
<file path=[Content_Types].xml><?xml version="1.0" encoding="utf-8"?>
<Types xmlns="http://schemas.openxmlformats.org/package/2006/content-types">
  <Default Extension="jpeg" ContentType="image/jpeg"/>
  <Default Extension="JPG" ContentType="image/.jpg"/>
  <Default Extension="png" ContentType="image/png"/>
  <Default Extension="wmf" ContentType="image/x-wm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fonts/font1.fntdata" ContentType="application/x-fontdata"/>
  <Override PartName="/ppt/fonts/font2.fntdata" ContentType="application/x-fontdata"/>
  <Override PartName="/ppt/fonts/font3.fntdata" ContentType="application/x-fontdata"/>
  <Override PartName="/ppt/fonts/font4.fntdata" ContentType="application/x-fontdata"/>
  <Override PartName="/ppt/fonts/font5.fntdata" ContentType="application/x-fontdata"/>
  <Override PartName="/ppt/handoutMasters/handoutMaster1.xml" ContentType="application/vnd.openxmlformats-officedocument.presentationml.handoutMaster+xml"/>
  <Override PartName="/ppt/media/image1.svg" ContentType="image/svg+xml"/>
  <Override PartName="/ppt/media/image2.svg" ContentType="image/svg+xml"/>
  <Override PartName="/ppt/media/image3.svg" ContentType="image/svg+xml"/>
  <Override PartName="/ppt/media/image4.svg" ContentType="image/svg+xml"/>
  <Override PartName="/ppt/media/image5.svg" ContentType="image/svg+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30.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tags/tag265.xml" ContentType="application/vnd.openxmlformats-officedocument.presentationml.tags+xml"/>
  <Override PartName="/ppt/tags/tag266.xml" ContentType="application/vnd.openxmlformats-officedocument.presentationml.tags+xml"/>
  <Override PartName="/ppt/tags/tag267.xml" ContentType="application/vnd.openxmlformats-officedocument.presentationml.tags+xml"/>
  <Override PartName="/ppt/tags/tag268.xml" ContentType="application/vnd.openxmlformats-officedocument.presentationml.tags+xml"/>
  <Override PartName="/ppt/tags/tag269.xml" ContentType="application/vnd.openxmlformats-officedocument.presentationml.tags+xml"/>
  <Override PartName="/ppt/tags/tag27.xml" ContentType="application/vnd.openxmlformats-officedocument.presentationml.tags+xml"/>
  <Override PartName="/ppt/tags/tag270.xml" ContentType="application/vnd.openxmlformats-officedocument.presentationml.tags+xml"/>
  <Override PartName="/ppt/tags/tag271.xml" ContentType="application/vnd.openxmlformats-officedocument.presentationml.tags+xml"/>
  <Override PartName="/ppt/tags/tag272.xml" ContentType="application/vnd.openxmlformats-officedocument.presentationml.tags+xml"/>
  <Override PartName="/ppt/tags/tag273.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 id="2147483661" r:id="rId3"/>
  </p:sldMasterIdLst>
  <p:notesMasterIdLst>
    <p:notesMasterId r:id="rId29"/>
  </p:notesMasterIdLst>
  <p:handoutMasterIdLst>
    <p:handoutMasterId r:id="rId30"/>
  </p:handoutMasterIdLst>
  <p:sldIdLst>
    <p:sldId id="257" r:id="rId4"/>
    <p:sldId id="294" r:id="rId5"/>
    <p:sldId id="295" r:id="rId6"/>
    <p:sldId id="312" r:id="rId7"/>
    <p:sldId id="296" r:id="rId8"/>
    <p:sldId id="297" r:id="rId9"/>
    <p:sldId id="298" r:id="rId10"/>
    <p:sldId id="313" r:id="rId11"/>
    <p:sldId id="299" r:id="rId12"/>
    <p:sldId id="300" r:id="rId13"/>
    <p:sldId id="314" r:id="rId14"/>
    <p:sldId id="302" r:id="rId15"/>
    <p:sldId id="266" r:id="rId16"/>
    <p:sldId id="315" r:id="rId17"/>
    <p:sldId id="303" r:id="rId18"/>
    <p:sldId id="316" r:id="rId19"/>
    <p:sldId id="304" r:id="rId20"/>
    <p:sldId id="301" r:id="rId21"/>
    <p:sldId id="305" r:id="rId22"/>
    <p:sldId id="307" r:id="rId23"/>
    <p:sldId id="306" r:id="rId24"/>
    <p:sldId id="308" r:id="rId25"/>
    <p:sldId id="309" r:id="rId26"/>
    <p:sldId id="310" r:id="rId27"/>
    <p:sldId id="317" r:id="rId28"/>
  </p:sldIdLst>
  <p:sldSz cx="12192000" cy="6858000"/>
  <p:notesSz cx="6858000" cy="9144000"/>
  <p:embeddedFontLst>
    <p:embeddedFont>
      <p:font typeface="微软雅黑" panose="020B0503020204020204" charset="-122"/>
      <p:regular r:id="rId35"/>
    </p:embeddedFont>
    <p:embeddedFont>
      <p:font typeface="Calibri" panose="020F0502020204030204" charset="0"/>
      <p:regular r:id="rId36"/>
      <p:bold r:id="rId37"/>
      <p:italic r:id="rId38"/>
      <p:boldItalic r:id="rId39"/>
    </p:embeddedFont>
  </p:embeddedFont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作者" initials="A" lastIdx="0" clrIdx="1"/>
  <p:cmAuthor id="1" name="幸全" initials="幸全"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A5908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116" d="100"/>
          <a:sy n="116" d="100"/>
        </p:scale>
        <p:origin x="336"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slide" Target="slides/slide1.xml"/><Relationship Id="rId39" Type="http://schemas.openxmlformats.org/officeDocument/2006/relationships/font" Target="fonts/font5.fntdata"/><Relationship Id="rId38" Type="http://schemas.openxmlformats.org/officeDocument/2006/relationships/font" Target="fonts/font4.fntdata"/><Relationship Id="rId37" Type="http://schemas.openxmlformats.org/officeDocument/2006/relationships/font" Target="fonts/font3.fntdata"/><Relationship Id="rId36" Type="http://schemas.openxmlformats.org/officeDocument/2006/relationships/font" Target="fonts/font2.fntdata"/><Relationship Id="rId35" Type="http://schemas.openxmlformats.org/officeDocument/2006/relationships/font" Target="fonts/font1.fntdata"/><Relationship Id="rId34" Type="http://schemas.openxmlformats.org/officeDocument/2006/relationships/commentAuthors" Target="commentAuthors.xml"/><Relationship Id="rId33" Type="http://schemas.openxmlformats.org/officeDocument/2006/relationships/tableStyles" Target="tableStyles.xml"/><Relationship Id="rId32" Type="http://schemas.openxmlformats.org/officeDocument/2006/relationships/viewProps" Target="viewProps.xml"/><Relationship Id="rId31" Type="http://schemas.openxmlformats.org/officeDocument/2006/relationships/presProps" Target="presProps.xml"/><Relationship Id="rId30" Type="http://schemas.openxmlformats.org/officeDocument/2006/relationships/handoutMaster" Target="handoutMasters/handoutMaster1.xml"/><Relationship Id="rId3" Type="http://schemas.openxmlformats.org/officeDocument/2006/relationships/slideMaster" Target="slideMasters/slideMaster2.xml"/><Relationship Id="rId29" Type="http://schemas.openxmlformats.org/officeDocument/2006/relationships/notesMaster" Target="notesMasters/notesMaster1.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ea typeface="微软雅黑" panose="020B0503020204020204" charset="-122"/>
            </a:endParaRPr>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ea typeface="微软雅黑" panose="020B0503020204020204" charset="-122"/>
              </a:rPr>
            </a:fld>
            <a:endParaRPr lang="zh-CN" altLang="en-US">
              <a:ea typeface="微软雅黑" panose="020B0503020204020204" charset="-122"/>
            </a:endParaRPr>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ea typeface="微软雅黑" panose="020B0503020204020204" charset="-122"/>
            </a:endParaRPr>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ea typeface="微软雅黑" panose="020B0503020204020204" charset="-122"/>
              </a:rPr>
            </a:fld>
            <a:endParaRPr lang="zh-CN" altLang="en-US">
              <a:ea typeface="微软雅黑" panose="020B0503020204020204" charset="-122"/>
            </a:endParaRPr>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ea typeface="微软雅黑" panose="020B0503020204020204" charset="-122"/>
              </a:defRPr>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ea typeface="微软雅黑" panose="020B0503020204020204" charset="-122"/>
              </a:defRPr>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ea typeface="微软雅黑" panose="020B0503020204020204" charset="-122"/>
              </a:defRPr>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ea typeface="微软雅黑" panose="020B0503020204020204" charset="-122"/>
              </a:defRPr>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微软雅黑" panose="020B0503020204020204" charset="-122"/>
        <a:cs typeface="+mn-cs"/>
      </a:defRPr>
    </a:lvl1pPr>
    <a:lvl2pPr marL="457200" algn="l" defTabSz="914400" rtl="0" eaLnBrk="1" latinLnBrk="0" hangingPunct="1">
      <a:defRPr sz="1200" kern="1200">
        <a:solidFill>
          <a:schemeClr val="tx1"/>
        </a:solidFill>
        <a:latin typeface="+mn-lt"/>
        <a:ea typeface="微软雅黑" panose="020B0503020204020204" charset="-122"/>
        <a:cs typeface="+mn-cs"/>
      </a:defRPr>
    </a:lvl2pPr>
    <a:lvl3pPr marL="914400" algn="l" defTabSz="914400" rtl="0" eaLnBrk="1" latinLnBrk="0" hangingPunct="1">
      <a:defRPr sz="1200" kern="1200">
        <a:solidFill>
          <a:schemeClr val="tx1"/>
        </a:solidFill>
        <a:latin typeface="+mn-lt"/>
        <a:ea typeface="微软雅黑" panose="020B0503020204020204" charset="-122"/>
        <a:cs typeface="+mn-cs"/>
      </a:defRPr>
    </a:lvl3pPr>
    <a:lvl4pPr marL="1371600" algn="l" defTabSz="914400" rtl="0" eaLnBrk="1" latinLnBrk="0" hangingPunct="1">
      <a:defRPr sz="1200" kern="1200">
        <a:solidFill>
          <a:schemeClr val="tx1"/>
        </a:solidFill>
        <a:latin typeface="+mn-lt"/>
        <a:ea typeface="微软雅黑" panose="020B0503020204020204" charset="-122"/>
        <a:cs typeface="+mn-cs"/>
      </a:defRPr>
    </a:lvl4pPr>
    <a:lvl5pPr marL="1828800" algn="l" defTabSz="914400" rtl="0" eaLnBrk="1" latinLnBrk="0" hangingPunct="1">
      <a:defRPr sz="1200" kern="1200">
        <a:solidFill>
          <a:schemeClr val="tx1"/>
        </a:solidFill>
        <a:latin typeface="+mn-lt"/>
        <a:ea typeface="微软雅黑" panose="020B0503020204020204"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6" Type="http://schemas.openxmlformats.org/officeDocument/2006/relationships/tags" Target="../tags/tag10.xml"/><Relationship Id="rId5" Type="http://schemas.openxmlformats.org/officeDocument/2006/relationships/tags" Target="../tags/tag9.xml"/><Relationship Id="rId4" Type="http://schemas.openxmlformats.org/officeDocument/2006/relationships/tags" Target="../tags/tag8.xml"/><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6" Type="http://schemas.openxmlformats.org/officeDocument/2006/relationships/tags" Target="../tags/tag15.xml"/><Relationship Id="rId5" Type="http://schemas.openxmlformats.org/officeDocument/2006/relationships/tags" Target="../tags/tag14.xml"/><Relationship Id="rId4" Type="http://schemas.openxmlformats.org/officeDocument/2006/relationships/tags" Target="../tags/tag13.xml"/><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7" Type="http://schemas.openxmlformats.org/officeDocument/2006/relationships/tags" Target="../tags/tag21.xml"/><Relationship Id="rId6" Type="http://schemas.openxmlformats.org/officeDocument/2006/relationships/tags" Target="../tags/tag20.xml"/><Relationship Id="rId5" Type="http://schemas.openxmlformats.org/officeDocument/2006/relationships/tags" Target="../tags/tag19.xml"/><Relationship Id="rId4" Type="http://schemas.openxmlformats.org/officeDocument/2006/relationships/tags" Target="../tags/tag18.xml"/><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9" Type="http://schemas.openxmlformats.org/officeDocument/2006/relationships/tags" Target="../tags/tag29.xml"/><Relationship Id="rId8" Type="http://schemas.openxmlformats.org/officeDocument/2006/relationships/tags" Target="../tags/tag28.xml"/><Relationship Id="rId7" Type="http://schemas.openxmlformats.org/officeDocument/2006/relationships/tags" Target="../tags/tag27.xml"/><Relationship Id="rId6" Type="http://schemas.openxmlformats.org/officeDocument/2006/relationships/tags" Target="../tags/tag26.xml"/><Relationship Id="rId5" Type="http://schemas.openxmlformats.org/officeDocument/2006/relationships/tags" Target="../tags/tag25.xml"/><Relationship Id="rId4" Type="http://schemas.openxmlformats.org/officeDocument/2006/relationships/tags" Target="../tags/tag24.xml"/><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5" Type="http://schemas.openxmlformats.org/officeDocument/2006/relationships/tags" Target="../tags/tag33.xml"/><Relationship Id="rId4" Type="http://schemas.openxmlformats.org/officeDocument/2006/relationships/tags" Target="../tags/tag32.xml"/><Relationship Id="rId3" Type="http://schemas.openxmlformats.org/officeDocument/2006/relationships/tags" Target="../tags/tag31.xml"/><Relationship Id="rId2" Type="http://schemas.openxmlformats.org/officeDocument/2006/relationships/tags" Target="../tags/tag30.xml"/><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4" Type="http://schemas.openxmlformats.org/officeDocument/2006/relationships/tags" Target="../tags/tag36.xml"/><Relationship Id="rId3" Type="http://schemas.openxmlformats.org/officeDocument/2006/relationships/tags" Target="../tags/tag35.xml"/><Relationship Id="rId2" Type="http://schemas.openxmlformats.org/officeDocument/2006/relationships/tags" Target="../tags/tag34.xml"/><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7" Type="http://schemas.openxmlformats.org/officeDocument/2006/relationships/tags" Target="../tags/tag42.xml"/><Relationship Id="rId6" Type="http://schemas.openxmlformats.org/officeDocument/2006/relationships/tags" Target="../tags/tag41.xml"/><Relationship Id="rId5" Type="http://schemas.openxmlformats.org/officeDocument/2006/relationships/tags" Target="../tags/tag40.xml"/><Relationship Id="rId4" Type="http://schemas.openxmlformats.org/officeDocument/2006/relationships/tags" Target="../tags/tag39.xml"/><Relationship Id="rId3" Type="http://schemas.openxmlformats.org/officeDocument/2006/relationships/tags" Target="../tags/tag38.xml"/><Relationship Id="rId2" Type="http://schemas.openxmlformats.org/officeDocument/2006/relationships/tags" Target="../tags/tag37.xml"/><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6" Type="http://schemas.openxmlformats.org/officeDocument/2006/relationships/tags" Target="../tags/tag47.xml"/><Relationship Id="rId5" Type="http://schemas.openxmlformats.org/officeDocument/2006/relationships/tags" Target="../tags/tag46.xml"/><Relationship Id="rId4" Type="http://schemas.openxmlformats.org/officeDocument/2006/relationships/tags" Target="../tags/tag45.xml"/><Relationship Id="rId3" Type="http://schemas.openxmlformats.org/officeDocument/2006/relationships/tags" Target="../tags/tag44.xml"/><Relationship Id="rId2" Type="http://schemas.openxmlformats.org/officeDocument/2006/relationships/tags" Target="../tags/tag43.xml"/><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5" Type="http://schemas.openxmlformats.org/officeDocument/2006/relationships/tags" Target="../tags/tag51.xml"/><Relationship Id="rId4" Type="http://schemas.openxmlformats.org/officeDocument/2006/relationships/tags" Target="../tags/tag50.xml"/><Relationship Id="rId3" Type="http://schemas.openxmlformats.org/officeDocument/2006/relationships/tags" Target="../tags/tag49.xml"/><Relationship Id="rId2" Type="http://schemas.openxmlformats.org/officeDocument/2006/relationships/tags" Target="../tags/tag48.xml"/><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5" Type="http://schemas.openxmlformats.org/officeDocument/2006/relationships/tags" Target="../tags/tag55.xml"/><Relationship Id="rId4" Type="http://schemas.openxmlformats.org/officeDocument/2006/relationships/tags" Target="../tags/tag54.xml"/><Relationship Id="rId3" Type="http://schemas.openxmlformats.org/officeDocument/2006/relationships/tags" Target="../tags/tag53.xml"/><Relationship Id="rId2" Type="http://schemas.openxmlformats.org/officeDocument/2006/relationships/tags" Target="../tags/tag52.xml"/><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5" Type="http://schemas.openxmlformats.org/officeDocument/2006/relationships/tags" Target="../tags/tag59.xml"/><Relationship Id="rId4" Type="http://schemas.openxmlformats.org/officeDocument/2006/relationships/tags" Target="../tags/tag58.xml"/><Relationship Id="rId3" Type="http://schemas.openxmlformats.org/officeDocument/2006/relationships/tags" Target="../tags/tag57.xml"/><Relationship Id="rId2" Type="http://schemas.openxmlformats.org/officeDocument/2006/relationships/tags" Target="../tags/tag56.xml"/><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7" Type="http://schemas.openxmlformats.org/officeDocument/2006/relationships/tags" Target="../tags/tag65.xml"/><Relationship Id="rId6" Type="http://schemas.openxmlformats.org/officeDocument/2006/relationships/tags" Target="../tags/tag64.xml"/><Relationship Id="rId5" Type="http://schemas.openxmlformats.org/officeDocument/2006/relationships/tags" Target="../tags/tag63.xml"/><Relationship Id="rId4" Type="http://schemas.openxmlformats.org/officeDocument/2006/relationships/tags" Target="../tags/tag62.xml"/><Relationship Id="rId3" Type="http://schemas.openxmlformats.org/officeDocument/2006/relationships/tags" Target="../tags/tag61.xml"/><Relationship Id="rId2" Type="http://schemas.openxmlformats.org/officeDocument/2006/relationships/tags" Target="../tags/tag60.xml"/><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8" Type="http://schemas.openxmlformats.org/officeDocument/2006/relationships/tags" Target="../tags/tag72.xml"/><Relationship Id="rId7" Type="http://schemas.openxmlformats.org/officeDocument/2006/relationships/tags" Target="../tags/tag71.xml"/><Relationship Id="rId6" Type="http://schemas.openxmlformats.org/officeDocument/2006/relationships/tags" Target="../tags/tag70.xml"/><Relationship Id="rId5" Type="http://schemas.openxmlformats.org/officeDocument/2006/relationships/tags" Target="../tags/tag69.xml"/><Relationship Id="rId4" Type="http://schemas.openxmlformats.org/officeDocument/2006/relationships/tags" Target="../tags/tag68.xml"/><Relationship Id="rId3" Type="http://schemas.openxmlformats.org/officeDocument/2006/relationships/tags" Target="../tags/tag67.xml"/><Relationship Id="rId2" Type="http://schemas.openxmlformats.org/officeDocument/2006/relationships/tags" Target="../tags/tag66.xml"/><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8" Type="http://schemas.openxmlformats.org/officeDocument/2006/relationships/tags" Target="../tags/tag79.xml"/><Relationship Id="rId7" Type="http://schemas.openxmlformats.org/officeDocument/2006/relationships/tags" Target="../tags/tag78.xml"/><Relationship Id="rId6" Type="http://schemas.openxmlformats.org/officeDocument/2006/relationships/tags" Target="../tags/tag77.xml"/><Relationship Id="rId5" Type="http://schemas.openxmlformats.org/officeDocument/2006/relationships/tags" Target="../tags/tag76.xml"/><Relationship Id="rId4" Type="http://schemas.openxmlformats.org/officeDocument/2006/relationships/tags" Target="../tags/tag75.xml"/><Relationship Id="rId3" Type="http://schemas.openxmlformats.org/officeDocument/2006/relationships/tags" Target="../tags/tag74.xml"/><Relationship Id="rId2" Type="http://schemas.openxmlformats.org/officeDocument/2006/relationships/tags" Target="../tags/tag73.xml"/><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8" Type="http://schemas.openxmlformats.org/officeDocument/2006/relationships/tags" Target="../tags/tag86.xml"/><Relationship Id="rId7" Type="http://schemas.openxmlformats.org/officeDocument/2006/relationships/tags" Target="../tags/tag85.xml"/><Relationship Id="rId6" Type="http://schemas.openxmlformats.org/officeDocument/2006/relationships/tags" Target="../tags/tag84.xml"/><Relationship Id="rId5" Type="http://schemas.openxmlformats.org/officeDocument/2006/relationships/tags" Target="../tags/tag83.xml"/><Relationship Id="rId4" Type="http://schemas.openxmlformats.org/officeDocument/2006/relationships/tags" Target="../tags/tag82.xml"/><Relationship Id="rId3" Type="http://schemas.openxmlformats.org/officeDocument/2006/relationships/tags" Target="../tags/tag81.xml"/><Relationship Id="rId2" Type="http://schemas.openxmlformats.org/officeDocument/2006/relationships/tags" Target="../tags/tag80.xml"/><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9" Type="http://schemas.openxmlformats.org/officeDocument/2006/relationships/tags" Target="../tags/tag94.xml"/><Relationship Id="rId8" Type="http://schemas.openxmlformats.org/officeDocument/2006/relationships/tags" Target="../tags/tag93.xml"/><Relationship Id="rId7" Type="http://schemas.openxmlformats.org/officeDocument/2006/relationships/tags" Target="../tags/tag92.xml"/><Relationship Id="rId6" Type="http://schemas.openxmlformats.org/officeDocument/2006/relationships/tags" Target="../tags/tag91.xml"/><Relationship Id="rId5" Type="http://schemas.openxmlformats.org/officeDocument/2006/relationships/tags" Target="../tags/tag90.xml"/><Relationship Id="rId4" Type="http://schemas.openxmlformats.org/officeDocument/2006/relationships/tags" Target="../tags/tag89.xml"/><Relationship Id="rId3" Type="http://schemas.openxmlformats.org/officeDocument/2006/relationships/tags" Target="../tags/tag88.xml"/><Relationship Id="rId2" Type="http://schemas.openxmlformats.org/officeDocument/2006/relationships/tags" Target="../tags/tag87.xml"/><Relationship Id="rId10" Type="http://schemas.openxmlformats.org/officeDocument/2006/relationships/tags" Target="../tags/tag95.xml"/><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7" Type="http://schemas.openxmlformats.org/officeDocument/2006/relationships/tags" Target="../tags/tag101.xml"/><Relationship Id="rId6" Type="http://schemas.openxmlformats.org/officeDocument/2006/relationships/tags" Target="../tags/tag100.xml"/><Relationship Id="rId5" Type="http://schemas.openxmlformats.org/officeDocument/2006/relationships/tags" Target="../tags/tag99.xml"/><Relationship Id="rId4" Type="http://schemas.openxmlformats.org/officeDocument/2006/relationships/tags" Target="../tags/tag98.xml"/><Relationship Id="rId3" Type="http://schemas.openxmlformats.org/officeDocument/2006/relationships/tags" Target="../tags/tag97.xml"/><Relationship Id="rId2" Type="http://schemas.openxmlformats.org/officeDocument/2006/relationships/tags" Target="../tags/tag96.xml"/><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2"/>
          <a:srcRect b="17434"/>
          <a:stretch>
            <a:fillRect/>
          </a:stretch>
        </p:blipFill>
        <p:spPr>
          <a:xfrm>
            <a:off x="44450" y="0"/>
            <a:ext cx="12147550" cy="6856730"/>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500" advTm="3000">
        <p:random/>
      </p:transition>
    </mc:Choice>
    <mc:Fallback>
      <p:transition advTm="3000">
        <p:random/>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advTm="3000">
        <p:random/>
      </p:transition>
    </mc:Choice>
    <mc:Fallback>
      <p:transition advTm="3000">
        <p:random/>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advTm="3000">
        <p:random/>
      </p:transition>
    </mc:Choice>
    <mc:Fallback>
      <p:transition advTm="3000">
        <p:random/>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objAndTwoObj" showMasterSp="0">
  <p:cSld name="标题，一项大型内容和两项小型内容">
    <p:spTree>
      <p:nvGrpSpPr>
        <p:cNvPr id="1" name=""/>
        <p:cNvGrpSpPr/>
        <p:nvPr/>
      </p:nvGrpSpPr>
      <p:grpSpPr>
        <a:xfrm>
          <a:off x="0" y="0"/>
          <a:ext cx="0" cy="0"/>
          <a:chOff x="0" y="0"/>
          <a:chExt cx="0" cy="0"/>
        </a:xfrm>
      </p:grpSpPr>
      <p:sp>
        <p:nvSpPr>
          <p:cNvPr id="2" name="标题 1"/>
          <p:cNvSpPr>
            <a:spLocks noGrp="1"/>
          </p:cNvSpPr>
          <p:nvPr>
            <p:ph type="title"/>
          </p:nvPr>
        </p:nvSpPr>
        <p:spPr>
          <a:xfrm>
            <a:off x="1534584" y="214313"/>
            <a:ext cx="10390716" cy="1462087"/>
          </a:xfr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1576917" y="2017713"/>
            <a:ext cx="5080000" cy="4114800"/>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quarter" idx="2"/>
          </p:nvPr>
        </p:nvSpPr>
        <p:spPr>
          <a:xfrm>
            <a:off x="6860117" y="2017713"/>
            <a:ext cx="5080000" cy="1981200"/>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内容占位符 4"/>
          <p:cNvSpPr>
            <a:spLocks noGrp="1"/>
          </p:cNvSpPr>
          <p:nvPr>
            <p:ph sz="quarter" idx="3"/>
          </p:nvPr>
        </p:nvSpPr>
        <p:spPr>
          <a:xfrm>
            <a:off x="6860117" y="4151313"/>
            <a:ext cx="5080000" cy="1981200"/>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日期占位符 5"/>
          <p:cNvSpPr>
            <a:spLocks noGrp="1"/>
          </p:cNvSpPr>
          <p:nvPr>
            <p:ph type="dt" sz="half" idx="10"/>
          </p:nvPr>
        </p:nvSpPr>
        <p:spPr>
          <a:xfrm>
            <a:off x="1549400" y="6243638"/>
            <a:ext cx="2540000" cy="457200"/>
          </a:xfrm>
        </p:spPr>
        <p:txBody>
          <a:bodyPr/>
          <a:lstStyle>
            <a:lvl1pPr>
              <a:defRPr/>
            </a:lvl1pPr>
          </a:lstStyle>
          <a:p>
            <a:endParaRPr lang="en-US" altLang="zh-CN"/>
          </a:p>
        </p:txBody>
      </p:sp>
      <p:sp>
        <p:nvSpPr>
          <p:cNvPr id="7" name="页脚占位符 6"/>
          <p:cNvSpPr>
            <a:spLocks noGrp="1"/>
          </p:cNvSpPr>
          <p:nvPr>
            <p:ph type="ftr" sz="quarter" idx="11"/>
          </p:nvPr>
        </p:nvSpPr>
        <p:spPr>
          <a:xfrm>
            <a:off x="4876800" y="6243638"/>
            <a:ext cx="3860800" cy="457200"/>
          </a:xfrm>
        </p:spPr>
        <p:txBody>
          <a:bodyPr/>
          <a:lstStyle>
            <a:lvl1pPr>
              <a:defRPr/>
            </a:lvl1pPr>
          </a:lstStyle>
          <a:p>
            <a:endParaRPr lang="en-US" altLang="zh-CN"/>
          </a:p>
        </p:txBody>
      </p:sp>
      <p:sp>
        <p:nvSpPr>
          <p:cNvPr id="8" name="灯片编号占位符 7"/>
          <p:cNvSpPr>
            <a:spLocks noGrp="1"/>
          </p:cNvSpPr>
          <p:nvPr>
            <p:ph type="sldNum" sz="quarter" idx="12"/>
          </p:nvPr>
        </p:nvSpPr>
        <p:spPr>
          <a:xfrm>
            <a:off x="9389533" y="6243638"/>
            <a:ext cx="2540000" cy="457200"/>
          </a:xfrm>
        </p:spPr>
        <p:txBody>
          <a:bodyPr/>
          <a:lstStyle>
            <a:lvl1pPr>
              <a:defRPr/>
            </a:lvl1pPr>
          </a:lstStyle>
          <a:p>
            <a:fld id="{2F1216E0-F982-40AF-8371-0C15C82DAF12}" type="slidenum">
              <a:rPr lang="en-US" altLang="zh-CN"/>
            </a:fld>
            <a:endParaRPr lang="en-US" altLang="zh-CN"/>
          </a:p>
        </p:txBody>
      </p:sp>
    </p:spTree>
  </p:cSld>
  <p:clrMapOvr>
    <a:masterClrMapping/>
  </p:clrMapOvr>
  <mc:AlternateContent xmlns:mc="http://schemas.openxmlformats.org/markup-compatibility/2006">
    <mc:Choice xmlns:p14="http://schemas.microsoft.com/office/powerpoint/2010/main" Requires="p14">
      <p:transition p14:dur="500" advTm="3000">
        <p:random/>
      </p:transition>
    </mc:Choice>
    <mc:Fallback>
      <p:transition advTm="3000">
        <p:random/>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ctrTitle" hasCustomPrompt="1"/>
            <p:custDataLst>
              <p:tags r:id="rId2"/>
            </p:custDataLst>
          </p:nvPr>
        </p:nvSpPr>
        <p:spPr>
          <a:xfrm>
            <a:off x="669882" y="2588281"/>
            <a:ext cx="10852237" cy="899167"/>
          </a:xfrm>
        </p:spPr>
        <p:txBody>
          <a:bodyPr lIns="101600" tIns="38100" rIns="25400" bIns="38100" anchor="t" anchorCtr="0">
            <a:noAutofit/>
          </a:bodyPr>
          <a:lstStyle>
            <a:lvl1pPr algn="ctr">
              <a:defRPr sz="5400" spc="600"/>
            </a:lvl1pPr>
          </a:lstStyle>
          <a:p>
            <a:r>
              <a:rPr lang="zh-CN" altLang="en-US" dirty="0"/>
              <a:t>单击此处编辑标题</a:t>
            </a:r>
            <a:endParaRPr lang="zh-CN" altLang="en-US" dirty="0"/>
          </a:p>
        </p:txBody>
      </p:sp>
      <p:sp>
        <p:nvSpPr>
          <p:cNvPr id="3" name="副标题 2"/>
          <p:cNvSpPr>
            <a:spLocks noGrp="1"/>
          </p:cNvSpPr>
          <p:nvPr>
            <p:ph type="subTitle" idx="1" hasCustomPrompt="1"/>
            <p:custDataLst>
              <p:tags r:id="rId3"/>
            </p:custDataLst>
          </p:nvPr>
        </p:nvSpPr>
        <p:spPr>
          <a:xfrm>
            <a:off x="669882" y="3566160"/>
            <a:ext cx="10852237" cy="950984"/>
          </a:xfrm>
        </p:spPr>
        <p:txBody>
          <a:bodyPr lIns="101600" tIns="38100" rIns="76200" bIns="38100">
            <a:noAutofit/>
          </a:bodyPr>
          <a:lstStyle>
            <a:lvl1pPr marL="0" indent="0" algn="ctr" eaLnBrk="1" fontAlgn="auto" latinLnBrk="0" hangingPunct="1">
              <a:lnSpc>
                <a:spcPct val="100000"/>
              </a:lnSpc>
              <a:buNone/>
              <a:defRPr sz="2400" u="none" strike="noStrike" kern="1200" cap="none" spc="200" normalizeH="0" baseline="0">
                <a:solidFill>
                  <a:schemeClr val="tx1"/>
                </a:solidFill>
                <a:uFillTx/>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单击此处编辑副标题</a:t>
            </a:r>
            <a:endParaRPr lang="zh-CN" altLang="en-US" dirty="0"/>
          </a:p>
        </p:txBody>
      </p:sp>
      <p:sp>
        <p:nvSpPr>
          <p:cNvPr id="16" name="日期占位符 15"/>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5"/>
            </p:custDataLst>
          </p:nvPr>
        </p:nvSpPr>
        <p:spPr/>
        <p:txBody>
          <a:bodyPr/>
          <a:lstStyle/>
          <a:p>
            <a:endParaRPr lang="zh-CN" altLang="en-US" dirty="0"/>
          </a:p>
        </p:txBody>
      </p:sp>
      <p:sp>
        <p:nvSpPr>
          <p:cNvPr id="18" name="灯片编号占位符 17"/>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500" advTm="3000">
        <p:random/>
      </p:transition>
    </mc:Choice>
    <mc:Fallback>
      <p:transition advTm="3000">
        <p:random/>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69882" y="443234"/>
            <a:ext cx="10852237" cy="441964"/>
          </a:xfrm>
        </p:spPr>
        <p:txBody>
          <a:bodyPr vert="horz" lIns="101600" tIns="38100" rIns="76200" bIns="38100" rtlCol="0" anchor="t" anchorCtr="0">
            <a:noAutofit/>
          </a:bodyPr>
          <a:lstStyle>
            <a:lvl1pPr marL="0" marR="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微软雅黑" panose="020B0503020204020204" charset="-122"/>
                <a:ea typeface="微软雅黑" panose="020B0503020204020204" charset="-122"/>
                <a:cs typeface="+mj-cs"/>
                <a:sym typeface="+mn-ea"/>
              </a:defRPr>
            </a:lvl1pPr>
          </a:lstStyle>
          <a:p>
            <a:pPr lvl="0"/>
            <a:r>
              <a:rPr dirty="0">
                <a:sym typeface="+mn-ea"/>
              </a:rPr>
              <a:t>单击此处编辑母版标题样式</a:t>
            </a:r>
            <a:endParaRPr dirty="0">
              <a:sym typeface="+mn-ea"/>
            </a:endParaRPr>
          </a:p>
        </p:txBody>
      </p:sp>
      <p:sp>
        <p:nvSpPr>
          <p:cNvPr id="3" name="内容占位符 2"/>
          <p:cNvSpPr>
            <a:spLocks noGrp="1"/>
          </p:cNvSpPr>
          <p:nvPr>
            <p:ph idx="1"/>
            <p:custDataLst>
              <p:tags r:id="rId3"/>
            </p:custDataLst>
          </p:nvPr>
        </p:nvSpPr>
        <p:spPr>
          <a:xfrm>
            <a:off x="669882" y="952508"/>
            <a:ext cx="10852237" cy="5388907"/>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charset="-122"/>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微软雅黑" panose="020B0503020204020204" charset="-122"/>
                <a:ea typeface="微软雅黑" panose="020B050302020402020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charset="-122"/>
                <a:ea typeface="微软雅黑" panose="020B050302020402020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charset="-122"/>
                <a:ea typeface="微软雅黑" panose="020B050302020402020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charset="-122"/>
                <a:ea typeface="微软雅黑" panose="020B050302020402020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advTm="3000">
        <p:random/>
      </p:transition>
    </mc:Choice>
    <mc:Fallback>
      <p:transition advTm="3000">
        <p:random/>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69930" y="3808730"/>
            <a:ext cx="10852237" cy="624845"/>
          </a:xfrm>
        </p:spPr>
        <p:txBody>
          <a:bodyPr lIns="101600" tIns="38100" rIns="63500" bIns="38100" anchor="t" anchorCtr="0">
            <a:noAutofit/>
          </a:bodyPr>
          <a:lstStyle>
            <a:lvl1pPr>
              <a:defRPr sz="3600" u="none" strike="noStrike" kern="1200" cap="none" spc="300" normalizeH="0">
                <a:solidFill>
                  <a:schemeClr val="tx1"/>
                </a:solidFill>
                <a:uFillTx/>
                <a:latin typeface="微软雅黑" panose="020B0503020204020204" charset="-122"/>
                <a:ea typeface="微软雅黑" panose="020B0503020204020204" charset="-122"/>
              </a:defRPr>
            </a:lvl1pPr>
          </a:lstStyle>
          <a:p>
            <a:r>
              <a:rPr lang="zh-CN" altLang="en-US" dirty="0"/>
              <a:t>单击此处编辑母版标题样式</a:t>
            </a:r>
            <a:endParaRPr lang="zh-CN" altLang="en-US" dirty="0"/>
          </a:p>
        </p:txBody>
      </p:sp>
      <p:sp>
        <p:nvSpPr>
          <p:cNvPr id="3" name="文本占位符 2"/>
          <p:cNvSpPr>
            <a:spLocks noGrp="1"/>
          </p:cNvSpPr>
          <p:nvPr>
            <p:ph type="body" idx="1"/>
            <p:custDataLst>
              <p:tags r:id="rId3"/>
            </p:custDataLst>
          </p:nvPr>
        </p:nvSpPr>
        <p:spPr>
          <a:xfrm>
            <a:off x="669925" y="4511675"/>
            <a:ext cx="10852237" cy="1077985"/>
          </a:xfrm>
        </p:spPr>
        <p:txBody>
          <a:bodyPr lIns="101600" tIns="38100" rIns="76200" bIns="38100">
            <a:noAutofit/>
          </a:bodyPr>
          <a:lstStyle>
            <a:lvl1pPr marL="0" indent="0" eaLnBrk="1" fontAlgn="auto" latinLnBrk="0" hangingPunct="1">
              <a:buNone/>
              <a:defRPr kumimoji="0" lang="zh-CN" altLang="en-US" sz="1600" b="0" i="0" u="none" strike="noStrike" kern="1200" cap="none" spc="150" normalizeH="0" baseline="0" noProof="1">
                <a:solidFill>
                  <a:schemeClr val="tx1"/>
                </a:solidFill>
                <a:uFillTx/>
                <a:latin typeface="微软雅黑" panose="020B0503020204020204" charset="-122"/>
                <a:ea typeface="微软雅黑" panose="020B0503020204020204" charset="-122"/>
                <a:cs typeface="+mn-cs"/>
                <a:sym typeface="+mn-ea"/>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单击此处编辑母版文本样式</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advTm="3000">
        <p:random/>
      </p:transition>
    </mc:Choice>
    <mc:Fallback>
      <p:transition advTm="3000">
        <p:random/>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69882"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微软雅黑" panose="020B0503020204020204" charset="-122"/>
                <a:ea typeface="微软雅黑" panose="020B0503020204020204" charset="-122"/>
                <a:cs typeface="+mj-cs"/>
                <a:sym typeface="+mn-ea"/>
              </a:defRPr>
            </a:lvl1pPr>
          </a:lstStyle>
          <a:p>
            <a:pPr lvl="0"/>
            <a:r>
              <a:rPr>
                <a:sym typeface="+mn-ea"/>
              </a:rPr>
              <a:t>单击此处编辑母版标题样式</a:t>
            </a:r>
            <a:endParaRPr>
              <a:sym typeface="+mn-ea"/>
            </a:endParaRPr>
          </a:p>
        </p:txBody>
      </p:sp>
      <p:sp>
        <p:nvSpPr>
          <p:cNvPr id="3" name="内容占位符 2"/>
          <p:cNvSpPr>
            <a:spLocks noGrp="1"/>
          </p:cNvSpPr>
          <p:nvPr>
            <p:ph sz="half" idx="1"/>
            <p:custDataLst>
              <p:tags r:id="rId3"/>
            </p:custDataLst>
          </p:nvPr>
        </p:nvSpPr>
        <p:spPr>
          <a:xfrm>
            <a:off x="669930" y="952508"/>
            <a:ext cx="5283242" cy="5388907"/>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charset="-122"/>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微软雅黑" panose="020B0503020204020204" charset="-122"/>
                <a:ea typeface="微软雅黑" panose="020B050302020402020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charset="-122"/>
                <a:ea typeface="微软雅黑" panose="020B050302020402020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charset="-122"/>
                <a:ea typeface="微软雅黑" panose="020B050302020402020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charset="-122"/>
                <a:ea typeface="微软雅黑" panose="020B0503020204020204" charset="-122"/>
                <a:cs typeface="+mn-cs"/>
                <a:sym typeface="+mn-ea"/>
              </a:defRPr>
            </a:lvl5pPr>
          </a:lstStyle>
          <a:p>
            <a:pPr lvl="0"/>
            <a:r>
              <a:rPr>
                <a:sym typeface="+mn-ea"/>
              </a:rPr>
              <a:t>单击此处编辑母版文本样式</a:t>
            </a:r>
            <a:endParaRPr>
              <a:sym typeface="+mn-ea"/>
            </a:endParaRPr>
          </a:p>
          <a:p>
            <a:pPr lvl="1"/>
            <a:r>
              <a:rPr>
                <a:sym typeface="+mn-ea"/>
              </a:rPr>
              <a:t>第二级</a:t>
            </a:r>
            <a:endParaRPr>
              <a:sym typeface="+mn-ea"/>
            </a:endParaRPr>
          </a:p>
          <a:p>
            <a:pPr lvl="2"/>
            <a:r>
              <a:rPr>
                <a:sym typeface="+mn-ea"/>
              </a:rPr>
              <a:t>第三级</a:t>
            </a:r>
            <a:endParaRPr>
              <a:sym typeface="+mn-ea"/>
            </a:endParaRPr>
          </a:p>
          <a:p>
            <a:pPr lvl="3"/>
            <a:r>
              <a:rPr>
                <a:sym typeface="+mn-ea"/>
              </a:rPr>
              <a:t>第四级</a:t>
            </a:r>
            <a:endParaRPr>
              <a:sym typeface="+mn-ea"/>
            </a:endParaRPr>
          </a:p>
          <a:p>
            <a:pPr lvl="4"/>
            <a:r>
              <a:rPr>
                <a:sym typeface="+mn-ea"/>
              </a:rPr>
              <a:t>第五级</a:t>
            </a:r>
            <a:endParaRPr>
              <a:sym typeface="+mn-ea"/>
            </a:endParaRPr>
          </a:p>
        </p:txBody>
      </p:sp>
      <p:sp>
        <p:nvSpPr>
          <p:cNvPr id="4" name="内容占位符 3"/>
          <p:cNvSpPr>
            <a:spLocks noGrp="1"/>
          </p:cNvSpPr>
          <p:nvPr>
            <p:ph sz="half" idx="2"/>
            <p:custDataLst>
              <p:tags r:id="rId4"/>
            </p:custDataLst>
          </p:nvPr>
        </p:nvSpPr>
        <p:spPr>
          <a:xfrm>
            <a:off x="6238877" y="952508"/>
            <a:ext cx="5283242" cy="5388907"/>
          </a:xfrm>
        </p:spPr>
        <p:txBody>
          <a:bodyPr>
            <a:noAutofit/>
          </a:bodyPr>
          <a:lstStyle>
            <a:lvl1pPr>
              <a:defRPr sz="1600">
                <a:latin typeface="微软雅黑" panose="020B0503020204020204" charset="-122"/>
                <a:ea typeface="微软雅黑" panose="020B0503020204020204" charset="-122"/>
              </a:defRPr>
            </a:lvl1pPr>
            <a:lvl2pPr>
              <a:defRPr sz="1600">
                <a:latin typeface="微软雅黑" panose="020B0503020204020204" charset="-122"/>
                <a:ea typeface="微软雅黑" panose="020B0503020204020204" charset="-122"/>
              </a:defRPr>
            </a:lvl2pPr>
            <a:lvl3pPr>
              <a:defRPr sz="1600">
                <a:latin typeface="微软雅黑" panose="020B0503020204020204" charset="-122"/>
                <a:ea typeface="微软雅黑" panose="020B0503020204020204" charset="-122"/>
              </a:defRPr>
            </a:lvl3pPr>
            <a:lvl4pPr>
              <a:defRPr sz="1600">
                <a:latin typeface="微软雅黑" panose="020B0503020204020204" charset="-122"/>
                <a:ea typeface="微软雅黑" panose="020B0503020204020204" charset="-122"/>
              </a:defRPr>
            </a:lvl4pPr>
            <a:lvl5pPr>
              <a:defRPr sz="1600">
                <a:latin typeface="微软雅黑" panose="020B0503020204020204" charset="-122"/>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advTm="3000">
        <p:random/>
      </p:transition>
    </mc:Choice>
    <mc:Fallback>
      <p:transition advTm="3000">
        <p:random/>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69882"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微软雅黑" panose="020B0503020204020204" charset="-122"/>
                <a:ea typeface="微软雅黑" panose="020B0503020204020204" charset="-122"/>
                <a:cs typeface="+mj-cs"/>
                <a:sym typeface="+mn-ea"/>
              </a:defRPr>
            </a:lvl1pPr>
          </a:lstStyle>
          <a:p>
            <a:pPr lvl="0"/>
            <a:r>
              <a:rPr dirty="0">
                <a:sym typeface="+mn-ea"/>
              </a:rPr>
              <a:t>单击此处编辑母版标题样式</a:t>
            </a:r>
            <a:endParaRPr dirty="0">
              <a:sym typeface="+mn-ea"/>
            </a:endParaRPr>
          </a:p>
        </p:txBody>
      </p:sp>
      <p:sp>
        <p:nvSpPr>
          <p:cNvPr id="3" name="文本占位符 2"/>
          <p:cNvSpPr>
            <a:spLocks noGrp="1"/>
          </p:cNvSpPr>
          <p:nvPr>
            <p:ph type="body" idx="1" hasCustomPrompt="1"/>
            <p:custDataLst>
              <p:tags r:id="rId3"/>
            </p:custDataLst>
          </p:nvPr>
        </p:nvSpPr>
        <p:spPr>
          <a:xfrm>
            <a:off x="669930" y="952508"/>
            <a:ext cx="5283242" cy="381003"/>
          </a:xfrm>
        </p:spPr>
        <p:txBody>
          <a:bodyPr lIns="101600" tIns="38100" rIns="76200" bIns="38100" anchor="t" anchorCtr="0">
            <a:noAutofit/>
          </a:bodyPr>
          <a:lstStyle>
            <a:lvl1pPr marL="0" indent="0" eaLnBrk="1" fontAlgn="auto" latinLnBrk="0" hangingPunct="1">
              <a:lnSpc>
                <a:spcPct val="100000"/>
              </a:lnSpc>
              <a:spcAft>
                <a:spcPts val="0"/>
              </a:spcAft>
              <a:buNone/>
              <a:defRPr sz="2000" b="0" u="none" strike="noStrike" kern="1200" cap="none" spc="200" normalizeH="0" baseline="0">
                <a:solidFill>
                  <a:schemeClr val="tx1"/>
                </a:solidFill>
                <a:uFillTx/>
                <a:latin typeface="微软雅黑" panose="020B0503020204020204" charset="-122"/>
                <a:ea typeface="微软雅黑" panose="020B0503020204020204"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69925" y="1406525"/>
            <a:ext cx="5283200" cy="4934752"/>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charset="-122"/>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微软雅黑" panose="020B0503020204020204" charset="-122"/>
                <a:ea typeface="微软雅黑" panose="020B050302020402020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charset="-122"/>
                <a:ea typeface="微软雅黑" panose="020B050302020402020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charset="-122"/>
                <a:ea typeface="微软雅黑" panose="020B050302020402020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charset="-122"/>
                <a:ea typeface="微软雅黑" panose="020B050302020402020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5" name="文本占位符 4"/>
          <p:cNvSpPr>
            <a:spLocks noGrp="1"/>
          </p:cNvSpPr>
          <p:nvPr>
            <p:ph type="body" sz="quarter" idx="3" hasCustomPrompt="1"/>
            <p:custDataLst>
              <p:tags r:id="rId5"/>
            </p:custDataLst>
          </p:nvPr>
        </p:nvSpPr>
        <p:spPr>
          <a:xfrm>
            <a:off x="6235750" y="952508"/>
            <a:ext cx="5283242" cy="381003"/>
          </a:xfrm>
        </p:spPr>
        <p:txBody>
          <a:bodyPr vert="horz" lIns="101600" tIns="38100" rIns="76200" bIns="38100" rtlCol="0" anchor="t" anchorCtr="0">
            <a:no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2000" b="0" i="0" u="none" strike="noStrike" kern="1200" cap="none" spc="200" normalizeH="0" baseline="0" noProof="1" dirty="0">
                <a:solidFill>
                  <a:schemeClr val="tx1"/>
                </a:solidFill>
                <a:uFillTx/>
                <a:latin typeface="微软雅黑" panose="020B0503020204020204" charset="-122"/>
                <a:ea typeface="微软雅黑" panose="020B0503020204020204" charset="-122"/>
                <a:cs typeface="+mn-cs"/>
                <a:sym typeface="+mn-e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a:sym typeface="+mn-ea"/>
              </a:rPr>
              <a:t>单击此处编辑文本</a:t>
            </a:r>
            <a:endParaRPr>
              <a:sym typeface="+mn-ea"/>
            </a:endParaRPr>
          </a:p>
        </p:txBody>
      </p:sp>
      <p:sp>
        <p:nvSpPr>
          <p:cNvPr id="6" name="内容占位符 5"/>
          <p:cNvSpPr>
            <a:spLocks noGrp="1"/>
          </p:cNvSpPr>
          <p:nvPr>
            <p:ph sz="quarter" idx="4"/>
            <p:custDataLst>
              <p:tags r:id="rId6"/>
            </p:custDataLst>
          </p:nvPr>
        </p:nvSpPr>
        <p:spPr>
          <a:xfrm>
            <a:off x="6235750" y="1406525"/>
            <a:ext cx="5283242" cy="4934752"/>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charset="-122"/>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微软雅黑" panose="020B0503020204020204" charset="-122"/>
                <a:ea typeface="微软雅黑" panose="020B050302020402020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charset="-122"/>
                <a:ea typeface="微软雅黑" panose="020B050302020402020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charset="-122"/>
                <a:ea typeface="微软雅黑" panose="020B050302020402020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charset="-122"/>
                <a:ea typeface="微软雅黑" panose="020B050302020402020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advTm="3000">
        <p:random/>
      </p:transition>
    </mc:Choice>
    <mc:Fallback>
      <p:transition advTm="3000">
        <p:random/>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微软雅黑" panose="020B0503020204020204" charset="-122"/>
                <a:ea typeface="微软雅黑" panose="020B0503020204020204" charset="-122"/>
                <a:cs typeface="+mj-cs"/>
                <a:sym typeface="+mn-ea"/>
              </a:defRPr>
            </a:lvl1pPr>
          </a:lstStyle>
          <a:p>
            <a:pPr lvl="0"/>
            <a:r>
              <a:rPr>
                <a:sym typeface="+mn-ea"/>
              </a:rPr>
              <a:t>单击此处编辑母版标题样式</a:t>
            </a:r>
            <a:endParaRPr>
              <a:sym typeface="+mn-ea"/>
            </a:endParaRPr>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advTm="3000">
        <p:random/>
      </p:transition>
    </mc:Choice>
    <mc:Fallback>
      <p:transition advTm="3000">
        <p:random/>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bg>
      <p:bgPr>
        <a:solidFill>
          <a:schemeClr val="bg2"/>
        </a:solidFill>
        <a:effectLst/>
      </p:bgPr>
    </p:bg>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advTm="3000">
        <p:random/>
      </p:transition>
    </mc:Choice>
    <mc:Fallback>
      <p:transition advTm="3000">
        <p:random/>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p14:dur="500" advTm="3000">
        <p:random/>
      </p:transition>
    </mc:Choice>
    <mc:Fallback>
      <p:transition advTm="3000">
        <p:random/>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图片与标题">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69930"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微软雅黑" panose="020B0503020204020204" charset="-122"/>
                <a:ea typeface="微软雅黑" panose="020B0503020204020204" charset="-122"/>
                <a:cs typeface="+mj-cs"/>
                <a:sym typeface="+mn-ea"/>
              </a:defRPr>
            </a:lvl1pPr>
          </a:lstStyle>
          <a:p>
            <a:pPr lvl="0"/>
            <a:r>
              <a:rPr dirty="0">
                <a:sym typeface="+mn-ea"/>
              </a:rPr>
              <a:t>单击此处编辑母版标题样式</a:t>
            </a:r>
            <a:endParaRPr dirty="0">
              <a:sym typeface="+mn-ea"/>
            </a:endParaRPr>
          </a:p>
        </p:txBody>
      </p:sp>
      <p:sp>
        <p:nvSpPr>
          <p:cNvPr id="3" name="图片占位符 2"/>
          <p:cNvSpPr>
            <a:spLocks noGrp="1"/>
          </p:cNvSpPr>
          <p:nvPr>
            <p:ph type="pic" idx="1"/>
            <p:custDataLst>
              <p:tags r:id="rId3"/>
            </p:custDataLst>
          </p:nvPr>
        </p:nvSpPr>
        <p:spPr>
          <a:xfrm>
            <a:off x="669930" y="952508"/>
            <a:ext cx="5283242" cy="5388907"/>
          </a:xfrm>
        </p:spPr>
        <p:txBody>
          <a:bodyPr vert="horz" lIns="101600" tIns="0" rIns="82550" bIns="0" rtlCol="0">
            <a:noAutofit/>
          </a:bodyPr>
          <a:lstStyle>
            <a:lvl1pPr marL="0" marR="0" lvl="0" indent="0" algn="l" defTabSz="914400" rtl="0" eaLnBrk="1" fontAlgn="auto" latinLnBrk="0" hangingPunct="1">
              <a:lnSpc>
                <a:spcPct val="130000"/>
              </a:lnSpc>
              <a:spcBef>
                <a:spcPts val="0"/>
              </a:spcBef>
              <a:spcAft>
                <a:spcPts val="1000"/>
              </a:spcAft>
              <a:buFont typeface="Arial" panose="020B0604020202020204" pitchFamily="34" charset="0"/>
              <a:buNone/>
              <a:defRPr kumimoji="0" lang="zh-CN" altLang="en-US" sz="1600" b="0" i="0" u="none" strike="noStrike" kern="1200" cap="none" spc="150" normalizeH="0" baseline="0" noProof="1" dirty="0">
                <a:solidFill>
                  <a:schemeClr val="tx1"/>
                </a:solidFill>
                <a:uFillTx/>
                <a:latin typeface="微软雅黑" panose="020B0503020204020204" charset="-122"/>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5pPr>
          </a:lstStyle>
          <a:p>
            <a:pPr lvl="0"/>
            <a:endParaRPr dirty="0">
              <a:sym typeface="+mn-ea"/>
            </a:endParaRPr>
          </a:p>
        </p:txBody>
      </p:sp>
      <p:sp>
        <p:nvSpPr>
          <p:cNvPr id="4" name="文本占位符 3"/>
          <p:cNvSpPr>
            <a:spLocks noGrp="1"/>
          </p:cNvSpPr>
          <p:nvPr>
            <p:ph type="body" sz="half" idx="2"/>
            <p:custDataLst>
              <p:tags r:id="rId4"/>
            </p:custDataLst>
          </p:nvPr>
        </p:nvSpPr>
        <p:spPr>
          <a:xfrm>
            <a:off x="6238925" y="952508"/>
            <a:ext cx="5283242" cy="5388907"/>
          </a:xfrm>
        </p:spPr>
        <p:txBody>
          <a:bodyPr vert="horz" lIns="101600" tIns="0" rIns="82550" bIns="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charset="-122"/>
                <a:ea typeface="微软雅黑" panose="020B0503020204020204" charset="-122"/>
                <a:cs typeface="+mn-cs"/>
                <a:sym typeface="+mn-ea"/>
              </a:defRPr>
            </a:lvl1pPr>
          </a:lstStyle>
          <a:p>
            <a:pPr lvl="0"/>
            <a:r>
              <a:rPr>
                <a:sym typeface="+mn-ea"/>
              </a:rPr>
              <a:t>单击此处编辑母版文本样式</a:t>
            </a:r>
            <a:endParaRPr>
              <a:sym typeface="+mn-ea"/>
            </a:endParaRPr>
          </a:p>
        </p:txBody>
      </p:sp>
      <p:sp>
        <p:nvSpPr>
          <p:cNvPr id="5" name="日期占位符 4"/>
          <p:cNvSpPr>
            <a:spLocks noGrp="1"/>
          </p:cNvSpPr>
          <p:nvPr>
            <p:ph type="dt" sz="half" idx="10"/>
            <p:custDataLst>
              <p:tags r:id="rId5"/>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6"/>
            </p:custDataLst>
          </p:nvPr>
        </p:nvSpPr>
        <p:spPr/>
        <p:txBody>
          <a:bodyPr/>
          <a:lstStyle/>
          <a:p>
            <a:endParaRPr lang="zh-CN" altLang="en-US" dirty="0"/>
          </a:p>
        </p:txBody>
      </p:sp>
      <p:sp>
        <p:nvSpPr>
          <p:cNvPr id="7" name="灯片编号占位符 6"/>
          <p:cNvSpPr>
            <a:spLocks noGrp="1"/>
          </p:cNvSpPr>
          <p:nvPr>
            <p:ph type="sldNum" sz="quarter" idx="12"/>
            <p:custDataLst>
              <p:tags r:id="rId7"/>
            </p:custDataLst>
          </p:nvPr>
        </p:nvSpPr>
        <p:spPr/>
        <p:txBody>
          <a:bodyPr/>
          <a:lstStyle/>
          <a:p>
            <a:fld id="{FABC47A4-756D-490B-A52F-7D9E2C9FC05F}"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advTm="3000">
        <p:random/>
      </p:transition>
    </mc:Choice>
    <mc:Fallback>
      <p:transition advTm="3000">
        <p:random/>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竖排标题与文本">
    <p:bg>
      <p:bgPr>
        <a:solidFill>
          <a:schemeClr val="bg2"/>
        </a:solidFill>
        <a:effectLst/>
      </p:bgPr>
    </p:bg>
    <p:spTree>
      <p:nvGrpSpPr>
        <p:cNvPr id="1" name=""/>
        <p:cNvGrpSpPr/>
        <p:nvPr/>
      </p:nvGrpSpPr>
      <p:grpSpPr>
        <a:xfrm>
          <a:off x="0" y="0"/>
          <a:ext cx="0" cy="0"/>
          <a:chOff x="0" y="0"/>
          <a:chExt cx="0" cy="0"/>
        </a:xfrm>
      </p:grpSpPr>
      <p:sp>
        <p:nvSpPr>
          <p:cNvPr id="2" name="竖排标题 1"/>
          <p:cNvSpPr>
            <a:spLocks noGrp="1"/>
          </p:cNvSpPr>
          <p:nvPr>
            <p:ph type="title" orient="vert"/>
            <p:custDataLst>
              <p:tags r:id="rId2"/>
            </p:custDataLst>
          </p:nvPr>
        </p:nvSpPr>
        <p:spPr>
          <a:xfrm>
            <a:off x="10571135" y="952508"/>
            <a:ext cx="950984" cy="5388907"/>
          </a:xfrm>
        </p:spPr>
        <p:txBody>
          <a:bodyPr vert="eaVert" lIns="101600" tIns="38100" rIns="76200" bIns="38100" rtlCol="0" anchor="ctr" anchorCtr="0">
            <a:noAutofit/>
          </a:bodyPr>
          <a:lstStyle>
            <a:lvl1pPr marL="0" marR="0" lvl="0" algn="l" defTabSz="914400" rtl="0" eaLnBrk="1" fontAlgn="auto" latinLnBrk="0" hangingPunct="1">
              <a:lnSpc>
                <a:spcPct val="100000"/>
              </a:lnSpc>
              <a:spcAft>
                <a:spcPts val="0"/>
              </a:spcAft>
              <a:buNone/>
              <a:defRPr kumimoji="0" lang="zh-CN" altLang="en-US" sz="2400" b="1" i="0" u="none" strike="noStrike" kern="1200" cap="none" spc="200" normalizeH="0" baseline="0" noProof="1" dirty="0">
                <a:solidFill>
                  <a:schemeClr val="tx1"/>
                </a:solidFill>
                <a:uFillTx/>
                <a:latin typeface="微软雅黑" panose="020B0503020204020204" charset="-122"/>
                <a:ea typeface="微软雅黑" panose="020B0503020204020204" charset="-122"/>
                <a:cs typeface="+mj-cs"/>
                <a:sym typeface="+mn-ea"/>
              </a:defRPr>
            </a:lvl1pPr>
          </a:lstStyle>
          <a:p>
            <a:pPr lvl="0"/>
            <a:r>
              <a:rPr>
                <a:sym typeface="+mn-ea"/>
              </a:rPr>
              <a:t>单击此处编辑母版标题样式</a:t>
            </a:r>
            <a:endParaRPr>
              <a:sym typeface="+mn-ea"/>
            </a:endParaRPr>
          </a:p>
        </p:txBody>
      </p:sp>
      <p:sp>
        <p:nvSpPr>
          <p:cNvPr id="3" name="竖排文字占位符 2"/>
          <p:cNvSpPr>
            <a:spLocks noGrp="1"/>
          </p:cNvSpPr>
          <p:nvPr>
            <p:ph type="body" orient="vert" idx="1"/>
            <p:custDataLst>
              <p:tags r:id="rId3"/>
            </p:custDataLst>
          </p:nvPr>
        </p:nvSpPr>
        <p:spPr>
          <a:xfrm>
            <a:off x="669925" y="952500"/>
            <a:ext cx="9828101" cy="5388907"/>
          </a:xfrm>
        </p:spPr>
        <p:txBody>
          <a:bodyPr vert="eaVert"/>
          <a:lstStyle>
            <a:lvl1pPr indent="0" eaLnBrk="1" fontAlgn="auto" latinLnBrk="0" hangingPunct="1">
              <a:defRPr>
                <a:latin typeface="微软雅黑" panose="020B0503020204020204" charset="-122"/>
                <a:ea typeface="微软雅黑" panose="020B0503020204020204" charset="-122"/>
              </a:defRPr>
            </a:lvl1pPr>
            <a:lvl2pPr indent="0" eaLnBrk="1" fontAlgn="auto" latinLnBrk="0" hangingPunct="1">
              <a:defRPr>
                <a:latin typeface="微软雅黑" panose="020B0503020204020204" charset="-122"/>
                <a:ea typeface="微软雅黑" panose="020B0503020204020204" charset="-122"/>
              </a:defRPr>
            </a:lvl2pPr>
            <a:lvl3pPr indent="0" eaLnBrk="1" fontAlgn="auto" latinLnBrk="0" hangingPunct="1">
              <a:defRPr>
                <a:latin typeface="微软雅黑" panose="020B0503020204020204" charset="-122"/>
                <a:ea typeface="微软雅黑" panose="020B0503020204020204" charset="-122"/>
              </a:defRPr>
            </a:lvl3pPr>
            <a:lvl4pPr indent="0" eaLnBrk="1" fontAlgn="auto" latinLnBrk="0" hangingPunct="1">
              <a:defRPr>
                <a:latin typeface="微软雅黑" panose="020B0503020204020204" charset="-122"/>
                <a:ea typeface="微软雅黑" panose="020B0503020204020204" charset="-122"/>
              </a:defRPr>
            </a:lvl4pPr>
            <a:lvl5pPr indent="0" eaLnBrk="1" fontAlgn="auto" latinLnBrk="0" hangingPunct="1">
              <a:defRPr>
                <a:latin typeface="微软雅黑" panose="020B0503020204020204" charset="-122"/>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advTm="3000">
        <p:random/>
      </p:transition>
    </mc:Choice>
    <mc:Fallback>
      <p:transition advTm="3000">
        <p:random/>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内容">
    <p:bg>
      <p:bgPr>
        <a:solidFill>
          <a:schemeClr val="bg2"/>
        </a:solidFill>
        <a:effectLst/>
      </p:bgPr>
    </p:bg>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69930" y="952508"/>
            <a:ext cx="10852237" cy="5388907"/>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500" advTm="3000">
        <p:random/>
      </p:transition>
    </mc:Choice>
    <mc:Fallback>
      <p:transition advTm="3000">
        <p:random/>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末尾幻灯片">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669882" y="2588281"/>
            <a:ext cx="10852237" cy="899167"/>
          </a:xfrm>
        </p:spPr>
        <p:txBody>
          <a:bodyPr vert="horz" lIns="101600" tIns="38100" rIns="25400" bIns="38100" rtlCol="0" anchor="t" anchorCtr="0">
            <a:noAutofit/>
          </a:bodyPr>
          <a:lstStyle>
            <a:lvl1pPr marL="0" marR="0" algn="ctr" defTabSz="914400" rtl="0" eaLnBrk="1" fontAlgn="auto" latinLnBrk="0" hangingPunct="1">
              <a:lnSpc>
                <a:spcPct val="100000"/>
              </a:lnSpc>
              <a:buNone/>
              <a:defRPr kumimoji="0" lang="zh-CN" altLang="en-US" sz="5400" b="1" i="0" u="none" strike="noStrike" kern="1200" cap="none" spc="600" normalizeH="0" baseline="0" noProof="1" dirty="0">
                <a:solidFill>
                  <a:schemeClr val="tx1"/>
                </a:solidFill>
                <a:uFillTx/>
                <a:latin typeface="微软雅黑" panose="020B0503020204020204" charset="-122"/>
                <a:ea typeface="微软雅黑" panose="020B0503020204020204" charset="-122"/>
                <a:cs typeface="+mj-cs"/>
                <a:sym typeface="+mn-ea"/>
              </a:defRPr>
            </a:lvl1pPr>
          </a:lstStyle>
          <a:p>
            <a:pPr lvl="0"/>
            <a:r>
              <a:rPr>
                <a:sym typeface="+mn-ea"/>
              </a:rPr>
              <a:t>单击此处编辑标题</a:t>
            </a:r>
            <a:endParaRPr>
              <a:sym typeface="+mn-ea"/>
            </a:endParaRPr>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advTm="3000">
        <p:random/>
      </p:transition>
    </mc:Choice>
    <mc:Fallback>
      <p:transition advTm="3000">
        <p:random/>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通用">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p:txBody>
          <a:bodyPr/>
          <a:lstStyle>
            <a:lvl1pPr>
              <a:defRPr baseline="0">
                <a:latin typeface="Arial" panose="020B0604020202020204" pitchFamily="34" charset="0"/>
                <a:ea typeface="微软雅黑" panose="020B0503020204020204"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dirty="0"/>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500" advTm="3000">
        <p:random/>
      </p:transition>
    </mc:Choice>
    <mc:Fallback>
      <p:transition advTm="3000">
        <p:random/>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相框">
    <p:bg>
      <p:bgPr>
        <a:solidFill>
          <a:schemeClr val="tx2"/>
        </a:solidFill>
        <a:effectLst/>
      </p:bgPr>
    </p:bg>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292800" y="304200"/>
            <a:ext cx="11606400" cy="62496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标题 1"/>
          <p:cNvSpPr>
            <a:spLocks noGrp="1"/>
          </p:cNvSpPr>
          <p:nvPr>
            <p:ph type="title" hasCustomPrompt="1"/>
            <p:custDataLst>
              <p:tags r:id="rId3"/>
            </p:custDataLst>
          </p:nvPr>
        </p:nvSpPr>
        <p:spPr>
          <a:xfrm>
            <a:off x="1281600" y="1249200"/>
            <a:ext cx="9626400" cy="723600"/>
          </a:xfrm>
        </p:spPr>
        <p:txBody>
          <a:bodyPr anchor="ctr"/>
          <a:lstStyle>
            <a:lvl1pPr>
              <a:defRPr sz="3200" baseline="0">
                <a:solidFill>
                  <a:schemeClr val="tx1"/>
                </a:solidFill>
                <a:latin typeface="Arial" panose="020B0604020202020204" pitchFamily="34" charset="0"/>
                <a:ea typeface="微软雅黑" panose="020B0503020204020204" charset="-122"/>
              </a:defRPr>
            </a:lvl1pPr>
          </a:lstStyle>
          <a:p>
            <a:r>
              <a:rPr lang="zh-CN" altLang="en-US" dirty="0"/>
              <a:t>单击此处编辑标题</a:t>
            </a:r>
            <a:endParaRPr lang="zh-CN" altLang="en-US" dirty="0"/>
          </a:p>
        </p:txBody>
      </p:sp>
      <p:sp>
        <p:nvSpPr>
          <p:cNvPr id="7" name="内容占位符 6"/>
          <p:cNvSpPr>
            <a:spLocks noGrp="1"/>
          </p:cNvSpPr>
          <p:nvPr>
            <p:ph sz="quarter" idx="13"/>
            <p:custDataLst>
              <p:tags r:id="rId4"/>
            </p:custDataLst>
          </p:nvPr>
        </p:nvSpPr>
        <p:spPr>
          <a:xfrm>
            <a:off x="1281113" y="2163600"/>
            <a:ext cx="9626600" cy="3445200"/>
          </a:xfrm>
        </p:spPr>
        <p:txBody>
          <a:bodyPr/>
          <a:lstStyle>
            <a:lvl1pPr>
              <a:defRPr baseline="0">
                <a:solidFill>
                  <a:schemeClr val="tx1"/>
                </a:solidFill>
                <a:latin typeface="Arial" panose="020B0604020202020204" pitchFamily="34" charset="0"/>
                <a:ea typeface="微软雅黑" panose="020B0503020204020204" charset="-122"/>
              </a:defRPr>
            </a:lvl1pPr>
            <a:lvl2pPr>
              <a:defRPr baseline="0">
                <a:solidFill>
                  <a:schemeClr val="tx1"/>
                </a:solidFill>
                <a:latin typeface="Arial" panose="020B0604020202020204" pitchFamily="34" charset="0"/>
                <a:ea typeface="微软雅黑" panose="020B0503020204020204" charset="-122"/>
              </a:defRPr>
            </a:lvl2pPr>
            <a:lvl3pPr>
              <a:defRPr baseline="0">
                <a:solidFill>
                  <a:schemeClr val="tx1"/>
                </a:solidFill>
                <a:latin typeface="Arial" panose="020B0604020202020204" pitchFamily="34" charset="0"/>
                <a:ea typeface="微软雅黑" panose="020B0503020204020204" charset="-122"/>
              </a:defRPr>
            </a:lvl3pPr>
            <a:lvl4pPr>
              <a:defRPr baseline="0">
                <a:solidFill>
                  <a:schemeClr val="tx1"/>
                </a:solidFill>
                <a:latin typeface="Arial" panose="020B0604020202020204" pitchFamily="34" charset="0"/>
                <a:ea typeface="微软雅黑" panose="020B0503020204020204" charset="-122"/>
              </a:defRPr>
            </a:lvl4pPr>
            <a:lvl5pPr>
              <a:defRPr baseline="0">
                <a:solidFill>
                  <a:schemeClr val="tx1"/>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3" name="日期占位符 2"/>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6"/>
            </p:custDataLst>
          </p:nvPr>
        </p:nvSpPr>
        <p:spPr/>
        <p:txBody>
          <a:bodyPr/>
          <a:lstStyle/>
          <a:p>
            <a:endParaRPr lang="zh-CN" altLang="en-US" dirty="0"/>
          </a:p>
        </p:txBody>
      </p:sp>
      <p:sp>
        <p:nvSpPr>
          <p:cNvPr id="5" name="灯片编号占位符 4"/>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500" advTm="3000">
        <p:random/>
      </p:transition>
    </mc:Choice>
    <mc:Fallback>
      <p:transition advTm="3000">
        <p:random/>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左右">
    <p:bg>
      <p:bgPr>
        <a:solidFill>
          <a:schemeClr val="bg2"/>
        </a:solidFill>
        <a:effectLst/>
      </p:bgPr>
    </p:bg>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0" y="0"/>
            <a:ext cx="4823460" cy="686625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dirty="0">
              <a:sym typeface="+mn-ea"/>
            </a:endParaRPr>
          </a:p>
        </p:txBody>
      </p:sp>
      <p:sp>
        <p:nvSpPr>
          <p:cNvPr id="2" name="标题 1"/>
          <p:cNvSpPr>
            <a:spLocks noGrp="1"/>
          </p:cNvSpPr>
          <p:nvPr>
            <p:ph type="title" hasCustomPrompt="1"/>
            <p:custDataLst>
              <p:tags r:id="rId3"/>
            </p:custDataLst>
          </p:nvPr>
        </p:nvSpPr>
        <p:spPr>
          <a:xfrm>
            <a:off x="583200" y="770400"/>
            <a:ext cx="3960000" cy="882000"/>
          </a:xfrm>
        </p:spPr>
        <p:txBody>
          <a:bodyPr anchor="ctr"/>
          <a:lstStyle>
            <a:lvl1pPr>
              <a:defRPr sz="3600" baseline="0">
                <a:solidFill>
                  <a:schemeClr val="tx1"/>
                </a:solidFill>
                <a:latin typeface="Arial" panose="020B0604020202020204" pitchFamily="34" charset="0"/>
                <a:ea typeface="微软雅黑" panose="020B0503020204020204" charset="-122"/>
              </a:defRPr>
            </a:lvl1pPr>
          </a:lstStyle>
          <a:p>
            <a:r>
              <a:rPr lang="zh-CN" altLang="en-US" dirty="0"/>
              <a:t>单击编辑标题</a:t>
            </a:r>
            <a:endParaRPr lang="zh-CN" altLang="en-US" dirty="0"/>
          </a:p>
        </p:txBody>
      </p:sp>
      <p:sp>
        <p:nvSpPr>
          <p:cNvPr id="3" name="日期占位符 2"/>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5"/>
            </p:custDataLst>
          </p:nvPr>
        </p:nvSpPr>
        <p:spPr/>
        <p:txBody>
          <a:bodyPr/>
          <a:lstStyle/>
          <a:p>
            <a:endParaRPr lang="zh-CN" altLang="en-US" dirty="0"/>
          </a:p>
        </p:txBody>
      </p:sp>
      <p:sp>
        <p:nvSpPr>
          <p:cNvPr id="5" name="灯片编号占位符 4"/>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7"/>
            </p:custDataLst>
          </p:nvPr>
        </p:nvSpPr>
        <p:spPr>
          <a:xfrm>
            <a:off x="586800" y="1764000"/>
            <a:ext cx="3956400" cy="4093200"/>
          </a:xfrm>
        </p:spPr>
        <p:txBody>
          <a:bodyPr/>
          <a:lstStyle>
            <a:lvl1pPr>
              <a:defRPr baseline="0">
                <a:solidFill>
                  <a:schemeClr val="tx1"/>
                </a:solidFill>
                <a:latin typeface="Arial" panose="020B0604020202020204" pitchFamily="34" charset="0"/>
                <a:ea typeface="微软雅黑" panose="020B0503020204020204" charset="-122"/>
              </a:defRPr>
            </a:lvl1pPr>
            <a:lvl2pPr>
              <a:defRPr baseline="0">
                <a:solidFill>
                  <a:schemeClr val="tx1"/>
                </a:solidFill>
                <a:latin typeface="Arial" panose="020B0604020202020204" pitchFamily="34" charset="0"/>
                <a:ea typeface="微软雅黑" panose="020B0503020204020204" charset="-122"/>
              </a:defRPr>
            </a:lvl2pPr>
            <a:lvl3pPr>
              <a:defRPr baseline="0">
                <a:solidFill>
                  <a:schemeClr val="tx1"/>
                </a:solidFill>
                <a:latin typeface="Arial" panose="020B0604020202020204" pitchFamily="34" charset="0"/>
                <a:ea typeface="微软雅黑" panose="020B0503020204020204" charset="-122"/>
              </a:defRPr>
            </a:lvl3pPr>
            <a:lvl4pPr>
              <a:defRPr baseline="0">
                <a:solidFill>
                  <a:schemeClr val="tx1"/>
                </a:solidFill>
                <a:latin typeface="Arial" panose="020B0604020202020204" pitchFamily="34" charset="0"/>
                <a:ea typeface="微软雅黑" panose="020B0503020204020204" charset="-122"/>
              </a:defRPr>
            </a:lvl4pPr>
            <a:lvl5pPr>
              <a:defRPr baseline="0">
                <a:solidFill>
                  <a:schemeClr val="tx1"/>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内容占位符 8"/>
          <p:cNvSpPr>
            <a:spLocks noGrp="1"/>
          </p:cNvSpPr>
          <p:nvPr>
            <p:ph sz="quarter" idx="14"/>
            <p:custDataLst>
              <p:tags r:id="rId8"/>
            </p:custDataLst>
          </p:nvPr>
        </p:nvSpPr>
        <p:spPr>
          <a:xfrm>
            <a:off x="5101200" y="769938"/>
            <a:ext cx="6480000" cy="5087937"/>
          </a:xfrm>
        </p:spPr>
        <p:txBody>
          <a:bodyPr/>
          <a:lstStyle>
            <a:lvl1pPr>
              <a:defRPr baseline="0">
                <a:solidFill>
                  <a:schemeClr val="tx1"/>
                </a:solidFill>
                <a:latin typeface="Arial" panose="020B0604020202020204" pitchFamily="34" charset="0"/>
                <a:ea typeface="微软雅黑" panose="020B0503020204020204" charset="-122"/>
              </a:defRPr>
            </a:lvl1pPr>
            <a:lvl2pPr>
              <a:defRPr baseline="0">
                <a:solidFill>
                  <a:schemeClr val="tx1"/>
                </a:solidFill>
                <a:latin typeface="Arial" panose="020B0604020202020204" pitchFamily="34" charset="0"/>
                <a:ea typeface="微软雅黑" panose="020B0503020204020204" charset="-122"/>
              </a:defRPr>
            </a:lvl2pPr>
            <a:lvl3pPr>
              <a:defRPr baseline="0">
                <a:solidFill>
                  <a:schemeClr val="tx1"/>
                </a:solidFill>
                <a:latin typeface="Arial" panose="020B0604020202020204" pitchFamily="34" charset="0"/>
                <a:ea typeface="微软雅黑" panose="020B0503020204020204" charset="-122"/>
              </a:defRPr>
            </a:lvl3pPr>
            <a:lvl4pPr>
              <a:defRPr baseline="0">
                <a:solidFill>
                  <a:schemeClr val="tx1"/>
                </a:solidFill>
                <a:latin typeface="Arial" panose="020B0604020202020204" pitchFamily="34" charset="0"/>
                <a:ea typeface="微软雅黑" panose="020B0503020204020204" charset="-122"/>
              </a:defRPr>
            </a:lvl4pPr>
            <a:lvl5pPr>
              <a:defRPr baseline="0">
                <a:solidFill>
                  <a:schemeClr val="tx1"/>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500" advTm="3000">
        <p:random/>
      </p:transition>
    </mc:Choice>
    <mc:Fallback>
      <p:transition advTm="3000">
        <p:random/>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上下">
    <p:bg>
      <p:bgPr>
        <a:solidFill>
          <a:schemeClr val="bg2"/>
        </a:solidFill>
        <a:effectLst/>
      </p:bgPr>
    </p:bg>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0"/>
            <a:ext cx="12192000" cy="26640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sp>
        <p:nvSpPr>
          <p:cNvPr id="2" name="标题 1"/>
          <p:cNvSpPr>
            <a:spLocks noGrp="1"/>
          </p:cNvSpPr>
          <p:nvPr>
            <p:ph type="title"/>
            <p:custDataLst>
              <p:tags r:id="rId3"/>
            </p:custDataLst>
          </p:nvPr>
        </p:nvSpPr>
        <p:spPr>
          <a:xfrm>
            <a:off x="612000" y="781200"/>
            <a:ext cx="10976400" cy="626400"/>
          </a:xfrm>
        </p:spPr>
        <p:txBody>
          <a:bodyPr anchor="ctr"/>
          <a:lstStyle>
            <a:lvl1pPr algn="ctr">
              <a:defRPr sz="3600" baseline="0">
                <a:solidFill>
                  <a:schemeClr val="tx1"/>
                </a:solidFill>
                <a:latin typeface="Arial" panose="020B0604020202020204" pitchFamily="34" charset="0"/>
                <a:ea typeface="微软雅黑" panose="020B0503020204020204" charset="-122"/>
              </a:defRPr>
            </a:lvl1pPr>
          </a:lstStyle>
          <a:p>
            <a:r>
              <a:rPr lang="zh-CN" altLang="en-US"/>
              <a:t>单击此处编辑母版标题样式</a:t>
            </a:r>
            <a:endParaRPr lang="zh-CN" altLang="en-US"/>
          </a:p>
        </p:txBody>
      </p:sp>
      <p:sp>
        <p:nvSpPr>
          <p:cNvPr id="3" name="日期占位符 2"/>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5"/>
            </p:custDataLst>
          </p:nvPr>
        </p:nvSpPr>
        <p:spPr/>
        <p:txBody>
          <a:bodyPr/>
          <a:lstStyle/>
          <a:p>
            <a:endParaRPr lang="zh-CN" altLang="en-US" dirty="0"/>
          </a:p>
        </p:txBody>
      </p:sp>
      <p:sp>
        <p:nvSpPr>
          <p:cNvPr id="5" name="灯片编号占位符 4"/>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7"/>
            </p:custDataLst>
          </p:nvPr>
        </p:nvSpPr>
        <p:spPr>
          <a:xfrm>
            <a:off x="612000" y="1659600"/>
            <a:ext cx="10975975" cy="828000"/>
          </a:xfrm>
        </p:spPr>
        <p:txBody>
          <a:bodyPr/>
          <a:lstStyle>
            <a:lvl1pPr algn="ctr">
              <a:defRPr baseline="0">
                <a:solidFill>
                  <a:schemeClr val="tx1"/>
                </a:solidFill>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
        <p:nvSpPr>
          <p:cNvPr id="9" name="内容占位符 8"/>
          <p:cNvSpPr>
            <a:spLocks noGrp="1"/>
          </p:cNvSpPr>
          <p:nvPr>
            <p:ph sz="quarter" idx="14"/>
            <p:custDataLst>
              <p:tags r:id="rId8"/>
            </p:custDataLst>
          </p:nvPr>
        </p:nvSpPr>
        <p:spPr>
          <a:xfrm>
            <a:off x="612775" y="2808000"/>
            <a:ext cx="10965600" cy="3430800"/>
          </a:xfrm>
        </p:spPr>
        <p:txBody>
          <a:bodyPr/>
          <a:lstStyle>
            <a:lvl1pPr>
              <a:defRPr baseline="0">
                <a:solidFill>
                  <a:schemeClr val="tx1"/>
                </a:solidFill>
                <a:latin typeface="Arial" panose="020B0604020202020204" pitchFamily="34" charset="0"/>
                <a:ea typeface="微软雅黑" panose="020B0503020204020204" charset="-122"/>
              </a:defRPr>
            </a:lvl1pPr>
            <a:lvl2pPr>
              <a:defRPr baseline="0">
                <a:solidFill>
                  <a:schemeClr val="tx1"/>
                </a:solidFill>
                <a:latin typeface="Arial" panose="020B0604020202020204" pitchFamily="34" charset="0"/>
                <a:ea typeface="微软雅黑" panose="020B0503020204020204" charset="-122"/>
              </a:defRPr>
            </a:lvl2pPr>
            <a:lvl3pPr>
              <a:defRPr baseline="0">
                <a:solidFill>
                  <a:schemeClr val="tx1"/>
                </a:solidFill>
                <a:latin typeface="Arial" panose="020B0604020202020204" pitchFamily="34" charset="0"/>
                <a:ea typeface="微软雅黑" panose="020B0503020204020204" charset="-122"/>
              </a:defRPr>
            </a:lvl3pPr>
            <a:lvl4pPr>
              <a:defRPr baseline="0">
                <a:solidFill>
                  <a:schemeClr val="tx1"/>
                </a:solidFill>
                <a:latin typeface="Arial" panose="020B0604020202020204" pitchFamily="34" charset="0"/>
                <a:ea typeface="微软雅黑" panose="020B0503020204020204" charset="-122"/>
              </a:defRPr>
            </a:lvl4pPr>
            <a:lvl5pPr>
              <a:defRPr baseline="0">
                <a:solidFill>
                  <a:schemeClr val="tx1"/>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500" advTm="3000">
        <p:random/>
      </p:transition>
    </mc:Choice>
    <mc:Fallback>
      <p:transition advTm="3000">
        <p:random/>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下上">
    <p:bg>
      <p:bgPr>
        <a:solidFill>
          <a:schemeClr val="bg2"/>
        </a:solidFill>
        <a:effectLst/>
      </p:bgPr>
    </p:bg>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0" y="5029201"/>
            <a:ext cx="12192000" cy="1828799"/>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sp>
        <p:nvSpPr>
          <p:cNvPr id="2" name="标题 1"/>
          <p:cNvSpPr>
            <a:spLocks noGrp="1"/>
          </p:cNvSpPr>
          <p:nvPr>
            <p:ph type="title"/>
            <p:custDataLst>
              <p:tags r:id="rId3"/>
            </p:custDataLst>
          </p:nvPr>
        </p:nvSpPr>
        <p:spPr>
          <a:xfrm>
            <a:off x="604800" y="669600"/>
            <a:ext cx="10976400" cy="565200"/>
          </a:xfrm>
        </p:spPr>
        <p:txBody>
          <a:bodyPr anchor="ctr"/>
          <a:lstStyle>
            <a:lvl1pPr algn="ctr">
              <a:defRPr sz="3200" baseline="0">
                <a:solidFill>
                  <a:schemeClr val="tx1"/>
                </a:solidFill>
                <a:latin typeface="Arial" panose="020B0604020202020204" pitchFamily="34" charset="0"/>
                <a:ea typeface="微软雅黑" panose="020B0503020204020204"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5"/>
            </p:custDataLst>
          </p:nvPr>
        </p:nvSpPr>
        <p:spPr/>
        <p:txBody>
          <a:bodyPr/>
          <a:lstStyle/>
          <a:p>
            <a:endParaRPr lang="zh-CN" altLang="en-US" dirty="0"/>
          </a:p>
        </p:txBody>
      </p:sp>
      <p:sp>
        <p:nvSpPr>
          <p:cNvPr id="5" name="灯片编号占位符 4"/>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dirty="0"/>
          </a:p>
        </p:txBody>
      </p:sp>
      <p:sp>
        <p:nvSpPr>
          <p:cNvPr id="7" name="内容占位符 6"/>
          <p:cNvSpPr>
            <a:spLocks noGrp="1"/>
          </p:cNvSpPr>
          <p:nvPr>
            <p:ph sz="quarter" idx="13"/>
            <p:custDataLst>
              <p:tags r:id="rId7"/>
            </p:custDataLst>
          </p:nvPr>
        </p:nvSpPr>
        <p:spPr>
          <a:xfrm>
            <a:off x="604837" y="1681200"/>
            <a:ext cx="10990800" cy="3211200"/>
          </a:xfrm>
        </p:spPr>
        <p:txBody>
          <a:bodyPr/>
          <a:lstStyle>
            <a:lvl1pPr>
              <a:defRPr baseline="0">
                <a:solidFill>
                  <a:schemeClr val="tx1"/>
                </a:solidFill>
                <a:latin typeface="Arial" panose="020B0604020202020204" pitchFamily="34" charset="0"/>
                <a:ea typeface="微软雅黑" panose="020B0503020204020204" charset="-122"/>
              </a:defRPr>
            </a:lvl1pPr>
            <a:lvl2pPr>
              <a:defRPr baseline="0">
                <a:solidFill>
                  <a:schemeClr val="tx1"/>
                </a:solidFill>
                <a:latin typeface="Arial" panose="020B0604020202020204" pitchFamily="34" charset="0"/>
                <a:ea typeface="微软雅黑" panose="020B0503020204020204" charset="-122"/>
              </a:defRPr>
            </a:lvl2pPr>
            <a:lvl3pPr>
              <a:defRPr baseline="0">
                <a:solidFill>
                  <a:schemeClr val="tx1"/>
                </a:solidFill>
                <a:latin typeface="Arial" panose="020B0604020202020204" pitchFamily="34" charset="0"/>
                <a:ea typeface="微软雅黑" panose="020B0503020204020204" charset="-122"/>
              </a:defRPr>
            </a:lvl3pPr>
            <a:lvl4pPr>
              <a:defRPr baseline="0">
                <a:solidFill>
                  <a:schemeClr val="tx1"/>
                </a:solidFill>
                <a:latin typeface="Arial" panose="020B0604020202020204" pitchFamily="34" charset="0"/>
                <a:ea typeface="微软雅黑" panose="020B0503020204020204" charset="-122"/>
              </a:defRPr>
            </a:lvl4pPr>
            <a:lvl5pPr>
              <a:defRPr baseline="0">
                <a:solidFill>
                  <a:schemeClr val="tx1"/>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文本占位符 8"/>
          <p:cNvSpPr>
            <a:spLocks noGrp="1"/>
          </p:cNvSpPr>
          <p:nvPr>
            <p:ph type="body" sz="quarter" idx="14"/>
            <p:custDataLst>
              <p:tags r:id="rId8"/>
            </p:custDataLst>
          </p:nvPr>
        </p:nvSpPr>
        <p:spPr>
          <a:xfrm>
            <a:off x="594000" y="5180400"/>
            <a:ext cx="11001600" cy="1011600"/>
          </a:xfrm>
        </p:spPr>
        <p:txBody>
          <a:bodyPr/>
          <a:lstStyle>
            <a:lvl1pPr>
              <a:defRPr baseline="0">
                <a:solidFill>
                  <a:schemeClr val="tx1"/>
                </a:solidFill>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500" advTm="3000">
        <p:random/>
      </p:transition>
    </mc:Choice>
    <mc:Fallback>
      <p:transition advTm="3000">
        <p:random/>
      </p:transition>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导航">
    <p:bg>
      <p:bgPr>
        <a:solidFill>
          <a:schemeClr val="bg2"/>
        </a:solidFill>
        <a:effectLst/>
      </p:bgPr>
    </p:bg>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0"/>
            <a:ext cx="12192000" cy="9144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sp>
        <p:nvSpPr>
          <p:cNvPr id="2" name="标题 1"/>
          <p:cNvSpPr>
            <a:spLocks noGrp="1"/>
          </p:cNvSpPr>
          <p:nvPr>
            <p:ph type="title"/>
            <p:custDataLst>
              <p:tags r:id="rId3"/>
            </p:custDataLst>
          </p:nvPr>
        </p:nvSpPr>
        <p:spPr>
          <a:xfrm>
            <a:off x="579600" y="237600"/>
            <a:ext cx="11037600" cy="441964"/>
          </a:xfrm>
        </p:spPr>
        <p:txBody>
          <a:bodyPr/>
          <a:lstStyle>
            <a:lvl1pPr>
              <a:defRPr baseline="0">
                <a:solidFill>
                  <a:schemeClr val="tx1"/>
                </a:solidFill>
                <a:latin typeface="Arial" panose="020B0604020202020204" pitchFamily="34" charset="0"/>
                <a:ea typeface="微软雅黑" panose="020B0503020204020204"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5"/>
            </p:custDataLst>
          </p:nvPr>
        </p:nvSpPr>
        <p:spPr/>
        <p:txBody>
          <a:bodyPr/>
          <a:lstStyle/>
          <a:p>
            <a:endParaRPr lang="zh-CN" altLang="en-US" dirty="0"/>
          </a:p>
        </p:txBody>
      </p:sp>
      <p:sp>
        <p:nvSpPr>
          <p:cNvPr id="5" name="灯片编号占位符 4"/>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dirty="0"/>
          </a:p>
        </p:txBody>
      </p:sp>
      <p:sp>
        <p:nvSpPr>
          <p:cNvPr id="7" name="内容占位符 6"/>
          <p:cNvSpPr>
            <a:spLocks noGrp="1"/>
          </p:cNvSpPr>
          <p:nvPr>
            <p:ph sz="quarter" idx="13"/>
            <p:custDataLst>
              <p:tags r:id="rId7"/>
            </p:custDataLst>
          </p:nvPr>
        </p:nvSpPr>
        <p:spPr>
          <a:xfrm>
            <a:off x="579600" y="1663200"/>
            <a:ext cx="5342400" cy="2894400"/>
          </a:xfrm>
        </p:spPr>
        <p:txBody>
          <a:bodyPr/>
          <a:lstStyle>
            <a:lvl1pPr>
              <a:defRPr baseline="0">
                <a:solidFill>
                  <a:schemeClr val="tx1"/>
                </a:solidFill>
                <a:latin typeface="Arial" panose="020B0604020202020204" pitchFamily="34" charset="0"/>
                <a:ea typeface="微软雅黑" panose="020B0503020204020204" charset="-122"/>
              </a:defRPr>
            </a:lvl1pPr>
            <a:lvl2pPr>
              <a:defRPr baseline="0">
                <a:solidFill>
                  <a:schemeClr val="tx1"/>
                </a:solidFill>
                <a:latin typeface="Arial" panose="020B0604020202020204" pitchFamily="34" charset="0"/>
                <a:ea typeface="微软雅黑" panose="020B0503020204020204" charset="-122"/>
              </a:defRPr>
            </a:lvl2pPr>
            <a:lvl3pPr>
              <a:defRPr baseline="0">
                <a:solidFill>
                  <a:schemeClr val="tx1"/>
                </a:solidFill>
                <a:latin typeface="Arial" panose="020B0604020202020204" pitchFamily="34" charset="0"/>
                <a:ea typeface="微软雅黑" panose="020B0503020204020204" charset="-122"/>
              </a:defRPr>
            </a:lvl3pPr>
            <a:lvl4pPr>
              <a:defRPr baseline="0">
                <a:solidFill>
                  <a:schemeClr val="tx1"/>
                </a:solidFill>
                <a:latin typeface="Arial" panose="020B0604020202020204" pitchFamily="34" charset="0"/>
                <a:ea typeface="微软雅黑" panose="020B0503020204020204" charset="-122"/>
              </a:defRPr>
            </a:lvl4pPr>
            <a:lvl5pPr>
              <a:defRPr baseline="0">
                <a:solidFill>
                  <a:schemeClr val="tx1"/>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内容占位符 8"/>
          <p:cNvSpPr>
            <a:spLocks noGrp="1"/>
          </p:cNvSpPr>
          <p:nvPr>
            <p:ph sz="quarter" idx="14"/>
            <p:custDataLst>
              <p:tags r:id="rId8"/>
            </p:custDataLst>
          </p:nvPr>
        </p:nvSpPr>
        <p:spPr>
          <a:xfrm>
            <a:off x="6242400" y="1663200"/>
            <a:ext cx="5367600" cy="2894400"/>
          </a:xfrm>
        </p:spPr>
        <p:txBody>
          <a:bodyPr/>
          <a:lstStyle>
            <a:lvl1pPr>
              <a:defRPr baseline="0">
                <a:solidFill>
                  <a:schemeClr val="tx1"/>
                </a:solidFill>
                <a:latin typeface="Arial" panose="020B0604020202020204" pitchFamily="34" charset="0"/>
                <a:ea typeface="微软雅黑" panose="020B0503020204020204" charset="-122"/>
              </a:defRPr>
            </a:lvl1pPr>
            <a:lvl2pPr>
              <a:defRPr baseline="0">
                <a:solidFill>
                  <a:schemeClr val="tx1"/>
                </a:solidFill>
                <a:latin typeface="Arial" panose="020B0604020202020204" pitchFamily="34" charset="0"/>
                <a:ea typeface="微软雅黑" panose="020B0503020204020204" charset="-122"/>
              </a:defRPr>
            </a:lvl2pPr>
            <a:lvl3pPr>
              <a:defRPr baseline="0">
                <a:solidFill>
                  <a:schemeClr val="tx1"/>
                </a:solidFill>
                <a:latin typeface="Arial" panose="020B0604020202020204" pitchFamily="34" charset="0"/>
                <a:ea typeface="微软雅黑" panose="020B0503020204020204" charset="-122"/>
              </a:defRPr>
            </a:lvl3pPr>
            <a:lvl4pPr>
              <a:defRPr baseline="0">
                <a:solidFill>
                  <a:schemeClr val="tx1"/>
                </a:solidFill>
                <a:latin typeface="Arial" panose="020B0604020202020204" pitchFamily="34" charset="0"/>
                <a:ea typeface="微软雅黑" panose="020B0503020204020204" charset="-122"/>
              </a:defRPr>
            </a:lvl4pPr>
            <a:lvl5pPr>
              <a:defRPr baseline="0">
                <a:solidFill>
                  <a:schemeClr val="tx1"/>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11" name="文本占位符 10"/>
          <p:cNvSpPr>
            <a:spLocks noGrp="1"/>
          </p:cNvSpPr>
          <p:nvPr>
            <p:ph type="body" sz="quarter" idx="15"/>
            <p:custDataLst>
              <p:tags r:id="rId9"/>
            </p:custDataLst>
          </p:nvPr>
        </p:nvSpPr>
        <p:spPr>
          <a:xfrm>
            <a:off x="572400" y="4816800"/>
            <a:ext cx="5342400" cy="781200"/>
          </a:xfrm>
        </p:spPr>
        <p:txBody>
          <a:bodyPr/>
          <a:lstStyle>
            <a:lvl1pPr>
              <a:defRPr baseline="0">
                <a:solidFill>
                  <a:schemeClr val="tx1"/>
                </a:solidFill>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
        <p:nvSpPr>
          <p:cNvPr id="13" name="文本占位符 12"/>
          <p:cNvSpPr>
            <a:spLocks noGrp="1"/>
          </p:cNvSpPr>
          <p:nvPr>
            <p:ph type="body" sz="quarter" idx="16"/>
            <p:custDataLst>
              <p:tags r:id="rId10"/>
            </p:custDataLst>
          </p:nvPr>
        </p:nvSpPr>
        <p:spPr>
          <a:xfrm>
            <a:off x="6253200" y="4813200"/>
            <a:ext cx="5367600" cy="781200"/>
          </a:xfrm>
        </p:spPr>
        <p:txBody>
          <a:bodyPr/>
          <a:lstStyle>
            <a:lvl1pPr>
              <a:defRPr baseline="0">
                <a:solidFill>
                  <a:schemeClr val="tx1"/>
                </a:solidFill>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500" advTm="3000">
        <p:random/>
      </p:transition>
    </mc:Choice>
    <mc:Fallback>
      <p:transition advTm="3000">
        <p:random/>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advTm="3000">
        <p:random/>
      </p:transition>
    </mc:Choice>
    <mc:Fallback>
      <p:transition advTm="3000">
        <p:random/>
      </p:transition>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腰带">
    <p:bg>
      <p:bgPr>
        <a:solidFill>
          <a:schemeClr val="bg2"/>
        </a:solidFill>
        <a:effectLst/>
      </p:bgPr>
    </p:bg>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959224"/>
            <a:ext cx="12192000" cy="4939553"/>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sp>
        <p:nvSpPr>
          <p:cNvPr id="2" name="标题 1"/>
          <p:cNvSpPr>
            <a:spLocks noGrp="1"/>
          </p:cNvSpPr>
          <p:nvPr>
            <p:ph type="title" hasCustomPrompt="1"/>
            <p:custDataLst>
              <p:tags r:id="rId3"/>
            </p:custDataLst>
          </p:nvPr>
        </p:nvSpPr>
        <p:spPr>
          <a:xfrm>
            <a:off x="1522800" y="1339200"/>
            <a:ext cx="9144000" cy="2386800"/>
          </a:xfrm>
        </p:spPr>
        <p:txBody>
          <a:bodyPr anchor="b"/>
          <a:lstStyle>
            <a:lvl1pPr algn="ctr">
              <a:defRPr sz="6000" baseline="0">
                <a:solidFill>
                  <a:schemeClr val="tx1"/>
                </a:solidFill>
                <a:latin typeface="Arial" panose="020B0604020202020204" pitchFamily="34" charset="0"/>
                <a:ea typeface="微软雅黑" panose="020B0503020204020204" charset="-122"/>
              </a:defRPr>
            </a:lvl1pPr>
          </a:lstStyle>
          <a:p>
            <a:r>
              <a:rPr lang="zh-CN" altLang="en-US" dirty="0"/>
              <a:t>单击此处编辑标题</a:t>
            </a:r>
            <a:endParaRPr lang="zh-CN" altLang="en-US" dirty="0"/>
          </a:p>
        </p:txBody>
      </p:sp>
      <p:sp>
        <p:nvSpPr>
          <p:cNvPr id="3" name="日期占位符 2"/>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5"/>
            </p:custDataLst>
          </p:nvPr>
        </p:nvSpPr>
        <p:spPr/>
        <p:txBody>
          <a:bodyPr/>
          <a:lstStyle/>
          <a:p>
            <a:endParaRPr lang="zh-CN" altLang="en-US" dirty="0"/>
          </a:p>
        </p:txBody>
      </p:sp>
      <p:sp>
        <p:nvSpPr>
          <p:cNvPr id="5" name="灯片编号占位符 4"/>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7"/>
            </p:custDataLst>
          </p:nvPr>
        </p:nvSpPr>
        <p:spPr>
          <a:xfrm>
            <a:off x="1522413" y="3862800"/>
            <a:ext cx="9144000" cy="1656000"/>
          </a:xfrm>
        </p:spPr>
        <p:txBody>
          <a:bodyPr/>
          <a:lstStyle>
            <a:lvl1pPr algn="ctr">
              <a:defRPr baseline="0">
                <a:solidFill>
                  <a:schemeClr val="tx1"/>
                </a:solidFill>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500" advTm="3000">
        <p:random/>
      </p:transition>
    </mc:Choice>
    <mc:Fallback>
      <p:transition advTm="3000">
        <p:random/>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advTm="3000">
        <p:random/>
      </p:transition>
    </mc:Choice>
    <mc:Fallback>
      <p:transition advTm="3000">
        <p:random/>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advTm="3000">
        <p:random/>
      </p:transition>
    </mc:Choice>
    <mc:Fallback>
      <p:transition advTm="3000">
        <p:random/>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advTm="3000">
        <p:random/>
      </p:transition>
    </mc:Choice>
    <mc:Fallback>
      <p:transition advTm="3000">
        <p:random/>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advTm="3000">
        <p:random/>
      </p:transition>
    </mc:Choice>
    <mc:Fallback>
      <p:transition advTm="3000">
        <p:random/>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advTm="3000">
        <p:random/>
      </p:transition>
    </mc:Choice>
    <mc:Fallback>
      <p:transition advTm="3000">
        <p:random/>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advTm="3000">
        <p:random/>
      </p:transition>
    </mc:Choice>
    <mc:Fallback>
      <p:transition advTm="3000">
        <p:random/>
      </p:transition>
    </mc:Fallback>
  </mc:AlternateContent>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1.xml"/><Relationship Id="rId8" Type="http://schemas.openxmlformats.org/officeDocument/2006/relationships/slideLayout" Target="../slideLayouts/slideLayout20.xml"/><Relationship Id="rId7" Type="http://schemas.openxmlformats.org/officeDocument/2006/relationships/slideLayout" Target="../slideLayouts/slideLayout19.xml"/><Relationship Id="rId6" Type="http://schemas.openxmlformats.org/officeDocument/2006/relationships/slideLayout" Target="../slideLayouts/slideLayout18.xml"/><Relationship Id="rId5" Type="http://schemas.openxmlformats.org/officeDocument/2006/relationships/slideLayout" Target="../slideLayouts/slideLayout17.xml"/><Relationship Id="rId4" Type="http://schemas.openxmlformats.org/officeDocument/2006/relationships/slideLayout" Target="../slideLayouts/slideLayout16.xml"/><Relationship Id="rId3" Type="http://schemas.openxmlformats.org/officeDocument/2006/relationships/slideLayout" Target="../slideLayouts/slideLayout15.xml"/><Relationship Id="rId25" Type="http://schemas.openxmlformats.org/officeDocument/2006/relationships/theme" Target="../theme/theme2.xml"/><Relationship Id="rId24" Type="http://schemas.openxmlformats.org/officeDocument/2006/relationships/tags" Target="../tags/tag107.xml"/><Relationship Id="rId23" Type="http://schemas.openxmlformats.org/officeDocument/2006/relationships/tags" Target="../tags/tag106.xml"/><Relationship Id="rId22" Type="http://schemas.openxmlformats.org/officeDocument/2006/relationships/tags" Target="../tags/tag105.xml"/><Relationship Id="rId21" Type="http://schemas.openxmlformats.org/officeDocument/2006/relationships/tags" Target="../tags/tag104.xml"/><Relationship Id="rId20" Type="http://schemas.openxmlformats.org/officeDocument/2006/relationships/tags" Target="../tags/tag103.xml"/><Relationship Id="rId2" Type="http://schemas.openxmlformats.org/officeDocument/2006/relationships/slideLayout" Target="../slideLayouts/slideLayout14.xml"/><Relationship Id="rId19" Type="http://schemas.openxmlformats.org/officeDocument/2006/relationships/tags" Target="../tags/tag102.xml"/><Relationship Id="rId18" Type="http://schemas.openxmlformats.org/officeDocument/2006/relationships/slideLayout" Target="../slideLayouts/slideLayout30.xml"/><Relationship Id="rId17" Type="http://schemas.openxmlformats.org/officeDocument/2006/relationships/slideLayout" Target="../slideLayouts/slideLayout29.xml"/><Relationship Id="rId16" Type="http://schemas.openxmlformats.org/officeDocument/2006/relationships/slideLayout" Target="../slideLayouts/slideLayout28.xml"/><Relationship Id="rId15" Type="http://schemas.openxmlformats.org/officeDocument/2006/relationships/slideLayout" Target="../slideLayouts/slideLayout27.xml"/><Relationship Id="rId14" Type="http://schemas.openxmlformats.org/officeDocument/2006/relationships/slideLayout" Target="../slideLayouts/slideLayout26.xml"/><Relationship Id="rId13" Type="http://schemas.openxmlformats.org/officeDocument/2006/relationships/slideLayout" Target="../slideLayouts/slideLayout25.xml"/><Relationship Id="rId12" Type="http://schemas.openxmlformats.org/officeDocument/2006/relationships/slideLayout" Target="../slideLayouts/slideLayout24.xml"/><Relationship Id="rId11" Type="http://schemas.openxmlformats.org/officeDocument/2006/relationships/slideLayout" Target="../slideLayouts/slideLayout23.xml"/><Relationship Id="rId10" Type="http://schemas.openxmlformats.org/officeDocument/2006/relationships/slideLayout" Target="../slideLayouts/slideLayout22.xml"/><Relationship Id="rId1" Type="http://schemas.openxmlformats.org/officeDocument/2006/relationships/slideLayout" Target="../slideLayouts/slideLayout1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997B5FA-0921-464F-AAE1-844C04324D75}"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65CE74E-AB26-4998-AD42-012C4C1AD076}"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mc:AlternateContent xmlns:mc="http://schemas.openxmlformats.org/markup-compatibility/2006">
    <mc:Choice xmlns:p14="http://schemas.microsoft.com/office/powerpoint/2010/main" Requires="p14">
      <p:transition p14:dur="500" advTm="3000">
        <p:random/>
      </p:transition>
    </mc:Choice>
    <mc:Fallback>
      <p:transition advTm="3000">
        <p:random/>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9"/>
            </p:custDataLst>
          </p:nvPr>
        </p:nvSpPr>
        <p:spPr>
          <a:xfrm>
            <a:off x="669882" y="443230"/>
            <a:ext cx="10852237" cy="441964"/>
          </a:xfrm>
          <a:prstGeom prst="rect">
            <a:avLst/>
          </a:prstGeom>
        </p:spPr>
        <p:txBody>
          <a:bodyPr vert="horz" wrap="square" lIns="101600" tIns="38100" rIns="76200" bIns="38100" rtlCol="0" anchor="t"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20"/>
            </p:custDataLst>
          </p:nvPr>
        </p:nvSpPr>
        <p:spPr>
          <a:xfrm>
            <a:off x="669882" y="952508"/>
            <a:ext cx="10852237" cy="5388907"/>
          </a:xfrm>
          <a:prstGeom prst="rect">
            <a:avLst/>
          </a:prstGeom>
        </p:spPr>
        <p:txBody>
          <a:bodyPr vert="horz" wrap="square" lIns="101600" tIns="0" rIns="82550" bIns="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21"/>
            </p:custDataLst>
          </p:nvPr>
        </p:nvSpPr>
        <p:spPr>
          <a:xfrm>
            <a:off x="879742" y="6349833"/>
            <a:ext cx="2700000" cy="316800"/>
          </a:xfrm>
          <a:prstGeom prst="rect">
            <a:avLst/>
          </a:prstGeom>
        </p:spPr>
        <p:txBody>
          <a:bodyPr vert="horz" wrap="square" lIns="91440" tIns="45720" rIns="91440" bIns="45720" rtlCol="0" anchor="ctr">
            <a:normAutofit/>
          </a:bodyPr>
          <a:lstStyle>
            <a:lvl1pPr algn="l">
              <a:defRPr sz="120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22"/>
            </p:custDataLst>
          </p:nvPr>
        </p:nvSpPr>
        <p:spPr>
          <a:xfrm>
            <a:off x="4116000" y="6349833"/>
            <a:ext cx="3960000" cy="316800"/>
          </a:xfrm>
          <a:prstGeom prst="rect">
            <a:avLst/>
          </a:prstGeom>
        </p:spPr>
        <p:txBody>
          <a:bodyPr vert="horz" wrap="square" lIns="91440" tIns="45720" rIns="91440" bIns="45720" rtlCol="0" anchor="ctr">
            <a:normAutofit/>
          </a:bodyPr>
          <a:lstStyle>
            <a:lvl1pPr algn="ctr">
              <a:defRPr sz="120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23"/>
            </p:custDataLst>
          </p:nvPr>
        </p:nvSpPr>
        <p:spPr>
          <a:xfrm>
            <a:off x="8610600" y="6349833"/>
            <a:ext cx="2700000" cy="316800"/>
          </a:xfrm>
          <a:prstGeom prst="rect">
            <a:avLst/>
          </a:prstGeom>
        </p:spPr>
        <p:txBody>
          <a:bodyPr vert="horz" wrap="square" lIns="91440" tIns="45720" rIns="91440" bIns="45720" rtlCol="0" anchor="ctr">
            <a:normAutofit/>
          </a:bodyPr>
          <a:lstStyle>
            <a:lvl1pPr algn="r">
              <a:defRPr sz="1200">
                <a:solidFill>
                  <a:schemeClr val="tx1">
                    <a:tint val="75000"/>
                  </a:schemeClr>
                </a:solidFill>
              </a:defRPr>
            </a:lvl1pPr>
          </a:lstStyle>
          <a:p>
            <a:fld id="{49AE70B2-8BF9-45C0-BB95-33D1B9D3A854}" type="slidenum">
              <a:rPr lang="zh-CN" altLang="en-US" smtClean="0"/>
            </a:fld>
            <a:endParaRPr lang="zh-CN" altLang="en-US" dirty="0"/>
          </a:p>
        </p:txBody>
      </p:sp>
      <p:sp>
        <p:nvSpPr>
          <p:cNvPr id="8" name="KSO_TEMPLATE" hidden="1"/>
          <p:cNvSpPr/>
          <p:nvPr userDrawn="1">
            <p:custDataLst>
              <p:tags r:id="rId24"/>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 id="2147483674" r:id="rId13"/>
    <p:sldLayoutId id="2147483675" r:id="rId14"/>
    <p:sldLayoutId id="2147483676" r:id="rId15"/>
    <p:sldLayoutId id="2147483677" r:id="rId16"/>
    <p:sldLayoutId id="2147483678" r:id="rId17"/>
    <p:sldLayoutId id="2147483679" r:id="rId18"/>
  </p:sldLayoutIdLst>
  <mc:AlternateContent xmlns:mc="http://schemas.openxmlformats.org/markup-compatibility/2006">
    <mc:Choice xmlns:p14="http://schemas.microsoft.com/office/powerpoint/2010/main" Requires="p14">
      <p:transition p14:dur="500" advTm="3000">
        <p:random/>
      </p:transition>
    </mc:Choice>
    <mc:Fallback>
      <p:transition advTm="3000">
        <p:random/>
      </p:transition>
    </mc:Fallback>
  </mc:AlternateContent>
  <p:txStyles>
    <p:titleStyle>
      <a:lvl1pPr algn="l" defTabSz="914400" rtl="0" eaLnBrk="1" fontAlgn="auto" latinLnBrk="0" hangingPunct="1">
        <a:lnSpc>
          <a:spcPct val="100000"/>
        </a:lnSpc>
        <a:spcBef>
          <a:spcPct val="0"/>
        </a:spcBef>
        <a:buNone/>
        <a:defRPr sz="2400" b="1" u="none" strike="noStrike" kern="1200" cap="none" spc="200" normalizeH="0">
          <a:solidFill>
            <a:schemeClr val="tx1"/>
          </a:solidFill>
          <a:uFillTx/>
          <a:latin typeface="微软雅黑" panose="020B0503020204020204" charset="-122"/>
          <a:ea typeface="微软雅黑" panose="020B0503020204020204"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5" Type="http://schemas.openxmlformats.org/officeDocument/2006/relationships/slideLayout" Target="../slideLayouts/slideLayout2.xml"/><Relationship Id="rId4" Type="http://schemas.openxmlformats.org/officeDocument/2006/relationships/tags" Target="../tags/tag190.xml"/><Relationship Id="rId3" Type="http://schemas.openxmlformats.org/officeDocument/2006/relationships/tags" Target="../tags/tag189.xml"/><Relationship Id="rId2" Type="http://schemas.openxmlformats.org/officeDocument/2006/relationships/tags" Target="../tags/tag188.xml"/><Relationship Id="rId1" Type="http://schemas.openxmlformats.org/officeDocument/2006/relationships/tags" Target="../tags/tag187.xml"/></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191.xml"/></Relationships>
</file>

<file path=ppt/slides/_rels/slide12.xml.rels><?xml version="1.0" encoding="UTF-8" standalone="yes"?>
<Relationships xmlns="http://schemas.openxmlformats.org/package/2006/relationships"><Relationship Id="rId6" Type="http://schemas.openxmlformats.org/officeDocument/2006/relationships/slideLayout" Target="../slideLayouts/slideLayout2.xml"/><Relationship Id="rId5" Type="http://schemas.openxmlformats.org/officeDocument/2006/relationships/tags" Target="../tags/tag196.xml"/><Relationship Id="rId4" Type="http://schemas.openxmlformats.org/officeDocument/2006/relationships/tags" Target="../tags/tag195.xml"/><Relationship Id="rId3" Type="http://schemas.openxmlformats.org/officeDocument/2006/relationships/tags" Target="../tags/tag194.xml"/><Relationship Id="rId2" Type="http://schemas.openxmlformats.org/officeDocument/2006/relationships/tags" Target="../tags/tag193.xml"/><Relationship Id="rId1" Type="http://schemas.openxmlformats.org/officeDocument/2006/relationships/tags" Target="../tags/tag192.xml"/></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98.xml"/><Relationship Id="rId1" Type="http://schemas.openxmlformats.org/officeDocument/2006/relationships/tags" Target="../tags/tag197.xml"/></Relationships>
</file>

<file path=ppt/slides/_rels/slide14.xml.rels><?xml version="1.0" encoding="UTF-8" standalone="yes"?>
<Relationships xmlns="http://schemas.openxmlformats.org/package/2006/relationships"><Relationship Id="rId6" Type="http://schemas.openxmlformats.org/officeDocument/2006/relationships/slideLayout" Target="../slideLayouts/slideLayout2.xml"/><Relationship Id="rId5" Type="http://schemas.openxmlformats.org/officeDocument/2006/relationships/tags" Target="../tags/tag203.xml"/><Relationship Id="rId4" Type="http://schemas.openxmlformats.org/officeDocument/2006/relationships/tags" Target="../tags/tag202.xml"/><Relationship Id="rId3" Type="http://schemas.openxmlformats.org/officeDocument/2006/relationships/tags" Target="../tags/tag201.xml"/><Relationship Id="rId2" Type="http://schemas.openxmlformats.org/officeDocument/2006/relationships/tags" Target="../tags/tag200.xml"/><Relationship Id="rId1" Type="http://schemas.openxmlformats.org/officeDocument/2006/relationships/tags" Target="../tags/tag199.xml"/></Relationships>
</file>

<file path=ppt/slides/_rels/slide15.xml.rels><?xml version="1.0" encoding="UTF-8" standalone="yes"?>
<Relationships xmlns="http://schemas.openxmlformats.org/package/2006/relationships"><Relationship Id="rId9" Type="http://schemas.openxmlformats.org/officeDocument/2006/relationships/tags" Target="../tags/tag212.xml"/><Relationship Id="rId8" Type="http://schemas.openxmlformats.org/officeDocument/2006/relationships/tags" Target="../tags/tag211.xml"/><Relationship Id="rId7" Type="http://schemas.openxmlformats.org/officeDocument/2006/relationships/tags" Target="../tags/tag210.xml"/><Relationship Id="rId6" Type="http://schemas.openxmlformats.org/officeDocument/2006/relationships/tags" Target="../tags/tag209.xml"/><Relationship Id="rId5" Type="http://schemas.openxmlformats.org/officeDocument/2006/relationships/tags" Target="../tags/tag208.xml"/><Relationship Id="rId4" Type="http://schemas.openxmlformats.org/officeDocument/2006/relationships/tags" Target="../tags/tag207.xml"/><Relationship Id="rId3" Type="http://schemas.openxmlformats.org/officeDocument/2006/relationships/tags" Target="../tags/tag206.xml"/><Relationship Id="rId2" Type="http://schemas.openxmlformats.org/officeDocument/2006/relationships/tags" Target="../tags/tag205.xml"/><Relationship Id="rId14" Type="http://schemas.openxmlformats.org/officeDocument/2006/relationships/slideLayout" Target="../slideLayouts/slideLayout12.xml"/><Relationship Id="rId13" Type="http://schemas.openxmlformats.org/officeDocument/2006/relationships/tags" Target="../tags/tag216.xml"/><Relationship Id="rId12" Type="http://schemas.openxmlformats.org/officeDocument/2006/relationships/tags" Target="../tags/tag215.xml"/><Relationship Id="rId11" Type="http://schemas.openxmlformats.org/officeDocument/2006/relationships/tags" Target="../tags/tag214.xml"/><Relationship Id="rId10" Type="http://schemas.openxmlformats.org/officeDocument/2006/relationships/tags" Target="../tags/tag213.xml"/><Relationship Id="rId1" Type="http://schemas.openxmlformats.org/officeDocument/2006/relationships/tags" Target="../tags/tag204.xml"/></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217.xml"/></Relationships>
</file>

<file path=ppt/slides/_rels/slide17.xml.rels><?xml version="1.0" encoding="UTF-8" standalone="yes"?>
<Relationships xmlns="http://schemas.openxmlformats.org/package/2006/relationships"><Relationship Id="rId7" Type="http://schemas.openxmlformats.org/officeDocument/2006/relationships/slideLayout" Target="../slideLayouts/slideLayout2.xml"/><Relationship Id="rId6" Type="http://schemas.openxmlformats.org/officeDocument/2006/relationships/tags" Target="../tags/tag223.xml"/><Relationship Id="rId5" Type="http://schemas.openxmlformats.org/officeDocument/2006/relationships/tags" Target="../tags/tag222.xml"/><Relationship Id="rId4" Type="http://schemas.openxmlformats.org/officeDocument/2006/relationships/tags" Target="../tags/tag221.xml"/><Relationship Id="rId3" Type="http://schemas.openxmlformats.org/officeDocument/2006/relationships/tags" Target="../tags/tag220.xml"/><Relationship Id="rId2" Type="http://schemas.openxmlformats.org/officeDocument/2006/relationships/tags" Target="../tags/tag219.xml"/><Relationship Id="rId1" Type="http://schemas.openxmlformats.org/officeDocument/2006/relationships/tags" Target="../tags/tag218.xml"/></Relationships>
</file>

<file path=ppt/slides/_rels/slide18.xml.rels><?xml version="1.0" encoding="UTF-8" standalone="yes"?>
<Relationships xmlns="http://schemas.openxmlformats.org/package/2006/relationships"><Relationship Id="rId8" Type="http://schemas.openxmlformats.org/officeDocument/2006/relationships/slideLayout" Target="../slideLayouts/slideLayout2.xml"/><Relationship Id="rId7" Type="http://schemas.openxmlformats.org/officeDocument/2006/relationships/tags" Target="../tags/tag230.xml"/><Relationship Id="rId6" Type="http://schemas.openxmlformats.org/officeDocument/2006/relationships/tags" Target="../tags/tag229.xml"/><Relationship Id="rId5" Type="http://schemas.openxmlformats.org/officeDocument/2006/relationships/tags" Target="../tags/tag228.xml"/><Relationship Id="rId4" Type="http://schemas.openxmlformats.org/officeDocument/2006/relationships/tags" Target="../tags/tag227.xml"/><Relationship Id="rId3" Type="http://schemas.openxmlformats.org/officeDocument/2006/relationships/tags" Target="../tags/tag226.xml"/><Relationship Id="rId2" Type="http://schemas.openxmlformats.org/officeDocument/2006/relationships/tags" Target="../tags/tag225.xml"/><Relationship Id="rId1" Type="http://schemas.openxmlformats.org/officeDocument/2006/relationships/tags" Target="../tags/tag224.xml"/></Relationships>
</file>

<file path=ppt/slides/_rels/slide19.xml.rels><?xml version="1.0" encoding="UTF-8" standalone="yes"?>
<Relationships xmlns="http://schemas.openxmlformats.org/package/2006/relationships"><Relationship Id="rId9" Type="http://schemas.openxmlformats.org/officeDocument/2006/relationships/tags" Target="../tags/tag238.xml"/><Relationship Id="rId8" Type="http://schemas.openxmlformats.org/officeDocument/2006/relationships/tags" Target="../tags/tag237.xml"/><Relationship Id="rId7" Type="http://schemas.openxmlformats.org/officeDocument/2006/relationships/image" Target="../media/image7.wmf"/><Relationship Id="rId6" Type="http://schemas.openxmlformats.org/officeDocument/2006/relationships/tags" Target="../tags/tag236.xml"/><Relationship Id="rId5" Type="http://schemas.openxmlformats.org/officeDocument/2006/relationships/tags" Target="../tags/tag235.xml"/><Relationship Id="rId4" Type="http://schemas.openxmlformats.org/officeDocument/2006/relationships/tags" Target="../tags/tag234.xml"/><Relationship Id="rId3" Type="http://schemas.openxmlformats.org/officeDocument/2006/relationships/tags" Target="../tags/tag233.xml"/><Relationship Id="rId2" Type="http://schemas.openxmlformats.org/officeDocument/2006/relationships/tags" Target="../tags/tag232.xml"/><Relationship Id="rId10" Type="http://schemas.openxmlformats.org/officeDocument/2006/relationships/slideLayout" Target="../slideLayouts/slideLayout2.xml"/><Relationship Id="rId1" Type="http://schemas.openxmlformats.org/officeDocument/2006/relationships/tags" Target="../tags/tag231.xml"/></Relationships>
</file>

<file path=ppt/slides/_rels/slide2.xml.rels><?xml version="1.0" encoding="UTF-8" standalone="yes"?>
<Relationships xmlns="http://schemas.openxmlformats.org/package/2006/relationships"><Relationship Id="rId9" Type="http://schemas.openxmlformats.org/officeDocument/2006/relationships/slideLayout" Target="../slideLayouts/slideLayout19.xml"/><Relationship Id="rId8" Type="http://schemas.openxmlformats.org/officeDocument/2006/relationships/tags" Target="../tags/tag114.xml"/><Relationship Id="rId7" Type="http://schemas.openxmlformats.org/officeDocument/2006/relationships/tags" Target="../tags/tag113.xml"/><Relationship Id="rId6" Type="http://schemas.openxmlformats.org/officeDocument/2006/relationships/tags" Target="../tags/tag112.xml"/><Relationship Id="rId5" Type="http://schemas.openxmlformats.org/officeDocument/2006/relationships/tags" Target="../tags/tag111.xml"/><Relationship Id="rId4" Type="http://schemas.openxmlformats.org/officeDocument/2006/relationships/tags" Target="../tags/tag110.xml"/><Relationship Id="rId3" Type="http://schemas.openxmlformats.org/officeDocument/2006/relationships/tags" Target="../tags/tag109.xml"/><Relationship Id="rId2" Type="http://schemas.openxmlformats.org/officeDocument/2006/relationships/image" Target="../media/image1.png"/><Relationship Id="rId1" Type="http://schemas.openxmlformats.org/officeDocument/2006/relationships/tags" Target="../tags/tag108.xml"/></Relationships>
</file>

<file path=ppt/slides/_rels/slide20.xml.rels><?xml version="1.0" encoding="UTF-8" standalone="yes"?>
<Relationships xmlns="http://schemas.openxmlformats.org/package/2006/relationships"><Relationship Id="rId9" Type="http://schemas.openxmlformats.org/officeDocument/2006/relationships/tags" Target="../tags/tag247.xml"/><Relationship Id="rId8" Type="http://schemas.openxmlformats.org/officeDocument/2006/relationships/tags" Target="../tags/tag246.xml"/><Relationship Id="rId7" Type="http://schemas.openxmlformats.org/officeDocument/2006/relationships/tags" Target="../tags/tag245.xml"/><Relationship Id="rId6" Type="http://schemas.openxmlformats.org/officeDocument/2006/relationships/tags" Target="../tags/tag244.xml"/><Relationship Id="rId5" Type="http://schemas.openxmlformats.org/officeDocument/2006/relationships/tags" Target="../tags/tag243.xml"/><Relationship Id="rId4" Type="http://schemas.openxmlformats.org/officeDocument/2006/relationships/tags" Target="../tags/tag242.xml"/><Relationship Id="rId3" Type="http://schemas.openxmlformats.org/officeDocument/2006/relationships/tags" Target="../tags/tag241.xml"/><Relationship Id="rId2" Type="http://schemas.openxmlformats.org/officeDocument/2006/relationships/tags" Target="../tags/tag240.xml"/><Relationship Id="rId10" Type="http://schemas.openxmlformats.org/officeDocument/2006/relationships/slideLayout" Target="../slideLayouts/slideLayout2.xml"/><Relationship Id="rId1" Type="http://schemas.openxmlformats.org/officeDocument/2006/relationships/tags" Target="../tags/tag239.xml"/></Relationships>
</file>

<file path=ppt/slides/_rels/slide21.xml.rels><?xml version="1.0" encoding="UTF-8" standalone="yes"?>
<Relationships xmlns="http://schemas.openxmlformats.org/package/2006/relationships"><Relationship Id="rId6" Type="http://schemas.openxmlformats.org/officeDocument/2006/relationships/slideLayout" Target="../slideLayouts/slideLayout2.xml"/><Relationship Id="rId5" Type="http://schemas.openxmlformats.org/officeDocument/2006/relationships/tags" Target="../tags/tag251.xml"/><Relationship Id="rId4" Type="http://schemas.openxmlformats.org/officeDocument/2006/relationships/tags" Target="../tags/tag250.xml"/><Relationship Id="rId3" Type="http://schemas.openxmlformats.org/officeDocument/2006/relationships/image" Target="../media/image8.wmf"/><Relationship Id="rId2" Type="http://schemas.openxmlformats.org/officeDocument/2006/relationships/tags" Target="../tags/tag249.xml"/><Relationship Id="rId1" Type="http://schemas.openxmlformats.org/officeDocument/2006/relationships/tags" Target="../tags/tag248.xml"/></Relationships>
</file>

<file path=ppt/slides/_rels/slide22.xml.rels><?xml version="1.0" encoding="UTF-8" standalone="yes"?>
<Relationships xmlns="http://schemas.openxmlformats.org/package/2006/relationships"><Relationship Id="rId6" Type="http://schemas.openxmlformats.org/officeDocument/2006/relationships/slideLayout" Target="../slideLayouts/slideLayout2.xml"/><Relationship Id="rId5" Type="http://schemas.openxmlformats.org/officeDocument/2006/relationships/tags" Target="../tags/tag255.xml"/><Relationship Id="rId4" Type="http://schemas.openxmlformats.org/officeDocument/2006/relationships/tags" Target="../tags/tag254.xml"/><Relationship Id="rId3" Type="http://schemas.openxmlformats.org/officeDocument/2006/relationships/image" Target="../media/image9.wmf"/><Relationship Id="rId2" Type="http://schemas.openxmlformats.org/officeDocument/2006/relationships/tags" Target="../tags/tag253.xml"/><Relationship Id="rId1" Type="http://schemas.openxmlformats.org/officeDocument/2006/relationships/tags" Target="../tags/tag252.xml"/></Relationships>
</file>

<file path=ppt/slides/_rels/slide23.xml.rels><?xml version="1.0" encoding="UTF-8" standalone="yes"?>
<Relationships xmlns="http://schemas.openxmlformats.org/package/2006/relationships"><Relationship Id="rId9" Type="http://schemas.openxmlformats.org/officeDocument/2006/relationships/tags" Target="../tags/tag264.xml"/><Relationship Id="rId8" Type="http://schemas.openxmlformats.org/officeDocument/2006/relationships/tags" Target="../tags/tag263.xml"/><Relationship Id="rId7" Type="http://schemas.openxmlformats.org/officeDocument/2006/relationships/tags" Target="../tags/tag262.xml"/><Relationship Id="rId6" Type="http://schemas.openxmlformats.org/officeDocument/2006/relationships/tags" Target="../tags/tag261.xml"/><Relationship Id="rId5" Type="http://schemas.openxmlformats.org/officeDocument/2006/relationships/tags" Target="../tags/tag260.xml"/><Relationship Id="rId4" Type="http://schemas.openxmlformats.org/officeDocument/2006/relationships/tags" Target="../tags/tag259.xml"/><Relationship Id="rId3" Type="http://schemas.openxmlformats.org/officeDocument/2006/relationships/tags" Target="../tags/tag258.xml"/><Relationship Id="rId2" Type="http://schemas.openxmlformats.org/officeDocument/2006/relationships/tags" Target="../tags/tag257.xml"/><Relationship Id="rId10" Type="http://schemas.openxmlformats.org/officeDocument/2006/relationships/slideLayout" Target="../slideLayouts/slideLayout2.xml"/><Relationship Id="rId1" Type="http://schemas.openxmlformats.org/officeDocument/2006/relationships/tags" Target="../tags/tag256.xml"/></Relationships>
</file>

<file path=ppt/slides/_rels/slide24.xml.rels><?xml version="1.0" encoding="UTF-8" standalone="yes"?>
<Relationships xmlns="http://schemas.openxmlformats.org/package/2006/relationships"><Relationship Id="rId9" Type="http://schemas.openxmlformats.org/officeDocument/2006/relationships/tags" Target="../tags/tag273.xml"/><Relationship Id="rId8" Type="http://schemas.openxmlformats.org/officeDocument/2006/relationships/tags" Target="../tags/tag272.xml"/><Relationship Id="rId7" Type="http://schemas.openxmlformats.org/officeDocument/2006/relationships/tags" Target="../tags/tag271.xml"/><Relationship Id="rId6" Type="http://schemas.openxmlformats.org/officeDocument/2006/relationships/tags" Target="../tags/tag270.xml"/><Relationship Id="rId5" Type="http://schemas.openxmlformats.org/officeDocument/2006/relationships/tags" Target="../tags/tag269.xml"/><Relationship Id="rId4" Type="http://schemas.openxmlformats.org/officeDocument/2006/relationships/tags" Target="../tags/tag268.xml"/><Relationship Id="rId3" Type="http://schemas.openxmlformats.org/officeDocument/2006/relationships/tags" Target="../tags/tag267.xml"/><Relationship Id="rId2" Type="http://schemas.openxmlformats.org/officeDocument/2006/relationships/tags" Target="../tags/tag266.xml"/><Relationship Id="rId10" Type="http://schemas.openxmlformats.org/officeDocument/2006/relationships/slideLayout" Target="../slideLayouts/slideLayout2.xml"/><Relationship Id="rId1" Type="http://schemas.openxmlformats.org/officeDocument/2006/relationships/tags" Target="../tags/tag26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115.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116.xml"/></Relationships>
</file>

<file path=ppt/slides/_rels/slide5.xml.rels><?xml version="1.0" encoding="UTF-8" standalone="yes"?>
<Relationships xmlns="http://schemas.openxmlformats.org/package/2006/relationships"><Relationship Id="rId9" Type="http://schemas.openxmlformats.org/officeDocument/2006/relationships/tags" Target="../tags/tag124.xml"/><Relationship Id="rId8" Type="http://schemas.openxmlformats.org/officeDocument/2006/relationships/tags" Target="../tags/tag123.xml"/><Relationship Id="rId7" Type="http://schemas.openxmlformats.org/officeDocument/2006/relationships/tags" Target="../tags/tag122.xml"/><Relationship Id="rId6" Type="http://schemas.openxmlformats.org/officeDocument/2006/relationships/tags" Target="../tags/tag121.xml"/><Relationship Id="rId5" Type="http://schemas.openxmlformats.org/officeDocument/2006/relationships/tags" Target="../tags/tag120.xml"/><Relationship Id="rId4" Type="http://schemas.openxmlformats.org/officeDocument/2006/relationships/tags" Target="../tags/tag119.xml"/><Relationship Id="rId3" Type="http://schemas.openxmlformats.org/officeDocument/2006/relationships/tags" Target="../tags/tag118.xml"/><Relationship Id="rId25" Type="http://schemas.openxmlformats.org/officeDocument/2006/relationships/slideLayout" Target="../slideLayouts/slideLayout2.xml"/><Relationship Id="rId24" Type="http://schemas.openxmlformats.org/officeDocument/2006/relationships/tags" Target="../tags/tag139.xml"/><Relationship Id="rId23" Type="http://schemas.openxmlformats.org/officeDocument/2006/relationships/tags" Target="../tags/tag138.xml"/><Relationship Id="rId22" Type="http://schemas.openxmlformats.org/officeDocument/2006/relationships/tags" Target="../tags/tag137.xml"/><Relationship Id="rId21" Type="http://schemas.openxmlformats.org/officeDocument/2006/relationships/tags" Target="../tags/tag136.xml"/><Relationship Id="rId20" Type="http://schemas.openxmlformats.org/officeDocument/2006/relationships/tags" Target="../tags/tag135.xml"/><Relationship Id="rId2" Type="http://schemas.openxmlformats.org/officeDocument/2006/relationships/tags" Target="../tags/tag117.xml"/><Relationship Id="rId19" Type="http://schemas.openxmlformats.org/officeDocument/2006/relationships/tags" Target="../tags/tag134.xml"/><Relationship Id="rId18" Type="http://schemas.openxmlformats.org/officeDocument/2006/relationships/tags" Target="../tags/tag133.xml"/><Relationship Id="rId17" Type="http://schemas.openxmlformats.org/officeDocument/2006/relationships/tags" Target="../tags/tag132.xml"/><Relationship Id="rId16" Type="http://schemas.openxmlformats.org/officeDocument/2006/relationships/tags" Target="../tags/tag131.xml"/><Relationship Id="rId15" Type="http://schemas.openxmlformats.org/officeDocument/2006/relationships/tags" Target="../tags/tag130.xml"/><Relationship Id="rId14" Type="http://schemas.openxmlformats.org/officeDocument/2006/relationships/tags" Target="../tags/tag129.xml"/><Relationship Id="rId13" Type="http://schemas.openxmlformats.org/officeDocument/2006/relationships/tags" Target="../tags/tag128.xml"/><Relationship Id="rId12" Type="http://schemas.openxmlformats.org/officeDocument/2006/relationships/tags" Target="../tags/tag127.xml"/><Relationship Id="rId11" Type="http://schemas.openxmlformats.org/officeDocument/2006/relationships/tags" Target="../tags/tag126.xml"/><Relationship Id="rId10" Type="http://schemas.openxmlformats.org/officeDocument/2006/relationships/tags" Target="../tags/tag125.xml"/><Relationship Id="rId1" Type="http://schemas.openxmlformats.org/officeDocument/2006/relationships/image" Target="../media/image1.png"/></Relationships>
</file>

<file path=ppt/slides/_rels/slide6.xml.rels><?xml version="1.0" encoding="UTF-8" standalone="yes"?>
<Relationships xmlns="http://schemas.openxmlformats.org/package/2006/relationships"><Relationship Id="rId9" Type="http://schemas.openxmlformats.org/officeDocument/2006/relationships/tags" Target="../tags/tag148.xml"/><Relationship Id="rId8" Type="http://schemas.openxmlformats.org/officeDocument/2006/relationships/tags" Target="../tags/tag147.xml"/><Relationship Id="rId7" Type="http://schemas.openxmlformats.org/officeDocument/2006/relationships/tags" Target="../tags/tag146.xml"/><Relationship Id="rId6" Type="http://schemas.openxmlformats.org/officeDocument/2006/relationships/tags" Target="../tags/tag145.xml"/><Relationship Id="rId5" Type="http://schemas.openxmlformats.org/officeDocument/2006/relationships/tags" Target="../tags/tag144.xml"/><Relationship Id="rId4" Type="http://schemas.openxmlformats.org/officeDocument/2006/relationships/tags" Target="../tags/tag143.xml"/><Relationship Id="rId3" Type="http://schemas.openxmlformats.org/officeDocument/2006/relationships/tags" Target="../tags/tag142.xml"/><Relationship Id="rId2" Type="http://schemas.openxmlformats.org/officeDocument/2006/relationships/tags" Target="../tags/tag141.xml"/><Relationship Id="rId12" Type="http://schemas.openxmlformats.org/officeDocument/2006/relationships/slideLayout" Target="../slideLayouts/slideLayout2.xml"/><Relationship Id="rId11" Type="http://schemas.openxmlformats.org/officeDocument/2006/relationships/tags" Target="../tags/tag150.xml"/><Relationship Id="rId10" Type="http://schemas.openxmlformats.org/officeDocument/2006/relationships/tags" Target="../tags/tag149.xml"/><Relationship Id="rId1" Type="http://schemas.openxmlformats.org/officeDocument/2006/relationships/tags" Target="../tags/tag140.xml"/></Relationships>
</file>

<file path=ppt/slides/_rels/slide7.xml.rels><?xml version="1.0" encoding="UTF-8" standalone="yes"?>
<Relationships xmlns="http://schemas.openxmlformats.org/package/2006/relationships"><Relationship Id="rId9" Type="http://schemas.openxmlformats.org/officeDocument/2006/relationships/tags" Target="../tags/tag159.xml"/><Relationship Id="rId8" Type="http://schemas.openxmlformats.org/officeDocument/2006/relationships/tags" Target="../tags/tag158.xml"/><Relationship Id="rId7" Type="http://schemas.openxmlformats.org/officeDocument/2006/relationships/tags" Target="../tags/tag157.xml"/><Relationship Id="rId6" Type="http://schemas.openxmlformats.org/officeDocument/2006/relationships/tags" Target="../tags/tag156.xml"/><Relationship Id="rId5" Type="http://schemas.openxmlformats.org/officeDocument/2006/relationships/tags" Target="../tags/tag155.xml"/><Relationship Id="rId42" Type="http://schemas.openxmlformats.org/officeDocument/2006/relationships/slideLayout" Target="../slideLayouts/slideLayout2.xml"/><Relationship Id="rId41" Type="http://schemas.openxmlformats.org/officeDocument/2006/relationships/tags" Target="../tags/tag181.xml"/><Relationship Id="rId40" Type="http://schemas.openxmlformats.org/officeDocument/2006/relationships/image" Target="../media/image5.svg"/><Relationship Id="rId4" Type="http://schemas.openxmlformats.org/officeDocument/2006/relationships/tags" Target="../tags/tag154.xml"/><Relationship Id="rId39" Type="http://schemas.openxmlformats.org/officeDocument/2006/relationships/image" Target="../media/image6.png"/><Relationship Id="rId38" Type="http://schemas.openxmlformats.org/officeDocument/2006/relationships/image" Target="../media/image4.svg"/><Relationship Id="rId37" Type="http://schemas.openxmlformats.org/officeDocument/2006/relationships/image" Target="../media/image5.png"/><Relationship Id="rId36" Type="http://schemas.openxmlformats.org/officeDocument/2006/relationships/image" Target="../media/image3.svg"/><Relationship Id="rId35" Type="http://schemas.openxmlformats.org/officeDocument/2006/relationships/image" Target="../media/image4.png"/><Relationship Id="rId34" Type="http://schemas.openxmlformats.org/officeDocument/2006/relationships/image" Target="../media/image2.svg"/><Relationship Id="rId33" Type="http://schemas.openxmlformats.org/officeDocument/2006/relationships/image" Target="../media/image3.png"/><Relationship Id="rId32" Type="http://schemas.openxmlformats.org/officeDocument/2006/relationships/image" Target="../media/image1.svg"/><Relationship Id="rId31" Type="http://schemas.openxmlformats.org/officeDocument/2006/relationships/image" Target="../media/image2.png"/><Relationship Id="rId30" Type="http://schemas.openxmlformats.org/officeDocument/2006/relationships/tags" Target="../tags/tag180.xml"/><Relationship Id="rId3" Type="http://schemas.openxmlformats.org/officeDocument/2006/relationships/tags" Target="../tags/tag153.xml"/><Relationship Id="rId29" Type="http://schemas.openxmlformats.org/officeDocument/2006/relationships/tags" Target="../tags/tag179.xml"/><Relationship Id="rId28" Type="http://schemas.openxmlformats.org/officeDocument/2006/relationships/tags" Target="../tags/tag178.xml"/><Relationship Id="rId27" Type="http://schemas.openxmlformats.org/officeDocument/2006/relationships/tags" Target="../tags/tag177.xml"/><Relationship Id="rId26" Type="http://schemas.openxmlformats.org/officeDocument/2006/relationships/tags" Target="../tags/tag176.xml"/><Relationship Id="rId25" Type="http://schemas.openxmlformats.org/officeDocument/2006/relationships/tags" Target="../tags/tag175.xml"/><Relationship Id="rId24" Type="http://schemas.openxmlformats.org/officeDocument/2006/relationships/tags" Target="../tags/tag174.xml"/><Relationship Id="rId23" Type="http://schemas.openxmlformats.org/officeDocument/2006/relationships/tags" Target="../tags/tag173.xml"/><Relationship Id="rId22" Type="http://schemas.openxmlformats.org/officeDocument/2006/relationships/tags" Target="../tags/tag172.xml"/><Relationship Id="rId21" Type="http://schemas.openxmlformats.org/officeDocument/2006/relationships/tags" Target="../tags/tag171.xml"/><Relationship Id="rId20" Type="http://schemas.openxmlformats.org/officeDocument/2006/relationships/tags" Target="../tags/tag170.xml"/><Relationship Id="rId2" Type="http://schemas.openxmlformats.org/officeDocument/2006/relationships/tags" Target="../tags/tag152.xml"/><Relationship Id="rId19" Type="http://schemas.openxmlformats.org/officeDocument/2006/relationships/tags" Target="../tags/tag169.xml"/><Relationship Id="rId18" Type="http://schemas.openxmlformats.org/officeDocument/2006/relationships/tags" Target="../tags/tag168.xml"/><Relationship Id="rId17" Type="http://schemas.openxmlformats.org/officeDocument/2006/relationships/tags" Target="../tags/tag167.xml"/><Relationship Id="rId16" Type="http://schemas.openxmlformats.org/officeDocument/2006/relationships/tags" Target="../tags/tag166.xml"/><Relationship Id="rId15" Type="http://schemas.openxmlformats.org/officeDocument/2006/relationships/tags" Target="../tags/tag165.xml"/><Relationship Id="rId14" Type="http://schemas.openxmlformats.org/officeDocument/2006/relationships/tags" Target="../tags/tag164.xml"/><Relationship Id="rId13" Type="http://schemas.openxmlformats.org/officeDocument/2006/relationships/tags" Target="../tags/tag163.xml"/><Relationship Id="rId12" Type="http://schemas.openxmlformats.org/officeDocument/2006/relationships/tags" Target="../tags/tag162.xml"/><Relationship Id="rId11" Type="http://schemas.openxmlformats.org/officeDocument/2006/relationships/tags" Target="../tags/tag161.xml"/><Relationship Id="rId10" Type="http://schemas.openxmlformats.org/officeDocument/2006/relationships/tags" Target="../tags/tag160.xml"/><Relationship Id="rId1" Type="http://schemas.openxmlformats.org/officeDocument/2006/relationships/tags" Target="../tags/tag151.xml"/></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182.xml"/></Relationships>
</file>

<file path=ppt/slides/_rels/slide9.xml.rels><?xml version="1.0" encoding="UTF-8" standalone="yes"?>
<Relationships xmlns="http://schemas.openxmlformats.org/package/2006/relationships"><Relationship Id="rId5" Type="http://schemas.openxmlformats.org/officeDocument/2006/relationships/slideLayout" Target="../slideLayouts/slideLayout2.xml"/><Relationship Id="rId4" Type="http://schemas.openxmlformats.org/officeDocument/2006/relationships/tags" Target="../tags/tag186.xml"/><Relationship Id="rId3" Type="http://schemas.openxmlformats.org/officeDocument/2006/relationships/tags" Target="../tags/tag185.xml"/><Relationship Id="rId2" Type="http://schemas.openxmlformats.org/officeDocument/2006/relationships/tags" Target="../tags/tag184.xml"/><Relationship Id="rId1" Type="http://schemas.openxmlformats.org/officeDocument/2006/relationships/tags" Target="../tags/tag18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nvSpPr>
        <p:spPr>
          <a:xfrm>
            <a:off x="2621280" y="2875280"/>
            <a:ext cx="7292340" cy="1106805"/>
          </a:xfrm>
          <a:prstGeom prst="rect">
            <a:avLst/>
          </a:prstGeom>
          <a:noFill/>
        </p:spPr>
        <p:txBody>
          <a:bodyPr wrap="square" rtlCol="0">
            <a:spAutoFit/>
          </a:bodyPr>
          <a:p>
            <a:pPr algn="ctr"/>
            <a:r>
              <a:rPr lang="zh-CN" altLang="en-US" sz="6600">
                <a:latin typeface="思源黑体 CN Bold" panose="020B0800000000000000" charset="-122"/>
                <a:ea typeface="思源黑体 CN Bold" panose="020B0800000000000000" charset="-122"/>
                <a:cs typeface="思源黑体 CN Medium" panose="020B0600000000000000" charset="-122"/>
              </a:rPr>
              <a:t>车间生产安全培训</a:t>
            </a:r>
            <a:endParaRPr lang="zh-CN" altLang="en-US" sz="6600">
              <a:latin typeface="思源黑体 CN Bold" panose="020B0800000000000000" charset="-122"/>
              <a:ea typeface="思源黑体 CN Bold" panose="020B0800000000000000" charset="-122"/>
              <a:cs typeface="思源黑体 CN Medium" panose="020B0600000000000000" charset="-122"/>
            </a:endParaRPr>
          </a:p>
        </p:txBody>
      </p:sp>
      <p:sp>
        <p:nvSpPr>
          <p:cNvPr id="7" name="文本框 6"/>
          <p:cNvSpPr txBox="1"/>
          <p:nvPr/>
        </p:nvSpPr>
        <p:spPr>
          <a:xfrm>
            <a:off x="5572125" y="1971675"/>
            <a:ext cx="1672590" cy="706755"/>
          </a:xfrm>
          <a:prstGeom prst="rect">
            <a:avLst/>
          </a:prstGeom>
          <a:noFill/>
        </p:spPr>
        <p:txBody>
          <a:bodyPr wrap="square" rtlCol="0">
            <a:spAutoFit/>
          </a:bodyPr>
          <a:p>
            <a:r>
              <a:rPr lang="en-US" altLang="zh-CN" sz="4000">
                <a:latin typeface="思源黑体 CN Medium" panose="020B0600000000000000" charset="-122"/>
                <a:ea typeface="思源黑体 CN Medium" panose="020B0600000000000000" charset="-122"/>
              </a:rPr>
              <a:t>LOGO</a:t>
            </a:r>
            <a:endParaRPr lang="en-US" altLang="zh-CN" sz="4000">
              <a:latin typeface="思源黑体 CN Medium" panose="020B0600000000000000" charset="-122"/>
              <a:ea typeface="思源黑体 CN Medium" panose="020B0600000000000000" charset="-122"/>
            </a:endParaRPr>
          </a:p>
        </p:txBody>
      </p:sp>
      <p:sp>
        <p:nvSpPr>
          <p:cNvPr id="8" name="文本框 7"/>
          <p:cNvSpPr txBox="1"/>
          <p:nvPr/>
        </p:nvSpPr>
        <p:spPr>
          <a:xfrm>
            <a:off x="3033395" y="4448175"/>
            <a:ext cx="2738755" cy="521970"/>
          </a:xfrm>
          <a:prstGeom prst="rect">
            <a:avLst/>
          </a:prstGeom>
          <a:noFill/>
        </p:spPr>
        <p:txBody>
          <a:bodyPr wrap="square" rtlCol="0">
            <a:spAutoFit/>
          </a:bodyPr>
          <a:p>
            <a:r>
              <a:rPr lang="zh-CN" altLang="en-US" sz="2800">
                <a:latin typeface="思源黑体 CN Medium" panose="020B0600000000000000" charset="-122"/>
                <a:ea typeface="思源黑体 CN Medium" panose="020B0600000000000000" charset="-122"/>
              </a:rPr>
              <a:t>授课人：</a:t>
            </a:r>
            <a:r>
              <a:rPr lang="en-US" altLang="zh-CN" sz="2800">
                <a:latin typeface="思源黑体 CN Medium" panose="020B0600000000000000" charset="-122"/>
                <a:ea typeface="思源黑体 CN Medium" panose="020B0600000000000000" charset="-122"/>
              </a:rPr>
              <a:t>XXX</a:t>
            </a:r>
            <a:endParaRPr lang="en-US" altLang="zh-CN" sz="2800">
              <a:latin typeface="思源黑体 CN Medium" panose="020B0600000000000000" charset="-122"/>
              <a:ea typeface="思源黑体 CN Medium" panose="020B0600000000000000" charset="-122"/>
            </a:endParaRPr>
          </a:p>
        </p:txBody>
      </p:sp>
      <p:sp>
        <p:nvSpPr>
          <p:cNvPr id="9" name="文本框 8"/>
          <p:cNvSpPr txBox="1"/>
          <p:nvPr/>
        </p:nvSpPr>
        <p:spPr>
          <a:xfrm>
            <a:off x="6810375" y="4448175"/>
            <a:ext cx="2738755" cy="521970"/>
          </a:xfrm>
          <a:prstGeom prst="rect">
            <a:avLst/>
          </a:prstGeom>
          <a:noFill/>
        </p:spPr>
        <p:txBody>
          <a:bodyPr wrap="square" rtlCol="0">
            <a:spAutoFit/>
          </a:bodyPr>
          <a:p>
            <a:pPr algn="r"/>
            <a:r>
              <a:rPr lang="en-US" altLang="zh-CN" sz="2800">
                <a:latin typeface="思源黑体 CN Medium" panose="020B0600000000000000" charset="-122"/>
                <a:ea typeface="思源黑体 CN Medium" panose="020B0600000000000000" charset="-122"/>
              </a:rPr>
              <a:t>20XX</a:t>
            </a:r>
            <a:r>
              <a:rPr lang="zh-CN" altLang="en-US" sz="2800">
                <a:latin typeface="思源黑体 CN Medium" panose="020B0600000000000000" charset="-122"/>
                <a:ea typeface="思源黑体 CN Medium" panose="020B0600000000000000" charset="-122"/>
              </a:rPr>
              <a:t>年</a:t>
            </a:r>
            <a:r>
              <a:rPr lang="en-US" altLang="zh-CN" sz="2800">
                <a:latin typeface="思源黑体 CN Medium" panose="020B0600000000000000" charset="-122"/>
                <a:ea typeface="思源黑体 CN Medium" panose="020B0600000000000000" charset="-122"/>
              </a:rPr>
              <a:t>X</a:t>
            </a:r>
            <a:r>
              <a:rPr lang="zh-CN" altLang="en-US" sz="2800">
                <a:latin typeface="思源黑体 CN Medium" panose="020B0600000000000000" charset="-122"/>
                <a:ea typeface="思源黑体 CN Medium" panose="020B0600000000000000" charset="-122"/>
              </a:rPr>
              <a:t>月</a:t>
            </a:r>
            <a:endParaRPr lang="zh-CN" altLang="en-US" sz="2800">
              <a:latin typeface="思源黑体 CN Medium" panose="020B0600000000000000" charset="-122"/>
              <a:ea typeface="思源黑体 CN Medium" panose="020B0600000000000000" charset="-122"/>
            </a:endParaRPr>
          </a:p>
        </p:txBody>
      </p:sp>
    </p:spTree>
  </p:cSld>
  <p:clrMapOvr>
    <a:masterClrMapping/>
  </p:clrMapOvr>
  <mc:AlternateContent xmlns:mc="http://schemas.openxmlformats.org/markup-compatibility/2006">
    <mc:Choice xmlns:p14="http://schemas.microsoft.com/office/powerpoint/2010/main" Requires="p14">
      <p:transition p14:dur="500" advTm="3000">
        <p:random/>
      </p:transition>
    </mc:Choice>
    <mc:Fallback>
      <p:transition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4"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to="" calcmode="lin" valueType="num">
                                      <p:cBhvr>
                                        <p:cTn id="7" dur="1" fill="hold"/>
                                        <p:tgtEl>
                                          <p:spTgt spid="6"/>
                                        </p:tgtEl>
                                      </p:cBhvr>
                                    </p:anim>
                                  </p:childTnLst>
                                </p:cTn>
                              </p:par>
                            </p:childTnLst>
                          </p:cTn>
                        </p:par>
                        <p:par>
                          <p:cTn id="8" fill="hold">
                            <p:stCondLst>
                              <p:cond delay="0"/>
                            </p:stCondLst>
                            <p:childTnLst>
                              <p:par>
                                <p:cTn id="9" presetID="24" presetClass="entr" presetSubtype="0"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 to="" calcmode="lin" valueType="num">
                                      <p:cBhvr>
                                        <p:cTn id="11" dur="1" fill="hold"/>
                                        <p:tgtEl>
                                          <p:spTgt spid="7"/>
                                        </p:tgtEl>
                                      </p:cBhvr>
                                    </p:anim>
                                  </p:childTnLst>
                                </p:cTn>
                              </p:par>
                            </p:childTnLst>
                          </p:cTn>
                        </p:par>
                        <p:par>
                          <p:cTn id="12" fill="hold">
                            <p:stCondLst>
                              <p:cond delay="0"/>
                            </p:stCondLst>
                            <p:childTnLst>
                              <p:par>
                                <p:cTn id="13" presetID="24" presetClass="entr" presetSubtype="0"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 to="" calcmode="lin" valueType="num">
                                      <p:cBhvr>
                                        <p:cTn id="15" dur="1" fill="hold"/>
                                        <p:tgtEl>
                                          <p:spTgt spid="8"/>
                                        </p:tgtEl>
                                      </p:cBhvr>
                                    </p:anim>
                                  </p:childTnLst>
                                </p:cTn>
                              </p:par>
                            </p:childTnLst>
                          </p:cTn>
                        </p:par>
                        <p:par>
                          <p:cTn id="16" fill="hold">
                            <p:stCondLst>
                              <p:cond delay="0"/>
                            </p:stCondLst>
                            <p:childTnLst>
                              <p:par>
                                <p:cTn id="17" presetID="24" presetClass="entr" presetSubtype="0" fill="hold" grpId="0" nodeType="afterEffect">
                                  <p:stCondLst>
                                    <p:cond delay="0"/>
                                  </p:stCondLst>
                                  <p:childTnLst>
                                    <p:set>
                                      <p:cBhvr>
                                        <p:cTn id="18" dur="1" fill="hold">
                                          <p:stCondLst>
                                            <p:cond delay="0"/>
                                          </p:stCondLst>
                                        </p:cTn>
                                        <p:tgtEl>
                                          <p:spTgt spid="9"/>
                                        </p:tgtEl>
                                        <p:attrNameLst>
                                          <p:attrName>style.visibility</p:attrName>
                                        </p:attrNameLst>
                                      </p:cBhvr>
                                      <p:to>
                                        <p:strVal val="visible"/>
                                      </p:to>
                                    </p:set>
                                    <p:anim to="" calcmode="lin" valueType="num">
                                      <p:cBhvr>
                                        <p:cTn id="19" dur="1" fill="hold"/>
                                        <p:tgtEl>
                                          <p:spTgt spid="9"/>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9"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矩形 13"/>
          <p:cNvSpPr/>
          <p:nvPr userDrawn="1">
            <p:custDataLst>
              <p:tags r:id="rId1"/>
            </p:custDataLst>
          </p:nvPr>
        </p:nvSpPr>
        <p:spPr>
          <a:xfrm>
            <a:off x="0" y="0"/>
            <a:ext cx="12192000" cy="912114"/>
          </a:xfrm>
          <a:prstGeom prst="rect">
            <a:avLst/>
          </a:prstGeom>
          <a:solidFill>
            <a:srgbClr val="A5908A"/>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a:solidFill>
                <a:schemeClr val="lt1"/>
              </a:solidFill>
              <a:latin typeface="微软雅黑" panose="020B0503020204020204" charset="-122"/>
              <a:ea typeface="微软雅黑" panose="020B0503020204020204" charset="-122"/>
              <a:sym typeface="+mn-ea"/>
            </a:endParaRPr>
          </a:p>
        </p:txBody>
      </p:sp>
      <p:sp>
        <p:nvSpPr>
          <p:cNvPr id="15" name="文本框 14"/>
          <p:cNvSpPr txBox="1"/>
          <p:nvPr>
            <p:custDataLst>
              <p:tags r:id="rId2"/>
            </p:custDataLst>
          </p:nvPr>
        </p:nvSpPr>
        <p:spPr>
          <a:xfrm>
            <a:off x="457155" y="152401"/>
            <a:ext cx="11277689" cy="609600"/>
          </a:xfrm>
          <a:prstGeom prst="rect">
            <a:avLst/>
          </a:prstGeom>
          <a:noFill/>
        </p:spPr>
        <p:txBody>
          <a:bodyPr wrap="square" lIns="63500" tIns="25400" rIns="63500" bIns="25400" rtlCol="0" anchor="ctr" anchorCtr="0">
            <a:normAutofit/>
          </a:bodyPr>
          <a:p>
            <a:pPr marL="0" indent="0" algn="l">
              <a:lnSpc>
                <a:spcPct val="100000"/>
              </a:lnSpc>
              <a:spcBef>
                <a:spcPts val="0"/>
              </a:spcBef>
              <a:spcAft>
                <a:spcPts val="0"/>
              </a:spcAft>
              <a:buSzPct val="100000"/>
              <a:buNone/>
            </a:pPr>
            <a:r>
              <a:rPr lang="zh-CN" altLang="en-US" sz="3400" b="1" spc="180" dirty="0">
                <a:solidFill>
                  <a:schemeClr val="lt1"/>
                </a:solidFill>
                <a:latin typeface="微软雅黑" panose="020B0503020204020204" charset="-122"/>
                <a:ea typeface="微软雅黑" panose="020B0503020204020204" charset="-122"/>
              </a:rPr>
              <a:t>安全规章制度（二）</a:t>
            </a:r>
            <a:endParaRPr lang="zh-CN" altLang="en-US" sz="3400" b="1" spc="180" dirty="0">
              <a:solidFill>
                <a:schemeClr val="lt1"/>
              </a:solidFill>
              <a:latin typeface="微软雅黑" panose="020B0503020204020204" charset="-122"/>
              <a:ea typeface="微软雅黑" panose="020B0503020204020204" charset="-122"/>
            </a:endParaRPr>
          </a:p>
        </p:txBody>
      </p:sp>
      <p:sp>
        <p:nvSpPr>
          <p:cNvPr id="16" name="Title 6"/>
          <p:cNvSpPr txBox="1"/>
          <p:nvPr>
            <p:custDataLst>
              <p:tags r:id="rId3"/>
            </p:custDataLst>
          </p:nvPr>
        </p:nvSpPr>
        <p:spPr>
          <a:xfrm>
            <a:off x="1828751" y="1217034"/>
            <a:ext cx="8686864" cy="5031486"/>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330200" lvl="0" indent="-330200" algn="l" fontAlgn="ctr">
              <a:lnSpc>
                <a:spcPct val="120000"/>
              </a:lnSpc>
              <a:spcBef>
                <a:spcPts val="0"/>
              </a:spcBef>
              <a:spcAft>
                <a:spcPts val="800"/>
              </a:spcAft>
              <a:buSzPct val="100000"/>
              <a:buFont typeface="微软雅黑" panose="020B0503020204020204" charset="-122"/>
              <a:buChar char="l"/>
            </a:pPr>
            <a:r>
              <a:rPr lang="zh-CN" altLang="en-US" sz="1800" spc="200" dirty="0">
                <a:ln w="3175">
                  <a:noFill/>
                  <a:prstDash val="dash"/>
                </a:ln>
                <a:solidFill>
                  <a:schemeClr val="dk1">
                    <a:lumMod val="75000"/>
                    <a:lumOff val="25000"/>
                  </a:schemeClr>
                </a:solidFill>
                <a:latin typeface="微软雅黑" panose="020B0503020204020204" charset="-122"/>
                <a:ea typeface="微软雅黑" panose="020B0503020204020204" charset="-122"/>
                <a:cs typeface="微软雅黑" panose="020B0503020204020204" charset="-122"/>
              </a:rPr>
              <a:t>严禁吸烟，在生产区用明火作业必须先报告，通知保安部，经设备动力部，生产副总批准方可动火，并严加监护。</a:t>
            </a:r>
            <a:endParaRPr lang="zh-CN" altLang="en-US" sz="1800" spc="200" dirty="0">
              <a:ln w="3175">
                <a:noFill/>
                <a:prstDash val="dash"/>
              </a:ln>
              <a:solidFill>
                <a:schemeClr val="dk1">
                  <a:lumMod val="75000"/>
                  <a:lumOff val="25000"/>
                </a:schemeClr>
              </a:solidFill>
              <a:latin typeface="微软雅黑" panose="020B0503020204020204" charset="-122"/>
              <a:ea typeface="微软雅黑" panose="020B0503020204020204" charset="-122"/>
              <a:cs typeface="微软雅黑" panose="020B0503020204020204" charset="-122"/>
            </a:endParaRPr>
          </a:p>
          <a:p>
            <a:pPr marL="330200" lvl="0" indent="-330200" algn="l" fontAlgn="ctr">
              <a:lnSpc>
                <a:spcPct val="120000"/>
              </a:lnSpc>
              <a:spcBef>
                <a:spcPts val="0"/>
              </a:spcBef>
              <a:spcAft>
                <a:spcPts val="800"/>
              </a:spcAft>
              <a:buSzPct val="100000"/>
              <a:buFont typeface="微软雅黑" panose="020B0503020204020204" charset="-122"/>
              <a:buChar char="l"/>
            </a:pPr>
            <a:r>
              <a:rPr lang="zh-CN" altLang="en-US" sz="1800" spc="200" dirty="0">
                <a:ln w="3175">
                  <a:noFill/>
                  <a:prstDash val="dash"/>
                </a:ln>
                <a:solidFill>
                  <a:schemeClr val="dk1">
                    <a:lumMod val="75000"/>
                    <a:lumOff val="25000"/>
                  </a:schemeClr>
                </a:solidFill>
                <a:latin typeface="微软雅黑" panose="020B0503020204020204" charset="-122"/>
                <a:ea typeface="微软雅黑" panose="020B0503020204020204" charset="-122"/>
                <a:cs typeface="微软雅黑" panose="020B0503020204020204" charset="-122"/>
              </a:rPr>
              <a:t>不准私自取汽油或其它危险品。</a:t>
            </a:r>
            <a:endParaRPr lang="zh-CN" altLang="en-US" sz="1800" spc="200" dirty="0">
              <a:ln w="3175">
                <a:noFill/>
                <a:prstDash val="dash"/>
              </a:ln>
              <a:solidFill>
                <a:schemeClr val="dk1">
                  <a:lumMod val="75000"/>
                  <a:lumOff val="25000"/>
                </a:schemeClr>
              </a:solidFill>
              <a:latin typeface="微软雅黑" panose="020B0503020204020204" charset="-122"/>
              <a:ea typeface="微软雅黑" panose="020B0503020204020204" charset="-122"/>
              <a:cs typeface="微软雅黑" panose="020B0503020204020204" charset="-122"/>
            </a:endParaRPr>
          </a:p>
          <a:p>
            <a:pPr marL="330200" lvl="0" indent="-330200" algn="l" fontAlgn="ctr">
              <a:lnSpc>
                <a:spcPct val="120000"/>
              </a:lnSpc>
              <a:spcBef>
                <a:spcPts val="0"/>
              </a:spcBef>
              <a:spcAft>
                <a:spcPts val="800"/>
              </a:spcAft>
              <a:buSzPct val="100000"/>
              <a:buFont typeface="微软雅黑" panose="020B0503020204020204" charset="-122"/>
              <a:buChar char="l"/>
            </a:pPr>
            <a:r>
              <a:rPr lang="zh-CN" altLang="en-US" sz="1800" spc="200" dirty="0">
                <a:ln w="3175">
                  <a:noFill/>
                  <a:prstDash val="dash"/>
                </a:ln>
                <a:solidFill>
                  <a:schemeClr val="dk1">
                    <a:lumMod val="75000"/>
                    <a:lumOff val="25000"/>
                  </a:schemeClr>
                </a:solidFill>
                <a:latin typeface="微软雅黑" panose="020B0503020204020204" charset="-122"/>
                <a:ea typeface="微软雅黑" panose="020B0503020204020204" charset="-122"/>
                <a:cs typeface="微软雅黑" panose="020B0503020204020204" charset="-122"/>
              </a:rPr>
              <a:t>一切电气设备的拆装、检查、检修都必须由电工进行，非电气工作人员不准乱动。</a:t>
            </a:r>
            <a:endParaRPr lang="zh-CN" altLang="en-US" sz="1800" spc="200" dirty="0">
              <a:ln w="3175">
                <a:noFill/>
                <a:prstDash val="dash"/>
              </a:ln>
              <a:solidFill>
                <a:schemeClr val="dk1">
                  <a:lumMod val="75000"/>
                  <a:lumOff val="25000"/>
                </a:schemeClr>
              </a:solidFill>
              <a:latin typeface="微软雅黑" panose="020B0503020204020204" charset="-122"/>
              <a:ea typeface="微软雅黑" panose="020B0503020204020204" charset="-122"/>
              <a:cs typeface="微软雅黑" panose="020B0503020204020204" charset="-122"/>
            </a:endParaRPr>
          </a:p>
          <a:p>
            <a:pPr marL="330200" lvl="0" indent="-330200" algn="l" fontAlgn="ctr">
              <a:lnSpc>
                <a:spcPct val="120000"/>
              </a:lnSpc>
              <a:spcBef>
                <a:spcPts val="0"/>
              </a:spcBef>
              <a:spcAft>
                <a:spcPts val="800"/>
              </a:spcAft>
              <a:buSzPct val="100000"/>
              <a:buFont typeface="微软雅黑" panose="020B0503020204020204" charset="-122"/>
              <a:buChar char="l"/>
            </a:pPr>
            <a:r>
              <a:rPr lang="zh-CN" altLang="en-US" sz="1800" spc="200" dirty="0">
                <a:ln w="3175">
                  <a:noFill/>
                  <a:prstDash val="dash"/>
                </a:ln>
                <a:solidFill>
                  <a:schemeClr val="dk1">
                    <a:lumMod val="75000"/>
                    <a:lumOff val="25000"/>
                  </a:schemeClr>
                </a:solidFill>
                <a:latin typeface="微软雅黑" panose="020B0503020204020204" charset="-122"/>
                <a:ea typeface="微软雅黑" panose="020B0503020204020204" charset="-122"/>
                <a:cs typeface="微软雅黑" panose="020B0503020204020204" charset="-122"/>
              </a:rPr>
              <a:t>不准在电机上盖盖布，不准在开关箱上及箱内放任何杂物。</a:t>
            </a:r>
            <a:endParaRPr lang="zh-CN" altLang="en-US" sz="1800" spc="200" dirty="0">
              <a:ln w="3175">
                <a:noFill/>
                <a:prstDash val="dash"/>
              </a:ln>
              <a:solidFill>
                <a:schemeClr val="dk1">
                  <a:lumMod val="75000"/>
                  <a:lumOff val="25000"/>
                </a:schemeClr>
              </a:solidFill>
              <a:latin typeface="微软雅黑" panose="020B0503020204020204" charset="-122"/>
              <a:ea typeface="微软雅黑" panose="020B0503020204020204" charset="-122"/>
              <a:cs typeface="微软雅黑" panose="020B0503020204020204" charset="-122"/>
            </a:endParaRPr>
          </a:p>
          <a:p>
            <a:pPr marL="330200" lvl="0" indent="-330200" algn="l" fontAlgn="ctr">
              <a:lnSpc>
                <a:spcPct val="120000"/>
              </a:lnSpc>
              <a:spcBef>
                <a:spcPts val="0"/>
              </a:spcBef>
              <a:spcAft>
                <a:spcPts val="800"/>
              </a:spcAft>
              <a:buSzPct val="100000"/>
              <a:buFont typeface="微软雅黑" panose="020B0503020204020204" charset="-122"/>
              <a:buChar char="l"/>
            </a:pPr>
            <a:r>
              <a:rPr lang="zh-CN" altLang="en-US" sz="1800" spc="200" dirty="0">
                <a:ln w="3175">
                  <a:noFill/>
                  <a:prstDash val="dash"/>
                </a:ln>
                <a:solidFill>
                  <a:schemeClr val="dk1">
                    <a:lumMod val="75000"/>
                    <a:lumOff val="25000"/>
                  </a:schemeClr>
                </a:solidFill>
                <a:latin typeface="微软雅黑" panose="020B0503020204020204" charset="-122"/>
                <a:ea typeface="微软雅黑" panose="020B0503020204020204" charset="-122"/>
                <a:cs typeface="微软雅黑" panose="020B0503020204020204" charset="-122"/>
              </a:rPr>
              <a:t>不准在车间内乱扔杂物，乱写乱画。</a:t>
            </a:r>
            <a:endParaRPr lang="zh-CN" altLang="en-US" sz="1800" spc="200" dirty="0">
              <a:ln w="3175">
                <a:noFill/>
                <a:prstDash val="dash"/>
              </a:ln>
              <a:solidFill>
                <a:schemeClr val="dk1">
                  <a:lumMod val="75000"/>
                  <a:lumOff val="25000"/>
                </a:schemeClr>
              </a:solidFill>
              <a:latin typeface="微软雅黑" panose="020B0503020204020204" charset="-122"/>
              <a:ea typeface="微软雅黑" panose="020B0503020204020204" charset="-122"/>
              <a:cs typeface="微软雅黑" panose="020B0503020204020204" charset="-122"/>
            </a:endParaRPr>
          </a:p>
          <a:p>
            <a:pPr marL="330200" lvl="0" indent="-330200" algn="l" fontAlgn="ctr">
              <a:lnSpc>
                <a:spcPct val="120000"/>
              </a:lnSpc>
              <a:spcBef>
                <a:spcPts val="0"/>
              </a:spcBef>
              <a:spcAft>
                <a:spcPts val="800"/>
              </a:spcAft>
              <a:buSzPct val="100000"/>
              <a:buFont typeface="微软雅黑" panose="020B0503020204020204" charset="-122"/>
              <a:buChar char="l"/>
            </a:pPr>
            <a:r>
              <a:rPr lang="zh-CN" altLang="en-US" sz="1800" spc="200" dirty="0">
                <a:ln w="3175">
                  <a:noFill/>
                  <a:prstDash val="dash"/>
                </a:ln>
                <a:solidFill>
                  <a:schemeClr val="dk1">
                    <a:lumMod val="75000"/>
                    <a:lumOff val="25000"/>
                  </a:schemeClr>
                </a:solidFill>
                <a:latin typeface="微软雅黑" panose="020B0503020204020204" charset="-122"/>
                <a:ea typeface="微软雅黑" panose="020B0503020204020204" charset="-122"/>
                <a:cs typeface="微软雅黑" panose="020B0503020204020204" charset="-122"/>
              </a:rPr>
              <a:t>出入车间和通道的门要嘹望慢行，注意安全及来往车辆、行人。</a:t>
            </a:r>
            <a:endParaRPr lang="zh-CN" altLang="en-US" sz="1800" spc="200" dirty="0">
              <a:ln w="3175">
                <a:noFill/>
                <a:prstDash val="dash"/>
              </a:ln>
              <a:solidFill>
                <a:schemeClr val="dk1">
                  <a:lumMod val="75000"/>
                  <a:lumOff val="25000"/>
                </a:schemeClr>
              </a:solidFill>
              <a:latin typeface="微软雅黑" panose="020B0503020204020204" charset="-122"/>
              <a:ea typeface="微软雅黑" panose="020B0503020204020204" charset="-122"/>
              <a:cs typeface="微软雅黑" panose="020B0503020204020204" charset="-122"/>
            </a:endParaRPr>
          </a:p>
          <a:p>
            <a:pPr marL="330200" lvl="0" indent="-330200" algn="l" fontAlgn="ctr">
              <a:lnSpc>
                <a:spcPct val="120000"/>
              </a:lnSpc>
              <a:spcBef>
                <a:spcPts val="0"/>
              </a:spcBef>
              <a:spcAft>
                <a:spcPts val="800"/>
              </a:spcAft>
              <a:buSzPct val="100000"/>
              <a:buFont typeface="微软雅黑" panose="020B0503020204020204" charset="-122"/>
              <a:buChar char="l"/>
            </a:pPr>
            <a:r>
              <a:rPr lang="zh-CN" altLang="en-US" sz="1800" spc="200" dirty="0">
                <a:ln w="3175">
                  <a:noFill/>
                  <a:prstDash val="dash"/>
                </a:ln>
                <a:solidFill>
                  <a:schemeClr val="dk1">
                    <a:lumMod val="75000"/>
                    <a:lumOff val="25000"/>
                  </a:schemeClr>
                </a:solidFill>
                <a:latin typeface="微软雅黑" panose="020B0503020204020204" charset="-122"/>
                <a:ea typeface="微软雅黑" panose="020B0503020204020204" charset="-122"/>
                <a:cs typeface="微软雅黑" panose="020B0503020204020204" charset="-122"/>
              </a:rPr>
              <a:t>不要站在容易滚动、倾倒、断裂或坍塌的物件上工作。</a:t>
            </a:r>
            <a:endParaRPr lang="zh-CN" altLang="en-US" sz="1800" spc="200" dirty="0">
              <a:ln w="3175">
                <a:noFill/>
                <a:prstDash val="dash"/>
              </a:ln>
              <a:solidFill>
                <a:schemeClr val="dk1">
                  <a:lumMod val="75000"/>
                  <a:lumOff val="25000"/>
                </a:schemeClr>
              </a:solidFill>
              <a:latin typeface="微软雅黑" panose="020B0503020204020204" charset="-122"/>
              <a:ea typeface="微软雅黑" panose="020B0503020204020204" charset="-122"/>
              <a:cs typeface="微软雅黑" panose="020B0503020204020204" charset="-122"/>
            </a:endParaRPr>
          </a:p>
          <a:p>
            <a:pPr marL="330200" lvl="0" indent="-330200" algn="l" fontAlgn="ctr">
              <a:lnSpc>
                <a:spcPct val="120000"/>
              </a:lnSpc>
              <a:spcBef>
                <a:spcPts val="0"/>
              </a:spcBef>
              <a:spcAft>
                <a:spcPts val="800"/>
              </a:spcAft>
              <a:buSzPct val="100000"/>
              <a:buFont typeface="微软雅黑" panose="020B0503020204020204" charset="-122"/>
              <a:buChar char="l"/>
            </a:pPr>
            <a:r>
              <a:rPr lang="zh-CN" altLang="en-US" sz="1800" spc="200" dirty="0">
                <a:ln w="3175">
                  <a:noFill/>
                  <a:prstDash val="dash"/>
                </a:ln>
                <a:solidFill>
                  <a:schemeClr val="dk1">
                    <a:lumMod val="75000"/>
                    <a:lumOff val="25000"/>
                  </a:schemeClr>
                </a:solidFill>
                <a:latin typeface="微软雅黑" panose="020B0503020204020204" charset="-122"/>
                <a:ea typeface="微软雅黑" panose="020B0503020204020204" charset="-122"/>
                <a:cs typeface="微软雅黑" panose="020B0503020204020204" charset="-122"/>
              </a:rPr>
              <a:t>工作地点整洁，通道不准堵塞，使用的工具、器具放在指定地点，摆放整齐，稳妥牢固，废料及时清理。</a:t>
            </a:r>
            <a:endParaRPr lang="zh-CN" altLang="en-US" sz="1800" spc="200" dirty="0">
              <a:ln w="3175">
                <a:noFill/>
                <a:prstDash val="dash"/>
              </a:ln>
              <a:solidFill>
                <a:schemeClr val="dk1">
                  <a:lumMod val="75000"/>
                  <a:lumOff val="25000"/>
                </a:schemeClr>
              </a:solidFill>
              <a:latin typeface="微软雅黑" panose="020B0503020204020204" charset="-122"/>
              <a:ea typeface="微软雅黑" panose="020B0503020204020204" charset="-122"/>
              <a:cs typeface="微软雅黑" panose="020B0503020204020204" charset="-122"/>
            </a:endParaRPr>
          </a:p>
          <a:p>
            <a:pPr marL="330200" lvl="0" indent="-330200" algn="l" fontAlgn="ctr">
              <a:lnSpc>
                <a:spcPct val="120000"/>
              </a:lnSpc>
              <a:spcBef>
                <a:spcPts val="0"/>
              </a:spcBef>
              <a:spcAft>
                <a:spcPts val="800"/>
              </a:spcAft>
              <a:buSzPct val="100000"/>
              <a:buFont typeface="微软雅黑" panose="020B0503020204020204" charset="-122"/>
              <a:buChar char="l"/>
            </a:pPr>
            <a:r>
              <a:rPr lang="zh-CN" altLang="en-US" sz="1800" spc="200" dirty="0">
                <a:ln w="3175">
                  <a:noFill/>
                  <a:prstDash val="dash"/>
                </a:ln>
                <a:solidFill>
                  <a:schemeClr val="dk1">
                    <a:lumMod val="75000"/>
                    <a:lumOff val="25000"/>
                  </a:schemeClr>
                </a:solidFill>
                <a:latin typeface="微软雅黑" panose="020B0503020204020204" charset="-122"/>
                <a:ea typeface="微软雅黑" panose="020B0503020204020204" charset="-122"/>
                <a:cs typeface="微软雅黑" panose="020B0503020204020204" charset="-122"/>
              </a:rPr>
              <a:t>电气开关、水汽截门用完后，或遇到停电、停水、停汽时应立即关闭。</a:t>
            </a:r>
            <a:endParaRPr lang="zh-CN" altLang="en-US" sz="1800" spc="200" dirty="0">
              <a:ln w="3175">
                <a:noFill/>
                <a:prstDash val="dash"/>
              </a:ln>
              <a:solidFill>
                <a:schemeClr val="dk1">
                  <a:lumMod val="75000"/>
                  <a:lumOff val="25000"/>
                </a:schemeClr>
              </a:solidFill>
              <a:latin typeface="微软雅黑" panose="020B0503020204020204" charset="-122"/>
              <a:ea typeface="微软雅黑" panose="020B0503020204020204" charset="-122"/>
              <a:cs typeface="微软雅黑" panose="020B0503020204020204" charset="-122"/>
            </a:endParaRPr>
          </a:p>
        </p:txBody>
      </p:sp>
    </p:spTree>
    <p:custDataLst>
      <p:tags r:id="rId4"/>
    </p:custDataLst>
  </p:cSld>
  <p:clrMapOvr>
    <a:masterClrMapping/>
  </p:clrMapOvr>
  <mc:AlternateContent xmlns:mc="http://schemas.openxmlformats.org/markup-compatibility/2006">
    <mc:Choice xmlns:p14="http://schemas.microsoft.com/office/powerpoint/2010/main" Requires="p14">
      <p:transition p14:dur="500" advTm="3000">
        <p:random/>
      </p:transition>
    </mc:Choice>
    <mc:Fallback>
      <p:transition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4" presetClass="entr" presetSubtype="0"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 to="" calcmode="lin" valueType="num">
                                      <p:cBhvr>
                                        <p:cTn id="7" dur="1" fill="hold"/>
                                        <p:tgtEl>
                                          <p:spTgt spid="14"/>
                                        </p:tgtEl>
                                      </p:cBhvr>
                                    </p:anim>
                                  </p:childTnLst>
                                </p:cTn>
                              </p:par>
                            </p:childTnLst>
                          </p:cTn>
                        </p:par>
                        <p:par>
                          <p:cTn id="8" fill="hold">
                            <p:stCondLst>
                              <p:cond delay="0"/>
                            </p:stCondLst>
                            <p:childTnLst>
                              <p:par>
                                <p:cTn id="9" presetID="24" presetClass="entr" presetSubtype="0" fill="hold" grpId="0" nodeType="afterEffect">
                                  <p:stCondLst>
                                    <p:cond delay="0"/>
                                  </p:stCondLst>
                                  <p:childTnLst>
                                    <p:set>
                                      <p:cBhvr>
                                        <p:cTn id="10" dur="1" fill="hold">
                                          <p:stCondLst>
                                            <p:cond delay="0"/>
                                          </p:stCondLst>
                                        </p:cTn>
                                        <p:tgtEl>
                                          <p:spTgt spid="15"/>
                                        </p:tgtEl>
                                        <p:attrNameLst>
                                          <p:attrName>style.visibility</p:attrName>
                                        </p:attrNameLst>
                                      </p:cBhvr>
                                      <p:to>
                                        <p:strVal val="visible"/>
                                      </p:to>
                                    </p:set>
                                    <p:anim to="" calcmode="lin" valueType="num">
                                      <p:cBhvr>
                                        <p:cTn id="11" dur="1" fill="hold"/>
                                        <p:tgtEl>
                                          <p:spTgt spid="15"/>
                                        </p:tgtEl>
                                      </p:cBhvr>
                                    </p:anim>
                                  </p:childTnLst>
                                </p:cTn>
                              </p:par>
                            </p:childTnLst>
                          </p:cTn>
                        </p:par>
                        <p:par>
                          <p:cTn id="12" fill="hold">
                            <p:stCondLst>
                              <p:cond delay="0"/>
                            </p:stCondLst>
                            <p:childTnLst>
                              <p:par>
                                <p:cTn id="13" presetID="24" presetClass="entr" presetSubtype="0" fill="hold" grpId="0" nodeType="afterEffect">
                                  <p:stCondLst>
                                    <p:cond delay="0"/>
                                  </p:stCondLst>
                                  <p:childTnLst>
                                    <p:set>
                                      <p:cBhvr>
                                        <p:cTn id="14" dur="1" fill="hold">
                                          <p:stCondLst>
                                            <p:cond delay="0"/>
                                          </p:stCondLst>
                                        </p:cTn>
                                        <p:tgtEl>
                                          <p:spTgt spid="16"/>
                                        </p:tgtEl>
                                        <p:attrNameLst>
                                          <p:attrName>style.visibility</p:attrName>
                                        </p:attrNameLst>
                                      </p:cBhvr>
                                      <p:to>
                                        <p:strVal val="visible"/>
                                      </p:to>
                                    </p:set>
                                    <p:anim to="" calcmode="lin" valueType="num">
                                      <p:cBhvr>
                                        <p:cTn id="15" dur="1" fill="hold"/>
                                        <p:tgtEl>
                                          <p:spTgt spid="16"/>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p:bldP spid="1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4662805" y="2295525"/>
            <a:ext cx="2865755" cy="922020"/>
          </a:xfrm>
          <a:prstGeom prst="rect">
            <a:avLst/>
          </a:prstGeom>
          <a:noFill/>
        </p:spPr>
        <p:txBody>
          <a:bodyPr wrap="none" rtlCol="0">
            <a:spAutoFit/>
          </a:bodyPr>
          <a:p>
            <a:r>
              <a:rPr lang="en-US" altLang="zh-CN" sz="5400" i="1">
                <a:latin typeface="思源黑体 CN Bold" panose="020B0800000000000000" charset="-122"/>
                <a:ea typeface="思源黑体 CN Bold" panose="020B0800000000000000" charset="-122"/>
              </a:rPr>
              <a:t>PART.03</a:t>
            </a:r>
            <a:endParaRPr lang="en-US" altLang="zh-CN" sz="5400" i="1">
              <a:latin typeface="思源黑体 CN Bold" panose="020B0800000000000000" charset="-122"/>
              <a:ea typeface="思源黑体 CN Bold" panose="020B0800000000000000" charset="-122"/>
            </a:endParaRPr>
          </a:p>
        </p:txBody>
      </p:sp>
      <p:sp>
        <p:nvSpPr>
          <p:cNvPr id="3" name="文本框 2"/>
          <p:cNvSpPr txBox="1"/>
          <p:nvPr/>
        </p:nvSpPr>
        <p:spPr>
          <a:xfrm>
            <a:off x="3216275" y="3525520"/>
            <a:ext cx="5759450" cy="768350"/>
          </a:xfrm>
          <a:prstGeom prst="rect">
            <a:avLst/>
          </a:prstGeom>
          <a:noFill/>
        </p:spPr>
        <p:txBody>
          <a:bodyPr wrap="square" rtlCol="0">
            <a:spAutoFit/>
          </a:bodyPr>
          <a:p>
            <a:pPr algn="dist"/>
            <a:r>
              <a:rPr lang="zh-CN" altLang="en-US" sz="4400">
                <a:latin typeface="思源黑体 CN Bold" panose="020B0800000000000000" charset="-122"/>
                <a:ea typeface="思源黑体 CN Bold" panose="020B0800000000000000" charset="-122"/>
              </a:rPr>
              <a:t>消防安全学习</a:t>
            </a:r>
            <a:endParaRPr lang="zh-CN" altLang="en-US" sz="4400">
              <a:latin typeface="思源黑体 CN Bold" panose="020B0800000000000000" charset="-122"/>
              <a:ea typeface="思源黑体 CN Bold" panose="020B0800000000000000" charset="-122"/>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advTm="3000">
        <p:random/>
      </p:transition>
    </mc:Choice>
    <mc:Fallback>
      <p:transition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4"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to="" calcmode="lin" valueType="num">
                                      <p:cBhvr>
                                        <p:cTn id="7" dur="1" fill="hold"/>
                                        <p:tgtEl>
                                          <p:spTgt spid="2"/>
                                        </p:tgtEl>
                                      </p:cBhvr>
                                    </p:anim>
                                  </p:childTnLst>
                                </p:cTn>
                              </p:par>
                            </p:childTnLst>
                          </p:cTn>
                        </p:par>
                        <p:par>
                          <p:cTn id="8" fill="hold">
                            <p:stCondLst>
                              <p:cond delay="0"/>
                            </p:stCondLst>
                            <p:childTnLst>
                              <p:par>
                                <p:cTn id="9" presetID="24" presetClass="entr" presetSubtype="0"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 to="" calcmode="lin" valueType="num">
                                      <p:cBhvr>
                                        <p:cTn id="11" dur="1" fill="hold"/>
                                        <p:tgtEl>
                                          <p:spTgt spid="3"/>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p:cNvSpPr/>
          <p:nvPr>
            <p:custDataLst>
              <p:tags r:id="rId1"/>
            </p:custDataLst>
          </p:nvPr>
        </p:nvSpPr>
        <p:spPr>
          <a:xfrm>
            <a:off x="609600" y="1007110"/>
            <a:ext cx="10972800" cy="3754120"/>
          </a:xfrm>
          <a:prstGeom prst="rect">
            <a:avLst/>
          </a:prstGeom>
          <a:solidFill>
            <a:schemeClr val="lt1"/>
          </a:solidFill>
          <a:ln>
            <a:noFill/>
          </a:ln>
          <a:effectLst>
            <a:outerShdw blurRad="152400" sx="102000" sy="1020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2" name="文本框 11"/>
          <p:cNvSpPr txBox="1"/>
          <p:nvPr>
            <p:custDataLst>
              <p:tags r:id="rId2"/>
            </p:custDataLst>
          </p:nvPr>
        </p:nvSpPr>
        <p:spPr>
          <a:xfrm>
            <a:off x="198755" y="229235"/>
            <a:ext cx="2355215" cy="609600"/>
          </a:xfrm>
          <a:prstGeom prst="rect">
            <a:avLst/>
          </a:prstGeom>
          <a:noFill/>
        </p:spPr>
        <p:txBody>
          <a:bodyPr wrap="square" lIns="63500" tIns="25400" rIns="63500" bIns="25400" rtlCol="0" anchor="t" anchorCtr="0">
            <a:normAutofit/>
          </a:bodyPr>
          <a:p>
            <a:pPr marL="0" indent="0" algn="l">
              <a:lnSpc>
                <a:spcPct val="100000"/>
              </a:lnSpc>
              <a:spcBef>
                <a:spcPts val="0"/>
              </a:spcBef>
              <a:spcAft>
                <a:spcPts val="0"/>
              </a:spcAft>
              <a:buSzPct val="100000"/>
              <a:buNone/>
            </a:pPr>
            <a:r>
              <a:rPr lang="zh-CN" altLang="en-US" sz="2400" b="1" spc="180" dirty="0">
                <a:solidFill>
                  <a:schemeClr val="tx1"/>
                </a:solidFill>
                <a:latin typeface="微软雅黑" panose="020B0503020204020204" charset="-122"/>
                <a:ea typeface="微软雅黑" panose="020B0503020204020204" charset="-122"/>
              </a:rPr>
              <a:t>消防安全</a:t>
            </a:r>
            <a:endParaRPr lang="zh-CN" altLang="en-US" sz="2400" b="1" spc="180" dirty="0">
              <a:solidFill>
                <a:schemeClr val="tx1"/>
              </a:solidFill>
              <a:latin typeface="微软雅黑" panose="020B0503020204020204" charset="-122"/>
              <a:ea typeface="微软雅黑" panose="020B0503020204020204" charset="-122"/>
            </a:endParaRPr>
          </a:p>
        </p:txBody>
      </p:sp>
      <p:sp>
        <p:nvSpPr>
          <p:cNvPr id="13" name="Title 6"/>
          <p:cNvSpPr txBox="1"/>
          <p:nvPr>
            <p:custDataLst>
              <p:tags r:id="rId3"/>
            </p:custDataLst>
          </p:nvPr>
        </p:nvSpPr>
        <p:spPr>
          <a:xfrm>
            <a:off x="914400" y="1007110"/>
            <a:ext cx="10363200" cy="389509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304800" lvl="0" indent="-304800" algn="l" fontAlgn="ctr">
              <a:lnSpc>
                <a:spcPct val="120000"/>
              </a:lnSpc>
              <a:spcBef>
                <a:spcPts val="0"/>
              </a:spcBef>
              <a:spcAft>
                <a:spcPts val="800"/>
              </a:spcAft>
              <a:buSzPct val="100000"/>
              <a:buFont typeface="+mj-ea"/>
              <a:buAutoNum type="ea1JpnChsDbPeriod"/>
            </a:pPr>
            <a:r>
              <a:rPr lang="zh-CN" altLang="en-US" sz="2000" spc="180" dirty="0">
                <a:ln w="3175">
                  <a:noFill/>
                  <a:prstDash val="dash"/>
                </a:ln>
                <a:solidFill>
                  <a:schemeClr val="dk1">
                    <a:lumMod val="75000"/>
                    <a:lumOff val="25000"/>
                  </a:schemeClr>
                </a:solidFill>
                <a:latin typeface="微软雅黑" panose="020B0503020204020204" charset="-122"/>
                <a:ea typeface="微软雅黑" panose="020B0503020204020204" charset="-122"/>
                <a:cs typeface="微软雅黑" panose="020B0503020204020204" charset="-122"/>
              </a:rPr>
              <a:t>防火安全常识</a:t>
            </a:r>
            <a:endParaRPr lang="zh-CN" altLang="en-US" sz="2000" spc="180" dirty="0">
              <a:ln w="3175">
                <a:noFill/>
                <a:prstDash val="dash"/>
              </a:ln>
              <a:solidFill>
                <a:schemeClr val="dk1">
                  <a:lumMod val="75000"/>
                  <a:lumOff val="25000"/>
                </a:schemeClr>
              </a:solidFill>
              <a:latin typeface="微软雅黑" panose="020B0503020204020204" charset="-122"/>
              <a:ea typeface="微软雅黑" panose="020B0503020204020204" charset="-122"/>
              <a:cs typeface="微软雅黑" panose="020B0503020204020204" charset="-122"/>
            </a:endParaRPr>
          </a:p>
          <a:p>
            <a:pPr marL="304800" lvl="1" indent="0" algn="l" eaLnBrk="1" fontAlgn="auto" hangingPunct="1">
              <a:lnSpc>
                <a:spcPct val="120000"/>
              </a:lnSpc>
              <a:spcBef>
                <a:spcPts val="0"/>
              </a:spcBef>
              <a:spcAft>
                <a:spcPts val="800"/>
              </a:spcAft>
              <a:buSzPct val="100000"/>
              <a:buFontTx/>
              <a:buNone/>
            </a:pPr>
            <a:r>
              <a:rPr lang="en-US" altLang="zh-CN" spc="160" dirty="0">
                <a:ln w="3175">
                  <a:noFill/>
                  <a:prstDash val="dash"/>
                </a:ln>
                <a:solidFill>
                  <a:schemeClr val="dk1">
                    <a:lumMod val="75000"/>
                    <a:lumOff val="25000"/>
                  </a:schemeClr>
                </a:solidFill>
                <a:latin typeface="微软雅黑" panose="020B0503020204020204" charset="-122"/>
                <a:ea typeface="微软雅黑" panose="020B0503020204020204" charset="-122"/>
                <a:cs typeface="微软雅黑" panose="020B0503020204020204" charset="-122"/>
              </a:rPr>
              <a:t>A、燃烧的基本知识</a:t>
            </a:r>
            <a:endParaRPr lang="en-US" altLang="zh-CN" spc="160" dirty="0">
              <a:ln w="3175">
                <a:noFill/>
                <a:prstDash val="dash"/>
              </a:ln>
              <a:solidFill>
                <a:schemeClr val="dk1">
                  <a:lumMod val="75000"/>
                  <a:lumOff val="25000"/>
                </a:schemeClr>
              </a:solidFill>
              <a:latin typeface="微软雅黑" panose="020B0503020204020204" charset="-122"/>
              <a:ea typeface="微软雅黑" panose="020B0503020204020204" charset="-122"/>
              <a:cs typeface="微软雅黑" panose="020B0503020204020204" charset="-122"/>
            </a:endParaRPr>
          </a:p>
          <a:p>
            <a:pPr marL="838200" lvl="2" indent="-254000" algn="l" fontAlgn="ctr">
              <a:lnSpc>
                <a:spcPct val="120000"/>
              </a:lnSpc>
              <a:spcBef>
                <a:spcPts val="0"/>
              </a:spcBef>
              <a:spcAft>
                <a:spcPts val="800"/>
              </a:spcAft>
              <a:buSzPct val="100000"/>
              <a:buFont typeface="Arial" panose="020B0604020202020204" pitchFamily="34" charset="0"/>
              <a:buChar char="●"/>
            </a:pPr>
            <a:r>
              <a:rPr lang="zh-CN" sz="1600" spc="100" dirty="0">
                <a:ln w="3175">
                  <a:noFill/>
                  <a:prstDash val="dash"/>
                </a:ln>
                <a:solidFill>
                  <a:schemeClr val="dk1">
                    <a:lumMod val="75000"/>
                    <a:lumOff val="25000"/>
                  </a:schemeClr>
                </a:solidFill>
                <a:latin typeface="微软雅黑" panose="020B0503020204020204" charset="-122"/>
                <a:ea typeface="微软雅黑" panose="020B0503020204020204" charset="-122"/>
                <a:cs typeface="微软雅黑" panose="020B0503020204020204" charset="-122"/>
              </a:rPr>
              <a:t>燃烧，俗称“起火”、“着火”，是一种发光、发热的化学反应，它需具备以下三个条件： </a:t>
            </a:r>
            <a:endParaRPr lang="zh-CN" sz="1600" spc="100" dirty="0">
              <a:ln w="3175">
                <a:noFill/>
                <a:prstDash val="dash"/>
              </a:ln>
              <a:solidFill>
                <a:schemeClr val="dk1">
                  <a:lumMod val="75000"/>
                  <a:lumOff val="25000"/>
                </a:schemeClr>
              </a:solidFill>
              <a:latin typeface="微软雅黑" panose="020B0503020204020204" charset="-122"/>
              <a:ea typeface="微软雅黑" panose="020B0503020204020204" charset="-122"/>
              <a:cs typeface="微软雅黑" panose="020B0503020204020204" charset="-122"/>
            </a:endParaRPr>
          </a:p>
          <a:p>
            <a:pPr marL="1066800" lvl="3" indent="-228600" algn="l" fontAlgn="ctr">
              <a:lnSpc>
                <a:spcPct val="120000"/>
              </a:lnSpc>
              <a:spcBef>
                <a:spcPts val="0"/>
              </a:spcBef>
              <a:spcAft>
                <a:spcPts val="800"/>
              </a:spcAft>
              <a:buSzPct val="100000"/>
              <a:buFont typeface="+mj-lt"/>
              <a:buAutoNum type="alphaLcPeriod"/>
            </a:pPr>
            <a:r>
              <a:rPr lang="zh-CN" altLang="zh-CN" sz="1400" spc="100" dirty="0">
                <a:ln w="3175">
                  <a:noFill/>
                  <a:prstDash val="dash"/>
                </a:ln>
                <a:solidFill>
                  <a:schemeClr val="dk1">
                    <a:lumMod val="75000"/>
                    <a:lumOff val="25000"/>
                  </a:schemeClr>
                </a:solidFill>
                <a:latin typeface="微软雅黑" panose="020B0503020204020204" charset="-122"/>
                <a:ea typeface="微软雅黑" panose="020B0503020204020204" charset="-122"/>
                <a:cs typeface="微软雅黑" panose="020B0503020204020204" charset="-122"/>
              </a:rPr>
              <a:t>要有可燃物。凡是能与空气中的氧或其他氧化剂起化学反应的物质称可燃物。可燃物按其物理状态分为气体、液体和固体。（1）可燃气体种类很多，如煤气、甲烷等。（2）可燃液体使用很广泛，如汽油、柴油、煤油、酒精等。（3）可燃固体种类极多，如木材、纸张等。</a:t>
            </a:r>
            <a:endParaRPr lang="zh-CN" altLang="zh-CN" sz="1400" spc="100" dirty="0">
              <a:ln w="3175">
                <a:noFill/>
                <a:prstDash val="dash"/>
              </a:ln>
              <a:solidFill>
                <a:schemeClr val="dk1">
                  <a:lumMod val="75000"/>
                  <a:lumOff val="25000"/>
                </a:schemeClr>
              </a:solidFill>
              <a:latin typeface="微软雅黑" panose="020B0503020204020204" charset="-122"/>
              <a:ea typeface="微软雅黑" panose="020B0503020204020204" charset="-122"/>
              <a:cs typeface="微软雅黑" panose="020B0503020204020204" charset="-122"/>
            </a:endParaRPr>
          </a:p>
          <a:p>
            <a:pPr marL="1066800" lvl="3" indent="-228600" algn="l" fontAlgn="ctr">
              <a:lnSpc>
                <a:spcPct val="120000"/>
              </a:lnSpc>
              <a:spcBef>
                <a:spcPts val="0"/>
              </a:spcBef>
              <a:spcAft>
                <a:spcPts val="800"/>
              </a:spcAft>
              <a:buSzPct val="100000"/>
              <a:buFont typeface="+mj-lt"/>
              <a:buAutoNum type="alphaLcPeriod"/>
            </a:pPr>
            <a:r>
              <a:rPr lang="zh-CN" altLang="zh-CN" sz="1400" spc="100" dirty="0">
                <a:ln w="3175">
                  <a:noFill/>
                  <a:prstDash val="dash"/>
                </a:ln>
                <a:solidFill>
                  <a:schemeClr val="dk1">
                    <a:lumMod val="75000"/>
                    <a:lumOff val="25000"/>
                  </a:schemeClr>
                </a:solidFill>
                <a:latin typeface="微软雅黑" panose="020B0503020204020204" charset="-122"/>
                <a:ea typeface="微软雅黑" panose="020B0503020204020204" charset="-122"/>
                <a:cs typeface="微软雅黑" panose="020B0503020204020204" charset="-122"/>
              </a:rPr>
              <a:t>要有助燃物。助燃物主要为氧气或空气，因为空气中含有21％的氧，其他助燃物有各类氧化剂，如过氧化物、硝酸及其盐类。</a:t>
            </a:r>
            <a:endParaRPr lang="zh-CN" altLang="zh-CN" sz="1400" spc="100" dirty="0">
              <a:ln w="3175">
                <a:noFill/>
                <a:prstDash val="dash"/>
              </a:ln>
              <a:solidFill>
                <a:schemeClr val="dk1">
                  <a:lumMod val="75000"/>
                  <a:lumOff val="25000"/>
                </a:schemeClr>
              </a:solidFill>
              <a:latin typeface="微软雅黑" panose="020B0503020204020204" charset="-122"/>
              <a:ea typeface="微软雅黑" panose="020B0503020204020204" charset="-122"/>
              <a:cs typeface="微软雅黑" panose="020B0503020204020204" charset="-122"/>
            </a:endParaRPr>
          </a:p>
          <a:p>
            <a:pPr marL="1066800" lvl="3" indent="-228600" algn="l" fontAlgn="ctr">
              <a:lnSpc>
                <a:spcPct val="120000"/>
              </a:lnSpc>
              <a:spcBef>
                <a:spcPts val="0"/>
              </a:spcBef>
              <a:spcAft>
                <a:spcPts val="800"/>
              </a:spcAft>
              <a:buSzPct val="100000"/>
              <a:buFont typeface="+mj-lt"/>
              <a:buAutoNum type="alphaLcPeriod"/>
            </a:pPr>
            <a:r>
              <a:rPr lang="zh-CN" altLang="zh-CN" sz="1400" spc="100" dirty="0">
                <a:ln w="3175">
                  <a:noFill/>
                  <a:prstDash val="dash"/>
                </a:ln>
                <a:solidFill>
                  <a:schemeClr val="dk1">
                    <a:lumMod val="75000"/>
                    <a:lumOff val="25000"/>
                  </a:schemeClr>
                </a:solidFill>
                <a:latin typeface="微软雅黑" panose="020B0503020204020204" charset="-122"/>
                <a:ea typeface="微软雅黑" panose="020B0503020204020204" charset="-122"/>
                <a:cs typeface="微软雅黑" panose="020B0503020204020204" charset="-122"/>
              </a:rPr>
              <a:t>要有着火源。着火源主要是热能，常见的有以下几种：（1）明火。如打火机火、蜡烛火、火柴火等。（2）高温物体。如白炽灯泡、汽车排气等。（3）电热能。如电阻发热、电流发热、电火花,电源线过载等。</a:t>
            </a:r>
            <a:endParaRPr lang="zh-CN" altLang="zh-CN" sz="1400" spc="100" dirty="0">
              <a:ln w="3175">
                <a:noFill/>
                <a:prstDash val="dash"/>
              </a:ln>
              <a:solidFill>
                <a:schemeClr val="dk1">
                  <a:lumMod val="75000"/>
                  <a:lumOff val="25000"/>
                </a:schemeClr>
              </a:solidFill>
              <a:latin typeface="微软雅黑" panose="020B0503020204020204" charset="-122"/>
              <a:ea typeface="微软雅黑" panose="020B0503020204020204" charset="-122"/>
              <a:cs typeface="微软雅黑" panose="020B0503020204020204" charset="-122"/>
            </a:endParaRPr>
          </a:p>
          <a:p>
            <a:pPr marL="584200" lvl="2" indent="0" algn="l" fontAlgn="ctr">
              <a:lnSpc>
                <a:spcPct val="120000"/>
              </a:lnSpc>
              <a:spcBef>
                <a:spcPts val="0"/>
              </a:spcBef>
              <a:spcAft>
                <a:spcPts val="800"/>
              </a:spcAft>
              <a:buSzPct val="100000"/>
              <a:buFont typeface="Arial" panose="020B0604020202020204" pitchFamily="34" charset="0"/>
              <a:buNone/>
            </a:pPr>
            <a:endParaRPr lang="zh-CN" sz="1600" spc="100" dirty="0">
              <a:ln w="3175">
                <a:noFill/>
                <a:prstDash val="dash"/>
              </a:ln>
              <a:solidFill>
                <a:schemeClr val="dk1">
                  <a:lumMod val="75000"/>
                  <a:lumOff val="25000"/>
                </a:schemeClr>
              </a:solidFill>
              <a:latin typeface="微软雅黑" panose="020B0503020204020204" charset="-122"/>
              <a:ea typeface="微软雅黑" panose="020B0503020204020204" charset="-122"/>
              <a:cs typeface="微软雅黑" panose="020B0503020204020204" charset="-122"/>
            </a:endParaRPr>
          </a:p>
        </p:txBody>
      </p:sp>
      <p:sp>
        <p:nvSpPr>
          <p:cNvPr id="11" name="矩形 10"/>
          <p:cNvSpPr/>
          <p:nvPr>
            <p:custDataLst>
              <p:tags r:id="rId4"/>
            </p:custDataLst>
          </p:nvPr>
        </p:nvSpPr>
        <p:spPr>
          <a:xfrm>
            <a:off x="46360" y="102870"/>
            <a:ext cx="152401" cy="609605"/>
          </a:xfrm>
          <a:prstGeom prst="rect">
            <a:avLst/>
          </a:prstGeom>
          <a:solidFill>
            <a:srgbClr val="A5908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5" name="文本框 4"/>
          <p:cNvSpPr txBox="1"/>
          <p:nvPr/>
        </p:nvSpPr>
        <p:spPr>
          <a:xfrm>
            <a:off x="838200" y="5070475"/>
            <a:ext cx="10515600" cy="975995"/>
          </a:xfrm>
          <a:prstGeom prst="rect">
            <a:avLst/>
          </a:prstGeom>
          <a:noFill/>
        </p:spPr>
        <p:txBody>
          <a:bodyPr wrap="square" rtlCol="0" anchor="t">
            <a:spAutoFit/>
          </a:bodyPr>
          <a:p>
            <a:pPr>
              <a:lnSpc>
                <a:spcPct val="120000"/>
              </a:lnSpc>
              <a:spcBef>
                <a:spcPts val="0"/>
              </a:spcBef>
              <a:spcAft>
                <a:spcPts val="0"/>
              </a:spcAft>
            </a:pPr>
            <a:r>
              <a:rPr lang="zh-CN" altLang="en-US" sz="1600"/>
              <a:t>在某种情况下，虽然具备了燃烧的三个必要条件，但由于可燃物质的数量不够，氧气不足或者火源的热量不够，燃烧也不能发生。因此，燃烧要具备以下的充分条件：（1）一定浓度。可燃物主要指可燃气体、可燃液体蒸气。（2）一定的含氧量。（3）一定的着火能量。</a:t>
            </a:r>
            <a:endParaRPr lang="zh-CN" altLang="en-US" sz="1600"/>
          </a:p>
        </p:txBody>
      </p:sp>
    </p:spTree>
    <p:custDataLst>
      <p:tags r:id="rId5"/>
    </p:custDataLst>
  </p:cSld>
  <p:clrMapOvr>
    <a:masterClrMapping/>
  </p:clrMapOvr>
  <mc:AlternateContent xmlns:mc="http://schemas.openxmlformats.org/markup-compatibility/2006">
    <mc:Choice xmlns:p14="http://schemas.microsoft.com/office/powerpoint/2010/main" Requires="p14">
      <p:transition p14:dur="500" advTm="3000">
        <p:random/>
      </p:transition>
    </mc:Choice>
    <mc:Fallback>
      <p:transition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4" presetClass="entr" presetSubtype="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 to="" calcmode="lin" valueType="num">
                                      <p:cBhvr>
                                        <p:cTn id="7" dur="1" fill="hold"/>
                                        <p:tgtEl>
                                          <p:spTgt spid="10"/>
                                        </p:tgtEl>
                                      </p:cBhvr>
                                    </p:anim>
                                  </p:childTnLst>
                                </p:cTn>
                              </p:par>
                            </p:childTnLst>
                          </p:cTn>
                        </p:par>
                        <p:par>
                          <p:cTn id="8" fill="hold">
                            <p:stCondLst>
                              <p:cond delay="0"/>
                            </p:stCondLst>
                            <p:childTnLst>
                              <p:par>
                                <p:cTn id="9" presetID="24" presetClass="entr" presetSubtype="0"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 to="" calcmode="lin" valueType="num">
                                      <p:cBhvr>
                                        <p:cTn id="11" dur="1" fill="hold"/>
                                        <p:tgtEl>
                                          <p:spTgt spid="12"/>
                                        </p:tgtEl>
                                      </p:cBhvr>
                                    </p:anim>
                                  </p:childTnLst>
                                </p:cTn>
                              </p:par>
                            </p:childTnLst>
                          </p:cTn>
                        </p:par>
                        <p:par>
                          <p:cTn id="12" fill="hold">
                            <p:stCondLst>
                              <p:cond delay="0"/>
                            </p:stCondLst>
                            <p:childTnLst>
                              <p:par>
                                <p:cTn id="13" presetID="24" presetClass="entr" presetSubtype="0" fill="hold" grpId="0" nodeType="afterEffect">
                                  <p:stCondLst>
                                    <p:cond delay="0"/>
                                  </p:stCondLst>
                                  <p:childTnLst>
                                    <p:set>
                                      <p:cBhvr>
                                        <p:cTn id="14" dur="1" fill="hold">
                                          <p:stCondLst>
                                            <p:cond delay="0"/>
                                          </p:stCondLst>
                                        </p:cTn>
                                        <p:tgtEl>
                                          <p:spTgt spid="13"/>
                                        </p:tgtEl>
                                        <p:attrNameLst>
                                          <p:attrName>style.visibility</p:attrName>
                                        </p:attrNameLst>
                                      </p:cBhvr>
                                      <p:to>
                                        <p:strVal val="visible"/>
                                      </p:to>
                                    </p:set>
                                    <p:anim to="" calcmode="lin" valueType="num">
                                      <p:cBhvr>
                                        <p:cTn id="15" dur="1" fill="hold"/>
                                        <p:tgtEl>
                                          <p:spTgt spid="13"/>
                                        </p:tgtEl>
                                      </p:cBhvr>
                                    </p:anim>
                                  </p:childTnLst>
                                </p:cTn>
                              </p:par>
                            </p:childTnLst>
                          </p:cTn>
                        </p:par>
                        <p:par>
                          <p:cTn id="16" fill="hold">
                            <p:stCondLst>
                              <p:cond delay="0"/>
                            </p:stCondLst>
                            <p:childTnLst>
                              <p:par>
                                <p:cTn id="17" presetID="24" presetClass="entr" presetSubtype="0" fill="hold" grpId="0" nodeType="afterEffect">
                                  <p:stCondLst>
                                    <p:cond delay="0"/>
                                  </p:stCondLst>
                                  <p:childTnLst>
                                    <p:set>
                                      <p:cBhvr>
                                        <p:cTn id="18" dur="1" fill="hold">
                                          <p:stCondLst>
                                            <p:cond delay="0"/>
                                          </p:stCondLst>
                                        </p:cTn>
                                        <p:tgtEl>
                                          <p:spTgt spid="11"/>
                                        </p:tgtEl>
                                        <p:attrNameLst>
                                          <p:attrName>style.visibility</p:attrName>
                                        </p:attrNameLst>
                                      </p:cBhvr>
                                      <p:to>
                                        <p:strVal val="visible"/>
                                      </p:to>
                                    </p:set>
                                    <p:anim to="" calcmode="lin" valueType="num">
                                      <p:cBhvr>
                                        <p:cTn id="19" dur="1" fill="hold"/>
                                        <p:tgtEl>
                                          <p:spTgt spid="11"/>
                                        </p:tgtEl>
                                      </p:cBhvr>
                                    </p:anim>
                                  </p:childTnLst>
                                </p:cTn>
                              </p:par>
                            </p:childTnLst>
                          </p:cTn>
                        </p:par>
                        <p:par>
                          <p:cTn id="20" fill="hold">
                            <p:stCondLst>
                              <p:cond delay="0"/>
                            </p:stCondLst>
                            <p:childTnLst>
                              <p:par>
                                <p:cTn id="21" presetID="24" presetClass="entr" presetSubtype="0" fill="hold" grpId="0" nodeType="afterEffect">
                                  <p:stCondLst>
                                    <p:cond delay="0"/>
                                  </p:stCondLst>
                                  <p:childTnLst>
                                    <p:set>
                                      <p:cBhvr>
                                        <p:cTn id="22" dur="1" fill="hold">
                                          <p:stCondLst>
                                            <p:cond delay="0"/>
                                          </p:stCondLst>
                                        </p:cTn>
                                        <p:tgtEl>
                                          <p:spTgt spid="5"/>
                                        </p:tgtEl>
                                        <p:attrNameLst>
                                          <p:attrName>style.visibility</p:attrName>
                                        </p:attrNameLst>
                                      </p:cBhvr>
                                      <p:to>
                                        <p:strVal val="visible"/>
                                      </p:to>
                                    </p:set>
                                    <p:anim to="" calcmode="lin" valueType="num">
                                      <p:cBhvr>
                                        <p:cTn id="23" dur="1" fill="hold"/>
                                        <p:tgtEl>
                                          <p:spTgt spid="5"/>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2" grpId="0"/>
      <p:bldP spid="13" grpId="0"/>
      <p:bldP spid="11" grpId="0" animBg="1"/>
      <p:bldP spid="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1" name="Rectangle 3"/>
          <p:cNvSpPr>
            <a:spLocks noGrp="1" noChangeArrowheads="1"/>
          </p:cNvSpPr>
          <p:nvPr>
            <p:ph type="body" idx="1"/>
          </p:nvPr>
        </p:nvSpPr>
        <p:spPr>
          <a:xfrm>
            <a:off x="838200" y="1257935"/>
            <a:ext cx="10515600" cy="5041265"/>
          </a:xfrm>
        </p:spPr>
        <p:txBody>
          <a:bodyPr>
            <a:noAutofit/>
          </a:bodyPr>
          <a:lstStyle/>
          <a:p>
            <a:pPr eaLnBrk="1" hangingPunct="1">
              <a:lnSpc>
                <a:spcPct val="120000"/>
              </a:lnSpc>
              <a:spcAft>
                <a:spcPts val="0"/>
              </a:spcAft>
              <a:buFontTx/>
              <a:buNone/>
            </a:pPr>
            <a:r>
              <a:rPr lang="zh-CN" altLang="zh-CN" sz="1600" dirty="0" smtClean="0"/>
              <a:t> </a:t>
            </a:r>
            <a:r>
              <a:rPr lang="zh-CN" altLang="en-US" sz="1800" b="1" dirty="0" smtClean="0"/>
              <a:t>二、</a:t>
            </a:r>
            <a:r>
              <a:rPr lang="zh-CN" sz="1800" b="1" dirty="0" smtClean="0"/>
              <a:t>灭火的几种基本方法</a:t>
            </a:r>
            <a:endParaRPr lang="zh-CN" sz="1800" b="1" dirty="0" smtClean="0"/>
          </a:p>
          <a:p>
            <a:pPr eaLnBrk="1" hangingPunct="1">
              <a:lnSpc>
                <a:spcPct val="120000"/>
              </a:lnSpc>
              <a:spcAft>
                <a:spcPts val="0"/>
              </a:spcAft>
              <a:buFontTx/>
              <a:buNone/>
            </a:pPr>
            <a:r>
              <a:rPr lang="zh-CN" sz="1600" dirty="0" smtClean="0"/>
              <a:t> </a:t>
            </a:r>
            <a:r>
              <a:rPr lang="zh-CN" altLang="zh-CN" sz="1600" dirty="0" smtClean="0">
                <a:latin typeface="微软雅黑" panose="020B0503020204020204" charset="-122"/>
                <a:ea typeface="微软雅黑" panose="020B0503020204020204" charset="-122"/>
              </a:rPr>
              <a:t>1.</a:t>
            </a:r>
            <a:r>
              <a:rPr lang="en-US" altLang="zh-CN" sz="1600" dirty="0" smtClean="0">
                <a:latin typeface="微软雅黑" panose="020B0503020204020204" charset="-122"/>
                <a:ea typeface="微软雅黑" panose="020B0503020204020204" charset="-122"/>
              </a:rPr>
              <a:t> </a:t>
            </a:r>
            <a:r>
              <a:rPr lang="zh-CN" sz="1600" dirty="0" smtClean="0">
                <a:latin typeface="微软雅黑" panose="020B0503020204020204" charset="-122"/>
                <a:ea typeface="微软雅黑" panose="020B0503020204020204" charset="-122"/>
              </a:rPr>
              <a:t>冷却法：</a:t>
            </a:r>
            <a:endParaRPr lang="zh-CN" sz="1600" dirty="0" smtClean="0">
              <a:latin typeface="微软雅黑" panose="020B0503020204020204" charset="-122"/>
              <a:ea typeface="微软雅黑" panose="020B0503020204020204" charset="-122"/>
            </a:endParaRPr>
          </a:p>
          <a:p>
            <a:pPr eaLnBrk="1" hangingPunct="1">
              <a:lnSpc>
                <a:spcPct val="120000"/>
              </a:lnSpc>
              <a:spcAft>
                <a:spcPts val="0"/>
              </a:spcAft>
              <a:buFontTx/>
              <a:buNone/>
            </a:pPr>
            <a:r>
              <a:rPr lang="zh-CN" altLang="en-US" sz="1600" dirty="0" smtClean="0">
                <a:latin typeface="微软雅黑" panose="020B0503020204020204" charset="-122"/>
                <a:ea typeface="微软雅黑" panose="020B0503020204020204" charset="-122"/>
              </a:rPr>
              <a:t>     </a:t>
            </a:r>
            <a:r>
              <a:rPr lang="zh-CN" sz="1600" dirty="0" smtClean="0">
                <a:latin typeface="微软雅黑" panose="020B0503020204020204" charset="-122"/>
                <a:ea typeface="微软雅黑" panose="020B0503020204020204" charset="-122"/>
              </a:rPr>
              <a:t>就是降低燃烧物质的温度使火熄灭。如：可用水直接喷洒在燃烧物上，吸收能量，使温度降低到燃点以下，就可以使火焰熄灭。对水忌水的物品，如油类着火，则不可以用水灭。</a:t>
            </a:r>
            <a:endParaRPr lang="zh-CN" sz="1600" dirty="0" smtClean="0">
              <a:latin typeface="微软雅黑" panose="020B0503020204020204" charset="-122"/>
              <a:ea typeface="微软雅黑" panose="020B0503020204020204" charset="-122"/>
            </a:endParaRPr>
          </a:p>
          <a:p>
            <a:pPr eaLnBrk="1" hangingPunct="1">
              <a:lnSpc>
                <a:spcPct val="120000"/>
              </a:lnSpc>
              <a:spcAft>
                <a:spcPts val="0"/>
              </a:spcAft>
              <a:buFontTx/>
              <a:buNone/>
            </a:pPr>
            <a:r>
              <a:rPr lang="zh-CN" altLang="zh-CN" sz="1600" dirty="0" smtClean="0">
                <a:latin typeface="微软雅黑" panose="020B0503020204020204" charset="-122"/>
                <a:ea typeface="微软雅黑" panose="020B0503020204020204" charset="-122"/>
              </a:rPr>
              <a:t> 2.</a:t>
            </a:r>
            <a:r>
              <a:rPr lang="en-US" altLang="zh-CN" sz="1600" dirty="0" smtClean="0">
                <a:latin typeface="微软雅黑" panose="020B0503020204020204" charset="-122"/>
                <a:ea typeface="微软雅黑" panose="020B0503020204020204" charset="-122"/>
              </a:rPr>
              <a:t> </a:t>
            </a:r>
            <a:r>
              <a:rPr lang="zh-CN" sz="1600" dirty="0" smtClean="0">
                <a:latin typeface="微软雅黑" panose="020B0503020204020204" charset="-122"/>
                <a:ea typeface="微软雅黑" panose="020B0503020204020204" charset="-122"/>
              </a:rPr>
              <a:t>窒息法：</a:t>
            </a:r>
            <a:endParaRPr lang="zh-CN" sz="1600" dirty="0" smtClean="0">
              <a:latin typeface="微软雅黑" panose="020B0503020204020204" charset="-122"/>
              <a:ea typeface="微软雅黑" panose="020B0503020204020204" charset="-122"/>
            </a:endParaRPr>
          </a:p>
          <a:p>
            <a:pPr eaLnBrk="1" hangingPunct="1">
              <a:lnSpc>
                <a:spcPct val="120000"/>
              </a:lnSpc>
              <a:spcAft>
                <a:spcPts val="0"/>
              </a:spcAft>
              <a:buFontTx/>
              <a:buNone/>
            </a:pPr>
            <a:r>
              <a:rPr lang="zh-CN" altLang="en-US" sz="1600" dirty="0" smtClean="0">
                <a:latin typeface="微软雅黑" panose="020B0503020204020204" charset="-122"/>
                <a:ea typeface="微软雅黑" panose="020B0503020204020204" charset="-122"/>
              </a:rPr>
              <a:t>     </a:t>
            </a:r>
            <a:r>
              <a:rPr lang="zh-CN" sz="1600" dirty="0" smtClean="0">
                <a:latin typeface="微软雅黑" panose="020B0503020204020204" charset="-122"/>
                <a:ea typeface="微软雅黑" panose="020B0503020204020204" charset="-122"/>
              </a:rPr>
              <a:t>就是阻止空气流入燃烧区，断绝氧气对燃烧物的助燃，最后使火焰窒息。使用泡沫灭火器、二氧化碳灭火器灭火，都有窒息作用。</a:t>
            </a:r>
            <a:endParaRPr lang="zh-CN" sz="1600" dirty="0" smtClean="0">
              <a:latin typeface="微软雅黑" panose="020B0503020204020204" charset="-122"/>
              <a:ea typeface="微软雅黑" panose="020B0503020204020204" charset="-122"/>
            </a:endParaRPr>
          </a:p>
          <a:p>
            <a:pPr eaLnBrk="1" hangingPunct="1">
              <a:lnSpc>
                <a:spcPct val="120000"/>
              </a:lnSpc>
              <a:spcAft>
                <a:spcPts val="0"/>
              </a:spcAft>
              <a:buFontTx/>
              <a:buNone/>
            </a:pPr>
            <a:r>
              <a:rPr lang="zh-CN" altLang="zh-CN" sz="1600" dirty="0" smtClean="0">
                <a:latin typeface="微软雅黑" panose="020B0503020204020204" charset="-122"/>
                <a:ea typeface="微软雅黑" panose="020B0503020204020204" charset="-122"/>
              </a:rPr>
              <a:t> 3.</a:t>
            </a:r>
            <a:r>
              <a:rPr lang="en-US" altLang="zh-CN" sz="1600" dirty="0" smtClean="0">
                <a:latin typeface="微软雅黑" panose="020B0503020204020204" charset="-122"/>
                <a:ea typeface="微软雅黑" panose="020B0503020204020204" charset="-122"/>
              </a:rPr>
              <a:t>  </a:t>
            </a:r>
            <a:r>
              <a:rPr lang="zh-CN" sz="1600" dirty="0" smtClean="0">
                <a:latin typeface="微软雅黑" panose="020B0503020204020204" charset="-122"/>
                <a:ea typeface="微软雅黑" panose="020B0503020204020204" charset="-122"/>
              </a:rPr>
              <a:t>隔离法：</a:t>
            </a:r>
            <a:endParaRPr lang="zh-CN" sz="1600" dirty="0" smtClean="0">
              <a:latin typeface="微软雅黑" panose="020B0503020204020204" charset="-122"/>
              <a:ea typeface="微软雅黑" panose="020B0503020204020204" charset="-122"/>
            </a:endParaRPr>
          </a:p>
          <a:p>
            <a:pPr eaLnBrk="1" hangingPunct="1">
              <a:lnSpc>
                <a:spcPct val="120000"/>
              </a:lnSpc>
              <a:spcAft>
                <a:spcPts val="0"/>
              </a:spcAft>
              <a:buFontTx/>
              <a:buNone/>
            </a:pPr>
            <a:r>
              <a:rPr lang="zh-CN" altLang="en-US" sz="1600" dirty="0" smtClean="0">
                <a:latin typeface="微软雅黑" panose="020B0503020204020204" charset="-122"/>
                <a:ea typeface="微软雅黑" panose="020B0503020204020204" charset="-122"/>
              </a:rPr>
              <a:t>     </a:t>
            </a:r>
            <a:r>
              <a:rPr lang="zh-CN" sz="1600" dirty="0" smtClean="0">
                <a:latin typeface="微软雅黑" panose="020B0503020204020204" charset="-122"/>
                <a:ea typeface="微软雅黑" panose="020B0503020204020204" charset="-122"/>
              </a:rPr>
              <a:t>就是要断绝可燃烧物。（</a:t>
            </a:r>
            <a:r>
              <a:rPr lang="zh-CN" altLang="zh-CN" sz="1600" dirty="0" smtClean="0">
                <a:latin typeface="微软雅黑" panose="020B0503020204020204" charset="-122"/>
                <a:ea typeface="微软雅黑" panose="020B0503020204020204" charset="-122"/>
              </a:rPr>
              <a:t>1</a:t>
            </a:r>
            <a:r>
              <a:rPr lang="zh-CN" sz="1600" dirty="0" smtClean="0">
                <a:latin typeface="微软雅黑" panose="020B0503020204020204" charset="-122"/>
                <a:ea typeface="微软雅黑" panose="020B0503020204020204" charset="-122"/>
              </a:rPr>
              <a:t>）将燃烧点附近的可燃物移到远离火的地方，防止火势蔓延。</a:t>
            </a:r>
            <a:r>
              <a:rPr lang="en-US" altLang="zh-CN" sz="1600" dirty="0" smtClean="0">
                <a:latin typeface="微软雅黑" panose="020B0503020204020204" charset="-122"/>
                <a:ea typeface="微软雅黑" panose="020B0503020204020204" charset="-122"/>
              </a:rPr>
              <a:t>                  </a:t>
            </a:r>
            <a:endParaRPr lang="en-US" altLang="zh-CN" sz="1600" dirty="0" smtClean="0">
              <a:latin typeface="微软雅黑" panose="020B0503020204020204" charset="-122"/>
              <a:ea typeface="微软雅黑" panose="020B0503020204020204" charset="-122"/>
            </a:endParaRPr>
          </a:p>
          <a:p>
            <a:pPr eaLnBrk="1" hangingPunct="1">
              <a:lnSpc>
                <a:spcPct val="120000"/>
              </a:lnSpc>
              <a:spcAft>
                <a:spcPts val="0"/>
              </a:spcAft>
              <a:buFontTx/>
              <a:buNone/>
            </a:pPr>
            <a:r>
              <a:rPr lang="en-US" altLang="zh-CN" sz="1600" dirty="0" smtClean="0">
                <a:latin typeface="微软雅黑" panose="020B0503020204020204" charset="-122"/>
                <a:ea typeface="微软雅黑" panose="020B0503020204020204" charset="-122"/>
              </a:rPr>
              <a:t>                         </a:t>
            </a:r>
            <a:r>
              <a:rPr lang="zh-CN" sz="1600" dirty="0" smtClean="0">
                <a:latin typeface="微软雅黑" panose="020B0503020204020204" charset="-122"/>
                <a:ea typeface="微软雅黑" panose="020B0503020204020204" charset="-122"/>
              </a:rPr>
              <a:t>（</a:t>
            </a:r>
            <a:r>
              <a:rPr lang="zh-CN" altLang="zh-CN" sz="1600" dirty="0" smtClean="0">
                <a:latin typeface="微软雅黑" panose="020B0503020204020204" charset="-122"/>
                <a:ea typeface="微软雅黑" panose="020B0503020204020204" charset="-122"/>
              </a:rPr>
              <a:t>2</a:t>
            </a:r>
            <a:r>
              <a:rPr lang="zh-CN" sz="1600" dirty="0" smtClean="0">
                <a:latin typeface="微软雅黑" panose="020B0503020204020204" charset="-122"/>
                <a:ea typeface="微软雅黑" panose="020B0503020204020204" charset="-122"/>
              </a:rPr>
              <a:t>）切断流向燃点的可燃液体。如关闭煤气管阀门等。</a:t>
            </a:r>
            <a:endParaRPr lang="zh-CN" sz="1600" dirty="0" smtClean="0">
              <a:latin typeface="微软雅黑" panose="020B0503020204020204" charset="-122"/>
              <a:ea typeface="微软雅黑" panose="020B0503020204020204" charset="-122"/>
            </a:endParaRPr>
          </a:p>
          <a:p>
            <a:pPr eaLnBrk="1" hangingPunct="1">
              <a:lnSpc>
                <a:spcPct val="120000"/>
              </a:lnSpc>
              <a:spcAft>
                <a:spcPts val="0"/>
              </a:spcAft>
              <a:buFontTx/>
              <a:buNone/>
            </a:pPr>
            <a:r>
              <a:rPr lang="zh-CN" altLang="zh-CN" sz="1600" dirty="0" smtClean="0">
                <a:latin typeface="微软雅黑" panose="020B0503020204020204" charset="-122"/>
                <a:ea typeface="微软雅黑" panose="020B0503020204020204" charset="-122"/>
              </a:rPr>
              <a:t> 4.</a:t>
            </a:r>
            <a:r>
              <a:rPr lang="en-US" altLang="zh-CN" sz="1600" dirty="0" smtClean="0">
                <a:latin typeface="微软雅黑" panose="020B0503020204020204" charset="-122"/>
                <a:ea typeface="微软雅黑" panose="020B0503020204020204" charset="-122"/>
              </a:rPr>
              <a:t> </a:t>
            </a:r>
            <a:r>
              <a:rPr lang="zh-CN" sz="1600" dirty="0" smtClean="0">
                <a:latin typeface="微软雅黑" panose="020B0503020204020204" charset="-122"/>
                <a:ea typeface="微软雅黑" panose="020B0503020204020204" charset="-122"/>
              </a:rPr>
              <a:t>抑制法：</a:t>
            </a:r>
            <a:endParaRPr lang="zh-CN" sz="1600" dirty="0" smtClean="0">
              <a:latin typeface="微软雅黑" panose="020B0503020204020204" charset="-122"/>
              <a:ea typeface="微软雅黑" panose="020B0503020204020204" charset="-122"/>
            </a:endParaRPr>
          </a:p>
          <a:p>
            <a:pPr eaLnBrk="1" hangingPunct="1">
              <a:lnSpc>
                <a:spcPct val="120000"/>
              </a:lnSpc>
              <a:spcAft>
                <a:spcPts val="0"/>
              </a:spcAft>
              <a:buFontTx/>
              <a:buNone/>
            </a:pPr>
            <a:r>
              <a:rPr lang="zh-CN" altLang="en-US" sz="1600" dirty="0" smtClean="0">
                <a:latin typeface="微软雅黑" panose="020B0503020204020204" charset="-122"/>
                <a:ea typeface="微软雅黑" panose="020B0503020204020204" charset="-122"/>
              </a:rPr>
              <a:t>     </a:t>
            </a:r>
            <a:r>
              <a:rPr lang="zh-CN" sz="1600" dirty="0" smtClean="0">
                <a:latin typeface="微软雅黑" panose="020B0503020204020204" charset="-122"/>
                <a:ea typeface="微软雅黑" panose="020B0503020204020204" charset="-122"/>
              </a:rPr>
              <a:t>用有抑制作用的灭火剂射到燃烧物上，使燃烧停止。如使用干粉、</a:t>
            </a:r>
            <a:r>
              <a:rPr lang="zh-CN" altLang="zh-CN" sz="1600" dirty="0" smtClean="0">
                <a:latin typeface="微软雅黑" panose="020B0503020204020204" charset="-122"/>
                <a:ea typeface="微软雅黑" panose="020B0503020204020204" charset="-122"/>
              </a:rPr>
              <a:t>1211</a:t>
            </a:r>
            <a:r>
              <a:rPr lang="zh-CN" sz="1600" dirty="0" smtClean="0">
                <a:latin typeface="微软雅黑" panose="020B0503020204020204" charset="-122"/>
                <a:ea typeface="微软雅黑" panose="020B0503020204020204" charset="-122"/>
              </a:rPr>
              <a:t>灭火器等。</a:t>
            </a:r>
            <a:endParaRPr lang="zh-CN" sz="1600" dirty="0" smtClean="0">
              <a:latin typeface="微软雅黑" panose="020B0503020204020204" charset="-122"/>
              <a:ea typeface="微软雅黑" panose="020B0503020204020204" charset="-122"/>
            </a:endParaRPr>
          </a:p>
        </p:txBody>
      </p:sp>
      <p:sp>
        <p:nvSpPr>
          <p:cNvPr id="12" name="文本框 11"/>
          <p:cNvSpPr txBox="1"/>
          <p:nvPr>
            <p:custDataLst>
              <p:tags r:id="rId1"/>
            </p:custDataLst>
          </p:nvPr>
        </p:nvSpPr>
        <p:spPr>
          <a:xfrm>
            <a:off x="198755" y="229235"/>
            <a:ext cx="2355215" cy="609600"/>
          </a:xfrm>
          <a:prstGeom prst="rect">
            <a:avLst/>
          </a:prstGeom>
          <a:noFill/>
        </p:spPr>
        <p:txBody>
          <a:bodyPr wrap="square" lIns="63500" tIns="25400" rIns="63500" bIns="25400" rtlCol="0" anchor="t" anchorCtr="0">
            <a:normAutofit/>
          </a:bodyPr>
          <a:p>
            <a:pPr marL="0" indent="0" algn="l">
              <a:lnSpc>
                <a:spcPct val="100000"/>
              </a:lnSpc>
              <a:spcBef>
                <a:spcPts val="0"/>
              </a:spcBef>
              <a:spcAft>
                <a:spcPts val="0"/>
              </a:spcAft>
              <a:buSzPct val="100000"/>
              <a:buNone/>
            </a:pPr>
            <a:r>
              <a:rPr lang="zh-CN" altLang="en-US" sz="2400" b="1" spc="180" dirty="0">
                <a:solidFill>
                  <a:schemeClr val="tx1"/>
                </a:solidFill>
                <a:latin typeface="微软雅黑" panose="020B0503020204020204" charset="-122"/>
                <a:ea typeface="微软雅黑" panose="020B0503020204020204" charset="-122"/>
              </a:rPr>
              <a:t>消防安全</a:t>
            </a:r>
            <a:endParaRPr lang="zh-CN" altLang="en-US" sz="2400" b="1" spc="180" dirty="0">
              <a:solidFill>
                <a:schemeClr val="tx1"/>
              </a:solidFill>
              <a:latin typeface="微软雅黑" panose="020B0503020204020204" charset="-122"/>
              <a:ea typeface="微软雅黑" panose="020B0503020204020204" charset="-122"/>
            </a:endParaRPr>
          </a:p>
        </p:txBody>
      </p:sp>
      <p:sp>
        <p:nvSpPr>
          <p:cNvPr id="11" name="矩形 10"/>
          <p:cNvSpPr/>
          <p:nvPr>
            <p:custDataLst>
              <p:tags r:id="rId2"/>
            </p:custDataLst>
          </p:nvPr>
        </p:nvSpPr>
        <p:spPr>
          <a:xfrm>
            <a:off x="46360" y="102870"/>
            <a:ext cx="152401" cy="609605"/>
          </a:xfrm>
          <a:prstGeom prst="rect">
            <a:avLst/>
          </a:prstGeom>
          <a:solidFill>
            <a:srgbClr val="A5908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p14:dur="500" advTm="3000">
        <p:random/>
      </p:transition>
    </mc:Choice>
    <mc:Fallback>
      <p:transition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4" presetClass="entr" presetSubtype="0" fill="hold" grpId="0" nodeType="afterEffect">
                                  <p:stCondLst>
                                    <p:cond delay="0"/>
                                  </p:stCondLst>
                                  <p:childTnLst>
                                    <p:set>
                                      <p:cBhvr>
                                        <p:cTn id="6" dur="1" fill="hold">
                                          <p:stCondLst>
                                            <p:cond delay="0"/>
                                          </p:stCondLst>
                                        </p:cTn>
                                        <p:tgtEl>
                                          <p:spTgt spid="22531">
                                            <p:txEl>
                                              <p:pRg st="0" end="0"/>
                                            </p:txEl>
                                          </p:spTgt>
                                        </p:tgtEl>
                                        <p:attrNameLst>
                                          <p:attrName>style.visibility</p:attrName>
                                        </p:attrNameLst>
                                      </p:cBhvr>
                                      <p:to>
                                        <p:strVal val="visible"/>
                                      </p:to>
                                    </p:set>
                                    <p:anim to="" calcmode="lin" valueType="num">
                                      <p:cBhvr>
                                        <p:cTn id="7" dur="1" fill="hold"/>
                                        <p:tgtEl>
                                          <p:spTgt spid="22531">
                                            <p:txEl>
                                              <p:pRg st="0" end="0"/>
                                            </p:txEl>
                                          </p:spTgt>
                                        </p:tgtEl>
                                      </p:cBhvr>
                                    </p:anim>
                                  </p:childTnLst>
                                </p:cTn>
                              </p:par>
                            </p:childTnLst>
                          </p:cTn>
                        </p:par>
                        <p:par>
                          <p:cTn id="8" fill="hold">
                            <p:stCondLst>
                              <p:cond delay="0"/>
                            </p:stCondLst>
                            <p:childTnLst>
                              <p:par>
                                <p:cTn id="9" presetID="24" presetClass="entr" presetSubtype="0" fill="hold" grpId="0" nodeType="afterEffect">
                                  <p:stCondLst>
                                    <p:cond delay="0"/>
                                  </p:stCondLst>
                                  <p:childTnLst>
                                    <p:set>
                                      <p:cBhvr>
                                        <p:cTn id="10" dur="1" fill="hold">
                                          <p:stCondLst>
                                            <p:cond delay="0"/>
                                          </p:stCondLst>
                                        </p:cTn>
                                        <p:tgtEl>
                                          <p:spTgt spid="22531">
                                            <p:txEl>
                                              <p:pRg st="1" end="1"/>
                                            </p:txEl>
                                          </p:spTgt>
                                        </p:tgtEl>
                                        <p:attrNameLst>
                                          <p:attrName>style.visibility</p:attrName>
                                        </p:attrNameLst>
                                      </p:cBhvr>
                                      <p:to>
                                        <p:strVal val="visible"/>
                                      </p:to>
                                    </p:set>
                                    <p:anim to="" calcmode="lin" valueType="num">
                                      <p:cBhvr>
                                        <p:cTn id="11" dur="1" fill="hold"/>
                                        <p:tgtEl>
                                          <p:spTgt spid="22531">
                                            <p:txEl>
                                              <p:pRg st="1" end="1"/>
                                            </p:txEl>
                                          </p:spTgt>
                                        </p:tgtEl>
                                      </p:cBhvr>
                                    </p:anim>
                                  </p:childTnLst>
                                </p:cTn>
                              </p:par>
                            </p:childTnLst>
                          </p:cTn>
                        </p:par>
                        <p:par>
                          <p:cTn id="12" fill="hold">
                            <p:stCondLst>
                              <p:cond delay="0"/>
                            </p:stCondLst>
                            <p:childTnLst>
                              <p:par>
                                <p:cTn id="13" presetID="24" presetClass="entr" presetSubtype="0" fill="hold" grpId="0" nodeType="afterEffect">
                                  <p:stCondLst>
                                    <p:cond delay="0"/>
                                  </p:stCondLst>
                                  <p:childTnLst>
                                    <p:set>
                                      <p:cBhvr>
                                        <p:cTn id="14" dur="1" fill="hold">
                                          <p:stCondLst>
                                            <p:cond delay="0"/>
                                          </p:stCondLst>
                                        </p:cTn>
                                        <p:tgtEl>
                                          <p:spTgt spid="22531">
                                            <p:txEl>
                                              <p:pRg st="2" end="2"/>
                                            </p:txEl>
                                          </p:spTgt>
                                        </p:tgtEl>
                                        <p:attrNameLst>
                                          <p:attrName>style.visibility</p:attrName>
                                        </p:attrNameLst>
                                      </p:cBhvr>
                                      <p:to>
                                        <p:strVal val="visible"/>
                                      </p:to>
                                    </p:set>
                                    <p:anim to="" calcmode="lin" valueType="num">
                                      <p:cBhvr>
                                        <p:cTn id="15" dur="1" fill="hold"/>
                                        <p:tgtEl>
                                          <p:spTgt spid="22531">
                                            <p:txEl>
                                              <p:pRg st="2" end="2"/>
                                            </p:txEl>
                                          </p:spTgt>
                                        </p:tgtEl>
                                      </p:cBhvr>
                                    </p:anim>
                                  </p:childTnLst>
                                </p:cTn>
                              </p:par>
                            </p:childTnLst>
                          </p:cTn>
                        </p:par>
                        <p:par>
                          <p:cTn id="16" fill="hold">
                            <p:stCondLst>
                              <p:cond delay="0"/>
                            </p:stCondLst>
                            <p:childTnLst>
                              <p:par>
                                <p:cTn id="17" presetID="24" presetClass="entr" presetSubtype="0" fill="hold" grpId="0" nodeType="afterEffect">
                                  <p:stCondLst>
                                    <p:cond delay="0"/>
                                  </p:stCondLst>
                                  <p:childTnLst>
                                    <p:set>
                                      <p:cBhvr>
                                        <p:cTn id="18" dur="1" fill="hold">
                                          <p:stCondLst>
                                            <p:cond delay="0"/>
                                          </p:stCondLst>
                                        </p:cTn>
                                        <p:tgtEl>
                                          <p:spTgt spid="22531">
                                            <p:txEl>
                                              <p:pRg st="3" end="3"/>
                                            </p:txEl>
                                          </p:spTgt>
                                        </p:tgtEl>
                                        <p:attrNameLst>
                                          <p:attrName>style.visibility</p:attrName>
                                        </p:attrNameLst>
                                      </p:cBhvr>
                                      <p:to>
                                        <p:strVal val="visible"/>
                                      </p:to>
                                    </p:set>
                                    <p:anim to="" calcmode="lin" valueType="num">
                                      <p:cBhvr>
                                        <p:cTn id="19" dur="1" fill="hold"/>
                                        <p:tgtEl>
                                          <p:spTgt spid="22531">
                                            <p:txEl>
                                              <p:pRg st="3" end="3"/>
                                            </p:txEl>
                                          </p:spTgt>
                                        </p:tgtEl>
                                      </p:cBhvr>
                                    </p:anim>
                                  </p:childTnLst>
                                </p:cTn>
                              </p:par>
                            </p:childTnLst>
                          </p:cTn>
                        </p:par>
                        <p:par>
                          <p:cTn id="20" fill="hold">
                            <p:stCondLst>
                              <p:cond delay="0"/>
                            </p:stCondLst>
                            <p:childTnLst>
                              <p:par>
                                <p:cTn id="21" presetID="24" presetClass="entr" presetSubtype="0" fill="hold" grpId="0" nodeType="afterEffect">
                                  <p:stCondLst>
                                    <p:cond delay="0"/>
                                  </p:stCondLst>
                                  <p:childTnLst>
                                    <p:set>
                                      <p:cBhvr>
                                        <p:cTn id="22" dur="1" fill="hold">
                                          <p:stCondLst>
                                            <p:cond delay="0"/>
                                          </p:stCondLst>
                                        </p:cTn>
                                        <p:tgtEl>
                                          <p:spTgt spid="22531">
                                            <p:txEl>
                                              <p:pRg st="4" end="4"/>
                                            </p:txEl>
                                          </p:spTgt>
                                        </p:tgtEl>
                                        <p:attrNameLst>
                                          <p:attrName>style.visibility</p:attrName>
                                        </p:attrNameLst>
                                      </p:cBhvr>
                                      <p:to>
                                        <p:strVal val="visible"/>
                                      </p:to>
                                    </p:set>
                                    <p:anim to="" calcmode="lin" valueType="num">
                                      <p:cBhvr>
                                        <p:cTn id="23" dur="1" fill="hold"/>
                                        <p:tgtEl>
                                          <p:spTgt spid="22531">
                                            <p:txEl>
                                              <p:pRg st="4" end="4"/>
                                            </p:txEl>
                                          </p:spTgt>
                                        </p:tgtEl>
                                      </p:cBhvr>
                                    </p:anim>
                                  </p:childTnLst>
                                </p:cTn>
                              </p:par>
                            </p:childTnLst>
                          </p:cTn>
                        </p:par>
                        <p:par>
                          <p:cTn id="24" fill="hold">
                            <p:stCondLst>
                              <p:cond delay="0"/>
                            </p:stCondLst>
                            <p:childTnLst>
                              <p:par>
                                <p:cTn id="25" presetID="24" presetClass="entr" presetSubtype="0" fill="hold" grpId="0" nodeType="afterEffect">
                                  <p:stCondLst>
                                    <p:cond delay="0"/>
                                  </p:stCondLst>
                                  <p:childTnLst>
                                    <p:set>
                                      <p:cBhvr>
                                        <p:cTn id="26" dur="1" fill="hold">
                                          <p:stCondLst>
                                            <p:cond delay="0"/>
                                          </p:stCondLst>
                                        </p:cTn>
                                        <p:tgtEl>
                                          <p:spTgt spid="22531">
                                            <p:txEl>
                                              <p:pRg st="5" end="5"/>
                                            </p:txEl>
                                          </p:spTgt>
                                        </p:tgtEl>
                                        <p:attrNameLst>
                                          <p:attrName>style.visibility</p:attrName>
                                        </p:attrNameLst>
                                      </p:cBhvr>
                                      <p:to>
                                        <p:strVal val="visible"/>
                                      </p:to>
                                    </p:set>
                                    <p:anim to="" calcmode="lin" valueType="num">
                                      <p:cBhvr>
                                        <p:cTn id="27" dur="1" fill="hold"/>
                                        <p:tgtEl>
                                          <p:spTgt spid="22531">
                                            <p:txEl>
                                              <p:pRg st="5" end="5"/>
                                            </p:txEl>
                                          </p:spTgt>
                                        </p:tgtEl>
                                      </p:cBhvr>
                                    </p:anim>
                                  </p:childTnLst>
                                </p:cTn>
                              </p:par>
                            </p:childTnLst>
                          </p:cTn>
                        </p:par>
                        <p:par>
                          <p:cTn id="28" fill="hold">
                            <p:stCondLst>
                              <p:cond delay="0"/>
                            </p:stCondLst>
                            <p:childTnLst>
                              <p:par>
                                <p:cTn id="29" presetID="24" presetClass="entr" presetSubtype="0" fill="hold" grpId="0" nodeType="afterEffect">
                                  <p:stCondLst>
                                    <p:cond delay="0"/>
                                  </p:stCondLst>
                                  <p:childTnLst>
                                    <p:set>
                                      <p:cBhvr>
                                        <p:cTn id="30" dur="1" fill="hold">
                                          <p:stCondLst>
                                            <p:cond delay="0"/>
                                          </p:stCondLst>
                                        </p:cTn>
                                        <p:tgtEl>
                                          <p:spTgt spid="22531">
                                            <p:txEl>
                                              <p:pRg st="6" end="6"/>
                                            </p:txEl>
                                          </p:spTgt>
                                        </p:tgtEl>
                                        <p:attrNameLst>
                                          <p:attrName>style.visibility</p:attrName>
                                        </p:attrNameLst>
                                      </p:cBhvr>
                                      <p:to>
                                        <p:strVal val="visible"/>
                                      </p:to>
                                    </p:set>
                                    <p:anim to="" calcmode="lin" valueType="num">
                                      <p:cBhvr>
                                        <p:cTn id="31" dur="1" fill="hold"/>
                                        <p:tgtEl>
                                          <p:spTgt spid="22531">
                                            <p:txEl>
                                              <p:pRg st="6" end="6"/>
                                            </p:txEl>
                                          </p:spTgt>
                                        </p:tgtEl>
                                      </p:cBhvr>
                                    </p:anim>
                                  </p:childTnLst>
                                </p:cTn>
                              </p:par>
                            </p:childTnLst>
                          </p:cTn>
                        </p:par>
                        <p:par>
                          <p:cTn id="32" fill="hold">
                            <p:stCondLst>
                              <p:cond delay="0"/>
                            </p:stCondLst>
                            <p:childTnLst>
                              <p:par>
                                <p:cTn id="33" presetID="24" presetClass="entr" presetSubtype="0" fill="hold" grpId="0" nodeType="afterEffect">
                                  <p:stCondLst>
                                    <p:cond delay="0"/>
                                  </p:stCondLst>
                                  <p:childTnLst>
                                    <p:set>
                                      <p:cBhvr>
                                        <p:cTn id="34" dur="1" fill="hold">
                                          <p:stCondLst>
                                            <p:cond delay="0"/>
                                          </p:stCondLst>
                                        </p:cTn>
                                        <p:tgtEl>
                                          <p:spTgt spid="22531">
                                            <p:txEl>
                                              <p:pRg st="7" end="7"/>
                                            </p:txEl>
                                          </p:spTgt>
                                        </p:tgtEl>
                                        <p:attrNameLst>
                                          <p:attrName>style.visibility</p:attrName>
                                        </p:attrNameLst>
                                      </p:cBhvr>
                                      <p:to>
                                        <p:strVal val="visible"/>
                                      </p:to>
                                    </p:set>
                                    <p:anim to="" calcmode="lin" valueType="num">
                                      <p:cBhvr>
                                        <p:cTn id="35" dur="1" fill="hold"/>
                                        <p:tgtEl>
                                          <p:spTgt spid="22531">
                                            <p:txEl>
                                              <p:pRg st="7" end="7"/>
                                            </p:txEl>
                                          </p:spTgt>
                                        </p:tgtEl>
                                      </p:cBhvr>
                                    </p:anim>
                                  </p:childTnLst>
                                </p:cTn>
                              </p:par>
                            </p:childTnLst>
                          </p:cTn>
                        </p:par>
                        <p:par>
                          <p:cTn id="36" fill="hold">
                            <p:stCondLst>
                              <p:cond delay="0"/>
                            </p:stCondLst>
                            <p:childTnLst>
                              <p:par>
                                <p:cTn id="37" presetID="24" presetClass="entr" presetSubtype="0" fill="hold" grpId="0" nodeType="afterEffect">
                                  <p:stCondLst>
                                    <p:cond delay="0"/>
                                  </p:stCondLst>
                                  <p:childTnLst>
                                    <p:set>
                                      <p:cBhvr>
                                        <p:cTn id="38" dur="1" fill="hold">
                                          <p:stCondLst>
                                            <p:cond delay="0"/>
                                          </p:stCondLst>
                                        </p:cTn>
                                        <p:tgtEl>
                                          <p:spTgt spid="22531">
                                            <p:txEl>
                                              <p:pRg st="8" end="8"/>
                                            </p:txEl>
                                          </p:spTgt>
                                        </p:tgtEl>
                                        <p:attrNameLst>
                                          <p:attrName>style.visibility</p:attrName>
                                        </p:attrNameLst>
                                      </p:cBhvr>
                                      <p:to>
                                        <p:strVal val="visible"/>
                                      </p:to>
                                    </p:set>
                                    <p:anim to="" calcmode="lin" valueType="num">
                                      <p:cBhvr>
                                        <p:cTn id="39" dur="1" fill="hold"/>
                                        <p:tgtEl>
                                          <p:spTgt spid="22531">
                                            <p:txEl>
                                              <p:pRg st="8" end="8"/>
                                            </p:txEl>
                                          </p:spTgt>
                                        </p:tgtEl>
                                      </p:cBhvr>
                                    </p:anim>
                                  </p:childTnLst>
                                </p:cTn>
                              </p:par>
                            </p:childTnLst>
                          </p:cTn>
                        </p:par>
                        <p:par>
                          <p:cTn id="40" fill="hold">
                            <p:stCondLst>
                              <p:cond delay="0"/>
                            </p:stCondLst>
                            <p:childTnLst>
                              <p:par>
                                <p:cTn id="41" presetID="24" presetClass="entr" presetSubtype="0" fill="hold" grpId="0" nodeType="afterEffect">
                                  <p:stCondLst>
                                    <p:cond delay="0"/>
                                  </p:stCondLst>
                                  <p:childTnLst>
                                    <p:set>
                                      <p:cBhvr>
                                        <p:cTn id="42" dur="1" fill="hold">
                                          <p:stCondLst>
                                            <p:cond delay="0"/>
                                          </p:stCondLst>
                                        </p:cTn>
                                        <p:tgtEl>
                                          <p:spTgt spid="22531">
                                            <p:txEl>
                                              <p:pRg st="9" end="9"/>
                                            </p:txEl>
                                          </p:spTgt>
                                        </p:tgtEl>
                                        <p:attrNameLst>
                                          <p:attrName>style.visibility</p:attrName>
                                        </p:attrNameLst>
                                      </p:cBhvr>
                                      <p:to>
                                        <p:strVal val="visible"/>
                                      </p:to>
                                    </p:set>
                                    <p:anim to="" calcmode="lin" valueType="num">
                                      <p:cBhvr>
                                        <p:cTn id="43" dur="1" fill="hold"/>
                                        <p:tgtEl>
                                          <p:spTgt spid="22531">
                                            <p:txEl>
                                              <p:pRg st="9" end="9"/>
                                            </p:txEl>
                                          </p:spTgt>
                                        </p:tgtEl>
                                      </p:cBhvr>
                                    </p:anim>
                                  </p:childTnLst>
                                </p:cTn>
                              </p:par>
                            </p:childTnLst>
                          </p:cTn>
                        </p:par>
                        <p:par>
                          <p:cTn id="44" fill="hold">
                            <p:stCondLst>
                              <p:cond delay="0"/>
                            </p:stCondLst>
                            <p:childTnLst>
                              <p:par>
                                <p:cTn id="45" presetID="24" presetClass="entr" presetSubtype="0" fill="hold" grpId="0" nodeType="afterEffect">
                                  <p:stCondLst>
                                    <p:cond delay="0"/>
                                  </p:stCondLst>
                                  <p:childTnLst>
                                    <p:set>
                                      <p:cBhvr>
                                        <p:cTn id="46" dur="1" fill="hold">
                                          <p:stCondLst>
                                            <p:cond delay="0"/>
                                          </p:stCondLst>
                                        </p:cTn>
                                        <p:tgtEl>
                                          <p:spTgt spid="12"/>
                                        </p:tgtEl>
                                        <p:attrNameLst>
                                          <p:attrName>style.visibility</p:attrName>
                                        </p:attrNameLst>
                                      </p:cBhvr>
                                      <p:to>
                                        <p:strVal val="visible"/>
                                      </p:to>
                                    </p:set>
                                    <p:anim to="" calcmode="lin" valueType="num">
                                      <p:cBhvr>
                                        <p:cTn id="47" dur="1" fill="hold"/>
                                        <p:tgtEl>
                                          <p:spTgt spid="12"/>
                                        </p:tgtEl>
                                      </p:cBhvr>
                                    </p:anim>
                                  </p:childTnLst>
                                </p:cTn>
                              </p:par>
                            </p:childTnLst>
                          </p:cTn>
                        </p:par>
                        <p:par>
                          <p:cTn id="48" fill="hold">
                            <p:stCondLst>
                              <p:cond delay="0"/>
                            </p:stCondLst>
                            <p:childTnLst>
                              <p:par>
                                <p:cTn id="49" presetID="24" presetClass="entr" presetSubtype="0" fill="hold" grpId="0" nodeType="afterEffect">
                                  <p:stCondLst>
                                    <p:cond delay="0"/>
                                  </p:stCondLst>
                                  <p:childTnLst>
                                    <p:set>
                                      <p:cBhvr>
                                        <p:cTn id="50" dur="1" fill="hold">
                                          <p:stCondLst>
                                            <p:cond delay="0"/>
                                          </p:stCondLst>
                                        </p:cTn>
                                        <p:tgtEl>
                                          <p:spTgt spid="11"/>
                                        </p:tgtEl>
                                        <p:attrNameLst>
                                          <p:attrName>style.visibility</p:attrName>
                                        </p:attrNameLst>
                                      </p:cBhvr>
                                      <p:to>
                                        <p:strVal val="visible"/>
                                      </p:to>
                                    </p:set>
                                    <p:anim to="" calcmode="lin" valueType="num">
                                      <p:cBhvr>
                                        <p:cTn id="51" dur="1" fill="hold"/>
                                        <p:tgtEl>
                                          <p:spTgt spid="11"/>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1" grpId="0" build="p"/>
      <p:bldP spid="12" grpId="0"/>
      <p:bldP spid="11"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6"/>
          <p:cNvSpPr txBox="1"/>
          <p:nvPr>
            <p:custDataLst>
              <p:tags r:id="rId1"/>
            </p:custDataLst>
          </p:nvPr>
        </p:nvSpPr>
        <p:spPr>
          <a:xfrm>
            <a:off x="914997" y="1012205"/>
            <a:ext cx="10362641" cy="926452"/>
          </a:xfrm>
          <a:prstGeom prst="rect">
            <a:avLst/>
          </a:prstGeom>
          <a:noFill/>
          <a:ln w="3175">
            <a:noFill/>
            <a:prstDash val="dash"/>
          </a:ln>
        </p:spPr>
        <p:txBody>
          <a:bodyPr wrap="square" lIns="63500" tIns="25400" rIns="63500" bIns="25400" anchor="b"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marR="0" lvl="0" indent="0" algn="l" defTabSz="913765" rtl="0" eaLnBrk="1" fontAlgn="auto" latinLnBrk="0" hangingPunct="1">
              <a:lnSpc>
                <a:spcPct val="100000"/>
              </a:lnSpc>
              <a:spcBef>
                <a:spcPts val="0"/>
              </a:spcBef>
              <a:spcAft>
                <a:spcPts val="0"/>
              </a:spcAft>
              <a:buSzPct val="100000"/>
              <a:buFontTx/>
              <a:buNone/>
            </a:pPr>
            <a:r>
              <a:rPr kumimoji="0" lang="zh-CN" altLang="en-US" sz="2400" b="1" i="0" spc="200" noProof="0" dirty="0">
                <a:ln w="3175">
                  <a:noFill/>
                  <a:prstDash val="dash"/>
                </a:ln>
                <a:solidFill>
                  <a:schemeClr val="dk1"/>
                </a:solidFill>
                <a:effectLst/>
                <a:latin typeface="微软雅黑" panose="020B0503020204020204" charset="-122"/>
                <a:ea typeface="微软雅黑" panose="020B0503020204020204" charset="-122"/>
                <a:cs typeface="微软雅黑" panose="020B0503020204020204" charset="-122"/>
              </a:rPr>
              <a:t>几种逃生方法</a:t>
            </a:r>
            <a:endParaRPr kumimoji="0" lang="zh-CN" altLang="en-US" sz="2400" b="1" i="0" spc="200" noProof="0" dirty="0">
              <a:ln w="3175">
                <a:noFill/>
                <a:prstDash val="dash"/>
              </a:ln>
              <a:solidFill>
                <a:schemeClr val="dk1"/>
              </a:solidFill>
              <a:effectLst/>
              <a:latin typeface="微软雅黑" panose="020B0503020204020204" charset="-122"/>
              <a:ea typeface="微软雅黑" panose="020B0503020204020204" charset="-122"/>
              <a:cs typeface="微软雅黑" panose="020B0503020204020204" charset="-122"/>
            </a:endParaRPr>
          </a:p>
        </p:txBody>
      </p:sp>
      <p:sp>
        <p:nvSpPr>
          <p:cNvPr id="14" name="Title 6"/>
          <p:cNvSpPr txBox="1"/>
          <p:nvPr>
            <p:custDataLst>
              <p:tags r:id="rId2"/>
            </p:custDataLst>
          </p:nvPr>
        </p:nvSpPr>
        <p:spPr>
          <a:xfrm>
            <a:off x="914400" y="2112010"/>
            <a:ext cx="10362565" cy="4398010"/>
          </a:xfrm>
          <a:prstGeom prst="rect">
            <a:avLst/>
          </a:prstGeom>
          <a:noFill/>
          <a:ln w="3175">
            <a:noFill/>
            <a:prstDash val="dash"/>
          </a:ln>
        </p:spPr>
        <p:txBody>
          <a:bodyPr wrap="square" lIns="63500" tIns="25400" rIns="63500" bIns="25400" anchor="t"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279400" lvl="0" indent="-279400" algn="l" fontAlgn="ctr">
              <a:lnSpc>
                <a:spcPct val="120000"/>
              </a:lnSpc>
              <a:spcBef>
                <a:spcPts val="0"/>
              </a:spcBef>
              <a:spcAft>
                <a:spcPts val="800"/>
              </a:spcAft>
              <a:buSzPct val="100000"/>
              <a:buFont typeface="+mj-ea"/>
              <a:buAutoNum type="ea1JpnChsDbPeriod"/>
            </a:pPr>
            <a:r>
              <a:rPr lang="en-US" altLang="zh-CN" sz="1800" b="1" spc="160" dirty="0">
                <a:ln w="3175">
                  <a:noFill/>
                  <a:prstDash val="dash"/>
                </a:ln>
                <a:solidFill>
                  <a:schemeClr val="dk1">
                    <a:lumMod val="75000"/>
                    <a:lumOff val="25000"/>
                  </a:schemeClr>
                </a:solidFill>
                <a:latin typeface="微软雅黑" panose="020B0503020204020204" charset="-122"/>
                <a:ea typeface="微软雅黑" panose="020B0503020204020204" charset="-122"/>
                <a:cs typeface="微软雅黑" panose="020B0503020204020204" charset="-122"/>
              </a:rPr>
              <a:t>毛巾、手帕捂鼻护嘴法</a:t>
            </a:r>
            <a:r>
              <a:rPr lang="en-US" altLang="zh-CN" sz="1600" b="1" spc="160" dirty="0">
                <a:ln w="3175">
                  <a:noFill/>
                  <a:prstDash val="dash"/>
                </a:ln>
                <a:solidFill>
                  <a:schemeClr val="dk1">
                    <a:lumMod val="75000"/>
                    <a:lumOff val="25000"/>
                  </a:schemeClr>
                </a:solidFill>
                <a:latin typeface="微软雅黑" panose="020B0503020204020204" charset="-122"/>
                <a:ea typeface="微软雅黑" panose="020B0503020204020204" charset="-122"/>
                <a:cs typeface="微软雅黑" panose="020B0503020204020204" charset="-122"/>
              </a:rPr>
              <a:t>　</a:t>
            </a:r>
            <a:r>
              <a:rPr lang="en-US" altLang="zh-CN" sz="1600" spc="160" dirty="0">
                <a:ln w="3175">
                  <a:noFill/>
                  <a:prstDash val="dash"/>
                </a:ln>
                <a:solidFill>
                  <a:schemeClr val="dk1">
                    <a:lumMod val="75000"/>
                    <a:lumOff val="25000"/>
                  </a:schemeClr>
                </a:solidFill>
                <a:latin typeface="微软雅黑" panose="020B0503020204020204" charset="-122"/>
                <a:ea typeface="微软雅黑" panose="020B0503020204020204" charset="-122"/>
                <a:cs typeface="微软雅黑" panose="020B0503020204020204" charset="-122"/>
              </a:rPr>
              <a:t>　</a:t>
            </a:r>
            <a:endParaRPr lang="en-US" altLang="zh-CN" sz="1600" spc="160" dirty="0">
              <a:ln w="3175">
                <a:noFill/>
                <a:prstDash val="dash"/>
              </a:ln>
              <a:solidFill>
                <a:schemeClr val="dk1">
                  <a:lumMod val="75000"/>
                  <a:lumOff val="25000"/>
                </a:schemeClr>
              </a:solidFill>
              <a:latin typeface="微软雅黑" panose="020B0503020204020204" charset="-122"/>
              <a:ea typeface="微软雅黑" panose="020B0503020204020204" charset="-122"/>
              <a:cs typeface="微软雅黑" panose="020B0503020204020204" charset="-122"/>
            </a:endParaRPr>
          </a:p>
          <a:p>
            <a:pPr marL="533400" lvl="1" indent="-254000" algn="l" fontAlgn="ctr">
              <a:lnSpc>
                <a:spcPct val="120000"/>
              </a:lnSpc>
              <a:spcBef>
                <a:spcPts val="0"/>
              </a:spcBef>
              <a:spcAft>
                <a:spcPts val="800"/>
              </a:spcAft>
              <a:buSzPct val="100000"/>
              <a:buFont typeface="+mj-lt"/>
              <a:buAutoNum type="arabicPeriod"/>
            </a:pPr>
            <a:r>
              <a:rPr lang="zh-CN" altLang="en-US" sz="1400" spc="160" dirty="0">
                <a:ln w="3175">
                  <a:noFill/>
                  <a:prstDash val="dash"/>
                </a:ln>
                <a:solidFill>
                  <a:schemeClr val="dk1">
                    <a:lumMod val="75000"/>
                    <a:lumOff val="25000"/>
                  </a:schemeClr>
                </a:solidFill>
                <a:latin typeface="微软雅黑" panose="020B0503020204020204" charset="-122"/>
                <a:ea typeface="微软雅黑" panose="020B0503020204020204" charset="-122"/>
                <a:cs typeface="微软雅黑" panose="020B0503020204020204" charset="-122"/>
              </a:rPr>
              <a:t>因火场烟气具有温度高、毒性大、氧气少、一氧化碳多的特点，人吸入后容易引起呼吸系统烫伤或神经中枢中毒，因此在疏散过程中，应采用湿毛巾或手帕捂住嘴和鼻（但毛巾与手帕不要超过六层厚）。注意：不要顺风疏散，应迅速逃到上风处躲避烟火的侵害。由于着火时，烟气太多聚集在上部空间，向上蔓延快、横向蔓延慢的特点，因此在逃生时，不要直立行走，应弯腰或匍匐前进，但石油液化气或城市煤气火灾时，不应采用匍匐前进方式。　 　　</a:t>
            </a:r>
            <a:endParaRPr lang="zh-CN" altLang="en-US" sz="1400" spc="160" dirty="0">
              <a:ln w="3175">
                <a:noFill/>
                <a:prstDash val="dash"/>
              </a:ln>
              <a:solidFill>
                <a:schemeClr val="dk1">
                  <a:lumMod val="75000"/>
                  <a:lumOff val="25000"/>
                </a:schemeClr>
              </a:solidFill>
              <a:latin typeface="微软雅黑" panose="020B0503020204020204" charset="-122"/>
              <a:ea typeface="微软雅黑" panose="020B0503020204020204" charset="-122"/>
              <a:cs typeface="微软雅黑" panose="020B0503020204020204" charset="-122"/>
            </a:endParaRPr>
          </a:p>
          <a:p>
            <a:pPr marL="279400" lvl="0" indent="-279400" algn="l" fontAlgn="ctr">
              <a:lnSpc>
                <a:spcPct val="120000"/>
              </a:lnSpc>
              <a:spcBef>
                <a:spcPts val="0"/>
              </a:spcBef>
              <a:spcAft>
                <a:spcPts val="800"/>
              </a:spcAft>
              <a:buSzPct val="100000"/>
              <a:buFont typeface="+mj-ea"/>
              <a:buAutoNum type="ea1JpnChsDbPeriod"/>
            </a:pPr>
            <a:r>
              <a:rPr lang="en-US" altLang="zh-CN" sz="1800" b="1" spc="160" dirty="0">
                <a:ln w="3175">
                  <a:noFill/>
                  <a:prstDash val="dash"/>
                </a:ln>
                <a:solidFill>
                  <a:schemeClr val="dk1">
                    <a:lumMod val="75000"/>
                    <a:lumOff val="25000"/>
                  </a:schemeClr>
                </a:solidFill>
                <a:latin typeface="微软雅黑" panose="020B0503020204020204" charset="-122"/>
                <a:ea typeface="微软雅黑" panose="020B0503020204020204" charset="-122"/>
                <a:cs typeface="微软雅黑" panose="020B0503020204020204" charset="-122"/>
              </a:rPr>
              <a:t>遮盖护身法。</a:t>
            </a:r>
            <a:r>
              <a:rPr lang="en-US" altLang="zh-CN" sz="1600" b="1" spc="160" dirty="0">
                <a:ln w="3175">
                  <a:noFill/>
                  <a:prstDash val="dash"/>
                </a:ln>
                <a:solidFill>
                  <a:schemeClr val="dk1">
                    <a:lumMod val="75000"/>
                    <a:lumOff val="25000"/>
                  </a:schemeClr>
                </a:solidFill>
                <a:latin typeface="微软雅黑" panose="020B0503020204020204" charset="-122"/>
                <a:ea typeface="微软雅黑" panose="020B0503020204020204" charset="-122"/>
                <a:cs typeface="微软雅黑" panose="020B0503020204020204" charset="-122"/>
              </a:rPr>
              <a:t>　</a:t>
            </a:r>
            <a:r>
              <a:rPr lang="en-US" altLang="zh-CN" sz="1600" spc="160" dirty="0">
                <a:ln w="3175">
                  <a:noFill/>
                  <a:prstDash val="dash"/>
                </a:ln>
                <a:solidFill>
                  <a:schemeClr val="dk1">
                    <a:lumMod val="75000"/>
                    <a:lumOff val="25000"/>
                  </a:schemeClr>
                </a:solidFill>
                <a:latin typeface="微软雅黑" panose="020B0503020204020204" charset="-122"/>
                <a:ea typeface="微软雅黑" panose="020B0503020204020204" charset="-122"/>
                <a:cs typeface="微软雅黑" panose="020B0503020204020204" charset="-122"/>
              </a:rPr>
              <a:t>　 </a:t>
            </a:r>
            <a:endParaRPr lang="en-US" altLang="zh-CN" sz="1600" spc="160" dirty="0">
              <a:ln w="3175">
                <a:noFill/>
                <a:prstDash val="dash"/>
              </a:ln>
              <a:solidFill>
                <a:schemeClr val="dk1">
                  <a:lumMod val="75000"/>
                  <a:lumOff val="25000"/>
                </a:schemeClr>
              </a:solidFill>
              <a:latin typeface="微软雅黑" panose="020B0503020204020204" charset="-122"/>
              <a:ea typeface="微软雅黑" panose="020B0503020204020204" charset="-122"/>
              <a:cs typeface="微软雅黑" panose="020B0503020204020204" charset="-122"/>
            </a:endParaRPr>
          </a:p>
          <a:p>
            <a:pPr marL="533400" lvl="1" indent="-254000" algn="l" fontAlgn="ctr">
              <a:lnSpc>
                <a:spcPct val="120000"/>
              </a:lnSpc>
              <a:spcBef>
                <a:spcPts val="0"/>
              </a:spcBef>
              <a:spcAft>
                <a:spcPts val="800"/>
              </a:spcAft>
              <a:buSzPct val="100000"/>
              <a:buFont typeface="+mj-lt"/>
              <a:buAutoNum type="arabicPeriod"/>
            </a:pPr>
            <a:r>
              <a:rPr lang="zh-CN" altLang="en-US" sz="1400" spc="160" dirty="0">
                <a:ln w="3175">
                  <a:noFill/>
                  <a:prstDash val="dash"/>
                </a:ln>
                <a:solidFill>
                  <a:schemeClr val="dk1">
                    <a:lumMod val="75000"/>
                    <a:lumOff val="25000"/>
                  </a:schemeClr>
                </a:solidFill>
                <a:latin typeface="微软雅黑" panose="020B0503020204020204" charset="-122"/>
                <a:ea typeface="微软雅黑" panose="020B0503020204020204" charset="-122"/>
                <a:cs typeface="微软雅黑" panose="020B0503020204020204" charset="-122"/>
              </a:rPr>
              <a:t>将浸湿的棉大衣、棉被、门帘子、毛毯、麻袋等遮盖在身上，确定逃生路线后，以最快的速度直接冲出火场，到达安全地点，但注意，捂鼻护口，防止一氧化碳中毒</a:t>
            </a:r>
            <a:endParaRPr lang="zh-CN" altLang="en-US" sz="1400" spc="160" dirty="0">
              <a:ln w="3175">
                <a:noFill/>
                <a:prstDash val="dash"/>
              </a:ln>
              <a:solidFill>
                <a:schemeClr val="dk1">
                  <a:lumMod val="75000"/>
                  <a:lumOff val="25000"/>
                </a:schemeClr>
              </a:solidFill>
              <a:latin typeface="微软雅黑" panose="020B0503020204020204" charset="-122"/>
              <a:ea typeface="微软雅黑" panose="020B0503020204020204" charset="-122"/>
              <a:cs typeface="微软雅黑" panose="020B0503020204020204" charset="-122"/>
            </a:endParaRPr>
          </a:p>
          <a:p>
            <a:pPr marL="279400" lvl="0" indent="-279400" algn="l" fontAlgn="ctr">
              <a:lnSpc>
                <a:spcPct val="120000"/>
              </a:lnSpc>
              <a:spcBef>
                <a:spcPts val="0"/>
              </a:spcBef>
              <a:spcAft>
                <a:spcPts val="800"/>
              </a:spcAft>
              <a:buSzPct val="100000"/>
              <a:buFont typeface="+mj-ea"/>
              <a:buAutoNum type="ea1JpnChsDbPeriod"/>
            </a:pPr>
            <a:r>
              <a:rPr lang="en-US" altLang="zh-CN" sz="1800" b="1" spc="160" dirty="0">
                <a:ln w="3175">
                  <a:noFill/>
                  <a:prstDash val="dash"/>
                </a:ln>
                <a:solidFill>
                  <a:schemeClr val="dk1">
                    <a:lumMod val="75000"/>
                    <a:lumOff val="25000"/>
                  </a:schemeClr>
                </a:solidFill>
                <a:latin typeface="微软雅黑" panose="020B0503020204020204" charset="-122"/>
                <a:ea typeface="微软雅黑" panose="020B0503020204020204" charset="-122"/>
                <a:cs typeface="微软雅黑" panose="020B0503020204020204" charset="-122"/>
              </a:rPr>
              <a:t>封隔法。</a:t>
            </a:r>
            <a:endParaRPr lang="en-US" altLang="zh-CN" sz="1800" b="1" spc="160" dirty="0">
              <a:ln w="3175">
                <a:noFill/>
                <a:prstDash val="dash"/>
              </a:ln>
              <a:solidFill>
                <a:schemeClr val="dk1">
                  <a:lumMod val="75000"/>
                  <a:lumOff val="25000"/>
                </a:schemeClr>
              </a:solidFill>
              <a:latin typeface="微软雅黑" panose="020B0503020204020204" charset="-122"/>
              <a:ea typeface="微软雅黑" panose="020B0503020204020204" charset="-122"/>
              <a:cs typeface="微软雅黑" panose="020B0503020204020204" charset="-122"/>
            </a:endParaRPr>
          </a:p>
          <a:p>
            <a:pPr marL="533400" lvl="1" indent="-254000" algn="l" fontAlgn="ctr">
              <a:lnSpc>
                <a:spcPct val="120000"/>
              </a:lnSpc>
              <a:spcBef>
                <a:spcPts val="0"/>
              </a:spcBef>
              <a:spcAft>
                <a:spcPts val="800"/>
              </a:spcAft>
              <a:buSzPct val="100000"/>
              <a:buFont typeface="+mj-lt"/>
              <a:buAutoNum type="arabicPeriod"/>
            </a:pPr>
            <a:r>
              <a:rPr lang="zh-CN" altLang="en-US" sz="1400" spc="160" dirty="0">
                <a:ln w="3175">
                  <a:noFill/>
                  <a:prstDash val="dash"/>
                </a:ln>
                <a:solidFill>
                  <a:schemeClr val="dk1">
                    <a:lumMod val="75000"/>
                    <a:lumOff val="25000"/>
                  </a:schemeClr>
                </a:solidFill>
                <a:latin typeface="微软雅黑" panose="020B0503020204020204" charset="-122"/>
                <a:ea typeface="微软雅黑" panose="020B0503020204020204" charset="-122"/>
                <a:cs typeface="微软雅黑" panose="020B0503020204020204" charset="-122"/>
              </a:rPr>
              <a:t>如果走廊或对门、隔壁的火势比较大，无法疏散，可退入一个房间内，可将门缝用毛巾、毛毯、棉被、褥子或其它织物封死，防止受热，可不断往上浇水进行冷却。防止外部火焰及烟气侵入，从而达到抑制火势蔓延速度、延长时间的目的。 　 　　</a:t>
            </a:r>
            <a:endParaRPr lang="zh-CN" altLang="en-US" sz="1400" spc="160" dirty="0">
              <a:ln w="3175">
                <a:noFill/>
                <a:prstDash val="dash"/>
              </a:ln>
              <a:solidFill>
                <a:schemeClr val="dk1">
                  <a:lumMod val="75000"/>
                  <a:lumOff val="25000"/>
                </a:schemeClr>
              </a:solidFill>
              <a:latin typeface="微软雅黑" panose="020B0503020204020204" charset="-122"/>
              <a:ea typeface="微软雅黑" panose="020B0503020204020204" charset="-122"/>
              <a:cs typeface="微软雅黑" panose="020B0503020204020204" charset="-122"/>
            </a:endParaRPr>
          </a:p>
        </p:txBody>
      </p:sp>
      <p:sp>
        <p:nvSpPr>
          <p:cNvPr id="2" name="文本框 1"/>
          <p:cNvSpPr txBox="1"/>
          <p:nvPr>
            <p:custDataLst>
              <p:tags r:id="rId3"/>
            </p:custDataLst>
          </p:nvPr>
        </p:nvSpPr>
        <p:spPr>
          <a:xfrm>
            <a:off x="198755" y="229235"/>
            <a:ext cx="2355215" cy="609600"/>
          </a:xfrm>
          <a:prstGeom prst="rect">
            <a:avLst/>
          </a:prstGeom>
          <a:noFill/>
        </p:spPr>
        <p:txBody>
          <a:bodyPr wrap="square" lIns="63500" tIns="25400" rIns="63500" bIns="25400" rtlCol="0" anchor="t" anchorCtr="0">
            <a:normAutofit/>
          </a:bodyPr>
          <a:p>
            <a:pPr marL="0" indent="0" algn="l">
              <a:lnSpc>
                <a:spcPct val="100000"/>
              </a:lnSpc>
              <a:spcBef>
                <a:spcPts val="0"/>
              </a:spcBef>
              <a:spcAft>
                <a:spcPts val="0"/>
              </a:spcAft>
              <a:buSzPct val="100000"/>
              <a:buNone/>
            </a:pPr>
            <a:r>
              <a:rPr lang="zh-CN" altLang="en-US" sz="2400" b="1" spc="180" dirty="0">
                <a:solidFill>
                  <a:schemeClr val="tx1"/>
                </a:solidFill>
                <a:latin typeface="微软雅黑" panose="020B0503020204020204" charset="-122"/>
                <a:ea typeface="微软雅黑" panose="020B0503020204020204" charset="-122"/>
              </a:rPr>
              <a:t>消防安全</a:t>
            </a:r>
            <a:endParaRPr lang="zh-CN" altLang="en-US" sz="2400" b="1" spc="180" dirty="0">
              <a:solidFill>
                <a:schemeClr val="tx1"/>
              </a:solidFill>
              <a:latin typeface="微软雅黑" panose="020B0503020204020204" charset="-122"/>
              <a:ea typeface="微软雅黑" panose="020B0503020204020204" charset="-122"/>
            </a:endParaRPr>
          </a:p>
        </p:txBody>
      </p:sp>
      <p:sp>
        <p:nvSpPr>
          <p:cNvPr id="3" name="矩形 2"/>
          <p:cNvSpPr/>
          <p:nvPr>
            <p:custDataLst>
              <p:tags r:id="rId4"/>
            </p:custDataLst>
          </p:nvPr>
        </p:nvSpPr>
        <p:spPr>
          <a:xfrm>
            <a:off x="46360" y="102870"/>
            <a:ext cx="152401" cy="609605"/>
          </a:xfrm>
          <a:prstGeom prst="rect">
            <a:avLst/>
          </a:prstGeom>
          <a:solidFill>
            <a:srgbClr val="A5908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Tree>
    <p:custDataLst>
      <p:tags r:id="rId5"/>
    </p:custDataLst>
  </p:cSld>
  <p:clrMapOvr>
    <a:masterClrMapping/>
  </p:clrMapOvr>
  <mc:AlternateContent xmlns:mc="http://schemas.openxmlformats.org/markup-compatibility/2006">
    <mc:Choice xmlns:p14="http://schemas.microsoft.com/office/powerpoint/2010/main" Requires="p14">
      <p:transition p14:dur="500" advTm="3000">
        <p:random/>
      </p:transition>
    </mc:Choice>
    <mc:Fallback>
      <p:transition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4" presetClass="entr" presetSubtype="0"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 to="" calcmode="lin" valueType="num">
                                      <p:cBhvr>
                                        <p:cTn id="7" dur="1" fill="hold"/>
                                        <p:tgtEl>
                                          <p:spTgt spid="13"/>
                                        </p:tgtEl>
                                      </p:cBhvr>
                                    </p:anim>
                                  </p:childTnLst>
                                </p:cTn>
                              </p:par>
                            </p:childTnLst>
                          </p:cTn>
                        </p:par>
                        <p:par>
                          <p:cTn id="8" fill="hold">
                            <p:stCondLst>
                              <p:cond delay="0"/>
                            </p:stCondLst>
                            <p:childTnLst>
                              <p:par>
                                <p:cTn id="9" presetID="24" presetClass="entr" presetSubtype="0" fill="hold" grpId="0" nodeType="afterEffect">
                                  <p:stCondLst>
                                    <p:cond delay="0"/>
                                  </p:stCondLst>
                                  <p:childTnLst>
                                    <p:set>
                                      <p:cBhvr>
                                        <p:cTn id="10" dur="1" fill="hold">
                                          <p:stCondLst>
                                            <p:cond delay="0"/>
                                          </p:stCondLst>
                                        </p:cTn>
                                        <p:tgtEl>
                                          <p:spTgt spid="14"/>
                                        </p:tgtEl>
                                        <p:attrNameLst>
                                          <p:attrName>style.visibility</p:attrName>
                                        </p:attrNameLst>
                                      </p:cBhvr>
                                      <p:to>
                                        <p:strVal val="visible"/>
                                      </p:to>
                                    </p:set>
                                    <p:anim to="" calcmode="lin" valueType="num">
                                      <p:cBhvr>
                                        <p:cTn id="11" dur="1" fill="hold"/>
                                        <p:tgtEl>
                                          <p:spTgt spid="14"/>
                                        </p:tgtEl>
                                      </p:cBhvr>
                                    </p:anim>
                                  </p:childTnLst>
                                </p:cTn>
                              </p:par>
                            </p:childTnLst>
                          </p:cTn>
                        </p:par>
                        <p:par>
                          <p:cTn id="12" fill="hold">
                            <p:stCondLst>
                              <p:cond delay="0"/>
                            </p:stCondLst>
                            <p:childTnLst>
                              <p:par>
                                <p:cTn id="13" presetID="24" presetClass="entr" presetSubtype="0" fill="hold" grpId="0" nodeType="afterEffect">
                                  <p:stCondLst>
                                    <p:cond delay="0"/>
                                  </p:stCondLst>
                                  <p:childTnLst>
                                    <p:set>
                                      <p:cBhvr>
                                        <p:cTn id="14" dur="1" fill="hold">
                                          <p:stCondLst>
                                            <p:cond delay="0"/>
                                          </p:stCondLst>
                                        </p:cTn>
                                        <p:tgtEl>
                                          <p:spTgt spid="2"/>
                                        </p:tgtEl>
                                        <p:attrNameLst>
                                          <p:attrName>style.visibility</p:attrName>
                                        </p:attrNameLst>
                                      </p:cBhvr>
                                      <p:to>
                                        <p:strVal val="visible"/>
                                      </p:to>
                                    </p:set>
                                    <p:anim to="" calcmode="lin" valueType="num">
                                      <p:cBhvr>
                                        <p:cTn id="15" dur="1" fill="hold"/>
                                        <p:tgtEl>
                                          <p:spTgt spid="2"/>
                                        </p:tgtEl>
                                      </p:cBhvr>
                                    </p:anim>
                                  </p:childTnLst>
                                </p:cTn>
                              </p:par>
                            </p:childTnLst>
                          </p:cTn>
                        </p:par>
                        <p:par>
                          <p:cTn id="16" fill="hold">
                            <p:stCondLst>
                              <p:cond delay="0"/>
                            </p:stCondLst>
                            <p:childTnLst>
                              <p:par>
                                <p:cTn id="17" presetID="24" presetClass="entr" presetSubtype="0" fill="hold" grpId="0" nodeType="afterEffect">
                                  <p:stCondLst>
                                    <p:cond delay="0"/>
                                  </p:stCondLst>
                                  <p:childTnLst>
                                    <p:set>
                                      <p:cBhvr>
                                        <p:cTn id="18" dur="1" fill="hold">
                                          <p:stCondLst>
                                            <p:cond delay="0"/>
                                          </p:stCondLst>
                                        </p:cTn>
                                        <p:tgtEl>
                                          <p:spTgt spid="3"/>
                                        </p:tgtEl>
                                        <p:attrNameLst>
                                          <p:attrName>style.visibility</p:attrName>
                                        </p:attrNameLst>
                                      </p:cBhvr>
                                      <p:to>
                                        <p:strVal val="visible"/>
                                      </p:to>
                                    </p:set>
                                    <p:anim to="" calcmode="lin" valueType="num">
                                      <p:cBhvr>
                                        <p:cTn id="19" dur="1" fill="hold"/>
                                        <p:tgtEl>
                                          <p:spTgt spid="3"/>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2" grpId="0"/>
      <p:bldP spid="3"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custDataLst>
              <p:tags r:id="rId1"/>
            </p:custDataLst>
          </p:nvPr>
        </p:nvSpPr>
        <p:spPr>
          <a:xfrm>
            <a:off x="3666490" y="1014730"/>
            <a:ext cx="5410835" cy="647700"/>
          </a:xfrm>
          <a:prstGeom prst="rect">
            <a:avLst/>
          </a:prstGeom>
          <a:noFill/>
        </p:spPr>
        <p:txBody>
          <a:bodyPr wrap="square" lIns="63500" tIns="25400" rIns="63500" bIns="25400" rtlCol="0" anchor="ctr" anchorCtr="0">
            <a:normAutofit/>
          </a:bodyPr>
          <a:p>
            <a:pPr marL="0" indent="0" algn="l">
              <a:lnSpc>
                <a:spcPct val="100000"/>
              </a:lnSpc>
              <a:spcBef>
                <a:spcPts val="0"/>
              </a:spcBef>
              <a:spcAft>
                <a:spcPts val="0"/>
              </a:spcAft>
              <a:buSzPct val="100000"/>
              <a:buNone/>
            </a:pPr>
            <a:r>
              <a:rPr lang="zh-CN" altLang="en-US" sz="3200" b="1" spc="280" dirty="0">
                <a:solidFill>
                  <a:schemeClr val="tx1"/>
                </a:solidFill>
                <a:latin typeface="微软雅黑" panose="020B0503020204020204" charset="-122"/>
                <a:ea typeface="微软雅黑" panose="020B0503020204020204" charset="-122"/>
              </a:rPr>
              <a:t>干粉灭火器的使用方法</a:t>
            </a:r>
            <a:endParaRPr lang="zh-CN" altLang="en-US" sz="3200" b="1" spc="280" dirty="0">
              <a:solidFill>
                <a:schemeClr val="tx1"/>
              </a:solidFill>
              <a:latin typeface="微软雅黑" panose="020B0503020204020204" charset="-122"/>
              <a:ea typeface="微软雅黑" panose="020B0503020204020204" charset="-122"/>
            </a:endParaRPr>
          </a:p>
        </p:txBody>
      </p:sp>
      <p:graphicFrame>
        <p:nvGraphicFramePr>
          <p:cNvPr id="3" name="表格"/>
          <p:cNvGraphicFramePr>
            <a:graphicFrameLocks noGrp="1"/>
          </p:cNvGraphicFramePr>
          <p:nvPr>
            <p:custDataLst>
              <p:tags r:id="rId2"/>
            </p:custDataLst>
          </p:nvPr>
        </p:nvGraphicFramePr>
        <p:xfrm>
          <a:off x="2482215" y="2117090"/>
          <a:ext cx="8136255" cy="3597275"/>
        </p:xfrm>
        <a:graphic>
          <a:graphicData uri="http://schemas.openxmlformats.org/drawingml/2006/table">
            <a:tbl>
              <a:tblPr/>
              <a:tblGrid>
                <a:gridCol w="8136255"/>
              </a:tblGrid>
              <a:tr h="1050290">
                <a:tc>
                  <a:txBody>
                    <a:bodyPr/>
                    <a:p>
                      <a:pPr marR="0" lvl="0" indent="0" algn="l" defTabSz="914400" rtl="0" eaLnBrk="1" fontAlgn="base" latinLnBrk="0" hangingPunct="1">
                        <a:lnSpc>
                          <a:spcPct val="120000"/>
                        </a:lnSpc>
                        <a:spcBef>
                          <a:spcPts val="0"/>
                        </a:spcBef>
                        <a:spcAft>
                          <a:spcPts val="0"/>
                        </a:spcAft>
                        <a:buClr>
                          <a:schemeClr val="folHlink"/>
                        </a:buClr>
                        <a:buSzPct val="60000"/>
                        <a:buFont typeface="微软雅黑" panose="020B0503020204020204" charset="-122"/>
                        <a:buNone/>
                      </a:pPr>
                      <a:r>
                        <a:rPr lang="en-US" altLang="zh-CN" sz="2000" b="1">
                          <a:solidFill>
                            <a:srgbClr val="000000"/>
                          </a:solidFill>
                          <a:latin typeface="微软雅黑" panose="020B0503020204020204" charset="-122"/>
                          <a:ea typeface="微软雅黑" panose="020B0503020204020204" charset="-122"/>
                          <a:cs typeface="微软雅黑" panose="020B0503020204020204" charset="-122"/>
                        </a:rPr>
                        <a:t>1</a:t>
                      </a:r>
                      <a:r>
                        <a:rPr lang="zh-CN" altLang="en-US" sz="2000" b="1">
                          <a:solidFill>
                            <a:srgbClr val="000000"/>
                          </a:solidFill>
                          <a:latin typeface="微软雅黑" panose="020B0503020204020204" charset="-122"/>
                          <a:ea typeface="微软雅黑" panose="020B0503020204020204" charset="-122"/>
                          <a:cs typeface="微软雅黑" panose="020B0503020204020204" charset="-122"/>
                        </a:rPr>
                        <a:t>、右手握住灭火器把手，左手拔下保险销子。</a:t>
                      </a:r>
                      <a:endParaRPr lang="zh-CN" altLang="en-US" sz="2000" b="1">
                        <a:solidFill>
                          <a:srgbClr val="000000"/>
                        </a:solidFill>
                        <a:latin typeface="微软雅黑" panose="020B0503020204020204" charset="-122"/>
                        <a:ea typeface="微软雅黑" panose="020B0503020204020204" charset="-122"/>
                        <a:cs typeface="微软雅黑" panose="020B0503020204020204" charset="-122"/>
                      </a:endParaRPr>
                    </a:p>
                  </a:txBody>
                  <a:tcPr marL="317500" marR="317500" marT="215900" marB="215900" anchor="ctr" horzOverflow="overflow">
                    <a:lnL w="9525">
                      <a:solidFill>
                        <a:srgbClr val="000000"/>
                      </a:solidFill>
                      <a:prstDash val="dash"/>
                    </a:lnL>
                    <a:lnR w="9525">
                      <a:solidFill>
                        <a:srgbClr val="000000"/>
                      </a:solidFill>
                      <a:prstDash val="dash"/>
                    </a:lnR>
                    <a:lnT w="9525">
                      <a:solidFill>
                        <a:srgbClr val="000000"/>
                      </a:solidFill>
                      <a:prstDash val="dash"/>
                    </a:lnT>
                    <a:lnB w="9525">
                      <a:solidFill>
                        <a:srgbClr val="000000"/>
                      </a:solidFill>
                      <a:prstDash val="dash"/>
                    </a:lnB>
                    <a:lnTlToBr>
                      <a:noFill/>
                    </a:lnTlToBr>
                    <a:lnBlToTr>
                      <a:noFill/>
                    </a:lnBlToTr>
                    <a:solidFill>
                      <a:srgbClr val="FFFFFF"/>
                    </a:solidFill>
                  </a:tcPr>
                </a:tc>
              </a:tr>
              <a:tr h="797560">
                <a:tc>
                  <a:txBody>
                    <a:bodyPr/>
                    <a:p>
                      <a:pPr marR="0" lvl="0" indent="0" algn="l" defTabSz="914400" rtl="0" eaLnBrk="1" fontAlgn="base" latinLnBrk="0" hangingPunct="1">
                        <a:lnSpc>
                          <a:spcPct val="120000"/>
                        </a:lnSpc>
                        <a:spcBef>
                          <a:spcPts val="0"/>
                        </a:spcBef>
                        <a:spcAft>
                          <a:spcPts val="0"/>
                        </a:spcAft>
                        <a:buClr>
                          <a:schemeClr val="folHlink"/>
                        </a:buClr>
                        <a:buSzPct val="60000"/>
                        <a:buFont typeface="微软雅黑" panose="020B0503020204020204" charset="-122"/>
                        <a:buNone/>
                      </a:pPr>
                      <a:r>
                        <a:rPr lang="en-US" altLang="zh-CN" sz="2000" b="1">
                          <a:solidFill>
                            <a:srgbClr val="000000"/>
                          </a:solidFill>
                          <a:latin typeface="微软雅黑" panose="020B0503020204020204" charset="-122"/>
                          <a:ea typeface="微软雅黑" panose="020B0503020204020204" charset="-122"/>
                          <a:cs typeface="微软雅黑" panose="020B0503020204020204" charset="-122"/>
                        </a:rPr>
                        <a:t>2</a:t>
                      </a:r>
                      <a:r>
                        <a:rPr lang="zh-CN" altLang="en-US" sz="2000" b="1">
                          <a:solidFill>
                            <a:srgbClr val="000000"/>
                          </a:solidFill>
                          <a:latin typeface="微软雅黑" panose="020B0503020204020204" charset="-122"/>
                          <a:ea typeface="微软雅黑" panose="020B0503020204020204" charset="-122"/>
                          <a:cs typeface="微软雅黑" panose="020B0503020204020204" charset="-122"/>
                        </a:rPr>
                        <a:t>、左手把住喷嘴。</a:t>
                      </a:r>
                      <a:endParaRPr lang="zh-CN" altLang="en-US" sz="2000" b="1">
                        <a:solidFill>
                          <a:srgbClr val="000000"/>
                        </a:solidFill>
                        <a:latin typeface="微软雅黑" panose="020B0503020204020204" charset="-122"/>
                        <a:ea typeface="微软雅黑" panose="020B0503020204020204" charset="-122"/>
                        <a:cs typeface="微软雅黑" panose="020B0503020204020204" charset="-122"/>
                      </a:endParaRPr>
                    </a:p>
                  </a:txBody>
                  <a:tcPr marL="317500" marR="317500" marT="215900" marB="215900" anchor="ctr" horzOverflow="overflow">
                    <a:lnL w="9525">
                      <a:solidFill>
                        <a:srgbClr val="000000"/>
                      </a:solidFill>
                      <a:prstDash val="dash"/>
                    </a:lnL>
                    <a:lnR w="9525">
                      <a:solidFill>
                        <a:srgbClr val="000000"/>
                      </a:solidFill>
                      <a:prstDash val="dash"/>
                    </a:lnR>
                    <a:lnT w="9525">
                      <a:solidFill>
                        <a:srgbClr val="000000"/>
                      </a:solidFill>
                      <a:prstDash val="dash"/>
                    </a:lnT>
                    <a:lnB w="9525">
                      <a:solidFill>
                        <a:srgbClr val="000000"/>
                      </a:solidFill>
                      <a:prstDash val="dash"/>
                    </a:lnB>
                    <a:lnTlToBr>
                      <a:noFill/>
                    </a:lnTlToBr>
                    <a:lnBlToTr>
                      <a:noFill/>
                    </a:lnBlToTr>
                    <a:solidFill>
                      <a:srgbClr val="FFFFFF"/>
                    </a:solidFill>
                  </a:tcPr>
                </a:tc>
              </a:tr>
              <a:tr h="760730">
                <a:tc>
                  <a:txBody>
                    <a:bodyPr/>
                    <a:p>
                      <a:pPr marR="0" lvl="0" indent="0" algn="l" defTabSz="914400" rtl="0" eaLnBrk="1" fontAlgn="base" latinLnBrk="0" hangingPunct="1">
                        <a:lnSpc>
                          <a:spcPct val="120000"/>
                        </a:lnSpc>
                        <a:spcBef>
                          <a:spcPts val="0"/>
                        </a:spcBef>
                        <a:spcAft>
                          <a:spcPts val="0"/>
                        </a:spcAft>
                        <a:buClr>
                          <a:schemeClr val="folHlink"/>
                        </a:buClr>
                        <a:buSzPct val="60000"/>
                        <a:buFont typeface="微软雅黑" panose="020B0503020204020204" charset="-122"/>
                        <a:buNone/>
                      </a:pPr>
                      <a:r>
                        <a:rPr lang="en-US" altLang="zh-CN" sz="1800" b="1" spc="130">
                          <a:solidFill>
                            <a:schemeClr val="tx1"/>
                          </a:solidFill>
                          <a:latin typeface="微软雅黑" panose="020B0503020204020204" charset="-122"/>
                          <a:ea typeface="微软雅黑" panose="020B0503020204020204" charset="-122"/>
                          <a:cs typeface="微软雅黑" panose="020B0503020204020204" charset="-122"/>
                        </a:rPr>
                        <a:t>3</a:t>
                      </a:r>
                      <a:r>
                        <a:rPr lang="zh-CN" altLang="en-US" sz="1800" b="1" spc="130">
                          <a:solidFill>
                            <a:schemeClr val="tx1"/>
                          </a:solidFill>
                          <a:latin typeface="微软雅黑" panose="020B0503020204020204" charset="-122"/>
                          <a:ea typeface="微软雅黑" panose="020B0503020204020204" charset="-122"/>
                          <a:cs typeface="微软雅黑" panose="020B0503020204020204" charset="-122"/>
                        </a:rPr>
                        <a:t>、站在火源上风向。</a:t>
                      </a:r>
                      <a:endParaRPr lang="zh-CN" altLang="en-US" sz="1800" b="1" spc="130">
                        <a:solidFill>
                          <a:schemeClr val="tx1"/>
                        </a:solidFill>
                        <a:latin typeface="微软雅黑" panose="020B0503020204020204" charset="-122"/>
                        <a:ea typeface="微软雅黑" panose="020B0503020204020204" charset="-122"/>
                        <a:cs typeface="微软雅黑" panose="020B0503020204020204" charset="-122"/>
                      </a:endParaRPr>
                    </a:p>
                  </a:txBody>
                  <a:tcPr marL="317500" marR="317500" marT="215900" marB="215900" anchor="ctr" horzOverflow="overflow">
                    <a:lnL w="9525">
                      <a:solidFill>
                        <a:srgbClr val="000000"/>
                      </a:solidFill>
                      <a:prstDash val="dash"/>
                    </a:lnL>
                    <a:lnR w="9525">
                      <a:solidFill>
                        <a:srgbClr val="000000"/>
                      </a:solidFill>
                      <a:prstDash val="dash"/>
                    </a:lnR>
                    <a:lnT w="9525">
                      <a:solidFill>
                        <a:srgbClr val="000000"/>
                      </a:solidFill>
                      <a:prstDash val="dash"/>
                    </a:lnT>
                    <a:lnB w="9525">
                      <a:solidFill>
                        <a:srgbClr val="000000"/>
                      </a:solidFill>
                      <a:prstDash val="dash"/>
                    </a:lnB>
                    <a:lnTlToBr>
                      <a:noFill/>
                    </a:lnTlToBr>
                    <a:lnBlToTr>
                      <a:noFill/>
                    </a:lnBlToTr>
                    <a:solidFill>
                      <a:srgbClr val="FFFFFF"/>
                    </a:solidFill>
                  </a:tcPr>
                </a:tc>
              </a:tr>
              <a:tr h="988695">
                <a:tc>
                  <a:txBody>
                    <a:bodyPr/>
                    <a:p>
                      <a:pPr marR="0" lvl="0" indent="0" algn="l" defTabSz="914400" rtl="0" eaLnBrk="1" fontAlgn="base" latinLnBrk="0" hangingPunct="1">
                        <a:lnSpc>
                          <a:spcPct val="120000"/>
                        </a:lnSpc>
                        <a:spcBef>
                          <a:spcPts val="0"/>
                        </a:spcBef>
                        <a:spcAft>
                          <a:spcPts val="0"/>
                        </a:spcAft>
                        <a:buClr>
                          <a:schemeClr val="folHlink"/>
                        </a:buClr>
                        <a:buSzPct val="60000"/>
                        <a:buFont typeface="微软雅黑" panose="020B0503020204020204" charset="-122"/>
                        <a:buNone/>
                      </a:pPr>
                      <a:r>
                        <a:rPr lang="en-US" altLang="zh-CN" sz="1800" b="1" spc="130">
                          <a:solidFill>
                            <a:schemeClr val="tx1"/>
                          </a:solidFill>
                          <a:latin typeface="微软雅黑" panose="020B0503020204020204" charset="-122"/>
                          <a:ea typeface="微软雅黑" panose="020B0503020204020204" charset="-122"/>
                          <a:cs typeface="微软雅黑" panose="020B0503020204020204" charset="-122"/>
                        </a:rPr>
                        <a:t>4</a:t>
                      </a:r>
                      <a:r>
                        <a:rPr lang="zh-CN" altLang="en-US" sz="1800" b="1" spc="130">
                          <a:solidFill>
                            <a:schemeClr val="tx1"/>
                          </a:solidFill>
                          <a:latin typeface="微软雅黑" panose="020B0503020204020204" charset="-122"/>
                          <a:ea typeface="微软雅黑" panose="020B0503020204020204" charset="-122"/>
                          <a:cs typeface="微软雅黑" panose="020B0503020204020204" charset="-122"/>
                        </a:rPr>
                        <a:t>、喷嘴对准火源根部，压把，喷出灭火剂。</a:t>
                      </a:r>
                      <a:endParaRPr lang="zh-CN" altLang="en-US" sz="1800" b="1" spc="130">
                        <a:solidFill>
                          <a:schemeClr val="tx1"/>
                        </a:solidFill>
                        <a:latin typeface="微软雅黑" panose="020B0503020204020204" charset="-122"/>
                        <a:ea typeface="微软雅黑" panose="020B0503020204020204" charset="-122"/>
                        <a:cs typeface="微软雅黑" panose="020B0503020204020204" charset="-122"/>
                      </a:endParaRPr>
                    </a:p>
                  </a:txBody>
                  <a:tcPr marL="317500" marR="317500" marT="215900" marB="215900" anchor="ctr" horzOverflow="overflow">
                    <a:lnL w="9525">
                      <a:solidFill>
                        <a:srgbClr val="000000"/>
                      </a:solidFill>
                      <a:prstDash val="dash"/>
                    </a:lnL>
                    <a:lnR w="9525">
                      <a:solidFill>
                        <a:srgbClr val="000000"/>
                      </a:solidFill>
                      <a:prstDash val="dash"/>
                    </a:lnR>
                    <a:lnT w="9525">
                      <a:solidFill>
                        <a:srgbClr val="000000"/>
                      </a:solidFill>
                      <a:prstDash val="dash"/>
                    </a:lnT>
                    <a:lnB w="9525">
                      <a:solidFill>
                        <a:srgbClr val="000000"/>
                      </a:solidFill>
                      <a:prstDash val="dash"/>
                    </a:lnB>
                    <a:lnTlToBr>
                      <a:noFill/>
                    </a:lnTlToBr>
                    <a:lnBlToTr>
                      <a:noFill/>
                    </a:lnBlToTr>
                    <a:solidFill>
                      <a:srgbClr val="FFFFFF"/>
                    </a:solidFill>
                  </a:tcPr>
                </a:tc>
              </a:tr>
            </a:tbl>
          </a:graphicData>
        </a:graphic>
      </p:graphicFrame>
      <p:grpSp>
        <p:nvGrpSpPr>
          <p:cNvPr id="6" name="组合 5"/>
          <p:cNvGrpSpPr/>
          <p:nvPr>
            <p:custDataLst>
              <p:tags r:id="rId3"/>
            </p:custDataLst>
          </p:nvPr>
        </p:nvGrpSpPr>
        <p:grpSpPr>
          <a:xfrm>
            <a:off x="457200" y="304800"/>
            <a:ext cx="3048000" cy="2222500"/>
            <a:chOff x="720" y="480"/>
            <a:chExt cx="4800" cy="3500"/>
          </a:xfrm>
          <a:solidFill>
            <a:srgbClr val="A5908A"/>
          </a:solidFill>
        </p:grpSpPr>
        <p:sp>
          <p:nvSpPr>
            <p:cNvPr id="15" name="任意多边形: 形状 3"/>
            <p:cNvSpPr/>
            <p:nvPr>
              <p:custDataLst>
                <p:tags r:id="rId4"/>
              </p:custDataLst>
            </p:nvPr>
          </p:nvSpPr>
          <p:spPr>
            <a:xfrm flipH="1" flipV="1">
              <a:off x="720" y="480"/>
              <a:ext cx="4800" cy="2400"/>
            </a:xfrm>
            <a:custGeom>
              <a:avLst/>
              <a:gdLst>
                <a:gd name="connsiteX0" fmla="*/ 3081866 w 3172179"/>
                <a:gd name="connsiteY0" fmla="*/ 0 h 1574799"/>
                <a:gd name="connsiteX1" fmla="*/ 3172179 w 3172179"/>
                <a:gd name="connsiteY1" fmla="*/ 0 h 1574799"/>
                <a:gd name="connsiteX2" fmla="*/ 3172179 w 3172179"/>
                <a:gd name="connsiteY2" fmla="*/ 1574799 h 1574799"/>
                <a:gd name="connsiteX3" fmla="*/ 0 w 3172179"/>
                <a:gd name="connsiteY3" fmla="*/ 1574799 h 1574799"/>
                <a:gd name="connsiteX4" fmla="*/ 0 w 3172179"/>
                <a:gd name="connsiteY4" fmla="*/ 1484488 h 1574799"/>
                <a:gd name="connsiteX5" fmla="*/ 3081866 w 3172179"/>
                <a:gd name="connsiteY5" fmla="*/ 1484488 h 15747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72179" h="1574799">
                  <a:moveTo>
                    <a:pt x="3081866" y="0"/>
                  </a:moveTo>
                  <a:lnTo>
                    <a:pt x="3172179" y="0"/>
                  </a:lnTo>
                  <a:lnTo>
                    <a:pt x="3172179" y="1574799"/>
                  </a:lnTo>
                  <a:lnTo>
                    <a:pt x="0" y="1574799"/>
                  </a:lnTo>
                  <a:lnTo>
                    <a:pt x="0" y="1484488"/>
                  </a:lnTo>
                  <a:lnTo>
                    <a:pt x="3081866" y="1484488"/>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lang="zh-CN" altLang="en-US">
                <a:solidFill>
                  <a:schemeClr val="lt1"/>
                </a:solidFill>
                <a:latin typeface="微软雅黑" panose="020B0503020204020204" charset="-122"/>
                <a:ea typeface="微软雅黑" panose="020B0503020204020204" charset="-122"/>
              </a:endParaRPr>
            </a:p>
          </p:txBody>
        </p:sp>
        <p:sp>
          <p:nvSpPr>
            <p:cNvPr id="20" name="矩形 19"/>
            <p:cNvSpPr/>
            <p:nvPr>
              <p:custDataLst>
                <p:tags r:id="rId5"/>
              </p:custDataLst>
            </p:nvPr>
          </p:nvSpPr>
          <p:spPr>
            <a:xfrm>
              <a:off x="720" y="3120"/>
              <a:ext cx="140" cy="1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21" name="矩形 20"/>
            <p:cNvSpPr/>
            <p:nvPr>
              <p:custDataLst>
                <p:tags r:id="rId6"/>
              </p:custDataLst>
            </p:nvPr>
          </p:nvSpPr>
          <p:spPr>
            <a:xfrm>
              <a:off x="720" y="3480"/>
              <a:ext cx="140" cy="1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22" name="矩形 21"/>
            <p:cNvSpPr/>
            <p:nvPr>
              <p:custDataLst>
                <p:tags r:id="rId7"/>
              </p:custDataLst>
            </p:nvPr>
          </p:nvSpPr>
          <p:spPr>
            <a:xfrm>
              <a:off x="720" y="3840"/>
              <a:ext cx="140" cy="1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grpSp>
        <p:nvGrpSpPr>
          <p:cNvPr id="7" name="组合 6"/>
          <p:cNvGrpSpPr/>
          <p:nvPr>
            <p:custDataLst>
              <p:tags r:id="rId8"/>
            </p:custDataLst>
          </p:nvPr>
        </p:nvGrpSpPr>
        <p:grpSpPr>
          <a:xfrm>
            <a:off x="8686800" y="4334510"/>
            <a:ext cx="3048000" cy="2218690"/>
            <a:chOff x="13680" y="6826"/>
            <a:chExt cx="4800" cy="3494"/>
          </a:xfrm>
          <a:solidFill>
            <a:srgbClr val="A5908A"/>
          </a:solidFill>
        </p:grpSpPr>
        <p:sp>
          <p:nvSpPr>
            <p:cNvPr id="13" name="任意多边形: 形状 2"/>
            <p:cNvSpPr/>
            <p:nvPr>
              <p:custDataLst>
                <p:tags r:id="rId9"/>
              </p:custDataLst>
            </p:nvPr>
          </p:nvSpPr>
          <p:spPr>
            <a:xfrm>
              <a:off x="13680" y="7920"/>
              <a:ext cx="4800" cy="2400"/>
            </a:xfrm>
            <a:custGeom>
              <a:avLst/>
              <a:gdLst>
                <a:gd name="connsiteX0" fmla="*/ 3081866 w 3172179"/>
                <a:gd name="connsiteY0" fmla="*/ 0 h 1574799"/>
                <a:gd name="connsiteX1" fmla="*/ 3172179 w 3172179"/>
                <a:gd name="connsiteY1" fmla="*/ 0 h 1574799"/>
                <a:gd name="connsiteX2" fmla="*/ 3172179 w 3172179"/>
                <a:gd name="connsiteY2" fmla="*/ 1574799 h 1574799"/>
                <a:gd name="connsiteX3" fmla="*/ 0 w 3172179"/>
                <a:gd name="connsiteY3" fmla="*/ 1574799 h 1574799"/>
                <a:gd name="connsiteX4" fmla="*/ 0 w 3172179"/>
                <a:gd name="connsiteY4" fmla="*/ 1484488 h 1574799"/>
                <a:gd name="connsiteX5" fmla="*/ 3081866 w 3172179"/>
                <a:gd name="connsiteY5" fmla="*/ 1484488 h 15747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72179" h="1574799">
                  <a:moveTo>
                    <a:pt x="3081866" y="0"/>
                  </a:moveTo>
                  <a:lnTo>
                    <a:pt x="3172179" y="0"/>
                  </a:lnTo>
                  <a:lnTo>
                    <a:pt x="3172179" y="1574799"/>
                  </a:lnTo>
                  <a:lnTo>
                    <a:pt x="0" y="1574799"/>
                  </a:lnTo>
                  <a:lnTo>
                    <a:pt x="0" y="1484488"/>
                  </a:lnTo>
                  <a:lnTo>
                    <a:pt x="3081866" y="1484488"/>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lang="zh-CN" altLang="en-US">
                <a:solidFill>
                  <a:schemeClr val="lt1"/>
                </a:solidFill>
                <a:latin typeface="微软雅黑" panose="020B0503020204020204" charset="-122"/>
                <a:ea typeface="微软雅黑" panose="020B0503020204020204" charset="-122"/>
              </a:endParaRPr>
            </a:p>
          </p:txBody>
        </p:sp>
        <p:sp>
          <p:nvSpPr>
            <p:cNvPr id="24" name="矩形 23"/>
            <p:cNvSpPr/>
            <p:nvPr>
              <p:custDataLst>
                <p:tags r:id="rId10"/>
              </p:custDataLst>
            </p:nvPr>
          </p:nvSpPr>
          <p:spPr>
            <a:xfrm>
              <a:off x="18340" y="6826"/>
              <a:ext cx="140" cy="1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25" name="矩形 24"/>
            <p:cNvSpPr/>
            <p:nvPr>
              <p:custDataLst>
                <p:tags r:id="rId11"/>
              </p:custDataLst>
            </p:nvPr>
          </p:nvSpPr>
          <p:spPr>
            <a:xfrm>
              <a:off x="18340" y="7186"/>
              <a:ext cx="140" cy="1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26" name="矩形 25"/>
            <p:cNvSpPr/>
            <p:nvPr>
              <p:custDataLst>
                <p:tags r:id="rId12"/>
              </p:custDataLst>
            </p:nvPr>
          </p:nvSpPr>
          <p:spPr>
            <a:xfrm>
              <a:off x="18340" y="7546"/>
              <a:ext cx="140" cy="1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spTree>
    <p:custDataLst>
      <p:tags r:id="rId13"/>
    </p:custDataLst>
  </p:cSld>
  <p:clrMapOvr>
    <a:masterClrMapping/>
  </p:clrMapOvr>
  <mc:AlternateContent xmlns:mc="http://schemas.openxmlformats.org/markup-compatibility/2006">
    <mc:Choice xmlns:p14="http://schemas.microsoft.com/office/powerpoint/2010/main" Requires="p14">
      <p:transition p14:dur="500" advTm="3000">
        <p:random/>
      </p:transition>
    </mc:Choice>
    <mc:Fallback>
      <p:transition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4"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to="" calcmode="lin" valueType="num">
                                      <p:cBhvr>
                                        <p:cTn id="7" dur="1" fill="hold"/>
                                        <p:tgtEl>
                                          <p:spTgt spid="2"/>
                                        </p:tgtEl>
                                      </p:cBhvr>
                                    </p:anim>
                                  </p:childTnLst>
                                </p:cTn>
                              </p:par>
                            </p:childTnLst>
                          </p:cTn>
                        </p:par>
                        <p:par>
                          <p:cTn id="8" fill="hold">
                            <p:stCondLst>
                              <p:cond delay="0"/>
                            </p:stCondLst>
                            <p:childTnLst>
                              <p:par>
                                <p:cTn id="9" presetID="24" presetClass="entr" presetSubtype="0"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 to="" calcmode="lin" valueType="num">
                                      <p:cBhvr>
                                        <p:cTn id="11" dur="1" fill="hold"/>
                                        <p:tgtEl>
                                          <p:spTgt spid="3"/>
                                        </p:tgtEl>
                                      </p:cBhvr>
                                    </p:anim>
                                  </p:childTnLst>
                                </p:cTn>
                              </p:par>
                            </p:childTnLst>
                          </p:cTn>
                        </p:par>
                        <p:par>
                          <p:cTn id="12" fill="hold">
                            <p:stCondLst>
                              <p:cond delay="0"/>
                            </p:stCondLst>
                            <p:childTnLst>
                              <p:par>
                                <p:cTn id="13" presetID="24" presetClass="entr" presetSubtype="0" fill="hold" nodeType="afterEffect">
                                  <p:stCondLst>
                                    <p:cond delay="0"/>
                                  </p:stCondLst>
                                  <p:childTnLst>
                                    <p:set>
                                      <p:cBhvr>
                                        <p:cTn id="14" dur="1" fill="hold">
                                          <p:stCondLst>
                                            <p:cond delay="0"/>
                                          </p:stCondLst>
                                        </p:cTn>
                                        <p:tgtEl>
                                          <p:spTgt spid="6"/>
                                        </p:tgtEl>
                                        <p:attrNameLst>
                                          <p:attrName>style.visibility</p:attrName>
                                        </p:attrNameLst>
                                      </p:cBhvr>
                                      <p:to>
                                        <p:strVal val="visible"/>
                                      </p:to>
                                    </p:set>
                                    <p:anim to="" calcmode="lin" valueType="num">
                                      <p:cBhvr>
                                        <p:cTn id="15" dur="1" fill="hold"/>
                                        <p:tgtEl>
                                          <p:spTgt spid="6"/>
                                        </p:tgtEl>
                                      </p:cBhvr>
                                    </p:anim>
                                  </p:childTnLst>
                                </p:cTn>
                              </p:par>
                            </p:childTnLst>
                          </p:cTn>
                        </p:par>
                        <p:par>
                          <p:cTn id="16" fill="hold">
                            <p:stCondLst>
                              <p:cond delay="0"/>
                            </p:stCondLst>
                            <p:childTnLst>
                              <p:par>
                                <p:cTn id="17" presetID="24" presetClass="entr" presetSubtype="0" fill="hold" nodeType="afterEffect">
                                  <p:stCondLst>
                                    <p:cond delay="0"/>
                                  </p:stCondLst>
                                  <p:childTnLst>
                                    <p:set>
                                      <p:cBhvr>
                                        <p:cTn id="18" dur="1" fill="hold">
                                          <p:stCondLst>
                                            <p:cond delay="0"/>
                                          </p:stCondLst>
                                        </p:cTn>
                                        <p:tgtEl>
                                          <p:spTgt spid="7"/>
                                        </p:tgtEl>
                                        <p:attrNameLst>
                                          <p:attrName>style.visibility</p:attrName>
                                        </p:attrNameLst>
                                      </p:cBhvr>
                                      <p:to>
                                        <p:strVal val="visible"/>
                                      </p:to>
                                    </p:set>
                                    <p:anim to="" calcmode="lin" valueType="num">
                                      <p:cBhvr>
                                        <p:cTn id="19" dur="1" fill="hold"/>
                                        <p:tgtEl>
                                          <p:spTgt spid="7"/>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4662805" y="2295525"/>
            <a:ext cx="2865755" cy="922020"/>
          </a:xfrm>
          <a:prstGeom prst="rect">
            <a:avLst/>
          </a:prstGeom>
          <a:noFill/>
        </p:spPr>
        <p:txBody>
          <a:bodyPr wrap="none" rtlCol="0">
            <a:spAutoFit/>
          </a:bodyPr>
          <a:p>
            <a:r>
              <a:rPr lang="en-US" altLang="zh-CN" sz="5400" i="1">
                <a:latin typeface="思源黑体 CN Bold" panose="020B0800000000000000" charset="-122"/>
                <a:ea typeface="思源黑体 CN Bold" panose="020B0800000000000000" charset="-122"/>
              </a:rPr>
              <a:t>PART.04</a:t>
            </a:r>
            <a:endParaRPr lang="en-US" altLang="zh-CN" sz="5400" i="1">
              <a:latin typeface="思源黑体 CN Bold" panose="020B0800000000000000" charset="-122"/>
              <a:ea typeface="思源黑体 CN Bold" panose="020B0800000000000000" charset="-122"/>
            </a:endParaRPr>
          </a:p>
        </p:txBody>
      </p:sp>
      <p:sp>
        <p:nvSpPr>
          <p:cNvPr id="3" name="文本框 2"/>
          <p:cNvSpPr txBox="1"/>
          <p:nvPr/>
        </p:nvSpPr>
        <p:spPr>
          <a:xfrm>
            <a:off x="3216275" y="3525520"/>
            <a:ext cx="5759450" cy="768350"/>
          </a:xfrm>
          <a:prstGeom prst="rect">
            <a:avLst/>
          </a:prstGeom>
          <a:noFill/>
        </p:spPr>
        <p:txBody>
          <a:bodyPr wrap="square" rtlCol="0">
            <a:spAutoFit/>
          </a:bodyPr>
          <a:p>
            <a:pPr algn="dist"/>
            <a:r>
              <a:rPr lang="zh-CN" altLang="en-US" sz="4400">
                <a:latin typeface="思源黑体 CN Bold" panose="020B0800000000000000" charset="-122"/>
                <a:ea typeface="思源黑体 CN Bold" panose="020B0800000000000000" charset="-122"/>
              </a:rPr>
              <a:t>其他类安全学习</a:t>
            </a:r>
            <a:endParaRPr lang="zh-CN" altLang="en-US" sz="4400">
              <a:latin typeface="思源黑体 CN Bold" panose="020B0800000000000000" charset="-122"/>
              <a:ea typeface="思源黑体 CN Bold" panose="020B0800000000000000" charset="-122"/>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advTm="3000">
        <p:random/>
      </p:transition>
    </mc:Choice>
    <mc:Fallback>
      <p:transition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4"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to="" calcmode="lin" valueType="num">
                                      <p:cBhvr>
                                        <p:cTn id="7" dur="1" fill="hold"/>
                                        <p:tgtEl>
                                          <p:spTgt spid="2"/>
                                        </p:tgtEl>
                                      </p:cBhvr>
                                    </p:anim>
                                  </p:childTnLst>
                                </p:cTn>
                              </p:par>
                            </p:childTnLst>
                          </p:cTn>
                        </p:par>
                        <p:par>
                          <p:cTn id="8" fill="hold">
                            <p:stCondLst>
                              <p:cond delay="0"/>
                            </p:stCondLst>
                            <p:childTnLst>
                              <p:par>
                                <p:cTn id="9" presetID="24" presetClass="entr" presetSubtype="0"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 to="" calcmode="lin" valueType="num">
                                      <p:cBhvr>
                                        <p:cTn id="11" dur="1" fill="hold"/>
                                        <p:tgtEl>
                                          <p:spTgt spid="3"/>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任意多边形: 形状 11"/>
          <p:cNvSpPr/>
          <p:nvPr>
            <p:custDataLst>
              <p:tags r:id="rId1"/>
            </p:custDataLst>
          </p:nvPr>
        </p:nvSpPr>
        <p:spPr>
          <a:xfrm>
            <a:off x="0" y="0"/>
            <a:ext cx="4207510" cy="6858000"/>
          </a:xfrm>
          <a:custGeom>
            <a:avLst/>
            <a:gdLst>
              <a:gd name="connsiteX0" fmla="*/ 0 w 5426732"/>
              <a:gd name="connsiteY0" fmla="*/ 0 h 6858000"/>
              <a:gd name="connsiteX1" fmla="*/ 4559913 w 5426732"/>
              <a:gd name="connsiteY1" fmla="*/ 0 h 6858000"/>
              <a:gd name="connsiteX2" fmla="*/ 5426732 w 5426732"/>
              <a:gd name="connsiteY2" fmla="*/ 6858000 h 6858000"/>
              <a:gd name="connsiteX3" fmla="*/ 0 w 5426732"/>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5426732" h="6858000">
                <a:moveTo>
                  <a:pt x="0" y="0"/>
                </a:moveTo>
                <a:lnTo>
                  <a:pt x="4559913" y="0"/>
                </a:lnTo>
                <a:lnTo>
                  <a:pt x="5426732" y="6858000"/>
                </a:lnTo>
                <a:lnTo>
                  <a:pt x="0" y="6858000"/>
                </a:lnTo>
                <a:close/>
              </a:path>
            </a:pathLst>
          </a:custGeom>
          <a:solidFill>
            <a:srgbClr val="A5908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lnSpc>
                <a:spcPct val="120000"/>
              </a:lnSpc>
            </a:pPr>
            <a:endParaRPr lang="zh-CN" altLang="en-US">
              <a:latin typeface="Arial" panose="020B0604020202020204" pitchFamily="34" charset="0"/>
              <a:ea typeface="微软雅黑" panose="020B0503020204020204" charset="-122"/>
              <a:sym typeface="Arial" panose="020B0604020202020204" pitchFamily="34" charset="0"/>
            </a:endParaRPr>
          </a:p>
        </p:txBody>
      </p:sp>
      <p:sp>
        <p:nvSpPr>
          <p:cNvPr id="18" name="文本框 17"/>
          <p:cNvSpPr txBox="1"/>
          <p:nvPr>
            <p:custDataLst>
              <p:tags r:id="rId2"/>
            </p:custDataLst>
          </p:nvPr>
        </p:nvSpPr>
        <p:spPr>
          <a:xfrm>
            <a:off x="137987" y="1554361"/>
            <a:ext cx="3526939" cy="2103239"/>
          </a:xfrm>
          <a:prstGeom prst="rect">
            <a:avLst/>
          </a:prstGeom>
          <a:noFill/>
        </p:spPr>
        <p:txBody>
          <a:bodyPr wrap="square" lIns="90170" tIns="46990" rIns="90170" bIns="46990" rtlCol="0" anchor="b">
            <a:normAutofit/>
          </a:bodyPr>
          <a:lstStyle/>
          <a:p>
            <a:pPr marL="0" indent="0" algn="l">
              <a:lnSpc>
                <a:spcPct val="100000"/>
              </a:lnSpc>
              <a:spcBef>
                <a:spcPts val="0"/>
              </a:spcBef>
              <a:spcAft>
                <a:spcPts val="0"/>
              </a:spcAft>
              <a:buSzPct val="100000"/>
              <a:buNone/>
            </a:pPr>
            <a:r>
              <a:rPr lang="zh-CN" altLang="en-US" sz="4000" b="1" spc="240" dirty="0">
                <a:solidFill>
                  <a:schemeClr val="lt1"/>
                </a:solidFill>
                <a:latin typeface="Arial" panose="020B0604020202020204" pitchFamily="34" charset="0"/>
                <a:ea typeface="微软雅黑" panose="020B0503020204020204" charset="-122"/>
              </a:rPr>
              <a:t>电气安全操作</a:t>
            </a:r>
            <a:endParaRPr lang="zh-CN" altLang="en-US" sz="4000" b="1" spc="240" dirty="0">
              <a:solidFill>
                <a:schemeClr val="lt1"/>
              </a:solidFill>
              <a:latin typeface="Arial" panose="020B0604020202020204" pitchFamily="34" charset="0"/>
              <a:ea typeface="微软雅黑" panose="020B0503020204020204" charset="-122"/>
            </a:endParaRPr>
          </a:p>
        </p:txBody>
      </p:sp>
      <p:sp>
        <p:nvSpPr>
          <p:cNvPr id="19" name="矩形 18"/>
          <p:cNvSpPr/>
          <p:nvPr>
            <p:custDataLst>
              <p:tags r:id="rId3"/>
            </p:custDataLst>
          </p:nvPr>
        </p:nvSpPr>
        <p:spPr>
          <a:xfrm>
            <a:off x="4206875" y="685165"/>
            <a:ext cx="7423785" cy="5488305"/>
          </a:xfrm>
          <a:prstGeom prst="rect">
            <a:avLst/>
          </a:prstGeom>
        </p:spPr>
        <p:txBody>
          <a:bodyPr lIns="91440" tIns="45720" rIns="91440" bIns="45720"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279400" lvl="0" indent="-279400" algn="l" fontAlgn="ctr">
              <a:lnSpc>
                <a:spcPct val="120000"/>
              </a:lnSpc>
              <a:spcBef>
                <a:spcPts val="0"/>
              </a:spcBef>
              <a:spcAft>
                <a:spcPts val="800"/>
              </a:spcAft>
              <a:buSzPct val="100000"/>
              <a:buFont typeface="微软雅黑" panose="020B0503020204020204" charset="-122"/>
              <a:buChar char="l"/>
            </a:pPr>
            <a:r>
              <a:rPr lang="en-US" sz="1600" spc="160" dirty="0">
                <a:solidFill>
                  <a:schemeClr val="tx1">
                    <a:lumMod val="75000"/>
                    <a:lumOff val="25000"/>
                  </a:schemeClr>
                </a:solidFill>
                <a:latin typeface="Arial" panose="020B0604020202020204" pitchFamily="34" charset="0"/>
                <a:ea typeface="微软雅黑" panose="020B0503020204020204" charset="-122"/>
              </a:rPr>
              <a:t>.a电气设备的“安全标识”、“正在检修”标识严禁乱动；</a:t>
            </a:r>
            <a:endParaRPr lang="en-US" sz="1600" spc="160" dirty="0">
              <a:solidFill>
                <a:schemeClr val="tx1">
                  <a:lumMod val="75000"/>
                  <a:lumOff val="25000"/>
                </a:schemeClr>
              </a:solidFill>
              <a:latin typeface="Arial" panose="020B0604020202020204" pitchFamily="34" charset="0"/>
              <a:ea typeface="微软雅黑" panose="020B0503020204020204" charset="-122"/>
            </a:endParaRPr>
          </a:p>
          <a:p>
            <a:pPr marL="279400" lvl="0" indent="-279400" algn="l" fontAlgn="ctr">
              <a:lnSpc>
                <a:spcPct val="120000"/>
              </a:lnSpc>
              <a:spcBef>
                <a:spcPts val="0"/>
              </a:spcBef>
              <a:spcAft>
                <a:spcPts val="800"/>
              </a:spcAft>
              <a:buSzPct val="100000"/>
              <a:buFont typeface="微软雅黑" panose="020B0503020204020204" charset="-122"/>
              <a:buChar char="l"/>
            </a:pPr>
            <a:r>
              <a:rPr lang="en-US" sz="1600" spc="160" dirty="0">
                <a:solidFill>
                  <a:schemeClr val="tx1">
                    <a:lumMod val="75000"/>
                    <a:lumOff val="25000"/>
                  </a:schemeClr>
                </a:solidFill>
                <a:latin typeface="Arial" panose="020B0604020202020204" pitchFamily="34" charset="0"/>
                <a:ea typeface="微软雅黑" panose="020B0503020204020204" charset="-122"/>
              </a:rPr>
              <a:t>b发现电气开关外壳破损、电线破皮和有漏电现象，应立即通知班长、保全工、电工检修，异常消除后方可开车；</a:t>
            </a:r>
            <a:endParaRPr lang="en-US" sz="1600" spc="160" dirty="0">
              <a:solidFill>
                <a:schemeClr val="tx1">
                  <a:lumMod val="75000"/>
                  <a:lumOff val="25000"/>
                </a:schemeClr>
              </a:solidFill>
              <a:latin typeface="Arial" panose="020B0604020202020204" pitchFamily="34" charset="0"/>
              <a:ea typeface="微软雅黑" panose="020B0503020204020204" charset="-122"/>
            </a:endParaRPr>
          </a:p>
          <a:p>
            <a:pPr marL="279400" lvl="0" indent="-279400" algn="l" fontAlgn="ctr">
              <a:lnSpc>
                <a:spcPct val="120000"/>
              </a:lnSpc>
              <a:spcBef>
                <a:spcPts val="0"/>
              </a:spcBef>
              <a:spcAft>
                <a:spcPts val="800"/>
              </a:spcAft>
              <a:buSzPct val="100000"/>
              <a:buFont typeface="微软雅黑" panose="020B0503020204020204" charset="-122"/>
              <a:buChar char="l"/>
            </a:pPr>
            <a:r>
              <a:rPr lang="en-US" sz="1600" spc="160" dirty="0">
                <a:solidFill>
                  <a:schemeClr val="tx1">
                    <a:lumMod val="75000"/>
                    <a:lumOff val="25000"/>
                  </a:schemeClr>
                </a:solidFill>
                <a:latin typeface="Arial" panose="020B0604020202020204" pitchFamily="34" charset="0"/>
                <a:ea typeface="微软雅黑" panose="020B0503020204020204" charset="-122"/>
              </a:rPr>
              <a:t>c不准用湿手开关电气开关，开合闸刀开关应由专人负责；操作时要略偏身子，不能面对开关；</a:t>
            </a:r>
            <a:endParaRPr lang="en-US" sz="1600" spc="160" dirty="0">
              <a:solidFill>
                <a:schemeClr val="tx1">
                  <a:lumMod val="75000"/>
                  <a:lumOff val="25000"/>
                </a:schemeClr>
              </a:solidFill>
              <a:latin typeface="Arial" panose="020B0604020202020204" pitchFamily="34" charset="0"/>
              <a:ea typeface="微软雅黑" panose="020B0503020204020204" charset="-122"/>
            </a:endParaRPr>
          </a:p>
          <a:p>
            <a:pPr marL="279400" lvl="0" indent="-279400" algn="l" fontAlgn="ctr">
              <a:lnSpc>
                <a:spcPct val="120000"/>
              </a:lnSpc>
              <a:spcBef>
                <a:spcPts val="0"/>
              </a:spcBef>
              <a:spcAft>
                <a:spcPts val="800"/>
              </a:spcAft>
              <a:buSzPct val="100000"/>
              <a:buFont typeface="微软雅黑" panose="020B0503020204020204" charset="-122"/>
              <a:buChar char="l"/>
            </a:pPr>
            <a:r>
              <a:rPr lang="en-US" sz="1600" spc="160" dirty="0">
                <a:solidFill>
                  <a:schemeClr val="tx1">
                    <a:lumMod val="75000"/>
                    <a:lumOff val="25000"/>
                  </a:schemeClr>
                </a:solidFill>
                <a:latin typeface="Arial" panose="020B0604020202020204" pitchFamily="34" charset="0"/>
                <a:ea typeface="微软雅黑" panose="020B0503020204020204" charset="-122"/>
              </a:rPr>
              <a:t>d一切手持电动工具工作灯和其他移动的点电器都必须使用电插接电源或在刀开关上用螺母拧紧，严禁把电线直接插入插座挂在其他电器装置上接电源；</a:t>
            </a:r>
            <a:endParaRPr lang="en-US" sz="1600" spc="160" dirty="0">
              <a:solidFill>
                <a:schemeClr val="tx1">
                  <a:lumMod val="75000"/>
                  <a:lumOff val="25000"/>
                </a:schemeClr>
              </a:solidFill>
              <a:latin typeface="Arial" panose="020B0604020202020204" pitchFamily="34" charset="0"/>
              <a:ea typeface="微软雅黑" panose="020B0503020204020204" charset="-122"/>
            </a:endParaRPr>
          </a:p>
          <a:p>
            <a:pPr marL="279400" lvl="0" indent="-279400" algn="l" fontAlgn="ctr">
              <a:lnSpc>
                <a:spcPct val="120000"/>
              </a:lnSpc>
              <a:spcBef>
                <a:spcPts val="0"/>
              </a:spcBef>
              <a:spcAft>
                <a:spcPts val="800"/>
              </a:spcAft>
              <a:buSzPct val="100000"/>
              <a:buFont typeface="微软雅黑" panose="020B0503020204020204" charset="-122"/>
              <a:buChar char="l"/>
            </a:pPr>
            <a:r>
              <a:rPr lang="en-US" sz="1600" spc="160" dirty="0">
                <a:solidFill>
                  <a:schemeClr val="tx1">
                    <a:lumMod val="75000"/>
                    <a:lumOff val="25000"/>
                  </a:schemeClr>
                </a:solidFill>
                <a:latin typeface="Arial" panose="020B0604020202020204" pitchFamily="34" charset="0"/>
                <a:ea typeface="微软雅黑" panose="020B0503020204020204" charset="-122"/>
              </a:rPr>
              <a:t>e手持电动工具使用没有接头的三芯（单相）或四芯（三相）橡胶软线作电源线，其长度不准超过10米；</a:t>
            </a:r>
            <a:endParaRPr lang="en-US" sz="1600" spc="160" dirty="0">
              <a:solidFill>
                <a:schemeClr val="tx1">
                  <a:lumMod val="75000"/>
                  <a:lumOff val="25000"/>
                </a:schemeClr>
              </a:solidFill>
              <a:latin typeface="Arial" panose="020B0604020202020204" pitchFamily="34" charset="0"/>
              <a:ea typeface="微软雅黑" panose="020B0503020204020204" charset="-122"/>
            </a:endParaRPr>
          </a:p>
          <a:p>
            <a:pPr marL="279400" lvl="0" indent="-279400" algn="l" fontAlgn="ctr">
              <a:lnSpc>
                <a:spcPct val="120000"/>
              </a:lnSpc>
              <a:spcBef>
                <a:spcPts val="0"/>
              </a:spcBef>
              <a:spcAft>
                <a:spcPts val="800"/>
              </a:spcAft>
              <a:buSzPct val="100000"/>
              <a:buFont typeface="微软雅黑" panose="020B0503020204020204" charset="-122"/>
              <a:buChar char="l"/>
            </a:pPr>
            <a:r>
              <a:rPr lang="en-US" sz="1600" spc="160" dirty="0">
                <a:solidFill>
                  <a:schemeClr val="tx1">
                    <a:lumMod val="75000"/>
                    <a:lumOff val="25000"/>
                  </a:schemeClr>
                </a:solidFill>
                <a:latin typeface="Arial" panose="020B0604020202020204" pitchFamily="34" charset="0"/>
                <a:ea typeface="微软雅黑" panose="020B0503020204020204" charset="-122"/>
              </a:rPr>
              <a:t>f电气设备着火，应立即切断电源，并使用干粉灭火器灭火；救火时严禁将水或灭火药液喷溅在电气设备上；</a:t>
            </a:r>
            <a:endParaRPr lang="en-US" sz="1600" spc="160" dirty="0">
              <a:solidFill>
                <a:schemeClr val="tx1">
                  <a:lumMod val="75000"/>
                  <a:lumOff val="25000"/>
                </a:schemeClr>
              </a:solidFill>
              <a:latin typeface="Arial" panose="020B0604020202020204" pitchFamily="34" charset="0"/>
              <a:ea typeface="微软雅黑" panose="020B0503020204020204" charset="-122"/>
            </a:endParaRPr>
          </a:p>
          <a:p>
            <a:pPr marL="279400" lvl="0" indent="-279400" algn="l" fontAlgn="ctr">
              <a:lnSpc>
                <a:spcPct val="120000"/>
              </a:lnSpc>
              <a:spcBef>
                <a:spcPts val="0"/>
              </a:spcBef>
              <a:spcAft>
                <a:spcPts val="800"/>
              </a:spcAft>
              <a:buSzPct val="100000"/>
              <a:buFont typeface="微软雅黑" panose="020B0503020204020204" charset="-122"/>
              <a:buChar char="l"/>
            </a:pPr>
            <a:r>
              <a:rPr lang="en-US" sz="1600" spc="160" dirty="0">
                <a:solidFill>
                  <a:schemeClr val="tx1">
                    <a:lumMod val="75000"/>
                    <a:lumOff val="25000"/>
                  </a:schemeClr>
                </a:solidFill>
                <a:latin typeface="Arial" panose="020B0604020202020204" pitchFamily="34" charset="0"/>
                <a:ea typeface="微软雅黑" panose="020B0503020204020204" charset="-122"/>
              </a:rPr>
              <a:t>g发现有人触电应迅速切断电源或用绝缘的工具、物件使触电者脱离电源，并进行触电急救；</a:t>
            </a:r>
            <a:endParaRPr lang="en-US" sz="1600" spc="160" dirty="0">
              <a:solidFill>
                <a:schemeClr val="tx1">
                  <a:lumMod val="75000"/>
                  <a:lumOff val="25000"/>
                </a:schemeClr>
              </a:solidFill>
              <a:latin typeface="Arial" panose="020B0604020202020204" pitchFamily="34" charset="0"/>
              <a:ea typeface="微软雅黑" panose="020B0503020204020204" charset="-122"/>
            </a:endParaRPr>
          </a:p>
          <a:p>
            <a:pPr marL="279400" lvl="0" indent="-279400" algn="l" fontAlgn="ctr">
              <a:lnSpc>
                <a:spcPct val="120000"/>
              </a:lnSpc>
              <a:spcBef>
                <a:spcPts val="0"/>
              </a:spcBef>
              <a:spcAft>
                <a:spcPts val="800"/>
              </a:spcAft>
              <a:buSzPct val="100000"/>
              <a:buFont typeface="微软雅黑" panose="020B0503020204020204" charset="-122"/>
              <a:buChar char="l"/>
            </a:pPr>
            <a:r>
              <a:rPr lang="en-US" sz="1600" spc="160" dirty="0">
                <a:solidFill>
                  <a:schemeClr val="tx1">
                    <a:lumMod val="75000"/>
                    <a:lumOff val="25000"/>
                  </a:schemeClr>
                </a:solidFill>
                <a:latin typeface="Arial" panose="020B0604020202020204" pitchFamily="34" charset="0"/>
                <a:ea typeface="微软雅黑" panose="020B0503020204020204" charset="-122"/>
              </a:rPr>
              <a:t>h开关和电机附近不准存放杂物；</a:t>
            </a:r>
            <a:endParaRPr lang="en-US" sz="1600" spc="160" dirty="0">
              <a:solidFill>
                <a:schemeClr val="tx1">
                  <a:lumMod val="75000"/>
                  <a:lumOff val="25000"/>
                </a:schemeClr>
              </a:solidFill>
              <a:latin typeface="Arial" panose="020B0604020202020204" pitchFamily="34" charset="0"/>
              <a:ea typeface="微软雅黑" panose="020B0503020204020204" charset="-122"/>
            </a:endParaRPr>
          </a:p>
          <a:p>
            <a:pPr marL="279400" lvl="0" indent="-279400" algn="l" fontAlgn="ctr">
              <a:lnSpc>
                <a:spcPct val="120000"/>
              </a:lnSpc>
              <a:spcBef>
                <a:spcPts val="0"/>
              </a:spcBef>
              <a:spcAft>
                <a:spcPts val="800"/>
              </a:spcAft>
              <a:buSzPct val="100000"/>
              <a:buFont typeface="微软雅黑" panose="020B0503020204020204" charset="-122"/>
              <a:buChar char="l"/>
            </a:pPr>
            <a:r>
              <a:rPr lang="en-US" sz="1600" spc="160" dirty="0" err="1">
                <a:solidFill>
                  <a:schemeClr val="tx1">
                    <a:lumMod val="75000"/>
                    <a:lumOff val="25000"/>
                  </a:schemeClr>
                </a:solidFill>
                <a:latin typeface="Arial" panose="020B0604020202020204" pitchFamily="34" charset="0"/>
                <a:ea typeface="微软雅黑" panose="020B0503020204020204" charset="-122"/>
              </a:rPr>
              <a:t>i从事高空作业必须先检查有无高压线，严防触电；</a:t>
            </a:r>
            <a:endParaRPr lang="en-US" sz="1600" spc="160" dirty="0" err="1">
              <a:solidFill>
                <a:schemeClr val="tx1">
                  <a:lumMod val="75000"/>
                  <a:lumOff val="25000"/>
                </a:schemeClr>
              </a:solidFill>
              <a:latin typeface="Arial" panose="020B0604020202020204" pitchFamily="34" charset="0"/>
              <a:ea typeface="微软雅黑" panose="020B0503020204020204" charset="-122"/>
            </a:endParaRPr>
          </a:p>
        </p:txBody>
      </p:sp>
      <p:sp>
        <p:nvSpPr>
          <p:cNvPr id="15" name="矩形 14"/>
          <p:cNvSpPr/>
          <p:nvPr>
            <p:custDataLst>
              <p:tags r:id="rId4"/>
            </p:custDataLst>
          </p:nvPr>
        </p:nvSpPr>
        <p:spPr>
          <a:xfrm>
            <a:off x="8522676" y="6447692"/>
            <a:ext cx="3669323" cy="93785"/>
          </a:xfrm>
          <a:prstGeom prst="rect">
            <a:avLst/>
          </a:prstGeom>
          <a:solidFill>
            <a:srgbClr val="A5908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lnSpc>
                <a:spcPct val="120000"/>
              </a:lnSpc>
            </a:pPr>
            <a:endParaRPr lang="zh-CN" altLang="en-US">
              <a:latin typeface="Arial" panose="020B0604020202020204" pitchFamily="34" charset="0"/>
              <a:ea typeface="微软雅黑" panose="020B0503020204020204" charset="-122"/>
              <a:sym typeface="Arial" panose="020B0604020202020204" pitchFamily="34" charset="0"/>
            </a:endParaRPr>
          </a:p>
        </p:txBody>
      </p:sp>
      <p:sp>
        <p:nvSpPr>
          <p:cNvPr id="16" name="矩形 15"/>
          <p:cNvSpPr/>
          <p:nvPr>
            <p:custDataLst>
              <p:tags r:id="rId5"/>
            </p:custDataLst>
          </p:nvPr>
        </p:nvSpPr>
        <p:spPr>
          <a:xfrm>
            <a:off x="11847372" y="0"/>
            <a:ext cx="188622" cy="973015"/>
          </a:xfrm>
          <a:prstGeom prst="rect">
            <a:avLst/>
          </a:prstGeom>
          <a:solidFill>
            <a:srgbClr val="A5908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lnSpc>
                <a:spcPct val="120000"/>
              </a:lnSpc>
            </a:pPr>
            <a:endParaRPr lang="zh-CN" altLang="en-US">
              <a:latin typeface="Arial" panose="020B0604020202020204" pitchFamily="34" charset="0"/>
              <a:ea typeface="微软雅黑" panose="020B0503020204020204" charset="-122"/>
              <a:sym typeface="Arial" panose="020B0604020202020204" pitchFamily="34" charset="0"/>
            </a:endParaRPr>
          </a:p>
        </p:txBody>
      </p:sp>
    </p:spTree>
    <p:custDataLst>
      <p:tags r:id="rId6"/>
    </p:custDataLst>
  </p:cSld>
  <p:clrMapOvr>
    <a:masterClrMapping/>
  </p:clrMapOvr>
  <mc:AlternateContent xmlns:mc="http://schemas.openxmlformats.org/markup-compatibility/2006">
    <mc:Choice xmlns:p14="http://schemas.microsoft.com/office/powerpoint/2010/main" Requires="p14">
      <p:transition p14:dur="500" advTm="3000">
        <p:random/>
      </p:transition>
    </mc:Choice>
    <mc:Fallback>
      <p:transition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4" presetClass="entr" presetSubtype="0"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 to="" calcmode="lin" valueType="num">
                                      <p:cBhvr>
                                        <p:cTn id="7" dur="1" fill="hold"/>
                                        <p:tgtEl>
                                          <p:spTgt spid="14"/>
                                        </p:tgtEl>
                                      </p:cBhvr>
                                    </p:anim>
                                  </p:childTnLst>
                                </p:cTn>
                              </p:par>
                            </p:childTnLst>
                          </p:cTn>
                        </p:par>
                        <p:par>
                          <p:cTn id="8" fill="hold">
                            <p:stCondLst>
                              <p:cond delay="0"/>
                            </p:stCondLst>
                            <p:childTnLst>
                              <p:par>
                                <p:cTn id="9" presetID="24" presetClass="entr" presetSubtype="0" fill="hold" grpId="0" nodeType="afterEffect">
                                  <p:stCondLst>
                                    <p:cond delay="0"/>
                                  </p:stCondLst>
                                  <p:childTnLst>
                                    <p:set>
                                      <p:cBhvr>
                                        <p:cTn id="10" dur="1" fill="hold">
                                          <p:stCondLst>
                                            <p:cond delay="0"/>
                                          </p:stCondLst>
                                        </p:cTn>
                                        <p:tgtEl>
                                          <p:spTgt spid="18"/>
                                        </p:tgtEl>
                                        <p:attrNameLst>
                                          <p:attrName>style.visibility</p:attrName>
                                        </p:attrNameLst>
                                      </p:cBhvr>
                                      <p:to>
                                        <p:strVal val="visible"/>
                                      </p:to>
                                    </p:set>
                                    <p:anim to="" calcmode="lin" valueType="num">
                                      <p:cBhvr>
                                        <p:cTn id="11" dur="1" fill="hold"/>
                                        <p:tgtEl>
                                          <p:spTgt spid="18"/>
                                        </p:tgtEl>
                                      </p:cBhvr>
                                    </p:anim>
                                  </p:childTnLst>
                                </p:cTn>
                              </p:par>
                            </p:childTnLst>
                          </p:cTn>
                        </p:par>
                        <p:par>
                          <p:cTn id="12" fill="hold">
                            <p:stCondLst>
                              <p:cond delay="0"/>
                            </p:stCondLst>
                            <p:childTnLst>
                              <p:par>
                                <p:cTn id="13" presetID="24" presetClass="entr" presetSubtype="0" fill="hold" grpId="0" nodeType="afterEffect">
                                  <p:stCondLst>
                                    <p:cond delay="0"/>
                                  </p:stCondLst>
                                  <p:childTnLst>
                                    <p:set>
                                      <p:cBhvr>
                                        <p:cTn id="14" dur="1" fill="hold">
                                          <p:stCondLst>
                                            <p:cond delay="0"/>
                                          </p:stCondLst>
                                        </p:cTn>
                                        <p:tgtEl>
                                          <p:spTgt spid="19"/>
                                        </p:tgtEl>
                                        <p:attrNameLst>
                                          <p:attrName>style.visibility</p:attrName>
                                        </p:attrNameLst>
                                      </p:cBhvr>
                                      <p:to>
                                        <p:strVal val="visible"/>
                                      </p:to>
                                    </p:set>
                                    <p:anim to="" calcmode="lin" valueType="num">
                                      <p:cBhvr>
                                        <p:cTn id="15" dur="1" fill="hold"/>
                                        <p:tgtEl>
                                          <p:spTgt spid="19"/>
                                        </p:tgtEl>
                                      </p:cBhvr>
                                    </p:anim>
                                  </p:childTnLst>
                                </p:cTn>
                              </p:par>
                            </p:childTnLst>
                          </p:cTn>
                        </p:par>
                        <p:par>
                          <p:cTn id="16" fill="hold">
                            <p:stCondLst>
                              <p:cond delay="0"/>
                            </p:stCondLst>
                            <p:childTnLst>
                              <p:par>
                                <p:cTn id="17" presetID="24" presetClass="entr" presetSubtype="0" fill="hold" grpId="0" nodeType="afterEffect">
                                  <p:stCondLst>
                                    <p:cond delay="0"/>
                                  </p:stCondLst>
                                  <p:childTnLst>
                                    <p:set>
                                      <p:cBhvr>
                                        <p:cTn id="18" dur="1" fill="hold">
                                          <p:stCondLst>
                                            <p:cond delay="0"/>
                                          </p:stCondLst>
                                        </p:cTn>
                                        <p:tgtEl>
                                          <p:spTgt spid="15"/>
                                        </p:tgtEl>
                                        <p:attrNameLst>
                                          <p:attrName>style.visibility</p:attrName>
                                        </p:attrNameLst>
                                      </p:cBhvr>
                                      <p:to>
                                        <p:strVal val="visible"/>
                                      </p:to>
                                    </p:set>
                                    <p:anim to="" calcmode="lin" valueType="num">
                                      <p:cBhvr>
                                        <p:cTn id="19" dur="1" fill="hold"/>
                                        <p:tgtEl>
                                          <p:spTgt spid="15"/>
                                        </p:tgtEl>
                                      </p:cBhvr>
                                    </p:anim>
                                  </p:childTnLst>
                                </p:cTn>
                              </p:par>
                            </p:childTnLst>
                          </p:cTn>
                        </p:par>
                        <p:par>
                          <p:cTn id="20" fill="hold">
                            <p:stCondLst>
                              <p:cond delay="0"/>
                            </p:stCondLst>
                            <p:childTnLst>
                              <p:par>
                                <p:cTn id="21" presetID="24" presetClass="entr" presetSubtype="0" fill="hold" grpId="0" nodeType="afterEffect">
                                  <p:stCondLst>
                                    <p:cond delay="0"/>
                                  </p:stCondLst>
                                  <p:childTnLst>
                                    <p:set>
                                      <p:cBhvr>
                                        <p:cTn id="22" dur="1" fill="hold">
                                          <p:stCondLst>
                                            <p:cond delay="0"/>
                                          </p:stCondLst>
                                        </p:cTn>
                                        <p:tgtEl>
                                          <p:spTgt spid="16"/>
                                        </p:tgtEl>
                                        <p:attrNameLst>
                                          <p:attrName>style.visibility</p:attrName>
                                        </p:attrNameLst>
                                      </p:cBhvr>
                                      <p:to>
                                        <p:strVal val="visible"/>
                                      </p:to>
                                    </p:set>
                                    <p:anim to="" calcmode="lin" valueType="num">
                                      <p:cBhvr>
                                        <p:cTn id="23" dur="1" fill="hold"/>
                                        <p:tgtEl>
                                          <p:spTgt spid="16"/>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8" grpId="0"/>
      <p:bldP spid="19" grpId="0"/>
      <p:bldP spid="15" grpId="0" animBg="1"/>
      <p:bldP spid="16"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矩形 11"/>
          <p:cNvSpPr/>
          <p:nvPr>
            <p:custDataLst>
              <p:tags r:id="rId1"/>
            </p:custDataLst>
          </p:nvPr>
        </p:nvSpPr>
        <p:spPr>
          <a:xfrm>
            <a:off x="0" y="0"/>
            <a:ext cx="12191365" cy="914400"/>
          </a:xfrm>
          <a:prstGeom prst="rect">
            <a:avLst/>
          </a:prstGeom>
          <a:solidFill>
            <a:srgbClr val="A5908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21" name="矩形 5"/>
          <p:cNvSpPr/>
          <p:nvPr>
            <p:custDataLst>
              <p:tags r:id="rId2"/>
            </p:custDataLst>
          </p:nvPr>
        </p:nvSpPr>
        <p:spPr>
          <a:xfrm>
            <a:off x="895301" y="1216800"/>
            <a:ext cx="10553700" cy="5030965"/>
          </a:xfrm>
          <a:prstGeom prst="rect">
            <a:avLst/>
          </a:prstGeom>
          <a:solidFill>
            <a:schemeClr val="lt1"/>
          </a:solidFill>
          <a:ln>
            <a:noFill/>
          </a:ln>
          <a:effectLst>
            <a:outerShdw blurRad="215900" dist="38100" dir="5400000" algn="t" rotWithShape="0">
              <a:prstClr val="black">
                <a:alpha val="1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kumimoji="1" lang="zh-CN" altLang="en-US">
              <a:solidFill>
                <a:schemeClr val="lt1"/>
              </a:solidFill>
              <a:latin typeface="微软雅黑" panose="020B0503020204020204" charset="-122"/>
              <a:ea typeface="微软雅黑" panose="020B0503020204020204" charset="-122"/>
            </a:endParaRPr>
          </a:p>
        </p:txBody>
      </p:sp>
      <p:sp>
        <p:nvSpPr>
          <p:cNvPr id="13" name="矩形 4"/>
          <p:cNvSpPr/>
          <p:nvPr>
            <p:custDataLst>
              <p:tags r:id="rId3"/>
            </p:custDataLst>
          </p:nvPr>
        </p:nvSpPr>
        <p:spPr>
          <a:xfrm>
            <a:off x="8858265" y="6146847"/>
            <a:ext cx="2590821" cy="101601"/>
          </a:xfrm>
          <a:prstGeom prst="rect">
            <a:avLst/>
          </a:prstGeom>
          <a:solidFill>
            <a:srgbClr val="A5908A">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4" name="矩形 3"/>
          <p:cNvSpPr/>
          <p:nvPr>
            <p:custDataLst>
              <p:tags r:id="rId4"/>
            </p:custDataLst>
          </p:nvPr>
        </p:nvSpPr>
        <p:spPr>
          <a:xfrm>
            <a:off x="895616" y="1216483"/>
            <a:ext cx="2590821" cy="101601"/>
          </a:xfrm>
          <a:prstGeom prst="rect">
            <a:avLst/>
          </a:prstGeom>
          <a:solidFill>
            <a:srgbClr val="A5908A">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5" name="文本框 14"/>
          <p:cNvSpPr txBox="1"/>
          <p:nvPr>
            <p:custDataLst>
              <p:tags r:id="rId5"/>
            </p:custDataLst>
          </p:nvPr>
        </p:nvSpPr>
        <p:spPr>
          <a:xfrm>
            <a:off x="457155" y="152401"/>
            <a:ext cx="11277689" cy="609600"/>
          </a:xfrm>
          <a:prstGeom prst="rect">
            <a:avLst/>
          </a:prstGeom>
          <a:noFill/>
        </p:spPr>
        <p:txBody>
          <a:bodyPr wrap="square" lIns="63500" tIns="25400" rIns="63500" bIns="25400" rtlCol="0" anchor="ctr" anchorCtr="0">
            <a:normAutofit/>
          </a:bodyPr>
          <a:p>
            <a:pPr marL="0" indent="0" algn="l">
              <a:lnSpc>
                <a:spcPct val="100000"/>
              </a:lnSpc>
              <a:spcBef>
                <a:spcPts val="0"/>
              </a:spcBef>
              <a:spcAft>
                <a:spcPts val="0"/>
              </a:spcAft>
              <a:buSzPct val="100000"/>
              <a:buNone/>
            </a:pPr>
            <a:r>
              <a:rPr lang="zh-CN" altLang="en-US" sz="3400" b="1" spc="180" dirty="0">
                <a:solidFill>
                  <a:schemeClr val="bg1"/>
                </a:solidFill>
                <a:latin typeface="微软雅黑" panose="020B0503020204020204" charset="-122"/>
                <a:ea typeface="微软雅黑" panose="020B0503020204020204" charset="-122"/>
              </a:rPr>
              <a:t>机械安全操作</a:t>
            </a:r>
            <a:endParaRPr lang="zh-CN" altLang="en-US" sz="3400" b="1" spc="180" dirty="0">
              <a:solidFill>
                <a:schemeClr val="bg1"/>
              </a:solidFill>
              <a:latin typeface="微软雅黑" panose="020B0503020204020204" charset="-122"/>
              <a:ea typeface="微软雅黑" panose="020B0503020204020204" charset="-122"/>
            </a:endParaRPr>
          </a:p>
        </p:txBody>
      </p:sp>
      <p:sp>
        <p:nvSpPr>
          <p:cNvPr id="16" name="Title 6"/>
          <p:cNvSpPr txBox="1"/>
          <p:nvPr>
            <p:custDataLst>
              <p:tags r:id="rId6"/>
            </p:custDataLst>
          </p:nvPr>
        </p:nvSpPr>
        <p:spPr>
          <a:xfrm>
            <a:off x="1200101" y="1521600"/>
            <a:ext cx="9944164" cy="442200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355600" lvl="0" indent="-355600" algn="l" fontAlgn="ctr">
              <a:lnSpc>
                <a:spcPct val="120000"/>
              </a:lnSpc>
              <a:spcBef>
                <a:spcPts val="0"/>
              </a:spcBef>
              <a:spcAft>
                <a:spcPts val="800"/>
              </a:spcAft>
              <a:buSzPct val="100000"/>
              <a:buFont typeface="微软雅黑" panose="020B0503020204020204" charset="-122"/>
              <a:buChar char="l"/>
            </a:pPr>
            <a:r>
              <a:rPr lang="en-US" sz="2000" spc="120" dirty="0">
                <a:ln w="3175">
                  <a:noFill/>
                  <a:prstDash val="dash"/>
                </a:ln>
                <a:solidFill>
                  <a:schemeClr val="dk1">
                    <a:lumMod val="75000"/>
                    <a:lumOff val="25000"/>
                  </a:schemeClr>
                </a:solidFill>
                <a:latin typeface="微软雅黑" panose="020B0503020204020204" charset="-122"/>
                <a:ea typeface="微软雅黑" panose="020B0503020204020204" charset="-122"/>
                <a:cs typeface="微软雅黑" panose="020B0503020204020204" charset="-122"/>
              </a:rPr>
              <a:t>a应该停车进行的工作，不准开车进行；在没有确认机器已完全停稳前不准打开防护罩或用手触动危险部位；</a:t>
            </a:r>
            <a:endParaRPr lang="en-US" sz="2000" spc="120" dirty="0">
              <a:ln w="3175">
                <a:noFill/>
                <a:prstDash val="dash"/>
              </a:ln>
              <a:solidFill>
                <a:schemeClr val="dk1">
                  <a:lumMod val="75000"/>
                  <a:lumOff val="25000"/>
                </a:schemeClr>
              </a:solidFill>
              <a:latin typeface="微软雅黑" panose="020B0503020204020204" charset="-122"/>
              <a:ea typeface="微软雅黑" panose="020B0503020204020204" charset="-122"/>
              <a:cs typeface="微软雅黑" panose="020B0503020204020204" charset="-122"/>
            </a:endParaRPr>
          </a:p>
          <a:p>
            <a:pPr marL="355600" lvl="0" indent="-355600" algn="l" fontAlgn="ctr">
              <a:lnSpc>
                <a:spcPct val="120000"/>
              </a:lnSpc>
              <a:spcBef>
                <a:spcPts val="0"/>
              </a:spcBef>
              <a:spcAft>
                <a:spcPts val="800"/>
              </a:spcAft>
              <a:buSzPct val="100000"/>
              <a:buFont typeface="微软雅黑" panose="020B0503020204020204" charset="-122"/>
              <a:buChar char="l"/>
            </a:pPr>
            <a:r>
              <a:rPr lang="en-US" sz="2000" spc="120" dirty="0">
                <a:ln w="3175">
                  <a:noFill/>
                  <a:prstDash val="dash"/>
                </a:ln>
                <a:solidFill>
                  <a:schemeClr val="dk1">
                    <a:lumMod val="75000"/>
                    <a:lumOff val="25000"/>
                  </a:schemeClr>
                </a:solidFill>
                <a:latin typeface="微软雅黑" panose="020B0503020204020204" charset="-122"/>
                <a:ea typeface="微软雅黑" panose="020B0503020204020204" charset="-122"/>
                <a:cs typeface="微软雅黑" panose="020B0503020204020204" charset="-122"/>
              </a:rPr>
              <a:t>b允许不停车进行的工作，在工作时要严防手、衣服工具等接触机器危险部位；</a:t>
            </a:r>
            <a:endParaRPr lang="en-US" sz="2000" spc="120" dirty="0">
              <a:ln w="3175">
                <a:noFill/>
                <a:prstDash val="dash"/>
              </a:ln>
              <a:solidFill>
                <a:schemeClr val="dk1">
                  <a:lumMod val="75000"/>
                  <a:lumOff val="25000"/>
                </a:schemeClr>
              </a:solidFill>
              <a:latin typeface="微软雅黑" panose="020B0503020204020204" charset="-122"/>
              <a:ea typeface="微软雅黑" panose="020B0503020204020204" charset="-122"/>
              <a:cs typeface="微软雅黑" panose="020B0503020204020204" charset="-122"/>
            </a:endParaRPr>
          </a:p>
          <a:p>
            <a:pPr marL="355600" lvl="0" indent="-355600" algn="l" fontAlgn="ctr">
              <a:lnSpc>
                <a:spcPct val="120000"/>
              </a:lnSpc>
              <a:spcBef>
                <a:spcPts val="0"/>
              </a:spcBef>
              <a:spcAft>
                <a:spcPts val="800"/>
              </a:spcAft>
              <a:buSzPct val="100000"/>
              <a:buFont typeface="微软雅黑" panose="020B0503020204020204" charset="-122"/>
              <a:buChar char="l"/>
            </a:pPr>
            <a:r>
              <a:rPr lang="en-US" sz="2000" spc="120" dirty="0">
                <a:ln w="3175">
                  <a:noFill/>
                  <a:prstDash val="dash"/>
                </a:ln>
                <a:solidFill>
                  <a:schemeClr val="dk1">
                    <a:lumMod val="75000"/>
                    <a:lumOff val="25000"/>
                  </a:schemeClr>
                </a:solidFill>
                <a:latin typeface="微软雅黑" panose="020B0503020204020204" charset="-122"/>
                <a:ea typeface="微软雅黑" panose="020B0503020204020204" charset="-122"/>
                <a:cs typeface="微软雅黑" panose="020B0503020204020204" charset="-122"/>
              </a:rPr>
              <a:t>c检修机器必须挂“正在检修”标识，并向操作工交待清楚。“正在检修”标识谁挂谁摘，严禁别人乱动；</a:t>
            </a:r>
            <a:endParaRPr lang="en-US" sz="2000" spc="120" dirty="0">
              <a:ln w="3175">
                <a:noFill/>
                <a:prstDash val="dash"/>
              </a:ln>
              <a:solidFill>
                <a:schemeClr val="dk1">
                  <a:lumMod val="75000"/>
                  <a:lumOff val="25000"/>
                </a:schemeClr>
              </a:solidFill>
              <a:latin typeface="微软雅黑" panose="020B0503020204020204" charset="-122"/>
              <a:ea typeface="微软雅黑" panose="020B0503020204020204" charset="-122"/>
              <a:cs typeface="微软雅黑" panose="020B0503020204020204" charset="-122"/>
            </a:endParaRPr>
          </a:p>
          <a:p>
            <a:pPr marL="355600" lvl="0" indent="-355600" algn="l" fontAlgn="ctr">
              <a:lnSpc>
                <a:spcPct val="120000"/>
              </a:lnSpc>
              <a:spcBef>
                <a:spcPts val="0"/>
              </a:spcBef>
              <a:spcAft>
                <a:spcPts val="800"/>
              </a:spcAft>
              <a:buSzPct val="100000"/>
              <a:buFont typeface="微软雅黑" panose="020B0503020204020204" charset="-122"/>
              <a:buChar char="l"/>
            </a:pPr>
            <a:r>
              <a:rPr lang="en-US" sz="2000" spc="120" dirty="0">
                <a:ln w="3175">
                  <a:noFill/>
                  <a:prstDash val="dash"/>
                </a:ln>
                <a:solidFill>
                  <a:schemeClr val="dk1">
                    <a:lumMod val="75000"/>
                    <a:lumOff val="25000"/>
                  </a:schemeClr>
                </a:solidFill>
                <a:latin typeface="微软雅黑" panose="020B0503020204020204" charset="-122"/>
                <a:ea typeface="微软雅黑" panose="020B0503020204020204" charset="-122"/>
                <a:cs typeface="微软雅黑" panose="020B0503020204020204" charset="-122"/>
              </a:rPr>
              <a:t>d检修中需要用手搬动机器的转动部位，应先检查确认无危险情况时方可操作；</a:t>
            </a:r>
            <a:endParaRPr lang="en-US" sz="2000" spc="120" dirty="0">
              <a:ln w="3175">
                <a:noFill/>
                <a:prstDash val="dash"/>
              </a:ln>
              <a:solidFill>
                <a:schemeClr val="dk1">
                  <a:lumMod val="75000"/>
                  <a:lumOff val="25000"/>
                </a:schemeClr>
              </a:solidFill>
              <a:latin typeface="微软雅黑" panose="020B0503020204020204" charset="-122"/>
              <a:ea typeface="微软雅黑" panose="020B0503020204020204" charset="-122"/>
              <a:cs typeface="微软雅黑" panose="020B0503020204020204" charset="-122"/>
            </a:endParaRPr>
          </a:p>
          <a:p>
            <a:pPr marL="355600" lvl="0" indent="-355600" algn="l" fontAlgn="ctr">
              <a:lnSpc>
                <a:spcPct val="120000"/>
              </a:lnSpc>
              <a:spcBef>
                <a:spcPts val="0"/>
              </a:spcBef>
              <a:spcAft>
                <a:spcPts val="800"/>
              </a:spcAft>
              <a:buSzPct val="100000"/>
              <a:buFont typeface="微软雅黑" panose="020B0503020204020204" charset="-122"/>
              <a:buChar char="l"/>
            </a:pPr>
            <a:r>
              <a:rPr lang="en-US" sz="2000" spc="120" dirty="0">
                <a:ln w="3175">
                  <a:noFill/>
                  <a:prstDash val="dash"/>
                </a:ln>
                <a:solidFill>
                  <a:schemeClr val="dk1">
                    <a:lumMod val="75000"/>
                    <a:lumOff val="25000"/>
                  </a:schemeClr>
                </a:solidFill>
                <a:latin typeface="微软雅黑" panose="020B0503020204020204" charset="-122"/>
                <a:ea typeface="微软雅黑" panose="020B0503020204020204" charset="-122"/>
                <a:cs typeface="微软雅黑" panose="020B0503020204020204" charset="-122"/>
              </a:rPr>
              <a:t>e开动机器必须先检查，确认无人在机器上工作时，方可开车。两人以上同在一台机器上工作，必须先发出开车信号或打招呼，确认无危险情况时方可开车；</a:t>
            </a:r>
            <a:endParaRPr lang="en-US" sz="2000" spc="120" dirty="0">
              <a:ln w="3175">
                <a:noFill/>
                <a:prstDash val="dash"/>
              </a:ln>
              <a:solidFill>
                <a:schemeClr val="dk1">
                  <a:lumMod val="75000"/>
                  <a:lumOff val="25000"/>
                </a:schemeClr>
              </a:solidFill>
              <a:latin typeface="微软雅黑" panose="020B0503020204020204" charset="-122"/>
              <a:ea typeface="微软雅黑" panose="020B0503020204020204" charset="-122"/>
              <a:cs typeface="微软雅黑" panose="020B0503020204020204" charset="-122"/>
            </a:endParaRPr>
          </a:p>
          <a:p>
            <a:pPr marL="355600" lvl="0" indent="-355600" algn="l" fontAlgn="ctr">
              <a:lnSpc>
                <a:spcPct val="120000"/>
              </a:lnSpc>
              <a:spcBef>
                <a:spcPts val="0"/>
              </a:spcBef>
              <a:spcAft>
                <a:spcPts val="800"/>
              </a:spcAft>
              <a:buSzPct val="100000"/>
              <a:buFont typeface="微软雅黑" panose="020B0503020204020204" charset="-122"/>
              <a:buChar char="l"/>
            </a:pPr>
            <a:r>
              <a:rPr lang="en-US" sz="2000" spc="120" dirty="0">
                <a:ln w="3175">
                  <a:noFill/>
                  <a:prstDash val="dash"/>
                </a:ln>
                <a:solidFill>
                  <a:schemeClr val="dk1">
                    <a:lumMod val="75000"/>
                    <a:lumOff val="25000"/>
                  </a:schemeClr>
                </a:solidFill>
                <a:latin typeface="微软雅黑" panose="020B0503020204020204" charset="-122"/>
                <a:ea typeface="微软雅黑" panose="020B0503020204020204" charset="-122"/>
                <a:cs typeface="微软雅黑" panose="020B0503020204020204" charset="-122"/>
              </a:rPr>
              <a:t>f开关车时禁止用手脚或借用其他物件帮助启动或制动；</a:t>
            </a:r>
            <a:endParaRPr lang="en-US" sz="2000" spc="120" dirty="0">
              <a:ln w="3175">
                <a:noFill/>
                <a:prstDash val="dash"/>
              </a:ln>
              <a:solidFill>
                <a:schemeClr val="dk1">
                  <a:lumMod val="75000"/>
                  <a:lumOff val="25000"/>
                </a:schemeClr>
              </a:solidFill>
              <a:latin typeface="微软雅黑" panose="020B0503020204020204" charset="-122"/>
              <a:ea typeface="微软雅黑" panose="020B0503020204020204" charset="-122"/>
              <a:cs typeface="微软雅黑" panose="020B0503020204020204" charset="-122"/>
            </a:endParaRPr>
          </a:p>
          <a:p>
            <a:pPr marL="355600" lvl="0" indent="-355600" algn="l" fontAlgn="ctr">
              <a:lnSpc>
                <a:spcPct val="120000"/>
              </a:lnSpc>
              <a:spcBef>
                <a:spcPts val="0"/>
              </a:spcBef>
              <a:spcAft>
                <a:spcPts val="800"/>
              </a:spcAft>
              <a:buSzPct val="100000"/>
              <a:buFont typeface="微软雅黑" panose="020B0503020204020204" charset="-122"/>
              <a:buChar char="l"/>
            </a:pPr>
            <a:r>
              <a:rPr lang="en-US" sz="2000" spc="120" dirty="0">
                <a:ln w="3175">
                  <a:noFill/>
                  <a:prstDash val="dash"/>
                </a:ln>
                <a:solidFill>
                  <a:schemeClr val="dk1">
                    <a:lumMod val="75000"/>
                    <a:lumOff val="25000"/>
                  </a:schemeClr>
                </a:solidFill>
                <a:latin typeface="微软雅黑" panose="020B0503020204020204" charset="-122"/>
                <a:ea typeface="微软雅黑" panose="020B0503020204020204" charset="-122"/>
                <a:cs typeface="微软雅黑" panose="020B0503020204020204" charset="-122"/>
              </a:rPr>
              <a:t>g交接班时应检查机器的电气与机械部分（通过耳目），认真交接；</a:t>
            </a:r>
            <a:endParaRPr lang="en-US" sz="2000" spc="120" dirty="0">
              <a:ln w="3175">
                <a:noFill/>
                <a:prstDash val="dash"/>
              </a:ln>
              <a:solidFill>
                <a:schemeClr val="dk1">
                  <a:lumMod val="75000"/>
                  <a:lumOff val="25000"/>
                </a:schemeClr>
              </a:solidFill>
              <a:latin typeface="微软雅黑" panose="020B0503020204020204" charset="-122"/>
              <a:ea typeface="微软雅黑" panose="020B0503020204020204" charset="-122"/>
              <a:cs typeface="微软雅黑" panose="020B0503020204020204" charset="-122"/>
            </a:endParaRPr>
          </a:p>
        </p:txBody>
      </p:sp>
    </p:spTree>
    <p:custDataLst>
      <p:tags r:id="rId7"/>
    </p:custDataLst>
  </p:cSld>
  <p:clrMapOvr>
    <a:masterClrMapping/>
  </p:clrMapOvr>
  <mc:AlternateContent xmlns:mc="http://schemas.openxmlformats.org/markup-compatibility/2006">
    <mc:Choice xmlns:p14="http://schemas.microsoft.com/office/powerpoint/2010/main" Requires="p14">
      <p:transition p14:dur="500" advTm="3000">
        <p:random/>
      </p:transition>
    </mc:Choice>
    <mc:Fallback>
      <p:transition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4" presetClass="entr" presetSubtype="0"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 to="" calcmode="lin" valueType="num">
                                      <p:cBhvr>
                                        <p:cTn id="7" dur="1" fill="hold"/>
                                        <p:tgtEl>
                                          <p:spTgt spid="12"/>
                                        </p:tgtEl>
                                      </p:cBhvr>
                                    </p:anim>
                                  </p:childTnLst>
                                </p:cTn>
                              </p:par>
                            </p:childTnLst>
                          </p:cTn>
                        </p:par>
                        <p:par>
                          <p:cTn id="8" fill="hold">
                            <p:stCondLst>
                              <p:cond delay="0"/>
                            </p:stCondLst>
                            <p:childTnLst>
                              <p:par>
                                <p:cTn id="9" presetID="24" presetClass="entr" presetSubtype="0" fill="hold" grpId="0" nodeType="afterEffect">
                                  <p:stCondLst>
                                    <p:cond delay="0"/>
                                  </p:stCondLst>
                                  <p:childTnLst>
                                    <p:set>
                                      <p:cBhvr>
                                        <p:cTn id="10" dur="1" fill="hold">
                                          <p:stCondLst>
                                            <p:cond delay="0"/>
                                          </p:stCondLst>
                                        </p:cTn>
                                        <p:tgtEl>
                                          <p:spTgt spid="21"/>
                                        </p:tgtEl>
                                        <p:attrNameLst>
                                          <p:attrName>style.visibility</p:attrName>
                                        </p:attrNameLst>
                                      </p:cBhvr>
                                      <p:to>
                                        <p:strVal val="visible"/>
                                      </p:to>
                                    </p:set>
                                    <p:anim to="" calcmode="lin" valueType="num">
                                      <p:cBhvr>
                                        <p:cTn id="11" dur="1" fill="hold"/>
                                        <p:tgtEl>
                                          <p:spTgt spid="21"/>
                                        </p:tgtEl>
                                      </p:cBhvr>
                                    </p:anim>
                                  </p:childTnLst>
                                </p:cTn>
                              </p:par>
                            </p:childTnLst>
                          </p:cTn>
                        </p:par>
                        <p:par>
                          <p:cTn id="12" fill="hold">
                            <p:stCondLst>
                              <p:cond delay="0"/>
                            </p:stCondLst>
                            <p:childTnLst>
                              <p:par>
                                <p:cTn id="13" presetID="24" presetClass="entr" presetSubtype="0" fill="hold" grpId="0" nodeType="afterEffect">
                                  <p:stCondLst>
                                    <p:cond delay="0"/>
                                  </p:stCondLst>
                                  <p:childTnLst>
                                    <p:set>
                                      <p:cBhvr>
                                        <p:cTn id="14" dur="1" fill="hold">
                                          <p:stCondLst>
                                            <p:cond delay="0"/>
                                          </p:stCondLst>
                                        </p:cTn>
                                        <p:tgtEl>
                                          <p:spTgt spid="13"/>
                                        </p:tgtEl>
                                        <p:attrNameLst>
                                          <p:attrName>style.visibility</p:attrName>
                                        </p:attrNameLst>
                                      </p:cBhvr>
                                      <p:to>
                                        <p:strVal val="visible"/>
                                      </p:to>
                                    </p:set>
                                    <p:anim to="" calcmode="lin" valueType="num">
                                      <p:cBhvr>
                                        <p:cTn id="15" dur="1" fill="hold"/>
                                        <p:tgtEl>
                                          <p:spTgt spid="13"/>
                                        </p:tgtEl>
                                      </p:cBhvr>
                                    </p:anim>
                                  </p:childTnLst>
                                </p:cTn>
                              </p:par>
                            </p:childTnLst>
                          </p:cTn>
                        </p:par>
                        <p:par>
                          <p:cTn id="16" fill="hold">
                            <p:stCondLst>
                              <p:cond delay="0"/>
                            </p:stCondLst>
                            <p:childTnLst>
                              <p:par>
                                <p:cTn id="17" presetID="24" presetClass="entr" presetSubtype="0" fill="hold" grpId="0" nodeType="afterEffect">
                                  <p:stCondLst>
                                    <p:cond delay="0"/>
                                  </p:stCondLst>
                                  <p:childTnLst>
                                    <p:set>
                                      <p:cBhvr>
                                        <p:cTn id="18" dur="1" fill="hold">
                                          <p:stCondLst>
                                            <p:cond delay="0"/>
                                          </p:stCondLst>
                                        </p:cTn>
                                        <p:tgtEl>
                                          <p:spTgt spid="14"/>
                                        </p:tgtEl>
                                        <p:attrNameLst>
                                          <p:attrName>style.visibility</p:attrName>
                                        </p:attrNameLst>
                                      </p:cBhvr>
                                      <p:to>
                                        <p:strVal val="visible"/>
                                      </p:to>
                                    </p:set>
                                    <p:anim to="" calcmode="lin" valueType="num">
                                      <p:cBhvr>
                                        <p:cTn id="19" dur="1" fill="hold"/>
                                        <p:tgtEl>
                                          <p:spTgt spid="14"/>
                                        </p:tgtEl>
                                      </p:cBhvr>
                                    </p:anim>
                                  </p:childTnLst>
                                </p:cTn>
                              </p:par>
                            </p:childTnLst>
                          </p:cTn>
                        </p:par>
                        <p:par>
                          <p:cTn id="20" fill="hold">
                            <p:stCondLst>
                              <p:cond delay="0"/>
                            </p:stCondLst>
                            <p:childTnLst>
                              <p:par>
                                <p:cTn id="21" presetID="24" presetClass="entr" presetSubtype="0" fill="hold" grpId="0" nodeType="afterEffect">
                                  <p:stCondLst>
                                    <p:cond delay="0"/>
                                  </p:stCondLst>
                                  <p:childTnLst>
                                    <p:set>
                                      <p:cBhvr>
                                        <p:cTn id="22" dur="1" fill="hold">
                                          <p:stCondLst>
                                            <p:cond delay="0"/>
                                          </p:stCondLst>
                                        </p:cTn>
                                        <p:tgtEl>
                                          <p:spTgt spid="15"/>
                                        </p:tgtEl>
                                        <p:attrNameLst>
                                          <p:attrName>style.visibility</p:attrName>
                                        </p:attrNameLst>
                                      </p:cBhvr>
                                      <p:to>
                                        <p:strVal val="visible"/>
                                      </p:to>
                                    </p:set>
                                    <p:anim to="" calcmode="lin" valueType="num">
                                      <p:cBhvr>
                                        <p:cTn id="23" dur="1" fill="hold"/>
                                        <p:tgtEl>
                                          <p:spTgt spid="15"/>
                                        </p:tgtEl>
                                      </p:cBhvr>
                                    </p:anim>
                                  </p:childTnLst>
                                </p:cTn>
                              </p:par>
                            </p:childTnLst>
                          </p:cTn>
                        </p:par>
                        <p:par>
                          <p:cTn id="24" fill="hold">
                            <p:stCondLst>
                              <p:cond delay="0"/>
                            </p:stCondLst>
                            <p:childTnLst>
                              <p:par>
                                <p:cTn id="25" presetID="24" presetClass="entr" presetSubtype="0" fill="hold" grpId="0" nodeType="afterEffect">
                                  <p:stCondLst>
                                    <p:cond delay="0"/>
                                  </p:stCondLst>
                                  <p:childTnLst>
                                    <p:set>
                                      <p:cBhvr>
                                        <p:cTn id="26" dur="1" fill="hold">
                                          <p:stCondLst>
                                            <p:cond delay="0"/>
                                          </p:stCondLst>
                                        </p:cTn>
                                        <p:tgtEl>
                                          <p:spTgt spid="16"/>
                                        </p:tgtEl>
                                        <p:attrNameLst>
                                          <p:attrName>style.visibility</p:attrName>
                                        </p:attrNameLst>
                                      </p:cBhvr>
                                      <p:to>
                                        <p:strVal val="visible"/>
                                      </p:to>
                                    </p:set>
                                    <p:anim to="" calcmode="lin" valueType="num">
                                      <p:cBhvr>
                                        <p:cTn id="27" dur="1" fill="hold"/>
                                        <p:tgtEl>
                                          <p:spTgt spid="16"/>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21" grpId="0" animBg="1"/>
      <p:bldP spid="13" grpId="0" animBg="1"/>
      <p:bldP spid="14" grpId="0" animBg="1"/>
      <p:bldP spid="15" grpId="0"/>
      <p:bldP spid="1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矩形 13"/>
          <p:cNvSpPr/>
          <p:nvPr>
            <p:custDataLst>
              <p:tags r:id="rId1"/>
            </p:custDataLst>
          </p:nvPr>
        </p:nvSpPr>
        <p:spPr>
          <a:xfrm>
            <a:off x="7921625" y="944245"/>
            <a:ext cx="3931920" cy="5243830"/>
          </a:xfrm>
          <a:prstGeom prst="rect">
            <a:avLst/>
          </a:prstGeom>
          <a:solidFill>
            <a:schemeClr val="lt1"/>
          </a:solidFill>
          <a:ln w="25400">
            <a:solidFill>
              <a:srgbClr val="DDDDDD"/>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sym typeface="Arial" panose="020B0604020202020204" pitchFamily="34" charset="0"/>
            </a:endParaRPr>
          </a:p>
        </p:txBody>
      </p:sp>
      <p:sp>
        <p:nvSpPr>
          <p:cNvPr id="15" name="矩形 14"/>
          <p:cNvSpPr/>
          <p:nvPr>
            <p:custDataLst>
              <p:tags r:id="rId2"/>
            </p:custDataLst>
          </p:nvPr>
        </p:nvSpPr>
        <p:spPr>
          <a:xfrm>
            <a:off x="7772462" y="762006"/>
            <a:ext cx="3962432" cy="5334043"/>
          </a:xfrm>
          <a:prstGeom prst="rect">
            <a:avLst/>
          </a:prstGeom>
          <a:solidFill>
            <a:schemeClr val="lt1"/>
          </a:solidFill>
          <a:ln w="25400">
            <a:solidFill>
              <a:srgbClr val="DDDDDD"/>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sym typeface="Arial" panose="020B0604020202020204" pitchFamily="34" charset="0"/>
            </a:endParaRPr>
          </a:p>
        </p:txBody>
      </p:sp>
      <p:sp>
        <p:nvSpPr>
          <p:cNvPr id="16" name="Title 6"/>
          <p:cNvSpPr txBox="1"/>
          <p:nvPr>
            <p:custDataLst>
              <p:tags r:id="rId3"/>
            </p:custDataLst>
          </p:nvPr>
        </p:nvSpPr>
        <p:spPr>
          <a:xfrm>
            <a:off x="610240" y="761981"/>
            <a:ext cx="6552616" cy="926452"/>
          </a:xfrm>
          <a:prstGeom prst="rect">
            <a:avLst/>
          </a:prstGeom>
          <a:noFill/>
          <a:ln w="3175">
            <a:noFill/>
            <a:prstDash val="dash"/>
          </a:ln>
        </p:spPr>
        <p:txBody>
          <a:bodyPr wrap="square" lIns="63500" tIns="25400" rIns="63500" bIns="25400" anchor="b"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marR="0" lvl="0" indent="0" algn="l" defTabSz="913765" rtl="0" eaLnBrk="1" fontAlgn="auto" latinLnBrk="0" hangingPunct="1">
              <a:lnSpc>
                <a:spcPct val="100000"/>
              </a:lnSpc>
              <a:spcBef>
                <a:spcPts val="0"/>
              </a:spcBef>
              <a:spcAft>
                <a:spcPts val="0"/>
              </a:spcAft>
              <a:buSzPct val="100000"/>
              <a:buFontTx/>
              <a:buNone/>
            </a:pPr>
            <a:r>
              <a:rPr kumimoji="0" lang="en-US" sz="3600" b="1" i="0" spc="200" noProof="0" dirty="0">
                <a:ln w="3175">
                  <a:noFill/>
                  <a:prstDash val="dash"/>
                </a:ln>
                <a:solidFill>
                  <a:schemeClr val="dk1"/>
                </a:solidFill>
                <a:effectLst/>
                <a:latin typeface="微软雅黑" panose="020B0503020204020204" charset="-122"/>
                <a:ea typeface="微软雅黑" panose="020B0503020204020204" charset="-122"/>
                <a:cs typeface="微软雅黑" panose="020B0503020204020204" charset="-122"/>
              </a:rPr>
              <a:t>登高作业</a:t>
            </a:r>
            <a:endParaRPr kumimoji="0" lang="en-US" sz="3600" b="1" i="0" spc="200" noProof="0" dirty="0">
              <a:ln w="3175">
                <a:noFill/>
                <a:prstDash val="dash"/>
              </a:ln>
              <a:solidFill>
                <a:schemeClr val="dk1"/>
              </a:solidFill>
              <a:effectLst/>
              <a:latin typeface="微软雅黑" panose="020B0503020204020204" charset="-122"/>
              <a:ea typeface="微软雅黑" panose="020B0503020204020204" charset="-122"/>
              <a:cs typeface="微软雅黑" panose="020B0503020204020204" charset="-122"/>
            </a:endParaRPr>
          </a:p>
        </p:txBody>
      </p:sp>
      <p:sp>
        <p:nvSpPr>
          <p:cNvPr id="17" name="Title 6"/>
          <p:cNvSpPr txBox="1"/>
          <p:nvPr>
            <p:custDataLst>
              <p:tags r:id="rId4"/>
            </p:custDataLst>
          </p:nvPr>
        </p:nvSpPr>
        <p:spPr>
          <a:xfrm>
            <a:off x="609605" y="1758918"/>
            <a:ext cx="6552597" cy="4337101"/>
          </a:xfrm>
          <a:prstGeom prst="rect">
            <a:avLst/>
          </a:prstGeom>
          <a:noFill/>
          <a:ln w="3175">
            <a:noFill/>
            <a:prstDash val="dash"/>
          </a:ln>
        </p:spPr>
        <p:txBody>
          <a:bodyPr wrap="square" lIns="63500" tIns="25400" rIns="63500" bIns="25400" anchor="t"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279400" lvl="0" indent="-279400" algn="l" fontAlgn="ctr">
              <a:lnSpc>
                <a:spcPct val="120000"/>
              </a:lnSpc>
              <a:spcBef>
                <a:spcPts val="0"/>
              </a:spcBef>
              <a:spcAft>
                <a:spcPts val="800"/>
              </a:spcAft>
              <a:buSzPct val="100000"/>
              <a:buFont typeface="微软雅黑" panose="020B0503020204020204" charset="-122"/>
              <a:buChar char="l"/>
            </a:pPr>
            <a:r>
              <a:rPr lang="en-US" sz="1400" spc="160" dirty="0">
                <a:ln w="3175">
                  <a:noFill/>
                  <a:prstDash val="dash"/>
                </a:ln>
                <a:solidFill>
                  <a:schemeClr val="dk1">
                    <a:lumMod val="75000"/>
                    <a:lumOff val="25000"/>
                  </a:schemeClr>
                </a:solidFill>
                <a:latin typeface="微软雅黑" panose="020B0503020204020204" charset="-122"/>
                <a:ea typeface="微软雅黑" panose="020B0503020204020204" charset="-122"/>
                <a:cs typeface="微软雅黑" panose="020B0503020204020204" charset="-122"/>
              </a:rPr>
              <a:t>a不懂登高安全常识的人不准登高。登高作业必须采取安全措施。确认安全时才能工作；</a:t>
            </a:r>
            <a:endParaRPr lang="en-US" sz="1400" spc="160" dirty="0">
              <a:ln w="3175">
                <a:noFill/>
                <a:prstDash val="dash"/>
              </a:ln>
              <a:solidFill>
                <a:schemeClr val="dk1">
                  <a:lumMod val="75000"/>
                  <a:lumOff val="25000"/>
                </a:schemeClr>
              </a:solidFill>
              <a:latin typeface="微软雅黑" panose="020B0503020204020204" charset="-122"/>
              <a:ea typeface="微软雅黑" panose="020B0503020204020204" charset="-122"/>
              <a:cs typeface="微软雅黑" panose="020B0503020204020204" charset="-122"/>
            </a:endParaRPr>
          </a:p>
          <a:p>
            <a:pPr marL="279400" lvl="0" indent="-279400" algn="l" fontAlgn="ctr">
              <a:lnSpc>
                <a:spcPct val="120000"/>
              </a:lnSpc>
              <a:spcBef>
                <a:spcPts val="0"/>
              </a:spcBef>
              <a:spcAft>
                <a:spcPts val="800"/>
              </a:spcAft>
              <a:buSzPct val="100000"/>
              <a:buFont typeface="微软雅黑" panose="020B0503020204020204" charset="-122"/>
              <a:buChar char="l"/>
            </a:pPr>
            <a:r>
              <a:rPr lang="en-US" sz="1400" spc="160" dirty="0">
                <a:ln w="3175">
                  <a:noFill/>
                  <a:prstDash val="dash"/>
                </a:ln>
                <a:solidFill>
                  <a:schemeClr val="dk1">
                    <a:lumMod val="75000"/>
                    <a:lumOff val="25000"/>
                  </a:schemeClr>
                </a:solidFill>
                <a:latin typeface="微软雅黑" panose="020B0503020204020204" charset="-122"/>
                <a:ea typeface="微软雅黑" panose="020B0503020204020204" charset="-122"/>
                <a:cs typeface="微软雅黑" panose="020B0503020204020204" charset="-122"/>
              </a:rPr>
              <a:t>b不宜进行登高作业的人员不准登高作业；</a:t>
            </a:r>
            <a:endParaRPr lang="en-US" sz="1400" spc="160" dirty="0">
              <a:ln w="3175">
                <a:noFill/>
                <a:prstDash val="dash"/>
              </a:ln>
              <a:solidFill>
                <a:schemeClr val="dk1">
                  <a:lumMod val="75000"/>
                  <a:lumOff val="25000"/>
                </a:schemeClr>
              </a:solidFill>
              <a:latin typeface="微软雅黑" panose="020B0503020204020204" charset="-122"/>
              <a:ea typeface="微软雅黑" panose="020B0503020204020204" charset="-122"/>
              <a:cs typeface="微软雅黑" panose="020B0503020204020204" charset="-122"/>
            </a:endParaRPr>
          </a:p>
          <a:p>
            <a:pPr marL="279400" lvl="0" indent="-279400" algn="l" fontAlgn="ctr">
              <a:lnSpc>
                <a:spcPct val="120000"/>
              </a:lnSpc>
              <a:spcBef>
                <a:spcPts val="0"/>
              </a:spcBef>
              <a:spcAft>
                <a:spcPts val="800"/>
              </a:spcAft>
              <a:buSzPct val="100000"/>
              <a:buFont typeface="微软雅黑" panose="020B0503020204020204" charset="-122"/>
              <a:buChar char="l"/>
            </a:pPr>
            <a:r>
              <a:rPr lang="en-US" sz="1400" spc="160" dirty="0">
                <a:ln w="3175">
                  <a:noFill/>
                  <a:prstDash val="dash"/>
                </a:ln>
                <a:solidFill>
                  <a:schemeClr val="dk1">
                    <a:lumMod val="75000"/>
                    <a:lumOff val="25000"/>
                  </a:schemeClr>
                </a:solidFill>
                <a:latin typeface="微软雅黑" panose="020B0503020204020204" charset="-122"/>
                <a:ea typeface="微软雅黑" panose="020B0503020204020204" charset="-122"/>
                <a:cs typeface="微软雅黑" panose="020B0503020204020204" charset="-122"/>
              </a:rPr>
              <a:t>c不准使用存在缺陷的登高工具；</a:t>
            </a:r>
            <a:endParaRPr lang="en-US" sz="1400" spc="160" dirty="0">
              <a:ln w="3175">
                <a:noFill/>
                <a:prstDash val="dash"/>
              </a:ln>
              <a:solidFill>
                <a:schemeClr val="dk1">
                  <a:lumMod val="75000"/>
                  <a:lumOff val="25000"/>
                </a:schemeClr>
              </a:solidFill>
              <a:latin typeface="微软雅黑" panose="020B0503020204020204" charset="-122"/>
              <a:ea typeface="微软雅黑" panose="020B0503020204020204" charset="-122"/>
              <a:cs typeface="微软雅黑" panose="020B0503020204020204" charset="-122"/>
            </a:endParaRPr>
          </a:p>
          <a:p>
            <a:pPr marL="279400" lvl="0" indent="-279400" algn="l" fontAlgn="ctr">
              <a:lnSpc>
                <a:spcPct val="120000"/>
              </a:lnSpc>
              <a:spcBef>
                <a:spcPts val="0"/>
              </a:spcBef>
              <a:spcAft>
                <a:spcPts val="800"/>
              </a:spcAft>
              <a:buSzPct val="100000"/>
              <a:buFont typeface="微软雅黑" panose="020B0503020204020204" charset="-122"/>
              <a:buChar char="l"/>
            </a:pPr>
            <a:r>
              <a:rPr lang="en-US" sz="1400" spc="160" dirty="0">
                <a:ln w="3175">
                  <a:noFill/>
                  <a:prstDash val="dash"/>
                </a:ln>
                <a:solidFill>
                  <a:schemeClr val="dk1">
                    <a:lumMod val="75000"/>
                    <a:lumOff val="25000"/>
                  </a:schemeClr>
                </a:solidFill>
                <a:latin typeface="微软雅黑" panose="020B0503020204020204" charset="-122"/>
                <a:ea typeface="微软雅黑" panose="020B0503020204020204" charset="-122"/>
                <a:cs typeface="微软雅黑" panose="020B0503020204020204" charset="-122"/>
              </a:rPr>
              <a:t>d单梯与地面的夹角为60度左右，地面光滑时，必须有防滑装置；</a:t>
            </a:r>
            <a:endParaRPr lang="en-US" sz="1400" spc="160" dirty="0">
              <a:ln w="3175">
                <a:noFill/>
                <a:prstDash val="dash"/>
              </a:ln>
              <a:solidFill>
                <a:schemeClr val="dk1">
                  <a:lumMod val="75000"/>
                  <a:lumOff val="25000"/>
                </a:schemeClr>
              </a:solidFill>
              <a:latin typeface="微软雅黑" panose="020B0503020204020204" charset="-122"/>
              <a:ea typeface="微软雅黑" panose="020B0503020204020204" charset="-122"/>
              <a:cs typeface="微软雅黑" panose="020B0503020204020204" charset="-122"/>
            </a:endParaRPr>
          </a:p>
          <a:p>
            <a:pPr marL="279400" lvl="0" indent="-279400" algn="l" fontAlgn="ctr">
              <a:lnSpc>
                <a:spcPct val="120000"/>
              </a:lnSpc>
              <a:spcBef>
                <a:spcPts val="0"/>
              </a:spcBef>
              <a:spcAft>
                <a:spcPts val="800"/>
              </a:spcAft>
              <a:buSzPct val="100000"/>
              <a:buFont typeface="微软雅黑" panose="020B0503020204020204" charset="-122"/>
              <a:buChar char="l"/>
            </a:pPr>
            <a:r>
              <a:rPr lang="en-US" sz="1400" spc="160" dirty="0">
                <a:ln w="3175">
                  <a:noFill/>
                  <a:prstDash val="dash"/>
                </a:ln>
                <a:solidFill>
                  <a:schemeClr val="dk1">
                    <a:lumMod val="75000"/>
                    <a:lumOff val="25000"/>
                  </a:schemeClr>
                </a:solidFill>
                <a:latin typeface="微软雅黑" panose="020B0503020204020204" charset="-122"/>
                <a:ea typeface="微软雅黑" panose="020B0503020204020204" charset="-122"/>
                <a:cs typeface="微软雅黑" panose="020B0503020204020204" charset="-122"/>
              </a:rPr>
              <a:t>e梯子顶端要牢固，并采取相应的防护措施，禁止在不牢靠的物体上搭放梯子；</a:t>
            </a:r>
            <a:endParaRPr lang="en-US" sz="1400" spc="160" dirty="0">
              <a:ln w="3175">
                <a:noFill/>
                <a:prstDash val="dash"/>
              </a:ln>
              <a:solidFill>
                <a:schemeClr val="dk1">
                  <a:lumMod val="75000"/>
                  <a:lumOff val="25000"/>
                </a:schemeClr>
              </a:solidFill>
              <a:latin typeface="微软雅黑" panose="020B0503020204020204" charset="-122"/>
              <a:ea typeface="微软雅黑" panose="020B0503020204020204" charset="-122"/>
              <a:cs typeface="微软雅黑" panose="020B0503020204020204" charset="-122"/>
            </a:endParaRPr>
          </a:p>
          <a:p>
            <a:pPr marL="279400" lvl="0" indent="-279400" algn="l" fontAlgn="ctr">
              <a:lnSpc>
                <a:spcPct val="120000"/>
              </a:lnSpc>
              <a:spcBef>
                <a:spcPts val="0"/>
              </a:spcBef>
              <a:spcAft>
                <a:spcPts val="800"/>
              </a:spcAft>
              <a:buSzPct val="100000"/>
              <a:buFont typeface="微软雅黑" panose="020B0503020204020204" charset="-122"/>
              <a:buChar char="l"/>
            </a:pPr>
            <a:r>
              <a:rPr lang="en-US" sz="1400" spc="160" dirty="0">
                <a:ln w="3175">
                  <a:noFill/>
                  <a:prstDash val="dash"/>
                </a:ln>
                <a:solidFill>
                  <a:schemeClr val="dk1">
                    <a:lumMod val="75000"/>
                    <a:lumOff val="25000"/>
                  </a:schemeClr>
                </a:solidFill>
                <a:latin typeface="微软雅黑" panose="020B0503020204020204" charset="-122"/>
                <a:ea typeface="微软雅黑" panose="020B0503020204020204" charset="-122"/>
                <a:cs typeface="微软雅黑" panose="020B0503020204020204" charset="-122"/>
              </a:rPr>
              <a:t>f登高作业禁止用抛、掷等办法传递工具、材料等；</a:t>
            </a:r>
            <a:endParaRPr lang="en-US" sz="1400" spc="160" dirty="0">
              <a:ln w="3175">
                <a:noFill/>
                <a:prstDash val="dash"/>
              </a:ln>
              <a:solidFill>
                <a:schemeClr val="dk1">
                  <a:lumMod val="75000"/>
                  <a:lumOff val="25000"/>
                </a:schemeClr>
              </a:solidFill>
              <a:latin typeface="微软雅黑" panose="020B0503020204020204" charset="-122"/>
              <a:ea typeface="微软雅黑" panose="020B0503020204020204" charset="-122"/>
              <a:cs typeface="微软雅黑" panose="020B0503020204020204" charset="-122"/>
            </a:endParaRPr>
          </a:p>
          <a:p>
            <a:pPr marL="279400" lvl="0" indent="-279400" algn="l" fontAlgn="ctr">
              <a:lnSpc>
                <a:spcPct val="120000"/>
              </a:lnSpc>
              <a:spcBef>
                <a:spcPts val="0"/>
              </a:spcBef>
              <a:spcAft>
                <a:spcPts val="800"/>
              </a:spcAft>
              <a:buSzPct val="100000"/>
              <a:buFont typeface="微软雅黑" panose="020B0503020204020204" charset="-122"/>
              <a:buChar char="l"/>
            </a:pPr>
            <a:r>
              <a:rPr lang="en-US" sz="1400" spc="160" dirty="0">
                <a:ln w="3175">
                  <a:noFill/>
                  <a:prstDash val="dash"/>
                </a:ln>
                <a:solidFill>
                  <a:schemeClr val="dk1">
                    <a:lumMod val="75000"/>
                    <a:lumOff val="25000"/>
                  </a:schemeClr>
                </a:solidFill>
                <a:latin typeface="微软雅黑" panose="020B0503020204020204" charset="-122"/>
                <a:ea typeface="微软雅黑" panose="020B0503020204020204" charset="-122"/>
                <a:cs typeface="微软雅黑" panose="020B0503020204020204" charset="-122"/>
              </a:rPr>
              <a:t>g梯子上有人禁止挪动梯子；</a:t>
            </a:r>
            <a:endParaRPr lang="en-US" sz="1400" spc="160" dirty="0">
              <a:ln w="3175">
                <a:noFill/>
                <a:prstDash val="dash"/>
              </a:ln>
              <a:solidFill>
                <a:schemeClr val="dk1">
                  <a:lumMod val="75000"/>
                  <a:lumOff val="25000"/>
                </a:schemeClr>
              </a:solidFill>
              <a:latin typeface="微软雅黑" panose="020B0503020204020204" charset="-122"/>
              <a:ea typeface="微软雅黑" panose="020B0503020204020204" charset="-122"/>
              <a:cs typeface="微软雅黑" panose="020B0503020204020204" charset="-122"/>
            </a:endParaRPr>
          </a:p>
          <a:p>
            <a:pPr marL="279400" lvl="0" indent="-279400" algn="l" fontAlgn="ctr">
              <a:lnSpc>
                <a:spcPct val="120000"/>
              </a:lnSpc>
              <a:spcBef>
                <a:spcPts val="0"/>
              </a:spcBef>
              <a:spcAft>
                <a:spcPts val="800"/>
              </a:spcAft>
              <a:buSzPct val="100000"/>
              <a:buFont typeface="微软雅黑" panose="020B0503020204020204" charset="-122"/>
              <a:buChar char="l"/>
            </a:pPr>
            <a:r>
              <a:rPr lang="en-US" sz="1400" spc="160" dirty="0">
                <a:ln w="3175">
                  <a:noFill/>
                  <a:prstDash val="dash"/>
                </a:ln>
                <a:solidFill>
                  <a:schemeClr val="dk1">
                    <a:lumMod val="75000"/>
                    <a:lumOff val="25000"/>
                  </a:schemeClr>
                </a:solidFill>
                <a:latin typeface="微软雅黑" panose="020B0503020204020204" charset="-122"/>
                <a:ea typeface="微软雅黑" panose="020B0503020204020204" charset="-122"/>
                <a:cs typeface="微软雅黑" panose="020B0503020204020204" charset="-122"/>
              </a:rPr>
              <a:t>h上下梯不要手提工具、材料等，并要面里背外循级上下，禁止两同时登梯；</a:t>
            </a:r>
            <a:endParaRPr lang="en-US" sz="1400" spc="160" dirty="0">
              <a:ln w="3175">
                <a:noFill/>
                <a:prstDash val="dash"/>
              </a:ln>
              <a:solidFill>
                <a:schemeClr val="dk1">
                  <a:lumMod val="75000"/>
                  <a:lumOff val="25000"/>
                </a:schemeClr>
              </a:solidFill>
              <a:latin typeface="微软雅黑" panose="020B0503020204020204" charset="-122"/>
              <a:ea typeface="微软雅黑" panose="020B0503020204020204" charset="-122"/>
              <a:cs typeface="微软雅黑" panose="020B0503020204020204" charset="-122"/>
            </a:endParaRPr>
          </a:p>
          <a:p>
            <a:pPr marL="279400" lvl="0" indent="-279400" algn="l" fontAlgn="ctr">
              <a:lnSpc>
                <a:spcPct val="120000"/>
              </a:lnSpc>
              <a:spcBef>
                <a:spcPts val="0"/>
              </a:spcBef>
              <a:spcAft>
                <a:spcPts val="800"/>
              </a:spcAft>
              <a:buSzPct val="100000"/>
              <a:buFont typeface="微软雅黑" panose="020B0503020204020204" charset="-122"/>
              <a:buChar char="l"/>
            </a:pPr>
            <a:r>
              <a:rPr lang="en-US" sz="1400" spc="160" dirty="0" err="1">
                <a:ln w="3175">
                  <a:noFill/>
                  <a:prstDash val="dash"/>
                </a:ln>
                <a:solidFill>
                  <a:schemeClr val="dk1">
                    <a:lumMod val="75000"/>
                    <a:lumOff val="25000"/>
                  </a:schemeClr>
                </a:solidFill>
                <a:latin typeface="微软雅黑" panose="020B0503020204020204" charset="-122"/>
                <a:ea typeface="微软雅黑" panose="020B0503020204020204" charset="-122"/>
                <a:cs typeface="微软雅黑" panose="020B0503020204020204" charset="-122"/>
              </a:rPr>
              <a:t>i登高工作时应避开架空电线，若达不到安全距离时，必须采取安全措施；</a:t>
            </a:r>
            <a:endParaRPr lang="en-US" sz="1400" spc="160" dirty="0" err="1">
              <a:ln w="3175">
                <a:noFill/>
                <a:prstDash val="dash"/>
              </a:ln>
              <a:solidFill>
                <a:schemeClr val="dk1">
                  <a:lumMod val="75000"/>
                  <a:lumOff val="25000"/>
                </a:schemeClr>
              </a:solidFill>
              <a:latin typeface="微软雅黑" panose="020B0503020204020204" charset="-122"/>
              <a:ea typeface="微软雅黑" panose="020B0503020204020204" charset="-122"/>
              <a:cs typeface="微软雅黑" panose="020B0503020204020204" charset="-122"/>
            </a:endParaRPr>
          </a:p>
        </p:txBody>
      </p:sp>
      <p:sp>
        <p:nvSpPr>
          <p:cNvPr id="18" name="文本框 17"/>
          <p:cNvSpPr txBox="1"/>
          <p:nvPr>
            <p:custDataLst>
              <p:tags r:id="rId5"/>
            </p:custDataLst>
          </p:nvPr>
        </p:nvSpPr>
        <p:spPr>
          <a:xfrm>
            <a:off x="8077264" y="1066782"/>
            <a:ext cx="3352825" cy="1371600"/>
          </a:xfrm>
          <a:prstGeom prst="rect">
            <a:avLst/>
          </a:prstGeom>
          <a:noFill/>
        </p:spPr>
        <p:txBody>
          <a:bodyPr wrap="square" lIns="63500" tIns="25400" rIns="63500" bIns="25400" rtlCol="0" anchor="b" anchorCtr="0">
            <a:normAutofit/>
          </a:bodyPr>
          <a:p>
            <a:pPr marL="0" indent="0" algn="l">
              <a:lnSpc>
                <a:spcPct val="100000"/>
              </a:lnSpc>
              <a:spcBef>
                <a:spcPts val="0"/>
              </a:spcBef>
              <a:spcAft>
                <a:spcPts val="0"/>
              </a:spcAft>
              <a:buSzPct val="100000"/>
              <a:buNone/>
            </a:pPr>
            <a:r>
              <a:rPr lang="zh-CN" altLang="en-US" sz="4000" b="1" spc="240" dirty="0">
                <a:solidFill>
                  <a:schemeClr val="tx1"/>
                </a:solidFill>
                <a:latin typeface="微软雅黑" panose="020B0503020204020204" charset="-122"/>
                <a:ea typeface="微软雅黑" panose="020B0503020204020204" charset="-122"/>
              </a:rPr>
              <a:t>登高操作安全作业</a:t>
            </a:r>
            <a:endParaRPr lang="zh-CN" altLang="en-US" sz="4000" b="1" spc="240" dirty="0">
              <a:solidFill>
                <a:schemeClr val="tx1"/>
              </a:solidFill>
              <a:latin typeface="微软雅黑" panose="020B0503020204020204" charset="-122"/>
              <a:ea typeface="微软雅黑" panose="020B0503020204020204" charset="-122"/>
            </a:endParaRPr>
          </a:p>
        </p:txBody>
      </p:sp>
      <p:pic>
        <p:nvPicPr>
          <p:cNvPr id="19" name="图片 18"/>
          <p:cNvPicPr>
            <a:picLocks noChangeAspect="1"/>
          </p:cNvPicPr>
          <p:nvPr>
            <p:custDataLst>
              <p:tags r:id="rId6"/>
            </p:custDataLst>
          </p:nvPr>
        </p:nvPicPr>
        <p:blipFill rotWithShape="1">
          <a:blip r:embed="rId7"/>
          <a:srcRect t="23526" b="23526"/>
          <a:stretch>
            <a:fillRect/>
          </a:stretch>
        </p:blipFill>
        <p:spPr>
          <a:xfrm>
            <a:off x="8077264" y="2743204"/>
            <a:ext cx="3352800" cy="3048013"/>
          </a:xfrm>
          <a:custGeom>
            <a:avLst/>
            <a:gdLst/>
            <a:ahLst/>
            <a:cxnLst>
              <a:cxn ang="3">
                <a:pos x="hc" y="t"/>
              </a:cxn>
              <a:cxn ang="cd2">
                <a:pos x="l" y="vc"/>
              </a:cxn>
              <a:cxn ang="cd4">
                <a:pos x="hc" y="b"/>
              </a:cxn>
              <a:cxn ang="0">
                <a:pos x="r" y="vc"/>
              </a:cxn>
            </a:cxnLst>
            <a:rect l="l" t="t" r="r" b="b"/>
            <a:pathLst>
              <a:path w="5280" h="4800">
                <a:moveTo>
                  <a:pt x="0" y="0"/>
                </a:moveTo>
                <a:lnTo>
                  <a:pt x="5280" y="0"/>
                </a:lnTo>
                <a:lnTo>
                  <a:pt x="5280" y="4800"/>
                </a:lnTo>
                <a:lnTo>
                  <a:pt x="0" y="4800"/>
                </a:lnTo>
                <a:lnTo>
                  <a:pt x="0" y="0"/>
                </a:lnTo>
                <a:close/>
              </a:path>
            </a:pathLst>
          </a:custGeom>
        </p:spPr>
      </p:pic>
      <p:sp>
        <p:nvSpPr>
          <p:cNvPr id="28" name="矩形 27"/>
          <p:cNvSpPr/>
          <p:nvPr>
            <p:custDataLst>
              <p:tags r:id="rId8"/>
            </p:custDataLst>
          </p:nvPr>
        </p:nvSpPr>
        <p:spPr>
          <a:xfrm>
            <a:off x="8077200" y="2552682"/>
            <a:ext cx="2881630" cy="76200"/>
          </a:xfrm>
          <a:prstGeom prst="rect">
            <a:avLst/>
          </a:prstGeom>
          <a:solidFill>
            <a:srgbClr val="DDDD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Tree>
    <p:custDataLst>
      <p:tags r:id="rId9"/>
    </p:custDataLst>
  </p:cSld>
  <p:clrMapOvr>
    <a:masterClrMapping/>
  </p:clrMapOvr>
  <mc:AlternateContent xmlns:mc="http://schemas.openxmlformats.org/markup-compatibility/2006">
    <mc:Choice xmlns:p14="http://schemas.microsoft.com/office/powerpoint/2010/main" Requires="p14">
      <p:transition p14:dur="500" advTm="3000">
        <p:random/>
      </p:transition>
    </mc:Choice>
    <mc:Fallback>
      <p:transition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4" presetClass="entr" presetSubtype="0"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 to="" calcmode="lin" valueType="num">
                                      <p:cBhvr>
                                        <p:cTn id="7" dur="1" fill="hold"/>
                                        <p:tgtEl>
                                          <p:spTgt spid="14"/>
                                        </p:tgtEl>
                                      </p:cBhvr>
                                    </p:anim>
                                  </p:childTnLst>
                                </p:cTn>
                              </p:par>
                            </p:childTnLst>
                          </p:cTn>
                        </p:par>
                        <p:par>
                          <p:cTn id="8" fill="hold">
                            <p:stCondLst>
                              <p:cond delay="0"/>
                            </p:stCondLst>
                            <p:childTnLst>
                              <p:par>
                                <p:cTn id="9" presetID="24" presetClass="entr" presetSubtype="0" fill="hold" grpId="0" nodeType="afterEffect">
                                  <p:stCondLst>
                                    <p:cond delay="0"/>
                                  </p:stCondLst>
                                  <p:childTnLst>
                                    <p:set>
                                      <p:cBhvr>
                                        <p:cTn id="10" dur="1" fill="hold">
                                          <p:stCondLst>
                                            <p:cond delay="0"/>
                                          </p:stCondLst>
                                        </p:cTn>
                                        <p:tgtEl>
                                          <p:spTgt spid="15"/>
                                        </p:tgtEl>
                                        <p:attrNameLst>
                                          <p:attrName>style.visibility</p:attrName>
                                        </p:attrNameLst>
                                      </p:cBhvr>
                                      <p:to>
                                        <p:strVal val="visible"/>
                                      </p:to>
                                    </p:set>
                                    <p:anim to="" calcmode="lin" valueType="num">
                                      <p:cBhvr>
                                        <p:cTn id="11" dur="1" fill="hold"/>
                                        <p:tgtEl>
                                          <p:spTgt spid="15"/>
                                        </p:tgtEl>
                                      </p:cBhvr>
                                    </p:anim>
                                  </p:childTnLst>
                                </p:cTn>
                              </p:par>
                            </p:childTnLst>
                          </p:cTn>
                        </p:par>
                        <p:par>
                          <p:cTn id="12" fill="hold">
                            <p:stCondLst>
                              <p:cond delay="0"/>
                            </p:stCondLst>
                            <p:childTnLst>
                              <p:par>
                                <p:cTn id="13" presetID="24" presetClass="entr" presetSubtype="0" fill="hold" grpId="0" nodeType="afterEffect">
                                  <p:stCondLst>
                                    <p:cond delay="0"/>
                                  </p:stCondLst>
                                  <p:childTnLst>
                                    <p:set>
                                      <p:cBhvr>
                                        <p:cTn id="14" dur="1" fill="hold">
                                          <p:stCondLst>
                                            <p:cond delay="0"/>
                                          </p:stCondLst>
                                        </p:cTn>
                                        <p:tgtEl>
                                          <p:spTgt spid="16"/>
                                        </p:tgtEl>
                                        <p:attrNameLst>
                                          <p:attrName>style.visibility</p:attrName>
                                        </p:attrNameLst>
                                      </p:cBhvr>
                                      <p:to>
                                        <p:strVal val="visible"/>
                                      </p:to>
                                    </p:set>
                                    <p:anim to="" calcmode="lin" valueType="num">
                                      <p:cBhvr>
                                        <p:cTn id="15" dur="1" fill="hold"/>
                                        <p:tgtEl>
                                          <p:spTgt spid="16"/>
                                        </p:tgtEl>
                                      </p:cBhvr>
                                    </p:anim>
                                  </p:childTnLst>
                                </p:cTn>
                              </p:par>
                            </p:childTnLst>
                          </p:cTn>
                        </p:par>
                        <p:par>
                          <p:cTn id="16" fill="hold">
                            <p:stCondLst>
                              <p:cond delay="0"/>
                            </p:stCondLst>
                            <p:childTnLst>
                              <p:par>
                                <p:cTn id="17" presetID="24" presetClass="entr" presetSubtype="0" fill="hold" grpId="0" nodeType="afterEffect">
                                  <p:stCondLst>
                                    <p:cond delay="0"/>
                                  </p:stCondLst>
                                  <p:childTnLst>
                                    <p:set>
                                      <p:cBhvr>
                                        <p:cTn id="18" dur="1" fill="hold">
                                          <p:stCondLst>
                                            <p:cond delay="0"/>
                                          </p:stCondLst>
                                        </p:cTn>
                                        <p:tgtEl>
                                          <p:spTgt spid="17"/>
                                        </p:tgtEl>
                                        <p:attrNameLst>
                                          <p:attrName>style.visibility</p:attrName>
                                        </p:attrNameLst>
                                      </p:cBhvr>
                                      <p:to>
                                        <p:strVal val="visible"/>
                                      </p:to>
                                    </p:set>
                                    <p:anim to="" calcmode="lin" valueType="num">
                                      <p:cBhvr>
                                        <p:cTn id="19" dur="1" fill="hold"/>
                                        <p:tgtEl>
                                          <p:spTgt spid="17"/>
                                        </p:tgtEl>
                                      </p:cBhvr>
                                    </p:anim>
                                  </p:childTnLst>
                                </p:cTn>
                              </p:par>
                            </p:childTnLst>
                          </p:cTn>
                        </p:par>
                        <p:par>
                          <p:cTn id="20" fill="hold">
                            <p:stCondLst>
                              <p:cond delay="0"/>
                            </p:stCondLst>
                            <p:childTnLst>
                              <p:par>
                                <p:cTn id="21" presetID="24" presetClass="entr" presetSubtype="0" fill="hold" grpId="0" nodeType="afterEffect">
                                  <p:stCondLst>
                                    <p:cond delay="0"/>
                                  </p:stCondLst>
                                  <p:childTnLst>
                                    <p:set>
                                      <p:cBhvr>
                                        <p:cTn id="22" dur="1" fill="hold">
                                          <p:stCondLst>
                                            <p:cond delay="0"/>
                                          </p:stCondLst>
                                        </p:cTn>
                                        <p:tgtEl>
                                          <p:spTgt spid="18"/>
                                        </p:tgtEl>
                                        <p:attrNameLst>
                                          <p:attrName>style.visibility</p:attrName>
                                        </p:attrNameLst>
                                      </p:cBhvr>
                                      <p:to>
                                        <p:strVal val="visible"/>
                                      </p:to>
                                    </p:set>
                                    <p:anim to="" calcmode="lin" valueType="num">
                                      <p:cBhvr>
                                        <p:cTn id="23" dur="1" fill="hold"/>
                                        <p:tgtEl>
                                          <p:spTgt spid="18"/>
                                        </p:tgtEl>
                                      </p:cBhvr>
                                    </p:anim>
                                  </p:childTnLst>
                                </p:cTn>
                              </p:par>
                            </p:childTnLst>
                          </p:cTn>
                        </p:par>
                        <p:par>
                          <p:cTn id="24" fill="hold">
                            <p:stCondLst>
                              <p:cond delay="0"/>
                            </p:stCondLst>
                            <p:childTnLst>
                              <p:par>
                                <p:cTn id="25" presetID="24" presetClass="entr" presetSubtype="0" fill="hold" nodeType="afterEffect">
                                  <p:stCondLst>
                                    <p:cond delay="0"/>
                                  </p:stCondLst>
                                  <p:childTnLst>
                                    <p:set>
                                      <p:cBhvr>
                                        <p:cTn id="26" dur="1" fill="hold">
                                          <p:stCondLst>
                                            <p:cond delay="0"/>
                                          </p:stCondLst>
                                        </p:cTn>
                                        <p:tgtEl>
                                          <p:spTgt spid="19"/>
                                        </p:tgtEl>
                                        <p:attrNameLst>
                                          <p:attrName>style.visibility</p:attrName>
                                        </p:attrNameLst>
                                      </p:cBhvr>
                                      <p:to>
                                        <p:strVal val="visible"/>
                                      </p:to>
                                    </p:set>
                                    <p:anim to="" calcmode="lin" valueType="num">
                                      <p:cBhvr>
                                        <p:cTn id="27" dur="1" fill="hold"/>
                                        <p:tgtEl>
                                          <p:spTgt spid="19"/>
                                        </p:tgtEl>
                                      </p:cBhvr>
                                    </p:anim>
                                  </p:childTnLst>
                                </p:cTn>
                              </p:par>
                            </p:childTnLst>
                          </p:cTn>
                        </p:par>
                        <p:par>
                          <p:cTn id="28" fill="hold">
                            <p:stCondLst>
                              <p:cond delay="0"/>
                            </p:stCondLst>
                            <p:childTnLst>
                              <p:par>
                                <p:cTn id="29" presetID="24" presetClass="entr" presetSubtype="0" fill="hold" grpId="0" nodeType="afterEffect">
                                  <p:stCondLst>
                                    <p:cond delay="0"/>
                                  </p:stCondLst>
                                  <p:childTnLst>
                                    <p:set>
                                      <p:cBhvr>
                                        <p:cTn id="30" dur="1" fill="hold">
                                          <p:stCondLst>
                                            <p:cond delay="0"/>
                                          </p:stCondLst>
                                        </p:cTn>
                                        <p:tgtEl>
                                          <p:spTgt spid="28"/>
                                        </p:tgtEl>
                                        <p:attrNameLst>
                                          <p:attrName>style.visibility</p:attrName>
                                        </p:attrNameLst>
                                      </p:cBhvr>
                                      <p:to>
                                        <p:strVal val="visible"/>
                                      </p:to>
                                    </p:set>
                                    <p:anim to="" calcmode="lin" valueType="num">
                                      <p:cBhvr>
                                        <p:cTn id="31" dur="1" fill="hold"/>
                                        <p:tgtEl>
                                          <p:spTgt spid="28"/>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6" grpId="0"/>
      <p:bldP spid="17" grpId="0"/>
      <p:bldP spid="18" grpId="0"/>
      <p:bldP spid="28" grpId="0" animBg="1"/>
    </p:bld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图文框 4"/>
          <p:cNvSpPr/>
          <p:nvPr>
            <p:custDataLst>
              <p:tags r:id="rId1"/>
            </p:custDataLst>
          </p:nvPr>
        </p:nvSpPr>
        <p:spPr>
          <a:xfrm>
            <a:off x="457204" y="457204"/>
            <a:ext cx="11277690" cy="5943648"/>
          </a:xfrm>
          <a:prstGeom prst="frame">
            <a:avLst>
              <a:gd name="adj1" fmla="val 1004"/>
            </a:avLst>
          </a:pr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kumimoji="1" lang="zh-CN" altLang="en-US" sz="1600" b="1">
              <a:solidFill>
                <a:schemeClr val="lt1"/>
              </a:solidFill>
              <a:latin typeface="微软雅黑" panose="020B0503020204020204" charset="-122"/>
              <a:ea typeface="微软雅黑" panose="020B0503020204020204" charset="-122"/>
            </a:endParaRPr>
          </a:p>
        </p:txBody>
      </p:sp>
      <p:pic>
        <p:nvPicPr>
          <p:cNvPr id="3" name="图片 2"/>
          <p:cNvPicPr>
            <a:picLocks noChangeAspect="1"/>
          </p:cNvPicPr>
          <p:nvPr/>
        </p:nvPicPr>
        <p:blipFill>
          <a:blip r:embed="rId2"/>
          <a:srcRect r="51185" b="64027"/>
          <a:stretch>
            <a:fillRect/>
          </a:stretch>
        </p:blipFill>
        <p:spPr>
          <a:xfrm rot="10800000">
            <a:off x="4138295" y="2805430"/>
            <a:ext cx="8053705" cy="4057015"/>
          </a:xfrm>
          <a:prstGeom prst="rect">
            <a:avLst/>
          </a:prstGeom>
        </p:spPr>
      </p:pic>
      <p:cxnSp>
        <p:nvCxnSpPr>
          <p:cNvPr id="4" name="直接连接符 3"/>
          <p:cNvCxnSpPr/>
          <p:nvPr>
            <p:custDataLst>
              <p:tags r:id="rId3"/>
            </p:custDataLst>
          </p:nvPr>
        </p:nvCxnSpPr>
        <p:spPr>
          <a:xfrm>
            <a:off x="1390611" y="3448653"/>
            <a:ext cx="1371611" cy="0"/>
          </a:xfrm>
          <a:prstGeom prst="line">
            <a:avLst/>
          </a:prstGeom>
          <a:ln w="25400">
            <a:solidFill>
              <a:schemeClr val="tx1">
                <a:lumMod val="65000"/>
                <a:lumOff val="35000"/>
              </a:schemeClr>
            </a:solidFill>
          </a:ln>
        </p:spPr>
        <p:style>
          <a:lnRef idx="1">
            <a:srgbClr val="266CBA"/>
          </a:lnRef>
          <a:fillRef idx="0">
            <a:srgbClr val="266CBA"/>
          </a:fillRef>
          <a:effectRef idx="0">
            <a:srgbClr val="266CBA"/>
          </a:effectRef>
          <a:fontRef idx="minor">
            <a:srgbClr val="000000"/>
          </a:fontRef>
        </p:style>
      </p:cxnSp>
      <p:sp>
        <p:nvSpPr>
          <p:cNvPr id="2" name="十字形 1"/>
          <p:cNvSpPr/>
          <p:nvPr>
            <p:custDataLst>
              <p:tags r:id="rId4"/>
            </p:custDataLst>
          </p:nvPr>
        </p:nvSpPr>
        <p:spPr>
          <a:xfrm>
            <a:off x="7258103" y="1143015"/>
            <a:ext cx="304802" cy="304802"/>
          </a:xfrm>
          <a:prstGeom prst="plus">
            <a:avLst>
              <a:gd name="adj" fmla="val 34709"/>
            </a:avLst>
          </a:prstGeom>
          <a:solidFill>
            <a:schemeClr val="tx1"/>
          </a:solidFill>
          <a:ln>
            <a:noFill/>
          </a:ln>
        </p:spPr>
        <p:style>
          <a:lnRef idx="2">
            <a:srgbClr val="266CBA">
              <a:shade val="50000"/>
            </a:srgbClr>
          </a:lnRef>
          <a:fillRef idx="1">
            <a:srgbClr val="266CBA"/>
          </a:fillRef>
          <a:effectRef idx="0">
            <a:srgbClr val="266CBA"/>
          </a:effectRef>
          <a:fontRef idx="minor">
            <a:srgbClr val="FFFFFF"/>
          </a:fontRef>
        </p:style>
        <p:txBody>
          <a:bodyPr rtlCol="0" anchor="ctr"/>
          <a:p>
            <a:pPr algn="ctr"/>
            <a:endParaRPr lang="zh-CN" altLang="en-US">
              <a:solidFill>
                <a:srgbClr val="FFFFFF"/>
              </a:solidFill>
              <a:latin typeface="微软雅黑" panose="020B0503020204020204" charset="-122"/>
              <a:ea typeface="微软雅黑" panose="020B0503020204020204" charset="-122"/>
            </a:endParaRPr>
          </a:p>
        </p:txBody>
      </p:sp>
      <p:sp>
        <p:nvSpPr>
          <p:cNvPr id="6" name="文本框 5"/>
          <p:cNvSpPr txBox="1"/>
          <p:nvPr>
            <p:custDataLst>
              <p:tags r:id="rId5"/>
            </p:custDataLst>
          </p:nvPr>
        </p:nvSpPr>
        <p:spPr>
          <a:xfrm>
            <a:off x="1314450" y="838200"/>
            <a:ext cx="6858635" cy="609600"/>
          </a:xfrm>
          <a:prstGeom prst="rect">
            <a:avLst/>
          </a:prstGeom>
          <a:noFill/>
        </p:spPr>
        <p:txBody>
          <a:bodyPr wrap="square" lIns="63500" tIns="25400" rIns="63500" bIns="25400" rtlCol="0" anchor="ctr" anchorCtr="0">
            <a:normAutofit/>
          </a:bodyPr>
          <a:p>
            <a:pPr marL="0" indent="0" algn="l">
              <a:lnSpc>
                <a:spcPct val="100000"/>
              </a:lnSpc>
              <a:spcBef>
                <a:spcPts val="0"/>
              </a:spcBef>
              <a:spcAft>
                <a:spcPts val="0"/>
              </a:spcAft>
              <a:buSzPct val="100000"/>
              <a:buNone/>
            </a:pPr>
            <a:r>
              <a:rPr lang="zh-CN" altLang="en-US" sz="3400" b="1" spc="180">
                <a:solidFill>
                  <a:schemeClr val="tx1"/>
                </a:solidFill>
                <a:latin typeface="微软雅黑" panose="020B0503020204020204" charset="-122"/>
                <a:ea typeface="微软雅黑" panose="020B0503020204020204" charset="-122"/>
              </a:rPr>
              <a:t>前 言</a:t>
            </a:r>
            <a:endParaRPr lang="zh-CN" altLang="en-US" sz="3400" b="1" spc="180">
              <a:solidFill>
                <a:schemeClr val="tx1"/>
              </a:solidFill>
              <a:latin typeface="微软雅黑" panose="020B0503020204020204" charset="-122"/>
              <a:ea typeface="微软雅黑" panose="020B0503020204020204" charset="-122"/>
            </a:endParaRPr>
          </a:p>
        </p:txBody>
      </p:sp>
      <p:sp>
        <p:nvSpPr>
          <p:cNvPr id="11" name="Title 6"/>
          <p:cNvSpPr txBox="1"/>
          <p:nvPr>
            <p:custDataLst>
              <p:tags r:id="rId6"/>
            </p:custDataLst>
          </p:nvPr>
        </p:nvSpPr>
        <p:spPr>
          <a:xfrm>
            <a:off x="1314411" y="1600218"/>
            <a:ext cx="5029238" cy="1696021"/>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rgbClr val="000000"/>
                </a:solidFill>
                <a:effectLst/>
                <a:latin typeface="Arial" panose="020B0604020202020204" pitchFamily="34" charset="0"/>
                <a:ea typeface="微软雅黑" panose="020B0503020204020204" charset="-122"/>
                <a:cs typeface="Segoe UI" panose="020B0502040204020203" pitchFamily="34" charset="0"/>
              </a:defRPr>
            </a:lvl1pPr>
          </a:lstStyle>
          <a:p>
            <a:pPr marL="0" lvl="0" indent="0" algn="l" fontAlgn="auto">
              <a:lnSpc>
                <a:spcPct val="120000"/>
              </a:lnSpc>
              <a:spcBef>
                <a:spcPts val="0"/>
              </a:spcBef>
              <a:spcAft>
                <a:spcPts val="800"/>
              </a:spcAft>
              <a:buSzPct val="100000"/>
            </a:pPr>
            <a:r>
              <a:rPr lang="zh-CN" altLang="en-US" sz="1800" spc="120">
                <a:ln w="3175">
                  <a:noFill/>
                  <a:prstDash val="dash"/>
                </a:ln>
                <a:solidFill>
                  <a:srgbClr val="000000">
                    <a:lumMod val="75000"/>
                    <a:lumOff val="25000"/>
                  </a:srgbClr>
                </a:solidFill>
                <a:latin typeface="微软雅黑" panose="020B0503020204020204" charset="-122"/>
                <a:ea typeface="微软雅黑" panose="020B0503020204020204" charset="-122"/>
                <a:cs typeface="微软雅黑" panose="020B0503020204020204" charset="-122"/>
              </a:rPr>
              <a:t>为了让你更好地掌握预防和抢救的安全知识和技能，并能积极地参予安全工作，用自己学会的知识保护自己，我车间整理了这份新员工入职安全培训教材。</a:t>
            </a:r>
            <a:endParaRPr lang="zh-CN" altLang="en-US" sz="1800" spc="120">
              <a:ln w="3175">
                <a:noFill/>
                <a:prstDash val="dash"/>
              </a:ln>
              <a:solidFill>
                <a:srgbClr val="000000">
                  <a:lumMod val="75000"/>
                  <a:lumOff val="25000"/>
                </a:srgbClr>
              </a:solidFill>
              <a:latin typeface="微软雅黑" panose="020B0503020204020204" charset="-122"/>
              <a:ea typeface="微软雅黑" panose="020B0503020204020204" charset="-122"/>
              <a:cs typeface="微软雅黑" panose="020B0503020204020204" charset="-122"/>
            </a:endParaRPr>
          </a:p>
        </p:txBody>
      </p:sp>
      <p:sp>
        <p:nvSpPr>
          <p:cNvPr id="7" name="Title 6"/>
          <p:cNvSpPr txBox="1"/>
          <p:nvPr>
            <p:custDataLst>
              <p:tags r:id="rId7"/>
            </p:custDataLst>
          </p:nvPr>
        </p:nvSpPr>
        <p:spPr>
          <a:xfrm>
            <a:off x="1314411" y="3601055"/>
            <a:ext cx="6248438" cy="1351979"/>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rgbClr val="000000"/>
                </a:solidFill>
                <a:effectLst/>
                <a:latin typeface="Arial" panose="020B0604020202020204" pitchFamily="34" charset="0"/>
                <a:ea typeface="微软雅黑" panose="020B0503020204020204" charset="-122"/>
                <a:cs typeface="Segoe UI" panose="020B0502040204020203" pitchFamily="34" charset="0"/>
              </a:defRPr>
            </a:lvl1pPr>
          </a:lstStyle>
          <a:p>
            <a:pPr marL="0" lvl="0" indent="0" algn="l" fontAlgn="auto">
              <a:lnSpc>
                <a:spcPct val="120000"/>
              </a:lnSpc>
              <a:spcBef>
                <a:spcPts val="0"/>
              </a:spcBef>
              <a:spcAft>
                <a:spcPts val="800"/>
              </a:spcAft>
              <a:buSzPct val="100000"/>
            </a:pPr>
            <a:r>
              <a:rPr lang="zh-CN" altLang="en-US" sz="1600" spc="180">
                <a:ln w="3175">
                  <a:noFill/>
                  <a:prstDash val="dash"/>
                </a:ln>
                <a:solidFill>
                  <a:srgbClr val="000000">
                    <a:lumMod val="75000"/>
                    <a:lumOff val="25000"/>
                  </a:srgbClr>
                </a:solidFill>
                <a:latin typeface="微软雅黑" panose="020B0503020204020204" charset="-122"/>
                <a:ea typeface="微软雅黑" panose="020B0503020204020204" charset="-122"/>
                <a:cs typeface="微软雅黑" panose="020B0503020204020204" charset="-122"/>
              </a:rPr>
              <a:t>生活如潮，生命珍贵，面对匆匆来临的每一天；我们别无选择，惟有用心去做，用我们的参与换来安宁；在幸与不幸之间，为生活筑起一道厚重的屏障，这就是车间对安全工作永远不变的初衷，同时也渴望引起你的共识。</a:t>
            </a:r>
            <a:endParaRPr lang="zh-CN" altLang="en-US" sz="1600" spc="180">
              <a:ln w="3175">
                <a:noFill/>
                <a:prstDash val="dash"/>
              </a:ln>
              <a:solidFill>
                <a:srgbClr val="000000">
                  <a:lumMod val="75000"/>
                  <a:lumOff val="25000"/>
                </a:srgbClr>
              </a:solidFill>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mc:AlternateContent xmlns:mc="http://schemas.openxmlformats.org/markup-compatibility/2006">
    <mc:Choice xmlns:p14="http://schemas.microsoft.com/office/powerpoint/2010/main" Requires="p14">
      <p:transition p14:dur="500" advTm="3000">
        <p:random/>
      </p:transition>
    </mc:Choice>
    <mc:Fallback>
      <p:transition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4"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to="" calcmode="lin" valueType="num">
                                      <p:cBhvr>
                                        <p:cTn id="7" dur="1" fill="hold"/>
                                        <p:tgtEl>
                                          <p:spTgt spid="5"/>
                                        </p:tgtEl>
                                      </p:cBhvr>
                                    </p:anim>
                                  </p:childTnLst>
                                </p:cTn>
                              </p:par>
                            </p:childTnLst>
                          </p:cTn>
                        </p:par>
                        <p:par>
                          <p:cTn id="8" fill="hold">
                            <p:stCondLst>
                              <p:cond delay="0"/>
                            </p:stCondLst>
                            <p:childTnLst>
                              <p:par>
                                <p:cTn id="9" presetID="24" presetClass="entr" presetSubtype="0"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 to="" calcmode="lin" valueType="num">
                                      <p:cBhvr>
                                        <p:cTn id="11" dur="1" fill="hold"/>
                                        <p:tgtEl>
                                          <p:spTgt spid="3"/>
                                        </p:tgtEl>
                                      </p:cBhvr>
                                    </p:anim>
                                  </p:childTnLst>
                                </p:cTn>
                              </p:par>
                            </p:childTnLst>
                          </p:cTn>
                        </p:par>
                        <p:par>
                          <p:cTn id="12" fill="hold">
                            <p:stCondLst>
                              <p:cond delay="0"/>
                            </p:stCondLst>
                            <p:childTnLst>
                              <p:par>
                                <p:cTn id="13" presetID="24" presetClass="entr" presetSubtype="0" fill="hold" nodeType="afterEffect">
                                  <p:stCondLst>
                                    <p:cond delay="0"/>
                                  </p:stCondLst>
                                  <p:childTnLst>
                                    <p:set>
                                      <p:cBhvr>
                                        <p:cTn id="14" dur="1" fill="hold">
                                          <p:stCondLst>
                                            <p:cond delay="0"/>
                                          </p:stCondLst>
                                        </p:cTn>
                                        <p:tgtEl>
                                          <p:spTgt spid="4"/>
                                        </p:tgtEl>
                                        <p:attrNameLst>
                                          <p:attrName>style.visibility</p:attrName>
                                        </p:attrNameLst>
                                      </p:cBhvr>
                                      <p:to>
                                        <p:strVal val="visible"/>
                                      </p:to>
                                    </p:set>
                                    <p:anim to="" calcmode="lin" valueType="num">
                                      <p:cBhvr>
                                        <p:cTn id="15" dur="1" fill="hold"/>
                                        <p:tgtEl>
                                          <p:spTgt spid="4"/>
                                        </p:tgtEl>
                                      </p:cBhvr>
                                    </p:anim>
                                  </p:childTnLst>
                                </p:cTn>
                              </p:par>
                            </p:childTnLst>
                          </p:cTn>
                        </p:par>
                        <p:par>
                          <p:cTn id="16" fill="hold">
                            <p:stCondLst>
                              <p:cond delay="0"/>
                            </p:stCondLst>
                            <p:childTnLst>
                              <p:par>
                                <p:cTn id="17" presetID="24" presetClass="entr" presetSubtype="0" fill="hold" grpId="0" nodeType="afterEffect">
                                  <p:stCondLst>
                                    <p:cond delay="0"/>
                                  </p:stCondLst>
                                  <p:childTnLst>
                                    <p:set>
                                      <p:cBhvr>
                                        <p:cTn id="18" dur="1" fill="hold">
                                          <p:stCondLst>
                                            <p:cond delay="0"/>
                                          </p:stCondLst>
                                        </p:cTn>
                                        <p:tgtEl>
                                          <p:spTgt spid="2"/>
                                        </p:tgtEl>
                                        <p:attrNameLst>
                                          <p:attrName>style.visibility</p:attrName>
                                        </p:attrNameLst>
                                      </p:cBhvr>
                                      <p:to>
                                        <p:strVal val="visible"/>
                                      </p:to>
                                    </p:set>
                                    <p:anim to="" calcmode="lin" valueType="num">
                                      <p:cBhvr>
                                        <p:cTn id="19" dur="1" fill="hold"/>
                                        <p:tgtEl>
                                          <p:spTgt spid="2"/>
                                        </p:tgtEl>
                                      </p:cBhvr>
                                    </p:anim>
                                  </p:childTnLst>
                                </p:cTn>
                              </p:par>
                            </p:childTnLst>
                          </p:cTn>
                        </p:par>
                        <p:par>
                          <p:cTn id="20" fill="hold">
                            <p:stCondLst>
                              <p:cond delay="0"/>
                            </p:stCondLst>
                            <p:childTnLst>
                              <p:par>
                                <p:cTn id="21" presetID="24" presetClass="entr" presetSubtype="0" fill="hold" grpId="0" nodeType="afterEffect">
                                  <p:stCondLst>
                                    <p:cond delay="0"/>
                                  </p:stCondLst>
                                  <p:childTnLst>
                                    <p:set>
                                      <p:cBhvr>
                                        <p:cTn id="22" dur="1" fill="hold">
                                          <p:stCondLst>
                                            <p:cond delay="0"/>
                                          </p:stCondLst>
                                        </p:cTn>
                                        <p:tgtEl>
                                          <p:spTgt spid="6"/>
                                        </p:tgtEl>
                                        <p:attrNameLst>
                                          <p:attrName>style.visibility</p:attrName>
                                        </p:attrNameLst>
                                      </p:cBhvr>
                                      <p:to>
                                        <p:strVal val="visible"/>
                                      </p:to>
                                    </p:set>
                                    <p:anim to="" calcmode="lin" valueType="num">
                                      <p:cBhvr>
                                        <p:cTn id="23" dur="1" fill="hold"/>
                                        <p:tgtEl>
                                          <p:spTgt spid="6"/>
                                        </p:tgtEl>
                                      </p:cBhvr>
                                    </p:anim>
                                  </p:childTnLst>
                                </p:cTn>
                              </p:par>
                            </p:childTnLst>
                          </p:cTn>
                        </p:par>
                        <p:par>
                          <p:cTn id="24" fill="hold">
                            <p:stCondLst>
                              <p:cond delay="0"/>
                            </p:stCondLst>
                            <p:childTnLst>
                              <p:par>
                                <p:cTn id="25" presetID="24" presetClass="entr" presetSubtype="0" fill="hold" grpId="0" nodeType="afterEffect">
                                  <p:stCondLst>
                                    <p:cond delay="0"/>
                                  </p:stCondLst>
                                  <p:childTnLst>
                                    <p:set>
                                      <p:cBhvr>
                                        <p:cTn id="26" dur="1" fill="hold">
                                          <p:stCondLst>
                                            <p:cond delay="0"/>
                                          </p:stCondLst>
                                        </p:cTn>
                                        <p:tgtEl>
                                          <p:spTgt spid="11"/>
                                        </p:tgtEl>
                                        <p:attrNameLst>
                                          <p:attrName>style.visibility</p:attrName>
                                        </p:attrNameLst>
                                      </p:cBhvr>
                                      <p:to>
                                        <p:strVal val="visible"/>
                                      </p:to>
                                    </p:set>
                                    <p:anim to="" calcmode="lin" valueType="num">
                                      <p:cBhvr>
                                        <p:cTn id="27" dur="1" fill="hold"/>
                                        <p:tgtEl>
                                          <p:spTgt spid="11"/>
                                        </p:tgtEl>
                                      </p:cBhvr>
                                    </p:anim>
                                  </p:childTnLst>
                                </p:cTn>
                              </p:par>
                            </p:childTnLst>
                          </p:cTn>
                        </p:par>
                        <p:par>
                          <p:cTn id="28" fill="hold">
                            <p:stCondLst>
                              <p:cond delay="0"/>
                            </p:stCondLst>
                            <p:childTnLst>
                              <p:par>
                                <p:cTn id="29" presetID="24" presetClass="entr" presetSubtype="0" fill="hold" grpId="0" nodeType="afterEffect">
                                  <p:stCondLst>
                                    <p:cond delay="0"/>
                                  </p:stCondLst>
                                  <p:childTnLst>
                                    <p:set>
                                      <p:cBhvr>
                                        <p:cTn id="30" dur="1" fill="hold">
                                          <p:stCondLst>
                                            <p:cond delay="0"/>
                                          </p:stCondLst>
                                        </p:cTn>
                                        <p:tgtEl>
                                          <p:spTgt spid="7"/>
                                        </p:tgtEl>
                                        <p:attrNameLst>
                                          <p:attrName>style.visibility</p:attrName>
                                        </p:attrNameLst>
                                      </p:cBhvr>
                                      <p:to>
                                        <p:strVal val="visible"/>
                                      </p:to>
                                    </p:set>
                                    <p:anim to="" calcmode="lin" valueType="num">
                                      <p:cBhvr>
                                        <p:cTn id="31" dur="1" fill="hold"/>
                                        <p:tgtEl>
                                          <p:spTgt spid="7"/>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2" grpId="0" animBg="1"/>
      <p:bldP spid="6" grpId="0"/>
      <p:bldP spid="11" grpId="0"/>
      <p:bldP spid="7"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装饰 1"/>
          <p:cNvSpPr/>
          <p:nvPr>
            <p:custDataLst>
              <p:tags r:id="rId1"/>
            </p:custDataLst>
          </p:nvPr>
        </p:nvSpPr>
        <p:spPr>
          <a:xfrm>
            <a:off x="1066809" y="914407"/>
            <a:ext cx="10058481" cy="5029240"/>
          </a:xfrm>
          <a:prstGeom prst="rect">
            <a:avLst/>
          </a:prstGeom>
          <a:solidFill>
            <a:srgbClr val="A5908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p>
            <a:pPr marL="0" marR="0" lvl="0" indent="0" algn="ctr" defTabSz="914400" rtl="0" eaLnBrk="1" fontAlgn="auto" latinLnBrk="0" hangingPunct="1">
              <a:lnSpc>
                <a:spcPct val="120000"/>
              </a:lnSpc>
              <a:spcBef>
                <a:spcPts val="0"/>
              </a:spcBef>
              <a:spcAft>
                <a:spcPts val="0"/>
              </a:spcAft>
              <a:buClrTx/>
              <a:buSzTx/>
              <a:buFontTx/>
              <a:buNone/>
            </a:pPr>
            <a:endParaRPr kumimoji="1" lang="zh-CN" altLang="en-US" sz="1600" b="1" i="0" u="none" strike="noStrike" kern="1200" cap="none" spc="0" normalizeH="0" baseline="0" noProof="0">
              <a:ln>
                <a:noFill/>
              </a:ln>
              <a:solidFill>
                <a:srgbClr val="FFFFFF"/>
              </a:solidFill>
              <a:effectLst/>
              <a:uLnTx/>
              <a:uFillTx/>
              <a:latin typeface="微软雅黑" panose="020B0503020204020204" charset="-122"/>
              <a:ea typeface="微软雅黑" panose="020B0503020204020204" charset="-122"/>
              <a:cs typeface="+mn-cs"/>
              <a:sym typeface="Arial" panose="020B0604020202020204" pitchFamily="34" charset="0"/>
            </a:endParaRPr>
          </a:p>
        </p:txBody>
      </p:sp>
      <p:cxnSp>
        <p:nvCxnSpPr>
          <p:cNvPr id="9" name="装饰 2"/>
          <p:cNvCxnSpPr/>
          <p:nvPr>
            <p:custDataLst>
              <p:tags r:id="rId2"/>
            </p:custDataLst>
          </p:nvPr>
        </p:nvCxnSpPr>
        <p:spPr>
          <a:xfrm>
            <a:off x="6134151" y="2133617"/>
            <a:ext cx="0" cy="2705100"/>
          </a:xfrm>
          <a:prstGeom prst="line">
            <a:avLst/>
          </a:prstGeom>
          <a:ln w="1270">
            <a:solidFill>
              <a:schemeClr val="lt1">
                <a:lumMod val="75000"/>
              </a:schemeClr>
            </a:solidFill>
            <a:prstDash val="dash"/>
          </a:ln>
        </p:spPr>
        <p:style>
          <a:lnRef idx="1">
            <a:schemeClr val="accent1"/>
          </a:lnRef>
          <a:fillRef idx="0">
            <a:schemeClr val="accent1"/>
          </a:fillRef>
          <a:effectRef idx="0">
            <a:schemeClr val="accent1"/>
          </a:effectRef>
          <a:fontRef idx="minor">
            <a:schemeClr val="tx1"/>
          </a:fontRef>
        </p:style>
      </p:cxnSp>
      <p:sp>
        <p:nvSpPr>
          <p:cNvPr id="11" name="装饰 5"/>
          <p:cNvSpPr>
            <a:spLocks noChangeAspect="1"/>
          </p:cNvSpPr>
          <p:nvPr>
            <p:custDataLst>
              <p:tags r:id="rId3"/>
            </p:custDataLst>
          </p:nvPr>
        </p:nvSpPr>
        <p:spPr>
          <a:xfrm>
            <a:off x="1828800" y="1804676"/>
            <a:ext cx="320675" cy="479425"/>
          </a:xfrm>
          <a:custGeom>
            <a:avLst/>
            <a:gdLst>
              <a:gd name="connsiteX0" fmla="*/ 139021 w 311296"/>
              <a:gd name="connsiteY0" fmla="*/ 0 h 479441"/>
              <a:gd name="connsiteX1" fmla="*/ 139021 w 311296"/>
              <a:gd name="connsiteY1" fmla="*/ 168145 h 479441"/>
              <a:gd name="connsiteX2" fmla="*/ 311296 w 311296"/>
              <a:gd name="connsiteY2" fmla="*/ 168145 h 479441"/>
              <a:gd name="connsiteX3" fmla="*/ 311296 w 311296"/>
              <a:gd name="connsiteY3" fmla="*/ 479441 h 479441"/>
              <a:gd name="connsiteX4" fmla="*/ 0 w 311296"/>
              <a:gd name="connsiteY4" fmla="*/ 479441 h 479441"/>
              <a:gd name="connsiteX5" fmla="*/ 0 w 311296"/>
              <a:gd name="connsiteY5" fmla="*/ 176727 h 479441"/>
              <a:gd name="connsiteX6" fmla="*/ 139021 w 311296"/>
              <a:gd name="connsiteY6" fmla="*/ 0 h 4794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11296" h="479441">
                <a:moveTo>
                  <a:pt x="139021" y="0"/>
                </a:moveTo>
                <a:lnTo>
                  <a:pt x="139021" y="168145"/>
                </a:lnTo>
                <a:lnTo>
                  <a:pt x="311296" y="168145"/>
                </a:lnTo>
                <a:lnTo>
                  <a:pt x="311296" y="479441"/>
                </a:lnTo>
                <a:lnTo>
                  <a:pt x="0" y="479441"/>
                </a:lnTo>
                <a:lnTo>
                  <a:pt x="0" y="176727"/>
                </a:lnTo>
                <a:cubicBezTo>
                  <a:pt x="1325" y="28164"/>
                  <a:pt x="115851" y="0"/>
                  <a:pt x="139021" y="0"/>
                </a:cubicBezTo>
                <a:close/>
              </a:path>
            </a:pathLst>
          </a:custGeom>
          <a:solidFill>
            <a:schemeClr val="bg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marL="0" marR="0" lvl="0" indent="0" algn="ctr" defTabSz="914400" rtl="0" eaLnBrk="1" fontAlgn="auto" latinLnBrk="0" hangingPunct="1">
              <a:lnSpc>
                <a:spcPct val="12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微软雅黑" panose="020B0503020204020204" charset="-122"/>
              <a:ea typeface="微软雅黑" panose="020B0503020204020204" charset="-122"/>
              <a:cs typeface="+mn-cs"/>
              <a:sym typeface="Arial" panose="020B0604020202020204" pitchFamily="34" charset="0"/>
            </a:endParaRPr>
          </a:p>
        </p:txBody>
      </p:sp>
      <p:sp>
        <p:nvSpPr>
          <p:cNvPr id="12" name="装饰 6"/>
          <p:cNvSpPr>
            <a:spLocks noChangeAspect="1"/>
          </p:cNvSpPr>
          <p:nvPr>
            <p:custDataLst>
              <p:tags r:id="rId4"/>
            </p:custDataLst>
          </p:nvPr>
        </p:nvSpPr>
        <p:spPr>
          <a:xfrm>
            <a:off x="2235200" y="1804676"/>
            <a:ext cx="320675" cy="479425"/>
          </a:xfrm>
          <a:custGeom>
            <a:avLst/>
            <a:gdLst>
              <a:gd name="connsiteX0" fmla="*/ 139021 w 311296"/>
              <a:gd name="connsiteY0" fmla="*/ 0 h 479441"/>
              <a:gd name="connsiteX1" fmla="*/ 139021 w 311296"/>
              <a:gd name="connsiteY1" fmla="*/ 168145 h 479441"/>
              <a:gd name="connsiteX2" fmla="*/ 311296 w 311296"/>
              <a:gd name="connsiteY2" fmla="*/ 168145 h 479441"/>
              <a:gd name="connsiteX3" fmla="*/ 311296 w 311296"/>
              <a:gd name="connsiteY3" fmla="*/ 479441 h 479441"/>
              <a:gd name="connsiteX4" fmla="*/ 0 w 311296"/>
              <a:gd name="connsiteY4" fmla="*/ 479441 h 479441"/>
              <a:gd name="connsiteX5" fmla="*/ 0 w 311296"/>
              <a:gd name="connsiteY5" fmla="*/ 176727 h 479441"/>
              <a:gd name="connsiteX6" fmla="*/ 139021 w 311296"/>
              <a:gd name="connsiteY6" fmla="*/ 0 h 4794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11296" h="479441">
                <a:moveTo>
                  <a:pt x="139021" y="0"/>
                </a:moveTo>
                <a:lnTo>
                  <a:pt x="139021" y="168145"/>
                </a:lnTo>
                <a:lnTo>
                  <a:pt x="311296" y="168145"/>
                </a:lnTo>
                <a:lnTo>
                  <a:pt x="311296" y="479441"/>
                </a:lnTo>
                <a:lnTo>
                  <a:pt x="0" y="479441"/>
                </a:lnTo>
                <a:lnTo>
                  <a:pt x="0" y="176727"/>
                </a:lnTo>
                <a:cubicBezTo>
                  <a:pt x="1325" y="28164"/>
                  <a:pt x="115851" y="0"/>
                  <a:pt x="139021" y="0"/>
                </a:cubicBezTo>
                <a:close/>
              </a:path>
            </a:pathLst>
          </a:custGeom>
          <a:solidFill>
            <a:schemeClr val="bg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marL="0" marR="0" lvl="0" indent="0" algn="ctr" defTabSz="914400" rtl="0" eaLnBrk="1" fontAlgn="auto" latinLnBrk="0" hangingPunct="1">
              <a:lnSpc>
                <a:spcPct val="12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微软雅黑" panose="020B0503020204020204" charset="-122"/>
              <a:ea typeface="微软雅黑" panose="020B0503020204020204" charset="-122"/>
              <a:cs typeface="+mn-cs"/>
              <a:sym typeface="Arial" panose="020B0604020202020204" pitchFamily="34" charset="0"/>
            </a:endParaRPr>
          </a:p>
        </p:txBody>
      </p:sp>
      <p:sp>
        <p:nvSpPr>
          <p:cNvPr id="14" name="装饰 3"/>
          <p:cNvSpPr>
            <a:spLocks noChangeAspect="1"/>
          </p:cNvSpPr>
          <p:nvPr>
            <p:custDataLst>
              <p:tags r:id="rId5"/>
            </p:custDataLst>
          </p:nvPr>
        </p:nvSpPr>
        <p:spPr>
          <a:xfrm>
            <a:off x="4587875" y="4276084"/>
            <a:ext cx="311150" cy="479425"/>
          </a:xfrm>
          <a:custGeom>
            <a:avLst/>
            <a:gdLst>
              <a:gd name="connsiteX0" fmla="*/ 0 w 950118"/>
              <a:gd name="connsiteY0" fmla="*/ 0 h 1464467"/>
              <a:gd name="connsiteX1" fmla="*/ 950118 w 950118"/>
              <a:gd name="connsiteY1" fmla="*/ 0 h 1464467"/>
              <a:gd name="connsiteX2" fmla="*/ 950118 w 950118"/>
              <a:gd name="connsiteY2" fmla="*/ 950118 h 1464467"/>
              <a:gd name="connsiteX3" fmla="*/ 945895 w 950118"/>
              <a:gd name="connsiteY3" fmla="*/ 1007193 h 1464467"/>
              <a:gd name="connsiteX4" fmla="*/ 534143 w 950118"/>
              <a:gd name="connsiteY4" fmla="*/ 1464467 h 1464467"/>
              <a:gd name="connsiteX5" fmla="*/ 525809 w 950118"/>
              <a:gd name="connsiteY5" fmla="*/ 1463322 h 1464467"/>
              <a:gd name="connsiteX6" fmla="*/ 525809 w 950118"/>
              <a:gd name="connsiteY6" fmla="*/ 950118 h 1464467"/>
              <a:gd name="connsiteX7" fmla="*/ 0 w 950118"/>
              <a:gd name="connsiteY7" fmla="*/ 950118 h 1464467"/>
              <a:gd name="connsiteX0-1" fmla="*/ 0 w 950118"/>
              <a:gd name="connsiteY0-2" fmla="*/ 0 h 1464467"/>
              <a:gd name="connsiteX1-3" fmla="*/ 950118 w 950118"/>
              <a:gd name="connsiteY1-4" fmla="*/ 0 h 1464467"/>
              <a:gd name="connsiteX2-5" fmla="*/ 950118 w 950118"/>
              <a:gd name="connsiteY2-6" fmla="*/ 950118 h 1464467"/>
              <a:gd name="connsiteX3-7" fmla="*/ 534143 w 950118"/>
              <a:gd name="connsiteY3-8" fmla="*/ 1464467 h 1464467"/>
              <a:gd name="connsiteX4-9" fmla="*/ 525809 w 950118"/>
              <a:gd name="connsiteY4-10" fmla="*/ 1463322 h 1464467"/>
              <a:gd name="connsiteX5-11" fmla="*/ 525809 w 950118"/>
              <a:gd name="connsiteY5-12" fmla="*/ 950118 h 1464467"/>
              <a:gd name="connsiteX6-13" fmla="*/ 0 w 950118"/>
              <a:gd name="connsiteY6-14" fmla="*/ 950118 h 1464467"/>
              <a:gd name="connsiteX7-15" fmla="*/ 0 w 950118"/>
              <a:gd name="connsiteY7-16" fmla="*/ 0 h 1464467"/>
              <a:gd name="connsiteX0-17" fmla="*/ 0 w 950118"/>
              <a:gd name="connsiteY0-18" fmla="*/ 0 h 1464467"/>
              <a:gd name="connsiteX1-19" fmla="*/ 950118 w 950118"/>
              <a:gd name="connsiteY1-20" fmla="*/ 0 h 1464467"/>
              <a:gd name="connsiteX2-21" fmla="*/ 950118 w 950118"/>
              <a:gd name="connsiteY2-22" fmla="*/ 950118 h 1464467"/>
              <a:gd name="connsiteX3-23" fmla="*/ 534143 w 950118"/>
              <a:gd name="connsiteY3-24" fmla="*/ 1464467 h 1464467"/>
              <a:gd name="connsiteX4-25" fmla="*/ 525809 w 950118"/>
              <a:gd name="connsiteY4-26" fmla="*/ 1463322 h 1464467"/>
              <a:gd name="connsiteX5-27" fmla="*/ 525809 w 950118"/>
              <a:gd name="connsiteY5-28" fmla="*/ 950118 h 1464467"/>
              <a:gd name="connsiteX6-29" fmla="*/ 0 w 950118"/>
              <a:gd name="connsiteY6-30" fmla="*/ 950118 h 1464467"/>
              <a:gd name="connsiteX7-31" fmla="*/ 0 w 950118"/>
              <a:gd name="connsiteY7-32" fmla="*/ 0 h 1464467"/>
              <a:gd name="connsiteX0-33" fmla="*/ 0 w 950118"/>
              <a:gd name="connsiteY0-34" fmla="*/ 0 h 1463322"/>
              <a:gd name="connsiteX1-35" fmla="*/ 950118 w 950118"/>
              <a:gd name="connsiteY1-36" fmla="*/ 0 h 1463322"/>
              <a:gd name="connsiteX2-37" fmla="*/ 950118 w 950118"/>
              <a:gd name="connsiteY2-38" fmla="*/ 950118 h 1463322"/>
              <a:gd name="connsiteX3-39" fmla="*/ 525809 w 950118"/>
              <a:gd name="connsiteY3-40" fmla="*/ 1463322 h 1463322"/>
              <a:gd name="connsiteX4-41" fmla="*/ 525809 w 950118"/>
              <a:gd name="connsiteY4-42" fmla="*/ 950118 h 1463322"/>
              <a:gd name="connsiteX5-43" fmla="*/ 0 w 950118"/>
              <a:gd name="connsiteY5-44" fmla="*/ 950118 h 1463322"/>
              <a:gd name="connsiteX6-45" fmla="*/ 0 w 950118"/>
              <a:gd name="connsiteY6-46" fmla="*/ 0 h 1463322"/>
              <a:gd name="connsiteX0-47" fmla="*/ 0 w 950118"/>
              <a:gd name="connsiteY0-48" fmla="*/ 0 h 1463322"/>
              <a:gd name="connsiteX1-49" fmla="*/ 950118 w 950118"/>
              <a:gd name="connsiteY1-50" fmla="*/ 0 h 1463322"/>
              <a:gd name="connsiteX2-51" fmla="*/ 950118 w 950118"/>
              <a:gd name="connsiteY2-52" fmla="*/ 950118 h 1463322"/>
              <a:gd name="connsiteX3-53" fmla="*/ 525809 w 950118"/>
              <a:gd name="connsiteY3-54" fmla="*/ 1463322 h 1463322"/>
              <a:gd name="connsiteX4-55" fmla="*/ 525809 w 950118"/>
              <a:gd name="connsiteY4-56" fmla="*/ 950118 h 1463322"/>
              <a:gd name="connsiteX5-57" fmla="*/ 0 w 950118"/>
              <a:gd name="connsiteY5-58" fmla="*/ 950118 h 1463322"/>
              <a:gd name="connsiteX6-59" fmla="*/ 0 w 950118"/>
              <a:gd name="connsiteY6-60" fmla="*/ 0 h 1463322"/>
              <a:gd name="connsiteX0-61" fmla="*/ 0 w 950118"/>
              <a:gd name="connsiteY0-62" fmla="*/ 0 h 1463322"/>
              <a:gd name="connsiteX1-63" fmla="*/ 950118 w 950118"/>
              <a:gd name="connsiteY1-64" fmla="*/ 0 h 1463322"/>
              <a:gd name="connsiteX2-65" fmla="*/ 950118 w 950118"/>
              <a:gd name="connsiteY2-66" fmla="*/ 923925 h 1463322"/>
              <a:gd name="connsiteX3-67" fmla="*/ 525809 w 950118"/>
              <a:gd name="connsiteY3-68" fmla="*/ 1463322 h 1463322"/>
              <a:gd name="connsiteX4-69" fmla="*/ 525809 w 950118"/>
              <a:gd name="connsiteY4-70" fmla="*/ 950118 h 1463322"/>
              <a:gd name="connsiteX5-71" fmla="*/ 0 w 950118"/>
              <a:gd name="connsiteY5-72" fmla="*/ 950118 h 1463322"/>
              <a:gd name="connsiteX6-73" fmla="*/ 0 w 950118"/>
              <a:gd name="connsiteY6-74" fmla="*/ 0 h 1463322"/>
              <a:gd name="connsiteX0-75" fmla="*/ 0 w 950118"/>
              <a:gd name="connsiteY0-76" fmla="*/ 0 h 1463322"/>
              <a:gd name="connsiteX1-77" fmla="*/ 950118 w 950118"/>
              <a:gd name="connsiteY1-78" fmla="*/ 0 h 1463322"/>
              <a:gd name="connsiteX2-79" fmla="*/ 950118 w 950118"/>
              <a:gd name="connsiteY2-80" fmla="*/ 923925 h 1463322"/>
              <a:gd name="connsiteX3-81" fmla="*/ 525809 w 950118"/>
              <a:gd name="connsiteY3-82" fmla="*/ 1463322 h 1463322"/>
              <a:gd name="connsiteX4-83" fmla="*/ 525809 w 950118"/>
              <a:gd name="connsiteY4-84" fmla="*/ 950118 h 1463322"/>
              <a:gd name="connsiteX5-85" fmla="*/ 0 w 950118"/>
              <a:gd name="connsiteY5-86" fmla="*/ 950118 h 1463322"/>
              <a:gd name="connsiteX6-87" fmla="*/ 0 w 950118"/>
              <a:gd name="connsiteY6-88" fmla="*/ 0 h 1463322"/>
              <a:gd name="connsiteX0-89" fmla="*/ 0 w 950118"/>
              <a:gd name="connsiteY0-90" fmla="*/ 0 h 1463322"/>
              <a:gd name="connsiteX1-91" fmla="*/ 950118 w 950118"/>
              <a:gd name="connsiteY1-92" fmla="*/ 0 h 1463322"/>
              <a:gd name="connsiteX2-93" fmla="*/ 950118 w 950118"/>
              <a:gd name="connsiteY2-94" fmla="*/ 923925 h 1463322"/>
              <a:gd name="connsiteX3-95" fmla="*/ 525809 w 950118"/>
              <a:gd name="connsiteY3-96" fmla="*/ 1463322 h 1463322"/>
              <a:gd name="connsiteX4-97" fmla="*/ 525809 w 950118"/>
              <a:gd name="connsiteY4-98" fmla="*/ 950118 h 1463322"/>
              <a:gd name="connsiteX5-99" fmla="*/ 0 w 950118"/>
              <a:gd name="connsiteY5-100" fmla="*/ 950118 h 1463322"/>
              <a:gd name="connsiteX6-101" fmla="*/ 0 w 950118"/>
              <a:gd name="connsiteY6-102" fmla="*/ 0 h 1463322"/>
              <a:gd name="connsiteX0-103" fmla="*/ 0 w 950118"/>
              <a:gd name="connsiteY0-104" fmla="*/ 0 h 1463322"/>
              <a:gd name="connsiteX1-105" fmla="*/ 950118 w 950118"/>
              <a:gd name="connsiteY1-106" fmla="*/ 0 h 1463322"/>
              <a:gd name="connsiteX2-107" fmla="*/ 950118 w 950118"/>
              <a:gd name="connsiteY2-108" fmla="*/ 923925 h 1463322"/>
              <a:gd name="connsiteX3-109" fmla="*/ 525809 w 950118"/>
              <a:gd name="connsiteY3-110" fmla="*/ 1463322 h 1463322"/>
              <a:gd name="connsiteX4-111" fmla="*/ 525809 w 950118"/>
              <a:gd name="connsiteY4-112" fmla="*/ 950118 h 1463322"/>
              <a:gd name="connsiteX5-113" fmla="*/ 0 w 950118"/>
              <a:gd name="connsiteY5-114" fmla="*/ 950118 h 1463322"/>
              <a:gd name="connsiteX6-115" fmla="*/ 0 w 950118"/>
              <a:gd name="connsiteY6-116" fmla="*/ 0 h 1463322"/>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950118" h="1463322">
                <a:moveTo>
                  <a:pt x="0" y="0"/>
                </a:moveTo>
                <a:lnTo>
                  <a:pt x="950118" y="0"/>
                </a:lnTo>
                <a:lnTo>
                  <a:pt x="950118" y="923925"/>
                </a:lnTo>
                <a:cubicBezTo>
                  <a:pt x="946074" y="1377362"/>
                  <a:pt x="596527" y="1463322"/>
                  <a:pt x="525809" y="1463322"/>
                </a:cubicBezTo>
                <a:lnTo>
                  <a:pt x="525809" y="950118"/>
                </a:lnTo>
                <a:lnTo>
                  <a:pt x="0" y="950118"/>
                </a:lnTo>
                <a:lnTo>
                  <a:pt x="0" y="0"/>
                </a:lnTo>
                <a:close/>
              </a:path>
            </a:pathLst>
          </a:custGeom>
          <a:solidFill>
            <a:schemeClr val="bg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marL="0" marR="0" lvl="0" indent="0" algn="ctr" defTabSz="914400" rtl="0" eaLnBrk="1" fontAlgn="auto" latinLnBrk="0" hangingPunct="1">
              <a:lnSpc>
                <a:spcPct val="12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微软雅黑" panose="020B0503020204020204" charset="-122"/>
              <a:ea typeface="微软雅黑" panose="020B0503020204020204" charset="-122"/>
              <a:cs typeface="+mn-cs"/>
              <a:sym typeface="Arial" panose="020B0604020202020204" pitchFamily="34" charset="0"/>
            </a:endParaRPr>
          </a:p>
        </p:txBody>
      </p:sp>
      <p:sp>
        <p:nvSpPr>
          <p:cNvPr id="15" name="装饰 4"/>
          <p:cNvSpPr>
            <a:spLocks noChangeAspect="1"/>
          </p:cNvSpPr>
          <p:nvPr>
            <p:custDataLst>
              <p:tags r:id="rId6"/>
            </p:custDataLst>
          </p:nvPr>
        </p:nvSpPr>
        <p:spPr>
          <a:xfrm>
            <a:off x="4994275" y="4276084"/>
            <a:ext cx="311150" cy="479425"/>
          </a:xfrm>
          <a:custGeom>
            <a:avLst/>
            <a:gdLst>
              <a:gd name="connsiteX0" fmla="*/ 0 w 950118"/>
              <a:gd name="connsiteY0" fmla="*/ 0 h 1464467"/>
              <a:gd name="connsiteX1" fmla="*/ 950118 w 950118"/>
              <a:gd name="connsiteY1" fmla="*/ 0 h 1464467"/>
              <a:gd name="connsiteX2" fmla="*/ 950118 w 950118"/>
              <a:gd name="connsiteY2" fmla="*/ 950118 h 1464467"/>
              <a:gd name="connsiteX3" fmla="*/ 945895 w 950118"/>
              <a:gd name="connsiteY3" fmla="*/ 1007193 h 1464467"/>
              <a:gd name="connsiteX4" fmla="*/ 534143 w 950118"/>
              <a:gd name="connsiteY4" fmla="*/ 1464467 h 1464467"/>
              <a:gd name="connsiteX5" fmla="*/ 525809 w 950118"/>
              <a:gd name="connsiteY5" fmla="*/ 1463322 h 1464467"/>
              <a:gd name="connsiteX6" fmla="*/ 525809 w 950118"/>
              <a:gd name="connsiteY6" fmla="*/ 950118 h 1464467"/>
              <a:gd name="connsiteX7" fmla="*/ 0 w 950118"/>
              <a:gd name="connsiteY7" fmla="*/ 950118 h 1464467"/>
              <a:gd name="connsiteX0-1" fmla="*/ 0 w 950118"/>
              <a:gd name="connsiteY0-2" fmla="*/ 0 h 1464467"/>
              <a:gd name="connsiteX1-3" fmla="*/ 950118 w 950118"/>
              <a:gd name="connsiteY1-4" fmla="*/ 0 h 1464467"/>
              <a:gd name="connsiteX2-5" fmla="*/ 950118 w 950118"/>
              <a:gd name="connsiteY2-6" fmla="*/ 950118 h 1464467"/>
              <a:gd name="connsiteX3-7" fmla="*/ 534143 w 950118"/>
              <a:gd name="connsiteY3-8" fmla="*/ 1464467 h 1464467"/>
              <a:gd name="connsiteX4-9" fmla="*/ 525809 w 950118"/>
              <a:gd name="connsiteY4-10" fmla="*/ 1463322 h 1464467"/>
              <a:gd name="connsiteX5-11" fmla="*/ 525809 w 950118"/>
              <a:gd name="connsiteY5-12" fmla="*/ 950118 h 1464467"/>
              <a:gd name="connsiteX6-13" fmla="*/ 0 w 950118"/>
              <a:gd name="connsiteY6-14" fmla="*/ 950118 h 1464467"/>
              <a:gd name="connsiteX7-15" fmla="*/ 0 w 950118"/>
              <a:gd name="connsiteY7-16" fmla="*/ 0 h 1464467"/>
              <a:gd name="connsiteX0-17" fmla="*/ 0 w 950118"/>
              <a:gd name="connsiteY0-18" fmla="*/ 0 h 1464467"/>
              <a:gd name="connsiteX1-19" fmla="*/ 950118 w 950118"/>
              <a:gd name="connsiteY1-20" fmla="*/ 0 h 1464467"/>
              <a:gd name="connsiteX2-21" fmla="*/ 950118 w 950118"/>
              <a:gd name="connsiteY2-22" fmla="*/ 950118 h 1464467"/>
              <a:gd name="connsiteX3-23" fmla="*/ 534143 w 950118"/>
              <a:gd name="connsiteY3-24" fmla="*/ 1464467 h 1464467"/>
              <a:gd name="connsiteX4-25" fmla="*/ 525809 w 950118"/>
              <a:gd name="connsiteY4-26" fmla="*/ 1463322 h 1464467"/>
              <a:gd name="connsiteX5-27" fmla="*/ 525809 w 950118"/>
              <a:gd name="connsiteY5-28" fmla="*/ 950118 h 1464467"/>
              <a:gd name="connsiteX6-29" fmla="*/ 0 w 950118"/>
              <a:gd name="connsiteY6-30" fmla="*/ 950118 h 1464467"/>
              <a:gd name="connsiteX7-31" fmla="*/ 0 w 950118"/>
              <a:gd name="connsiteY7-32" fmla="*/ 0 h 1464467"/>
              <a:gd name="connsiteX0-33" fmla="*/ 0 w 950118"/>
              <a:gd name="connsiteY0-34" fmla="*/ 0 h 1463322"/>
              <a:gd name="connsiteX1-35" fmla="*/ 950118 w 950118"/>
              <a:gd name="connsiteY1-36" fmla="*/ 0 h 1463322"/>
              <a:gd name="connsiteX2-37" fmla="*/ 950118 w 950118"/>
              <a:gd name="connsiteY2-38" fmla="*/ 950118 h 1463322"/>
              <a:gd name="connsiteX3-39" fmla="*/ 525809 w 950118"/>
              <a:gd name="connsiteY3-40" fmla="*/ 1463322 h 1463322"/>
              <a:gd name="connsiteX4-41" fmla="*/ 525809 w 950118"/>
              <a:gd name="connsiteY4-42" fmla="*/ 950118 h 1463322"/>
              <a:gd name="connsiteX5-43" fmla="*/ 0 w 950118"/>
              <a:gd name="connsiteY5-44" fmla="*/ 950118 h 1463322"/>
              <a:gd name="connsiteX6-45" fmla="*/ 0 w 950118"/>
              <a:gd name="connsiteY6-46" fmla="*/ 0 h 1463322"/>
              <a:gd name="connsiteX0-47" fmla="*/ 0 w 950118"/>
              <a:gd name="connsiteY0-48" fmla="*/ 0 h 1463322"/>
              <a:gd name="connsiteX1-49" fmla="*/ 950118 w 950118"/>
              <a:gd name="connsiteY1-50" fmla="*/ 0 h 1463322"/>
              <a:gd name="connsiteX2-51" fmla="*/ 950118 w 950118"/>
              <a:gd name="connsiteY2-52" fmla="*/ 950118 h 1463322"/>
              <a:gd name="connsiteX3-53" fmla="*/ 525809 w 950118"/>
              <a:gd name="connsiteY3-54" fmla="*/ 1463322 h 1463322"/>
              <a:gd name="connsiteX4-55" fmla="*/ 525809 w 950118"/>
              <a:gd name="connsiteY4-56" fmla="*/ 950118 h 1463322"/>
              <a:gd name="connsiteX5-57" fmla="*/ 0 w 950118"/>
              <a:gd name="connsiteY5-58" fmla="*/ 950118 h 1463322"/>
              <a:gd name="connsiteX6-59" fmla="*/ 0 w 950118"/>
              <a:gd name="connsiteY6-60" fmla="*/ 0 h 1463322"/>
              <a:gd name="connsiteX0-61" fmla="*/ 0 w 950118"/>
              <a:gd name="connsiteY0-62" fmla="*/ 0 h 1463322"/>
              <a:gd name="connsiteX1-63" fmla="*/ 950118 w 950118"/>
              <a:gd name="connsiteY1-64" fmla="*/ 0 h 1463322"/>
              <a:gd name="connsiteX2-65" fmla="*/ 950118 w 950118"/>
              <a:gd name="connsiteY2-66" fmla="*/ 923925 h 1463322"/>
              <a:gd name="connsiteX3-67" fmla="*/ 525809 w 950118"/>
              <a:gd name="connsiteY3-68" fmla="*/ 1463322 h 1463322"/>
              <a:gd name="connsiteX4-69" fmla="*/ 525809 w 950118"/>
              <a:gd name="connsiteY4-70" fmla="*/ 950118 h 1463322"/>
              <a:gd name="connsiteX5-71" fmla="*/ 0 w 950118"/>
              <a:gd name="connsiteY5-72" fmla="*/ 950118 h 1463322"/>
              <a:gd name="connsiteX6-73" fmla="*/ 0 w 950118"/>
              <a:gd name="connsiteY6-74" fmla="*/ 0 h 1463322"/>
              <a:gd name="connsiteX0-75" fmla="*/ 0 w 950118"/>
              <a:gd name="connsiteY0-76" fmla="*/ 0 h 1463322"/>
              <a:gd name="connsiteX1-77" fmla="*/ 950118 w 950118"/>
              <a:gd name="connsiteY1-78" fmla="*/ 0 h 1463322"/>
              <a:gd name="connsiteX2-79" fmla="*/ 950118 w 950118"/>
              <a:gd name="connsiteY2-80" fmla="*/ 923925 h 1463322"/>
              <a:gd name="connsiteX3-81" fmla="*/ 525809 w 950118"/>
              <a:gd name="connsiteY3-82" fmla="*/ 1463322 h 1463322"/>
              <a:gd name="connsiteX4-83" fmla="*/ 525809 w 950118"/>
              <a:gd name="connsiteY4-84" fmla="*/ 950118 h 1463322"/>
              <a:gd name="connsiteX5-85" fmla="*/ 0 w 950118"/>
              <a:gd name="connsiteY5-86" fmla="*/ 950118 h 1463322"/>
              <a:gd name="connsiteX6-87" fmla="*/ 0 w 950118"/>
              <a:gd name="connsiteY6-88" fmla="*/ 0 h 1463322"/>
              <a:gd name="connsiteX0-89" fmla="*/ 0 w 950118"/>
              <a:gd name="connsiteY0-90" fmla="*/ 0 h 1463322"/>
              <a:gd name="connsiteX1-91" fmla="*/ 950118 w 950118"/>
              <a:gd name="connsiteY1-92" fmla="*/ 0 h 1463322"/>
              <a:gd name="connsiteX2-93" fmla="*/ 950118 w 950118"/>
              <a:gd name="connsiteY2-94" fmla="*/ 923925 h 1463322"/>
              <a:gd name="connsiteX3-95" fmla="*/ 525809 w 950118"/>
              <a:gd name="connsiteY3-96" fmla="*/ 1463322 h 1463322"/>
              <a:gd name="connsiteX4-97" fmla="*/ 525809 w 950118"/>
              <a:gd name="connsiteY4-98" fmla="*/ 950118 h 1463322"/>
              <a:gd name="connsiteX5-99" fmla="*/ 0 w 950118"/>
              <a:gd name="connsiteY5-100" fmla="*/ 950118 h 1463322"/>
              <a:gd name="connsiteX6-101" fmla="*/ 0 w 950118"/>
              <a:gd name="connsiteY6-102" fmla="*/ 0 h 1463322"/>
              <a:gd name="connsiteX0-103" fmla="*/ 0 w 950118"/>
              <a:gd name="connsiteY0-104" fmla="*/ 0 h 1463322"/>
              <a:gd name="connsiteX1-105" fmla="*/ 950118 w 950118"/>
              <a:gd name="connsiteY1-106" fmla="*/ 0 h 1463322"/>
              <a:gd name="connsiteX2-107" fmla="*/ 950118 w 950118"/>
              <a:gd name="connsiteY2-108" fmla="*/ 923925 h 1463322"/>
              <a:gd name="connsiteX3-109" fmla="*/ 525809 w 950118"/>
              <a:gd name="connsiteY3-110" fmla="*/ 1463322 h 1463322"/>
              <a:gd name="connsiteX4-111" fmla="*/ 525809 w 950118"/>
              <a:gd name="connsiteY4-112" fmla="*/ 950118 h 1463322"/>
              <a:gd name="connsiteX5-113" fmla="*/ 0 w 950118"/>
              <a:gd name="connsiteY5-114" fmla="*/ 950118 h 1463322"/>
              <a:gd name="connsiteX6-115" fmla="*/ 0 w 950118"/>
              <a:gd name="connsiteY6-116" fmla="*/ 0 h 1463322"/>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950118" h="1463322">
                <a:moveTo>
                  <a:pt x="0" y="0"/>
                </a:moveTo>
                <a:lnTo>
                  <a:pt x="950118" y="0"/>
                </a:lnTo>
                <a:lnTo>
                  <a:pt x="950118" y="923925"/>
                </a:lnTo>
                <a:cubicBezTo>
                  <a:pt x="946074" y="1377362"/>
                  <a:pt x="596527" y="1463322"/>
                  <a:pt x="525809" y="1463322"/>
                </a:cubicBezTo>
                <a:lnTo>
                  <a:pt x="525809" y="950118"/>
                </a:lnTo>
                <a:lnTo>
                  <a:pt x="0" y="950118"/>
                </a:lnTo>
                <a:lnTo>
                  <a:pt x="0" y="0"/>
                </a:lnTo>
                <a:close/>
              </a:path>
            </a:pathLst>
          </a:custGeom>
          <a:solidFill>
            <a:schemeClr val="bg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marL="0" marR="0" lvl="0" indent="0" algn="ctr" defTabSz="914400" rtl="0" eaLnBrk="1" fontAlgn="auto" latinLnBrk="0" hangingPunct="1">
              <a:lnSpc>
                <a:spcPct val="12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微软雅黑" panose="020B0503020204020204" charset="-122"/>
              <a:ea typeface="微软雅黑" panose="020B0503020204020204" charset="-122"/>
              <a:cs typeface="+mn-cs"/>
              <a:sym typeface="Arial" panose="020B0604020202020204" pitchFamily="34" charset="0"/>
            </a:endParaRPr>
          </a:p>
        </p:txBody>
      </p:sp>
      <p:sp>
        <p:nvSpPr>
          <p:cNvPr id="10" name="Title 6"/>
          <p:cNvSpPr txBox="1"/>
          <p:nvPr>
            <p:custDataLst>
              <p:tags r:id="rId7"/>
            </p:custDataLst>
          </p:nvPr>
        </p:nvSpPr>
        <p:spPr>
          <a:xfrm>
            <a:off x="6525260" y="1447800"/>
            <a:ext cx="4209415" cy="3962400"/>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304800" lvl="0" indent="-304800" algn="l" fontAlgn="ctr">
              <a:lnSpc>
                <a:spcPct val="120000"/>
              </a:lnSpc>
              <a:spcBef>
                <a:spcPts val="0"/>
              </a:spcBef>
              <a:spcAft>
                <a:spcPts val="800"/>
              </a:spcAft>
              <a:buSzPct val="100000"/>
              <a:buFont typeface="+mj-ea"/>
              <a:buAutoNum type="ea1JpnChsDbPeriod"/>
            </a:pPr>
            <a:r>
              <a:rPr lang="zh-CN" altLang="en-US" sz="1800" spc="180" dirty="0">
                <a:ln w="3175">
                  <a:noFill/>
                  <a:prstDash val="dash"/>
                </a:ln>
                <a:solidFill>
                  <a:schemeClr val="bg1"/>
                </a:solidFill>
                <a:latin typeface="微软雅黑" panose="020B0503020204020204" charset="-122"/>
                <a:ea typeface="微软雅黑" panose="020B0503020204020204" charset="-122"/>
                <a:cs typeface="微软雅黑" panose="020B0503020204020204" charset="-122"/>
              </a:rPr>
              <a:t>需持有上岗证操作；</a:t>
            </a:r>
            <a:endParaRPr lang="zh-CN" altLang="en-US" sz="1800" spc="180" dirty="0">
              <a:ln w="3175">
                <a:noFill/>
                <a:prstDash val="dash"/>
              </a:ln>
              <a:solidFill>
                <a:schemeClr val="bg1"/>
              </a:solidFill>
              <a:latin typeface="微软雅黑" panose="020B0503020204020204" charset="-122"/>
              <a:ea typeface="微软雅黑" panose="020B0503020204020204" charset="-122"/>
              <a:cs typeface="微软雅黑" panose="020B0503020204020204" charset="-122"/>
            </a:endParaRPr>
          </a:p>
          <a:p>
            <a:pPr marL="304800" lvl="0" indent="-304800" algn="l" fontAlgn="ctr">
              <a:lnSpc>
                <a:spcPct val="120000"/>
              </a:lnSpc>
              <a:spcBef>
                <a:spcPts val="0"/>
              </a:spcBef>
              <a:spcAft>
                <a:spcPts val="800"/>
              </a:spcAft>
              <a:buSzPct val="100000"/>
              <a:buFont typeface="+mj-ea"/>
              <a:buAutoNum type="ea1JpnChsDbPeriod"/>
            </a:pPr>
            <a:r>
              <a:rPr lang="zh-CN" altLang="en-US" sz="1800" spc="180" dirty="0">
                <a:ln w="3175">
                  <a:noFill/>
                  <a:prstDash val="dash"/>
                </a:ln>
                <a:solidFill>
                  <a:schemeClr val="bg1"/>
                </a:solidFill>
                <a:latin typeface="微软雅黑" panose="020B0503020204020204" charset="-122"/>
                <a:ea typeface="微软雅黑" panose="020B0503020204020204" charset="-122"/>
                <a:cs typeface="微软雅黑" panose="020B0503020204020204" charset="-122"/>
              </a:rPr>
              <a:t>必须严格遵守使用危险化学品的安全操作规程；</a:t>
            </a:r>
            <a:endParaRPr lang="zh-CN" altLang="en-US" sz="1800" spc="180" dirty="0">
              <a:ln w="3175">
                <a:noFill/>
                <a:prstDash val="dash"/>
              </a:ln>
              <a:solidFill>
                <a:schemeClr val="bg1"/>
              </a:solidFill>
              <a:latin typeface="微软雅黑" panose="020B0503020204020204" charset="-122"/>
              <a:ea typeface="微软雅黑" panose="020B0503020204020204" charset="-122"/>
              <a:cs typeface="微软雅黑" panose="020B0503020204020204" charset="-122"/>
            </a:endParaRPr>
          </a:p>
          <a:p>
            <a:pPr marL="304800" lvl="0" indent="-304800" algn="l" fontAlgn="ctr">
              <a:lnSpc>
                <a:spcPct val="120000"/>
              </a:lnSpc>
              <a:spcBef>
                <a:spcPts val="0"/>
              </a:spcBef>
              <a:spcAft>
                <a:spcPts val="800"/>
              </a:spcAft>
              <a:buSzPct val="100000"/>
              <a:buFont typeface="+mj-ea"/>
              <a:buAutoNum type="ea1JpnChsDbPeriod"/>
            </a:pPr>
            <a:r>
              <a:rPr lang="zh-CN" altLang="en-US" sz="1800" spc="180" dirty="0">
                <a:ln w="3175">
                  <a:noFill/>
                  <a:prstDash val="dash"/>
                </a:ln>
                <a:solidFill>
                  <a:schemeClr val="bg1"/>
                </a:solidFill>
                <a:latin typeface="微软雅黑" panose="020B0503020204020204" charset="-122"/>
                <a:ea typeface="微软雅黑" panose="020B0503020204020204" charset="-122"/>
                <a:cs typeface="微软雅黑" panose="020B0503020204020204" charset="-122"/>
              </a:rPr>
              <a:t>在使用危险化学品之前,必须仔细阅读危险化学品安全技术说明书,尤其是有关安全注意事项和应急处理方面的内容；</a:t>
            </a:r>
            <a:endParaRPr lang="zh-CN" altLang="en-US" sz="1800" spc="180" dirty="0">
              <a:ln w="3175">
                <a:noFill/>
                <a:prstDash val="dash"/>
              </a:ln>
              <a:solidFill>
                <a:schemeClr val="bg1"/>
              </a:solidFill>
              <a:latin typeface="微软雅黑" panose="020B0503020204020204" charset="-122"/>
              <a:ea typeface="微软雅黑" panose="020B0503020204020204" charset="-122"/>
              <a:cs typeface="微软雅黑" panose="020B0503020204020204" charset="-122"/>
            </a:endParaRPr>
          </a:p>
          <a:p>
            <a:pPr marL="304800" lvl="0" indent="-304800" algn="l" fontAlgn="ctr">
              <a:lnSpc>
                <a:spcPct val="120000"/>
              </a:lnSpc>
              <a:spcBef>
                <a:spcPts val="0"/>
              </a:spcBef>
              <a:spcAft>
                <a:spcPts val="800"/>
              </a:spcAft>
              <a:buSzPct val="100000"/>
              <a:buFont typeface="+mj-ea"/>
              <a:buAutoNum type="ea1JpnChsDbPeriod"/>
            </a:pPr>
            <a:r>
              <a:rPr lang="zh-CN" altLang="en-US" sz="1800" spc="180" dirty="0">
                <a:ln w="3175">
                  <a:noFill/>
                  <a:prstDash val="dash"/>
                </a:ln>
                <a:solidFill>
                  <a:schemeClr val="bg1"/>
                </a:solidFill>
                <a:latin typeface="微软雅黑" panose="020B0503020204020204" charset="-122"/>
                <a:ea typeface="微软雅黑" panose="020B0503020204020204" charset="-122"/>
                <a:cs typeface="微软雅黑" panose="020B0503020204020204" charset="-122"/>
              </a:rPr>
              <a:t>按照公司要求和安全技术说明书的要求穿戴好个人防护用品,不能直接接触会引起过敏和经皮肤吸收引起中毒的危险化学品； </a:t>
            </a:r>
            <a:endParaRPr lang="zh-CN" altLang="en-US" sz="1800" spc="180" dirty="0">
              <a:ln w="3175">
                <a:noFill/>
                <a:prstDash val="dash"/>
              </a:ln>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13" name="文本框 12"/>
          <p:cNvSpPr txBox="1"/>
          <p:nvPr>
            <p:custDataLst>
              <p:tags r:id="rId8"/>
            </p:custDataLst>
          </p:nvPr>
        </p:nvSpPr>
        <p:spPr>
          <a:xfrm>
            <a:off x="1676400" y="2600966"/>
            <a:ext cx="3695725" cy="1371587"/>
          </a:xfrm>
          <a:prstGeom prst="rect">
            <a:avLst/>
          </a:prstGeom>
          <a:noFill/>
        </p:spPr>
        <p:txBody>
          <a:bodyPr wrap="square" lIns="63500" tIns="25400" rIns="63500" bIns="25400" rtlCol="0" anchor="ctr" anchorCtr="0">
            <a:normAutofit/>
          </a:bodyPr>
          <a:p>
            <a:pPr marL="0" indent="0" algn="ctr">
              <a:lnSpc>
                <a:spcPct val="100000"/>
              </a:lnSpc>
              <a:spcBef>
                <a:spcPts val="0"/>
              </a:spcBef>
              <a:spcAft>
                <a:spcPts val="0"/>
              </a:spcAft>
              <a:buSzPct val="100000"/>
              <a:buNone/>
            </a:pPr>
            <a:r>
              <a:rPr lang="zh-CN" altLang="en-US" sz="4000" b="1" spc="240" dirty="0">
                <a:solidFill>
                  <a:schemeClr val="bg1"/>
                </a:solidFill>
                <a:latin typeface="微软雅黑" panose="020B0503020204020204" charset="-122"/>
                <a:ea typeface="微软雅黑" panose="020B0503020204020204" charset="-122"/>
              </a:rPr>
              <a:t>危险化学品使用注意事项</a:t>
            </a:r>
            <a:endParaRPr lang="zh-CN" altLang="en-US" sz="4000" b="1" spc="240" dirty="0">
              <a:solidFill>
                <a:schemeClr val="bg1"/>
              </a:solidFill>
              <a:latin typeface="微软雅黑" panose="020B0503020204020204" charset="-122"/>
              <a:ea typeface="微软雅黑" panose="020B0503020204020204" charset="-122"/>
            </a:endParaRPr>
          </a:p>
        </p:txBody>
      </p:sp>
    </p:spTree>
    <p:custDataLst>
      <p:tags r:id="rId9"/>
    </p:custDataLst>
  </p:cSld>
  <p:clrMapOvr>
    <a:masterClrMapping/>
  </p:clrMapOvr>
  <mc:AlternateContent xmlns:mc="http://schemas.openxmlformats.org/markup-compatibility/2006">
    <mc:Choice xmlns:p14="http://schemas.microsoft.com/office/powerpoint/2010/main" Requires="p14">
      <p:transition p14:dur="500" advTm="3000">
        <p:random/>
      </p:transition>
    </mc:Choice>
    <mc:Fallback>
      <p:transition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4"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to="" calcmode="lin" valueType="num">
                                      <p:cBhvr>
                                        <p:cTn id="7" dur="1" fill="hold"/>
                                        <p:tgtEl>
                                          <p:spTgt spid="8"/>
                                        </p:tgtEl>
                                      </p:cBhvr>
                                    </p:anim>
                                  </p:childTnLst>
                                </p:cTn>
                              </p:par>
                            </p:childTnLst>
                          </p:cTn>
                        </p:par>
                        <p:par>
                          <p:cTn id="8" fill="hold">
                            <p:stCondLst>
                              <p:cond delay="0"/>
                            </p:stCondLst>
                            <p:childTnLst>
                              <p:par>
                                <p:cTn id="9" presetID="24" presetClass="entr" presetSubtype="0"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 to="" calcmode="lin" valueType="num">
                                      <p:cBhvr>
                                        <p:cTn id="11" dur="1" fill="hold"/>
                                        <p:tgtEl>
                                          <p:spTgt spid="9"/>
                                        </p:tgtEl>
                                      </p:cBhvr>
                                    </p:anim>
                                  </p:childTnLst>
                                </p:cTn>
                              </p:par>
                            </p:childTnLst>
                          </p:cTn>
                        </p:par>
                        <p:par>
                          <p:cTn id="12" fill="hold">
                            <p:stCondLst>
                              <p:cond delay="0"/>
                            </p:stCondLst>
                            <p:childTnLst>
                              <p:par>
                                <p:cTn id="13" presetID="24" presetClass="entr" presetSubtype="0" fill="hold" grpId="0" nodeType="afterEffect">
                                  <p:stCondLst>
                                    <p:cond delay="0"/>
                                  </p:stCondLst>
                                  <p:childTnLst>
                                    <p:set>
                                      <p:cBhvr>
                                        <p:cTn id="14" dur="1" fill="hold">
                                          <p:stCondLst>
                                            <p:cond delay="0"/>
                                          </p:stCondLst>
                                        </p:cTn>
                                        <p:tgtEl>
                                          <p:spTgt spid="11"/>
                                        </p:tgtEl>
                                        <p:attrNameLst>
                                          <p:attrName>style.visibility</p:attrName>
                                        </p:attrNameLst>
                                      </p:cBhvr>
                                      <p:to>
                                        <p:strVal val="visible"/>
                                      </p:to>
                                    </p:set>
                                    <p:anim to="" calcmode="lin" valueType="num">
                                      <p:cBhvr>
                                        <p:cTn id="15" dur="1" fill="hold"/>
                                        <p:tgtEl>
                                          <p:spTgt spid="11"/>
                                        </p:tgtEl>
                                      </p:cBhvr>
                                    </p:anim>
                                  </p:childTnLst>
                                </p:cTn>
                              </p:par>
                            </p:childTnLst>
                          </p:cTn>
                        </p:par>
                        <p:par>
                          <p:cTn id="16" fill="hold">
                            <p:stCondLst>
                              <p:cond delay="0"/>
                            </p:stCondLst>
                            <p:childTnLst>
                              <p:par>
                                <p:cTn id="17" presetID="24" presetClass="entr" presetSubtype="0" fill="hold" grpId="0" nodeType="afterEffect">
                                  <p:stCondLst>
                                    <p:cond delay="0"/>
                                  </p:stCondLst>
                                  <p:childTnLst>
                                    <p:set>
                                      <p:cBhvr>
                                        <p:cTn id="18" dur="1" fill="hold">
                                          <p:stCondLst>
                                            <p:cond delay="0"/>
                                          </p:stCondLst>
                                        </p:cTn>
                                        <p:tgtEl>
                                          <p:spTgt spid="12"/>
                                        </p:tgtEl>
                                        <p:attrNameLst>
                                          <p:attrName>style.visibility</p:attrName>
                                        </p:attrNameLst>
                                      </p:cBhvr>
                                      <p:to>
                                        <p:strVal val="visible"/>
                                      </p:to>
                                    </p:set>
                                    <p:anim to="" calcmode="lin" valueType="num">
                                      <p:cBhvr>
                                        <p:cTn id="19" dur="1" fill="hold"/>
                                        <p:tgtEl>
                                          <p:spTgt spid="12"/>
                                        </p:tgtEl>
                                      </p:cBhvr>
                                    </p:anim>
                                  </p:childTnLst>
                                </p:cTn>
                              </p:par>
                            </p:childTnLst>
                          </p:cTn>
                        </p:par>
                        <p:par>
                          <p:cTn id="20" fill="hold">
                            <p:stCondLst>
                              <p:cond delay="0"/>
                            </p:stCondLst>
                            <p:childTnLst>
                              <p:par>
                                <p:cTn id="21" presetID="24" presetClass="entr" presetSubtype="0" fill="hold" grpId="0" nodeType="afterEffect">
                                  <p:stCondLst>
                                    <p:cond delay="0"/>
                                  </p:stCondLst>
                                  <p:childTnLst>
                                    <p:set>
                                      <p:cBhvr>
                                        <p:cTn id="22" dur="1" fill="hold">
                                          <p:stCondLst>
                                            <p:cond delay="0"/>
                                          </p:stCondLst>
                                        </p:cTn>
                                        <p:tgtEl>
                                          <p:spTgt spid="14"/>
                                        </p:tgtEl>
                                        <p:attrNameLst>
                                          <p:attrName>style.visibility</p:attrName>
                                        </p:attrNameLst>
                                      </p:cBhvr>
                                      <p:to>
                                        <p:strVal val="visible"/>
                                      </p:to>
                                    </p:set>
                                    <p:anim to="" calcmode="lin" valueType="num">
                                      <p:cBhvr>
                                        <p:cTn id="23" dur="1" fill="hold"/>
                                        <p:tgtEl>
                                          <p:spTgt spid="14"/>
                                        </p:tgtEl>
                                      </p:cBhvr>
                                    </p:anim>
                                  </p:childTnLst>
                                </p:cTn>
                              </p:par>
                            </p:childTnLst>
                          </p:cTn>
                        </p:par>
                        <p:par>
                          <p:cTn id="24" fill="hold">
                            <p:stCondLst>
                              <p:cond delay="0"/>
                            </p:stCondLst>
                            <p:childTnLst>
                              <p:par>
                                <p:cTn id="25" presetID="24" presetClass="entr" presetSubtype="0" fill="hold" grpId="0" nodeType="afterEffect">
                                  <p:stCondLst>
                                    <p:cond delay="0"/>
                                  </p:stCondLst>
                                  <p:childTnLst>
                                    <p:set>
                                      <p:cBhvr>
                                        <p:cTn id="26" dur="1" fill="hold">
                                          <p:stCondLst>
                                            <p:cond delay="0"/>
                                          </p:stCondLst>
                                        </p:cTn>
                                        <p:tgtEl>
                                          <p:spTgt spid="15"/>
                                        </p:tgtEl>
                                        <p:attrNameLst>
                                          <p:attrName>style.visibility</p:attrName>
                                        </p:attrNameLst>
                                      </p:cBhvr>
                                      <p:to>
                                        <p:strVal val="visible"/>
                                      </p:to>
                                    </p:set>
                                    <p:anim to="" calcmode="lin" valueType="num">
                                      <p:cBhvr>
                                        <p:cTn id="27" dur="1" fill="hold"/>
                                        <p:tgtEl>
                                          <p:spTgt spid="15"/>
                                        </p:tgtEl>
                                      </p:cBhvr>
                                    </p:anim>
                                  </p:childTnLst>
                                </p:cTn>
                              </p:par>
                            </p:childTnLst>
                          </p:cTn>
                        </p:par>
                        <p:par>
                          <p:cTn id="28" fill="hold">
                            <p:stCondLst>
                              <p:cond delay="0"/>
                            </p:stCondLst>
                            <p:childTnLst>
                              <p:par>
                                <p:cTn id="29" presetID="24" presetClass="entr" presetSubtype="0"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 to="" calcmode="lin" valueType="num">
                                      <p:cBhvr>
                                        <p:cTn id="31" dur="1" fill="hold"/>
                                        <p:tgtEl>
                                          <p:spTgt spid="10"/>
                                        </p:tgtEl>
                                      </p:cBhvr>
                                    </p:anim>
                                  </p:childTnLst>
                                </p:cTn>
                              </p:par>
                            </p:childTnLst>
                          </p:cTn>
                        </p:par>
                        <p:par>
                          <p:cTn id="32" fill="hold">
                            <p:stCondLst>
                              <p:cond delay="0"/>
                            </p:stCondLst>
                            <p:childTnLst>
                              <p:par>
                                <p:cTn id="33" presetID="24" presetClass="entr" presetSubtype="0" fill="hold" grpId="0" nodeType="afterEffect">
                                  <p:stCondLst>
                                    <p:cond delay="0"/>
                                  </p:stCondLst>
                                  <p:childTnLst>
                                    <p:set>
                                      <p:cBhvr>
                                        <p:cTn id="34" dur="1" fill="hold">
                                          <p:stCondLst>
                                            <p:cond delay="0"/>
                                          </p:stCondLst>
                                        </p:cTn>
                                        <p:tgtEl>
                                          <p:spTgt spid="13"/>
                                        </p:tgtEl>
                                        <p:attrNameLst>
                                          <p:attrName>style.visibility</p:attrName>
                                        </p:attrNameLst>
                                      </p:cBhvr>
                                      <p:to>
                                        <p:strVal val="visible"/>
                                      </p:to>
                                    </p:set>
                                    <p:anim to="" calcmode="lin" valueType="num">
                                      <p:cBhvr>
                                        <p:cTn id="35" dur="1" fill="hold"/>
                                        <p:tgtEl>
                                          <p:spTgt spid="13"/>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1" grpId="0" animBg="1"/>
      <p:bldP spid="12" grpId="0" animBg="1"/>
      <p:bldP spid="14" grpId="0" animBg="1"/>
      <p:bldP spid="15" grpId="0" animBg="1"/>
      <p:bldP spid="10" grpId="0"/>
      <p:bldP spid="13"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文本框 10"/>
          <p:cNvSpPr txBox="1"/>
          <p:nvPr>
            <p:custDataLst>
              <p:tags r:id="rId1"/>
            </p:custDataLst>
          </p:nvPr>
        </p:nvSpPr>
        <p:spPr>
          <a:xfrm>
            <a:off x="914362" y="609605"/>
            <a:ext cx="10363276" cy="762000"/>
          </a:xfrm>
          <a:prstGeom prst="rect">
            <a:avLst/>
          </a:prstGeom>
          <a:noFill/>
        </p:spPr>
        <p:txBody>
          <a:bodyPr wrap="square" lIns="63500" tIns="25400" rIns="63500" bIns="25400" rtlCol="0" anchor="ctr" anchorCtr="0">
            <a:normAutofit/>
          </a:bodyPr>
          <a:p>
            <a:pPr marL="0" indent="0" algn="ctr">
              <a:lnSpc>
                <a:spcPct val="100000"/>
              </a:lnSpc>
              <a:spcBef>
                <a:spcPts val="0"/>
              </a:spcBef>
              <a:spcAft>
                <a:spcPts val="0"/>
              </a:spcAft>
              <a:buSzPct val="100000"/>
              <a:buNone/>
            </a:pPr>
            <a:r>
              <a:rPr lang="zh-CN" altLang="en-US" sz="4000" b="1" spc="240" dirty="0">
                <a:solidFill>
                  <a:schemeClr val="tx1"/>
                </a:solidFill>
                <a:latin typeface="微软雅黑" panose="020B0503020204020204" charset="-122"/>
                <a:ea typeface="微软雅黑" panose="020B0503020204020204" charset="-122"/>
              </a:rPr>
              <a:t>危险化学品使用注意事项</a:t>
            </a:r>
            <a:endParaRPr lang="zh-CN" altLang="en-US" sz="4000" b="1" spc="240" dirty="0">
              <a:solidFill>
                <a:schemeClr val="tx1"/>
              </a:solidFill>
              <a:latin typeface="微软雅黑" panose="020B0503020204020204" charset="-122"/>
              <a:ea typeface="微软雅黑" panose="020B0503020204020204" charset="-122"/>
            </a:endParaRPr>
          </a:p>
        </p:txBody>
      </p:sp>
      <p:pic>
        <p:nvPicPr>
          <p:cNvPr id="12" name="图片 11"/>
          <p:cNvPicPr>
            <a:picLocks noChangeAspect="1"/>
          </p:cNvPicPr>
          <p:nvPr>
            <p:custDataLst>
              <p:tags r:id="rId2"/>
            </p:custDataLst>
          </p:nvPr>
        </p:nvPicPr>
        <p:blipFill rotWithShape="1">
          <a:blip r:embed="rId3"/>
          <a:srcRect t="549" b="549"/>
          <a:stretch>
            <a:fillRect/>
          </a:stretch>
        </p:blipFill>
        <p:spPr>
          <a:xfrm>
            <a:off x="914356" y="1667898"/>
            <a:ext cx="4400588" cy="4580610"/>
          </a:xfrm>
          <a:custGeom>
            <a:avLst/>
            <a:gdLst/>
            <a:ahLst/>
            <a:cxnLst>
              <a:cxn ang="3">
                <a:pos x="hc" y="t"/>
              </a:cxn>
              <a:cxn ang="cd2">
                <a:pos x="l" y="vc"/>
              </a:cxn>
              <a:cxn ang="cd4">
                <a:pos x="hc" y="b"/>
              </a:cxn>
              <a:cxn ang="0">
                <a:pos x="r" y="vc"/>
              </a:cxn>
            </a:cxnLst>
            <a:rect l="l" t="t" r="r" b="b"/>
            <a:pathLst>
              <a:path w="7920" h="6720">
                <a:moveTo>
                  <a:pt x="0" y="0"/>
                </a:moveTo>
                <a:lnTo>
                  <a:pt x="7920" y="0"/>
                </a:lnTo>
                <a:lnTo>
                  <a:pt x="7920" y="6720"/>
                </a:lnTo>
                <a:lnTo>
                  <a:pt x="0" y="6720"/>
                </a:lnTo>
                <a:lnTo>
                  <a:pt x="0" y="0"/>
                </a:lnTo>
                <a:close/>
              </a:path>
            </a:pathLst>
          </a:custGeom>
        </p:spPr>
      </p:pic>
      <p:sp>
        <p:nvSpPr>
          <p:cNvPr id="13" name="Title 6"/>
          <p:cNvSpPr txBox="1"/>
          <p:nvPr>
            <p:custDataLst>
              <p:tags r:id="rId4"/>
            </p:custDataLst>
          </p:nvPr>
        </p:nvSpPr>
        <p:spPr>
          <a:xfrm>
            <a:off x="5619756" y="1667898"/>
            <a:ext cx="5657888" cy="458061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355600" lvl="0" indent="-355600" algn="l" fontAlgn="ctr">
              <a:lnSpc>
                <a:spcPct val="120000"/>
              </a:lnSpc>
              <a:spcBef>
                <a:spcPts val="0"/>
              </a:spcBef>
              <a:spcAft>
                <a:spcPts val="800"/>
              </a:spcAft>
              <a:buSzPct val="100000"/>
              <a:buFont typeface="微软雅黑" panose="020B0503020204020204" charset="-122"/>
              <a:buChar char="l"/>
            </a:pPr>
            <a:r>
              <a:rPr lang="zh-CN" altLang="en-US" sz="2000" spc="120" dirty="0">
                <a:ln w="3175">
                  <a:noFill/>
                  <a:prstDash val="dash"/>
                </a:ln>
                <a:solidFill>
                  <a:schemeClr val="dk1">
                    <a:lumMod val="75000"/>
                    <a:lumOff val="25000"/>
                  </a:schemeClr>
                </a:solidFill>
                <a:latin typeface="微软雅黑" panose="020B0503020204020204" charset="-122"/>
                <a:ea typeface="微软雅黑" panose="020B0503020204020204" charset="-122"/>
                <a:cs typeface="微软雅黑" panose="020B0503020204020204" charset="-122"/>
              </a:rPr>
              <a:t>取染料及特殊药品时必须戴好防毒面具、防护镜、防护手套。</a:t>
            </a:r>
            <a:endParaRPr lang="zh-CN" altLang="en-US" sz="2000" spc="120" dirty="0">
              <a:ln w="3175">
                <a:noFill/>
                <a:prstDash val="dash"/>
              </a:ln>
              <a:solidFill>
                <a:schemeClr val="dk1">
                  <a:lumMod val="75000"/>
                  <a:lumOff val="25000"/>
                </a:schemeClr>
              </a:solidFill>
              <a:latin typeface="微软雅黑" panose="020B0503020204020204" charset="-122"/>
              <a:ea typeface="微软雅黑" panose="020B0503020204020204" charset="-122"/>
              <a:cs typeface="微软雅黑" panose="020B0503020204020204" charset="-122"/>
            </a:endParaRPr>
          </a:p>
          <a:p>
            <a:pPr marL="355600" lvl="0" indent="-355600" algn="l" fontAlgn="ctr">
              <a:lnSpc>
                <a:spcPct val="120000"/>
              </a:lnSpc>
              <a:spcBef>
                <a:spcPts val="0"/>
              </a:spcBef>
              <a:spcAft>
                <a:spcPts val="800"/>
              </a:spcAft>
              <a:buSzPct val="100000"/>
              <a:buFont typeface="微软雅黑" panose="020B0503020204020204" charset="-122"/>
              <a:buChar char="l"/>
            </a:pPr>
            <a:r>
              <a:rPr lang="zh-CN" altLang="en-US" sz="2000" spc="120" dirty="0">
                <a:ln w="3175">
                  <a:noFill/>
                  <a:prstDash val="dash"/>
                </a:ln>
                <a:solidFill>
                  <a:schemeClr val="dk1">
                    <a:lumMod val="75000"/>
                    <a:lumOff val="25000"/>
                  </a:schemeClr>
                </a:solidFill>
                <a:latin typeface="微软雅黑" panose="020B0503020204020204" charset="-122"/>
                <a:ea typeface="微软雅黑" panose="020B0503020204020204" charset="-122"/>
                <a:cs typeface="微软雅黑" panose="020B0503020204020204" charset="-122"/>
              </a:rPr>
              <a:t>染料药品称完后应及时密封好，防止回潮分解、飘散或泄漏。</a:t>
            </a:r>
            <a:endParaRPr lang="zh-CN" altLang="en-US" sz="2000" spc="120" dirty="0">
              <a:ln w="3175">
                <a:noFill/>
                <a:prstDash val="dash"/>
              </a:ln>
              <a:solidFill>
                <a:schemeClr val="dk1">
                  <a:lumMod val="75000"/>
                  <a:lumOff val="25000"/>
                </a:schemeClr>
              </a:solidFill>
              <a:latin typeface="微软雅黑" panose="020B0503020204020204" charset="-122"/>
              <a:ea typeface="微软雅黑" panose="020B0503020204020204" charset="-122"/>
              <a:cs typeface="微软雅黑" panose="020B0503020204020204" charset="-122"/>
            </a:endParaRPr>
          </a:p>
          <a:p>
            <a:pPr marL="355600" lvl="0" indent="-355600" algn="l" fontAlgn="ctr">
              <a:lnSpc>
                <a:spcPct val="120000"/>
              </a:lnSpc>
              <a:spcBef>
                <a:spcPts val="0"/>
              </a:spcBef>
              <a:spcAft>
                <a:spcPts val="800"/>
              </a:spcAft>
              <a:buSzPct val="100000"/>
              <a:buFont typeface="微软雅黑" panose="020B0503020204020204" charset="-122"/>
              <a:buChar char="l"/>
            </a:pPr>
            <a:r>
              <a:rPr lang="zh-CN" altLang="en-US" sz="2000" spc="120" dirty="0">
                <a:ln w="3175">
                  <a:noFill/>
                  <a:prstDash val="dash"/>
                </a:ln>
                <a:solidFill>
                  <a:schemeClr val="dk1">
                    <a:lumMod val="75000"/>
                    <a:lumOff val="25000"/>
                  </a:schemeClr>
                </a:solidFill>
                <a:latin typeface="微软雅黑" panose="020B0503020204020204" charset="-122"/>
                <a:ea typeface="微软雅黑" panose="020B0503020204020204" charset="-122"/>
                <a:cs typeface="微软雅黑" panose="020B0503020204020204" charset="-122"/>
              </a:rPr>
              <a:t>特殊药品如：片碱、保险粉、酸、双氧水等对身体有伤害刺激的药品，不慎溅入眼睛或身体，应立即用清水冲洗，或医院就诊。</a:t>
            </a:r>
            <a:endParaRPr lang="zh-CN" altLang="en-US" sz="2000" spc="120" dirty="0">
              <a:ln w="3175">
                <a:noFill/>
                <a:prstDash val="dash"/>
              </a:ln>
              <a:solidFill>
                <a:schemeClr val="dk1">
                  <a:lumMod val="75000"/>
                  <a:lumOff val="25000"/>
                </a:schemeClr>
              </a:solidFill>
              <a:latin typeface="微软雅黑" panose="020B0503020204020204" charset="-122"/>
              <a:ea typeface="微软雅黑" panose="020B0503020204020204" charset="-122"/>
              <a:cs typeface="微软雅黑" panose="020B0503020204020204" charset="-122"/>
            </a:endParaRPr>
          </a:p>
          <a:p>
            <a:pPr marL="355600" lvl="0" indent="-355600" algn="l" fontAlgn="ctr">
              <a:lnSpc>
                <a:spcPct val="120000"/>
              </a:lnSpc>
              <a:spcBef>
                <a:spcPts val="0"/>
              </a:spcBef>
              <a:spcAft>
                <a:spcPts val="800"/>
              </a:spcAft>
              <a:buSzPct val="100000"/>
              <a:buFont typeface="微软雅黑" panose="020B0503020204020204" charset="-122"/>
              <a:buChar char="l"/>
            </a:pPr>
            <a:r>
              <a:rPr lang="zh-CN" altLang="en-US" sz="2000" spc="120" dirty="0">
                <a:ln w="3175">
                  <a:noFill/>
                  <a:prstDash val="dash"/>
                </a:ln>
                <a:solidFill>
                  <a:schemeClr val="dk1">
                    <a:lumMod val="75000"/>
                    <a:lumOff val="25000"/>
                  </a:schemeClr>
                </a:solidFill>
                <a:latin typeface="微软雅黑" panose="020B0503020204020204" charset="-122"/>
                <a:ea typeface="微软雅黑" panose="020B0503020204020204" charset="-122"/>
                <a:cs typeface="微软雅黑" panose="020B0503020204020204" charset="-122"/>
              </a:rPr>
              <a:t>保险粉严禁沾酸、沾水，若万一不慎受潮发热分解，切勿用水。应速即加盖或用黄沙、泥土压盖，隔绝空气。</a:t>
            </a:r>
            <a:endParaRPr lang="zh-CN" altLang="en-US" sz="2000" spc="120" dirty="0">
              <a:ln w="3175">
                <a:noFill/>
                <a:prstDash val="dash"/>
              </a:ln>
              <a:solidFill>
                <a:schemeClr val="dk1">
                  <a:lumMod val="75000"/>
                  <a:lumOff val="25000"/>
                </a:schemeClr>
              </a:solidFill>
              <a:latin typeface="微软雅黑" panose="020B0503020204020204" charset="-122"/>
              <a:ea typeface="微软雅黑" panose="020B0503020204020204" charset="-122"/>
              <a:cs typeface="微软雅黑" panose="020B0503020204020204" charset="-122"/>
            </a:endParaRPr>
          </a:p>
          <a:p>
            <a:pPr marL="355600" lvl="0" indent="-355600" algn="l" fontAlgn="ctr">
              <a:lnSpc>
                <a:spcPct val="120000"/>
              </a:lnSpc>
              <a:spcBef>
                <a:spcPts val="0"/>
              </a:spcBef>
              <a:spcAft>
                <a:spcPts val="800"/>
              </a:spcAft>
              <a:buSzPct val="100000"/>
              <a:buFont typeface="微软雅黑" panose="020B0503020204020204" charset="-122"/>
              <a:buChar char="l"/>
            </a:pPr>
            <a:r>
              <a:rPr lang="zh-CN" altLang="en-US" sz="2000" spc="120" dirty="0">
                <a:ln w="3175">
                  <a:noFill/>
                  <a:prstDash val="dash"/>
                </a:ln>
                <a:solidFill>
                  <a:schemeClr val="dk1">
                    <a:lumMod val="75000"/>
                    <a:lumOff val="25000"/>
                  </a:schemeClr>
                </a:solidFill>
                <a:latin typeface="微软雅黑" panose="020B0503020204020204" charset="-122"/>
                <a:ea typeface="微软雅黑" panose="020B0503020204020204" charset="-122"/>
                <a:cs typeface="微软雅黑" panose="020B0503020204020204" charset="-122"/>
              </a:rPr>
              <a:t>对腐蚀的药品称重时采用塑料桶。</a:t>
            </a:r>
            <a:endParaRPr lang="zh-CN" altLang="en-US" sz="2000" spc="120" dirty="0">
              <a:ln w="3175">
                <a:noFill/>
                <a:prstDash val="dash"/>
              </a:ln>
              <a:solidFill>
                <a:schemeClr val="dk1">
                  <a:lumMod val="75000"/>
                  <a:lumOff val="25000"/>
                </a:schemeClr>
              </a:solidFill>
              <a:latin typeface="微软雅黑" panose="020B0503020204020204" charset="-122"/>
              <a:ea typeface="微软雅黑" panose="020B0503020204020204" charset="-122"/>
              <a:cs typeface="微软雅黑" panose="020B0503020204020204" charset="-122"/>
            </a:endParaRPr>
          </a:p>
        </p:txBody>
      </p:sp>
    </p:spTree>
    <p:custDataLst>
      <p:tags r:id="rId5"/>
    </p:custDataLst>
  </p:cSld>
  <p:clrMapOvr>
    <a:masterClrMapping/>
  </p:clrMapOvr>
  <mc:AlternateContent xmlns:mc="http://schemas.openxmlformats.org/markup-compatibility/2006">
    <mc:Choice xmlns:p14="http://schemas.microsoft.com/office/powerpoint/2010/main" Requires="p14">
      <p:transition p14:dur="500" advTm="3000">
        <p:random/>
      </p:transition>
    </mc:Choice>
    <mc:Fallback>
      <p:transition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4" presetClass="entr" presetSubtype="0"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 to="" calcmode="lin" valueType="num">
                                      <p:cBhvr>
                                        <p:cTn id="7" dur="1" fill="hold"/>
                                        <p:tgtEl>
                                          <p:spTgt spid="11"/>
                                        </p:tgtEl>
                                      </p:cBhvr>
                                    </p:anim>
                                  </p:childTnLst>
                                </p:cTn>
                              </p:par>
                            </p:childTnLst>
                          </p:cTn>
                        </p:par>
                        <p:par>
                          <p:cTn id="8" fill="hold">
                            <p:stCondLst>
                              <p:cond delay="0"/>
                            </p:stCondLst>
                            <p:childTnLst>
                              <p:par>
                                <p:cTn id="9" presetID="24" presetClass="entr" presetSubtype="0" fill="hold" nodeType="afterEffect">
                                  <p:stCondLst>
                                    <p:cond delay="0"/>
                                  </p:stCondLst>
                                  <p:childTnLst>
                                    <p:set>
                                      <p:cBhvr>
                                        <p:cTn id="10" dur="1" fill="hold">
                                          <p:stCondLst>
                                            <p:cond delay="0"/>
                                          </p:stCondLst>
                                        </p:cTn>
                                        <p:tgtEl>
                                          <p:spTgt spid="12"/>
                                        </p:tgtEl>
                                        <p:attrNameLst>
                                          <p:attrName>style.visibility</p:attrName>
                                        </p:attrNameLst>
                                      </p:cBhvr>
                                      <p:to>
                                        <p:strVal val="visible"/>
                                      </p:to>
                                    </p:set>
                                    <p:anim to="" calcmode="lin" valueType="num">
                                      <p:cBhvr>
                                        <p:cTn id="11" dur="1" fill="hold"/>
                                        <p:tgtEl>
                                          <p:spTgt spid="12"/>
                                        </p:tgtEl>
                                      </p:cBhvr>
                                    </p:anim>
                                  </p:childTnLst>
                                </p:cTn>
                              </p:par>
                            </p:childTnLst>
                          </p:cTn>
                        </p:par>
                        <p:par>
                          <p:cTn id="12" fill="hold">
                            <p:stCondLst>
                              <p:cond delay="0"/>
                            </p:stCondLst>
                            <p:childTnLst>
                              <p:par>
                                <p:cTn id="13" presetID="24" presetClass="entr" presetSubtype="0" fill="hold" grpId="0" nodeType="afterEffect">
                                  <p:stCondLst>
                                    <p:cond delay="0"/>
                                  </p:stCondLst>
                                  <p:childTnLst>
                                    <p:set>
                                      <p:cBhvr>
                                        <p:cTn id="14" dur="1" fill="hold">
                                          <p:stCondLst>
                                            <p:cond delay="0"/>
                                          </p:stCondLst>
                                        </p:cTn>
                                        <p:tgtEl>
                                          <p:spTgt spid="13"/>
                                        </p:tgtEl>
                                        <p:attrNameLst>
                                          <p:attrName>style.visibility</p:attrName>
                                        </p:attrNameLst>
                                      </p:cBhvr>
                                      <p:to>
                                        <p:strVal val="visible"/>
                                      </p:to>
                                    </p:set>
                                    <p:anim to="" calcmode="lin" valueType="num">
                                      <p:cBhvr>
                                        <p:cTn id="15" dur="1" fill="hold"/>
                                        <p:tgtEl>
                                          <p:spTgt spid="13"/>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3"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文本框 7"/>
          <p:cNvSpPr txBox="1"/>
          <p:nvPr>
            <p:custDataLst>
              <p:tags r:id="rId1"/>
            </p:custDataLst>
          </p:nvPr>
        </p:nvSpPr>
        <p:spPr>
          <a:xfrm>
            <a:off x="609562" y="609480"/>
            <a:ext cx="10972876" cy="868031"/>
          </a:xfrm>
          <a:prstGeom prst="rect">
            <a:avLst/>
          </a:prstGeom>
          <a:noFill/>
        </p:spPr>
        <p:txBody>
          <a:bodyPr wrap="square" lIns="63500" tIns="25400" rIns="63500" bIns="25400" rtlCol="0" anchor="t" anchorCtr="0">
            <a:normAutofit/>
          </a:bodyPr>
          <a:p>
            <a:pPr marL="0" indent="0" algn="l">
              <a:lnSpc>
                <a:spcPct val="100000"/>
              </a:lnSpc>
              <a:spcBef>
                <a:spcPts val="0"/>
              </a:spcBef>
              <a:spcAft>
                <a:spcPts val="0"/>
              </a:spcAft>
              <a:buSzPct val="100000"/>
              <a:buNone/>
            </a:pPr>
            <a:r>
              <a:rPr lang="zh-CN" altLang="en-US" sz="4800" b="1" spc="320" dirty="0">
                <a:solidFill>
                  <a:schemeClr val="tx1"/>
                </a:solidFill>
                <a:latin typeface="微软雅黑" panose="020B0503020204020204" charset="-122"/>
                <a:ea typeface="微软雅黑" panose="020B0503020204020204" charset="-122"/>
              </a:rPr>
              <a:t>紧急事故处理</a:t>
            </a:r>
            <a:endParaRPr lang="zh-CN" altLang="en-US" sz="4800" b="1" spc="320" dirty="0">
              <a:solidFill>
                <a:schemeClr val="tx1"/>
              </a:solidFill>
              <a:latin typeface="微软雅黑" panose="020B0503020204020204" charset="-122"/>
              <a:ea typeface="微软雅黑" panose="020B0503020204020204" charset="-122"/>
            </a:endParaRPr>
          </a:p>
        </p:txBody>
      </p:sp>
      <p:pic>
        <p:nvPicPr>
          <p:cNvPr id="10" name="图片 9"/>
          <p:cNvPicPr>
            <a:picLocks noChangeAspect="1"/>
          </p:cNvPicPr>
          <p:nvPr>
            <p:custDataLst>
              <p:tags r:id="rId2"/>
            </p:custDataLst>
          </p:nvPr>
        </p:nvPicPr>
        <p:blipFill rotWithShape="1">
          <a:blip r:embed="rId3"/>
          <a:srcRect t="632" b="632"/>
          <a:stretch>
            <a:fillRect/>
          </a:stretch>
        </p:blipFill>
        <p:spPr>
          <a:xfrm>
            <a:off x="609600" y="1619265"/>
            <a:ext cx="4076725" cy="4629251"/>
          </a:xfrm>
          <a:custGeom>
            <a:avLst/>
            <a:gdLst/>
            <a:ahLst/>
            <a:cxnLst>
              <a:cxn ang="3">
                <a:pos x="hc" y="t"/>
              </a:cxn>
              <a:cxn ang="cd2">
                <a:pos x="l" y="vc"/>
              </a:cxn>
              <a:cxn ang="cd4">
                <a:pos x="hc" y="b"/>
              </a:cxn>
              <a:cxn ang="0">
                <a:pos x="r" y="vc"/>
              </a:cxn>
            </a:cxnLst>
            <a:rect l="l" t="t" r="r" b="b"/>
            <a:pathLst>
              <a:path w="5760" h="6720">
                <a:moveTo>
                  <a:pt x="0" y="0"/>
                </a:moveTo>
                <a:lnTo>
                  <a:pt x="5760" y="0"/>
                </a:lnTo>
                <a:lnTo>
                  <a:pt x="5760" y="6720"/>
                </a:lnTo>
                <a:lnTo>
                  <a:pt x="0" y="6720"/>
                </a:lnTo>
                <a:lnTo>
                  <a:pt x="0" y="0"/>
                </a:lnTo>
                <a:close/>
              </a:path>
            </a:pathLst>
          </a:custGeom>
        </p:spPr>
      </p:pic>
      <p:sp>
        <p:nvSpPr>
          <p:cNvPr id="11" name="Title 6"/>
          <p:cNvSpPr txBox="1"/>
          <p:nvPr>
            <p:custDataLst>
              <p:tags r:id="rId4"/>
            </p:custDataLst>
          </p:nvPr>
        </p:nvSpPr>
        <p:spPr>
          <a:xfrm>
            <a:off x="4991100" y="1619265"/>
            <a:ext cx="6591300" cy="4629251"/>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381000" lvl="0" indent="-381000" algn="l" fontAlgn="ctr">
              <a:lnSpc>
                <a:spcPct val="120000"/>
              </a:lnSpc>
              <a:spcBef>
                <a:spcPts val="0"/>
              </a:spcBef>
              <a:spcAft>
                <a:spcPts val="800"/>
              </a:spcAft>
              <a:buSzPct val="100000"/>
              <a:buFont typeface="微软雅黑" panose="020B0503020204020204" charset="-122"/>
              <a:buChar char="l"/>
            </a:pPr>
            <a:r>
              <a:rPr lang="zh-CN" altLang="en-US" sz="2200" spc="140" dirty="0">
                <a:ln w="3175">
                  <a:noFill/>
                  <a:prstDash val="dash"/>
                </a:ln>
                <a:solidFill>
                  <a:schemeClr val="dk1">
                    <a:lumMod val="75000"/>
                    <a:lumOff val="25000"/>
                  </a:schemeClr>
                </a:solidFill>
                <a:latin typeface="微软雅黑" panose="020B0503020204020204" charset="-122"/>
                <a:ea typeface="微软雅黑" panose="020B0503020204020204" charset="-122"/>
                <a:cs typeface="微软雅黑" panose="020B0503020204020204" charset="-122"/>
              </a:rPr>
              <a:t>发生事故时，现场人员应保持镇定，把有关意外的发生地点、受伤人数、事故起因等清楚报告部门主管、安全负责人、保安等；现场管理人员应立即组织抢救受伤者和灾害现场。</a:t>
            </a:r>
            <a:endParaRPr lang="zh-CN" altLang="en-US" sz="2200" spc="140" dirty="0">
              <a:ln w="3175">
                <a:noFill/>
                <a:prstDash val="dash"/>
              </a:ln>
              <a:solidFill>
                <a:schemeClr val="dk1">
                  <a:lumMod val="75000"/>
                  <a:lumOff val="25000"/>
                </a:schemeClr>
              </a:solidFill>
              <a:latin typeface="微软雅黑" panose="020B0503020204020204" charset="-122"/>
              <a:ea typeface="微软雅黑" panose="020B0503020204020204" charset="-122"/>
              <a:cs typeface="微软雅黑" panose="020B0503020204020204" charset="-122"/>
            </a:endParaRPr>
          </a:p>
          <a:p>
            <a:pPr marL="381000" lvl="0" indent="-381000" algn="l" fontAlgn="ctr">
              <a:lnSpc>
                <a:spcPct val="120000"/>
              </a:lnSpc>
              <a:spcBef>
                <a:spcPts val="0"/>
              </a:spcBef>
              <a:spcAft>
                <a:spcPts val="800"/>
              </a:spcAft>
              <a:buSzPct val="100000"/>
              <a:buFont typeface="微软雅黑" panose="020B0503020204020204" charset="-122"/>
              <a:buChar char="l"/>
            </a:pPr>
            <a:r>
              <a:rPr lang="zh-CN" altLang="en-US" sz="2200" spc="140" dirty="0">
                <a:ln w="3175">
                  <a:noFill/>
                  <a:prstDash val="dash"/>
                </a:ln>
                <a:solidFill>
                  <a:schemeClr val="dk1">
                    <a:lumMod val="75000"/>
                    <a:lumOff val="25000"/>
                  </a:schemeClr>
                </a:solidFill>
                <a:latin typeface="微软雅黑" panose="020B0503020204020204" charset="-122"/>
                <a:ea typeface="微软雅黑" panose="020B0503020204020204" charset="-122"/>
                <a:cs typeface="微软雅黑" panose="020B0503020204020204" charset="-122"/>
              </a:rPr>
              <a:t>事故处理请详细参照公司安全管理制度之《安全事故处理程序》。</a:t>
            </a:r>
            <a:endParaRPr lang="zh-CN" altLang="en-US" sz="2200" spc="140" dirty="0">
              <a:ln w="3175">
                <a:noFill/>
                <a:prstDash val="dash"/>
              </a:ln>
              <a:solidFill>
                <a:schemeClr val="dk1">
                  <a:lumMod val="75000"/>
                  <a:lumOff val="25000"/>
                </a:schemeClr>
              </a:solidFill>
              <a:latin typeface="微软雅黑" panose="020B0503020204020204" charset="-122"/>
              <a:ea typeface="微软雅黑" panose="020B0503020204020204" charset="-122"/>
              <a:cs typeface="微软雅黑" panose="020B0503020204020204" charset="-122"/>
            </a:endParaRPr>
          </a:p>
          <a:p>
            <a:pPr marL="736600" lvl="1" indent="-355600" algn="l" fontAlgn="ctr">
              <a:lnSpc>
                <a:spcPct val="120000"/>
              </a:lnSpc>
              <a:spcBef>
                <a:spcPts val="0"/>
              </a:spcBef>
              <a:spcAft>
                <a:spcPts val="800"/>
              </a:spcAft>
              <a:buSzPct val="100000"/>
              <a:buFont typeface="+mj-lt"/>
              <a:buAutoNum type="arabicPeriod" startAt="3"/>
            </a:pPr>
            <a:r>
              <a:rPr lang="en-US" altLang="zh-CN" sz="2000" spc="100" dirty="0">
                <a:ln w="3175">
                  <a:noFill/>
                  <a:prstDash val="dash"/>
                </a:ln>
                <a:solidFill>
                  <a:schemeClr val="dk1">
                    <a:lumMod val="75000"/>
                    <a:lumOff val="25000"/>
                  </a:schemeClr>
                </a:solidFill>
                <a:latin typeface="微软雅黑" panose="020B0503020204020204" charset="-122"/>
                <a:ea typeface="微软雅黑" panose="020B0503020204020204" charset="-122"/>
                <a:cs typeface="微软雅黑" panose="020B0503020204020204" charset="-122"/>
              </a:rPr>
              <a:t>紧急联络电话</a:t>
            </a:r>
            <a:endParaRPr lang="en-US" altLang="zh-CN" sz="2000" spc="100" dirty="0">
              <a:ln w="3175">
                <a:noFill/>
                <a:prstDash val="dash"/>
              </a:ln>
              <a:solidFill>
                <a:schemeClr val="dk1">
                  <a:lumMod val="75000"/>
                  <a:lumOff val="25000"/>
                </a:schemeClr>
              </a:solidFill>
              <a:latin typeface="微软雅黑" panose="020B0503020204020204" charset="-122"/>
              <a:ea typeface="微软雅黑" panose="020B0503020204020204" charset="-122"/>
              <a:cs typeface="微软雅黑" panose="020B0503020204020204" charset="-122"/>
            </a:endParaRPr>
          </a:p>
          <a:p>
            <a:pPr marL="381000" lvl="0" indent="-381000" algn="l" fontAlgn="ctr">
              <a:lnSpc>
                <a:spcPct val="120000"/>
              </a:lnSpc>
              <a:spcBef>
                <a:spcPts val="0"/>
              </a:spcBef>
              <a:spcAft>
                <a:spcPts val="800"/>
              </a:spcAft>
              <a:buSzPct val="100000"/>
              <a:buFont typeface="微软雅黑" panose="020B0503020204020204" charset="-122"/>
              <a:buChar char="l"/>
            </a:pPr>
            <a:r>
              <a:rPr lang="zh-CN" altLang="en-US" sz="2200" spc="140" dirty="0">
                <a:ln w="3175">
                  <a:noFill/>
                  <a:prstDash val="dash"/>
                </a:ln>
                <a:solidFill>
                  <a:schemeClr val="dk1">
                    <a:lumMod val="75000"/>
                    <a:lumOff val="25000"/>
                  </a:schemeClr>
                </a:solidFill>
                <a:latin typeface="微软雅黑" panose="020B0503020204020204" charset="-122"/>
                <a:ea typeface="微软雅黑" panose="020B0503020204020204" charset="-122"/>
                <a:cs typeface="微软雅黑" panose="020B0503020204020204" charset="-122"/>
              </a:rPr>
              <a:t>火警电话﹕119     </a:t>
            </a:r>
            <a:endParaRPr lang="zh-CN" altLang="en-US" sz="2200" spc="140" dirty="0">
              <a:ln w="3175">
                <a:noFill/>
                <a:prstDash val="dash"/>
              </a:ln>
              <a:solidFill>
                <a:schemeClr val="dk1">
                  <a:lumMod val="75000"/>
                  <a:lumOff val="25000"/>
                </a:schemeClr>
              </a:solidFill>
              <a:latin typeface="微软雅黑" panose="020B0503020204020204" charset="-122"/>
              <a:ea typeface="微软雅黑" panose="020B0503020204020204" charset="-122"/>
              <a:cs typeface="微软雅黑" panose="020B0503020204020204" charset="-122"/>
            </a:endParaRPr>
          </a:p>
          <a:p>
            <a:pPr marL="381000" lvl="0" indent="-381000" algn="l" fontAlgn="ctr">
              <a:lnSpc>
                <a:spcPct val="120000"/>
              </a:lnSpc>
              <a:spcBef>
                <a:spcPts val="0"/>
              </a:spcBef>
              <a:spcAft>
                <a:spcPts val="800"/>
              </a:spcAft>
              <a:buSzPct val="100000"/>
              <a:buFont typeface="微软雅黑" panose="020B0503020204020204" charset="-122"/>
              <a:buChar char="l"/>
            </a:pPr>
            <a:r>
              <a:rPr lang="zh-CN" altLang="en-US" sz="2200" spc="140" dirty="0">
                <a:ln w="3175">
                  <a:noFill/>
                  <a:prstDash val="dash"/>
                </a:ln>
                <a:solidFill>
                  <a:schemeClr val="dk1">
                    <a:lumMod val="75000"/>
                    <a:lumOff val="25000"/>
                  </a:schemeClr>
                </a:solidFill>
                <a:latin typeface="微软雅黑" panose="020B0503020204020204" charset="-122"/>
                <a:ea typeface="微软雅黑" panose="020B0503020204020204" charset="-122"/>
                <a:cs typeface="微软雅黑" panose="020B0503020204020204" charset="-122"/>
              </a:rPr>
              <a:t>急救电话﹕120        </a:t>
            </a:r>
            <a:endParaRPr lang="zh-CN" altLang="en-US" sz="2200" spc="140" dirty="0">
              <a:ln w="3175">
                <a:noFill/>
                <a:prstDash val="dash"/>
              </a:ln>
              <a:solidFill>
                <a:schemeClr val="dk1">
                  <a:lumMod val="75000"/>
                  <a:lumOff val="25000"/>
                </a:schemeClr>
              </a:solidFill>
              <a:latin typeface="微软雅黑" panose="020B0503020204020204" charset="-122"/>
              <a:ea typeface="微软雅黑" panose="020B0503020204020204" charset="-122"/>
              <a:cs typeface="微软雅黑" panose="020B0503020204020204" charset="-122"/>
            </a:endParaRPr>
          </a:p>
          <a:p>
            <a:pPr marL="381000" lvl="0" indent="-381000" algn="l" fontAlgn="ctr">
              <a:lnSpc>
                <a:spcPct val="120000"/>
              </a:lnSpc>
              <a:spcBef>
                <a:spcPts val="0"/>
              </a:spcBef>
              <a:spcAft>
                <a:spcPts val="800"/>
              </a:spcAft>
              <a:buSzPct val="100000"/>
              <a:buFont typeface="微软雅黑" panose="020B0503020204020204" charset="-122"/>
              <a:buChar char="l"/>
            </a:pPr>
            <a:r>
              <a:rPr lang="zh-CN" altLang="en-US" sz="2200" spc="140" dirty="0">
                <a:ln w="3175">
                  <a:noFill/>
                  <a:prstDash val="dash"/>
                </a:ln>
                <a:solidFill>
                  <a:schemeClr val="dk1">
                    <a:lumMod val="75000"/>
                    <a:lumOff val="25000"/>
                  </a:schemeClr>
                </a:solidFill>
                <a:latin typeface="微软雅黑" panose="020B0503020204020204" charset="-122"/>
                <a:ea typeface="微软雅黑" panose="020B0503020204020204" charset="-122"/>
                <a:cs typeface="微软雅黑" panose="020B0503020204020204" charset="-122"/>
              </a:rPr>
              <a:t>匪警电话：110</a:t>
            </a:r>
            <a:endParaRPr lang="zh-CN" altLang="en-US" sz="2200" spc="140" dirty="0">
              <a:ln w="3175">
                <a:noFill/>
                <a:prstDash val="dash"/>
              </a:ln>
              <a:solidFill>
                <a:schemeClr val="dk1">
                  <a:lumMod val="75000"/>
                  <a:lumOff val="25000"/>
                </a:schemeClr>
              </a:solidFill>
              <a:latin typeface="微软雅黑" panose="020B0503020204020204" charset="-122"/>
              <a:ea typeface="微软雅黑" panose="020B0503020204020204" charset="-122"/>
              <a:cs typeface="微软雅黑" panose="020B0503020204020204" charset="-122"/>
            </a:endParaRPr>
          </a:p>
        </p:txBody>
      </p:sp>
    </p:spTree>
    <p:custDataLst>
      <p:tags r:id="rId5"/>
    </p:custDataLst>
  </p:cSld>
  <p:clrMapOvr>
    <a:masterClrMapping/>
  </p:clrMapOvr>
  <mc:AlternateContent xmlns:mc="http://schemas.openxmlformats.org/markup-compatibility/2006">
    <mc:Choice xmlns:p14="http://schemas.microsoft.com/office/powerpoint/2010/main" Requires="p14">
      <p:transition p14:dur="500" advTm="3000">
        <p:random/>
      </p:transition>
    </mc:Choice>
    <mc:Fallback>
      <p:transition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4"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to="" calcmode="lin" valueType="num">
                                      <p:cBhvr>
                                        <p:cTn id="7" dur="1" fill="hold"/>
                                        <p:tgtEl>
                                          <p:spTgt spid="8"/>
                                        </p:tgtEl>
                                      </p:cBhvr>
                                    </p:anim>
                                  </p:childTnLst>
                                </p:cTn>
                              </p:par>
                            </p:childTnLst>
                          </p:cTn>
                        </p:par>
                        <p:par>
                          <p:cTn id="8" fill="hold">
                            <p:stCondLst>
                              <p:cond delay="0"/>
                            </p:stCondLst>
                            <p:childTnLst>
                              <p:par>
                                <p:cTn id="9" presetID="24" presetClass="entr" presetSubtype="0" fill="hold" nodeType="afterEffect">
                                  <p:stCondLst>
                                    <p:cond delay="0"/>
                                  </p:stCondLst>
                                  <p:childTnLst>
                                    <p:set>
                                      <p:cBhvr>
                                        <p:cTn id="10" dur="1" fill="hold">
                                          <p:stCondLst>
                                            <p:cond delay="0"/>
                                          </p:stCondLst>
                                        </p:cTn>
                                        <p:tgtEl>
                                          <p:spTgt spid="10"/>
                                        </p:tgtEl>
                                        <p:attrNameLst>
                                          <p:attrName>style.visibility</p:attrName>
                                        </p:attrNameLst>
                                      </p:cBhvr>
                                      <p:to>
                                        <p:strVal val="visible"/>
                                      </p:to>
                                    </p:set>
                                    <p:anim to="" calcmode="lin" valueType="num">
                                      <p:cBhvr>
                                        <p:cTn id="11" dur="1" fill="hold"/>
                                        <p:tgtEl>
                                          <p:spTgt spid="10"/>
                                        </p:tgtEl>
                                      </p:cBhvr>
                                    </p:anim>
                                  </p:childTnLst>
                                </p:cTn>
                              </p:par>
                            </p:childTnLst>
                          </p:cTn>
                        </p:par>
                        <p:par>
                          <p:cTn id="12" fill="hold">
                            <p:stCondLst>
                              <p:cond delay="0"/>
                            </p:stCondLst>
                            <p:childTnLst>
                              <p:par>
                                <p:cTn id="13" presetID="24" presetClass="entr" presetSubtype="0" fill="hold" grpId="0" nodeType="afterEffect">
                                  <p:stCondLst>
                                    <p:cond delay="0"/>
                                  </p:stCondLst>
                                  <p:childTnLst>
                                    <p:set>
                                      <p:cBhvr>
                                        <p:cTn id="14" dur="1" fill="hold">
                                          <p:stCondLst>
                                            <p:cond delay="0"/>
                                          </p:stCondLst>
                                        </p:cTn>
                                        <p:tgtEl>
                                          <p:spTgt spid="11"/>
                                        </p:tgtEl>
                                        <p:attrNameLst>
                                          <p:attrName>style.visibility</p:attrName>
                                        </p:attrNameLst>
                                      </p:cBhvr>
                                      <p:to>
                                        <p:strVal val="visible"/>
                                      </p:to>
                                    </p:set>
                                    <p:anim to="" calcmode="lin" valueType="num">
                                      <p:cBhvr>
                                        <p:cTn id="15" dur="1" fill="hold"/>
                                        <p:tgtEl>
                                          <p:spTgt spid="11"/>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1"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p:cNvSpPr txBox="1"/>
          <p:nvPr>
            <p:custDataLst>
              <p:tags r:id="rId1"/>
            </p:custDataLst>
          </p:nvPr>
        </p:nvSpPr>
        <p:spPr>
          <a:xfrm>
            <a:off x="2895600" y="1518930"/>
            <a:ext cx="6400800" cy="702944"/>
          </a:xfrm>
          <a:prstGeom prst="rect">
            <a:avLst/>
          </a:prstGeom>
          <a:noFill/>
        </p:spPr>
        <p:txBody>
          <a:bodyPr wrap="square" lIns="63500" tIns="25400" rIns="63500" bIns="25400" rtlCol="0" anchor="b" anchorCtr="0">
            <a:normAutofit/>
          </a:bodyPr>
          <a:p>
            <a:pPr marL="0" indent="0" algn="ctr">
              <a:lnSpc>
                <a:spcPct val="100000"/>
              </a:lnSpc>
              <a:spcBef>
                <a:spcPts val="0"/>
              </a:spcBef>
              <a:spcAft>
                <a:spcPts val="0"/>
              </a:spcAft>
              <a:buSzPct val="100000"/>
              <a:buNone/>
            </a:pPr>
            <a:r>
              <a:rPr lang="zh-CN" altLang="en-US" sz="4000" b="1" spc="240" dirty="0">
                <a:solidFill>
                  <a:schemeClr val="tx1"/>
                </a:solidFill>
                <a:latin typeface="微软雅黑" panose="020B0503020204020204" charset="-122"/>
                <a:ea typeface="微软雅黑" panose="020B0503020204020204" charset="-122"/>
              </a:rPr>
              <a:t>车间安全警示隐患</a:t>
            </a:r>
            <a:endParaRPr lang="zh-CN" altLang="en-US" sz="4000" b="1" spc="240" dirty="0">
              <a:solidFill>
                <a:schemeClr val="tx1"/>
              </a:solidFill>
              <a:latin typeface="微软雅黑" panose="020B0503020204020204" charset="-122"/>
              <a:ea typeface="微软雅黑" panose="020B0503020204020204" charset="-122"/>
            </a:endParaRPr>
          </a:p>
        </p:txBody>
      </p:sp>
      <p:sp>
        <p:nvSpPr>
          <p:cNvPr id="8" name="Title 6"/>
          <p:cNvSpPr txBox="1"/>
          <p:nvPr>
            <p:custDataLst>
              <p:tags r:id="rId2"/>
            </p:custDataLst>
          </p:nvPr>
        </p:nvSpPr>
        <p:spPr>
          <a:xfrm>
            <a:off x="2895600" y="2534910"/>
            <a:ext cx="6400800" cy="2804160"/>
          </a:xfrm>
          <a:prstGeom prst="rect">
            <a:avLst/>
          </a:prstGeom>
          <a:noFill/>
          <a:ln w="3175">
            <a:noFill/>
            <a:prstDash val="dash"/>
          </a:ln>
        </p:spPr>
        <p:txBody>
          <a:bodyPr wrap="square" lIns="63500" tIns="25400" rIns="63500" bIns="25400" anchor="t"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285750" algn="l" fontAlgn="ctr">
              <a:lnSpc>
                <a:spcPct val="120000"/>
              </a:lnSpc>
              <a:spcBef>
                <a:spcPts val="0"/>
              </a:spcBef>
              <a:spcAft>
                <a:spcPts val="800"/>
              </a:spcAft>
              <a:buSzPct val="100000"/>
              <a:buFont typeface="微软雅黑" panose="020B0503020204020204" charset="-122"/>
              <a:buNone/>
            </a:pPr>
            <a:r>
              <a:rPr lang="zh-CN" altLang="en-US" sz="4200" spc="260" dirty="0">
                <a:ln w="3175">
                  <a:noFill/>
                  <a:prstDash val="dash"/>
                </a:ln>
                <a:solidFill>
                  <a:schemeClr val="dk1">
                    <a:lumMod val="75000"/>
                    <a:lumOff val="25000"/>
                  </a:schemeClr>
                </a:solidFill>
                <a:latin typeface="微软雅黑" panose="020B0503020204020204" charset="-122"/>
                <a:ea typeface="微软雅黑" panose="020B0503020204020204" charset="-122"/>
                <a:cs typeface="微软雅黑" panose="020B0503020204020204" charset="-122"/>
              </a:rPr>
              <a:t>安全第一、预防为主</a:t>
            </a:r>
            <a:endParaRPr lang="zh-CN" altLang="en-US" sz="4200" spc="260" dirty="0">
              <a:ln w="3175">
                <a:noFill/>
                <a:prstDash val="dash"/>
              </a:ln>
              <a:solidFill>
                <a:schemeClr val="dk1">
                  <a:lumMod val="75000"/>
                  <a:lumOff val="25000"/>
                </a:schemeClr>
              </a:solidFill>
              <a:latin typeface="微软雅黑" panose="020B0503020204020204" charset="-122"/>
              <a:ea typeface="微软雅黑" panose="020B0503020204020204" charset="-122"/>
              <a:cs typeface="微软雅黑" panose="020B0503020204020204" charset="-122"/>
            </a:endParaRPr>
          </a:p>
          <a:p>
            <a:pPr marL="0" lvl="0" indent="-285750" algn="l" fontAlgn="ctr">
              <a:lnSpc>
                <a:spcPct val="120000"/>
              </a:lnSpc>
              <a:spcBef>
                <a:spcPts val="0"/>
              </a:spcBef>
              <a:spcAft>
                <a:spcPts val="800"/>
              </a:spcAft>
              <a:buSzPct val="100000"/>
              <a:buFont typeface="微软雅黑" panose="020B0503020204020204" charset="-122"/>
              <a:buNone/>
            </a:pPr>
            <a:r>
              <a:rPr lang="zh-CN" altLang="en-US" sz="4200" spc="260" dirty="0">
                <a:ln w="3175">
                  <a:noFill/>
                  <a:prstDash val="dash"/>
                </a:ln>
                <a:solidFill>
                  <a:schemeClr val="dk1">
                    <a:lumMod val="75000"/>
                    <a:lumOff val="25000"/>
                  </a:schemeClr>
                </a:solidFill>
                <a:latin typeface="微软雅黑" panose="020B0503020204020204" charset="-122"/>
                <a:ea typeface="微软雅黑" panose="020B0503020204020204" charset="-122"/>
                <a:cs typeface="微软雅黑" panose="020B0503020204020204" charset="-122"/>
              </a:rPr>
              <a:t>给予员工安全就是给予员工最大的幸福！</a:t>
            </a:r>
            <a:endParaRPr lang="zh-CN" altLang="en-US" sz="4200" spc="260" dirty="0">
              <a:ln w="3175">
                <a:noFill/>
                <a:prstDash val="dash"/>
              </a:ln>
              <a:solidFill>
                <a:schemeClr val="dk1">
                  <a:lumMod val="75000"/>
                  <a:lumOff val="25000"/>
                </a:schemeClr>
              </a:solidFill>
              <a:latin typeface="微软雅黑" panose="020B0503020204020204" charset="-122"/>
              <a:ea typeface="微软雅黑" panose="020B0503020204020204" charset="-122"/>
              <a:cs typeface="微软雅黑" panose="020B0503020204020204" charset="-122"/>
            </a:endParaRPr>
          </a:p>
        </p:txBody>
      </p:sp>
      <p:sp>
        <p:nvSpPr>
          <p:cNvPr id="6" name="矩形 0"/>
          <p:cNvSpPr/>
          <p:nvPr>
            <p:custDataLst>
              <p:tags r:id="rId3"/>
            </p:custDataLst>
          </p:nvPr>
        </p:nvSpPr>
        <p:spPr>
          <a:xfrm>
            <a:off x="743223" y="604520"/>
            <a:ext cx="582173" cy="467360"/>
          </a:xfrm>
          <a:prstGeom prst="rect">
            <a:avLst/>
          </a:prstGeom>
          <a:solidFill>
            <a:srgbClr val="A5908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rgbClr val="A5908A"/>
              </a:solidFill>
              <a:latin typeface="微软雅黑" panose="020B0503020204020204" charset="-122"/>
              <a:ea typeface="微软雅黑" panose="020B0503020204020204" charset="-122"/>
            </a:endParaRPr>
          </a:p>
        </p:txBody>
      </p:sp>
      <p:grpSp>
        <p:nvGrpSpPr>
          <p:cNvPr id="10" name="组合 9"/>
          <p:cNvGrpSpPr/>
          <p:nvPr>
            <p:custDataLst>
              <p:tags r:id="rId4"/>
            </p:custDataLst>
          </p:nvPr>
        </p:nvGrpSpPr>
        <p:grpSpPr>
          <a:xfrm>
            <a:off x="11201490" y="604520"/>
            <a:ext cx="203583" cy="74612"/>
            <a:chOff x="9839643" y="910585"/>
            <a:chExt cx="203545" cy="74612"/>
          </a:xfrm>
        </p:grpSpPr>
        <p:cxnSp>
          <p:nvCxnSpPr>
            <p:cNvPr id="11" name="直接连接符 10"/>
            <p:cNvCxnSpPr/>
            <p:nvPr>
              <p:custDataLst>
                <p:tags r:id="rId5"/>
              </p:custDataLst>
            </p:nvPr>
          </p:nvCxnSpPr>
          <p:spPr>
            <a:xfrm>
              <a:off x="9839643" y="910585"/>
              <a:ext cx="203545" cy="0"/>
            </a:xfrm>
            <a:prstGeom prst="line">
              <a:avLst/>
            </a:prstGeom>
            <a:ln w="25400">
              <a:solidFill>
                <a:srgbClr val="A5908A"/>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custDataLst>
                <p:tags r:id="rId6"/>
              </p:custDataLst>
            </p:nvPr>
          </p:nvCxnSpPr>
          <p:spPr>
            <a:xfrm>
              <a:off x="9839643" y="985197"/>
              <a:ext cx="155575" cy="0"/>
            </a:xfrm>
            <a:prstGeom prst="line">
              <a:avLst/>
            </a:prstGeom>
            <a:ln w="25400">
              <a:solidFill>
                <a:srgbClr val="A5908A"/>
              </a:solidFill>
            </a:ln>
          </p:spPr>
          <p:style>
            <a:lnRef idx="1">
              <a:schemeClr val="accent1"/>
            </a:lnRef>
            <a:fillRef idx="0">
              <a:schemeClr val="accent1"/>
            </a:fillRef>
            <a:effectRef idx="0">
              <a:schemeClr val="accent1"/>
            </a:effectRef>
            <a:fontRef idx="minor">
              <a:schemeClr val="tx1"/>
            </a:fontRef>
          </p:style>
        </p:cxnSp>
      </p:grpSp>
      <p:cxnSp>
        <p:nvCxnSpPr>
          <p:cNvPr id="13" name="直接连接符 12"/>
          <p:cNvCxnSpPr/>
          <p:nvPr>
            <p:custDataLst>
              <p:tags r:id="rId7"/>
            </p:custDataLst>
          </p:nvPr>
        </p:nvCxnSpPr>
        <p:spPr>
          <a:xfrm rot="5400000">
            <a:off x="1162325" y="5760385"/>
            <a:ext cx="0" cy="838207"/>
          </a:xfrm>
          <a:prstGeom prst="line">
            <a:avLst/>
          </a:prstGeom>
          <a:ln w="76200">
            <a:solidFill>
              <a:srgbClr val="A5908A"/>
            </a:solidFill>
            <a:prstDash val="dash"/>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custDataLst>
              <p:tags r:id="rId8"/>
            </p:custDataLst>
          </p:nvPr>
        </p:nvCxnSpPr>
        <p:spPr>
          <a:xfrm>
            <a:off x="2895600" y="2384434"/>
            <a:ext cx="6400800" cy="0"/>
          </a:xfrm>
          <a:prstGeom prst="line">
            <a:avLst/>
          </a:prstGeom>
          <a:ln>
            <a:solidFill>
              <a:schemeClr val="dk1"/>
            </a:solidFill>
          </a:ln>
        </p:spPr>
        <p:style>
          <a:lnRef idx="1">
            <a:schemeClr val="accent1"/>
          </a:lnRef>
          <a:fillRef idx="0">
            <a:schemeClr val="accent1"/>
          </a:fillRef>
          <a:effectRef idx="0">
            <a:schemeClr val="accent1"/>
          </a:effectRef>
          <a:fontRef idx="minor">
            <a:schemeClr val="tx1"/>
          </a:fontRef>
        </p:style>
      </p:cxnSp>
    </p:spTree>
    <p:custDataLst>
      <p:tags r:id="rId9"/>
    </p:custDataLst>
  </p:cSld>
  <p:clrMapOvr>
    <a:masterClrMapping/>
  </p:clrMapOvr>
  <mc:AlternateContent xmlns:mc="http://schemas.openxmlformats.org/markup-compatibility/2006">
    <mc:Choice xmlns:p14="http://schemas.microsoft.com/office/powerpoint/2010/main" Requires="p14">
      <p:transition p14:dur="500" advTm="3000">
        <p:random/>
      </p:transition>
    </mc:Choice>
    <mc:Fallback>
      <p:transition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4"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to="" calcmode="lin" valueType="num">
                                      <p:cBhvr>
                                        <p:cTn id="7" dur="1" fill="hold"/>
                                        <p:tgtEl>
                                          <p:spTgt spid="7"/>
                                        </p:tgtEl>
                                      </p:cBhvr>
                                    </p:anim>
                                  </p:childTnLst>
                                </p:cTn>
                              </p:par>
                            </p:childTnLst>
                          </p:cTn>
                        </p:par>
                        <p:par>
                          <p:cTn id="8" fill="hold">
                            <p:stCondLst>
                              <p:cond delay="0"/>
                            </p:stCondLst>
                            <p:childTnLst>
                              <p:par>
                                <p:cTn id="9" presetID="24" presetClass="entr" presetSubtype="0"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 to="" calcmode="lin" valueType="num">
                                      <p:cBhvr>
                                        <p:cTn id="11" dur="1" fill="hold"/>
                                        <p:tgtEl>
                                          <p:spTgt spid="8"/>
                                        </p:tgtEl>
                                      </p:cBhvr>
                                    </p:anim>
                                  </p:childTnLst>
                                </p:cTn>
                              </p:par>
                            </p:childTnLst>
                          </p:cTn>
                        </p:par>
                        <p:par>
                          <p:cTn id="12" fill="hold">
                            <p:stCondLst>
                              <p:cond delay="0"/>
                            </p:stCondLst>
                            <p:childTnLst>
                              <p:par>
                                <p:cTn id="13" presetID="24" presetClass="entr" presetSubtype="0"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 to="" calcmode="lin" valueType="num">
                                      <p:cBhvr>
                                        <p:cTn id="15" dur="1" fill="hold"/>
                                        <p:tgtEl>
                                          <p:spTgt spid="6"/>
                                        </p:tgtEl>
                                      </p:cBhvr>
                                    </p:anim>
                                  </p:childTnLst>
                                </p:cTn>
                              </p:par>
                            </p:childTnLst>
                          </p:cTn>
                        </p:par>
                        <p:par>
                          <p:cTn id="16" fill="hold">
                            <p:stCondLst>
                              <p:cond delay="0"/>
                            </p:stCondLst>
                            <p:childTnLst>
                              <p:par>
                                <p:cTn id="17" presetID="24" presetClass="entr" presetSubtype="0" fill="hold" nodeType="afterEffect">
                                  <p:stCondLst>
                                    <p:cond delay="0"/>
                                  </p:stCondLst>
                                  <p:childTnLst>
                                    <p:set>
                                      <p:cBhvr>
                                        <p:cTn id="18" dur="1" fill="hold">
                                          <p:stCondLst>
                                            <p:cond delay="0"/>
                                          </p:stCondLst>
                                        </p:cTn>
                                        <p:tgtEl>
                                          <p:spTgt spid="10"/>
                                        </p:tgtEl>
                                        <p:attrNameLst>
                                          <p:attrName>style.visibility</p:attrName>
                                        </p:attrNameLst>
                                      </p:cBhvr>
                                      <p:to>
                                        <p:strVal val="visible"/>
                                      </p:to>
                                    </p:set>
                                    <p:anim to="" calcmode="lin" valueType="num">
                                      <p:cBhvr>
                                        <p:cTn id="19" dur="1" fill="hold"/>
                                        <p:tgtEl>
                                          <p:spTgt spid="10"/>
                                        </p:tgtEl>
                                      </p:cBhvr>
                                    </p:anim>
                                  </p:childTnLst>
                                </p:cTn>
                              </p:par>
                            </p:childTnLst>
                          </p:cTn>
                        </p:par>
                        <p:par>
                          <p:cTn id="20" fill="hold">
                            <p:stCondLst>
                              <p:cond delay="0"/>
                            </p:stCondLst>
                            <p:childTnLst>
                              <p:par>
                                <p:cTn id="21" presetID="24" presetClass="entr" presetSubtype="0" fill="hold" nodeType="afterEffect">
                                  <p:stCondLst>
                                    <p:cond delay="0"/>
                                  </p:stCondLst>
                                  <p:childTnLst>
                                    <p:set>
                                      <p:cBhvr>
                                        <p:cTn id="22" dur="1" fill="hold">
                                          <p:stCondLst>
                                            <p:cond delay="0"/>
                                          </p:stCondLst>
                                        </p:cTn>
                                        <p:tgtEl>
                                          <p:spTgt spid="13"/>
                                        </p:tgtEl>
                                        <p:attrNameLst>
                                          <p:attrName>style.visibility</p:attrName>
                                        </p:attrNameLst>
                                      </p:cBhvr>
                                      <p:to>
                                        <p:strVal val="visible"/>
                                      </p:to>
                                    </p:set>
                                    <p:anim to="" calcmode="lin" valueType="num">
                                      <p:cBhvr>
                                        <p:cTn id="23" dur="1" fill="hold"/>
                                        <p:tgtEl>
                                          <p:spTgt spid="13"/>
                                        </p:tgtEl>
                                      </p:cBhvr>
                                    </p:anim>
                                  </p:childTnLst>
                                </p:cTn>
                              </p:par>
                            </p:childTnLst>
                          </p:cTn>
                        </p:par>
                        <p:par>
                          <p:cTn id="24" fill="hold">
                            <p:stCondLst>
                              <p:cond delay="0"/>
                            </p:stCondLst>
                            <p:childTnLst>
                              <p:par>
                                <p:cTn id="25" presetID="24" presetClass="entr" presetSubtype="0" fill="hold" nodeType="afterEffect">
                                  <p:stCondLst>
                                    <p:cond delay="0"/>
                                  </p:stCondLst>
                                  <p:childTnLst>
                                    <p:set>
                                      <p:cBhvr>
                                        <p:cTn id="26" dur="1" fill="hold">
                                          <p:stCondLst>
                                            <p:cond delay="0"/>
                                          </p:stCondLst>
                                        </p:cTn>
                                        <p:tgtEl>
                                          <p:spTgt spid="14"/>
                                        </p:tgtEl>
                                        <p:attrNameLst>
                                          <p:attrName>style.visibility</p:attrName>
                                        </p:attrNameLst>
                                      </p:cBhvr>
                                      <p:to>
                                        <p:strVal val="visible"/>
                                      </p:to>
                                    </p:set>
                                    <p:anim to="" calcmode="lin" valueType="num">
                                      <p:cBhvr>
                                        <p:cTn id="27" dur="1" fill="hold"/>
                                        <p:tgtEl>
                                          <p:spTgt spid="14"/>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6"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6"/>
          <p:cNvSpPr txBox="1"/>
          <p:nvPr>
            <p:custDataLst>
              <p:tags r:id="rId1"/>
            </p:custDataLst>
          </p:nvPr>
        </p:nvSpPr>
        <p:spPr>
          <a:xfrm>
            <a:off x="2895600" y="1489851"/>
            <a:ext cx="6400800" cy="1859280"/>
          </a:xfrm>
          <a:prstGeom prst="rect">
            <a:avLst/>
          </a:prstGeom>
          <a:noFill/>
          <a:ln w="3175">
            <a:noFill/>
            <a:prstDash val="dash"/>
          </a:ln>
        </p:spPr>
        <p:txBody>
          <a:bodyPr wrap="square" lIns="63500" tIns="25400" rIns="63500" bIns="25400" anchor="b"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285750" algn="l" fontAlgn="ctr">
              <a:lnSpc>
                <a:spcPct val="120000"/>
              </a:lnSpc>
              <a:spcBef>
                <a:spcPts val="0"/>
              </a:spcBef>
              <a:spcAft>
                <a:spcPts val="800"/>
              </a:spcAft>
              <a:buSzPct val="100000"/>
              <a:buFont typeface="微软雅黑" panose="020B0503020204020204" charset="-122"/>
              <a:buNone/>
            </a:pPr>
            <a:r>
              <a:rPr lang="zh-CN" altLang="en-US" sz="2400" spc="160" dirty="0">
                <a:ln w="3175">
                  <a:noFill/>
                  <a:prstDash val="dash"/>
                </a:ln>
                <a:solidFill>
                  <a:schemeClr val="dk1">
                    <a:lumMod val="75000"/>
                    <a:lumOff val="25000"/>
                  </a:schemeClr>
                </a:solidFill>
                <a:latin typeface="微软雅黑" panose="020B0503020204020204" charset="-122"/>
                <a:ea typeface="微软雅黑" panose="020B0503020204020204" charset="-122"/>
                <a:cs typeface="微软雅黑" panose="020B0503020204020204" charset="-122"/>
              </a:rPr>
              <a:t>安全是员工的最大福利 ！</a:t>
            </a:r>
            <a:endParaRPr lang="zh-CN" altLang="en-US" sz="2400" spc="160" dirty="0">
              <a:ln w="3175">
                <a:noFill/>
                <a:prstDash val="dash"/>
              </a:ln>
              <a:solidFill>
                <a:schemeClr val="dk1">
                  <a:lumMod val="75000"/>
                  <a:lumOff val="25000"/>
                </a:schemeClr>
              </a:solidFill>
              <a:latin typeface="微软雅黑" panose="020B0503020204020204" charset="-122"/>
              <a:ea typeface="微软雅黑" panose="020B0503020204020204" charset="-122"/>
              <a:cs typeface="微软雅黑" panose="020B0503020204020204" charset="-122"/>
            </a:endParaRPr>
          </a:p>
          <a:p>
            <a:pPr marL="0" lvl="0" indent="-285750" algn="l" fontAlgn="ctr">
              <a:lnSpc>
                <a:spcPct val="120000"/>
              </a:lnSpc>
              <a:spcBef>
                <a:spcPts val="0"/>
              </a:spcBef>
              <a:spcAft>
                <a:spcPts val="800"/>
              </a:spcAft>
              <a:buSzPct val="100000"/>
              <a:buFont typeface="微软雅黑" panose="020B0503020204020204" charset="-122"/>
              <a:buNone/>
            </a:pPr>
            <a:r>
              <a:rPr lang="zh-CN" altLang="en-US" sz="2400" spc="160" dirty="0">
                <a:ln w="3175">
                  <a:noFill/>
                  <a:prstDash val="dash"/>
                </a:ln>
                <a:solidFill>
                  <a:schemeClr val="dk1">
                    <a:lumMod val="75000"/>
                    <a:lumOff val="25000"/>
                  </a:schemeClr>
                </a:solidFill>
                <a:latin typeface="微软雅黑" panose="020B0503020204020204" charset="-122"/>
                <a:ea typeface="微软雅黑" panose="020B0503020204020204" charset="-122"/>
                <a:cs typeface="微软雅黑" panose="020B0503020204020204" charset="-122"/>
              </a:rPr>
              <a:t>员工是安全的最大受益者 !</a:t>
            </a:r>
            <a:endParaRPr lang="zh-CN" altLang="en-US" sz="2400" spc="160" dirty="0">
              <a:ln w="3175">
                <a:noFill/>
                <a:prstDash val="dash"/>
              </a:ln>
              <a:solidFill>
                <a:schemeClr val="dk1">
                  <a:lumMod val="75000"/>
                  <a:lumOff val="25000"/>
                </a:schemeClr>
              </a:solidFill>
              <a:latin typeface="微软雅黑" panose="020B0503020204020204" charset="-122"/>
              <a:ea typeface="微软雅黑" panose="020B0503020204020204" charset="-122"/>
              <a:cs typeface="微软雅黑" panose="020B0503020204020204" charset="-122"/>
            </a:endParaRPr>
          </a:p>
          <a:p>
            <a:pPr marL="0" lvl="0" indent="-285750" algn="l" fontAlgn="ctr">
              <a:lnSpc>
                <a:spcPct val="120000"/>
              </a:lnSpc>
              <a:spcBef>
                <a:spcPts val="0"/>
              </a:spcBef>
              <a:spcAft>
                <a:spcPts val="800"/>
              </a:spcAft>
              <a:buSzPct val="100000"/>
              <a:buFont typeface="微软雅黑" panose="020B0503020204020204" charset="-122"/>
              <a:buNone/>
            </a:pPr>
            <a:r>
              <a:rPr lang="zh-CN" altLang="en-US" sz="2400" spc="160" dirty="0">
                <a:ln w="3175">
                  <a:noFill/>
                  <a:prstDash val="dash"/>
                </a:ln>
                <a:solidFill>
                  <a:schemeClr val="dk1">
                    <a:lumMod val="75000"/>
                    <a:lumOff val="25000"/>
                  </a:schemeClr>
                </a:solidFill>
                <a:latin typeface="微软雅黑" panose="020B0503020204020204" charset="-122"/>
                <a:ea typeface="微软雅黑" panose="020B0503020204020204" charset="-122"/>
                <a:cs typeface="微软雅黑" panose="020B0503020204020204" charset="-122"/>
              </a:rPr>
              <a:t>关心员工的生命安全是最大的人性化 </a:t>
            </a:r>
            <a:endParaRPr lang="zh-CN" altLang="en-US" sz="2400" spc="160" dirty="0">
              <a:ln w="3175">
                <a:noFill/>
                <a:prstDash val="dash"/>
              </a:ln>
              <a:solidFill>
                <a:schemeClr val="dk1">
                  <a:lumMod val="75000"/>
                  <a:lumOff val="25000"/>
                </a:schemeClr>
              </a:solidFill>
              <a:latin typeface="微软雅黑" panose="020B0503020204020204" charset="-122"/>
              <a:ea typeface="微软雅黑" panose="020B0503020204020204" charset="-122"/>
              <a:cs typeface="微软雅黑" panose="020B0503020204020204" charset="-122"/>
            </a:endParaRPr>
          </a:p>
        </p:txBody>
      </p:sp>
      <p:sp>
        <p:nvSpPr>
          <p:cNvPr id="15" name="文本框 14"/>
          <p:cNvSpPr txBox="1"/>
          <p:nvPr>
            <p:custDataLst>
              <p:tags r:id="rId2"/>
            </p:custDataLst>
          </p:nvPr>
        </p:nvSpPr>
        <p:spPr>
          <a:xfrm>
            <a:off x="2895600" y="3661269"/>
            <a:ext cx="6400800" cy="1706880"/>
          </a:xfrm>
          <a:prstGeom prst="rect">
            <a:avLst/>
          </a:prstGeom>
          <a:noFill/>
        </p:spPr>
        <p:txBody>
          <a:bodyPr wrap="square" lIns="63500" tIns="25400" rIns="63500" bIns="25400" rtlCol="0" anchor="t" anchorCtr="0">
            <a:normAutofit/>
          </a:bodyPr>
          <a:p>
            <a:pPr marL="0" indent="0" algn="l">
              <a:lnSpc>
                <a:spcPct val="100000"/>
              </a:lnSpc>
              <a:spcBef>
                <a:spcPts val="0"/>
              </a:spcBef>
              <a:spcAft>
                <a:spcPts val="0"/>
              </a:spcAft>
              <a:buSzPct val="100000"/>
              <a:buNone/>
            </a:pPr>
            <a:r>
              <a:rPr lang="zh-CN" altLang="en-US" sz="5200" b="1" spc="360" dirty="0">
                <a:solidFill>
                  <a:schemeClr val="tx1"/>
                </a:solidFill>
                <a:latin typeface="微软雅黑" panose="020B0503020204020204" charset="-122"/>
                <a:ea typeface="微软雅黑" panose="020B0503020204020204" charset="-122"/>
              </a:rPr>
              <a:t>结  束  语</a:t>
            </a:r>
            <a:endParaRPr lang="zh-CN" altLang="en-US" sz="5200" b="1" spc="360" dirty="0">
              <a:solidFill>
                <a:schemeClr val="tx1"/>
              </a:solidFill>
              <a:latin typeface="微软雅黑" panose="020B0503020204020204" charset="-122"/>
              <a:ea typeface="微软雅黑" panose="020B0503020204020204" charset="-122"/>
            </a:endParaRPr>
          </a:p>
        </p:txBody>
      </p:sp>
      <p:sp>
        <p:nvSpPr>
          <p:cNvPr id="11" name="矩形 0"/>
          <p:cNvSpPr/>
          <p:nvPr>
            <p:custDataLst>
              <p:tags r:id="rId3"/>
            </p:custDataLst>
          </p:nvPr>
        </p:nvSpPr>
        <p:spPr>
          <a:xfrm>
            <a:off x="743223" y="604520"/>
            <a:ext cx="582173" cy="467360"/>
          </a:xfrm>
          <a:prstGeom prst="rect">
            <a:avLst/>
          </a:prstGeom>
          <a:solidFill>
            <a:srgbClr val="A5908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grpSp>
        <p:nvGrpSpPr>
          <p:cNvPr id="16" name="组合 15"/>
          <p:cNvGrpSpPr/>
          <p:nvPr>
            <p:custDataLst>
              <p:tags r:id="rId4"/>
            </p:custDataLst>
          </p:nvPr>
        </p:nvGrpSpPr>
        <p:grpSpPr>
          <a:xfrm>
            <a:off x="11201490" y="604520"/>
            <a:ext cx="203583" cy="74612"/>
            <a:chOff x="9839643" y="910585"/>
            <a:chExt cx="203545" cy="74612"/>
          </a:xfrm>
        </p:grpSpPr>
        <p:cxnSp>
          <p:nvCxnSpPr>
            <p:cNvPr id="17" name="直接连接符 16"/>
            <p:cNvCxnSpPr/>
            <p:nvPr>
              <p:custDataLst>
                <p:tags r:id="rId5"/>
              </p:custDataLst>
            </p:nvPr>
          </p:nvCxnSpPr>
          <p:spPr>
            <a:xfrm>
              <a:off x="9839643" y="910585"/>
              <a:ext cx="203545" cy="0"/>
            </a:xfrm>
            <a:prstGeom prst="line">
              <a:avLst/>
            </a:prstGeom>
            <a:ln w="25400">
              <a:solidFill>
                <a:srgbClr val="A5908A"/>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custDataLst>
                <p:tags r:id="rId6"/>
              </p:custDataLst>
            </p:nvPr>
          </p:nvCxnSpPr>
          <p:spPr>
            <a:xfrm>
              <a:off x="9839643" y="985197"/>
              <a:ext cx="155575" cy="0"/>
            </a:xfrm>
            <a:prstGeom prst="line">
              <a:avLst/>
            </a:prstGeom>
            <a:ln w="25400">
              <a:solidFill>
                <a:srgbClr val="A5908A"/>
              </a:solidFill>
            </a:ln>
          </p:spPr>
          <p:style>
            <a:lnRef idx="1">
              <a:schemeClr val="accent1"/>
            </a:lnRef>
            <a:fillRef idx="0">
              <a:schemeClr val="accent1"/>
            </a:fillRef>
            <a:effectRef idx="0">
              <a:schemeClr val="accent1"/>
            </a:effectRef>
            <a:fontRef idx="minor">
              <a:schemeClr val="tx1"/>
            </a:fontRef>
          </p:style>
        </p:cxnSp>
      </p:grpSp>
      <p:cxnSp>
        <p:nvCxnSpPr>
          <p:cNvPr id="13" name="直接连接符 12"/>
          <p:cNvCxnSpPr/>
          <p:nvPr>
            <p:custDataLst>
              <p:tags r:id="rId7"/>
            </p:custDataLst>
          </p:nvPr>
        </p:nvCxnSpPr>
        <p:spPr>
          <a:xfrm rot="5400000">
            <a:off x="1162325" y="5760385"/>
            <a:ext cx="0" cy="838207"/>
          </a:xfrm>
          <a:prstGeom prst="line">
            <a:avLst/>
          </a:prstGeom>
          <a:solidFill>
            <a:srgbClr val="A5908A"/>
          </a:solidFill>
          <a:ln w="76200">
            <a:solidFill>
              <a:srgbClr val="A5908A"/>
            </a:solidFill>
            <a:prstDash val="dash"/>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custDataLst>
              <p:tags r:id="rId8"/>
            </p:custDataLst>
          </p:nvPr>
        </p:nvCxnSpPr>
        <p:spPr>
          <a:xfrm>
            <a:off x="2895600" y="3511691"/>
            <a:ext cx="6400800" cy="0"/>
          </a:xfrm>
          <a:prstGeom prst="line">
            <a:avLst/>
          </a:prstGeom>
          <a:ln>
            <a:solidFill>
              <a:schemeClr val="dk1"/>
            </a:solidFill>
          </a:ln>
        </p:spPr>
        <p:style>
          <a:lnRef idx="1">
            <a:schemeClr val="accent1"/>
          </a:lnRef>
          <a:fillRef idx="0">
            <a:schemeClr val="accent1"/>
          </a:fillRef>
          <a:effectRef idx="0">
            <a:schemeClr val="accent1"/>
          </a:effectRef>
          <a:fontRef idx="minor">
            <a:schemeClr val="tx1"/>
          </a:fontRef>
        </p:style>
      </p:cxnSp>
    </p:spTree>
    <p:custDataLst>
      <p:tags r:id="rId9"/>
    </p:custDataLst>
  </p:cSld>
  <p:clrMapOvr>
    <a:masterClrMapping/>
  </p:clrMapOvr>
  <mc:AlternateContent xmlns:mc="http://schemas.openxmlformats.org/markup-compatibility/2006">
    <mc:Choice xmlns:p14="http://schemas.microsoft.com/office/powerpoint/2010/main" Requires="p14">
      <p:transition p14:dur="500" advTm="3000">
        <p:random/>
      </p:transition>
    </mc:Choice>
    <mc:Fallback>
      <p:transition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4" presetClass="entr" presetSubtype="0"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 to="" calcmode="lin" valueType="num">
                                      <p:cBhvr>
                                        <p:cTn id="7" dur="1" fill="hold"/>
                                        <p:tgtEl>
                                          <p:spTgt spid="12"/>
                                        </p:tgtEl>
                                      </p:cBhvr>
                                    </p:anim>
                                  </p:childTnLst>
                                </p:cTn>
                              </p:par>
                            </p:childTnLst>
                          </p:cTn>
                        </p:par>
                        <p:par>
                          <p:cTn id="8" fill="hold">
                            <p:stCondLst>
                              <p:cond delay="0"/>
                            </p:stCondLst>
                            <p:childTnLst>
                              <p:par>
                                <p:cTn id="9" presetID="24" presetClass="entr" presetSubtype="0" fill="hold" grpId="0" nodeType="afterEffect">
                                  <p:stCondLst>
                                    <p:cond delay="0"/>
                                  </p:stCondLst>
                                  <p:childTnLst>
                                    <p:set>
                                      <p:cBhvr>
                                        <p:cTn id="10" dur="1" fill="hold">
                                          <p:stCondLst>
                                            <p:cond delay="0"/>
                                          </p:stCondLst>
                                        </p:cTn>
                                        <p:tgtEl>
                                          <p:spTgt spid="15"/>
                                        </p:tgtEl>
                                        <p:attrNameLst>
                                          <p:attrName>style.visibility</p:attrName>
                                        </p:attrNameLst>
                                      </p:cBhvr>
                                      <p:to>
                                        <p:strVal val="visible"/>
                                      </p:to>
                                    </p:set>
                                    <p:anim to="" calcmode="lin" valueType="num">
                                      <p:cBhvr>
                                        <p:cTn id="11" dur="1" fill="hold"/>
                                        <p:tgtEl>
                                          <p:spTgt spid="15"/>
                                        </p:tgtEl>
                                      </p:cBhvr>
                                    </p:anim>
                                  </p:childTnLst>
                                </p:cTn>
                              </p:par>
                            </p:childTnLst>
                          </p:cTn>
                        </p:par>
                        <p:par>
                          <p:cTn id="12" fill="hold">
                            <p:stCondLst>
                              <p:cond delay="0"/>
                            </p:stCondLst>
                            <p:childTnLst>
                              <p:par>
                                <p:cTn id="13" presetID="24" presetClass="entr" presetSubtype="0" fill="hold" grpId="0" nodeType="afterEffect">
                                  <p:stCondLst>
                                    <p:cond delay="0"/>
                                  </p:stCondLst>
                                  <p:childTnLst>
                                    <p:set>
                                      <p:cBhvr>
                                        <p:cTn id="14" dur="1" fill="hold">
                                          <p:stCondLst>
                                            <p:cond delay="0"/>
                                          </p:stCondLst>
                                        </p:cTn>
                                        <p:tgtEl>
                                          <p:spTgt spid="11"/>
                                        </p:tgtEl>
                                        <p:attrNameLst>
                                          <p:attrName>style.visibility</p:attrName>
                                        </p:attrNameLst>
                                      </p:cBhvr>
                                      <p:to>
                                        <p:strVal val="visible"/>
                                      </p:to>
                                    </p:set>
                                    <p:anim to="" calcmode="lin" valueType="num">
                                      <p:cBhvr>
                                        <p:cTn id="15" dur="1" fill="hold"/>
                                        <p:tgtEl>
                                          <p:spTgt spid="11"/>
                                        </p:tgtEl>
                                      </p:cBhvr>
                                    </p:anim>
                                  </p:childTnLst>
                                </p:cTn>
                              </p:par>
                            </p:childTnLst>
                          </p:cTn>
                        </p:par>
                        <p:par>
                          <p:cTn id="16" fill="hold">
                            <p:stCondLst>
                              <p:cond delay="0"/>
                            </p:stCondLst>
                            <p:childTnLst>
                              <p:par>
                                <p:cTn id="17" presetID="24" presetClass="entr" presetSubtype="0" fill="hold" nodeType="afterEffect">
                                  <p:stCondLst>
                                    <p:cond delay="0"/>
                                  </p:stCondLst>
                                  <p:childTnLst>
                                    <p:set>
                                      <p:cBhvr>
                                        <p:cTn id="18" dur="1" fill="hold">
                                          <p:stCondLst>
                                            <p:cond delay="0"/>
                                          </p:stCondLst>
                                        </p:cTn>
                                        <p:tgtEl>
                                          <p:spTgt spid="16"/>
                                        </p:tgtEl>
                                        <p:attrNameLst>
                                          <p:attrName>style.visibility</p:attrName>
                                        </p:attrNameLst>
                                      </p:cBhvr>
                                      <p:to>
                                        <p:strVal val="visible"/>
                                      </p:to>
                                    </p:set>
                                    <p:anim to="" calcmode="lin" valueType="num">
                                      <p:cBhvr>
                                        <p:cTn id="19" dur="1" fill="hold"/>
                                        <p:tgtEl>
                                          <p:spTgt spid="16"/>
                                        </p:tgtEl>
                                      </p:cBhvr>
                                    </p:anim>
                                  </p:childTnLst>
                                </p:cTn>
                              </p:par>
                            </p:childTnLst>
                          </p:cTn>
                        </p:par>
                        <p:par>
                          <p:cTn id="20" fill="hold">
                            <p:stCondLst>
                              <p:cond delay="0"/>
                            </p:stCondLst>
                            <p:childTnLst>
                              <p:par>
                                <p:cTn id="21" presetID="24" presetClass="entr" presetSubtype="0" fill="hold" nodeType="afterEffect">
                                  <p:stCondLst>
                                    <p:cond delay="0"/>
                                  </p:stCondLst>
                                  <p:childTnLst>
                                    <p:set>
                                      <p:cBhvr>
                                        <p:cTn id="22" dur="1" fill="hold">
                                          <p:stCondLst>
                                            <p:cond delay="0"/>
                                          </p:stCondLst>
                                        </p:cTn>
                                        <p:tgtEl>
                                          <p:spTgt spid="13"/>
                                        </p:tgtEl>
                                        <p:attrNameLst>
                                          <p:attrName>style.visibility</p:attrName>
                                        </p:attrNameLst>
                                      </p:cBhvr>
                                      <p:to>
                                        <p:strVal val="visible"/>
                                      </p:to>
                                    </p:set>
                                    <p:anim to="" calcmode="lin" valueType="num">
                                      <p:cBhvr>
                                        <p:cTn id="23" dur="1" fill="hold"/>
                                        <p:tgtEl>
                                          <p:spTgt spid="13"/>
                                        </p:tgtEl>
                                      </p:cBhvr>
                                    </p:anim>
                                  </p:childTnLst>
                                </p:cTn>
                              </p:par>
                            </p:childTnLst>
                          </p:cTn>
                        </p:par>
                        <p:par>
                          <p:cTn id="24" fill="hold">
                            <p:stCondLst>
                              <p:cond delay="0"/>
                            </p:stCondLst>
                            <p:childTnLst>
                              <p:par>
                                <p:cTn id="25" presetID="24" presetClass="entr" presetSubtype="0" fill="hold" nodeType="afterEffect">
                                  <p:stCondLst>
                                    <p:cond delay="0"/>
                                  </p:stCondLst>
                                  <p:childTnLst>
                                    <p:set>
                                      <p:cBhvr>
                                        <p:cTn id="26" dur="1" fill="hold">
                                          <p:stCondLst>
                                            <p:cond delay="0"/>
                                          </p:stCondLst>
                                        </p:cTn>
                                        <p:tgtEl>
                                          <p:spTgt spid="14"/>
                                        </p:tgtEl>
                                        <p:attrNameLst>
                                          <p:attrName>style.visibility</p:attrName>
                                        </p:attrNameLst>
                                      </p:cBhvr>
                                      <p:to>
                                        <p:strVal val="visible"/>
                                      </p:to>
                                    </p:set>
                                    <p:anim to="" calcmode="lin" valueType="num">
                                      <p:cBhvr>
                                        <p:cTn id="27" dur="1" fill="hold"/>
                                        <p:tgtEl>
                                          <p:spTgt spid="14"/>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5" grpId="0"/>
      <p:bldP spid="11"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nvSpPr>
        <p:spPr>
          <a:xfrm>
            <a:off x="2621280" y="2875280"/>
            <a:ext cx="7292340" cy="1106805"/>
          </a:xfrm>
          <a:prstGeom prst="rect">
            <a:avLst/>
          </a:prstGeom>
          <a:noFill/>
        </p:spPr>
        <p:txBody>
          <a:bodyPr wrap="square" rtlCol="0">
            <a:spAutoFit/>
          </a:bodyPr>
          <a:p>
            <a:pPr algn="dist"/>
            <a:r>
              <a:rPr lang="zh-CN" altLang="en-US" sz="6600">
                <a:latin typeface="思源黑体 CN Bold" panose="020B0800000000000000" charset="-122"/>
                <a:ea typeface="思源黑体 CN Bold" panose="020B0800000000000000" charset="-122"/>
                <a:cs typeface="思源黑体 CN Medium" panose="020B0600000000000000" charset="-122"/>
              </a:rPr>
              <a:t>谢谢各位的观看</a:t>
            </a:r>
            <a:endParaRPr lang="zh-CN" altLang="en-US" sz="6600">
              <a:latin typeface="思源黑体 CN Bold" panose="020B0800000000000000" charset="-122"/>
              <a:ea typeface="思源黑体 CN Bold" panose="020B0800000000000000" charset="-122"/>
              <a:cs typeface="思源黑体 CN Medium" panose="020B0600000000000000" charset="-122"/>
            </a:endParaRPr>
          </a:p>
        </p:txBody>
      </p:sp>
      <p:sp>
        <p:nvSpPr>
          <p:cNvPr id="7" name="文本框 6"/>
          <p:cNvSpPr txBox="1"/>
          <p:nvPr/>
        </p:nvSpPr>
        <p:spPr>
          <a:xfrm>
            <a:off x="5572125" y="1971675"/>
            <a:ext cx="1672590" cy="706755"/>
          </a:xfrm>
          <a:prstGeom prst="rect">
            <a:avLst/>
          </a:prstGeom>
          <a:noFill/>
        </p:spPr>
        <p:txBody>
          <a:bodyPr wrap="square" rtlCol="0">
            <a:spAutoFit/>
          </a:bodyPr>
          <a:p>
            <a:r>
              <a:rPr lang="en-US" altLang="zh-CN" sz="4000">
                <a:latin typeface="思源黑体 CN Medium" panose="020B0600000000000000" charset="-122"/>
                <a:ea typeface="思源黑体 CN Medium" panose="020B0600000000000000" charset="-122"/>
              </a:rPr>
              <a:t>LOGO</a:t>
            </a:r>
            <a:endParaRPr lang="en-US" altLang="zh-CN" sz="4000">
              <a:latin typeface="思源黑体 CN Medium" panose="020B0600000000000000" charset="-122"/>
              <a:ea typeface="思源黑体 CN Medium" panose="020B0600000000000000" charset="-122"/>
            </a:endParaRPr>
          </a:p>
        </p:txBody>
      </p:sp>
      <p:sp>
        <p:nvSpPr>
          <p:cNvPr id="8" name="文本框 7"/>
          <p:cNvSpPr txBox="1"/>
          <p:nvPr/>
        </p:nvSpPr>
        <p:spPr>
          <a:xfrm>
            <a:off x="2833370" y="4448175"/>
            <a:ext cx="2738755" cy="521970"/>
          </a:xfrm>
          <a:prstGeom prst="rect">
            <a:avLst/>
          </a:prstGeom>
          <a:noFill/>
        </p:spPr>
        <p:txBody>
          <a:bodyPr wrap="square" rtlCol="0">
            <a:spAutoFit/>
          </a:bodyPr>
          <a:p>
            <a:r>
              <a:rPr lang="zh-CN" altLang="en-US" sz="2800">
                <a:latin typeface="思源黑体 CN Medium" panose="020B0600000000000000" charset="-122"/>
                <a:ea typeface="思源黑体 CN Medium" panose="020B0600000000000000" charset="-122"/>
              </a:rPr>
              <a:t>授课人：</a:t>
            </a:r>
            <a:r>
              <a:rPr lang="en-US" altLang="zh-CN" sz="2800">
                <a:latin typeface="思源黑体 CN Medium" panose="020B0600000000000000" charset="-122"/>
                <a:ea typeface="思源黑体 CN Medium" panose="020B0600000000000000" charset="-122"/>
              </a:rPr>
              <a:t>XXX</a:t>
            </a:r>
            <a:endParaRPr lang="en-US" altLang="zh-CN" sz="2800">
              <a:latin typeface="思源黑体 CN Medium" panose="020B0600000000000000" charset="-122"/>
              <a:ea typeface="思源黑体 CN Medium" panose="020B0600000000000000" charset="-122"/>
            </a:endParaRPr>
          </a:p>
        </p:txBody>
      </p:sp>
      <p:sp>
        <p:nvSpPr>
          <p:cNvPr id="9" name="文本框 8"/>
          <p:cNvSpPr txBox="1"/>
          <p:nvPr/>
        </p:nvSpPr>
        <p:spPr>
          <a:xfrm>
            <a:off x="6810375" y="4448175"/>
            <a:ext cx="2738755" cy="521970"/>
          </a:xfrm>
          <a:prstGeom prst="rect">
            <a:avLst/>
          </a:prstGeom>
          <a:noFill/>
        </p:spPr>
        <p:txBody>
          <a:bodyPr wrap="square" rtlCol="0">
            <a:spAutoFit/>
          </a:bodyPr>
          <a:p>
            <a:pPr algn="r"/>
            <a:r>
              <a:rPr lang="en-US" altLang="zh-CN" sz="2800">
                <a:latin typeface="思源黑体 CN Medium" panose="020B0600000000000000" charset="-122"/>
                <a:ea typeface="思源黑体 CN Medium" panose="020B0600000000000000" charset="-122"/>
              </a:rPr>
              <a:t>20XX</a:t>
            </a:r>
            <a:r>
              <a:rPr lang="zh-CN" altLang="en-US" sz="2800">
                <a:latin typeface="思源黑体 CN Medium" panose="020B0600000000000000" charset="-122"/>
                <a:ea typeface="思源黑体 CN Medium" panose="020B0600000000000000" charset="-122"/>
              </a:rPr>
              <a:t>年</a:t>
            </a:r>
            <a:r>
              <a:rPr lang="en-US" altLang="zh-CN" sz="2800">
                <a:latin typeface="思源黑体 CN Medium" panose="020B0600000000000000" charset="-122"/>
                <a:ea typeface="思源黑体 CN Medium" panose="020B0600000000000000" charset="-122"/>
              </a:rPr>
              <a:t>X</a:t>
            </a:r>
            <a:r>
              <a:rPr lang="zh-CN" altLang="en-US" sz="2800">
                <a:latin typeface="思源黑体 CN Medium" panose="020B0600000000000000" charset="-122"/>
                <a:ea typeface="思源黑体 CN Medium" panose="020B0600000000000000" charset="-122"/>
              </a:rPr>
              <a:t>月</a:t>
            </a:r>
            <a:endParaRPr lang="zh-CN" altLang="en-US" sz="2800">
              <a:latin typeface="思源黑体 CN Medium" panose="020B0600000000000000" charset="-122"/>
              <a:ea typeface="思源黑体 CN Medium" panose="020B0600000000000000" charset="-122"/>
            </a:endParaRPr>
          </a:p>
        </p:txBody>
      </p:sp>
    </p:spTree>
  </p:cSld>
  <p:clrMapOvr>
    <a:masterClrMapping/>
  </p:clrMapOvr>
  <mc:AlternateContent xmlns:mc="http://schemas.openxmlformats.org/markup-compatibility/2006">
    <mc:Choice xmlns:p14="http://schemas.microsoft.com/office/powerpoint/2010/main" Requires="p14">
      <p:transition p14:dur="500" advTm="3000">
        <p:random/>
      </p:transition>
    </mc:Choice>
    <mc:Fallback>
      <p:transition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4"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to="" calcmode="lin" valueType="num">
                                      <p:cBhvr>
                                        <p:cTn id="7" dur="1" fill="hold"/>
                                        <p:tgtEl>
                                          <p:spTgt spid="6"/>
                                        </p:tgtEl>
                                      </p:cBhvr>
                                    </p:anim>
                                  </p:childTnLst>
                                </p:cTn>
                              </p:par>
                            </p:childTnLst>
                          </p:cTn>
                        </p:par>
                        <p:par>
                          <p:cTn id="8" fill="hold">
                            <p:stCondLst>
                              <p:cond delay="0"/>
                            </p:stCondLst>
                            <p:childTnLst>
                              <p:par>
                                <p:cTn id="9" presetID="24" presetClass="entr" presetSubtype="0"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 to="" calcmode="lin" valueType="num">
                                      <p:cBhvr>
                                        <p:cTn id="11" dur="1" fill="hold"/>
                                        <p:tgtEl>
                                          <p:spTgt spid="7"/>
                                        </p:tgtEl>
                                      </p:cBhvr>
                                    </p:anim>
                                  </p:childTnLst>
                                </p:cTn>
                              </p:par>
                            </p:childTnLst>
                          </p:cTn>
                        </p:par>
                        <p:par>
                          <p:cTn id="12" fill="hold">
                            <p:stCondLst>
                              <p:cond delay="0"/>
                            </p:stCondLst>
                            <p:childTnLst>
                              <p:par>
                                <p:cTn id="13" presetID="24" presetClass="entr" presetSubtype="0"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 to="" calcmode="lin" valueType="num">
                                      <p:cBhvr>
                                        <p:cTn id="15" dur="1" fill="hold"/>
                                        <p:tgtEl>
                                          <p:spTgt spid="8"/>
                                        </p:tgtEl>
                                      </p:cBhvr>
                                    </p:anim>
                                  </p:childTnLst>
                                </p:cTn>
                              </p:par>
                            </p:childTnLst>
                          </p:cTn>
                        </p:par>
                        <p:par>
                          <p:cTn id="16" fill="hold">
                            <p:stCondLst>
                              <p:cond delay="0"/>
                            </p:stCondLst>
                            <p:childTnLst>
                              <p:par>
                                <p:cTn id="17" presetID="24" presetClass="entr" presetSubtype="0" fill="hold" grpId="0" nodeType="afterEffect">
                                  <p:stCondLst>
                                    <p:cond delay="0"/>
                                  </p:stCondLst>
                                  <p:childTnLst>
                                    <p:set>
                                      <p:cBhvr>
                                        <p:cTn id="18" dur="1" fill="hold">
                                          <p:stCondLst>
                                            <p:cond delay="0"/>
                                          </p:stCondLst>
                                        </p:cTn>
                                        <p:tgtEl>
                                          <p:spTgt spid="9"/>
                                        </p:tgtEl>
                                        <p:attrNameLst>
                                          <p:attrName>style.visibility</p:attrName>
                                        </p:attrNameLst>
                                      </p:cBhvr>
                                      <p:to>
                                        <p:strVal val="visible"/>
                                      </p:to>
                                    </p:set>
                                    <p:anim to="" calcmode="lin" valueType="num">
                                      <p:cBhvr>
                                        <p:cTn id="19" dur="1" fill="hold"/>
                                        <p:tgtEl>
                                          <p:spTgt spid="9"/>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9"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 name="文本框 5"/>
          <p:cNvSpPr txBox="1"/>
          <p:nvPr/>
        </p:nvSpPr>
        <p:spPr>
          <a:xfrm>
            <a:off x="2195830" y="1889760"/>
            <a:ext cx="1195705" cy="3630930"/>
          </a:xfrm>
          <a:prstGeom prst="rect">
            <a:avLst/>
          </a:prstGeom>
          <a:noFill/>
        </p:spPr>
        <p:txBody>
          <a:bodyPr wrap="square" rtlCol="0">
            <a:spAutoFit/>
          </a:bodyPr>
          <a:p>
            <a:pPr algn="ctr"/>
            <a:r>
              <a:rPr lang="zh-CN" altLang="en-US" sz="11500" i="1">
                <a:latin typeface="思源黑体 CN Bold" panose="020B0800000000000000" charset="-122"/>
                <a:ea typeface="思源黑体 CN Bold" panose="020B0800000000000000" charset="-122"/>
                <a:cs typeface="思源黑体 CN Medium" panose="020B0600000000000000" charset="-122"/>
              </a:rPr>
              <a:t>目录</a:t>
            </a:r>
            <a:endParaRPr lang="zh-CN" altLang="en-US" sz="11500" i="1">
              <a:latin typeface="思源黑体 CN Bold" panose="020B0800000000000000" charset="-122"/>
              <a:ea typeface="思源黑体 CN Bold" panose="020B0800000000000000" charset="-122"/>
              <a:cs typeface="思源黑体 CN Medium" panose="020B0600000000000000" charset="-122"/>
            </a:endParaRPr>
          </a:p>
        </p:txBody>
      </p:sp>
      <p:sp>
        <p:nvSpPr>
          <p:cNvPr id="2" name="文本框 1"/>
          <p:cNvSpPr txBox="1"/>
          <p:nvPr/>
        </p:nvSpPr>
        <p:spPr>
          <a:xfrm>
            <a:off x="4813300" y="1718310"/>
            <a:ext cx="990600" cy="922020"/>
          </a:xfrm>
          <a:prstGeom prst="rect">
            <a:avLst/>
          </a:prstGeom>
          <a:noFill/>
        </p:spPr>
        <p:txBody>
          <a:bodyPr wrap="none" rtlCol="0">
            <a:spAutoFit/>
          </a:bodyPr>
          <a:p>
            <a:r>
              <a:rPr lang="en-US" altLang="zh-CN" sz="5400" i="1">
                <a:latin typeface="思源黑体 CN Bold" panose="020B0800000000000000" charset="-122"/>
                <a:ea typeface="思源黑体 CN Bold" panose="020B0800000000000000" charset="-122"/>
              </a:rPr>
              <a:t>01</a:t>
            </a:r>
            <a:endParaRPr lang="en-US" altLang="zh-CN" sz="5400" i="1">
              <a:latin typeface="思源黑体 CN Bold" panose="020B0800000000000000" charset="-122"/>
              <a:ea typeface="思源黑体 CN Bold" panose="020B0800000000000000" charset="-122"/>
            </a:endParaRPr>
          </a:p>
        </p:txBody>
      </p:sp>
      <p:sp>
        <p:nvSpPr>
          <p:cNvPr id="3" name="文本框 2"/>
          <p:cNvSpPr txBox="1"/>
          <p:nvPr/>
        </p:nvSpPr>
        <p:spPr>
          <a:xfrm>
            <a:off x="6067425" y="1948815"/>
            <a:ext cx="4094480" cy="521970"/>
          </a:xfrm>
          <a:prstGeom prst="rect">
            <a:avLst/>
          </a:prstGeom>
          <a:noFill/>
        </p:spPr>
        <p:txBody>
          <a:bodyPr wrap="none" rtlCol="0">
            <a:spAutoFit/>
          </a:bodyPr>
          <a:p>
            <a:r>
              <a:rPr lang="zh-CN" altLang="en-US" sz="2800">
                <a:latin typeface="思源黑体 CN Bold" panose="020B0800000000000000" charset="-122"/>
                <a:ea typeface="思源黑体 CN Bold" panose="020B0800000000000000" charset="-122"/>
              </a:rPr>
              <a:t>员工义务及安全生产责任</a:t>
            </a:r>
            <a:endParaRPr lang="zh-CN" altLang="en-US" sz="2800">
              <a:latin typeface="思源黑体 CN Bold" panose="020B0800000000000000" charset="-122"/>
              <a:ea typeface="思源黑体 CN Bold" panose="020B0800000000000000" charset="-122"/>
            </a:endParaRPr>
          </a:p>
        </p:txBody>
      </p:sp>
      <p:sp>
        <p:nvSpPr>
          <p:cNvPr id="4" name="矩形 3"/>
          <p:cNvSpPr/>
          <p:nvPr/>
        </p:nvSpPr>
        <p:spPr>
          <a:xfrm rot="19860000">
            <a:off x="5334635" y="1870075"/>
            <a:ext cx="127000" cy="8026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400"/>
          </a:p>
        </p:txBody>
      </p:sp>
      <p:sp>
        <p:nvSpPr>
          <p:cNvPr id="5" name="文本框 4"/>
          <p:cNvSpPr txBox="1"/>
          <p:nvPr/>
        </p:nvSpPr>
        <p:spPr>
          <a:xfrm>
            <a:off x="4785995" y="2943225"/>
            <a:ext cx="990600" cy="922020"/>
          </a:xfrm>
          <a:prstGeom prst="rect">
            <a:avLst/>
          </a:prstGeom>
          <a:noFill/>
        </p:spPr>
        <p:txBody>
          <a:bodyPr wrap="none" rtlCol="0">
            <a:spAutoFit/>
          </a:bodyPr>
          <a:p>
            <a:r>
              <a:rPr lang="en-US" altLang="zh-CN" sz="5400" i="1">
                <a:latin typeface="思源黑体 CN Bold" panose="020B0800000000000000" charset="-122"/>
                <a:ea typeface="思源黑体 CN Bold" panose="020B0800000000000000" charset="-122"/>
              </a:rPr>
              <a:t>02</a:t>
            </a:r>
            <a:endParaRPr lang="en-US" altLang="zh-CN" sz="5400" i="1">
              <a:latin typeface="思源黑体 CN Bold" panose="020B0800000000000000" charset="-122"/>
              <a:ea typeface="思源黑体 CN Bold" panose="020B0800000000000000" charset="-122"/>
            </a:endParaRPr>
          </a:p>
        </p:txBody>
      </p:sp>
      <p:sp>
        <p:nvSpPr>
          <p:cNvPr id="7" name="矩形 6"/>
          <p:cNvSpPr/>
          <p:nvPr/>
        </p:nvSpPr>
        <p:spPr>
          <a:xfrm rot="19860000">
            <a:off x="5307330" y="3094990"/>
            <a:ext cx="127000" cy="8026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400"/>
          </a:p>
        </p:txBody>
      </p:sp>
      <p:sp>
        <p:nvSpPr>
          <p:cNvPr id="8" name="文本框 7"/>
          <p:cNvSpPr txBox="1"/>
          <p:nvPr/>
        </p:nvSpPr>
        <p:spPr>
          <a:xfrm>
            <a:off x="6137910" y="3173730"/>
            <a:ext cx="2316480" cy="521970"/>
          </a:xfrm>
          <a:prstGeom prst="rect">
            <a:avLst/>
          </a:prstGeom>
          <a:noFill/>
        </p:spPr>
        <p:txBody>
          <a:bodyPr wrap="none" rtlCol="0">
            <a:spAutoFit/>
          </a:bodyPr>
          <a:p>
            <a:pPr algn="l"/>
            <a:r>
              <a:rPr lang="zh-CN" altLang="en-US" sz="2800">
                <a:latin typeface="思源黑体 CN Bold" panose="020B0800000000000000" charset="-122"/>
                <a:ea typeface="思源黑体 CN Bold" panose="020B0800000000000000" charset="-122"/>
              </a:rPr>
              <a:t>安全规章制度</a:t>
            </a:r>
            <a:endParaRPr lang="zh-CN" altLang="en-US" sz="2800">
              <a:latin typeface="思源黑体 CN Bold" panose="020B0800000000000000" charset="-122"/>
              <a:ea typeface="思源黑体 CN Bold" panose="020B0800000000000000" charset="-122"/>
            </a:endParaRPr>
          </a:p>
        </p:txBody>
      </p:sp>
      <p:sp>
        <p:nvSpPr>
          <p:cNvPr id="9" name="文本框 8"/>
          <p:cNvSpPr txBox="1"/>
          <p:nvPr/>
        </p:nvSpPr>
        <p:spPr>
          <a:xfrm>
            <a:off x="4813935" y="4140200"/>
            <a:ext cx="990600" cy="922020"/>
          </a:xfrm>
          <a:prstGeom prst="rect">
            <a:avLst/>
          </a:prstGeom>
          <a:noFill/>
        </p:spPr>
        <p:txBody>
          <a:bodyPr wrap="none" rtlCol="0">
            <a:spAutoFit/>
          </a:bodyPr>
          <a:p>
            <a:r>
              <a:rPr lang="en-US" altLang="zh-CN" sz="5400" i="1">
                <a:latin typeface="思源黑体 CN Bold" panose="020B0800000000000000" charset="-122"/>
                <a:ea typeface="思源黑体 CN Bold" panose="020B0800000000000000" charset="-122"/>
              </a:rPr>
              <a:t>03</a:t>
            </a:r>
            <a:endParaRPr lang="en-US" altLang="zh-CN" sz="5400" i="1">
              <a:latin typeface="思源黑体 CN Bold" panose="020B0800000000000000" charset="-122"/>
              <a:ea typeface="思源黑体 CN Bold" panose="020B0800000000000000" charset="-122"/>
            </a:endParaRPr>
          </a:p>
        </p:txBody>
      </p:sp>
      <p:sp>
        <p:nvSpPr>
          <p:cNvPr id="10" name="矩形 9"/>
          <p:cNvSpPr/>
          <p:nvPr/>
        </p:nvSpPr>
        <p:spPr>
          <a:xfrm rot="19860000">
            <a:off x="5335270" y="4291965"/>
            <a:ext cx="127000" cy="8026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400"/>
          </a:p>
        </p:txBody>
      </p:sp>
      <p:sp>
        <p:nvSpPr>
          <p:cNvPr id="11" name="文本框 10"/>
          <p:cNvSpPr txBox="1"/>
          <p:nvPr/>
        </p:nvSpPr>
        <p:spPr>
          <a:xfrm>
            <a:off x="6165850" y="4370705"/>
            <a:ext cx="2316480" cy="521970"/>
          </a:xfrm>
          <a:prstGeom prst="rect">
            <a:avLst/>
          </a:prstGeom>
          <a:noFill/>
        </p:spPr>
        <p:txBody>
          <a:bodyPr wrap="none" rtlCol="0">
            <a:spAutoFit/>
          </a:bodyPr>
          <a:p>
            <a:pPr algn="l"/>
            <a:r>
              <a:rPr lang="zh-CN" altLang="en-US" sz="2800">
                <a:latin typeface="思源黑体 CN Bold" panose="020B0800000000000000" charset="-122"/>
                <a:ea typeface="思源黑体 CN Bold" panose="020B0800000000000000" charset="-122"/>
              </a:rPr>
              <a:t>消防安全学习</a:t>
            </a:r>
            <a:endParaRPr lang="zh-CN" altLang="en-US" sz="2800">
              <a:latin typeface="思源黑体 CN Bold" panose="020B0800000000000000" charset="-122"/>
              <a:ea typeface="思源黑体 CN Bold" panose="020B0800000000000000" charset="-122"/>
            </a:endParaRPr>
          </a:p>
        </p:txBody>
      </p:sp>
      <p:sp>
        <p:nvSpPr>
          <p:cNvPr id="12" name="文本框 11"/>
          <p:cNvSpPr txBox="1"/>
          <p:nvPr/>
        </p:nvSpPr>
        <p:spPr>
          <a:xfrm>
            <a:off x="4715510" y="5421630"/>
            <a:ext cx="990600" cy="922020"/>
          </a:xfrm>
          <a:prstGeom prst="rect">
            <a:avLst/>
          </a:prstGeom>
          <a:noFill/>
        </p:spPr>
        <p:txBody>
          <a:bodyPr wrap="none" rtlCol="0">
            <a:spAutoFit/>
          </a:bodyPr>
          <a:p>
            <a:r>
              <a:rPr lang="en-US" altLang="zh-CN" sz="5400" i="1">
                <a:latin typeface="思源黑体 CN Bold" panose="020B0800000000000000" charset="-122"/>
                <a:ea typeface="思源黑体 CN Bold" panose="020B0800000000000000" charset="-122"/>
              </a:rPr>
              <a:t>04</a:t>
            </a:r>
            <a:endParaRPr lang="en-US" altLang="zh-CN" sz="5400" i="1">
              <a:latin typeface="思源黑体 CN Bold" panose="020B0800000000000000" charset="-122"/>
              <a:ea typeface="思源黑体 CN Bold" panose="020B0800000000000000" charset="-122"/>
            </a:endParaRPr>
          </a:p>
        </p:txBody>
      </p:sp>
      <p:sp>
        <p:nvSpPr>
          <p:cNvPr id="13" name="矩形 12"/>
          <p:cNvSpPr/>
          <p:nvPr/>
        </p:nvSpPr>
        <p:spPr>
          <a:xfrm rot="19860000">
            <a:off x="5307330" y="5545455"/>
            <a:ext cx="127000" cy="8026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400"/>
          </a:p>
        </p:txBody>
      </p:sp>
      <p:sp>
        <p:nvSpPr>
          <p:cNvPr id="14" name="文本框 13"/>
          <p:cNvSpPr txBox="1"/>
          <p:nvPr/>
        </p:nvSpPr>
        <p:spPr>
          <a:xfrm>
            <a:off x="6067425" y="5652135"/>
            <a:ext cx="2672080" cy="521970"/>
          </a:xfrm>
          <a:prstGeom prst="rect">
            <a:avLst/>
          </a:prstGeom>
          <a:noFill/>
        </p:spPr>
        <p:txBody>
          <a:bodyPr wrap="none" rtlCol="0">
            <a:spAutoFit/>
          </a:bodyPr>
          <a:p>
            <a:pPr algn="l"/>
            <a:r>
              <a:rPr lang="zh-CN" altLang="en-US" sz="2800">
                <a:latin typeface="思源黑体 CN Bold" panose="020B0800000000000000" charset="-122"/>
                <a:ea typeface="思源黑体 CN Bold" panose="020B0800000000000000" charset="-122"/>
              </a:rPr>
              <a:t>其他类安全学习</a:t>
            </a:r>
            <a:endParaRPr lang="zh-CN" altLang="en-US" sz="2800">
              <a:latin typeface="思源黑体 CN Bold" panose="020B0800000000000000" charset="-122"/>
              <a:ea typeface="思源黑体 CN Bold" panose="020B0800000000000000" charset="-122"/>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advTm="3000">
        <p:random/>
      </p:transition>
    </mc:Choice>
    <mc:Fallback>
      <p:transition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4"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to="" calcmode="lin" valueType="num">
                                      <p:cBhvr>
                                        <p:cTn id="7" dur="1" fill="hold"/>
                                        <p:tgtEl>
                                          <p:spTgt spid="6"/>
                                        </p:tgtEl>
                                      </p:cBhvr>
                                    </p:anim>
                                  </p:childTnLst>
                                </p:cTn>
                              </p:par>
                            </p:childTnLst>
                          </p:cTn>
                        </p:par>
                        <p:par>
                          <p:cTn id="8" fill="hold">
                            <p:stCondLst>
                              <p:cond delay="0"/>
                            </p:stCondLst>
                            <p:childTnLst>
                              <p:par>
                                <p:cTn id="9" presetID="24" presetClass="entr" presetSubtype="0"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 to="" calcmode="lin" valueType="num">
                                      <p:cBhvr>
                                        <p:cTn id="11" dur="1" fill="hold"/>
                                        <p:tgtEl>
                                          <p:spTgt spid="2"/>
                                        </p:tgtEl>
                                      </p:cBhvr>
                                    </p:anim>
                                  </p:childTnLst>
                                </p:cTn>
                              </p:par>
                            </p:childTnLst>
                          </p:cTn>
                        </p:par>
                        <p:par>
                          <p:cTn id="12" fill="hold">
                            <p:stCondLst>
                              <p:cond delay="0"/>
                            </p:stCondLst>
                            <p:childTnLst>
                              <p:par>
                                <p:cTn id="13" presetID="24" presetClass="entr" presetSubtype="0" fill="hold" grpId="0" nodeType="afterEffect">
                                  <p:stCondLst>
                                    <p:cond delay="0"/>
                                  </p:stCondLst>
                                  <p:childTnLst>
                                    <p:set>
                                      <p:cBhvr>
                                        <p:cTn id="14" dur="1" fill="hold">
                                          <p:stCondLst>
                                            <p:cond delay="0"/>
                                          </p:stCondLst>
                                        </p:cTn>
                                        <p:tgtEl>
                                          <p:spTgt spid="3"/>
                                        </p:tgtEl>
                                        <p:attrNameLst>
                                          <p:attrName>style.visibility</p:attrName>
                                        </p:attrNameLst>
                                      </p:cBhvr>
                                      <p:to>
                                        <p:strVal val="visible"/>
                                      </p:to>
                                    </p:set>
                                    <p:anim to="" calcmode="lin" valueType="num">
                                      <p:cBhvr>
                                        <p:cTn id="15" dur="1" fill="hold"/>
                                        <p:tgtEl>
                                          <p:spTgt spid="3"/>
                                        </p:tgtEl>
                                      </p:cBhvr>
                                    </p:anim>
                                  </p:childTnLst>
                                </p:cTn>
                              </p:par>
                            </p:childTnLst>
                          </p:cTn>
                        </p:par>
                        <p:par>
                          <p:cTn id="16" fill="hold">
                            <p:stCondLst>
                              <p:cond delay="0"/>
                            </p:stCondLst>
                            <p:childTnLst>
                              <p:par>
                                <p:cTn id="17" presetID="24" presetClass="entr" presetSubtype="0" fill="hold" grpId="0" nodeType="afterEffect">
                                  <p:stCondLst>
                                    <p:cond delay="0"/>
                                  </p:stCondLst>
                                  <p:childTnLst>
                                    <p:set>
                                      <p:cBhvr>
                                        <p:cTn id="18" dur="1" fill="hold">
                                          <p:stCondLst>
                                            <p:cond delay="0"/>
                                          </p:stCondLst>
                                        </p:cTn>
                                        <p:tgtEl>
                                          <p:spTgt spid="4"/>
                                        </p:tgtEl>
                                        <p:attrNameLst>
                                          <p:attrName>style.visibility</p:attrName>
                                        </p:attrNameLst>
                                      </p:cBhvr>
                                      <p:to>
                                        <p:strVal val="visible"/>
                                      </p:to>
                                    </p:set>
                                    <p:anim to="" calcmode="lin" valueType="num">
                                      <p:cBhvr>
                                        <p:cTn id="19" dur="1" fill="hold"/>
                                        <p:tgtEl>
                                          <p:spTgt spid="4"/>
                                        </p:tgtEl>
                                      </p:cBhvr>
                                    </p:anim>
                                  </p:childTnLst>
                                </p:cTn>
                              </p:par>
                            </p:childTnLst>
                          </p:cTn>
                        </p:par>
                        <p:par>
                          <p:cTn id="20" fill="hold">
                            <p:stCondLst>
                              <p:cond delay="0"/>
                            </p:stCondLst>
                            <p:childTnLst>
                              <p:par>
                                <p:cTn id="21" presetID="24" presetClass="entr" presetSubtype="0" fill="hold" grpId="0" nodeType="afterEffect">
                                  <p:stCondLst>
                                    <p:cond delay="0"/>
                                  </p:stCondLst>
                                  <p:childTnLst>
                                    <p:set>
                                      <p:cBhvr>
                                        <p:cTn id="22" dur="1" fill="hold">
                                          <p:stCondLst>
                                            <p:cond delay="0"/>
                                          </p:stCondLst>
                                        </p:cTn>
                                        <p:tgtEl>
                                          <p:spTgt spid="5"/>
                                        </p:tgtEl>
                                        <p:attrNameLst>
                                          <p:attrName>style.visibility</p:attrName>
                                        </p:attrNameLst>
                                      </p:cBhvr>
                                      <p:to>
                                        <p:strVal val="visible"/>
                                      </p:to>
                                    </p:set>
                                    <p:anim to="" calcmode="lin" valueType="num">
                                      <p:cBhvr>
                                        <p:cTn id="23" dur="1" fill="hold"/>
                                        <p:tgtEl>
                                          <p:spTgt spid="5"/>
                                        </p:tgtEl>
                                      </p:cBhvr>
                                    </p:anim>
                                  </p:childTnLst>
                                </p:cTn>
                              </p:par>
                            </p:childTnLst>
                          </p:cTn>
                        </p:par>
                        <p:par>
                          <p:cTn id="24" fill="hold">
                            <p:stCondLst>
                              <p:cond delay="0"/>
                            </p:stCondLst>
                            <p:childTnLst>
                              <p:par>
                                <p:cTn id="25" presetID="24" presetClass="entr" presetSubtype="0" fill="hold" grpId="0" nodeType="afterEffect">
                                  <p:stCondLst>
                                    <p:cond delay="0"/>
                                  </p:stCondLst>
                                  <p:childTnLst>
                                    <p:set>
                                      <p:cBhvr>
                                        <p:cTn id="26" dur="1" fill="hold">
                                          <p:stCondLst>
                                            <p:cond delay="0"/>
                                          </p:stCondLst>
                                        </p:cTn>
                                        <p:tgtEl>
                                          <p:spTgt spid="7"/>
                                        </p:tgtEl>
                                        <p:attrNameLst>
                                          <p:attrName>style.visibility</p:attrName>
                                        </p:attrNameLst>
                                      </p:cBhvr>
                                      <p:to>
                                        <p:strVal val="visible"/>
                                      </p:to>
                                    </p:set>
                                    <p:anim to="" calcmode="lin" valueType="num">
                                      <p:cBhvr>
                                        <p:cTn id="27" dur="1" fill="hold"/>
                                        <p:tgtEl>
                                          <p:spTgt spid="7"/>
                                        </p:tgtEl>
                                      </p:cBhvr>
                                    </p:anim>
                                  </p:childTnLst>
                                </p:cTn>
                              </p:par>
                            </p:childTnLst>
                          </p:cTn>
                        </p:par>
                        <p:par>
                          <p:cTn id="28" fill="hold">
                            <p:stCondLst>
                              <p:cond delay="0"/>
                            </p:stCondLst>
                            <p:childTnLst>
                              <p:par>
                                <p:cTn id="29" presetID="24" presetClass="entr" presetSubtype="0" fill="hold" grpId="0" nodeType="afterEffect">
                                  <p:stCondLst>
                                    <p:cond delay="0"/>
                                  </p:stCondLst>
                                  <p:childTnLst>
                                    <p:set>
                                      <p:cBhvr>
                                        <p:cTn id="30" dur="1" fill="hold">
                                          <p:stCondLst>
                                            <p:cond delay="0"/>
                                          </p:stCondLst>
                                        </p:cTn>
                                        <p:tgtEl>
                                          <p:spTgt spid="8"/>
                                        </p:tgtEl>
                                        <p:attrNameLst>
                                          <p:attrName>style.visibility</p:attrName>
                                        </p:attrNameLst>
                                      </p:cBhvr>
                                      <p:to>
                                        <p:strVal val="visible"/>
                                      </p:to>
                                    </p:set>
                                    <p:anim to="" calcmode="lin" valueType="num">
                                      <p:cBhvr>
                                        <p:cTn id="31" dur="1" fill="hold"/>
                                        <p:tgtEl>
                                          <p:spTgt spid="8"/>
                                        </p:tgtEl>
                                      </p:cBhvr>
                                    </p:anim>
                                  </p:childTnLst>
                                </p:cTn>
                              </p:par>
                            </p:childTnLst>
                          </p:cTn>
                        </p:par>
                        <p:par>
                          <p:cTn id="32" fill="hold">
                            <p:stCondLst>
                              <p:cond delay="0"/>
                            </p:stCondLst>
                            <p:childTnLst>
                              <p:par>
                                <p:cTn id="33" presetID="24" presetClass="entr" presetSubtype="0" fill="hold" grpId="0" nodeType="afterEffect">
                                  <p:stCondLst>
                                    <p:cond delay="0"/>
                                  </p:stCondLst>
                                  <p:childTnLst>
                                    <p:set>
                                      <p:cBhvr>
                                        <p:cTn id="34" dur="1" fill="hold">
                                          <p:stCondLst>
                                            <p:cond delay="0"/>
                                          </p:stCondLst>
                                        </p:cTn>
                                        <p:tgtEl>
                                          <p:spTgt spid="9"/>
                                        </p:tgtEl>
                                        <p:attrNameLst>
                                          <p:attrName>style.visibility</p:attrName>
                                        </p:attrNameLst>
                                      </p:cBhvr>
                                      <p:to>
                                        <p:strVal val="visible"/>
                                      </p:to>
                                    </p:set>
                                    <p:anim to="" calcmode="lin" valueType="num">
                                      <p:cBhvr>
                                        <p:cTn id="35" dur="1" fill="hold"/>
                                        <p:tgtEl>
                                          <p:spTgt spid="9"/>
                                        </p:tgtEl>
                                      </p:cBhvr>
                                    </p:anim>
                                  </p:childTnLst>
                                </p:cTn>
                              </p:par>
                            </p:childTnLst>
                          </p:cTn>
                        </p:par>
                        <p:par>
                          <p:cTn id="36" fill="hold">
                            <p:stCondLst>
                              <p:cond delay="0"/>
                            </p:stCondLst>
                            <p:childTnLst>
                              <p:par>
                                <p:cTn id="37" presetID="24" presetClass="entr" presetSubtype="0" fill="hold" grpId="0" nodeType="afterEffect">
                                  <p:stCondLst>
                                    <p:cond delay="0"/>
                                  </p:stCondLst>
                                  <p:childTnLst>
                                    <p:set>
                                      <p:cBhvr>
                                        <p:cTn id="38" dur="1" fill="hold">
                                          <p:stCondLst>
                                            <p:cond delay="0"/>
                                          </p:stCondLst>
                                        </p:cTn>
                                        <p:tgtEl>
                                          <p:spTgt spid="10"/>
                                        </p:tgtEl>
                                        <p:attrNameLst>
                                          <p:attrName>style.visibility</p:attrName>
                                        </p:attrNameLst>
                                      </p:cBhvr>
                                      <p:to>
                                        <p:strVal val="visible"/>
                                      </p:to>
                                    </p:set>
                                    <p:anim to="" calcmode="lin" valueType="num">
                                      <p:cBhvr>
                                        <p:cTn id="39" dur="1" fill="hold"/>
                                        <p:tgtEl>
                                          <p:spTgt spid="10"/>
                                        </p:tgtEl>
                                      </p:cBhvr>
                                    </p:anim>
                                  </p:childTnLst>
                                </p:cTn>
                              </p:par>
                            </p:childTnLst>
                          </p:cTn>
                        </p:par>
                        <p:par>
                          <p:cTn id="40" fill="hold">
                            <p:stCondLst>
                              <p:cond delay="0"/>
                            </p:stCondLst>
                            <p:childTnLst>
                              <p:par>
                                <p:cTn id="41" presetID="24" presetClass="entr" presetSubtype="0" fill="hold" grpId="0" nodeType="afterEffect">
                                  <p:stCondLst>
                                    <p:cond delay="0"/>
                                  </p:stCondLst>
                                  <p:childTnLst>
                                    <p:set>
                                      <p:cBhvr>
                                        <p:cTn id="42" dur="1" fill="hold">
                                          <p:stCondLst>
                                            <p:cond delay="0"/>
                                          </p:stCondLst>
                                        </p:cTn>
                                        <p:tgtEl>
                                          <p:spTgt spid="11"/>
                                        </p:tgtEl>
                                        <p:attrNameLst>
                                          <p:attrName>style.visibility</p:attrName>
                                        </p:attrNameLst>
                                      </p:cBhvr>
                                      <p:to>
                                        <p:strVal val="visible"/>
                                      </p:to>
                                    </p:set>
                                    <p:anim to="" calcmode="lin" valueType="num">
                                      <p:cBhvr>
                                        <p:cTn id="43" dur="1" fill="hold"/>
                                        <p:tgtEl>
                                          <p:spTgt spid="11"/>
                                        </p:tgtEl>
                                      </p:cBhvr>
                                    </p:anim>
                                  </p:childTnLst>
                                </p:cTn>
                              </p:par>
                            </p:childTnLst>
                          </p:cTn>
                        </p:par>
                        <p:par>
                          <p:cTn id="44" fill="hold">
                            <p:stCondLst>
                              <p:cond delay="0"/>
                            </p:stCondLst>
                            <p:childTnLst>
                              <p:par>
                                <p:cTn id="45" presetID="24" presetClass="entr" presetSubtype="0" fill="hold" grpId="0" nodeType="afterEffect">
                                  <p:stCondLst>
                                    <p:cond delay="0"/>
                                  </p:stCondLst>
                                  <p:childTnLst>
                                    <p:set>
                                      <p:cBhvr>
                                        <p:cTn id="46" dur="1" fill="hold">
                                          <p:stCondLst>
                                            <p:cond delay="0"/>
                                          </p:stCondLst>
                                        </p:cTn>
                                        <p:tgtEl>
                                          <p:spTgt spid="12"/>
                                        </p:tgtEl>
                                        <p:attrNameLst>
                                          <p:attrName>style.visibility</p:attrName>
                                        </p:attrNameLst>
                                      </p:cBhvr>
                                      <p:to>
                                        <p:strVal val="visible"/>
                                      </p:to>
                                    </p:set>
                                    <p:anim to="" calcmode="lin" valueType="num">
                                      <p:cBhvr>
                                        <p:cTn id="47" dur="1" fill="hold"/>
                                        <p:tgtEl>
                                          <p:spTgt spid="12"/>
                                        </p:tgtEl>
                                      </p:cBhvr>
                                    </p:anim>
                                  </p:childTnLst>
                                </p:cTn>
                              </p:par>
                            </p:childTnLst>
                          </p:cTn>
                        </p:par>
                        <p:par>
                          <p:cTn id="48" fill="hold">
                            <p:stCondLst>
                              <p:cond delay="0"/>
                            </p:stCondLst>
                            <p:childTnLst>
                              <p:par>
                                <p:cTn id="49" presetID="24" presetClass="entr" presetSubtype="0" fill="hold" grpId="0" nodeType="afterEffect">
                                  <p:stCondLst>
                                    <p:cond delay="0"/>
                                  </p:stCondLst>
                                  <p:childTnLst>
                                    <p:set>
                                      <p:cBhvr>
                                        <p:cTn id="50" dur="1" fill="hold">
                                          <p:stCondLst>
                                            <p:cond delay="0"/>
                                          </p:stCondLst>
                                        </p:cTn>
                                        <p:tgtEl>
                                          <p:spTgt spid="13"/>
                                        </p:tgtEl>
                                        <p:attrNameLst>
                                          <p:attrName>style.visibility</p:attrName>
                                        </p:attrNameLst>
                                      </p:cBhvr>
                                      <p:to>
                                        <p:strVal val="visible"/>
                                      </p:to>
                                    </p:set>
                                    <p:anim to="" calcmode="lin" valueType="num">
                                      <p:cBhvr>
                                        <p:cTn id="51" dur="1" fill="hold"/>
                                        <p:tgtEl>
                                          <p:spTgt spid="13"/>
                                        </p:tgtEl>
                                      </p:cBhvr>
                                    </p:anim>
                                  </p:childTnLst>
                                </p:cTn>
                              </p:par>
                            </p:childTnLst>
                          </p:cTn>
                        </p:par>
                        <p:par>
                          <p:cTn id="52" fill="hold">
                            <p:stCondLst>
                              <p:cond delay="0"/>
                            </p:stCondLst>
                            <p:childTnLst>
                              <p:par>
                                <p:cTn id="53" presetID="24" presetClass="entr" presetSubtype="0" fill="hold" grpId="0" nodeType="afterEffect">
                                  <p:stCondLst>
                                    <p:cond delay="0"/>
                                  </p:stCondLst>
                                  <p:childTnLst>
                                    <p:set>
                                      <p:cBhvr>
                                        <p:cTn id="54" dur="1" fill="hold">
                                          <p:stCondLst>
                                            <p:cond delay="0"/>
                                          </p:stCondLst>
                                        </p:cTn>
                                        <p:tgtEl>
                                          <p:spTgt spid="14"/>
                                        </p:tgtEl>
                                        <p:attrNameLst>
                                          <p:attrName>style.visibility</p:attrName>
                                        </p:attrNameLst>
                                      </p:cBhvr>
                                      <p:to>
                                        <p:strVal val="visible"/>
                                      </p:to>
                                    </p:set>
                                    <p:anim to="" calcmode="lin" valueType="num">
                                      <p:cBhvr>
                                        <p:cTn id="55" dur="1" fill="hold"/>
                                        <p:tgtEl>
                                          <p:spTgt spid="14"/>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2" grpId="0"/>
      <p:bldP spid="3" grpId="0"/>
      <p:bldP spid="4" grpId="0" animBg="1"/>
      <p:bldP spid="5" grpId="0"/>
      <p:bldP spid="7" grpId="0" animBg="1"/>
      <p:bldP spid="8" grpId="0"/>
      <p:bldP spid="9" grpId="0"/>
      <p:bldP spid="10" grpId="0" animBg="1"/>
      <p:bldP spid="11" grpId="0"/>
      <p:bldP spid="12" grpId="0"/>
      <p:bldP spid="13" grpId="0" animBg="1"/>
      <p:bldP spid="1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4662805" y="2295525"/>
            <a:ext cx="2865755" cy="922020"/>
          </a:xfrm>
          <a:prstGeom prst="rect">
            <a:avLst/>
          </a:prstGeom>
          <a:noFill/>
        </p:spPr>
        <p:txBody>
          <a:bodyPr wrap="none" rtlCol="0">
            <a:spAutoFit/>
          </a:bodyPr>
          <a:p>
            <a:r>
              <a:rPr lang="en-US" altLang="zh-CN" sz="5400" i="1">
                <a:latin typeface="思源黑体 CN Bold" panose="020B0800000000000000" charset="-122"/>
                <a:ea typeface="思源黑体 CN Bold" panose="020B0800000000000000" charset="-122"/>
              </a:rPr>
              <a:t>PART.01</a:t>
            </a:r>
            <a:endParaRPr lang="en-US" altLang="zh-CN" sz="5400" i="1">
              <a:latin typeface="思源黑体 CN Bold" panose="020B0800000000000000" charset="-122"/>
              <a:ea typeface="思源黑体 CN Bold" panose="020B0800000000000000" charset="-122"/>
            </a:endParaRPr>
          </a:p>
        </p:txBody>
      </p:sp>
      <p:sp>
        <p:nvSpPr>
          <p:cNvPr id="3" name="文本框 2"/>
          <p:cNvSpPr txBox="1"/>
          <p:nvPr/>
        </p:nvSpPr>
        <p:spPr>
          <a:xfrm>
            <a:off x="2931160" y="3539490"/>
            <a:ext cx="6329680" cy="768350"/>
          </a:xfrm>
          <a:prstGeom prst="rect">
            <a:avLst/>
          </a:prstGeom>
          <a:noFill/>
        </p:spPr>
        <p:txBody>
          <a:bodyPr wrap="none" rtlCol="0">
            <a:spAutoFit/>
          </a:bodyPr>
          <a:p>
            <a:r>
              <a:rPr lang="zh-CN" altLang="en-US" sz="4400">
                <a:latin typeface="思源黑体 CN Bold" panose="020B0800000000000000" charset="-122"/>
                <a:ea typeface="思源黑体 CN Bold" panose="020B0800000000000000" charset="-122"/>
              </a:rPr>
              <a:t>员工义务及安全生产责任</a:t>
            </a:r>
            <a:endParaRPr lang="zh-CN" altLang="en-US" sz="4400">
              <a:latin typeface="思源黑体 CN Bold" panose="020B0800000000000000" charset="-122"/>
              <a:ea typeface="思源黑体 CN Bold" panose="020B0800000000000000" charset="-122"/>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advTm="3000">
        <p:random/>
      </p:transition>
    </mc:Choice>
    <mc:Fallback>
      <p:transition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4"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to="" calcmode="lin" valueType="num">
                                      <p:cBhvr>
                                        <p:cTn id="7" dur="1" fill="hold"/>
                                        <p:tgtEl>
                                          <p:spTgt spid="2"/>
                                        </p:tgtEl>
                                      </p:cBhvr>
                                    </p:anim>
                                  </p:childTnLst>
                                </p:cTn>
                              </p:par>
                            </p:childTnLst>
                          </p:cTn>
                        </p:par>
                        <p:par>
                          <p:cTn id="8" fill="hold">
                            <p:stCondLst>
                              <p:cond delay="0"/>
                            </p:stCondLst>
                            <p:childTnLst>
                              <p:par>
                                <p:cTn id="9" presetID="24" presetClass="entr" presetSubtype="0"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 to="" calcmode="lin" valueType="num">
                                      <p:cBhvr>
                                        <p:cTn id="11" dur="1" fill="hold"/>
                                        <p:tgtEl>
                                          <p:spTgt spid="3"/>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1"/>
          <a:srcRect l="62076" t="346" b="26676"/>
          <a:stretch>
            <a:fillRect/>
          </a:stretch>
        </p:blipFill>
        <p:spPr>
          <a:xfrm rot="10800000">
            <a:off x="533400" y="685800"/>
            <a:ext cx="4328795" cy="5695950"/>
          </a:xfrm>
          <a:prstGeom prst="rect">
            <a:avLst/>
          </a:prstGeom>
        </p:spPr>
      </p:pic>
      <p:sp>
        <p:nvSpPr>
          <p:cNvPr id="7" name="图文框 6"/>
          <p:cNvSpPr/>
          <p:nvPr>
            <p:custDataLst>
              <p:tags r:id="rId2"/>
            </p:custDataLst>
          </p:nvPr>
        </p:nvSpPr>
        <p:spPr>
          <a:xfrm>
            <a:off x="457204" y="457204"/>
            <a:ext cx="11277690" cy="5943648"/>
          </a:xfrm>
          <a:prstGeom prst="frame">
            <a:avLst>
              <a:gd name="adj1" fmla="val 1004"/>
            </a:avLst>
          </a:pr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kumimoji="1" lang="zh-CN" altLang="en-US" sz="1600" b="1">
              <a:solidFill>
                <a:schemeClr val="lt1"/>
              </a:solidFill>
              <a:latin typeface="微软雅黑" panose="020B0503020204020204" charset="-122"/>
              <a:ea typeface="微软雅黑" panose="020B0503020204020204" charset="-122"/>
            </a:endParaRPr>
          </a:p>
        </p:txBody>
      </p:sp>
      <p:sp>
        <p:nvSpPr>
          <p:cNvPr id="4" name="文本框 3"/>
          <p:cNvSpPr txBox="1"/>
          <p:nvPr>
            <p:custDataLst>
              <p:tags r:id="rId3"/>
            </p:custDataLst>
          </p:nvPr>
        </p:nvSpPr>
        <p:spPr>
          <a:xfrm>
            <a:off x="1371611" y="2400300"/>
            <a:ext cx="2933725" cy="1371600"/>
          </a:xfrm>
          <a:prstGeom prst="rect">
            <a:avLst/>
          </a:prstGeom>
          <a:noFill/>
        </p:spPr>
        <p:txBody>
          <a:bodyPr wrap="square" lIns="63500" tIns="25400" rIns="63500" bIns="25400" rtlCol="0" anchor="ctr" anchorCtr="0">
            <a:normAutofit/>
          </a:bodyPr>
          <a:p>
            <a:pPr marL="0" indent="0" algn="ctr">
              <a:lnSpc>
                <a:spcPct val="100000"/>
              </a:lnSpc>
              <a:spcBef>
                <a:spcPts val="0"/>
              </a:spcBef>
              <a:spcAft>
                <a:spcPts val="0"/>
              </a:spcAft>
              <a:buSzPct val="100000"/>
              <a:buNone/>
            </a:pPr>
            <a:r>
              <a:rPr lang="zh-CN" altLang="en-US" sz="4400" b="1" spc="160">
                <a:solidFill>
                  <a:schemeClr val="tx1"/>
                </a:solidFill>
                <a:latin typeface="微软雅黑" panose="020B0503020204020204" charset="-122"/>
                <a:ea typeface="微软雅黑" panose="020B0503020204020204" charset="-122"/>
              </a:rPr>
              <a:t>员工义务</a:t>
            </a:r>
            <a:endParaRPr lang="zh-CN" altLang="en-US" sz="4400" b="1" spc="160">
              <a:solidFill>
                <a:schemeClr val="tx1"/>
              </a:solidFill>
              <a:latin typeface="微软雅黑" panose="020B0503020204020204" charset="-122"/>
              <a:ea typeface="微软雅黑" panose="020B0503020204020204" charset="-122"/>
            </a:endParaRPr>
          </a:p>
        </p:txBody>
      </p:sp>
      <p:sp>
        <p:nvSpPr>
          <p:cNvPr id="5" name="矩形 4"/>
          <p:cNvSpPr/>
          <p:nvPr>
            <p:custDataLst>
              <p:tags r:id="rId4"/>
            </p:custDataLst>
          </p:nvPr>
        </p:nvSpPr>
        <p:spPr>
          <a:xfrm>
            <a:off x="5576356" y="1302385"/>
            <a:ext cx="5179489" cy="1020775"/>
          </a:xfrm>
          <a:prstGeom prst="rect">
            <a:avLst/>
          </a:prstGeom>
          <a:noFill/>
          <a:ln w="28575">
            <a:solidFill>
              <a:schemeClr val="tx1">
                <a:alpha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6" name="矩形 5"/>
          <p:cNvSpPr/>
          <p:nvPr>
            <p:custDataLst>
              <p:tags r:id="rId5"/>
            </p:custDataLst>
          </p:nvPr>
        </p:nvSpPr>
        <p:spPr>
          <a:xfrm>
            <a:off x="5576356" y="1302385"/>
            <a:ext cx="792676" cy="1020775"/>
          </a:xfrm>
          <a:prstGeom prst="rect">
            <a:avLst/>
          </a:prstGeom>
          <a:solidFill>
            <a:srgbClr val="A5908A"/>
          </a:solidFill>
          <a:ln w="28575">
            <a:solidFill>
              <a:srgbClr val="A5908A"/>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0" name="矩形 9"/>
          <p:cNvSpPr/>
          <p:nvPr>
            <p:custDataLst>
              <p:tags r:id="rId6"/>
            </p:custDataLst>
          </p:nvPr>
        </p:nvSpPr>
        <p:spPr>
          <a:xfrm>
            <a:off x="10685272" y="1302385"/>
            <a:ext cx="69312" cy="1020775"/>
          </a:xfrm>
          <a:prstGeom prst="rect">
            <a:avLst/>
          </a:prstGeom>
          <a:solidFill>
            <a:srgbClr val="A5908A"/>
          </a:solidFill>
          <a:ln w="28575">
            <a:solidFill>
              <a:srgbClr val="A5908A"/>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p>
        </p:txBody>
      </p:sp>
      <p:sp>
        <p:nvSpPr>
          <p:cNvPr id="12" name="序号1" descr="e7d195523061f1c08d347f6bf0421bdacd46f3c1815d51b81E1CE79090F8942429A56C6AE2B3163BABA1A3FCE285BEC4FF43A5085572A94AD2C0A17AE448F24FA68DD62479D8C0666FEB6710638384D2ED817A4F5797E348394E13AA4D405A6090FC5A3A108D834694539815BA3508E71FBEF5C49F4C764656C2053DD0B8FEA68254E67435733C3AA675A5DA722F51B5"/>
          <p:cNvSpPr txBox="1"/>
          <p:nvPr>
            <p:custDataLst>
              <p:tags r:id="rId7"/>
            </p:custDataLst>
          </p:nvPr>
        </p:nvSpPr>
        <p:spPr>
          <a:xfrm flipH="1">
            <a:off x="5620463" y="1458652"/>
            <a:ext cx="717063" cy="720844"/>
          </a:xfrm>
          <a:prstGeom prst="rect">
            <a:avLst/>
          </a:prstGeom>
          <a:noFill/>
        </p:spPr>
        <p:txBody>
          <a:bodyPr wrap="square" rtlCol="0" anchor="ctr">
            <a:normAutofit/>
          </a:bodyPr>
          <a:p>
            <a:pPr marL="0" algn="ctr">
              <a:lnSpc>
                <a:spcPct val="100000"/>
              </a:lnSpc>
              <a:spcBef>
                <a:spcPts val="0"/>
              </a:spcBef>
              <a:spcAft>
                <a:spcPts val="800"/>
              </a:spcAft>
            </a:pPr>
            <a:r>
              <a:rPr lang="en-US" sz="3200" b="1" spc="240" dirty="0">
                <a:solidFill>
                  <a:schemeClr val="bg1"/>
                </a:solidFill>
                <a:latin typeface="Arial" panose="020B0604020202020204" pitchFamily="34" charset="0"/>
                <a:ea typeface="微软雅黑" panose="020B0503020204020204" charset="-122"/>
                <a:cs typeface="微软雅黑" panose="020B0503020204020204" charset="-122"/>
              </a:rPr>
              <a:t>01</a:t>
            </a:r>
            <a:endParaRPr lang="en-US" sz="3200" b="1" spc="240" dirty="0">
              <a:solidFill>
                <a:schemeClr val="bg1"/>
              </a:solidFill>
              <a:latin typeface="Arial" panose="020B0604020202020204" pitchFamily="34" charset="0"/>
              <a:ea typeface="微软雅黑" panose="020B0503020204020204" charset="-122"/>
              <a:cs typeface="微软雅黑" panose="020B0503020204020204" charset="-122"/>
            </a:endParaRPr>
          </a:p>
        </p:txBody>
      </p:sp>
      <p:sp>
        <p:nvSpPr>
          <p:cNvPr id="14" name="TextBox 21"/>
          <p:cNvSpPr txBox="1"/>
          <p:nvPr>
            <p:custDataLst>
              <p:tags r:id="rId8"/>
            </p:custDataLst>
          </p:nvPr>
        </p:nvSpPr>
        <p:spPr>
          <a:xfrm flipH="1">
            <a:off x="6687866" y="1359725"/>
            <a:ext cx="3633204" cy="909876"/>
          </a:xfrm>
          <a:prstGeom prst="rect">
            <a:avLst/>
          </a:prstGeom>
          <a:noFill/>
        </p:spPr>
        <p:txBody>
          <a:bodyPr wrap="square" rtlCol="0" anchor="ctr">
            <a:normAutofit/>
          </a:bodyPr>
          <a:p>
            <a:pPr marL="0" lvl="0" indent="0" algn="l">
              <a:lnSpc>
                <a:spcPct val="120000"/>
              </a:lnSpc>
              <a:spcBef>
                <a:spcPts val="0"/>
              </a:spcBef>
              <a:spcAft>
                <a:spcPts val="800"/>
              </a:spcAft>
              <a:buSzPct val="100000"/>
            </a:pPr>
            <a:r>
              <a:rPr lang="zh-CN" altLang="en-US" sz="1400" spc="60">
                <a:solidFill>
                  <a:schemeClr val="tx1">
                    <a:lumMod val="75000"/>
                    <a:lumOff val="25000"/>
                  </a:schemeClr>
                </a:solidFill>
                <a:latin typeface="Arial" panose="020B0604020202020204" pitchFamily="34" charset="0"/>
                <a:ea typeface="微软雅黑" panose="020B0503020204020204" charset="-122"/>
              </a:rPr>
              <a:t>员工在劳动过程中必须严格遵守安全操作规程﹐遵守本厂规章制度（自律遵章）。</a:t>
            </a:r>
            <a:endParaRPr lang="zh-CN" altLang="en-US" sz="1400" spc="60">
              <a:solidFill>
                <a:schemeClr val="tx1">
                  <a:lumMod val="75000"/>
                  <a:lumOff val="25000"/>
                </a:schemeClr>
              </a:solidFill>
              <a:latin typeface="Arial" panose="020B0604020202020204" pitchFamily="34" charset="0"/>
              <a:ea typeface="微软雅黑" panose="020B0503020204020204" charset="-122"/>
            </a:endParaRPr>
          </a:p>
        </p:txBody>
      </p:sp>
      <p:sp>
        <p:nvSpPr>
          <p:cNvPr id="59" name="矩形 58"/>
          <p:cNvSpPr/>
          <p:nvPr>
            <p:custDataLst>
              <p:tags r:id="rId9"/>
            </p:custDataLst>
          </p:nvPr>
        </p:nvSpPr>
        <p:spPr>
          <a:xfrm>
            <a:off x="5576356" y="2379870"/>
            <a:ext cx="5179489" cy="1020775"/>
          </a:xfrm>
          <a:prstGeom prst="rect">
            <a:avLst/>
          </a:prstGeom>
          <a:noFill/>
          <a:ln w="28575">
            <a:solidFill>
              <a:schemeClr val="tx1">
                <a:alpha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60" name="矩形 59"/>
          <p:cNvSpPr/>
          <p:nvPr>
            <p:custDataLst>
              <p:tags r:id="rId10"/>
            </p:custDataLst>
          </p:nvPr>
        </p:nvSpPr>
        <p:spPr>
          <a:xfrm>
            <a:off x="5576356" y="2379870"/>
            <a:ext cx="792676" cy="1020775"/>
          </a:xfrm>
          <a:prstGeom prst="rect">
            <a:avLst/>
          </a:prstGeom>
          <a:solidFill>
            <a:schemeClr val="accent3"/>
          </a:solidFill>
          <a:ln w="285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61" name="矩形 60"/>
          <p:cNvSpPr/>
          <p:nvPr>
            <p:custDataLst>
              <p:tags r:id="rId11"/>
            </p:custDataLst>
          </p:nvPr>
        </p:nvSpPr>
        <p:spPr>
          <a:xfrm>
            <a:off x="10685272" y="2379870"/>
            <a:ext cx="69312" cy="1020775"/>
          </a:xfrm>
          <a:prstGeom prst="rect">
            <a:avLst/>
          </a:prstGeom>
          <a:solidFill>
            <a:schemeClr val="accent3"/>
          </a:solidFill>
          <a:ln w="285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p>
        </p:txBody>
      </p:sp>
      <p:sp>
        <p:nvSpPr>
          <p:cNvPr id="57" name="序号1" descr="e7d195523061f1c08d347f6bf0421bdacd46f3c1815d51b81E1CE79090F8942429A56C6AE2B3163BABA1A3FCE285BEC4FF43A5085572A94AD2C0A17AE448F24FA68DD62479D8C0666FEB6710638384D2ED817A4F5797E348394E13AA4D405A6090FC5A3A108D834694539815BA3508E71FBEF5C49F4C764656C2053DD0B8FEA68254E67435733C3AA675A5DA722F51B5"/>
          <p:cNvSpPr txBox="1"/>
          <p:nvPr>
            <p:custDataLst>
              <p:tags r:id="rId12"/>
            </p:custDataLst>
          </p:nvPr>
        </p:nvSpPr>
        <p:spPr>
          <a:xfrm flipH="1">
            <a:off x="5620463" y="2536137"/>
            <a:ext cx="717063" cy="720844"/>
          </a:xfrm>
          <a:prstGeom prst="rect">
            <a:avLst/>
          </a:prstGeom>
          <a:noFill/>
        </p:spPr>
        <p:txBody>
          <a:bodyPr wrap="square" rtlCol="0" anchor="ctr">
            <a:normAutofit/>
          </a:bodyPr>
          <a:p>
            <a:pPr marL="0" algn="ctr">
              <a:lnSpc>
                <a:spcPct val="100000"/>
              </a:lnSpc>
              <a:spcBef>
                <a:spcPts val="0"/>
              </a:spcBef>
              <a:spcAft>
                <a:spcPts val="800"/>
              </a:spcAft>
            </a:pPr>
            <a:r>
              <a:rPr lang="en-US" sz="3200" b="1" spc="240" dirty="0">
                <a:solidFill>
                  <a:schemeClr val="bg1"/>
                </a:solidFill>
                <a:latin typeface="Arial" panose="020B0604020202020204" pitchFamily="34" charset="0"/>
                <a:ea typeface="微软雅黑" panose="020B0503020204020204" charset="-122"/>
                <a:cs typeface="微软雅黑" panose="020B0503020204020204" charset="-122"/>
              </a:rPr>
              <a:t>02</a:t>
            </a:r>
            <a:endParaRPr lang="en-US" sz="3200" b="1" spc="240" dirty="0">
              <a:solidFill>
                <a:schemeClr val="bg1"/>
              </a:solidFill>
              <a:latin typeface="Arial" panose="020B0604020202020204" pitchFamily="34" charset="0"/>
              <a:ea typeface="微软雅黑" panose="020B0503020204020204" charset="-122"/>
              <a:cs typeface="微软雅黑" panose="020B0503020204020204" charset="-122"/>
            </a:endParaRPr>
          </a:p>
        </p:txBody>
      </p:sp>
      <p:sp>
        <p:nvSpPr>
          <p:cNvPr id="58" name="TextBox 21"/>
          <p:cNvSpPr txBox="1"/>
          <p:nvPr>
            <p:custDataLst>
              <p:tags r:id="rId13"/>
            </p:custDataLst>
          </p:nvPr>
        </p:nvSpPr>
        <p:spPr>
          <a:xfrm flipH="1">
            <a:off x="6687866" y="2437210"/>
            <a:ext cx="3633204" cy="909876"/>
          </a:xfrm>
          <a:prstGeom prst="rect">
            <a:avLst/>
          </a:prstGeom>
          <a:noFill/>
        </p:spPr>
        <p:txBody>
          <a:bodyPr wrap="square" rtlCol="0" anchor="ctr">
            <a:normAutofit/>
          </a:bodyPr>
          <a:p>
            <a:pPr marL="0" lvl="0" indent="0" algn="l">
              <a:lnSpc>
                <a:spcPct val="120000"/>
              </a:lnSpc>
              <a:spcBef>
                <a:spcPts val="0"/>
              </a:spcBef>
              <a:spcAft>
                <a:spcPts val="800"/>
              </a:spcAft>
              <a:buSzPct val="100000"/>
            </a:pPr>
            <a:r>
              <a:rPr lang="zh-CN" altLang="en-US" sz="1400" spc="80">
                <a:solidFill>
                  <a:schemeClr val="tx1">
                    <a:lumMod val="75000"/>
                    <a:lumOff val="25000"/>
                  </a:schemeClr>
                </a:solidFill>
                <a:latin typeface="Arial" panose="020B0604020202020204" pitchFamily="34" charset="0"/>
                <a:ea typeface="微软雅黑" panose="020B0503020204020204" charset="-122"/>
              </a:rPr>
              <a:t>员工必须按规定正确使用各种劳动保护用品（正确使用劳动用品）。</a:t>
            </a:r>
            <a:endParaRPr lang="zh-CN" altLang="en-US" sz="1400" spc="80">
              <a:solidFill>
                <a:schemeClr val="tx1">
                  <a:lumMod val="75000"/>
                  <a:lumOff val="25000"/>
                </a:schemeClr>
              </a:solidFill>
              <a:latin typeface="Arial" panose="020B0604020202020204" pitchFamily="34" charset="0"/>
              <a:ea typeface="微软雅黑" panose="020B0503020204020204" charset="-122"/>
            </a:endParaRPr>
          </a:p>
        </p:txBody>
      </p:sp>
      <p:sp>
        <p:nvSpPr>
          <p:cNvPr id="75" name="矩形 74"/>
          <p:cNvSpPr/>
          <p:nvPr>
            <p:custDataLst>
              <p:tags r:id="rId14"/>
            </p:custDataLst>
          </p:nvPr>
        </p:nvSpPr>
        <p:spPr>
          <a:xfrm>
            <a:off x="5576356" y="3457355"/>
            <a:ext cx="5179489" cy="1020775"/>
          </a:xfrm>
          <a:prstGeom prst="rect">
            <a:avLst/>
          </a:prstGeom>
          <a:noFill/>
          <a:ln w="28575">
            <a:solidFill>
              <a:schemeClr val="tx1">
                <a:alpha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76" name="矩形 75"/>
          <p:cNvSpPr/>
          <p:nvPr>
            <p:custDataLst>
              <p:tags r:id="rId15"/>
            </p:custDataLst>
          </p:nvPr>
        </p:nvSpPr>
        <p:spPr>
          <a:xfrm>
            <a:off x="5576356" y="3457355"/>
            <a:ext cx="792676" cy="1020775"/>
          </a:xfrm>
          <a:prstGeom prst="rect">
            <a:avLst/>
          </a:prstGeom>
          <a:solidFill>
            <a:srgbClr val="A5908A"/>
          </a:solidFill>
          <a:ln w="28575">
            <a:solidFill>
              <a:srgbClr val="A5908A"/>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77" name="矩形 76"/>
          <p:cNvSpPr/>
          <p:nvPr>
            <p:custDataLst>
              <p:tags r:id="rId16"/>
            </p:custDataLst>
          </p:nvPr>
        </p:nvSpPr>
        <p:spPr>
          <a:xfrm>
            <a:off x="10685272" y="3457355"/>
            <a:ext cx="69312" cy="1020775"/>
          </a:xfrm>
          <a:prstGeom prst="rect">
            <a:avLst/>
          </a:prstGeom>
          <a:solidFill>
            <a:srgbClr val="A5908A"/>
          </a:solidFill>
          <a:ln w="28575">
            <a:solidFill>
              <a:srgbClr val="A5908A"/>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p>
        </p:txBody>
      </p:sp>
      <p:sp>
        <p:nvSpPr>
          <p:cNvPr id="73" name="序号1" descr="e7d195523061f1c08d347f6bf0421bdacd46f3c1815d51b81E1CE79090F8942429A56C6AE2B3163BABA1A3FCE285BEC4FF43A5085572A94AD2C0A17AE448F24FA68DD62479D8C0666FEB6710638384D2ED817A4F5797E348394E13AA4D405A6090FC5A3A108D834694539815BA3508E71FBEF5C49F4C764656C2053DD0B8FEA68254E67435733C3AA675A5DA722F51B5"/>
          <p:cNvSpPr txBox="1"/>
          <p:nvPr>
            <p:custDataLst>
              <p:tags r:id="rId17"/>
            </p:custDataLst>
          </p:nvPr>
        </p:nvSpPr>
        <p:spPr>
          <a:xfrm flipH="1">
            <a:off x="5620463" y="3613622"/>
            <a:ext cx="717063" cy="720844"/>
          </a:xfrm>
          <a:prstGeom prst="rect">
            <a:avLst/>
          </a:prstGeom>
          <a:noFill/>
        </p:spPr>
        <p:txBody>
          <a:bodyPr wrap="square" rtlCol="0" anchor="ctr">
            <a:normAutofit/>
          </a:bodyPr>
          <a:p>
            <a:pPr marL="0" algn="ctr">
              <a:lnSpc>
                <a:spcPct val="100000"/>
              </a:lnSpc>
              <a:spcBef>
                <a:spcPts val="0"/>
              </a:spcBef>
              <a:spcAft>
                <a:spcPts val="800"/>
              </a:spcAft>
            </a:pPr>
            <a:r>
              <a:rPr lang="en-US" sz="3200" b="1" spc="240" dirty="0">
                <a:solidFill>
                  <a:schemeClr val="bg1"/>
                </a:solidFill>
                <a:latin typeface="Arial" panose="020B0604020202020204" pitchFamily="34" charset="0"/>
                <a:ea typeface="微软雅黑" panose="020B0503020204020204" charset="-122"/>
                <a:cs typeface="微软雅黑" panose="020B0503020204020204" charset="-122"/>
              </a:rPr>
              <a:t>03</a:t>
            </a:r>
            <a:endParaRPr lang="en-US" sz="3200" b="1" spc="240" dirty="0">
              <a:solidFill>
                <a:schemeClr val="bg1"/>
              </a:solidFill>
              <a:latin typeface="Arial" panose="020B0604020202020204" pitchFamily="34" charset="0"/>
              <a:ea typeface="微软雅黑" panose="020B0503020204020204" charset="-122"/>
              <a:cs typeface="微软雅黑" panose="020B0503020204020204" charset="-122"/>
            </a:endParaRPr>
          </a:p>
        </p:txBody>
      </p:sp>
      <p:sp>
        <p:nvSpPr>
          <p:cNvPr id="74" name="TextBox 21"/>
          <p:cNvSpPr txBox="1"/>
          <p:nvPr>
            <p:custDataLst>
              <p:tags r:id="rId18"/>
            </p:custDataLst>
          </p:nvPr>
        </p:nvSpPr>
        <p:spPr>
          <a:xfrm flipH="1">
            <a:off x="6687866" y="3514695"/>
            <a:ext cx="3633204" cy="909876"/>
          </a:xfrm>
          <a:prstGeom prst="rect">
            <a:avLst/>
          </a:prstGeom>
          <a:noFill/>
        </p:spPr>
        <p:txBody>
          <a:bodyPr wrap="square" rtlCol="0" anchor="ctr">
            <a:normAutofit/>
          </a:bodyPr>
          <a:p>
            <a:pPr marL="0" lvl="0" indent="0" algn="l">
              <a:lnSpc>
                <a:spcPct val="120000"/>
              </a:lnSpc>
              <a:spcBef>
                <a:spcPts val="0"/>
              </a:spcBef>
              <a:spcAft>
                <a:spcPts val="800"/>
              </a:spcAft>
              <a:buSzPct val="100000"/>
            </a:pPr>
            <a:r>
              <a:rPr lang="zh-CN" altLang="en-US" sz="1400" spc="60">
                <a:solidFill>
                  <a:schemeClr val="tx1">
                    <a:lumMod val="75000"/>
                    <a:lumOff val="25000"/>
                  </a:schemeClr>
                </a:solidFill>
                <a:latin typeface="Arial" panose="020B0604020202020204" pitchFamily="34" charset="0"/>
                <a:ea typeface="微软雅黑" panose="020B0503020204020204" charset="-122"/>
              </a:rPr>
              <a:t>在劳动过程中﹐员工有义务听从用人单位管理人员的生产指挥﹐不得随意行动（服从管理）。</a:t>
            </a:r>
            <a:endParaRPr lang="zh-CN" altLang="en-US" sz="1400" spc="60">
              <a:solidFill>
                <a:schemeClr val="tx1">
                  <a:lumMod val="75000"/>
                  <a:lumOff val="25000"/>
                </a:schemeClr>
              </a:solidFill>
              <a:latin typeface="Arial" panose="020B0604020202020204" pitchFamily="34" charset="0"/>
              <a:ea typeface="微软雅黑" panose="020B0503020204020204" charset="-122"/>
            </a:endParaRPr>
          </a:p>
        </p:txBody>
      </p:sp>
      <p:sp>
        <p:nvSpPr>
          <p:cNvPr id="82" name="矩形 81"/>
          <p:cNvSpPr/>
          <p:nvPr>
            <p:custDataLst>
              <p:tags r:id="rId19"/>
            </p:custDataLst>
          </p:nvPr>
        </p:nvSpPr>
        <p:spPr>
          <a:xfrm>
            <a:off x="5576356" y="4534840"/>
            <a:ext cx="5179489" cy="1020775"/>
          </a:xfrm>
          <a:prstGeom prst="rect">
            <a:avLst/>
          </a:prstGeom>
          <a:noFill/>
          <a:ln w="28575">
            <a:solidFill>
              <a:schemeClr val="tx1">
                <a:alpha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83" name="矩形 82"/>
          <p:cNvSpPr/>
          <p:nvPr>
            <p:custDataLst>
              <p:tags r:id="rId20"/>
            </p:custDataLst>
          </p:nvPr>
        </p:nvSpPr>
        <p:spPr>
          <a:xfrm>
            <a:off x="5576356" y="4534840"/>
            <a:ext cx="792676" cy="1020775"/>
          </a:xfrm>
          <a:prstGeom prst="rect">
            <a:avLst/>
          </a:prstGeom>
          <a:solidFill>
            <a:schemeClr val="bg1">
              <a:lumMod val="65000"/>
            </a:schemeClr>
          </a:solidFill>
          <a:ln w="28575">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84" name="矩形 83"/>
          <p:cNvSpPr/>
          <p:nvPr>
            <p:custDataLst>
              <p:tags r:id="rId21"/>
            </p:custDataLst>
          </p:nvPr>
        </p:nvSpPr>
        <p:spPr>
          <a:xfrm>
            <a:off x="10685272" y="4534840"/>
            <a:ext cx="69312" cy="1020775"/>
          </a:xfrm>
          <a:prstGeom prst="rect">
            <a:avLst/>
          </a:prstGeom>
          <a:solidFill>
            <a:schemeClr val="tx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p>
        </p:txBody>
      </p:sp>
      <p:sp>
        <p:nvSpPr>
          <p:cNvPr id="80" name="序号1" descr="e7d195523061f1c08d347f6bf0421bdacd46f3c1815d51b81E1CE79090F8942429A56C6AE2B3163BABA1A3FCE285BEC4FF43A5085572A94AD2C0A17AE448F24FA68DD62479D8C0666FEB6710638384D2ED817A4F5797E348394E13AA4D405A6090FC5A3A108D834694539815BA3508E71FBEF5C49F4C764656C2053DD0B8FEA68254E67435733C3AA675A5DA722F51B5"/>
          <p:cNvSpPr txBox="1"/>
          <p:nvPr>
            <p:custDataLst>
              <p:tags r:id="rId22"/>
            </p:custDataLst>
          </p:nvPr>
        </p:nvSpPr>
        <p:spPr>
          <a:xfrm flipH="1">
            <a:off x="5620463" y="4691107"/>
            <a:ext cx="717063" cy="720844"/>
          </a:xfrm>
          <a:prstGeom prst="rect">
            <a:avLst/>
          </a:prstGeom>
          <a:noFill/>
        </p:spPr>
        <p:txBody>
          <a:bodyPr wrap="square" rtlCol="0" anchor="ctr">
            <a:normAutofit/>
          </a:bodyPr>
          <a:p>
            <a:pPr marL="0" algn="ctr">
              <a:lnSpc>
                <a:spcPct val="100000"/>
              </a:lnSpc>
              <a:spcBef>
                <a:spcPts val="0"/>
              </a:spcBef>
              <a:spcAft>
                <a:spcPts val="800"/>
              </a:spcAft>
            </a:pPr>
            <a:r>
              <a:rPr lang="en-US" sz="3200" b="1" spc="240" dirty="0">
                <a:solidFill>
                  <a:schemeClr val="bg1"/>
                </a:solidFill>
                <a:latin typeface="Arial" panose="020B0604020202020204" pitchFamily="34" charset="0"/>
                <a:ea typeface="微软雅黑" panose="020B0503020204020204" charset="-122"/>
                <a:cs typeface="微软雅黑" panose="020B0503020204020204" charset="-122"/>
              </a:rPr>
              <a:t>04</a:t>
            </a:r>
            <a:endParaRPr lang="en-US" sz="3200" b="1" spc="240" dirty="0">
              <a:solidFill>
                <a:schemeClr val="bg1"/>
              </a:solidFill>
              <a:latin typeface="Arial" panose="020B0604020202020204" pitchFamily="34" charset="0"/>
              <a:ea typeface="微软雅黑" panose="020B0503020204020204" charset="-122"/>
              <a:cs typeface="微软雅黑" panose="020B0503020204020204" charset="-122"/>
            </a:endParaRPr>
          </a:p>
        </p:txBody>
      </p:sp>
      <p:sp>
        <p:nvSpPr>
          <p:cNvPr id="81" name="TextBox 21"/>
          <p:cNvSpPr txBox="1"/>
          <p:nvPr>
            <p:custDataLst>
              <p:tags r:id="rId23"/>
            </p:custDataLst>
          </p:nvPr>
        </p:nvSpPr>
        <p:spPr>
          <a:xfrm flipH="1">
            <a:off x="6687866" y="4592180"/>
            <a:ext cx="3633204" cy="909876"/>
          </a:xfrm>
          <a:prstGeom prst="rect">
            <a:avLst/>
          </a:prstGeom>
          <a:noFill/>
        </p:spPr>
        <p:txBody>
          <a:bodyPr wrap="square" rtlCol="0" anchor="ctr">
            <a:normAutofit/>
          </a:bodyPr>
          <a:p>
            <a:pPr marL="0" lvl="0" indent="0" algn="l">
              <a:lnSpc>
                <a:spcPct val="120000"/>
              </a:lnSpc>
              <a:spcBef>
                <a:spcPts val="0"/>
              </a:spcBef>
              <a:spcAft>
                <a:spcPts val="800"/>
              </a:spcAft>
              <a:buSzPct val="100000"/>
            </a:pPr>
            <a:r>
              <a:rPr lang="zh-CN" altLang="en-US" sz="1400" spc="60">
                <a:solidFill>
                  <a:schemeClr val="tx1">
                    <a:lumMod val="75000"/>
                    <a:lumOff val="25000"/>
                  </a:schemeClr>
                </a:solidFill>
                <a:latin typeface="Arial" panose="020B0604020202020204" pitchFamily="34" charset="0"/>
                <a:ea typeface="微软雅黑" panose="020B0503020204020204" charset="-122"/>
              </a:rPr>
              <a:t>员工在劳动过程中发现不安全因素或者危险及健康安全险情时﹐有义务向管理人员报告（危险报告的义务）。</a:t>
            </a:r>
            <a:endParaRPr lang="zh-CN" altLang="en-US" sz="1400" spc="60">
              <a:solidFill>
                <a:schemeClr val="tx1">
                  <a:lumMod val="75000"/>
                  <a:lumOff val="25000"/>
                </a:schemeClr>
              </a:solidFill>
              <a:latin typeface="Arial" panose="020B0604020202020204" pitchFamily="34" charset="0"/>
              <a:ea typeface="微软雅黑" panose="020B0503020204020204" charset="-122"/>
            </a:endParaRPr>
          </a:p>
        </p:txBody>
      </p:sp>
    </p:spTree>
    <p:custDataLst>
      <p:tags r:id="rId24"/>
    </p:custDataLst>
  </p:cSld>
  <p:clrMapOvr>
    <a:masterClrMapping/>
  </p:clrMapOvr>
  <mc:AlternateContent xmlns:mc="http://schemas.openxmlformats.org/markup-compatibility/2006">
    <mc:Choice xmlns:p14="http://schemas.microsoft.com/office/powerpoint/2010/main" Requires="p14">
      <p:transition p14:dur="500" advTm="3000">
        <p:random/>
      </p:transition>
    </mc:Choice>
    <mc:Fallback>
      <p:transition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4"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to="" calcmode="lin" valueType="num">
                                      <p:cBhvr>
                                        <p:cTn id="7" dur="1" fill="hold"/>
                                        <p:tgtEl>
                                          <p:spTgt spid="2"/>
                                        </p:tgtEl>
                                      </p:cBhvr>
                                    </p:anim>
                                  </p:childTnLst>
                                </p:cTn>
                              </p:par>
                            </p:childTnLst>
                          </p:cTn>
                        </p:par>
                        <p:par>
                          <p:cTn id="8" fill="hold">
                            <p:stCondLst>
                              <p:cond delay="0"/>
                            </p:stCondLst>
                            <p:childTnLst>
                              <p:par>
                                <p:cTn id="9" presetID="24" presetClass="entr" presetSubtype="0"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 to="" calcmode="lin" valueType="num">
                                      <p:cBhvr>
                                        <p:cTn id="11" dur="1" fill="hold"/>
                                        <p:tgtEl>
                                          <p:spTgt spid="7"/>
                                        </p:tgtEl>
                                      </p:cBhvr>
                                    </p:anim>
                                  </p:childTnLst>
                                </p:cTn>
                              </p:par>
                            </p:childTnLst>
                          </p:cTn>
                        </p:par>
                        <p:par>
                          <p:cTn id="12" fill="hold">
                            <p:stCondLst>
                              <p:cond delay="0"/>
                            </p:stCondLst>
                            <p:childTnLst>
                              <p:par>
                                <p:cTn id="13" presetID="24" presetClass="entr" presetSubtype="0"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 to="" calcmode="lin" valueType="num">
                                      <p:cBhvr>
                                        <p:cTn id="15" dur="1" fill="hold"/>
                                        <p:tgtEl>
                                          <p:spTgt spid="4"/>
                                        </p:tgtEl>
                                      </p:cBhvr>
                                    </p:anim>
                                  </p:childTnLst>
                                </p:cTn>
                              </p:par>
                            </p:childTnLst>
                          </p:cTn>
                        </p:par>
                        <p:par>
                          <p:cTn id="16" fill="hold">
                            <p:stCondLst>
                              <p:cond delay="0"/>
                            </p:stCondLst>
                            <p:childTnLst>
                              <p:par>
                                <p:cTn id="17" presetID="24" presetClass="entr" presetSubtype="0"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 to="" calcmode="lin" valueType="num">
                                      <p:cBhvr>
                                        <p:cTn id="19" dur="1" fill="hold"/>
                                        <p:tgtEl>
                                          <p:spTgt spid="5"/>
                                        </p:tgtEl>
                                      </p:cBhvr>
                                    </p:anim>
                                  </p:childTnLst>
                                </p:cTn>
                              </p:par>
                            </p:childTnLst>
                          </p:cTn>
                        </p:par>
                        <p:par>
                          <p:cTn id="20" fill="hold">
                            <p:stCondLst>
                              <p:cond delay="0"/>
                            </p:stCondLst>
                            <p:childTnLst>
                              <p:par>
                                <p:cTn id="21" presetID="24" presetClass="entr" presetSubtype="0" fill="hold" grpId="0" nodeType="afterEffect">
                                  <p:stCondLst>
                                    <p:cond delay="0"/>
                                  </p:stCondLst>
                                  <p:childTnLst>
                                    <p:set>
                                      <p:cBhvr>
                                        <p:cTn id="22" dur="1" fill="hold">
                                          <p:stCondLst>
                                            <p:cond delay="0"/>
                                          </p:stCondLst>
                                        </p:cTn>
                                        <p:tgtEl>
                                          <p:spTgt spid="6"/>
                                        </p:tgtEl>
                                        <p:attrNameLst>
                                          <p:attrName>style.visibility</p:attrName>
                                        </p:attrNameLst>
                                      </p:cBhvr>
                                      <p:to>
                                        <p:strVal val="visible"/>
                                      </p:to>
                                    </p:set>
                                    <p:anim to="" calcmode="lin" valueType="num">
                                      <p:cBhvr>
                                        <p:cTn id="23" dur="1" fill="hold"/>
                                        <p:tgtEl>
                                          <p:spTgt spid="6"/>
                                        </p:tgtEl>
                                      </p:cBhvr>
                                    </p:anim>
                                  </p:childTnLst>
                                </p:cTn>
                              </p:par>
                            </p:childTnLst>
                          </p:cTn>
                        </p:par>
                        <p:par>
                          <p:cTn id="24" fill="hold">
                            <p:stCondLst>
                              <p:cond delay="0"/>
                            </p:stCondLst>
                            <p:childTnLst>
                              <p:par>
                                <p:cTn id="25" presetID="24" presetClass="entr" presetSubtype="0" fill="hold" grpId="0" nodeType="afterEffect">
                                  <p:stCondLst>
                                    <p:cond delay="0"/>
                                  </p:stCondLst>
                                  <p:childTnLst>
                                    <p:set>
                                      <p:cBhvr>
                                        <p:cTn id="26" dur="1" fill="hold">
                                          <p:stCondLst>
                                            <p:cond delay="0"/>
                                          </p:stCondLst>
                                        </p:cTn>
                                        <p:tgtEl>
                                          <p:spTgt spid="10"/>
                                        </p:tgtEl>
                                        <p:attrNameLst>
                                          <p:attrName>style.visibility</p:attrName>
                                        </p:attrNameLst>
                                      </p:cBhvr>
                                      <p:to>
                                        <p:strVal val="visible"/>
                                      </p:to>
                                    </p:set>
                                    <p:anim to="" calcmode="lin" valueType="num">
                                      <p:cBhvr>
                                        <p:cTn id="27" dur="1" fill="hold"/>
                                        <p:tgtEl>
                                          <p:spTgt spid="10"/>
                                        </p:tgtEl>
                                      </p:cBhvr>
                                    </p:anim>
                                  </p:childTnLst>
                                </p:cTn>
                              </p:par>
                            </p:childTnLst>
                          </p:cTn>
                        </p:par>
                        <p:par>
                          <p:cTn id="28" fill="hold">
                            <p:stCondLst>
                              <p:cond delay="0"/>
                            </p:stCondLst>
                            <p:childTnLst>
                              <p:par>
                                <p:cTn id="29" presetID="24" presetClass="entr" presetSubtype="0" fill="hold" grpId="0" nodeType="afterEffect">
                                  <p:stCondLst>
                                    <p:cond delay="0"/>
                                  </p:stCondLst>
                                  <p:childTnLst>
                                    <p:set>
                                      <p:cBhvr>
                                        <p:cTn id="30" dur="1" fill="hold">
                                          <p:stCondLst>
                                            <p:cond delay="0"/>
                                          </p:stCondLst>
                                        </p:cTn>
                                        <p:tgtEl>
                                          <p:spTgt spid="12"/>
                                        </p:tgtEl>
                                        <p:attrNameLst>
                                          <p:attrName>style.visibility</p:attrName>
                                        </p:attrNameLst>
                                      </p:cBhvr>
                                      <p:to>
                                        <p:strVal val="visible"/>
                                      </p:to>
                                    </p:set>
                                    <p:anim to="" calcmode="lin" valueType="num">
                                      <p:cBhvr>
                                        <p:cTn id="31" dur="1" fill="hold"/>
                                        <p:tgtEl>
                                          <p:spTgt spid="12"/>
                                        </p:tgtEl>
                                      </p:cBhvr>
                                    </p:anim>
                                  </p:childTnLst>
                                </p:cTn>
                              </p:par>
                            </p:childTnLst>
                          </p:cTn>
                        </p:par>
                        <p:par>
                          <p:cTn id="32" fill="hold">
                            <p:stCondLst>
                              <p:cond delay="0"/>
                            </p:stCondLst>
                            <p:childTnLst>
                              <p:par>
                                <p:cTn id="33" presetID="24" presetClass="entr" presetSubtype="0" fill="hold" grpId="0" nodeType="afterEffect">
                                  <p:stCondLst>
                                    <p:cond delay="0"/>
                                  </p:stCondLst>
                                  <p:childTnLst>
                                    <p:set>
                                      <p:cBhvr>
                                        <p:cTn id="34" dur="1" fill="hold">
                                          <p:stCondLst>
                                            <p:cond delay="0"/>
                                          </p:stCondLst>
                                        </p:cTn>
                                        <p:tgtEl>
                                          <p:spTgt spid="14"/>
                                        </p:tgtEl>
                                        <p:attrNameLst>
                                          <p:attrName>style.visibility</p:attrName>
                                        </p:attrNameLst>
                                      </p:cBhvr>
                                      <p:to>
                                        <p:strVal val="visible"/>
                                      </p:to>
                                    </p:set>
                                    <p:anim to="" calcmode="lin" valueType="num">
                                      <p:cBhvr>
                                        <p:cTn id="35" dur="1" fill="hold"/>
                                        <p:tgtEl>
                                          <p:spTgt spid="14"/>
                                        </p:tgtEl>
                                      </p:cBhvr>
                                    </p:anim>
                                  </p:childTnLst>
                                </p:cTn>
                              </p:par>
                            </p:childTnLst>
                          </p:cTn>
                        </p:par>
                        <p:par>
                          <p:cTn id="36" fill="hold">
                            <p:stCondLst>
                              <p:cond delay="0"/>
                            </p:stCondLst>
                            <p:childTnLst>
                              <p:par>
                                <p:cTn id="37" presetID="24" presetClass="entr" presetSubtype="0" fill="hold" grpId="0" nodeType="afterEffect">
                                  <p:stCondLst>
                                    <p:cond delay="0"/>
                                  </p:stCondLst>
                                  <p:childTnLst>
                                    <p:set>
                                      <p:cBhvr>
                                        <p:cTn id="38" dur="1" fill="hold">
                                          <p:stCondLst>
                                            <p:cond delay="0"/>
                                          </p:stCondLst>
                                        </p:cTn>
                                        <p:tgtEl>
                                          <p:spTgt spid="59"/>
                                        </p:tgtEl>
                                        <p:attrNameLst>
                                          <p:attrName>style.visibility</p:attrName>
                                        </p:attrNameLst>
                                      </p:cBhvr>
                                      <p:to>
                                        <p:strVal val="visible"/>
                                      </p:to>
                                    </p:set>
                                    <p:anim to="" calcmode="lin" valueType="num">
                                      <p:cBhvr>
                                        <p:cTn id="39" dur="1" fill="hold"/>
                                        <p:tgtEl>
                                          <p:spTgt spid="59"/>
                                        </p:tgtEl>
                                      </p:cBhvr>
                                    </p:anim>
                                  </p:childTnLst>
                                </p:cTn>
                              </p:par>
                            </p:childTnLst>
                          </p:cTn>
                        </p:par>
                        <p:par>
                          <p:cTn id="40" fill="hold">
                            <p:stCondLst>
                              <p:cond delay="0"/>
                            </p:stCondLst>
                            <p:childTnLst>
                              <p:par>
                                <p:cTn id="41" presetID="24" presetClass="entr" presetSubtype="0" fill="hold" grpId="0" nodeType="afterEffect">
                                  <p:stCondLst>
                                    <p:cond delay="0"/>
                                  </p:stCondLst>
                                  <p:childTnLst>
                                    <p:set>
                                      <p:cBhvr>
                                        <p:cTn id="42" dur="1" fill="hold">
                                          <p:stCondLst>
                                            <p:cond delay="0"/>
                                          </p:stCondLst>
                                        </p:cTn>
                                        <p:tgtEl>
                                          <p:spTgt spid="60"/>
                                        </p:tgtEl>
                                        <p:attrNameLst>
                                          <p:attrName>style.visibility</p:attrName>
                                        </p:attrNameLst>
                                      </p:cBhvr>
                                      <p:to>
                                        <p:strVal val="visible"/>
                                      </p:to>
                                    </p:set>
                                    <p:anim to="" calcmode="lin" valueType="num">
                                      <p:cBhvr>
                                        <p:cTn id="43" dur="1" fill="hold"/>
                                        <p:tgtEl>
                                          <p:spTgt spid="60"/>
                                        </p:tgtEl>
                                      </p:cBhvr>
                                    </p:anim>
                                  </p:childTnLst>
                                </p:cTn>
                              </p:par>
                            </p:childTnLst>
                          </p:cTn>
                        </p:par>
                        <p:par>
                          <p:cTn id="44" fill="hold">
                            <p:stCondLst>
                              <p:cond delay="0"/>
                            </p:stCondLst>
                            <p:childTnLst>
                              <p:par>
                                <p:cTn id="45" presetID="24" presetClass="entr" presetSubtype="0" fill="hold" grpId="0" nodeType="afterEffect">
                                  <p:stCondLst>
                                    <p:cond delay="0"/>
                                  </p:stCondLst>
                                  <p:childTnLst>
                                    <p:set>
                                      <p:cBhvr>
                                        <p:cTn id="46" dur="1" fill="hold">
                                          <p:stCondLst>
                                            <p:cond delay="0"/>
                                          </p:stCondLst>
                                        </p:cTn>
                                        <p:tgtEl>
                                          <p:spTgt spid="61"/>
                                        </p:tgtEl>
                                        <p:attrNameLst>
                                          <p:attrName>style.visibility</p:attrName>
                                        </p:attrNameLst>
                                      </p:cBhvr>
                                      <p:to>
                                        <p:strVal val="visible"/>
                                      </p:to>
                                    </p:set>
                                    <p:anim to="" calcmode="lin" valueType="num">
                                      <p:cBhvr>
                                        <p:cTn id="47" dur="1" fill="hold"/>
                                        <p:tgtEl>
                                          <p:spTgt spid="61"/>
                                        </p:tgtEl>
                                      </p:cBhvr>
                                    </p:anim>
                                  </p:childTnLst>
                                </p:cTn>
                              </p:par>
                            </p:childTnLst>
                          </p:cTn>
                        </p:par>
                        <p:par>
                          <p:cTn id="48" fill="hold">
                            <p:stCondLst>
                              <p:cond delay="0"/>
                            </p:stCondLst>
                            <p:childTnLst>
                              <p:par>
                                <p:cTn id="49" presetID="24" presetClass="entr" presetSubtype="0" fill="hold" grpId="0" nodeType="afterEffect">
                                  <p:stCondLst>
                                    <p:cond delay="0"/>
                                  </p:stCondLst>
                                  <p:childTnLst>
                                    <p:set>
                                      <p:cBhvr>
                                        <p:cTn id="50" dur="1" fill="hold">
                                          <p:stCondLst>
                                            <p:cond delay="0"/>
                                          </p:stCondLst>
                                        </p:cTn>
                                        <p:tgtEl>
                                          <p:spTgt spid="57"/>
                                        </p:tgtEl>
                                        <p:attrNameLst>
                                          <p:attrName>style.visibility</p:attrName>
                                        </p:attrNameLst>
                                      </p:cBhvr>
                                      <p:to>
                                        <p:strVal val="visible"/>
                                      </p:to>
                                    </p:set>
                                    <p:anim to="" calcmode="lin" valueType="num">
                                      <p:cBhvr>
                                        <p:cTn id="51" dur="1" fill="hold"/>
                                        <p:tgtEl>
                                          <p:spTgt spid="57"/>
                                        </p:tgtEl>
                                      </p:cBhvr>
                                    </p:anim>
                                  </p:childTnLst>
                                </p:cTn>
                              </p:par>
                            </p:childTnLst>
                          </p:cTn>
                        </p:par>
                        <p:par>
                          <p:cTn id="52" fill="hold">
                            <p:stCondLst>
                              <p:cond delay="0"/>
                            </p:stCondLst>
                            <p:childTnLst>
                              <p:par>
                                <p:cTn id="53" presetID="24" presetClass="entr" presetSubtype="0" fill="hold" grpId="0" nodeType="afterEffect">
                                  <p:stCondLst>
                                    <p:cond delay="0"/>
                                  </p:stCondLst>
                                  <p:childTnLst>
                                    <p:set>
                                      <p:cBhvr>
                                        <p:cTn id="54" dur="1" fill="hold">
                                          <p:stCondLst>
                                            <p:cond delay="0"/>
                                          </p:stCondLst>
                                        </p:cTn>
                                        <p:tgtEl>
                                          <p:spTgt spid="58"/>
                                        </p:tgtEl>
                                        <p:attrNameLst>
                                          <p:attrName>style.visibility</p:attrName>
                                        </p:attrNameLst>
                                      </p:cBhvr>
                                      <p:to>
                                        <p:strVal val="visible"/>
                                      </p:to>
                                    </p:set>
                                    <p:anim to="" calcmode="lin" valueType="num">
                                      <p:cBhvr>
                                        <p:cTn id="55" dur="1" fill="hold"/>
                                        <p:tgtEl>
                                          <p:spTgt spid="58"/>
                                        </p:tgtEl>
                                      </p:cBhvr>
                                    </p:anim>
                                  </p:childTnLst>
                                </p:cTn>
                              </p:par>
                            </p:childTnLst>
                          </p:cTn>
                        </p:par>
                        <p:par>
                          <p:cTn id="56" fill="hold">
                            <p:stCondLst>
                              <p:cond delay="0"/>
                            </p:stCondLst>
                            <p:childTnLst>
                              <p:par>
                                <p:cTn id="57" presetID="24" presetClass="entr" presetSubtype="0" fill="hold" grpId="0" nodeType="afterEffect">
                                  <p:stCondLst>
                                    <p:cond delay="0"/>
                                  </p:stCondLst>
                                  <p:childTnLst>
                                    <p:set>
                                      <p:cBhvr>
                                        <p:cTn id="58" dur="1" fill="hold">
                                          <p:stCondLst>
                                            <p:cond delay="0"/>
                                          </p:stCondLst>
                                        </p:cTn>
                                        <p:tgtEl>
                                          <p:spTgt spid="75"/>
                                        </p:tgtEl>
                                        <p:attrNameLst>
                                          <p:attrName>style.visibility</p:attrName>
                                        </p:attrNameLst>
                                      </p:cBhvr>
                                      <p:to>
                                        <p:strVal val="visible"/>
                                      </p:to>
                                    </p:set>
                                    <p:anim to="" calcmode="lin" valueType="num">
                                      <p:cBhvr>
                                        <p:cTn id="59" dur="1" fill="hold"/>
                                        <p:tgtEl>
                                          <p:spTgt spid="75"/>
                                        </p:tgtEl>
                                      </p:cBhvr>
                                    </p:anim>
                                  </p:childTnLst>
                                </p:cTn>
                              </p:par>
                            </p:childTnLst>
                          </p:cTn>
                        </p:par>
                        <p:par>
                          <p:cTn id="60" fill="hold">
                            <p:stCondLst>
                              <p:cond delay="0"/>
                            </p:stCondLst>
                            <p:childTnLst>
                              <p:par>
                                <p:cTn id="61" presetID="24" presetClass="entr" presetSubtype="0" fill="hold" grpId="0" nodeType="afterEffect">
                                  <p:stCondLst>
                                    <p:cond delay="0"/>
                                  </p:stCondLst>
                                  <p:childTnLst>
                                    <p:set>
                                      <p:cBhvr>
                                        <p:cTn id="62" dur="1" fill="hold">
                                          <p:stCondLst>
                                            <p:cond delay="0"/>
                                          </p:stCondLst>
                                        </p:cTn>
                                        <p:tgtEl>
                                          <p:spTgt spid="76"/>
                                        </p:tgtEl>
                                        <p:attrNameLst>
                                          <p:attrName>style.visibility</p:attrName>
                                        </p:attrNameLst>
                                      </p:cBhvr>
                                      <p:to>
                                        <p:strVal val="visible"/>
                                      </p:to>
                                    </p:set>
                                    <p:anim to="" calcmode="lin" valueType="num">
                                      <p:cBhvr>
                                        <p:cTn id="63" dur="1" fill="hold"/>
                                        <p:tgtEl>
                                          <p:spTgt spid="76"/>
                                        </p:tgtEl>
                                      </p:cBhvr>
                                    </p:anim>
                                  </p:childTnLst>
                                </p:cTn>
                              </p:par>
                            </p:childTnLst>
                          </p:cTn>
                        </p:par>
                        <p:par>
                          <p:cTn id="64" fill="hold">
                            <p:stCondLst>
                              <p:cond delay="0"/>
                            </p:stCondLst>
                            <p:childTnLst>
                              <p:par>
                                <p:cTn id="65" presetID="24" presetClass="entr" presetSubtype="0" fill="hold" grpId="0" nodeType="afterEffect">
                                  <p:stCondLst>
                                    <p:cond delay="0"/>
                                  </p:stCondLst>
                                  <p:childTnLst>
                                    <p:set>
                                      <p:cBhvr>
                                        <p:cTn id="66" dur="1" fill="hold">
                                          <p:stCondLst>
                                            <p:cond delay="0"/>
                                          </p:stCondLst>
                                        </p:cTn>
                                        <p:tgtEl>
                                          <p:spTgt spid="77"/>
                                        </p:tgtEl>
                                        <p:attrNameLst>
                                          <p:attrName>style.visibility</p:attrName>
                                        </p:attrNameLst>
                                      </p:cBhvr>
                                      <p:to>
                                        <p:strVal val="visible"/>
                                      </p:to>
                                    </p:set>
                                    <p:anim to="" calcmode="lin" valueType="num">
                                      <p:cBhvr>
                                        <p:cTn id="67" dur="1" fill="hold"/>
                                        <p:tgtEl>
                                          <p:spTgt spid="77"/>
                                        </p:tgtEl>
                                      </p:cBhvr>
                                    </p:anim>
                                  </p:childTnLst>
                                </p:cTn>
                              </p:par>
                            </p:childTnLst>
                          </p:cTn>
                        </p:par>
                        <p:par>
                          <p:cTn id="68" fill="hold">
                            <p:stCondLst>
                              <p:cond delay="0"/>
                            </p:stCondLst>
                            <p:childTnLst>
                              <p:par>
                                <p:cTn id="69" presetID="24" presetClass="entr" presetSubtype="0" fill="hold" grpId="0" nodeType="afterEffect">
                                  <p:stCondLst>
                                    <p:cond delay="0"/>
                                  </p:stCondLst>
                                  <p:childTnLst>
                                    <p:set>
                                      <p:cBhvr>
                                        <p:cTn id="70" dur="1" fill="hold">
                                          <p:stCondLst>
                                            <p:cond delay="0"/>
                                          </p:stCondLst>
                                        </p:cTn>
                                        <p:tgtEl>
                                          <p:spTgt spid="73"/>
                                        </p:tgtEl>
                                        <p:attrNameLst>
                                          <p:attrName>style.visibility</p:attrName>
                                        </p:attrNameLst>
                                      </p:cBhvr>
                                      <p:to>
                                        <p:strVal val="visible"/>
                                      </p:to>
                                    </p:set>
                                    <p:anim to="" calcmode="lin" valueType="num">
                                      <p:cBhvr>
                                        <p:cTn id="71" dur="1" fill="hold"/>
                                        <p:tgtEl>
                                          <p:spTgt spid="73"/>
                                        </p:tgtEl>
                                      </p:cBhvr>
                                    </p:anim>
                                  </p:childTnLst>
                                </p:cTn>
                              </p:par>
                            </p:childTnLst>
                          </p:cTn>
                        </p:par>
                        <p:par>
                          <p:cTn id="72" fill="hold">
                            <p:stCondLst>
                              <p:cond delay="0"/>
                            </p:stCondLst>
                            <p:childTnLst>
                              <p:par>
                                <p:cTn id="73" presetID="24" presetClass="entr" presetSubtype="0" fill="hold" grpId="0" nodeType="afterEffect">
                                  <p:stCondLst>
                                    <p:cond delay="0"/>
                                  </p:stCondLst>
                                  <p:childTnLst>
                                    <p:set>
                                      <p:cBhvr>
                                        <p:cTn id="74" dur="1" fill="hold">
                                          <p:stCondLst>
                                            <p:cond delay="0"/>
                                          </p:stCondLst>
                                        </p:cTn>
                                        <p:tgtEl>
                                          <p:spTgt spid="74"/>
                                        </p:tgtEl>
                                        <p:attrNameLst>
                                          <p:attrName>style.visibility</p:attrName>
                                        </p:attrNameLst>
                                      </p:cBhvr>
                                      <p:to>
                                        <p:strVal val="visible"/>
                                      </p:to>
                                    </p:set>
                                    <p:anim to="" calcmode="lin" valueType="num">
                                      <p:cBhvr>
                                        <p:cTn id="75" dur="1" fill="hold"/>
                                        <p:tgtEl>
                                          <p:spTgt spid="74"/>
                                        </p:tgtEl>
                                      </p:cBhvr>
                                    </p:anim>
                                  </p:childTnLst>
                                </p:cTn>
                              </p:par>
                            </p:childTnLst>
                          </p:cTn>
                        </p:par>
                        <p:par>
                          <p:cTn id="76" fill="hold">
                            <p:stCondLst>
                              <p:cond delay="0"/>
                            </p:stCondLst>
                            <p:childTnLst>
                              <p:par>
                                <p:cTn id="77" presetID="24" presetClass="entr" presetSubtype="0" fill="hold" grpId="0" nodeType="afterEffect">
                                  <p:stCondLst>
                                    <p:cond delay="0"/>
                                  </p:stCondLst>
                                  <p:childTnLst>
                                    <p:set>
                                      <p:cBhvr>
                                        <p:cTn id="78" dur="1" fill="hold">
                                          <p:stCondLst>
                                            <p:cond delay="0"/>
                                          </p:stCondLst>
                                        </p:cTn>
                                        <p:tgtEl>
                                          <p:spTgt spid="82"/>
                                        </p:tgtEl>
                                        <p:attrNameLst>
                                          <p:attrName>style.visibility</p:attrName>
                                        </p:attrNameLst>
                                      </p:cBhvr>
                                      <p:to>
                                        <p:strVal val="visible"/>
                                      </p:to>
                                    </p:set>
                                    <p:anim to="" calcmode="lin" valueType="num">
                                      <p:cBhvr>
                                        <p:cTn id="79" dur="1" fill="hold"/>
                                        <p:tgtEl>
                                          <p:spTgt spid="82"/>
                                        </p:tgtEl>
                                      </p:cBhvr>
                                    </p:anim>
                                  </p:childTnLst>
                                </p:cTn>
                              </p:par>
                            </p:childTnLst>
                          </p:cTn>
                        </p:par>
                        <p:par>
                          <p:cTn id="80" fill="hold">
                            <p:stCondLst>
                              <p:cond delay="0"/>
                            </p:stCondLst>
                            <p:childTnLst>
                              <p:par>
                                <p:cTn id="81" presetID="24" presetClass="entr" presetSubtype="0" fill="hold" grpId="0" nodeType="afterEffect">
                                  <p:stCondLst>
                                    <p:cond delay="0"/>
                                  </p:stCondLst>
                                  <p:childTnLst>
                                    <p:set>
                                      <p:cBhvr>
                                        <p:cTn id="82" dur="1" fill="hold">
                                          <p:stCondLst>
                                            <p:cond delay="0"/>
                                          </p:stCondLst>
                                        </p:cTn>
                                        <p:tgtEl>
                                          <p:spTgt spid="83"/>
                                        </p:tgtEl>
                                        <p:attrNameLst>
                                          <p:attrName>style.visibility</p:attrName>
                                        </p:attrNameLst>
                                      </p:cBhvr>
                                      <p:to>
                                        <p:strVal val="visible"/>
                                      </p:to>
                                    </p:set>
                                    <p:anim to="" calcmode="lin" valueType="num">
                                      <p:cBhvr>
                                        <p:cTn id="83" dur="1" fill="hold"/>
                                        <p:tgtEl>
                                          <p:spTgt spid="83"/>
                                        </p:tgtEl>
                                      </p:cBhvr>
                                    </p:anim>
                                  </p:childTnLst>
                                </p:cTn>
                              </p:par>
                            </p:childTnLst>
                          </p:cTn>
                        </p:par>
                        <p:par>
                          <p:cTn id="84" fill="hold">
                            <p:stCondLst>
                              <p:cond delay="0"/>
                            </p:stCondLst>
                            <p:childTnLst>
                              <p:par>
                                <p:cTn id="85" presetID="24" presetClass="entr" presetSubtype="0" fill="hold" grpId="0" nodeType="afterEffect">
                                  <p:stCondLst>
                                    <p:cond delay="0"/>
                                  </p:stCondLst>
                                  <p:childTnLst>
                                    <p:set>
                                      <p:cBhvr>
                                        <p:cTn id="86" dur="1" fill="hold">
                                          <p:stCondLst>
                                            <p:cond delay="0"/>
                                          </p:stCondLst>
                                        </p:cTn>
                                        <p:tgtEl>
                                          <p:spTgt spid="84"/>
                                        </p:tgtEl>
                                        <p:attrNameLst>
                                          <p:attrName>style.visibility</p:attrName>
                                        </p:attrNameLst>
                                      </p:cBhvr>
                                      <p:to>
                                        <p:strVal val="visible"/>
                                      </p:to>
                                    </p:set>
                                    <p:anim to="" calcmode="lin" valueType="num">
                                      <p:cBhvr>
                                        <p:cTn id="87" dur="1" fill="hold"/>
                                        <p:tgtEl>
                                          <p:spTgt spid="84"/>
                                        </p:tgtEl>
                                      </p:cBhvr>
                                    </p:anim>
                                  </p:childTnLst>
                                </p:cTn>
                              </p:par>
                            </p:childTnLst>
                          </p:cTn>
                        </p:par>
                        <p:par>
                          <p:cTn id="88" fill="hold">
                            <p:stCondLst>
                              <p:cond delay="0"/>
                            </p:stCondLst>
                            <p:childTnLst>
                              <p:par>
                                <p:cTn id="89" presetID="24" presetClass="entr" presetSubtype="0" fill="hold" grpId="0" nodeType="afterEffect">
                                  <p:stCondLst>
                                    <p:cond delay="0"/>
                                  </p:stCondLst>
                                  <p:childTnLst>
                                    <p:set>
                                      <p:cBhvr>
                                        <p:cTn id="90" dur="1" fill="hold">
                                          <p:stCondLst>
                                            <p:cond delay="0"/>
                                          </p:stCondLst>
                                        </p:cTn>
                                        <p:tgtEl>
                                          <p:spTgt spid="80"/>
                                        </p:tgtEl>
                                        <p:attrNameLst>
                                          <p:attrName>style.visibility</p:attrName>
                                        </p:attrNameLst>
                                      </p:cBhvr>
                                      <p:to>
                                        <p:strVal val="visible"/>
                                      </p:to>
                                    </p:set>
                                    <p:anim to="" calcmode="lin" valueType="num">
                                      <p:cBhvr>
                                        <p:cTn id="91" dur="1" fill="hold"/>
                                        <p:tgtEl>
                                          <p:spTgt spid="80"/>
                                        </p:tgtEl>
                                      </p:cBhvr>
                                    </p:anim>
                                  </p:childTnLst>
                                </p:cTn>
                              </p:par>
                            </p:childTnLst>
                          </p:cTn>
                        </p:par>
                        <p:par>
                          <p:cTn id="92" fill="hold">
                            <p:stCondLst>
                              <p:cond delay="0"/>
                            </p:stCondLst>
                            <p:childTnLst>
                              <p:par>
                                <p:cTn id="93" presetID="24" presetClass="entr" presetSubtype="0" fill="hold" grpId="0" nodeType="afterEffect">
                                  <p:stCondLst>
                                    <p:cond delay="0"/>
                                  </p:stCondLst>
                                  <p:childTnLst>
                                    <p:set>
                                      <p:cBhvr>
                                        <p:cTn id="94" dur="1" fill="hold">
                                          <p:stCondLst>
                                            <p:cond delay="0"/>
                                          </p:stCondLst>
                                        </p:cTn>
                                        <p:tgtEl>
                                          <p:spTgt spid="81"/>
                                        </p:tgtEl>
                                        <p:attrNameLst>
                                          <p:attrName>style.visibility</p:attrName>
                                        </p:attrNameLst>
                                      </p:cBhvr>
                                      <p:to>
                                        <p:strVal val="visible"/>
                                      </p:to>
                                    </p:set>
                                    <p:anim to="" calcmode="lin" valueType="num">
                                      <p:cBhvr>
                                        <p:cTn id="95" dur="1" fill="hold"/>
                                        <p:tgtEl>
                                          <p:spTgt spid="81"/>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4" grpId="0"/>
      <p:bldP spid="5" grpId="0" animBg="1"/>
      <p:bldP spid="6" grpId="0" animBg="1"/>
      <p:bldP spid="10" grpId="0" animBg="1"/>
      <p:bldP spid="12" grpId="0"/>
      <p:bldP spid="14" grpId="0"/>
      <p:bldP spid="59" grpId="0" animBg="1"/>
      <p:bldP spid="60" grpId="0" animBg="1"/>
      <p:bldP spid="61" grpId="0" animBg="1"/>
      <p:bldP spid="57" grpId="0"/>
      <p:bldP spid="58" grpId="0"/>
      <p:bldP spid="75" grpId="0" animBg="1"/>
      <p:bldP spid="76" grpId="0" animBg="1"/>
      <p:bldP spid="77" grpId="0" animBg="1"/>
      <p:bldP spid="73" grpId="0"/>
      <p:bldP spid="74" grpId="0"/>
      <p:bldP spid="82" grpId="0" animBg="1"/>
      <p:bldP spid="83" grpId="0" animBg="1"/>
      <p:bldP spid="84" grpId="0" animBg="1"/>
      <p:bldP spid="80" grpId="0"/>
      <p:bldP spid="81"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 name="组合 25"/>
          <p:cNvGrpSpPr/>
          <p:nvPr/>
        </p:nvGrpSpPr>
        <p:grpSpPr>
          <a:xfrm>
            <a:off x="4210685" y="3548380"/>
            <a:ext cx="762000" cy="728345"/>
            <a:chOff x="6660" y="2283"/>
            <a:chExt cx="1200" cy="1147"/>
          </a:xfrm>
        </p:grpSpPr>
        <p:sp>
          <p:nvSpPr>
            <p:cNvPr id="27" name="椭圆 26"/>
            <p:cNvSpPr/>
            <p:nvPr/>
          </p:nvSpPr>
          <p:spPr>
            <a:xfrm rot="2160000">
              <a:off x="6875" y="2391"/>
              <a:ext cx="814" cy="955"/>
            </a:xfrm>
            <a:prstGeom prst="ellipse">
              <a:avLst/>
            </a:prstGeom>
            <a:solidFill>
              <a:srgbClr val="A5908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8" name="圆角矩形 27"/>
            <p:cNvSpPr/>
            <p:nvPr/>
          </p:nvSpPr>
          <p:spPr>
            <a:xfrm rot="1800000">
              <a:off x="7356" y="2283"/>
              <a:ext cx="504" cy="256"/>
            </a:xfrm>
            <a:prstGeom prst="roundRect">
              <a:avLst>
                <a:gd name="adj" fmla="val 50000"/>
              </a:avLst>
            </a:prstGeom>
            <a:solidFill>
              <a:srgbClr val="A5908A">
                <a:alpha val="5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31" name="圆角矩形 30"/>
            <p:cNvSpPr/>
            <p:nvPr/>
          </p:nvSpPr>
          <p:spPr>
            <a:xfrm rot="1800000">
              <a:off x="6660" y="3174"/>
              <a:ext cx="504" cy="256"/>
            </a:xfrm>
            <a:prstGeom prst="roundRect">
              <a:avLst>
                <a:gd name="adj" fmla="val 50000"/>
              </a:avLst>
            </a:prstGeom>
            <a:solidFill>
              <a:srgbClr val="A5908A">
                <a:alpha val="5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22" name="组合 21"/>
          <p:cNvGrpSpPr/>
          <p:nvPr/>
        </p:nvGrpSpPr>
        <p:grpSpPr>
          <a:xfrm>
            <a:off x="7734300" y="3545840"/>
            <a:ext cx="762000" cy="728345"/>
            <a:chOff x="6660" y="2283"/>
            <a:chExt cx="1200" cy="1147"/>
          </a:xfrm>
        </p:grpSpPr>
        <p:sp>
          <p:nvSpPr>
            <p:cNvPr id="23" name="椭圆 22"/>
            <p:cNvSpPr/>
            <p:nvPr/>
          </p:nvSpPr>
          <p:spPr>
            <a:xfrm rot="2160000">
              <a:off x="6875" y="2391"/>
              <a:ext cx="814" cy="955"/>
            </a:xfrm>
            <a:prstGeom prst="ellipse">
              <a:avLst/>
            </a:prstGeom>
            <a:solidFill>
              <a:srgbClr val="A5908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4" name="圆角矩形 23"/>
            <p:cNvSpPr/>
            <p:nvPr/>
          </p:nvSpPr>
          <p:spPr>
            <a:xfrm rot="1800000">
              <a:off x="7356" y="2283"/>
              <a:ext cx="504" cy="256"/>
            </a:xfrm>
            <a:prstGeom prst="roundRect">
              <a:avLst>
                <a:gd name="adj" fmla="val 50000"/>
              </a:avLst>
            </a:prstGeom>
            <a:solidFill>
              <a:srgbClr val="A5908A">
                <a:alpha val="5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5" name="圆角矩形 24"/>
            <p:cNvSpPr/>
            <p:nvPr/>
          </p:nvSpPr>
          <p:spPr>
            <a:xfrm rot="1800000">
              <a:off x="6660" y="3174"/>
              <a:ext cx="504" cy="256"/>
            </a:xfrm>
            <a:prstGeom prst="roundRect">
              <a:avLst>
                <a:gd name="adj" fmla="val 50000"/>
              </a:avLst>
            </a:prstGeom>
            <a:solidFill>
              <a:srgbClr val="A5908A">
                <a:alpha val="5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15" name="组合 14"/>
          <p:cNvGrpSpPr/>
          <p:nvPr/>
        </p:nvGrpSpPr>
        <p:grpSpPr>
          <a:xfrm>
            <a:off x="7734300" y="1251585"/>
            <a:ext cx="762000" cy="728345"/>
            <a:chOff x="6660" y="2283"/>
            <a:chExt cx="1200" cy="1147"/>
          </a:xfrm>
        </p:grpSpPr>
        <p:sp>
          <p:nvSpPr>
            <p:cNvPr id="17" name="椭圆 16"/>
            <p:cNvSpPr/>
            <p:nvPr/>
          </p:nvSpPr>
          <p:spPr>
            <a:xfrm rot="2160000">
              <a:off x="6875" y="2391"/>
              <a:ext cx="814" cy="955"/>
            </a:xfrm>
            <a:prstGeom prst="ellipse">
              <a:avLst/>
            </a:prstGeom>
            <a:solidFill>
              <a:srgbClr val="A5908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0" name="圆角矩形 19"/>
            <p:cNvSpPr/>
            <p:nvPr/>
          </p:nvSpPr>
          <p:spPr>
            <a:xfrm rot="1800000">
              <a:off x="7356" y="2283"/>
              <a:ext cx="504" cy="256"/>
            </a:xfrm>
            <a:prstGeom prst="roundRect">
              <a:avLst>
                <a:gd name="adj" fmla="val 50000"/>
              </a:avLst>
            </a:prstGeom>
            <a:solidFill>
              <a:srgbClr val="A5908A">
                <a:alpha val="5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1" name="圆角矩形 20"/>
            <p:cNvSpPr/>
            <p:nvPr/>
          </p:nvSpPr>
          <p:spPr>
            <a:xfrm rot="1800000">
              <a:off x="6660" y="3174"/>
              <a:ext cx="504" cy="256"/>
            </a:xfrm>
            <a:prstGeom prst="roundRect">
              <a:avLst>
                <a:gd name="adj" fmla="val 50000"/>
              </a:avLst>
            </a:prstGeom>
            <a:solidFill>
              <a:srgbClr val="A5908A">
                <a:alpha val="5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3" name="文本框 2"/>
          <p:cNvSpPr txBox="1"/>
          <p:nvPr>
            <p:custDataLst>
              <p:tags r:id="rId1"/>
            </p:custDataLst>
          </p:nvPr>
        </p:nvSpPr>
        <p:spPr>
          <a:xfrm>
            <a:off x="961393" y="2107051"/>
            <a:ext cx="2590825" cy="2590559"/>
          </a:xfrm>
          <a:prstGeom prst="rect">
            <a:avLst/>
          </a:prstGeom>
          <a:noFill/>
        </p:spPr>
        <p:txBody>
          <a:bodyPr wrap="square" lIns="63500" tIns="25400" rIns="63500" bIns="25400" rtlCol="0" anchor="ctr" anchorCtr="0">
            <a:normAutofit/>
          </a:bodyPr>
          <a:p>
            <a:pPr marL="0" indent="0" algn="l">
              <a:lnSpc>
                <a:spcPct val="100000"/>
              </a:lnSpc>
              <a:spcBef>
                <a:spcPts val="0"/>
              </a:spcBef>
              <a:spcAft>
                <a:spcPts val="0"/>
              </a:spcAft>
              <a:buSzPct val="100000"/>
              <a:buNone/>
            </a:pPr>
            <a:r>
              <a:rPr lang="zh-CN" altLang="en-US" sz="4400" b="1" spc="160" dirty="0">
                <a:solidFill>
                  <a:schemeClr val="tx1"/>
                </a:solidFill>
                <a:latin typeface="微软雅黑" panose="020B0503020204020204" charset="-122"/>
                <a:ea typeface="微软雅黑" panose="020B0503020204020204" charset="-122"/>
              </a:rPr>
              <a:t>员工安全生产责任 </a:t>
            </a:r>
            <a:endParaRPr lang="zh-CN" altLang="en-US" sz="4400" b="1" spc="160" dirty="0">
              <a:solidFill>
                <a:schemeClr val="tx1"/>
              </a:solidFill>
              <a:latin typeface="微软雅黑" panose="020B0503020204020204" charset="-122"/>
              <a:ea typeface="微软雅黑" panose="020B0503020204020204" charset="-122"/>
            </a:endParaRPr>
          </a:p>
        </p:txBody>
      </p:sp>
      <p:sp>
        <p:nvSpPr>
          <p:cNvPr id="29" name="文本框 75"/>
          <p:cNvSpPr txBox="1"/>
          <p:nvPr>
            <p:custDataLst>
              <p:tags r:id="rId2"/>
            </p:custDataLst>
          </p:nvPr>
        </p:nvSpPr>
        <p:spPr>
          <a:xfrm>
            <a:off x="4966597" y="1849209"/>
            <a:ext cx="2537586" cy="1397074"/>
          </a:xfrm>
          <a:prstGeom prst="rect">
            <a:avLst/>
          </a:prstGeom>
          <a:noFill/>
        </p:spPr>
        <p:txBody>
          <a:bodyPr vert="horz" wrap="square" lIns="71755" tIns="0" rIns="0" bIns="0" rtlCol="0" anchor="t" anchorCtr="0">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lvl="0" indent="0" algn="l" fontAlgn="auto">
              <a:lnSpc>
                <a:spcPct val="120000"/>
              </a:lnSpc>
              <a:spcBef>
                <a:spcPts val="0"/>
              </a:spcBef>
              <a:spcAft>
                <a:spcPts val="800"/>
              </a:spcAft>
              <a:buSzPct val="100000"/>
            </a:pPr>
            <a:r>
              <a:rPr lang="en-US" altLang="zh-CN" sz="1400" spc="60" dirty="0">
                <a:solidFill>
                  <a:schemeClr val="tx1">
                    <a:lumMod val="75000"/>
                    <a:lumOff val="25000"/>
                  </a:schemeClr>
                </a:solidFill>
              </a:rPr>
              <a:t>认真学习相关知识﹐严格遵守本厂的安全生产规章制度和操作规程﹐服从管理﹐正确佩戴和使用劳动防护用品。</a:t>
            </a:r>
            <a:endParaRPr lang="en-US" altLang="zh-CN" sz="1400" spc="60" dirty="0">
              <a:solidFill>
                <a:schemeClr val="tx1">
                  <a:lumMod val="75000"/>
                  <a:lumOff val="25000"/>
                </a:schemeClr>
              </a:solidFill>
            </a:endParaRPr>
          </a:p>
        </p:txBody>
      </p:sp>
      <p:sp>
        <p:nvSpPr>
          <p:cNvPr id="251" name="文本框 250"/>
          <p:cNvSpPr txBox="1"/>
          <p:nvPr>
            <p:custDataLst>
              <p:tags r:id="rId3"/>
            </p:custDataLst>
          </p:nvPr>
        </p:nvSpPr>
        <p:spPr>
          <a:xfrm>
            <a:off x="4290393" y="3632686"/>
            <a:ext cx="720870" cy="553636"/>
          </a:xfrm>
          <a:prstGeom prst="rect">
            <a:avLst/>
          </a:prstGeom>
          <a:noFill/>
        </p:spPr>
        <p:txBody>
          <a:bodyPr wrap="square" rtlCol="0">
            <a:normAutofit/>
          </a:bodyPr>
          <a:lstStyle/>
          <a:p>
            <a:pPr marL="0">
              <a:lnSpc>
                <a:spcPct val="100000"/>
              </a:lnSpc>
              <a:spcBef>
                <a:spcPts val="0"/>
              </a:spcBef>
              <a:spcAft>
                <a:spcPts val="800"/>
              </a:spcAft>
            </a:pPr>
            <a:r>
              <a:rPr lang="en-US" altLang="zh-CN" sz="3000" b="1" spc="220" dirty="0">
                <a:solidFill>
                  <a:schemeClr val="dk1"/>
                </a:solidFill>
                <a:latin typeface="Arial" panose="020B0604020202020204" pitchFamily="34" charset="0"/>
                <a:cs typeface="Arial" panose="020B0604020202020204" pitchFamily="34" charset="0"/>
              </a:rPr>
              <a:t>03</a:t>
            </a:r>
            <a:endParaRPr lang="en-US" altLang="zh-CN" sz="3000" b="1" spc="220" dirty="0">
              <a:solidFill>
                <a:schemeClr val="dk1"/>
              </a:solidFill>
              <a:latin typeface="Arial" panose="020B0604020202020204" pitchFamily="34" charset="0"/>
              <a:cs typeface="Arial" panose="020B0604020202020204" pitchFamily="34" charset="0"/>
            </a:endParaRPr>
          </a:p>
        </p:txBody>
      </p:sp>
      <p:sp>
        <p:nvSpPr>
          <p:cNvPr id="246" name="文本框 75"/>
          <p:cNvSpPr txBox="1"/>
          <p:nvPr>
            <p:custDataLst>
              <p:tags r:id="rId4"/>
            </p:custDataLst>
          </p:nvPr>
        </p:nvSpPr>
        <p:spPr>
          <a:xfrm>
            <a:off x="4966597" y="4142696"/>
            <a:ext cx="2537586" cy="1397074"/>
          </a:xfrm>
          <a:prstGeom prst="rect">
            <a:avLst/>
          </a:prstGeom>
          <a:noFill/>
        </p:spPr>
        <p:txBody>
          <a:bodyPr vert="horz" wrap="square" lIns="71755" tIns="0" rIns="0" bIns="0" rtlCol="0" anchor="t" anchorCtr="0">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lvl="0" indent="0" algn="l" fontAlgn="auto">
              <a:lnSpc>
                <a:spcPct val="120000"/>
              </a:lnSpc>
              <a:spcBef>
                <a:spcPts val="0"/>
              </a:spcBef>
              <a:spcAft>
                <a:spcPts val="800"/>
              </a:spcAft>
              <a:buSzPct val="100000"/>
            </a:pPr>
            <a:r>
              <a:rPr lang="en-US" altLang="zh-CN" sz="1400" spc="100" dirty="0">
                <a:solidFill>
                  <a:schemeClr val="tx1">
                    <a:lumMod val="75000"/>
                    <a:lumOff val="25000"/>
                  </a:schemeClr>
                </a:solidFill>
              </a:rPr>
              <a:t>参加安全活动﹐学习安全技朮知识﹐严格遵守各项规章制度。</a:t>
            </a:r>
            <a:endParaRPr lang="en-US" altLang="zh-CN" sz="1400" spc="100" dirty="0">
              <a:solidFill>
                <a:schemeClr val="tx1">
                  <a:lumMod val="75000"/>
                  <a:lumOff val="25000"/>
                </a:schemeClr>
              </a:solidFill>
            </a:endParaRPr>
          </a:p>
        </p:txBody>
      </p:sp>
      <p:sp>
        <p:nvSpPr>
          <p:cNvPr id="236" name="文本框 235"/>
          <p:cNvSpPr txBox="1"/>
          <p:nvPr>
            <p:custDataLst>
              <p:tags r:id="rId5"/>
            </p:custDataLst>
          </p:nvPr>
        </p:nvSpPr>
        <p:spPr>
          <a:xfrm>
            <a:off x="7775288" y="1339004"/>
            <a:ext cx="720870" cy="553636"/>
          </a:xfrm>
          <a:prstGeom prst="rect">
            <a:avLst/>
          </a:prstGeom>
          <a:noFill/>
        </p:spPr>
        <p:txBody>
          <a:bodyPr wrap="square" rtlCol="0">
            <a:normAutofit/>
          </a:bodyPr>
          <a:lstStyle/>
          <a:p>
            <a:pPr marL="0">
              <a:lnSpc>
                <a:spcPct val="100000"/>
              </a:lnSpc>
              <a:spcBef>
                <a:spcPts val="0"/>
              </a:spcBef>
              <a:spcAft>
                <a:spcPts val="800"/>
              </a:spcAft>
            </a:pPr>
            <a:r>
              <a:rPr lang="en-US" altLang="zh-CN" sz="3000" b="1" spc="220" dirty="0">
                <a:solidFill>
                  <a:schemeClr val="dk1"/>
                </a:solidFill>
                <a:latin typeface="Arial" panose="020B0604020202020204" pitchFamily="34" charset="0"/>
                <a:cs typeface="Arial" panose="020B0604020202020204" pitchFamily="34" charset="0"/>
              </a:rPr>
              <a:t>02</a:t>
            </a:r>
            <a:endParaRPr lang="en-US" altLang="zh-CN" sz="3000" b="1" spc="220" dirty="0">
              <a:solidFill>
                <a:schemeClr val="dk1"/>
              </a:solidFill>
              <a:latin typeface="Arial" panose="020B0604020202020204" pitchFamily="34" charset="0"/>
              <a:cs typeface="Arial" panose="020B0604020202020204" pitchFamily="34" charset="0"/>
            </a:endParaRPr>
          </a:p>
        </p:txBody>
      </p:sp>
      <p:sp>
        <p:nvSpPr>
          <p:cNvPr id="231" name="文本框 75"/>
          <p:cNvSpPr txBox="1"/>
          <p:nvPr>
            <p:custDataLst>
              <p:tags r:id="rId6"/>
            </p:custDataLst>
          </p:nvPr>
        </p:nvSpPr>
        <p:spPr>
          <a:xfrm>
            <a:off x="8452128" y="1714394"/>
            <a:ext cx="2537586" cy="1397074"/>
          </a:xfrm>
          <a:prstGeom prst="rect">
            <a:avLst/>
          </a:prstGeom>
          <a:noFill/>
        </p:spPr>
        <p:txBody>
          <a:bodyPr vert="horz" wrap="square" lIns="71755" tIns="0" rIns="0" bIns="0" rtlCol="0" anchor="t" anchorCtr="0">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lvl="0" indent="0" algn="l" fontAlgn="auto">
              <a:lnSpc>
                <a:spcPct val="120000"/>
              </a:lnSpc>
              <a:spcBef>
                <a:spcPts val="0"/>
              </a:spcBef>
              <a:spcAft>
                <a:spcPts val="800"/>
              </a:spcAft>
              <a:buSzPct val="100000"/>
            </a:pPr>
            <a:r>
              <a:rPr lang="en-US" altLang="zh-CN" sz="1400" spc="60" dirty="0">
                <a:solidFill>
                  <a:schemeClr val="tx1">
                    <a:lumMod val="75000"/>
                    <a:lumOff val="25000"/>
                  </a:schemeClr>
                </a:solidFill>
              </a:rPr>
              <a:t>对自己操作的机器或工作用具及环境﹐必须每天检查安全性﹐发现事故隐患或其它不安全因素﹐应当立即向部门负责人报告。</a:t>
            </a:r>
            <a:endParaRPr lang="en-US" altLang="zh-CN" sz="1400" spc="60" dirty="0">
              <a:solidFill>
                <a:schemeClr val="tx1">
                  <a:lumMod val="75000"/>
                  <a:lumOff val="25000"/>
                </a:schemeClr>
              </a:solidFill>
            </a:endParaRPr>
          </a:p>
        </p:txBody>
      </p:sp>
      <p:sp>
        <p:nvSpPr>
          <p:cNvPr id="266" name="文本框 265"/>
          <p:cNvSpPr txBox="1"/>
          <p:nvPr>
            <p:custDataLst>
              <p:tags r:id="rId7"/>
            </p:custDataLst>
          </p:nvPr>
        </p:nvSpPr>
        <p:spPr>
          <a:xfrm>
            <a:off x="7775288" y="3632491"/>
            <a:ext cx="720870" cy="553636"/>
          </a:xfrm>
          <a:prstGeom prst="rect">
            <a:avLst/>
          </a:prstGeom>
          <a:noFill/>
        </p:spPr>
        <p:txBody>
          <a:bodyPr wrap="square" rtlCol="0">
            <a:normAutofit/>
          </a:bodyPr>
          <a:lstStyle/>
          <a:p>
            <a:pPr marL="0">
              <a:lnSpc>
                <a:spcPct val="100000"/>
              </a:lnSpc>
              <a:spcBef>
                <a:spcPts val="0"/>
              </a:spcBef>
              <a:spcAft>
                <a:spcPts val="800"/>
              </a:spcAft>
            </a:pPr>
            <a:r>
              <a:rPr lang="en-US" altLang="zh-CN" sz="3000" b="1" spc="220" dirty="0">
                <a:solidFill>
                  <a:schemeClr val="dk1"/>
                </a:solidFill>
                <a:latin typeface="Arial" panose="020B0604020202020204" pitchFamily="34" charset="0"/>
                <a:cs typeface="Arial" panose="020B0604020202020204" pitchFamily="34" charset="0"/>
              </a:rPr>
              <a:t>04</a:t>
            </a:r>
            <a:endParaRPr lang="en-US" altLang="zh-CN" sz="3000" b="1" spc="220" dirty="0">
              <a:solidFill>
                <a:schemeClr val="dk1"/>
              </a:solidFill>
              <a:latin typeface="Arial" panose="020B0604020202020204" pitchFamily="34" charset="0"/>
              <a:cs typeface="Arial" panose="020B0604020202020204" pitchFamily="34" charset="0"/>
            </a:endParaRPr>
          </a:p>
        </p:txBody>
      </p:sp>
      <p:sp>
        <p:nvSpPr>
          <p:cNvPr id="261" name="文本框 75"/>
          <p:cNvSpPr txBox="1"/>
          <p:nvPr>
            <p:custDataLst>
              <p:tags r:id="rId8"/>
            </p:custDataLst>
          </p:nvPr>
        </p:nvSpPr>
        <p:spPr>
          <a:xfrm>
            <a:off x="8451493" y="4142501"/>
            <a:ext cx="2537586" cy="1397074"/>
          </a:xfrm>
          <a:prstGeom prst="rect">
            <a:avLst/>
          </a:prstGeom>
          <a:noFill/>
        </p:spPr>
        <p:txBody>
          <a:bodyPr vert="horz" wrap="square" lIns="71755" tIns="0" rIns="0" bIns="0" rtlCol="0" anchor="t" anchorCtr="0">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lvl="0" indent="0" algn="l" fontAlgn="auto">
              <a:lnSpc>
                <a:spcPct val="120000"/>
              </a:lnSpc>
              <a:spcBef>
                <a:spcPts val="0"/>
              </a:spcBef>
              <a:spcAft>
                <a:spcPts val="800"/>
              </a:spcAft>
              <a:buSzPct val="100000"/>
            </a:pPr>
            <a:r>
              <a:rPr lang="en-US" altLang="zh-CN" sz="1400" spc="80" dirty="0">
                <a:solidFill>
                  <a:schemeClr val="tx1">
                    <a:lumMod val="75000"/>
                    <a:lumOff val="25000"/>
                  </a:schemeClr>
                </a:solidFill>
              </a:rPr>
              <a:t>认真执行交接班制度﹐接班前必须认真检查本岗位的设备和安全设施及工﹑器具是否齐全完好</a:t>
            </a:r>
            <a:endParaRPr lang="en-US" altLang="zh-CN" sz="1400" spc="80" dirty="0">
              <a:solidFill>
                <a:schemeClr val="tx1">
                  <a:lumMod val="75000"/>
                  <a:lumOff val="25000"/>
                </a:schemeClr>
              </a:solidFill>
            </a:endParaRPr>
          </a:p>
        </p:txBody>
      </p:sp>
      <p:sp>
        <p:nvSpPr>
          <p:cNvPr id="2" name="图文框 1"/>
          <p:cNvSpPr/>
          <p:nvPr>
            <p:custDataLst>
              <p:tags r:id="rId9"/>
            </p:custDataLst>
          </p:nvPr>
        </p:nvSpPr>
        <p:spPr>
          <a:xfrm>
            <a:off x="457204" y="457204"/>
            <a:ext cx="11277690" cy="5943648"/>
          </a:xfrm>
          <a:prstGeom prst="frame">
            <a:avLst>
              <a:gd name="adj1" fmla="val 1004"/>
            </a:avLst>
          </a:pr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kumimoji="1" lang="zh-CN" altLang="en-US" sz="1600" b="1">
              <a:solidFill>
                <a:schemeClr val="lt1"/>
              </a:solidFill>
              <a:latin typeface="微软雅黑" panose="020B0503020204020204" charset="-122"/>
              <a:ea typeface="微软雅黑" panose="020B0503020204020204" charset="-122"/>
            </a:endParaRPr>
          </a:p>
        </p:txBody>
      </p:sp>
      <p:grpSp>
        <p:nvGrpSpPr>
          <p:cNvPr id="14" name="组合 13"/>
          <p:cNvGrpSpPr/>
          <p:nvPr/>
        </p:nvGrpSpPr>
        <p:grpSpPr>
          <a:xfrm>
            <a:off x="4229100" y="1449705"/>
            <a:ext cx="762000" cy="728345"/>
            <a:chOff x="6660" y="2283"/>
            <a:chExt cx="1200" cy="1147"/>
          </a:xfrm>
        </p:grpSpPr>
        <p:sp>
          <p:nvSpPr>
            <p:cNvPr id="4" name="椭圆 3"/>
            <p:cNvSpPr/>
            <p:nvPr/>
          </p:nvSpPr>
          <p:spPr>
            <a:xfrm rot="2160000">
              <a:off x="6875" y="2391"/>
              <a:ext cx="814" cy="955"/>
            </a:xfrm>
            <a:prstGeom prst="ellipse">
              <a:avLst/>
            </a:prstGeom>
            <a:solidFill>
              <a:srgbClr val="A5908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6" name="圆角矩形 5"/>
            <p:cNvSpPr/>
            <p:nvPr/>
          </p:nvSpPr>
          <p:spPr>
            <a:xfrm rot="1800000">
              <a:off x="7356" y="2283"/>
              <a:ext cx="504" cy="256"/>
            </a:xfrm>
            <a:prstGeom prst="roundRect">
              <a:avLst>
                <a:gd name="adj" fmla="val 50000"/>
              </a:avLst>
            </a:prstGeom>
            <a:solidFill>
              <a:srgbClr val="A5908A">
                <a:alpha val="5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0" name="圆角矩形 9"/>
            <p:cNvSpPr/>
            <p:nvPr/>
          </p:nvSpPr>
          <p:spPr>
            <a:xfrm rot="1800000">
              <a:off x="6660" y="3174"/>
              <a:ext cx="504" cy="256"/>
            </a:xfrm>
            <a:prstGeom prst="roundRect">
              <a:avLst>
                <a:gd name="adj" fmla="val 50000"/>
              </a:avLst>
            </a:prstGeom>
            <a:solidFill>
              <a:srgbClr val="A5908A">
                <a:alpha val="5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16" name="文本框 15"/>
          <p:cNvSpPr txBox="1"/>
          <p:nvPr>
            <p:custDataLst>
              <p:tags r:id="rId10"/>
            </p:custDataLst>
          </p:nvPr>
        </p:nvSpPr>
        <p:spPr>
          <a:xfrm>
            <a:off x="4304998" y="1553194"/>
            <a:ext cx="720870" cy="553636"/>
          </a:xfrm>
          <a:prstGeom prst="rect">
            <a:avLst/>
          </a:prstGeom>
          <a:noFill/>
        </p:spPr>
        <p:txBody>
          <a:bodyPr wrap="square" rtlCol="0">
            <a:normAutofit/>
          </a:bodyPr>
          <a:lstStyle/>
          <a:p>
            <a:pPr marL="0">
              <a:lnSpc>
                <a:spcPct val="100000"/>
              </a:lnSpc>
              <a:spcBef>
                <a:spcPts val="0"/>
              </a:spcBef>
              <a:spcAft>
                <a:spcPts val="800"/>
              </a:spcAft>
            </a:pPr>
            <a:r>
              <a:rPr lang="en-US" altLang="zh-CN" sz="3000" b="1" spc="220" dirty="0">
                <a:solidFill>
                  <a:schemeClr val="dk1"/>
                </a:solidFill>
                <a:latin typeface="Arial" panose="020B0604020202020204" pitchFamily="34" charset="0"/>
                <a:cs typeface="Arial" panose="020B0604020202020204" pitchFamily="34" charset="0"/>
              </a:rPr>
              <a:t>01</a:t>
            </a:r>
            <a:endParaRPr lang="en-US" altLang="zh-CN" sz="3000" b="1" spc="220" dirty="0">
              <a:solidFill>
                <a:schemeClr val="dk1"/>
              </a:solidFill>
              <a:latin typeface="Arial" panose="020B0604020202020204" pitchFamily="34" charset="0"/>
              <a:cs typeface="Arial" panose="020B0604020202020204" pitchFamily="34" charset="0"/>
            </a:endParaRPr>
          </a:p>
        </p:txBody>
      </p:sp>
    </p:spTree>
    <p:custDataLst>
      <p:tags r:id="rId11"/>
    </p:custDataLst>
  </p:cSld>
  <p:clrMapOvr>
    <a:masterClrMapping/>
  </p:clrMapOvr>
  <mc:AlternateContent xmlns:mc="http://schemas.openxmlformats.org/markup-compatibility/2006">
    <mc:Choice xmlns:p14="http://schemas.microsoft.com/office/powerpoint/2010/main" Requires="p14">
      <p:transition p14:dur="500" advTm="3000">
        <p:random/>
      </p:transition>
    </mc:Choice>
    <mc:Fallback>
      <p:transition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4" presetClass="entr" presetSubtype="0"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 to="" calcmode="lin" valueType="num">
                                      <p:cBhvr>
                                        <p:cTn id="7" dur="1" fill="hold"/>
                                        <p:tgtEl>
                                          <p:spTgt spid="26"/>
                                        </p:tgtEl>
                                      </p:cBhvr>
                                    </p:anim>
                                  </p:childTnLst>
                                </p:cTn>
                              </p:par>
                            </p:childTnLst>
                          </p:cTn>
                        </p:par>
                        <p:par>
                          <p:cTn id="8" fill="hold">
                            <p:stCondLst>
                              <p:cond delay="0"/>
                            </p:stCondLst>
                            <p:childTnLst>
                              <p:par>
                                <p:cTn id="9" presetID="24" presetClass="entr" presetSubtype="0" fill="hold" nodeType="afterEffect">
                                  <p:stCondLst>
                                    <p:cond delay="0"/>
                                  </p:stCondLst>
                                  <p:childTnLst>
                                    <p:set>
                                      <p:cBhvr>
                                        <p:cTn id="10" dur="1" fill="hold">
                                          <p:stCondLst>
                                            <p:cond delay="0"/>
                                          </p:stCondLst>
                                        </p:cTn>
                                        <p:tgtEl>
                                          <p:spTgt spid="22"/>
                                        </p:tgtEl>
                                        <p:attrNameLst>
                                          <p:attrName>style.visibility</p:attrName>
                                        </p:attrNameLst>
                                      </p:cBhvr>
                                      <p:to>
                                        <p:strVal val="visible"/>
                                      </p:to>
                                    </p:set>
                                    <p:anim to="" calcmode="lin" valueType="num">
                                      <p:cBhvr>
                                        <p:cTn id="11" dur="1" fill="hold"/>
                                        <p:tgtEl>
                                          <p:spTgt spid="22"/>
                                        </p:tgtEl>
                                      </p:cBhvr>
                                    </p:anim>
                                  </p:childTnLst>
                                </p:cTn>
                              </p:par>
                            </p:childTnLst>
                          </p:cTn>
                        </p:par>
                        <p:par>
                          <p:cTn id="12" fill="hold">
                            <p:stCondLst>
                              <p:cond delay="0"/>
                            </p:stCondLst>
                            <p:childTnLst>
                              <p:par>
                                <p:cTn id="13" presetID="24" presetClass="entr" presetSubtype="0" fill="hold" nodeType="afterEffect">
                                  <p:stCondLst>
                                    <p:cond delay="0"/>
                                  </p:stCondLst>
                                  <p:childTnLst>
                                    <p:set>
                                      <p:cBhvr>
                                        <p:cTn id="14" dur="1" fill="hold">
                                          <p:stCondLst>
                                            <p:cond delay="0"/>
                                          </p:stCondLst>
                                        </p:cTn>
                                        <p:tgtEl>
                                          <p:spTgt spid="15"/>
                                        </p:tgtEl>
                                        <p:attrNameLst>
                                          <p:attrName>style.visibility</p:attrName>
                                        </p:attrNameLst>
                                      </p:cBhvr>
                                      <p:to>
                                        <p:strVal val="visible"/>
                                      </p:to>
                                    </p:set>
                                    <p:anim to="" calcmode="lin" valueType="num">
                                      <p:cBhvr>
                                        <p:cTn id="15" dur="1" fill="hold"/>
                                        <p:tgtEl>
                                          <p:spTgt spid="15"/>
                                        </p:tgtEl>
                                      </p:cBhvr>
                                    </p:anim>
                                  </p:childTnLst>
                                </p:cTn>
                              </p:par>
                            </p:childTnLst>
                          </p:cTn>
                        </p:par>
                        <p:par>
                          <p:cTn id="16" fill="hold">
                            <p:stCondLst>
                              <p:cond delay="0"/>
                            </p:stCondLst>
                            <p:childTnLst>
                              <p:par>
                                <p:cTn id="17" presetID="24" presetClass="entr" presetSubtype="0" fill="hold" grpId="0" nodeType="afterEffect">
                                  <p:stCondLst>
                                    <p:cond delay="0"/>
                                  </p:stCondLst>
                                  <p:childTnLst>
                                    <p:set>
                                      <p:cBhvr>
                                        <p:cTn id="18" dur="1" fill="hold">
                                          <p:stCondLst>
                                            <p:cond delay="0"/>
                                          </p:stCondLst>
                                        </p:cTn>
                                        <p:tgtEl>
                                          <p:spTgt spid="3"/>
                                        </p:tgtEl>
                                        <p:attrNameLst>
                                          <p:attrName>style.visibility</p:attrName>
                                        </p:attrNameLst>
                                      </p:cBhvr>
                                      <p:to>
                                        <p:strVal val="visible"/>
                                      </p:to>
                                    </p:set>
                                    <p:anim to="" calcmode="lin" valueType="num">
                                      <p:cBhvr>
                                        <p:cTn id="19" dur="1" fill="hold"/>
                                        <p:tgtEl>
                                          <p:spTgt spid="3"/>
                                        </p:tgtEl>
                                      </p:cBhvr>
                                    </p:anim>
                                  </p:childTnLst>
                                </p:cTn>
                              </p:par>
                            </p:childTnLst>
                          </p:cTn>
                        </p:par>
                        <p:par>
                          <p:cTn id="20" fill="hold">
                            <p:stCondLst>
                              <p:cond delay="0"/>
                            </p:stCondLst>
                            <p:childTnLst>
                              <p:par>
                                <p:cTn id="21" presetID="24" presetClass="entr" presetSubtype="0" fill="hold" grpId="0" nodeType="afterEffect">
                                  <p:stCondLst>
                                    <p:cond delay="0"/>
                                  </p:stCondLst>
                                  <p:childTnLst>
                                    <p:set>
                                      <p:cBhvr>
                                        <p:cTn id="22" dur="1" fill="hold">
                                          <p:stCondLst>
                                            <p:cond delay="0"/>
                                          </p:stCondLst>
                                        </p:cTn>
                                        <p:tgtEl>
                                          <p:spTgt spid="29"/>
                                        </p:tgtEl>
                                        <p:attrNameLst>
                                          <p:attrName>style.visibility</p:attrName>
                                        </p:attrNameLst>
                                      </p:cBhvr>
                                      <p:to>
                                        <p:strVal val="visible"/>
                                      </p:to>
                                    </p:set>
                                    <p:anim to="" calcmode="lin" valueType="num">
                                      <p:cBhvr>
                                        <p:cTn id="23" dur="1" fill="hold"/>
                                        <p:tgtEl>
                                          <p:spTgt spid="29"/>
                                        </p:tgtEl>
                                      </p:cBhvr>
                                    </p:anim>
                                  </p:childTnLst>
                                </p:cTn>
                              </p:par>
                            </p:childTnLst>
                          </p:cTn>
                        </p:par>
                        <p:par>
                          <p:cTn id="24" fill="hold">
                            <p:stCondLst>
                              <p:cond delay="0"/>
                            </p:stCondLst>
                            <p:childTnLst>
                              <p:par>
                                <p:cTn id="25" presetID="24" presetClass="entr" presetSubtype="0" fill="hold" grpId="0" nodeType="afterEffect">
                                  <p:stCondLst>
                                    <p:cond delay="0"/>
                                  </p:stCondLst>
                                  <p:childTnLst>
                                    <p:set>
                                      <p:cBhvr>
                                        <p:cTn id="26" dur="1" fill="hold">
                                          <p:stCondLst>
                                            <p:cond delay="0"/>
                                          </p:stCondLst>
                                        </p:cTn>
                                        <p:tgtEl>
                                          <p:spTgt spid="251"/>
                                        </p:tgtEl>
                                        <p:attrNameLst>
                                          <p:attrName>style.visibility</p:attrName>
                                        </p:attrNameLst>
                                      </p:cBhvr>
                                      <p:to>
                                        <p:strVal val="visible"/>
                                      </p:to>
                                    </p:set>
                                    <p:anim to="" calcmode="lin" valueType="num">
                                      <p:cBhvr>
                                        <p:cTn id="27" dur="1" fill="hold"/>
                                        <p:tgtEl>
                                          <p:spTgt spid="251"/>
                                        </p:tgtEl>
                                      </p:cBhvr>
                                    </p:anim>
                                  </p:childTnLst>
                                </p:cTn>
                              </p:par>
                            </p:childTnLst>
                          </p:cTn>
                        </p:par>
                        <p:par>
                          <p:cTn id="28" fill="hold">
                            <p:stCondLst>
                              <p:cond delay="0"/>
                            </p:stCondLst>
                            <p:childTnLst>
                              <p:par>
                                <p:cTn id="29" presetID="24" presetClass="entr" presetSubtype="0" fill="hold" grpId="0" nodeType="afterEffect">
                                  <p:stCondLst>
                                    <p:cond delay="0"/>
                                  </p:stCondLst>
                                  <p:childTnLst>
                                    <p:set>
                                      <p:cBhvr>
                                        <p:cTn id="30" dur="1" fill="hold">
                                          <p:stCondLst>
                                            <p:cond delay="0"/>
                                          </p:stCondLst>
                                        </p:cTn>
                                        <p:tgtEl>
                                          <p:spTgt spid="246"/>
                                        </p:tgtEl>
                                        <p:attrNameLst>
                                          <p:attrName>style.visibility</p:attrName>
                                        </p:attrNameLst>
                                      </p:cBhvr>
                                      <p:to>
                                        <p:strVal val="visible"/>
                                      </p:to>
                                    </p:set>
                                    <p:anim to="" calcmode="lin" valueType="num">
                                      <p:cBhvr>
                                        <p:cTn id="31" dur="1" fill="hold"/>
                                        <p:tgtEl>
                                          <p:spTgt spid="246"/>
                                        </p:tgtEl>
                                      </p:cBhvr>
                                    </p:anim>
                                  </p:childTnLst>
                                </p:cTn>
                              </p:par>
                            </p:childTnLst>
                          </p:cTn>
                        </p:par>
                        <p:par>
                          <p:cTn id="32" fill="hold">
                            <p:stCondLst>
                              <p:cond delay="0"/>
                            </p:stCondLst>
                            <p:childTnLst>
                              <p:par>
                                <p:cTn id="33" presetID="24" presetClass="entr" presetSubtype="0" fill="hold" grpId="0" nodeType="afterEffect">
                                  <p:stCondLst>
                                    <p:cond delay="0"/>
                                  </p:stCondLst>
                                  <p:childTnLst>
                                    <p:set>
                                      <p:cBhvr>
                                        <p:cTn id="34" dur="1" fill="hold">
                                          <p:stCondLst>
                                            <p:cond delay="0"/>
                                          </p:stCondLst>
                                        </p:cTn>
                                        <p:tgtEl>
                                          <p:spTgt spid="236"/>
                                        </p:tgtEl>
                                        <p:attrNameLst>
                                          <p:attrName>style.visibility</p:attrName>
                                        </p:attrNameLst>
                                      </p:cBhvr>
                                      <p:to>
                                        <p:strVal val="visible"/>
                                      </p:to>
                                    </p:set>
                                    <p:anim to="" calcmode="lin" valueType="num">
                                      <p:cBhvr>
                                        <p:cTn id="35" dur="1" fill="hold"/>
                                        <p:tgtEl>
                                          <p:spTgt spid="236"/>
                                        </p:tgtEl>
                                      </p:cBhvr>
                                    </p:anim>
                                  </p:childTnLst>
                                </p:cTn>
                              </p:par>
                            </p:childTnLst>
                          </p:cTn>
                        </p:par>
                        <p:par>
                          <p:cTn id="36" fill="hold">
                            <p:stCondLst>
                              <p:cond delay="0"/>
                            </p:stCondLst>
                            <p:childTnLst>
                              <p:par>
                                <p:cTn id="37" presetID="24" presetClass="entr" presetSubtype="0" fill="hold" grpId="0" nodeType="afterEffect">
                                  <p:stCondLst>
                                    <p:cond delay="0"/>
                                  </p:stCondLst>
                                  <p:childTnLst>
                                    <p:set>
                                      <p:cBhvr>
                                        <p:cTn id="38" dur="1" fill="hold">
                                          <p:stCondLst>
                                            <p:cond delay="0"/>
                                          </p:stCondLst>
                                        </p:cTn>
                                        <p:tgtEl>
                                          <p:spTgt spid="231"/>
                                        </p:tgtEl>
                                        <p:attrNameLst>
                                          <p:attrName>style.visibility</p:attrName>
                                        </p:attrNameLst>
                                      </p:cBhvr>
                                      <p:to>
                                        <p:strVal val="visible"/>
                                      </p:to>
                                    </p:set>
                                    <p:anim to="" calcmode="lin" valueType="num">
                                      <p:cBhvr>
                                        <p:cTn id="39" dur="1" fill="hold"/>
                                        <p:tgtEl>
                                          <p:spTgt spid="231"/>
                                        </p:tgtEl>
                                      </p:cBhvr>
                                    </p:anim>
                                  </p:childTnLst>
                                </p:cTn>
                              </p:par>
                            </p:childTnLst>
                          </p:cTn>
                        </p:par>
                        <p:par>
                          <p:cTn id="40" fill="hold">
                            <p:stCondLst>
                              <p:cond delay="0"/>
                            </p:stCondLst>
                            <p:childTnLst>
                              <p:par>
                                <p:cTn id="41" presetID="24" presetClass="entr" presetSubtype="0" fill="hold" grpId="0" nodeType="afterEffect">
                                  <p:stCondLst>
                                    <p:cond delay="0"/>
                                  </p:stCondLst>
                                  <p:childTnLst>
                                    <p:set>
                                      <p:cBhvr>
                                        <p:cTn id="42" dur="1" fill="hold">
                                          <p:stCondLst>
                                            <p:cond delay="0"/>
                                          </p:stCondLst>
                                        </p:cTn>
                                        <p:tgtEl>
                                          <p:spTgt spid="266"/>
                                        </p:tgtEl>
                                        <p:attrNameLst>
                                          <p:attrName>style.visibility</p:attrName>
                                        </p:attrNameLst>
                                      </p:cBhvr>
                                      <p:to>
                                        <p:strVal val="visible"/>
                                      </p:to>
                                    </p:set>
                                    <p:anim to="" calcmode="lin" valueType="num">
                                      <p:cBhvr>
                                        <p:cTn id="43" dur="1" fill="hold"/>
                                        <p:tgtEl>
                                          <p:spTgt spid="266"/>
                                        </p:tgtEl>
                                      </p:cBhvr>
                                    </p:anim>
                                  </p:childTnLst>
                                </p:cTn>
                              </p:par>
                            </p:childTnLst>
                          </p:cTn>
                        </p:par>
                        <p:par>
                          <p:cTn id="44" fill="hold">
                            <p:stCondLst>
                              <p:cond delay="0"/>
                            </p:stCondLst>
                            <p:childTnLst>
                              <p:par>
                                <p:cTn id="45" presetID="24" presetClass="entr" presetSubtype="0" fill="hold" grpId="0" nodeType="afterEffect">
                                  <p:stCondLst>
                                    <p:cond delay="0"/>
                                  </p:stCondLst>
                                  <p:childTnLst>
                                    <p:set>
                                      <p:cBhvr>
                                        <p:cTn id="46" dur="1" fill="hold">
                                          <p:stCondLst>
                                            <p:cond delay="0"/>
                                          </p:stCondLst>
                                        </p:cTn>
                                        <p:tgtEl>
                                          <p:spTgt spid="261"/>
                                        </p:tgtEl>
                                        <p:attrNameLst>
                                          <p:attrName>style.visibility</p:attrName>
                                        </p:attrNameLst>
                                      </p:cBhvr>
                                      <p:to>
                                        <p:strVal val="visible"/>
                                      </p:to>
                                    </p:set>
                                    <p:anim to="" calcmode="lin" valueType="num">
                                      <p:cBhvr>
                                        <p:cTn id="47" dur="1" fill="hold"/>
                                        <p:tgtEl>
                                          <p:spTgt spid="261"/>
                                        </p:tgtEl>
                                      </p:cBhvr>
                                    </p:anim>
                                  </p:childTnLst>
                                </p:cTn>
                              </p:par>
                            </p:childTnLst>
                          </p:cTn>
                        </p:par>
                        <p:par>
                          <p:cTn id="48" fill="hold">
                            <p:stCondLst>
                              <p:cond delay="0"/>
                            </p:stCondLst>
                            <p:childTnLst>
                              <p:par>
                                <p:cTn id="49" presetID="24" presetClass="entr" presetSubtype="0" fill="hold" grpId="0" nodeType="afterEffect">
                                  <p:stCondLst>
                                    <p:cond delay="0"/>
                                  </p:stCondLst>
                                  <p:childTnLst>
                                    <p:set>
                                      <p:cBhvr>
                                        <p:cTn id="50" dur="1" fill="hold">
                                          <p:stCondLst>
                                            <p:cond delay="0"/>
                                          </p:stCondLst>
                                        </p:cTn>
                                        <p:tgtEl>
                                          <p:spTgt spid="2"/>
                                        </p:tgtEl>
                                        <p:attrNameLst>
                                          <p:attrName>style.visibility</p:attrName>
                                        </p:attrNameLst>
                                      </p:cBhvr>
                                      <p:to>
                                        <p:strVal val="visible"/>
                                      </p:to>
                                    </p:set>
                                    <p:anim to="" calcmode="lin" valueType="num">
                                      <p:cBhvr>
                                        <p:cTn id="51" dur="1" fill="hold"/>
                                        <p:tgtEl>
                                          <p:spTgt spid="2"/>
                                        </p:tgtEl>
                                      </p:cBhvr>
                                    </p:anim>
                                  </p:childTnLst>
                                </p:cTn>
                              </p:par>
                            </p:childTnLst>
                          </p:cTn>
                        </p:par>
                        <p:par>
                          <p:cTn id="52" fill="hold">
                            <p:stCondLst>
                              <p:cond delay="0"/>
                            </p:stCondLst>
                            <p:childTnLst>
                              <p:par>
                                <p:cTn id="53" presetID="24" presetClass="entr" presetSubtype="0" fill="hold" nodeType="afterEffect">
                                  <p:stCondLst>
                                    <p:cond delay="0"/>
                                  </p:stCondLst>
                                  <p:childTnLst>
                                    <p:set>
                                      <p:cBhvr>
                                        <p:cTn id="54" dur="1" fill="hold">
                                          <p:stCondLst>
                                            <p:cond delay="0"/>
                                          </p:stCondLst>
                                        </p:cTn>
                                        <p:tgtEl>
                                          <p:spTgt spid="14"/>
                                        </p:tgtEl>
                                        <p:attrNameLst>
                                          <p:attrName>style.visibility</p:attrName>
                                        </p:attrNameLst>
                                      </p:cBhvr>
                                      <p:to>
                                        <p:strVal val="visible"/>
                                      </p:to>
                                    </p:set>
                                    <p:anim to="" calcmode="lin" valueType="num">
                                      <p:cBhvr>
                                        <p:cTn id="55" dur="1" fill="hold"/>
                                        <p:tgtEl>
                                          <p:spTgt spid="14"/>
                                        </p:tgtEl>
                                      </p:cBhvr>
                                    </p:anim>
                                  </p:childTnLst>
                                </p:cTn>
                              </p:par>
                            </p:childTnLst>
                          </p:cTn>
                        </p:par>
                        <p:par>
                          <p:cTn id="56" fill="hold">
                            <p:stCondLst>
                              <p:cond delay="0"/>
                            </p:stCondLst>
                            <p:childTnLst>
                              <p:par>
                                <p:cTn id="57" presetID="24" presetClass="entr" presetSubtype="0" fill="hold" grpId="0" nodeType="afterEffect">
                                  <p:stCondLst>
                                    <p:cond delay="0"/>
                                  </p:stCondLst>
                                  <p:childTnLst>
                                    <p:set>
                                      <p:cBhvr>
                                        <p:cTn id="58" dur="1" fill="hold">
                                          <p:stCondLst>
                                            <p:cond delay="0"/>
                                          </p:stCondLst>
                                        </p:cTn>
                                        <p:tgtEl>
                                          <p:spTgt spid="16"/>
                                        </p:tgtEl>
                                        <p:attrNameLst>
                                          <p:attrName>style.visibility</p:attrName>
                                        </p:attrNameLst>
                                      </p:cBhvr>
                                      <p:to>
                                        <p:strVal val="visible"/>
                                      </p:to>
                                    </p:set>
                                    <p:anim to="" calcmode="lin" valueType="num">
                                      <p:cBhvr>
                                        <p:cTn id="59" dur="1" fill="hold"/>
                                        <p:tgtEl>
                                          <p:spTgt spid="16"/>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29" grpId="0"/>
      <p:bldP spid="251" grpId="0"/>
      <p:bldP spid="246" grpId="0"/>
      <p:bldP spid="236" grpId="0"/>
      <p:bldP spid="231" grpId="0"/>
      <p:bldP spid="266" grpId="0"/>
      <p:bldP spid="261" grpId="0"/>
      <p:bldP spid="2" grpId="0" animBg="1"/>
      <p:bldP spid="1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custDataLst>
              <p:tags r:id="rId1"/>
            </p:custDataLst>
          </p:nvPr>
        </p:nvGrpSpPr>
        <p:grpSpPr>
          <a:xfrm>
            <a:off x="457200" y="304800"/>
            <a:ext cx="3048000" cy="2222500"/>
            <a:chOff x="720" y="480"/>
            <a:chExt cx="4800" cy="3500"/>
          </a:xfrm>
          <a:solidFill>
            <a:srgbClr val="A5908A"/>
          </a:solidFill>
        </p:grpSpPr>
        <p:sp>
          <p:nvSpPr>
            <p:cNvPr id="15" name="任意多边形: 形状 3"/>
            <p:cNvSpPr/>
            <p:nvPr>
              <p:custDataLst>
                <p:tags r:id="rId2"/>
              </p:custDataLst>
            </p:nvPr>
          </p:nvSpPr>
          <p:spPr>
            <a:xfrm flipH="1" flipV="1">
              <a:off x="720" y="480"/>
              <a:ext cx="4800" cy="2400"/>
            </a:xfrm>
            <a:custGeom>
              <a:avLst/>
              <a:gdLst>
                <a:gd name="connsiteX0" fmla="*/ 3081866 w 3172179"/>
                <a:gd name="connsiteY0" fmla="*/ 0 h 1574799"/>
                <a:gd name="connsiteX1" fmla="*/ 3172179 w 3172179"/>
                <a:gd name="connsiteY1" fmla="*/ 0 h 1574799"/>
                <a:gd name="connsiteX2" fmla="*/ 3172179 w 3172179"/>
                <a:gd name="connsiteY2" fmla="*/ 1574799 h 1574799"/>
                <a:gd name="connsiteX3" fmla="*/ 0 w 3172179"/>
                <a:gd name="connsiteY3" fmla="*/ 1574799 h 1574799"/>
                <a:gd name="connsiteX4" fmla="*/ 0 w 3172179"/>
                <a:gd name="connsiteY4" fmla="*/ 1484488 h 1574799"/>
                <a:gd name="connsiteX5" fmla="*/ 3081866 w 3172179"/>
                <a:gd name="connsiteY5" fmla="*/ 1484488 h 15747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72179" h="1574799">
                  <a:moveTo>
                    <a:pt x="3081866" y="0"/>
                  </a:moveTo>
                  <a:lnTo>
                    <a:pt x="3172179" y="0"/>
                  </a:lnTo>
                  <a:lnTo>
                    <a:pt x="3172179" y="1574799"/>
                  </a:lnTo>
                  <a:lnTo>
                    <a:pt x="0" y="1574799"/>
                  </a:lnTo>
                  <a:lnTo>
                    <a:pt x="0" y="1484488"/>
                  </a:lnTo>
                  <a:lnTo>
                    <a:pt x="3081866" y="1484488"/>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lt1"/>
                </a:solidFill>
                <a:latin typeface="微软雅黑" panose="020B0503020204020204" charset="-122"/>
                <a:ea typeface="微软雅黑" panose="020B0503020204020204" charset="-122"/>
              </a:endParaRPr>
            </a:p>
          </p:txBody>
        </p:sp>
        <p:sp>
          <p:nvSpPr>
            <p:cNvPr id="20" name="矩形 19"/>
            <p:cNvSpPr/>
            <p:nvPr>
              <p:custDataLst>
                <p:tags r:id="rId3"/>
              </p:custDataLst>
            </p:nvPr>
          </p:nvSpPr>
          <p:spPr>
            <a:xfrm>
              <a:off x="720" y="3120"/>
              <a:ext cx="140" cy="1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21" name="矩形 20"/>
            <p:cNvSpPr/>
            <p:nvPr>
              <p:custDataLst>
                <p:tags r:id="rId4"/>
              </p:custDataLst>
            </p:nvPr>
          </p:nvSpPr>
          <p:spPr>
            <a:xfrm>
              <a:off x="720" y="3480"/>
              <a:ext cx="140" cy="1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22" name="矩形 21"/>
            <p:cNvSpPr/>
            <p:nvPr>
              <p:custDataLst>
                <p:tags r:id="rId5"/>
              </p:custDataLst>
            </p:nvPr>
          </p:nvSpPr>
          <p:spPr>
            <a:xfrm>
              <a:off x="720" y="3840"/>
              <a:ext cx="140" cy="1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grpSp>
      <p:grpSp>
        <p:nvGrpSpPr>
          <p:cNvPr id="5" name="组合 4"/>
          <p:cNvGrpSpPr/>
          <p:nvPr>
            <p:custDataLst>
              <p:tags r:id="rId6"/>
            </p:custDataLst>
          </p:nvPr>
        </p:nvGrpSpPr>
        <p:grpSpPr>
          <a:xfrm>
            <a:off x="8686800" y="4334510"/>
            <a:ext cx="3048000" cy="2218690"/>
            <a:chOff x="13680" y="6826"/>
            <a:chExt cx="4800" cy="3494"/>
          </a:xfrm>
          <a:solidFill>
            <a:srgbClr val="A5908A"/>
          </a:solidFill>
        </p:grpSpPr>
        <p:sp>
          <p:nvSpPr>
            <p:cNvPr id="13" name="任意多边形: 形状 2"/>
            <p:cNvSpPr/>
            <p:nvPr>
              <p:custDataLst>
                <p:tags r:id="rId7"/>
              </p:custDataLst>
            </p:nvPr>
          </p:nvSpPr>
          <p:spPr>
            <a:xfrm>
              <a:off x="13680" y="7920"/>
              <a:ext cx="4800" cy="2400"/>
            </a:xfrm>
            <a:custGeom>
              <a:avLst/>
              <a:gdLst>
                <a:gd name="connsiteX0" fmla="*/ 3081866 w 3172179"/>
                <a:gd name="connsiteY0" fmla="*/ 0 h 1574799"/>
                <a:gd name="connsiteX1" fmla="*/ 3172179 w 3172179"/>
                <a:gd name="connsiteY1" fmla="*/ 0 h 1574799"/>
                <a:gd name="connsiteX2" fmla="*/ 3172179 w 3172179"/>
                <a:gd name="connsiteY2" fmla="*/ 1574799 h 1574799"/>
                <a:gd name="connsiteX3" fmla="*/ 0 w 3172179"/>
                <a:gd name="connsiteY3" fmla="*/ 1574799 h 1574799"/>
                <a:gd name="connsiteX4" fmla="*/ 0 w 3172179"/>
                <a:gd name="connsiteY4" fmla="*/ 1484488 h 1574799"/>
                <a:gd name="connsiteX5" fmla="*/ 3081866 w 3172179"/>
                <a:gd name="connsiteY5" fmla="*/ 1484488 h 15747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72179" h="1574799">
                  <a:moveTo>
                    <a:pt x="3081866" y="0"/>
                  </a:moveTo>
                  <a:lnTo>
                    <a:pt x="3172179" y="0"/>
                  </a:lnTo>
                  <a:lnTo>
                    <a:pt x="3172179" y="1574799"/>
                  </a:lnTo>
                  <a:lnTo>
                    <a:pt x="0" y="1574799"/>
                  </a:lnTo>
                  <a:lnTo>
                    <a:pt x="0" y="1484488"/>
                  </a:lnTo>
                  <a:lnTo>
                    <a:pt x="3081866" y="1484488"/>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lt1"/>
                </a:solidFill>
                <a:latin typeface="微软雅黑" panose="020B0503020204020204" charset="-122"/>
                <a:ea typeface="微软雅黑" panose="020B0503020204020204" charset="-122"/>
              </a:endParaRPr>
            </a:p>
          </p:txBody>
        </p:sp>
        <p:sp>
          <p:nvSpPr>
            <p:cNvPr id="24" name="矩形 23"/>
            <p:cNvSpPr/>
            <p:nvPr>
              <p:custDataLst>
                <p:tags r:id="rId8"/>
              </p:custDataLst>
            </p:nvPr>
          </p:nvSpPr>
          <p:spPr>
            <a:xfrm>
              <a:off x="18340" y="6826"/>
              <a:ext cx="140" cy="1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25" name="矩形 24"/>
            <p:cNvSpPr/>
            <p:nvPr>
              <p:custDataLst>
                <p:tags r:id="rId9"/>
              </p:custDataLst>
            </p:nvPr>
          </p:nvSpPr>
          <p:spPr>
            <a:xfrm>
              <a:off x="18340" y="7186"/>
              <a:ext cx="140" cy="1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26" name="矩形 25"/>
            <p:cNvSpPr/>
            <p:nvPr>
              <p:custDataLst>
                <p:tags r:id="rId10"/>
              </p:custDataLst>
            </p:nvPr>
          </p:nvSpPr>
          <p:spPr>
            <a:xfrm>
              <a:off x="18340" y="7546"/>
              <a:ext cx="140" cy="1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grpSp>
      <p:sp>
        <p:nvSpPr>
          <p:cNvPr id="2" name="文本框 1"/>
          <p:cNvSpPr txBox="1"/>
          <p:nvPr>
            <p:custDataLst>
              <p:tags r:id="rId11"/>
            </p:custDataLst>
          </p:nvPr>
        </p:nvSpPr>
        <p:spPr>
          <a:xfrm>
            <a:off x="1931670" y="1615440"/>
            <a:ext cx="2944495" cy="1054100"/>
          </a:xfrm>
          <a:prstGeom prst="rect">
            <a:avLst/>
          </a:prstGeom>
        </p:spPr>
        <p:txBody>
          <a:bodyPr anchor="ctr" anchorCtr="0"/>
          <a:lstStyle>
            <a:defPPr>
              <a:defRPr lang="zh-CN"/>
            </a:defPPr>
            <a:lvl1pPr algn="r" eaLnBrk="1" fontAlgn="auto" hangingPunct="1">
              <a:spcBef>
                <a:spcPts val="0"/>
              </a:spcBef>
              <a:spcAft>
                <a:spcPts val="0"/>
              </a:spcAft>
              <a:defRPr sz="1400">
                <a:solidFill>
                  <a:schemeClr val="bg1">
                    <a:lumMod val="50000"/>
                  </a:schemeClr>
                </a:solidFill>
                <a:latin typeface="+mn-lt"/>
                <a:ea typeface="+mn-ea"/>
              </a:defRPr>
            </a:lvl1pPr>
          </a:lstStyle>
          <a:p>
            <a:pPr marL="0" lvl="0" indent="0" algn="r">
              <a:lnSpc>
                <a:spcPct val="120000"/>
              </a:lnSpc>
              <a:spcAft>
                <a:spcPts val="800"/>
              </a:spcAft>
              <a:buSzPct val="100000"/>
            </a:pPr>
            <a:r>
              <a:rPr lang="en-US" altLang="zh-CN" spc="60" dirty="0">
                <a:solidFill>
                  <a:schemeClr val="tx1"/>
                </a:solidFill>
                <a:latin typeface="Arial" panose="020B0604020202020204" pitchFamily="34" charset="0"/>
                <a:ea typeface="微软雅黑" panose="020B0503020204020204" charset="-122"/>
              </a:rPr>
              <a:t>遵守纪律﹐精心操作﹐严格遵守工艺规程﹑安全技朮规程和操作法﹐认真做好所需记录﹐真实﹑准确并保持生产场所清洁。</a:t>
            </a:r>
            <a:endParaRPr lang="en-US" altLang="zh-CN" spc="60" dirty="0">
              <a:solidFill>
                <a:schemeClr val="tx1"/>
              </a:solidFill>
              <a:latin typeface="Arial" panose="020B0604020202020204" pitchFamily="34" charset="0"/>
              <a:ea typeface="微软雅黑" panose="020B0503020204020204" charset="-122"/>
            </a:endParaRPr>
          </a:p>
        </p:txBody>
      </p:sp>
      <p:sp>
        <p:nvSpPr>
          <p:cNvPr id="7" name="文本框 6"/>
          <p:cNvSpPr txBox="1"/>
          <p:nvPr>
            <p:custDataLst>
              <p:tags r:id="rId12"/>
            </p:custDataLst>
          </p:nvPr>
        </p:nvSpPr>
        <p:spPr>
          <a:xfrm>
            <a:off x="5149745" y="1886983"/>
            <a:ext cx="581141" cy="511096"/>
          </a:xfrm>
          <a:prstGeom prst="rect">
            <a:avLst/>
          </a:prstGeom>
        </p:spPr>
        <p:txBody>
          <a:bodyPr anchor="ctr" anchorCtr="0">
            <a:normAutofit/>
          </a:bodyPr>
          <a:lstStyle>
            <a:defPPr>
              <a:defRPr lang="zh-CN"/>
            </a:defPPr>
            <a:lvl1pPr algn="ctr" eaLnBrk="1" fontAlgn="auto" hangingPunct="1">
              <a:spcBef>
                <a:spcPts val="0"/>
              </a:spcBef>
              <a:spcAft>
                <a:spcPts val="0"/>
              </a:spcAft>
              <a:defRPr sz="3200">
                <a:solidFill>
                  <a:schemeClr val="bg1">
                    <a:lumMod val="50000"/>
                  </a:schemeClr>
                </a:solidFill>
                <a:latin typeface="+mn-lt"/>
                <a:ea typeface="+mn-ea"/>
              </a:defRPr>
            </a:lvl1pPr>
          </a:lstStyle>
          <a:p>
            <a:pPr marL="0">
              <a:lnSpc>
                <a:spcPct val="100000"/>
              </a:lnSpc>
              <a:spcAft>
                <a:spcPts val="800"/>
              </a:spcAft>
            </a:pPr>
            <a:r>
              <a:rPr lang="en-US" altLang="zh-CN" sz="2400" spc="160" dirty="0">
                <a:solidFill>
                  <a:schemeClr val="tx1"/>
                </a:solidFill>
                <a:latin typeface="Arial" panose="020B0604020202020204" pitchFamily="34" charset="0"/>
                <a:ea typeface="微软雅黑" panose="020B0503020204020204" charset="-122"/>
                <a:sym typeface="Arial" panose="020B0604020202020204" pitchFamily="34" charset="0"/>
              </a:rPr>
              <a:t>05</a:t>
            </a:r>
            <a:endParaRPr lang="en-US" altLang="zh-CN" sz="2400" spc="160" dirty="0">
              <a:solidFill>
                <a:schemeClr val="tx1"/>
              </a:solidFill>
              <a:latin typeface="Arial" panose="020B0604020202020204" pitchFamily="34" charset="0"/>
              <a:ea typeface="微软雅黑" panose="020B0503020204020204" charset="-122"/>
              <a:sym typeface="Arial" panose="020B0604020202020204" pitchFamily="34" charset="0"/>
            </a:endParaRPr>
          </a:p>
        </p:txBody>
      </p:sp>
      <p:sp>
        <p:nvSpPr>
          <p:cNvPr id="10" name="文本框 9"/>
          <p:cNvSpPr txBox="1"/>
          <p:nvPr>
            <p:custDataLst>
              <p:tags r:id="rId13"/>
            </p:custDataLst>
          </p:nvPr>
        </p:nvSpPr>
        <p:spPr>
          <a:xfrm>
            <a:off x="6610401" y="2695996"/>
            <a:ext cx="581141" cy="511096"/>
          </a:xfrm>
          <a:prstGeom prst="rect">
            <a:avLst/>
          </a:prstGeom>
        </p:spPr>
        <p:txBody>
          <a:bodyPr anchor="ctr" anchorCtr="0">
            <a:normAutofit/>
          </a:bodyPr>
          <a:lstStyle>
            <a:defPPr>
              <a:defRPr lang="zh-CN"/>
            </a:defPPr>
            <a:lvl1pPr eaLnBrk="1" fontAlgn="auto" hangingPunct="1">
              <a:spcBef>
                <a:spcPts val="0"/>
              </a:spcBef>
              <a:spcAft>
                <a:spcPts val="0"/>
              </a:spcAft>
              <a:defRPr sz="3200">
                <a:solidFill>
                  <a:schemeClr val="bg1">
                    <a:lumMod val="50000"/>
                  </a:schemeClr>
                </a:solidFill>
                <a:latin typeface="+mn-lt"/>
                <a:ea typeface="+mn-ea"/>
              </a:defRPr>
            </a:lvl1pPr>
          </a:lstStyle>
          <a:p>
            <a:pPr marL="0" algn="ctr">
              <a:lnSpc>
                <a:spcPct val="100000"/>
              </a:lnSpc>
              <a:spcAft>
                <a:spcPts val="800"/>
              </a:spcAft>
            </a:pPr>
            <a:r>
              <a:rPr lang="en-US" altLang="zh-CN" sz="2400" spc="160" dirty="0">
                <a:solidFill>
                  <a:schemeClr val="tx1"/>
                </a:solidFill>
                <a:latin typeface="Arial" panose="020B0604020202020204" pitchFamily="34" charset="0"/>
                <a:ea typeface="微软雅黑" panose="020B0503020204020204" charset="-122"/>
                <a:sym typeface="Arial" panose="020B0604020202020204" pitchFamily="34" charset="0"/>
              </a:rPr>
              <a:t>06</a:t>
            </a:r>
            <a:endParaRPr lang="en-US" altLang="zh-CN" sz="2400" spc="160" dirty="0">
              <a:solidFill>
                <a:schemeClr val="tx1"/>
              </a:solidFill>
              <a:latin typeface="Arial" panose="020B0604020202020204" pitchFamily="34" charset="0"/>
              <a:ea typeface="微软雅黑" panose="020B0503020204020204" charset="-122"/>
              <a:sym typeface="Arial" panose="020B0604020202020204" pitchFamily="34" charset="0"/>
            </a:endParaRPr>
          </a:p>
        </p:txBody>
      </p:sp>
      <p:sp>
        <p:nvSpPr>
          <p:cNvPr id="8" name="文本框 7"/>
          <p:cNvSpPr txBox="1"/>
          <p:nvPr>
            <p:custDataLst>
              <p:tags r:id="rId14"/>
            </p:custDataLst>
          </p:nvPr>
        </p:nvSpPr>
        <p:spPr>
          <a:xfrm>
            <a:off x="5149745" y="3624394"/>
            <a:ext cx="581141" cy="511096"/>
          </a:xfrm>
          <a:prstGeom prst="rect">
            <a:avLst/>
          </a:prstGeom>
        </p:spPr>
        <p:txBody>
          <a:bodyPr anchor="ctr" anchorCtr="0">
            <a:normAutofit/>
          </a:bodyPr>
          <a:lstStyle>
            <a:defPPr>
              <a:defRPr lang="zh-CN"/>
            </a:defPPr>
            <a:lvl1pPr eaLnBrk="1" fontAlgn="auto" hangingPunct="1">
              <a:spcBef>
                <a:spcPts val="0"/>
              </a:spcBef>
              <a:spcAft>
                <a:spcPts val="0"/>
              </a:spcAft>
              <a:defRPr sz="3200">
                <a:solidFill>
                  <a:schemeClr val="bg1">
                    <a:lumMod val="50000"/>
                  </a:schemeClr>
                </a:solidFill>
                <a:latin typeface="+mn-lt"/>
                <a:ea typeface="+mn-ea"/>
              </a:defRPr>
            </a:lvl1pPr>
          </a:lstStyle>
          <a:p>
            <a:pPr marL="0" algn="ctr">
              <a:lnSpc>
                <a:spcPct val="100000"/>
              </a:lnSpc>
              <a:spcAft>
                <a:spcPts val="800"/>
              </a:spcAft>
            </a:pPr>
            <a:r>
              <a:rPr lang="en-US" altLang="zh-CN" sz="2400" spc="160" dirty="0">
                <a:solidFill>
                  <a:schemeClr val="tx1"/>
                </a:solidFill>
                <a:latin typeface="Arial" panose="020B0604020202020204" pitchFamily="34" charset="0"/>
                <a:ea typeface="微软雅黑" panose="020B0503020204020204" charset="-122"/>
                <a:sym typeface="Arial" panose="020B0604020202020204" pitchFamily="34" charset="0"/>
              </a:rPr>
              <a:t>07</a:t>
            </a:r>
            <a:endParaRPr lang="en-US" altLang="zh-CN" sz="2400" spc="160" dirty="0">
              <a:solidFill>
                <a:schemeClr val="tx1"/>
              </a:solidFill>
              <a:latin typeface="Arial" panose="020B0604020202020204" pitchFamily="34" charset="0"/>
              <a:ea typeface="微软雅黑" panose="020B0503020204020204" charset="-122"/>
              <a:sym typeface="Arial" panose="020B0604020202020204" pitchFamily="34" charset="0"/>
            </a:endParaRPr>
          </a:p>
        </p:txBody>
      </p:sp>
      <p:sp>
        <p:nvSpPr>
          <p:cNvPr id="16" name="文本框 15"/>
          <p:cNvSpPr txBox="1"/>
          <p:nvPr>
            <p:custDataLst>
              <p:tags r:id="rId15"/>
            </p:custDataLst>
          </p:nvPr>
        </p:nvSpPr>
        <p:spPr>
          <a:xfrm>
            <a:off x="6677293" y="4406453"/>
            <a:ext cx="581141" cy="511096"/>
          </a:xfrm>
          <a:prstGeom prst="rect">
            <a:avLst/>
          </a:prstGeom>
        </p:spPr>
        <p:txBody>
          <a:bodyPr anchor="ctr" anchorCtr="0">
            <a:normAutofit/>
          </a:bodyPr>
          <a:lstStyle>
            <a:defPPr>
              <a:defRPr lang="zh-CN"/>
            </a:defPPr>
            <a:lvl1pPr eaLnBrk="1" fontAlgn="auto" hangingPunct="1">
              <a:spcBef>
                <a:spcPts val="0"/>
              </a:spcBef>
              <a:spcAft>
                <a:spcPts val="0"/>
              </a:spcAft>
              <a:defRPr sz="3200">
                <a:solidFill>
                  <a:schemeClr val="bg1">
                    <a:lumMod val="50000"/>
                  </a:schemeClr>
                </a:solidFill>
                <a:latin typeface="+mn-lt"/>
                <a:ea typeface="+mn-ea"/>
              </a:defRPr>
            </a:lvl1pPr>
          </a:lstStyle>
          <a:p>
            <a:pPr marL="0" algn="ctr">
              <a:lnSpc>
                <a:spcPct val="100000"/>
              </a:lnSpc>
              <a:spcAft>
                <a:spcPts val="800"/>
              </a:spcAft>
            </a:pPr>
            <a:r>
              <a:rPr lang="en-US" altLang="zh-CN" sz="2400" spc="160" dirty="0">
                <a:solidFill>
                  <a:schemeClr val="tx1"/>
                </a:solidFill>
                <a:latin typeface="Arial" panose="020B0604020202020204" pitchFamily="34" charset="0"/>
                <a:ea typeface="微软雅黑" panose="020B0503020204020204" charset="-122"/>
                <a:sym typeface="Arial" panose="020B0604020202020204" pitchFamily="34" charset="0"/>
              </a:rPr>
              <a:t>08</a:t>
            </a:r>
            <a:endParaRPr lang="en-US" altLang="zh-CN" sz="2400" spc="160" dirty="0">
              <a:solidFill>
                <a:schemeClr val="tx1"/>
              </a:solidFill>
              <a:latin typeface="Arial" panose="020B0604020202020204" pitchFamily="34" charset="0"/>
              <a:ea typeface="微软雅黑" panose="020B0503020204020204" charset="-122"/>
              <a:sym typeface="Arial" panose="020B0604020202020204" pitchFamily="34" charset="0"/>
            </a:endParaRPr>
          </a:p>
        </p:txBody>
      </p:sp>
      <p:sp>
        <p:nvSpPr>
          <p:cNvPr id="36" name="文本框 35"/>
          <p:cNvSpPr txBox="1"/>
          <p:nvPr>
            <p:custDataLst>
              <p:tags r:id="rId16"/>
            </p:custDataLst>
          </p:nvPr>
        </p:nvSpPr>
        <p:spPr>
          <a:xfrm>
            <a:off x="7287596" y="2424342"/>
            <a:ext cx="2736150" cy="1054405"/>
          </a:xfrm>
          <a:prstGeom prst="rect">
            <a:avLst/>
          </a:prstGeom>
        </p:spPr>
        <p:txBody>
          <a:bodyPr anchor="ctr" anchorCtr="0">
            <a:normAutofit/>
          </a:bodyPr>
          <a:lstStyle>
            <a:defPPr>
              <a:defRPr lang="zh-CN"/>
            </a:defPPr>
            <a:lvl1pPr algn="r" eaLnBrk="1" fontAlgn="auto" hangingPunct="1">
              <a:spcBef>
                <a:spcPts val="0"/>
              </a:spcBef>
              <a:spcAft>
                <a:spcPts val="0"/>
              </a:spcAft>
              <a:defRPr sz="1400">
                <a:solidFill>
                  <a:schemeClr val="bg1">
                    <a:lumMod val="50000"/>
                  </a:schemeClr>
                </a:solidFill>
                <a:latin typeface="+mn-lt"/>
                <a:ea typeface="+mn-ea"/>
              </a:defRPr>
            </a:lvl1pPr>
          </a:lstStyle>
          <a:p>
            <a:pPr marL="0" lvl="0" indent="0" algn="l">
              <a:lnSpc>
                <a:spcPct val="120000"/>
              </a:lnSpc>
              <a:spcAft>
                <a:spcPts val="800"/>
              </a:spcAft>
              <a:buSzPct val="100000"/>
            </a:pPr>
            <a:r>
              <a:rPr lang="en-US" altLang="zh-CN" spc="80" dirty="0">
                <a:solidFill>
                  <a:schemeClr val="tx1"/>
                </a:solidFill>
                <a:latin typeface="Arial" panose="020B0604020202020204" pitchFamily="34" charset="0"/>
                <a:ea typeface="微软雅黑" panose="020B0503020204020204" charset="-122"/>
              </a:rPr>
              <a:t>按时巡回检查﹐准确分析﹑判断和处理生产过程中的异常情况。</a:t>
            </a:r>
            <a:endParaRPr lang="en-US" altLang="zh-CN" spc="80" dirty="0">
              <a:solidFill>
                <a:schemeClr val="tx1"/>
              </a:solidFill>
              <a:latin typeface="Arial" panose="020B0604020202020204" pitchFamily="34" charset="0"/>
              <a:ea typeface="微软雅黑" panose="020B0503020204020204" charset="-122"/>
            </a:endParaRPr>
          </a:p>
        </p:txBody>
      </p:sp>
      <p:sp>
        <p:nvSpPr>
          <p:cNvPr id="37" name="文本框 36"/>
          <p:cNvSpPr txBox="1"/>
          <p:nvPr>
            <p:custDataLst>
              <p:tags r:id="rId17"/>
            </p:custDataLst>
          </p:nvPr>
        </p:nvSpPr>
        <p:spPr>
          <a:xfrm>
            <a:off x="2208629" y="3352049"/>
            <a:ext cx="2734238" cy="1054405"/>
          </a:xfrm>
          <a:prstGeom prst="rect">
            <a:avLst/>
          </a:prstGeom>
        </p:spPr>
        <p:txBody>
          <a:bodyPr anchor="ctr" anchorCtr="0">
            <a:noAutofit/>
          </a:bodyPr>
          <a:lstStyle>
            <a:defPPr>
              <a:defRPr lang="zh-CN"/>
            </a:defPPr>
            <a:lvl1pPr algn="r" eaLnBrk="1" fontAlgn="auto" hangingPunct="1">
              <a:spcBef>
                <a:spcPts val="0"/>
              </a:spcBef>
              <a:spcAft>
                <a:spcPts val="0"/>
              </a:spcAft>
              <a:defRPr sz="1400">
                <a:solidFill>
                  <a:schemeClr val="bg1">
                    <a:lumMod val="50000"/>
                  </a:schemeClr>
                </a:solidFill>
                <a:latin typeface="+mn-lt"/>
                <a:ea typeface="+mn-ea"/>
              </a:defRPr>
            </a:lvl1pPr>
          </a:lstStyle>
          <a:p>
            <a:pPr lvl="0" algn="r">
              <a:lnSpc>
                <a:spcPct val="120000"/>
              </a:lnSpc>
              <a:spcAft>
                <a:spcPts val="800"/>
              </a:spcAft>
              <a:buClrTx/>
              <a:buSzTx/>
              <a:buFontTx/>
            </a:pPr>
            <a:r>
              <a:rPr lang="en-US" altLang="zh-CN" spc="60" dirty="0">
                <a:solidFill>
                  <a:schemeClr val="tx1"/>
                </a:solidFill>
                <a:latin typeface="Arial" panose="020B0604020202020204" pitchFamily="34" charset="0"/>
                <a:ea typeface="微软雅黑" panose="020B0503020204020204" charset="-122"/>
                <a:sym typeface="+mn-ea"/>
              </a:rPr>
              <a:t>认真维护﹑保养设备﹐发现异常应妥善处理﹐及时上报并认真做好记录。</a:t>
            </a:r>
            <a:endParaRPr lang="en-US" altLang="zh-CN" spc="60" dirty="0">
              <a:solidFill>
                <a:schemeClr val="tx1"/>
              </a:solidFill>
              <a:latin typeface="Arial" panose="020B0604020202020204" pitchFamily="34" charset="0"/>
              <a:ea typeface="微软雅黑" panose="020B0503020204020204" charset="-122"/>
              <a:sym typeface="+mn-ea"/>
            </a:endParaRPr>
          </a:p>
        </p:txBody>
      </p:sp>
      <p:sp>
        <p:nvSpPr>
          <p:cNvPr id="38" name="文本框 37"/>
          <p:cNvSpPr txBox="1"/>
          <p:nvPr>
            <p:custDataLst>
              <p:tags r:id="rId18"/>
            </p:custDataLst>
          </p:nvPr>
        </p:nvSpPr>
        <p:spPr>
          <a:xfrm>
            <a:off x="7314354" y="4141547"/>
            <a:ext cx="2736150" cy="1054405"/>
          </a:xfrm>
          <a:prstGeom prst="rect">
            <a:avLst/>
          </a:prstGeom>
        </p:spPr>
        <p:txBody>
          <a:bodyPr anchor="ctr" anchorCtr="0">
            <a:normAutofit/>
          </a:bodyPr>
          <a:lstStyle>
            <a:defPPr>
              <a:defRPr lang="zh-CN"/>
            </a:defPPr>
            <a:lvl1pPr algn="r" eaLnBrk="1" fontAlgn="auto" hangingPunct="1">
              <a:spcBef>
                <a:spcPts val="0"/>
              </a:spcBef>
              <a:spcAft>
                <a:spcPts val="0"/>
              </a:spcAft>
              <a:defRPr sz="1400">
                <a:solidFill>
                  <a:schemeClr val="bg1">
                    <a:lumMod val="50000"/>
                  </a:schemeClr>
                </a:solidFill>
                <a:latin typeface="+mn-lt"/>
                <a:ea typeface="+mn-ea"/>
              </a:defRPr>
            </a:lvl1pPr>
          </a:lstStyle>
          <a:p>
            <a:pPr marL="0" lvl="0" indent="0" algn="l">
              <a:lnSpc>
                <a:spcPct val="120000"/>
              </a:lnSpc>
              <a:spcAft>
                <a:spcPts val="800"/>
              </a:spcAft>
              <a:buSzPct val="100000"/>
            </a:pPr>
            <a:r>
              <a:rPr lang="en-US" altLang="zh-CN" spc="80" dirty="0">
                <a:solidFill>
                  <a:schemeClr val="tx1"/>
                </a:solidFill>
                <a:latin typeface="Arial" panose="020B0604020202020204" pitchFamily="34" charset="0"/>
                <a:ea typeface="微软雅黑" panose="020B0503020204020204" charset="-122"/>
              </a:rPr>
              <a:t>正确使用﹑妥善保管各种劳动保护用品﹑器具和防护消防器材。</a:t>
            </a:r>
            <a:endParaRPr lang="en-US" altLang="zh-CN" spc="80" dirty="0">
              <a:solidFill>
                <a:schemeClr val="tx1"/>
              </a:solidFill>
              <a:latin typeface="Arial" panose="020B0604020202020204" pitchFamily="34" charset="0"/>
              <a:ea typeface="微软雅黑" panose="020B0503020204020204" charset="-122"/>
            </a:endParaRPr>
          </a:p>
        </p:txBody>
      </p:sp>
      <p:sp>
        <p:nvSpPr>
          <p:cNvPr id="42" name="文本框 41"/>
          <p:cNvSpPr txBox="1"/>
          <p:nvPr>
            <p:custDataLst>
              <p:tags r:id="rId19"/>
            </p:custDataLst>
          </p:nvPr>
        </p:nvSpPr>
        <p:spPr>
          <a:xfrm>
            <a:off x="5366831" y="5286542"/>
            <a:ext cx="581141" cy="511096"/>
          </a:xfrm>
          <a:prstGeom prst="rect">
            <a:avLst/>
          </a:prstGeom>
        </p:spPr>
        <p:txBody>
          <a:bodyPr anchor="ctr" anchorCtr="0">
            <a:normAutofit/>
          </a:bodyPr>
          <a:lstStyle>
            <a:defPPr>
              <a:defRPr lang="zh-CN"/>
            </a:defPPr>
            <a:lvl1pPr algn="ctr" eaLnBrk="1" fontAlgn="auto" hangingPunct="1">
              <a:spcBef>
                <a:spcPts val="0"/>
              </a:spcBef>
              <a:spcAft>
                <a:spcPts val="0"/>
              </a:spcAft>
              <a:defRPr sz="3200">
                <a:solidFill>
                  <a:schemeClr val="bg1">
                    <a:lumMod val="50000"/>
                  </a:schemeClr>
                </a:solidFill>
                <a:latin typeface="+mn-lt"/>
                <a:ea typeface="+mn-ea"/>
              </a:defRPr>
            </a:lvl1pPr>
          </a:lstStyle>
          <a:p>
            <a:pPr marL="0">
              <a:lnSpc>
                <a:spcPct val="100000"/>
              </a:lnSpc>
              <a:spcAft>
                <a:spcPts val="800"/>
              </a:spcAft>
            </a:pPr>
            <a:r>
              <a:rPr lang="en-US" altLang="zh-CN" sz="2400" spc="160" dirty="0">
                <a:solidFill>
                  <a:schemeClr val="tx1"/>
                </a:solidFill>
                <a:latin typeface="Arial" panose="020B0604020202020204" pitchFamily="34" charset="0"/>
                <a:ea typeface="微软雅黑" panose="020B0503020204020204" charset="-122"/>
                <a:sym typeface="Arial" panose="020B0604020202020204" pitchFamily="34" charset="0"/>
              </a:rPr>
              <a:t>09</a:t>
            </a:r>
            <a:endParaRPr lang="en-US" altLang="zh-CN" sz="2400" spc="160" dirty="0">
              <a:solidFill>
                <a:schemeClr val="tx1"/>
              </a:solidFill>
              <a:latin typeface="Arial" panose="020B0604020202020204" pitchFamily="34" charset="0"/>
              <a:ea typeface="微软雅黑" panose="020B0503020204020204" charset="-122"/>
              <a:sym typeface="Arial" panose="020B0604020202020204" pitchFamily="34" charset="0"/>
            </a:endParaRPr>
          </a:p>
        </p:txBody>
      </p:sp>
      <p:sp>
        <p:nvSpPr>
          <p:cNvPr id="44" name="文本框 43"/>
          <p:cNvSpPr txBox="1"/>
          <p:nvPr>
            <p:custDataLst>
              <p:tags r:id="rId20"/>
            </p:custDataLst>
          </p:nvPr>
        </p:nvSpPr>
        <p:spPr>
          <a:xfrm>
            <a:off x="2516342" y="5075671"/>
            <a:ext cx="2734238" cy="1054405"/>
          </a:xfrm>
          <a:prstGeom prst="rect">
            <a:avLst/>
          </a:prstGeom>
        </p:spPr>
        <p:txBody>
          <a:bodyPr anchor="ctr" anchorCtr="0">
            <a:noAutofit/>
          </a:bodyPr>
          <a:lstStyle>
            <a:defPPr>
              <a:defRPr lang="zh-CN"/>
            </a:defPPr>
            <a:lvl1pPr algn="r" eaLnBrk="1" fontAlgn="auto" hangingPunct="1">
              <a:spcBef>
                <a:spcPts val="0"/>
              </a:spcBef>
              <a:spcAft>
                <a:spcPts val="0"/>
              </a:spcAft>
              <a:defRPr sz="1400">
                <a:solidFill>
                  <a:schemeClr val="bg1">
                    <a:lumMod val="50000"/>
                  </a:schemeClr>
                </a:solidFill>
                <a:latin typeface="+mn-lt"/>
                <a:ea typeface="+mn-ea"/>
              </a:defRPr>
            </a:lvl1pPr>
          </a:lstStyle>
          <a:p>
            <a:pPr lvl="0" algn="r">
              <a:lnSpc>
                <a:spcPct val="120000"/>
              </a:lnSpc>
              <a:spcAft>
                <a:spcPts val="800"/>
              </a:spcAft>
              <a:buClrTx/>
              <a:buSzTx/>
              <a:buFontTx/>
            </a:pPr>
            <a:r>
              <a:rPr lang="en-US" altLang="zh-CN" spc="60" dirty="0">
                <a:solidFill>
                  <a:schemeClr val="tx1"/>
                </a:solidFill>
                <a:latin typeface="Arial" panose="020B0604020202020204" pitchFamily="34" charset="0"/>
                <a:ea typeface="微软雅黑" panose="020B0503020204020204" charset="-122"/>
                <a:sym typeface="+mn-ea"/>
              </a:rPr>
              <a:t>不违章作业﹐并劝阻或制止他人违章作业﹐对违章指挥有权拒绝执行﹐并及时向领导报告。</a:t>
            </a:r>
            <a:endParaRPr lang="en-US" altLang="zh-CN" spc="60" dirty="0">
              <a:solidFill>
                <a:schemeClr val="tx1"/>
              </a:solidFill>
              <a:latin typeface="Arial" panose="020B0604020202020204" pitchFamily="34" charset="0"/>
              <a:ea typeface="微软雅黑" panose="020B0503020204020204" charset="-122"/>
              <a:sym typeface="+mn-ea"/>
            </a:endParaRPr>
          </a:p>
        </p:txBody>
      </p:sp>
      <p:sp>
        <p:nvSpPr>
          <p:cNvPr id="41" name="椭圆 40"/>
          <p:cNvSpPr/>
          <p:nvPr>
            <p:custDataLst>
              <p:tags r:id="rId21"/>
            </p:custDataLst>
          </p:nvPr>
        </p:nvSpPr>
        <p:spPr bwMode="auto">
          <a:xfrm rot="19800000">
            <a:off x="5429847" y="2544028"/>
            <a:ext cx="797809" cy="797809"/>
          </a:xfrm>
          <a:prstGeom prst="ellipse">
            <a:avLst/>
          </a:prstGeom>
          <a:solidFill>
            <a:srgbClr val="A5908A">
              <a:alpha val="75000"/>
            </a:srgbClr>
          </a:solidFill>
          <a:ln w="57150">
            <a:solidFill>
              <a:srgbClr val="A5908A"/>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lnSpc>
                <a:spcPct val="120000"/>
              </a:lnSpc>
            </a:pPr>
            <a:endParaRPr lang="zh-CN" altLang="en-US">
              <a:latin typeface="Arial" panose="020B0604020202020204" pitchFamily="34" charset="0"/>
              <a:ea typeface="微软雅黑" panose="020B0503020204020204" charset="-122"/>
              <a:sym typeface="Arial" panose="020B0604020202020204" pitchFamily="34" charset="0"/>
            </a:endParaRPr>
          </a:p>
        </p:txBody>
      </p:sp>
      <p:sp>
        <p:nvSpPr>
          <p:cNvPr id="45" name="等腰三角形 44"/>
          <p:cNvSpPr/>
          <p:nvPr>
            <p:custDataLst>
              <p:tags r:id="rId22"/>
            </p:custDataLst>
          </p:nvPr>
        </p:nvSpPr>
        <p:spPr bwMode="auto">
          <a:xfrm rot="19800000" flipV="1">
            <a:off x="5946483" y="3258732"/>
            <a:ext cx="263166" cy="225768"/>
          </a:xfrm>
          <a:prstGeom prst="triangle">
            <a:avLst/>
          </a:prstGeom>
          <a:solidFill>
            <a:srgbClr val="A5908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lnSpc>
                <a:spcPct val="120000"/>
              </a:lnSpc>
            </a:pPr>
            <a:endParaRPr lang="zh-CN" altLang="en-US">
              <a:latin typeface="Arial" panose="020B0604020202020204" pitchFamily="34" charset="0"/>
              <a:ea typeface="微软雅黑" panose="020B0503020204020204" charset="-122"/>
              <a:sym typeface="Arial" panose="020B0604020202020204" pitchFamily="34" charset="0"/>
            </a:endParaRPr>
          </a:p>
        </p:txBody>
      </p:sp>
      <p:sp>
        <p:nvSpPr>
          <p:cNvPr id="47" name="椭圆 46"/>
          <p:cNvSpPr/>
          <p:nvPr>
            <p:custDataLst>
              <p:tags r:id="rId23"/>
            </p:custDataLst>
          </p:nvPr>
        </p:nvSpPr>
        <p:spPr bwMode="auto">
          <a:xfrm rot="19800000">
            <a:off x="5600212" y="4269845"/>
            <a:ext cx="797809" cy="797809"/>
          </a:xfrm>
          <a:prstGeom prst="ellipse">
            <a:avLst/>
          </a:prstGeom>
          <a:solidFill>
            <a:srgbClr val="A5908A">
              <a:alpha val="77000"/>
            </a:srgbClr>
          </a:solidFill>
          <a:ln w="57150">
            <a:solidFill>
              <a:srgbClr val="A5908A"/>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lnSpc>
                <a:spcPct val="120000"/>
              </a:lnSpc>
            </a:pPr>
            <a:endParaRPr lang="zh-CN" altLang="en-US">
              <a:latin typeface="Arial" panose="020B0604020202020204" pitchFamily="34" charset="0"/>
              <a:ea typeface="微软雅黑" panose="020B0503020204020204" charset="-122"/>
              <a:sym typeface="Arial" panose="020B0604020202020204" pitchFamily="34" charset="0"/>
            </a:endParaRPr>
          </a:p>
        </p:txBody>
      </p:sp>
      <p:sp>
        <p:nvSpPr>
          <p:cNvPr id="48" name="等腰三角形 47"/>
          <p:cNvSpPr/>
          <p:nvPr>
            <p:custDataLst>
              <p:tags r:id="rId24"/>
            </p:custDataLst>
          </p:nvPr>
        </p:nvSpPr>
        <p:spPr bwMode="auto">
          <a:xfrm rot="19800000" flipV="1">
            <a:off x="6116848" y="4984548"/>
            <a:ext cx="263166" cy="225768"/>
          </a:xfrm>
          <a:prstGeom prst="triangle">
            <a:avLst/>
          </a:prstGeom>
          <a:solidFill>
            <a:srgbClr val="A5908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lnSpc>
                <a:spcPct val="120000"/>
              </a:lnSpc>
            </a:pPr>
            <a:endParaRPr lang="zh-CN" altLang="en-US">
              <a:latin typeface="Arial" panose="020B0604020202020204" pitchFamily="34" charset="0"/>
              <a:ea typeface="微软雅黑" panose="020B0503020204020204" charset="-122"/>
              <a:sym typeface="Arial" panose="020B0604020202020204" pitchFamily="34" charset="0"/>
            </a:endParaRPr>
          </a:p>
        </p:txBody>
      </p:sp>
      <p:sp>
        <p:nvSpPr>
          <p:cNvPr id="50" name="椭圆 49"/>
          <p:cNvSpPr/>
          <p:nvPr>
            <p:custDataLst>
              <p:tags r:id="rId25"/>
            </p:custDataLst>
          </p:nvPr>
        </p:nvSpPr>
        <p:spPr bwMode="auto">
          <a:xfrm rot="1800000" flipH="1">
            <a:off x="5881384" y="1595244"/>
            <a:ext cx="797809" cy="797809"/>
          </a:xfrm>
          <a:prstGeom prst="ellipse">
            <a:avLst/>
          </a:prstGeom>
          <a:solidFill>
            <a:srgbClr val="A5908A">
              <a:alpha val="71000"/>
            </a:srgbClr>
          </a:solidFill>
          <a:ln w="57150">
            <a:solidFill>
              <a:srgbClr val="A5908A"/>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lnSpc>
                <a:spcPct val="120000"/>
              </a:lnSpc>
            </a:pPr>
            <a:endParaRPr lang="zh-CN" altLang="en-US">
              <a:latin typeface="Arial" panose="020B0604020202020204" pitchFamily="34" charset="0"/>
              <a:ea typeface="微软雅黑" panose="020B0503020204020204" charset="-122"/>
              <a:sym typeface="Arial" panose="020B0604020202020204" pitchFamily="34" charset="0"/>
            </a:endParaRPr>
          </a:p>
        </p:txBody>
      </p:sp>
      <p:sp>
        <p:nvSpPr>
          <p:cNvPr id="51" name="等腰三角形 50"/>
          <p:cNvSpPr/>
          <p:nvPr>
            <p:custDataLst>
              <p:tags r:id="rId26"/>
            </p:custDataLst>
          </p:nvPr>
        </p:nvSpPr>
        <p:spPr bwMode="auto">
          <a:xfrm rot="1800000" flipH="1" flipV="1">
            <a:off x="5899391" y="2312719"/>
            <a:ext cx="263166" cy="225769"/>
          </a:xfrm>
          <a:prstGeom prst="triangle">
            <a:avLst/>
          </a:prstGeom>
          <a:solidFill>
            <a:srgbClr val="A5908A">
              <a:alpha val="7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lnSpc>
                <a:spcPct val="120000"/>
              </a:lnSpc>
              <a:buClrTx/>
              <a:buSzTx/>
              <a:buFontTx/>
            </a:pPr>
            <a:endParaRPr lang="zh-CN" altLang="en-US">
              <a:latin typeface="Arial" panose="020B0604020202020204" pitchFamily="34" charset="0"/>
              <a:ea typeface="微软雅黑" panose="020B0503020204020204" charset="-122"/>
              <a:sym typeface="Arial" panose="020B0604020202020204" pitchFamily="34" charset="0"/>
            </a:endParaRPr>
          </a:p>
        </p:txBody>
      </p:sp>
      <p:sp>
        <p:nvSpPr>
          <p:cNvPr id="53" name="椭圆 52"/>
          <p:cNvSpPr/>
          <p:nvPr>
            <p:custDataLst>
              <p:tags r:id="rId27"/>
            </p:custDataLst>
          </p:nvPr>
        </p:nvSpPr>
        <p:spPr bwMode="auto">
          <a:xfrm rot="1800000" flipH="1">
            <a:off x="6078066" y="3319676"/>
            <a:ext cx="797809" cy="797809"/>
          </a:xfrm>
          <a:prstGeom prst="ellipse">
            <a:avLst/>
          </a:prstGeom>
          <a:solidFill>
            <a:srgbClr val="A5908A"/>
          </a:solidFill>
          <a:ln w="57150">
            <a:solidFill>
              <a:srgbClr val="A5908A">
                <a:alpha val="59000"/>
              </a:srgb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lnSpc>
                <a:spcPct val="120000"/>
              </a:lnSpc>
            </a:pPr>
            <a:endParaRPr lang="zh-CN" altLang="en-US" dirty="0">
              <a:latin typeface="Arial" panose="020B0604020202020204" pitchFamily="34" charset="0"/>
              <a:ea typeface="微软雅黑" panose="020B0503020204020204" charset="-122"/>
              <a:sym typeface="Arial" panose="020B0604020202020204" pitchFamily="34" charset="0"/>
            </a:endParaRPr>
          </a:p>
        </p:txBody>
      </p:sp>
      <p:sp>
        <p:nvSpPr>
          <p:cNvPr id="54" name="等腰三角形 53"/>
          <p:cNvSpPr/>
          <p:nvPr>
            <p:custDataLst>
              <p:tags r:id="rId28"/>
            </p:custDataLst>
          </p:nvPr>
        </p:nvSpPr>
        <p:spPr bwMode="auto">
          <a:xfrm rot="1800000" flipH="1" flipV="1">
            <a:off x="6096073" y="4037150"/>
            <a:ext cx="263166" cy="225768"/>
          </a:xfrm>
          <a:prstGeom prst="triangle">
            <a:avLst/>
          </a:prstGeom>
          <a:solidFill>
            <a:srgbClr val="A5908A">
              <a:alpha val="7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lnSpc>
                <a:spcPct val="120000"/>
              </a:lnSpc>
              <a:buClrTx/>
              <a:buSzTx/>
              <a:buFontTx/>
            </a:pPr>
            <a:endParaRPr lang="zh-CN" altLang="en-US">
              <a:latin typeface="Arial" panose="020B0604020202020204" pitchFamily="34" charset="0"/>
              <a:ea typeface="微软雅黑" panose="020B0503020204020204" charset="-122"/>
              <a:sym typeface="Arial" panose="020B0604020202020204" pitchFamily="34" charset="0"/>
            </a:endParaRPr>
          </a:p>
        </p:txBody>
      </p:sp>
      <p:sp>
        <p:nvSpPr>
          <p:cNvPr id="62" name="椭圆 61"/>
          <p:cNvSpPr/>
          <p:nvPr>
            <p:custDataLst>
              <p:tags r:id="rId29"/>
            </p:custDataLst>
          </p:nvPr>
        </p:nvSpPr>
        <p:spPr bwMode="auto">
          <a:xfrm rot="1800000" flipH="1">
            <a:off x="6093901" y="5162921"/>
            <a:ext cx="797809" cy="797809"/>
          </a:xfrm>
          <a:prstGeom prst="ellipse">
            <a:avLst/>
          </a:prstGeom>
          <a:solidFill>
            <a:srgbClr val="A5908A"/>
          </a:solidFill>
          <a:ln w="57150">
            <a:solidFill>
              <a:srgbClr val="A5908A">
                <a:alpha val="60000"/>
              </a:srgb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lnSpc>
                <a:spcPct val="120000"/>
              </a:lnSpc>
            </a:pPr>
            <a:endParaRPr lang="zh-CN" altLang="en-US">
              <a:latin typeface="Arial" panose="020B0604020202020204" pitchFamily="34" charset="0"/>
              <a:ea typeface="微软雅黑" panose="020B0503020204020204" charset="-122"/>
              <a:sym typeface="Arial" panose="020B0604020202020204" pitchFamily="34" charset="0"/>
            </a:endParaRPr>
          </a:p>
        </p:txBody>
      </p:sp>
      <p:sp>
        <p:nvSpPr>
          <p:cNvPr id="63" name="等腰三角形 62"/>
          <p:cNvSpPr/>
          <p:nvPr>
            <p:custDataLst>
              <p:tags r:id="rId30"/>
            </p:custDataLst>
          </p:nvPr>
        </p:nvSpPr>
        <p:spPr bwMode="auto">
          <a:xfrm rot="1800000" flipH="1" flipV="1">
            <a:off x="6128418" y="5880395"/>
            <a:ext cx="263166" cy="225769"/>
          </a:xfrm>
          <a:prstGeom prst="triangle">
            <a:avLst/>
          </a:prstGeom>
          <a:solidFill>
            <a:srgbClr val="A5908A">
              <a:alpha val="7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lnSpc>
                <a:spcPct val="120000"/>
              </a:lnSpc>
            </a:pPr>
            <a:endParaRPr lang="zh-CN" altLang="en-US">
              <a:latin typeface="Arial" panose="020B0604020202020204" pitchFamily="34" charset="0"/>
              <a:ea typeface="微软雅黑" panose="020B0503020204020204" charset="-122"/>
              <a:sym typeface="Arial" panose="020B0604020202020204" pitchFamily="34" charset="0"/>
            </a:endParaRPr>
          </a:p>
        </p:txBody>
      </p:sp>
      <p:sp>
        <p:nvSpPr>
          <p:cNvPr id="9" name="文本框 8"/>
          <p:cNvSpPr txBox="1"/>
          <p:nvPr/>
        </p:nvSpPr>
        <p:spPr>
          <a:xfrm>
            <a:off x="4932045" y="640715"/>
            <a:ext cx="3089275" cy="460375"/>
          </a:xfrm>
          <a:prstGeom prst="rect">
            <a:avLst/>
          </a:prstGeom>
          <a:noFill/>
        </p:spPr>
        <p:txBody>
          <a:bodyPr wrap="square" rtlCol="0" anchor="t">
            <a:spAutoFit/>
          </a:bodyPr>
          <a:p>
            <a:r>
              <a:rPr lang="zh-CN" altLang="en-US" sz="2400" b="1"/>
              <a:t>员工安全生产责任</a:t>
            </a:r>
            <a:endParaRPr lang="zh-CN" altLang="en-US" sz="2400" b="1"/>
          </a:p>
        </p:txBody>
      </p:sp>
      <p:pic>
        <p:nvPicPr>
          <p:cNvPr id="11" name="图片 10" descr="32313538363536313b32313538363534353bd4b2b5d7c9d5c6bf"/>
          <p:cNvPicPr>
            <a:picLocks noChangeAspect="1"/>
          </p:cNvPicPr>
          <p:nvPr/>
        </p:nvPicPr>
        <p:blipFill>
          <a:blip r:embed="rId31">
            <a:extLst>
              <a:ext uri="{96DAC541-7B7A-43D3-8B79-37D633B846F1}">
                <asvg:svgBlip xmlns:asvg="http://schemas.microsoft.com/office/drawing/2016/SVG/main" r:embed="rId32"/>
              </a:ext>
            </a:extLst>
          </a:blip>
          <a:stretch>
            <a:fillRect/>
          </a:stretch>
        </p:blipFill>
        <p:spPr>
          <a:xfrm>
            <a:off x="6004560" y="1738630"/>
            <a:ext cx="548640" cy="548640"/>
          </a:xfrm>
          <a:prstGeom prst="rect">
            <a:avLst/>
          </a:prstGeom>
        </p:spPr>
      </p:pic>
      <p:pic>
        <p:nvPicPr>
          <p:cNvPr id="12" name="图片 11" descr="32313538363536313b32313538363534343bbba4c4bfbeb5"/>
          <p:cNvPicPr>
            <a:picLocks noChangeAspect="1"/>
          </p:cNvPicPr>
          <p:nvPr/>
        </p:nvPicPr>
        <p:blipFill>
          <a:blip r:embed="rId33">
            <a:extLst>
              <a:ext uri="{96DAC541-7B7A-43D3-8B79-37D633B846F1}">
                <asvg:svgBlip xmlns:asvg="http://schemas.microsoft.com/office/drawing/2016/SVG/main" r:embed="rId34"/>
              </a:ext>
            </a:extLst>
          </a:blip>
          <a:stretch>
            <a:fillRect/>
          </a:stretch>
        </p:blipFill>
        <p:spPr>
          <a:xfrm>
            <a:off x="6137275" y="5233035"/>
            <a:ext cx="669290" cy="669290"/>
          </a:xfrm>
          <a:prstGeom prst="rect">
            <a:avLst/>
          </a:prstGeom>
        </p:spPr>
      </p:pic>
      <p:pic>
        <p:nvPicPr>
          <p:cNvPr id="14" name="图片 13" descr="32313538363536313b32313538363534323bb7d6d7d3bde1b9b9"/>
          <p:cNvPicPr>
            <a:picLocks noChangeAspect="1"/>
          </p:cNvPicPr>
          <p:nvPr/>
        </p:nvPicPr>
        <p:blipFill>
          <a:blip r:embed="rId35">
            <a:extLst>
              <a:ext uri="{96DAC541-7B7A-43D3-8B79-37D633B846F1}">
                <asvg:svgBlip xmlns:asvg="http://schemas.microsoft.com/office/drawing/2016/SVG/main" r:embed="rId36"/>
              </a:ext>
            </a:extLst>
          </a:blip>
          <a:stretch>
            <a:fillRect/>
          </a:stretch>
        </p:blipFill>
        <p:spPr>
          <a:xfrm>
            <a:off x="5668645" y="4379595"/>
            <a:ext cx="661035" cy="661035"/>
          </a:xfrm>
          <a:prstGeom prst="rect">
            <a:avLst/>
          </a:prstGeom>
        </p:spPr>
      </p:pic>
      <p:pic>
        <p:nvPicPr>
          <p:cNvPr id="18" name="图片 17" descr="32313538363536313b32313538363534313bcbabcda8c9d5c6bf"/>
          <p:cNvPicPr>
            <a:picLocks noChangeAspect="1"/>
          </p:cNvPicPr>
          <p:nvPr/>
        </p:nvPicPr>
        <p:blipFill>
          <a:blip r:embed="rId37">
            <a:extLst>
              <a:ext uri="{96DAC541-7B7A-43D3-8B79-37D633B846F1}">
                <asvg:svgBlip xmlns:asvg="http://schemas.microsoft.com/office/drawing/2016/SVG/main" r:embed="rId38"/>
              </a:ext>
            </a:extLst>
          </a:blip>
          <a:stretch>
            <a:fillRect/>
          </a:stretch>
        </p:blipFill>
        <p:spPr>
          <a:xfrm>
            <a:off x="5529580" y="2651760"/>
            <a:ext cx="548640" cy="548640"/>
          </a:xfrm>
          <a:prstGeom prst="rect">
            <a:avLst/>
          </a:prstGeom>
        </p:spPr>
      </p:pic>
      <p:pic>
        <p:nvPicPr>
          <p:cNvPr id="19" name="图片 18" descr="32313538363536313b32313538363535363bcad4b9dc"/>
          <p:cNvPicPr>
            <a:picLocks noChangeAspect="1"/>
          </p:cNvPicPr>
          <p:nvPr/>
        </p:nvPicPr>
        <p:blipFill>
          <a:blip r:embed="rId39">
            <a:extLst>
              <a:ext uri="{96DAC541-7B7A-43D3-8B79-37D633B846F1}">
                <asvg:svgBlip xmlns:asvg="http://schemas.microsoft.com/office/drawing/2016/SVG/main" r:embed="rId40"/>
              </a:ext>
            </a:extLst>
          </a:blip>
          <a:stretch>
            <a:fillRect/>
          </a:stretch>
        </p:blipFill>
        <p:spPr>
          <a:xfrm>
            <a:off x="6174105" y="3421380"/>
            <a:ext cx="605155" cy="605155"/>
          </a:xfrm>
          <a:prstGeom prst="rect">
            <a:avLst/>
          </a:prstGeom>
        </p:spPr>
      </p:pic>
    </p:spTree>
    <p:custDataLst>
      <p:tags r:id="rId41"/>
    </p:custDataLst>
  </p:cSld>
  <p:clrMapOvr>
    <a:masterClrMapping/>
  </p:clrMapOvr>
  <mc:AlternateContent xmlns:mc="http://schemas.openxmlformats.org/markup-compatibility/2006">
    <mc:Choice xmlns:p14="http://schemas.microsoft.com/office/powerpoint/2010/main" Requires="p14">
      <p:transition p14:dur="500" advTm="3000">
        <p:random/>
      </p:transition>
    </mc:Choice>
    <mc:Fallback>
      <p:transition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4"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to="" calcmode="lin" valueType="num">
                                      <p:cBhvr>
                                        <p:cTn id="7" dur="1" fill="hold"/>
                                        <p:tgtEl>
                                          <p:spTgt spid="3"/>
                                        </p:tgtEl>
                                      </p:cBhvr>
                                    </p:anim>
                                  </p:childTnLst>
                                </p:cTn>
                              </p:par>
                            </p:childTnLst>
                          </p:cTn>
                        </p:par>
                        <p:par>
                          <p:cTn id="8" fill="hold">
                            <p:stCondLst>
                              <p:cond delay="0"/>
                            </p:stCondLst>
                            <p:childTnLst>
                              <p:par>
                                <p:cTn id="9" presetID="24" presetClass="entr" presetSubtype="0"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 to="" calcmode="lin" valueType="num">
                                      <p:cBhvr>
                                        <p:cTn id="11" dur="1" fill="hold"/>
                                        <p:tgtEl>
                                          <p:spTgt spid="5"/>
                                        </p:tgtEl>
                                      </p:cBhvr>
                                    </p:anim>
                                  </p:childTnLst>
                                </p:cTn>
                              </p:par>
                            </p:childTnLst>
                          </p:cTn>
                        </p:par>
                        <p:par>
                          <p:cTn id="12" fill="hold">
                            <p:stCondLst>
                              <p:cond delay="0"/>
                            </p:stCondLst>
                            <p:childTnLst>
                              <p:par>
                                <p:cTn id="13" presetID="24" presetClass="entr" presetSubtype="0" fill="hold" grpId="0" nodeType="afterEffect">
                                  <p:stCondLst>
                                    <p:cond delay="0"/>
                                  </p:stCondLst>
                                  <p:childTnLst>
                                    <p:set>
                                      <p:cBhvr>
                                        <p:cTn id="14" dur="1" fill="hold">
                                          <p:stCondLst>
                                            <p:cond delay="0"/>
                                          </p:stCondLst>
                                        </p:cTn>
                                        <p:tgtEl>
                                          <p:spTgt spid="2"/>
                                        </p:tgtEl>
                                        <p:attrNameLst>
                                          <p:attrName>style.visibility</p:attrName>
                                        </p:attrNameLst>
                                      </p:cBhvr>
                                      <p:to>
                                        <p:strVal val="visible"/>
                                      </p:to>
                                    </p:set>
                                    <p:anim to="" calcmode="lin" valueType="num">
                                      <p:cBhvr>
                                        <p:cTn id="15" dur="1" fill="hold"/>
                                        <p:tgtEl>
                                          <p:spTgt spid="2"/>
                                        </p:tgtEl>
                                      </p:cBhvr>
                                    </p:anim>
                                  </p:childTnLst>
                                </p:cTn>
                              </p:par>
                            </p:childTnLst>
                          </p:cTn>
                        </p:par>
                        <p:par>
                          <p:cTn id="16" fill="hold">
                            <p:stCondLst>
                              <p:cond delay="0"/>
                            </p:stCondLst>
                            <p:childTnLst>
                              <p:par>
                                <p:cTn id="17" presetID="24" presetClass="entr" presetSubtype="0"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 to="" calcmode="lin" valueType="num">
                                      <p:cBhvr>
                                        <p:cTn id="19" dur="1" fill="hold"/>
                                        <p:tgtEl>
                                          <p:spTgt spid="7"/>
                                        </p:tgtEl>
                                      </p:cBhvr>
                                    </p:anim>
                                  </p:childTnLst>
                                </p:cTn>
                              </p:par>
                            </p:childTnLst>
                          </p:cTn>
                        </p:par>
                        <p:par>
                          <p:cTn id="20" fill="hold">
                            <p:stCondLst>
                              <p:cond delay="0"/>
                            </p:stCondLst>
                            <p:childTnLst>
                              <p:par>
                                <p:cTn id="21" presetID="24" presetClass="entr" presetSubtype="0" fill="hold" grpId="0" nodeType="afterEffect">
                                  <p:stCondLst>
                                    <p:cond delay="0"/>
                                  </p:stCondLst>
                                  <p:childTnLst>
                                    <p:set>
                                      <p:cBhvr>
                                        <p:cTn id="22" dur="1" fill="hold">
                                          <p:stCondLst>
                                            <p:cond delay="0"/>
                                          </p:stCondLst>
                                        </p:cTn>
                                        <p:tgtEl>
                                          <p:spTgt spid="10"/>
                                        </p:tgtEl>
                                        <p:attrNameLst>
                                          <p:attrName>style.visibility</p:attrName>
                                        </p:attrNameLst>
                                      </p:cBhvr>
                                      <p:to>
                                        <p:strVal val="visible"/>
                                      </p:to>
                                    </p:set>
                                    <p:anim to="" calcmode="lin" valueType="num">
                                      <p:cBhvr>
                                        <p:cTn id="23" dur="1" fill="hold"/>
                                        <p:tgtEl>
                                          <p:spTgt spid="10"/>
                                        </p:tgtEl>
                                      </p:cBhvr>
                                    </p:anim>
                                  </p:childTnLst>
                                </p:cTn>
                              </p:par>
                            </p:childTnLst>
                          </p:cTn>
                        </p:par>
                        <p:par>
                          <p:cTn id="24" fill="hold">
                            <p:stCondLst>
                              <p:cond delay="0"/>
                            </p:stCondLst>
                            <p:childTnLst>
                              <p:par>
                                <p:cTn id="25" presetID="24" presetClass="entr" presetSubtype="0" fill="hold" grpId="0" nodeType="afterEffect">
                                  <p:stCondLst>
                                    <p:cond delay="0"/>
                                  </p:stCondLst>
                                  <p:childTnLst>
                                    <p:set>
                                      <p:cBhvr>
                                        <p:cTn id="26" dur="1" fill="hold">
                                          <p:stCondLst>
                                            <p:cond delay="0"/>
                                          </p:stCondLst>
                                        </p:cTn>
                                        <p:tgtEl>
                                          <p:spTgt spid="8"/>
                                        </p:tgtEl>
                                        <p:attrNameLst>
                                          <p:attrName>style.visibility</p:attrName>
                                        </p:attrNameLst>
                                      </p:cBhvr>
                                      <p:to>
                                        <p:strVal val="visible"/>
                                      </p:to>
                                    </p:set>
                                    <p:anim to="" calcmode="lin" valueType="num">
                                      <p:cBhvr>
                                        <p:cTn id="27" dur="1" fill="hold"/>
                                        <p:tgtEl>
                                          <p:spTgt spid="8"/>
                                        </p:tgtEl>
                                      </p:cBhvr>
                                    </p:anim>
                                  </p:childTnLst>
                                </p:cTn>
                              </p:par>
                            </p:childTnLst>
                          </p:cTn>
                        </p:par>
                        <p:par>
                          <p:cTn id="28" fill="hold">
                            <p:stCondLst>
                              <p:cond delay="0"/>
                            </p:stCondLst>
                            <p:childTnLst>
                              <p:par>
                                <p:cTn id="29" presetID="24" presetClass="entr" presetSubtype="0" fill="hold" grpId="0" nodeType="afterEffect">
                                  <p:stCondLst>
                                    <p:cond delay="0"/>
                                  </p:stCondLst>
                                  <p:childTnLst>
                                    <p:set>
                                      <p:cBhvr>
                                        <p:cTn id="30" dur="1" fill="hold">
                                          <p:stCondLst>
                                            <p:cond delay="0"/>
                                          </p:stCondLst>
                                        </p:cTn>
                                        <p:tgtEl>
                                          <p:spTgt spid="16"/>
                                        </p:tgtEl>
                                        <p:attrNameLst>
                                          <p:attrName>style.visibility</p:attrName>
                                        </p:attrNameLst>
                                      </p:cBhvr>
                                      <p:to>
                                        <p:strVal val="visible"/>
                                      </p:to>
                                    </p:set>
                                    <p:anim to="" calcmode="lin" valueType="num">
                                      <p:cBhvr>
                                        <p:cTn id="31" dur="1" fill="hold"/>
                                        <p:tgtEl>
                                          <p:spTgt spid="16"/>
                                        </p:tgtEl>
                                      </p:cBhvr>
                                    </p:anim>
                                  </p:childTnLst>
                                </p:cTn>
                              </p:par>
                            </p:childTnLst>
                          </p:cTn>
                        </p:par>
                        <p:par>
                          <p:cTn id="32" fill="hold">
                            <p:stCondLst>
                              <p:cond delay="0"/>
                            </p:stCondLst>
                            <p:childTnLst>
                              <p:par>
                                <p:cTn id="33" presetID="24" presetClass="entr" presetSubtype="0" fill="hold" grpId="0" nodeType="afterEffect">
                                  <p:stCondLst>
                                    <p:cond delay="0"/>
                                  </p:stCondLst>
                                  <p:childTnLst>
                                    <p:set>
                                      <p:cBhvr>
                                        <p:cTn id="34" dur="1" fill="hold">
                                          <p:stCondLst>
                                            <p:cond delay="0"/>
                                          </p:stCondLst>
                                        </p:cTn>
                                        <p:tgtEl>
                                          <p:spTgt spid="36"/>
                                        </p:tgtEl>
                                        <p:attrNameLst>
                                          <p:attrName>style.visibility</p:attrName>
                                        </p:attrNameLst>
                                      </p:cBhvr>
                                      <p:to>
                                        <p:strVal val="visible"/>
                                      </p:to>
                                    </p:set>
                                    <p:anim to="" calcmode="lin" valueType="num">
                                      <p:cBhvr>
                                        <p:cTn id="35" dur="1" fill="hold"/>
                                        <p:tgtEl>
                                          <p:spTgt spid="36"/>
                                        </p:tgtEl>
                                      </p:cBhvr>
                                    </p:anim>
                                  </p:childTnLst>
                                </p:cTn>
                              </p:par>
                            </p:childTnLst>
                          </p:cTn>
                        </p:par>
                        <p:par>
                          <p:cTn id="36" fill="hold">
                            <p:stCondLst>
                              <p:cond delay="0"/>
                            </p:stCondLst>
                            <p:childTnLst>
                              <p:par>
                                <p:cTn id="37" presetID="24" presetClass="entr" presetSubtype="0" fill="hold" grpId="0" nodeType="afterEffect">
                                  <p:stCondLst>
                                    <p:cond delay="0"/>
                                  </p:stCondLst>
                                  <p:childTnLst>
                                    <p:set>
                                      <p:cBhvr>
                                        <p:cTn id="38" dur="1" fill="hold">
                                          <p:stCondLst>
                                            <p:cond delay="0"/>
                                          </p:stCondLst>
                                        </p:cTn>
                                        <p:tgtEl>
                                          <p:spTgt spid="37"/>
                                        </p:tgtEl>
                                        <p:attrNameLst>
                                          <p:attrName>style.visibility</p:attrName>
                                        </p:attrNameLst>
                                      </p:cBhvr>
                                      <p:to>
                                        <p:strVal val="visible"/>
                                      </p:to>
                                    </p:set>
                                    <p:anim to="" calcmode="lin" valueType="num">
                                      <p:cBhvr>
                                        <p:cTn id="39" dur="1" fill="hold"/>
                                        <p:tgtEl>
                                          <p:spTgt spid="37"/>
                                        </p:tgtEl>
                                      </p:cBhvr>
                                    </p:anim>
                                  </p:childTnLst>
                                </p:cTn>
                              </p:par>
                            </p:childTnLst>
                          </p:cTn>
                        </p:par>
                        <p:par>
                          <p:cTn id="40" fill="hold">
                            <p:stCondLst>
                              <p:cond delay="0"/>
                            </p:stCondLst>
                            <p:childTnLst>
                              <p:par>
                                <p:cTn id="41" presetID="24" presetClass="entr" presetSubtype="0" fill="hold" grpId="0" nodeType="afterEffect">
                                  <p:stCondLst>
                                    <p:cond delay="0"/>
                                  </p:stCondLst>
                                  <p:childTnLst>
                                    <p:set>
                                      <p:cBhvr>
                                        <p:cTn id="42" dur="1" fill="hold">
                                          <p:stCondLst>
                                            <p:cond delay="0"/>
                                          </p:stCondLst>
                                        </p:cTn>
                                        <p:tgtEl>
                                          <p:spTgt spid="38"/>
                                        </p:tgtEl>
                                        <p:attrNameLst>
                                          <p:attrName>style.visibility</p:attrName>
                                        </p:attrNameLst>
                                      </p:cBhvr>
                                      <p:to>
                                        <p:strVal val="visible"/>
                                      </p:to>
                                    </p:set>
                                    <p:anim to="" calcmode="lin" valueType="num">
                                      <p:cBhvr>
                                        <p:cTn id="43" dur="1" fill="hold"/>
                                        <p:tgtEl>
                                          <p:spTgt spid="38"/>
                                        </p:tgtEl>
                                      </p:cBhvr>
                                    </p:anim>
                                  </p:childTnLst>
                                </p:cTn>
                              </p:par>
                            </p:childTnLst>
                          </p:cTn>
                        </p:par>
                        <p:par>
                          <p:cTn id="44" fill="hold">
                            <p:stCondLst>
                              <p:cond delay="0"/>
                            </p:stCondLst>
                            <p:childTnLst>
                              <p:par>
                                <p:cTn id="45" presetID="24" presetClass="entr" presetSubtype="0" fill="hold" grpId="0" nodeType="afterEffect">
                                  <p:stCondLst>
                                    <p:cond delay="0"/>
                                  </p:stCondLst>
                                  <p:childTnLst>
                                    <p:set>
                                      <p:cBhvr>
                                        <p:cTn id="46" dur="1" fill="hold">
                                          <p:stCondLst>
                                            <p:cond delay="0"/>
                                          </p:stCondLst>
                                        </p:cTn>
                                        <p:tgtEl>
                                          <p:spTgt spid="42"/>
                                        </p:tgtEl>
                                        <p:attrNameLst>
                                          <p:attrName>style.visibility</p:attrName>
                                        </p:attrNameLst>
                                      </p:cBhvr>
                                      <p:to>
                                        <p:strVal val="visible"/>
                                      </p:to>
                                    </p:set>
                                    <p:anim to="" calcmode="lin" valueType="num">
                                      <p:cBhvr>
                                        <p:cTn id="47" dur="1" fill="hold"/>
                                        <p:tgtEl>
                                          <p:spTgt spid="42"/>
                                        </p:tgtEl>
                                      </p:cBhvr>
                                    </p:anim>
                                  </p:childTnLst>
                                </p:cTn>
                              </p:par>
                            </p:childTnLst>
                          </p:cTn>
                        </p:par>
                        <p:par>
                          <p:cTn id="48" fill="hold">
                            <p:stCondLst>
                              <p:cond delay="0"/>
                            </p:stCondLst>
                            <p:childTnLst>
                              <p:par>
                                <p:cTn id="49" presetID="24" presetClass="entr" presetSubtype="0" fill="hold" grpId="0" nodeType="afterEffect">
                                  <p:stCondLst>
                                    <p:cond delay="0"/>
                                  </p:stCondLst>
                                  <p:childTnLst>
                                    <p:set>
                                      <p:cBhvr>
                                        <p:cTn id="50" dur="1" fill="hold">
                                          <p:stCondLst>
                                            <p:cond delay="0"/>
                                          </p:stCondLst>
                                        </p:cTn>
                                        <p:tgtEl>
                                          <p:spTgt spid="44"/>
                                        </p:tgtEl>
                                        <p:attrNameLst>
                                          <p:attrName>style.visibility</p:attrName>
                                        </p:attrNameLst>
                                      </p:cBhvr>
                                      <p:to>
                                        <p:strVal val="visible"/>
                                      </p:to>
                                    </p:set>
                                    <p:anim to="" calcmode="lin" valueType="num">
                                      <p:cBhvr>
                                        <p:cTn id="51" dur="1" fill="hold"/>
                                        <p:tgtEl>
                                          <p:spTgt spid="44"/>
                                        </p:tgtEl>
                                      </p:cBhvr>
                                    </p:anim>
                                  </p:childTnLst>
                                </p:cTn>
                              </p:par>
                            </p:childTnLst>
                          </p:cTn>
                        </p:par>
                        <p:par>
                          <p:cTn id="52" fill="hold">
                            <p:stCondLst>
                              <p:cond delay="0"/>
                            </p:stCondLst>
                            <p:childTnLst>
                              <p:par>
                                <p:cTn id="53" presetID="24" presetClass="entr" presetSubtype="0" fill="hold" grpId="0" nodeType="afterEffect">
                                  <p:stCondLst>
                                    <p:cond delay="0"/>
                                  </p:stCondLst>
                                  <p:childTnLst>
                                    <p:set>
                                      <p:cBhvr>
                                        <p:cTn id="54" dur="1" fill="hold">
                                          <p:stCondLst>
                                            <p:cond delay="0"/>
                                          </p:stCondLst>
                                        </p:cTn>
                                        <p:tgtEl>
                                          <p:spTgt spid="41"/>
                                        </p:tgtEl>
                                        <p:attrNameLst>
                                          <p:attrName>style.visibility</p:attrName>
                                        </p:attrNameLst>
                                      </p:cBhvr>
                                      <p:to>
                                        <p:strVal val="visible"/>
                                      </p:to>
                                    </p:set>
                                    <p:anim to="" calcmode="lin" valueType="num">
                                      <p:cBhvr>
                                        <p:cTn id="55" dur="1" fill="hold"/>
                                        <p:tgtEl>
                                          <p:spTgt spid="41"/>
                                        </p:tgtEl>
                                      </p:cBhvr>
                                    </p:anim>
                                  </p:childTnLst>
                                </p:cTn>
                              </p:par>
                            </p:childTnLst>
                          </p:cTn>
                        </p:par>
                        <p:par>
                          <p:cTn id="56" fill="hold">
                            <p:stCondLst>
                              <p:cond delay="0"/>
                            </p:stCondLst>
                            <p:childTnLst>
                              <p:par>
                                <p:cTn id="57" presetID="24" presetClass="entr" presetSubtype="0" fill="hold" grpId="0" nodeType="afterEffect">
                                  <p:stCondLst>
                                    <p:cond delay="0"/>
                                  </p:stCondLst>
                                  <p:childTnLst>
                                    <p:set>
                                      <p:cBhvr>
                                        <p:cTn id="58" dur="1" fill="hold">
                                          <p:stCondLst>
                                            <p:cond delay="0"/>
                                          </p:stCondLst>
                                        </p:cTn>
                                        <p:tgtEl>
                                          <p:spTgt spid="45"/>
                                        </p:tgtEl>
                                        <p:attrNameLst>
                                          <p:attrName>style.visibility</p:attrName>
                                        </p:attrNameLst>
                                      </p:cBhvr>
                                      <p:to>
                                        <p:strVal val="visible"/>
                                      </p:to>
                                    </p:set>
                                    <p:anim to="" calcmode="lin" valueType="num">
                                      <p:cBhvr>
                                        <p:cTn id="59" dur="1" fill="hold"/>
                                        <p:tgtEl>
                                          <p:spTgt spid="45"/>
                                        </p:tgtEl>
                                      </p:cBhvr>
                                    </p:anim>
                                  </p:childTnLst>
                                </p:cTn>
                              </p:par>
                            </p:childTnLst>
                          </p:cTn>
                        </p:par>
                        <p:par>
                          <p:cTn id="60" fill="hold">
                            <p:stCondLst>
                              <p:cond delay="0"/>
                            </p:stCondLst>
                            <p:childTnLst>
                              <p:par>
                                <p:cTn id="61" presetID="24" presetClass="entr" presetSubtype="0" fill="hold" grpId="0" nodeType="afterEffect">
                                  <p:stCondLst>
                                    <p:cond delay="0"/>
                                  </p:stCondLst>
                                  <p:childTnLst>
                                    <p:set>
                                      <p:cBhvr>
                                        <p:cTn id="62" dur="1" fill="hold">
                                          <p:stCondLst>
                                            <p:cond delay="0"/>
                                          </p:stCondLst>
                                        </p:cTn>
                                        <p:tgtEl>
                                          <p:spTgt spid="47"/>
                                        </p:tgtEl>
                                        <p:attrNameLst>
                                          <p:attrName>style.visibility</p:attrName>
                                        </p:attrNameLst>
                                      </p:cBhvr>
                                      <p:to>
                                        <p:strVal val="visible"/>
                                      </p:to>
                                    </p:set>
                                    <p:anim to="" calcmode="lin" valueType="num">
                                      <p:cBhvr>
                                        <p:cTn id="63" dur="1" fill="hold"/>
                                        <p:tgtEl>
                                          <p:spTgt spid="47"/>
                                        </p:tgtEl>
                                      </p:cBhvr>
                                    </p:anim>
                                  </p:childTnLst>
                                </p:cTn>
                              </p:par>
                            </p:childTnLst>
                          </p:cTn>
                        </p:par>
                        <p:par>
                          <p:cTn id="64" fill="hold">
                            <p:stCondLst>
                              <p:cond delay="0"/>
                            </p:stCondLst>
                            <p:childTnLst>
                              <p:par>
                                <p:cTn id="65" presetID="24" presetClass="entr" presetSubtype="0" fill="hold" grpId="0" nodeType="afterEffect">
                                  <p:stCondLst>
                                    <p:cond delay="0"/>
                                  </p:stCondLst>
                                  <p:childTnLst>
                                    <p:set>
                                      <p:cBhvr>
                                        <p:cTn id="66" dur="1" fill="hold">
                                          <p:stCondLst>
                                            <p:cond delay="0"/>
                                          </p:stCondLst>
                                        </p:cTn>
                                        <p:tgtEl>
                                          <p:spTgt spid="48"/>
                                        </p:tgtEl>
                                        <p:attrNameLst>
                                          <p:attrName>style.visibility</p:attrName>
                                        </p:attrNameLst>
                                      </p:cBhvr>
                                      <p:to>
                                        <p:strVal val="visible"/>
                                      </p:to>
                                    </p:set>
                                    <p:anim to="" calcmode="lin" valueType="num">
                                      <p:cBhvr>
                                        <p:cTn id="67" dur="1" fill="hold"/>
                                        <p:tgtEl>
                                          <p:spTgt spid="48"/>
                                        </p:tgtEl>
                                      </p:cBhvr>
                                    </p:anim>
                                  </p:childTnLst>
                                </p:cTn>
                              </p:par>
                            </p:childTnLst>
                          </p:cTn>
                        </p:par>
                        <p:par>
                          <p:cTn id="68" fill="hold">
                            <p:stCondLst>
                              <p:cond delay="0"/>
                            </p:stCondLst>
                            <p:childTnLst>
                              <p:par>
                                <p:cTn id="69" presetID="24" presetClass="entr" presetSubtype="0" fill="hold" grpId="0" nodeType="afterEffect">
                                  <p:stCondLst>
                                    <p:cond delay="0"/>
                                  </p:stCondLst>
                                  <p:childTnLst>
                                    <p:set>
                                      <p:cBhvr>
                                        <p:cTn id="70" dur="1" fill="hold">
                                          <p:stCondLst>
                                            <p:cond delay="0"/>
                                          </p:stCondLst>
                                        </p:cTn>
                                        <p:tgtEl>
                                          <p:spTgt spid="50"/>
                                        </p:tgtEl>
                                        <p:attrNameLst>
                                          <p:attrName>style.visibility</p:attrName>
                                        </p:attrNameLst>
                                      </p:cBhvr>
                                      <p:to>
                                        <p:strVal val="visible"/>
                                      </p:to>
                                    </p:set>
                                    <p:anim to="" calcmode="lin" valueType="num">
                                      <p:cBhvr>
                                        <p:cTn id="71" dur="1" fill="hold"/>
                                        <p:tgtEl>
                                          <p:spTgt spid="50"/>
                                        </p:tgtEl>
                                      </p:cBhvr>
                                    </p:anim>
                                  </p:childTnLst>
                                </p:cTn>
                              </p:par>
                            </p:childTnLst>
                          </p:cTn>
                        </p:par>
                        <p:par>
                          <p:cTn id="72" fill="hold">
                            <p:stCondLst>
                              <p:cond delay="0"/>
                            </p:stCondLst>
                            <p:childTnLst>
                              <p:par>
                                <p:cTn id="73" presetID="24" presetClass="entr" presetSubtype="0" fill="hold" grpId="0" nodeType="afterEffect">
                                  <p:stCondLst>
                                    <p:cond delay="0"/>
                                  </p:stCondLst>
                                  <p:childTnLst>
                                    <p:set>
                                      <p:cBhvr>
                                        <p:cTn id="74" dur="1" fill="hold">
                                          <p:stCondLst>
                                            <p:cond delay="0"/>
                                          </p:stCondLst>
                                        </p:cTn>
                                        <p:tgtEl>
                                          <p:spTgt spid="51"/>
                                        </p:tgtEl>
                                        <p:attrNameLst>
                                          <p:attrName>style.visibility</p:attrName>
                                        </p:attrNameLst>
                                      </p:cBhvr>
                                      <p:to>
                                        <p:strVal val="visible"/>
                                      </p:to>
                                    </p:set>
                                    <p:anim to="" calcmode="lin" valueType="num">
                                      <p:cBhvr>
                                        <p:cTn id="75" dur="1" fill="hold"/>
                                        <p:tgtEl>
                                          <p:spTgt spid="51"/>
                                        </p:tgtEl>
                                      </p:cBhvr>
                                    </p:anim>
                                  </p:childTnLst>
                                </p:cTn>
                              </p:par>
                            </p:childTnLst>
                          </p:cTn>
                        </p:par>
                        <p:par>
                          <p:cTn id="76" fill="hold">
                            <p:stCondLst>
                              <p:cond delay="0"/>
                            </p:stCondLst>
                            <p:childTnLst>
                              <p:par>
                                <p:cTn id="77" presetID="24" presetClass="entr" presetSubtype="0" fill="hold" grpId="0" nodeType="afterEffect">
                                  <p:stCondLst>
                                    <p:cond delay="0"/>
                                  </p:stCondLst>
                                  <p:childTnLst>
                                    <p:set>
                                      <p:cBhvr>
                                        <p:cTn id="78" dur="1" fill="hold">
                                          <p:stCondLst>
                                            <p:cond delay="0"/>
                                          </p:stCondLst>
                                        </p:cTn>
                                        <p:tgtEl>
                                          <p:spTgt spid="53"/>
                                        </p:tgtEl>
                                        <p:attrNameLst>
                                          <p:attrName>style.visibility</p:attrName>
                                        </p:attrNameLst>
                                      </p:cBhvr>
                                      <p:to>
                                        <p:strVal val="visible"/>
                                      </p:to>
                                    </p:set>
                                    <p:anim to="" calcmode="lin" valueType="num">
                                      <p:cBhvr>
                                        <p:cTn id="79" dur="1" fill="hold"/>
                                        <p:tgtEl>
                                          <p:spTgt spid="53"/>
                                        </p:tgtEl>
                                      </p:cBhvr>
                                    </p:anim>
                                  </p:childTnLst>
                                </p:cTn>
                              </p:par>
                            </p:childTnLst>
                          </p:cTn>
                        </p:par>
                        <p:par>
                          <p:cTn id="80" fill="hold">
                            <p:stCondLst>
                              <p:cond delay="0"/>
                            </p:stCondLst>
                            <p:childTnLst>
                              <p:par>
                                <p:cTn id="81" presetID="24" presetClass="entr" presetSubtype="0" fill="hold" grpId="0" nodeType="afterEffect">
                                  <p:stCondLst>
                                    <p:cond delay="0"/>
                                  </p:stCondLst>
                                  <p:childTnLst>
                                    <p:set>
                                      <p:cBhvr>
                                        <p:cTn id="82" dur="1" fill="hold">
                                          <p:stCondLst>
                                            <p:cond delay="0"/>
                                          </p:stCondLst>
                                        </p:cTn>
                                        <p:tgtEl>
                                          <p:spTgt spid="54"/>
                                        </p:tgtEl>
                                        <p:attrNameLst>
                                          <p:attrName>style.visibility</p:attrName>
                                        </p:attrNameLst>
                                      </p:cBhvr>
                                      <p:to>
                                        <p:strVal val="visible"/>
                                      </p:to>
                                    </p:set>
                                    <p:anim to="" calcmode="lin" valueType="num">
                                      <p:cBhvr>
                                        <p:cTn id="83" dur="1" fill="hold"/>
                                        <p:tgtEl>
                                          <p:spTgt spid="54"/>
                                        </p:tgtEl>
                                      </p:cBhvr>
                                    </p:anim>
                                  </p:childTnLst>
                                </p:cTn>
                              </p:par>
                            </p:childTnLst>
                          </p:cTn>
                        </p:par>
                        <p:par>
                          <p:cTn id="84" fill="hold">
                            <p:stCondLst>
                              <p:cond delay="0"/>
                            </p:stCondLst>
                            <p:childTnLst>
                              <p:par>
                                <p:cTn id="85" presetID="24" presetClass="entr" presetSubtype="0" fill="hold" grpId="0" nodeType="afterEffect">
                                  <p:stCondLst>
                                    <p:cond delay="0"/>
                                  </p:stCondLst>
                                  <p:childTnLst>
                                    <p:set>
                                      <p:cBhvr>
                                        <p:cTn id="86" dur="1" fill="hold">
                                          <p:stCondLst>
                                            <p:cond delay="0"/>
                                          </p:stCondLst>
                                        </p:cTn>
                                        <p:tgtEl>
                                          <p:spTgt spid="62"/>
                                        </p:tgtEl>
                                        <p:attrNameLst>
                                          <p:attrName>style.visibility</p:attrName>
                                        </p:attrNameLst>
                                      </p:cBhvr>
                                      <p:to>
                                        <p:strVal val="visible"/>
                                      </p:to>
                                    </p:set>
                                    <p:anim to="" calcmode="lin" valueType="num">
                                      <p:cBhvr>
                                        <p:cTn id="87" dur="1" fill="hold"/>
                                        <p:tgtEl>
                                          <p:spTgt spid="62"/>
                                        </p:tgtEl>
                                      </p:cBhvr>
                                    </p:anim>
                                  </p:childTnLst>
                                </p:cTn>
                              </p:par>
                            </p:childTnLst>
                          </p:cTn>
                        </p:par>
                        <p:par>
                          <p:cTn id="88" fill="hold">
                            <p:stCondLst>
                              <p:cond delay="0"/>
                            </p:stCondLst>
                            <p:childTnLst>
                              <p:par>
                                <p:cTn id="89" presetID="24" presetClass="entr" presetSubtype="0" fill="hold" grpId="0" nodeType="afterEffect">
                                  <p:stCondLst>
                                    <p:cond delay="0"/>
                                  </p:stCondLst>
                                  <p:childTnLst>
                                    <p:set>
                                      <p:cBhvr>
                                        <p:cTn id="90" dur="1" fill="hold">
                                          <p:stCondLst>
                                            <p:cond delay="0"/>
                                          </p:stCondLst>
                                        </p:cTn>
                                        <p:tgtEl>
                                          <p:spTgt spid="63"/>
                                        </p:tgtEl>
                                        <p:attrNameLst>
                                          <p:attrName>style.visibility</p:attrName>
                                        </p:attrNameLst>
                                      </p:cBhvr>
                                      <p:to>
                                        <p:strVal val="visible"/>
                                      </p:to>
                                    </p:set>
                                    <p:anim to="" calcmode="lin" valueType="num">
                                      <p:cBhvr>
                                        <p:cTn id="91" dur="1" fill="hold"/>
                                        <p:tgtEl>
                                          <p:spTgt spid="63"/>
                                        </p:tgtEl>
                                      </p:cBhvr>
                                    </p:anim>
                                  </p:childTnLst>
                                </p:cTn>
                              </p:par>
                            </p:childTnLst>
                          </p:cTn>
                        </p:par>
                        <p:par>
                          <p:cTn id="92" fill="hold">
                            <p:stCondLst>
                              <p:cond delay="0"/>
                            </p:stCondLst>
                            <p:childTnLst>
                              <p:par>
                                <p:cTn id="93" presetID="24" presetClass="entr" presetSubtype="0" fill="hold" grpId="0" nodeType="afterEffect">
                                  <p:stCondLst>
                                    <p:cond delay="0"/>
                                  </p:stCondLst>
                                  <p:childTnLst>
                                    <p:set>
                                      <p:cBhvr>
                                        <p:cTn id="94" dur="1" fill="hold">
                                          <p:stCondLst>
                                            <p:cond delay="0"/>
                                          </p:stCondLst>
                                        </p:cTn>
                                        <p:tgtEl>
                                          <p:spTgt spid="9"/>
                                        </p:tgtEl>
                                        <p:attrNameLst>
                                          <p:attrName>style.visibility</p:attrName>
                                        </p:attrNameLst>
                                      </p:cBhvr>
                                      <p:to>
                                        <p:strVal val="visible"/>
                                      </p:to>
                                    </p:set>
                                    <p:anim to="" calcmode="lin" valueType="num">
                                      <p:cBhvr>
                                        <p:cTn id="95" dur="1" fill="hold"/>
                                        <p:tgtEl>
                                          <p:spTgt spid="9"/>
                                        </p:tgtEl>
                                      </p:cBhvr>
                                    </p:anim>
                                  </p:childTnLst>
                                </p:cTn>
                              </p:par>
                            </p:childTnLst>
                          </p:cTn>
                        </p:par>
                        <p:par>
                          <p:cTn id="96" fill="hold">
                            <p:stCondLst>
                              <p:cond delay="0"/>
                            </p:stCondLst>
                            <p:childTnLst>
                              <p:par>
                                <p:cTn id="97" presetID="24" presetClass="entr" presetSubtype="0" fill="hold" nodeType="afterEffect">
                                  <p:stCondLst>
                                    <p:cond delay="0"/>
                                  </p:stCondLst>
                                  <p:childTnLst>
                                    <p:set>
                                      <p:cBhvr>
                                        <p:cTn id="98" dur="1" fill="hold">
                                          <p:stCondLst>
                                            <p:cond delay="0"/>
                                          </p:stCondLst>
                                        </p:cTn>
                                        <p:tgtEl>
                                          <p:spTgt spid="11"/>
                                        </p:tgtEl>
                                        <p:attrNameLst>
                                          <p:attrName>style.visibility</p:attrName>
                                        </p:attrNameLst>
                                      </p:cBhvr>
                                      <p:to>
                                        <p:strVal val="visible"/>
                                      </p:to>
                                    </p:set>
                                    <p:anim to="" calcmode="lin" valueType="num">
                                      <p:cBhvr>
                                        <p:cTn id="99" dur="1" fill="hold"/>
                                        <p:tgtEl>
                                          <p:spTgt spid="11"/>
                                        </p:tgtEl>
                                      </p:cBhvr>
                                    </p:anim>
                                  </p:childTnLst>
                                </p:cTn>
                              </p:par>
                            </p:childTnLst>
                          </p:cTn>
                        </p:par>
                        <p:par>
                          <p:cTn id="100" fill="hold">
                            <p:stCondLst>
                              <p:cond delay="0"/>
                            </p:stCondLst>
                            <p:childTnLst>
                              <p:par>
                                <p:cTn id="101" presetID="24" presetClass="entr" presetSubtype="0" fill="hold" nodeType="afterEffect">
                                  <p:stCondLst>
                                    <p:cond delay="0"/>
                                  </p:stCondLst>
                                  <p:childTnLst>
                                    <p:set>
                                      <p:cBhvr>
                                        <p:cTn id="102" dur="1" fill="hold">
                                          <p:stCondLst>
                                            <p:cond delay="0"/>
                                          </p:stCondLst>
                                        </p:cTn>
                                        <p:tgtEl>
                                          <p:spTgt spid="12"/>
                                        </p:tgtEl>
                                        <p:attrNameLst>
                                          <p:attrName>style.visibility</p:attrName>
                                        </p:attrNameLst>
                                      </p:cBhvr>
                                      <p:to>
                                        <p:strVal val="visible"/>
                                      </p:to>
                                    </p:set>
                                    <p:anim to="" calcmode="lin" valueType="num">
                                      <p:cBhvr>
                                        <p:cTn id="103" dur="1" fill="hold"/>
                                        <p:tgtEl>
                                          <p:spTgt spid="12"/>
                                        </p:tgtEl>
                                      </p:cBhvr>
                                    </p:anim>
                                  </p:childTnLst>
                                </p:cTn>
                              </p:par>
                            </p:childTnLst>
                          </p:cTn>
                        </p:par>
                        <p:par>
                          <p:cTn id="104" fill="hold">
                            <p:stCondLst>
                              <p:cond delay="0"/>
                            </p:stCondLst>
                            <p:childTnLst>
                              <p:par>
                                <p:cTn id="105" presetID="24" presetClass="entr" presetSubtype="0" fill="hold" nodeType="afterEffect">
                                  <p:stCondLst>
                                    <p:cond delay="0"/>
                                  </p:stCondLst>
                                  <p:childTnLst>
                                    <p:set>
                                      <p:cBhvr>
                                        <p:cTn id="106" dur="1" fill="hold">
                                          <p:stCondLst>
                                            <p:cond delay="0"/>
                                          </p:stCondLst>
                                        </p:cTn>
                                        <p:tgtEl>
                                          <p:spTgt spid="14"/>
                                        </p:tgtEl>
                                        <p:attrNameLst>
                                          <p:attrName>style.visibility</p:attrName>
                                        </p:attrNameLst>
                                      </p:cBhvr>
                                      <p:to>
                                        <p:strVal val="visible"/>
                                      </p:to>
                                    </p:set>
                                    <p:anim to="" calcmode="lin" valueType="num">
                                      <p:cBhvr>
                                        <p:cTn id="107" dur="1" fill="hold"/>
                                        <p:tgtEl>
                                          <p:spTgt spid="14"/>
                                        </p:tgtEl>
                                      </p:cBhvr>
                                    </p:anim>
                                  </p:childTnLst>
                                </p:cTn>
                              </p:par>
                            </p:childTnLst>
                          </p:cTn>
                        </p:par>
                        <p:par>
                          <p:cTn id="108" fill="hold">
                            <p:stCondLst>
                              <p:cond delay="0"/>
                            </p:stCondLst>
                            <p:childTnLst>
                              <p:par>
                                <p:cTn id="109" presetID="24" presetClass="entr" presetSubtype="0" fill="hold" nodeType="afterEffect">
                                  <p:stCondLst>
                                    <p:cond delay="0"/>
                                  </p:stCondLst>
                                  <p:childTnLst>
                                    <p:set>
                                      <p:cBhvr>
                                        <p:cTn id="110" dur="1" fill="hold">
                                          <p:stCondLst>
                                            <p:cond delay="0"/>
                                          </p:stCondLst>
                                        </p:cTn>
                                        <p:tgtEl>
                                          <p:spTgt spid="18"/>
                                        </p:tgtEl>
                                        <p:attrNameLst>
                                          <p:attrName>style.visibility</p:attrName>
                                        </p:attrNameLst>
                                      </p:cBhvr>
                                      <p:to>
                                        <p:strVal val="visible"/>
                                      </p:to>
                                    </p:set>
                                    <p:anim to="" calcmode="lin" valueType="num">
                                      <p:cBhvr>
                                        <p:cTn id="111" dur="1" fill="hold"/>
                                        <p:tgtEl>
                                          <p:spTgt spid="18"/>
                                        </p:tgtEl>
                                      </p:cBhvr>
                                    </p:anim>
                                  </p:childTnLst>
                                </p:cTn>
                              </p:par>
                            </p:childTnLst>
                          </p:cTn>
                        </p:par>
                        <p:par>
                          <p:cTn id="112" fill="hold">
                            <p:stCondLst>
                              <p:cond delay="0"/>
                            </p:stCondLst>
                            <p:childTnLst>
                              <p:par>
                                <p:cTn id="113" presetID="24" presetClass="entr" presetSubtype="0" fill="hold" nodeType="afterEffect">
                                  <p:stCondLst>
                                    <p:cond delay="0"/>
                                  </p:stCondLst>
                                  <p:childTnLst>
                                    <p:set>
                                      <p:cBhvr>
                                        <p:cTn id="114" dur="1" fill="hold">
                                          <p:stCondLst>
                                            <p:cond delay="0"/>
                                          </p:stCondLst>
                                        </p:cTn>
                                        <p:tgtEl>
                                          <p:spTgt spid="19"/>
                                        </p:tgtEl>
                                        <p:attrNameLst>
                                          <p:attrName>style.visibility</p:attrName>
                                        </p:attrNameLst>
                                      </p:cBhvr>
                                      <p:to>
                                        <p:strVal val="visible"/>
                                      </p:to>
                                    </p:set>
                                    <p:anim to="" calcmode="lin" valueType="num">
                                      <p:cBhvr>
                                        <p:cTn id="115" dur="1" fill="hold"/>
                                        <p:tgtEl>
                                          <p:spTgt spid="19"/>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7" grpId="0"/>
      <p:bldP spid="10" grpId="0"/>
      <p:bldP spid="8" grpId="0"/>
      <p:bldP spid="16" grpId="0"/>
      <p:bldP spid="36" grpId="0"/>
      <p:bldP spid="37" grpId="0"/>
      <p:bldP spid="38" grpId="0"/>
      <p:bldP spid="42" grpId="0"/>
      <p:bldP spid="44" grpId="0"/>
      <p:bldP spid="41" grpId="0" animBg="1"/>
      <p:bldP spid="45" grpId="0" animBg="1"/>
      <p:bldP spid="47" grpId="0" animBg="1"/>
      <p:bldP spid="48" grpId="0" animBg="1"/>
      <p:bldP spid="50" grpId="0" animBg="1"/>
      <p:bldP spid="51" grpId="0" animBg="1"/>
      <p:bldP spid="53" grpId="0" animBg="1"/>
      <p:bldP spid="54" grpId="0" animBg="1"/>
      <p:bldP spid="62" grpId="0" animBg="1"/>
      <p:bldP spid="63" grpId="0" animBg="1"/>
      <p:bldP spid="9"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4662805" y="2295525"/>
            <a:ext cx="2865755" cy="922020"/>
          </a:xfrm>
          <a:prstGeom prst="rect">
            <a:avLst/>
          </a:prstGeom>
          <a:noFill/>
        </p:spPr>
        <p:txBody>
          <a:bodyPr wrap="none" rtlCol="0">
            <a:spAutoFit/>
          </a:bodyPr>
          <a:p>
            <a:r>
              <a:rPr lang="en-US" altLang="zh-CN" sz="5400" i="1">
                <a:latin typeface="思源黑体 CN Bold" panose="020B0800000000000000" charset="-122"/>
                <a:ea typeface="思源黑体 CN Bold" panose="020B0800000000000000" charset="-122"/>
              </a:rPr>
              <a:t>PART.02</a:t>
            </a:r>
            <a:endParaRPr lang="en-US" altLang="zh-CN" sz="5400" i="1">
              <a:latin typeface="思源黑体 CN Bold" panose="020B0800000000000000" charset="-122"/>
              <a:ea typeface="思源黑体 CN Bold" panose="020B0800000000000000" charset="-122"/>
            </a:endParaRPr>
          </a:p>
        </p:txBody>
      </p:sp>
      <p:sp>
        <p:nvSpPr>
          <p:cNvPr id="3" name="文本框 2"/>
          <p:cNvSpPr txBox="1"/>
          <p:nvPr/>
        </p:nvSpPr>
        <p:spPr>
          <a:xfrm>
            <a:off x="3216275" y="3525520"/>
            <a:ext cx="5759450" cy="768350"/>
          </a:xfrm>
          <a:prstGeom prst="rect">
            <a:avLst/>
          </a:prstGeom>
          <a:noFill/>
        </p:spPr>
        <p:txBody>
          <a:bodyPr wrap="square" rtlCol="0">
            <a:spAutoFit/>
          </a:bodyPr>
          <a:p>
            <a:pPr algn="dist"/>
            <a:r>
              <a:rPr lang="zh-CN" altLang="en-US" sz="4400">
                <a:latin typeface="思源黑体 CN Bold" panose="020B0800000000000000" charset="-122"/>
                <a:ea typeface="思源黑体 CN Bold" panose="020B0800000000000000" charset="-122"/>
              </a:rPr>
              <a:t>安全规章制度</a:t>
            </a:r>
            <a:endParaRPr lang="zh-CN" altLang="en-US" sz="4400">
              <a:latin typeface="思源黑体 CN Bold" panose="020B0800000000000000" charset="-122"/>
              <a:ea typeface="思源黑体 CN Bold" panose="020B0800000000000000" charset="-122"/>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500" advTm="3000">
        <p:random/>
      </p:transition>
    </mc:Choice>
    <mc:Fallback>
      <p:transition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4"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to="" calcmode="lin" valueType="num">
                                      <p:cBhvr>
                                        <p:cTn id="7" dur="1" fill="hold"/>
                                        <p:tgtEl>
                                          <p:spTgt spid="2"/>
                                        </p:tgtEl>
                                      </p:cBhvr>
                                    </p:anim>
                                  </p:childTnLst>
                                </p:cTn>
                              </p:par>
                            </p:childTnLst>
                          </p:cTn>
                        </p:par>
                        <p:par>
                          <p:cTn id="8" fill="hold">
                            <p:stCondLst>
                              <p:cond delay="0"/>
                            </p:stCondLst>
                            <p:childTnLst>
                              <p:par>
                                <p:cTn id="9" presetID="24" presetClass="entr" presetSubtype="0"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 to="" calcmode="lin" valueType="num">
                                      <p:cBhvr>
                                        <p:cTn id="11" dur="1" fill="hold"/>
                                        <p:tgtEl>
                                          <p:spTgt spid="3"/>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矩形 13"/>
          <p:cNvSpPr/>
          <p:nvPr userDrawn="1">
            <p:custDataLst>
              <p:tags r:id="rId1"/>
            </p:custDataLst>
          </p:nvPr>
        </p:nvSpPr>
        <p:spPr>
          <a:xfrm>
            <a:off x="6350" y="1270"/>
            <a:ext cx="12192000" cy="912114"/>
          </a:xfrm>
          <a:prstGeom prst="rect">
            <a:avLst/>
          </a:prstGeom>
          <a:solidFill>
            <a:srgbClr val="A5908A"/>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a:solidFill>
                <a:schemeClr val="lt1"/>
              </a:solidFill>
              <a:latin typeface="微软雅黑" panose="020B0503020204020204" charset="-122"/>
              <a:ea typeface="微软雅黑" panose="020B0503020204020204" charset="-122"/>
              <a:sym typeface="+mn-ea"/>
            </a:endParaRPr>
          </a:p>
        </p:txBody>
      </p:sp>
      <p:sp>
        <p:nvSpPr>
          <p:cNvPr id="15" name="文本框 14"/>
          <p:cNvSpPr txBox="1"/>
          <p:nvPr>
            <p:custDataLst>
              <p:tags r:id="rId2"/>
            </p:custDataLst>
          </p:nvPr>
        </p:nvSpPr>
        <p:spPr>
          <a:xfrm>
            <a:off x="457155" y="152401"/>
            <a:ext cx="11277689" cy="609600"/>
          </a:xfrm>
          <a:prstGeom prst="rect">
            <a:avLst/>
          </a:prstGeom>
          <a:noFill/>
        </p:spPr>
        <p:txBody>
          <a:bodyPr wrap="square" lIns="63500" tIns="25400" rIns="63500" bIns="25400" rtlCol="0" anchor="ctr" anchorCtr="0">
            <a:normAutofit/>
          </a:bodyPr>
          <a:p>
            <a:pPr marL="0" indent="0" algn="l">
              <a:lnSpc>
                <a:spcPct val="100000"/>
              </a:lnSpc>
              <a:spcBef>
                <a:spcPts val="0"/>
              </a:spcBef>
              <a:spcAft>
                <a:spcPts val="0"/>
              </a:spcAft>
              <a:buSzPct val="100000"/>
              <a:buNone/>
            </a:pPr>
            <a:r>
              <a:rPr lang="zh-CN" altLang="en-US" sz="3400" b="1" spc="180" dirty="0">
                <a:solidFill>
                  <a:schemeClr val="lt1"/>
                </a:solidFill>
                <a:latin typeface="微软雅黑" panose="020B0503020204020204" charset="-122"/>
                <a:ea typeface="微软雅黑" panose="020B0503020204020204" charset="-122"/>
              </a:rPr>
              <a:t>安全规章制度（一）</a:t>
            </a:r>
            <a:endParaRPr lang="zh-CN" altLang="en-US" sz="3400" b="1" spc="180" dirty="0">
              <a:solidFill>
                <a:schemeClr val="lt1"/>
              </a:solidFill>
              <a:latin typeface="微软雅黑" panose="020B0503020204020204" charset="-122"/>
              <a:ea typeface="微软雅黑" panose="020B0503020204020204" charset="-122"/>
            </a:endParaRPr>
          </a:p>
        </p:txBody>
      </p:sp>
      <p:sp>
        <p:nvSpPr>
          <p:cNvPr id="16" name="Title 6"/>
          <p:cNvSpPr txBox="1"/>
          <p:nvPr>
            <p:custDataLst>
              <p:tags r:id="rId3"/>
            </p:custDataLst>
          </p:nvPr>
        </p:nvSpPr>
        <p:spPr>
          <a:xfrm>
            <a:off x="1428701" y="1217034"/>
            <a:ext cx="9486964" cy="5031486"/>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355600" lvl="0" indent="-355600" algn="l" fontAlgn="ctr">
              <a:lnSpc>
                <a:spcPct val="120000"/>
              </a:lnSpc>
              <a:spcBef>
                <a:spcPts val="0"/>
              </a:spcBef>
              <a:spcAft>
                <a:spcPts val="800"/>
              </a:spcAft>
              <a:buSzPct val="100000"/>
              <a:buFont typeface="微软雅黑" panose="020B0503020204020204" charset="-122"/>
              <a:buChar char="l"/>
            </a:pPr>
            <a:r>
              <a:rPr lang="zh-CN" altLang="en-US" sz="2000" spc="120" dirty="0">
                <a:ln w="3175">
                  <a:noFill/>
                  <a:prstDash val="dash"/>
                </a:ln>
                <a:solidFill>
                  <a:schemeClr val="dk1">
                    <a:lumMod val="75000"/>
                    <a:lumOff val="25000"/>
                  </a:schemeClr>
                </a:solidFill>
                <a:latin typeface="微软雅黑" panose="020B0503020204020204" charset="-122"/>
                <a:ea typeface="微软雅黑" panose="020B0503020204020204" charset="-122"/>
                <a:cs typeface="微软雅黑" panose="020B0503020204020204" charset="-122"/>
              </a:rPr>
              <a:t>严格执行安全制度及安全操作规程，不违章作业并随时制止他人违章作业。</a:t>
            </a:r>
            <a:endParaRPr lang="zh-CN" altLang="en-US" sz="2000" spc="120" dirty="0">
              <a:ln w="3175">
                <a:noFill/>
                <a:prstDash val="dash"/>
              </a:ln>
              <a:solidFill>
                <a:schemeClr val="dk1">
                  <a:lumMod val="75000"/>
                  <a:lumOff val="25000"/>
                </a:schemeClr>
              </a:solidFill>
              <a:latin typeface="微软雅黑" panose="020B0503020204020204" charset="-122"/>
              <a:ea typeface="微软雅黑" panose="020B0503020204020204" charset="-122"/>
              <a:cs typeface="微软雅黑" panose="020B0503020204020204" charset="-122"/>
            </a:endParaRPr>
          </a:p>
          <a:p>
            <a:pPr marL="355600" lvl="0" indent="-355600" algn="l" fontAlgn="ctr">
              <a:lnSpc>
                <a:spcPct val="120000"/>
              </a:lnSpc>
              <a:spcBef>
                <a:spcPts val="0"/>
              </a:spcBef>
              <a:spcAft>
                <a:spcPts val="800"/>
              </a:spcAft>
              <a:buSzPct val="100000"/>
              <a:buFont typeface="微软雅黑" panose="020B0503020204020204" charset="-122"/>
              <a:buChar char="l"/>
            </a:pPr>
            <a:r>
              <a:rPr lang="zh-CN" altLang="en-US" sz="2000" spc="120" dirty="0">
                <a:ln w="3175">
                  <a:noFill/>
                  <a:prstDash val="dash"/>
                </a:ln>
                <a:solidFill>
                  <a:schemeClr val="dk1">
                    <a:lumMod val="75000"/>
                    <a:lumOff val="25000"/>
                  </a:schemeClr>
                </a:solidFill>
                <a:latin typeface="微软雅黑" panose="020B0503020204020204" charset="-122"/>
                <a:ea typeface="微软雅黑" panose="020B0503020204020204" charset="-122"/>
                <a:cs typeface="微软雅黑" panose="020B0503020204020204" charset="-122"/>
              </a:rPr>
              <a:t>严禁喝酒上班。</a:t>
            </a:r>
            <a:endParaRPr lang="zh-CN" altLang="en-US" sz="2000" spc="120" dirty="0">
              <a:ln w="3175">
                <a:noFill/>
                <a:prstDash val="dash"/>
              </a:ln>
              <a:solidFill>
                <a:schemeClr val="dk1">
                  <a:lumMod val="75000"/>
                  <a:lumOff val="25000"/>
                </a:schemeClr>
              </a:solidFill>
              <a:latin typeface="微软雅黑" panose="020B0503020204020204" charset="-122"/>
              <a:ea typeface="微软雅黑" panose="020B0503020204020204" charset="-122"/>
              <a:cs typeface="微软雅黑" panose="020B0503020204020204" charset="-122"/>
            </a:endParaRPr>
          </a:p>
          <a:p>
            <a:pPr marL="355600" lvl="0" indent="-355600" algn="l" fontAlgn="ctr">
              <a:lnSpc>
                <a:spcPct val="120000"/>
              </a:lnSpc>
              <a:spcBef>
                <a:spcPts val="0"/>
              </a:spcBef>
              <a:spcAft>
                <a:spcPts val="800"/>
              </a:spcAft>
              <a:buSzPct val="100000"/>
              <a:buFont typeface="微软雅黑" panose="020B0503020204020204" charset="-122"/>
              <a:buChar char="l"/>
            </a:pPr>
            <a:r>
              <a:rPr lang="zh-CN" altLang="en-US" sz="2000" spc="120" dirty="0">
                <a:ln w="3175">
                  <a:noFill/>
                  <a:prstDash val="dash"/>
                </a:ln>
                <a:solidFill>
                  <a:schemeClr val="dk1">
                    <a:lumMod val="75000"/>
                    <a:lumOff val="25000"/>
                  </a:schemeClr>
                </a:solidFill>
                <a:latin typeface="微软雅黑" panose="020B0503020204020204" charset="-122"/>
                <a:ea typeface="微软雅黑" panose="020B0503020204020204" charset="-122"/>
                <a:cs typeface="微软雅黑" panose="020B0503020204020204" charset="-122"/>
              </a:rPr>
              <a:t>女职工不准留过肩的长发。</a:t>
            </a:r>
            <a:endParaRPr lang="zh-CN" altLang="en-US" sz="2000" spc="120" dirty="0">
              <a:ln w="3175">
                <a:noFill/>
                <a:prstDash val="dash"/>
              </a:ln>
              <a:solidFill>
                <a:schemeClr val="dk1">
                  <a:lumMod val="75000"/>
                  <a:lumOff val="25000"/>
                </a:schemeClr>
              </a:solidFill>
              <a:latin typeface="微软雅黑" panose="020B0503020204020204" charset="-122"/>
              <a:ea typeface="微软雅黑" panose="020B0503020204020204" charset="-122"/>
              <a:cs typeface="微软雅黑" panose="020B0503020204020204" charset="-122"/>
            </a:endParaRPr>
          </a:p>
          <a:p>
            <a:pPr marL="355600" lvl="0" indent="-355600" algn="l" fontAlgn="ctr">
              <a:lnSpc>
                <a:spcPct val="120000"/>
              </a:lnSpc>
              <a:spcBef>
                <a:spcPts val="0"/>
              </a:spcBef>
              <a:spcAft>
                <a:spcPts val="800"/>
              </a:spcAft>
              <a:buSzPct val="100000"/>
              <a:buFont typeface="微软雅黑" panose="020B0503020204020204" charset="-122"/>
              <a:buChar char="l"/>
            </a:pPr>
            <a:r>
              <a:rPr lang="zh-CN" altLang="en-US" sz="2000" spc="120" dirty="0">
                <a:ln w="3175">
                  <a:noFill/>
                  <a:prstDash val="dash"/>
                </a:ln>
                <a:solidFill>
                  <a:schemeClr val="dk1">
                    <a:lumMod val="75000"/>
                    <a:lumOff val="25000"/>
                  </a:schemeClr>
                </a:solidFill>
                <a:latin typeface="微软雅黑" panose="020B0503020204020204" charset="-122"/>
                <a:ea typeface="微软雅黑" panose="020B0503020204020204" charset="-122"/>
                <a:cs typeface="微软雅黑" panose="020B0503020204020204" charset="-122"/>
              </a:rPr>
              <a:t>工作时必须按规定穿戴好防护用品。</a:t>
            </a:r>
            <a:endParaRPr lang="zh-CN" altLang="en-US" sz="2000" spc="120" dirty="0">
              <a:ln w="3175">
                <a:noFill/>
                <a:prstDash val="dash"/>
              </a:ln>
              <a:solidFill>
                <a:schemeClr val="dk1">
                  <a:lumMod val="75000"/>
                  <a:lumOff val="25000"/>
                </a:schemeClr>
              </a:solidFill>
              <a:latin typeface="微软雅黑" panose="020B0503020204020204" charset="-122"/>
              <a:ea typeface="微软雅黑" panose="020B0503020204020204" charset="-122"/>
              <a:cs typeface="微软雅黑" panose="020B0503020204020204" charset="-122"/>
            </a:endParaRPr>
          </a:p>
          <a:p>
            <a:pPr marL="355600" lvl="0" indent="-355600" algn="l" fontAlgn="ctr">
              <a:lnSpc>
                <a:spcPct val="120000"/>
              </a:lnSpc>
              <a:spcBef>
                <a:spcPts val="0"/>
              </a:spcBef>
              <a:spcAft>
                <a:spcPts val="800"/>
              </a:spcAft>
              <a:buSzPct val="100000"/>
              <a:buFont typeface="微软雅黑" panose="020B0503020204020204" charset="-122"/>
              <a:buChar char="l"/>
            </a:pPr>
            <a:r>
              <a:rPr lang="zh-CN" altLang="en-US" sz="2000" spc="120" dirty="0">
                <a:ln w="3175">
                  <a:noFill/>
                  <a:prstDash val="dash"/>
                </a:ln>
                <a:solidFill>
                  <a:schemeClr val="dk1">
                    <a:lumMod val="75000"/>
                    <a:lumOff val="25000"/>
                  </a:schemeClr>
                </a:solidFill>
                <a:latin typeface="微软雅黑" panose="020B0503020204020204" charset="-122"/>
                <a:ea typeface="微软雅黑" panose="020B0503020204020204" charset="-122"/>
                <a:cs typeface="微软雅黑" panose="020B0503020204020204" charset="-122"/>
              </a:rPr>
              <a:t>工作时不准穿高跟鞋、拖鞋\赤脚、围围巾、穿裙子。</a:t>
            </a:r>
            <a:endParaRPr lang="zh-CN" altLang="en-US" sz="2000" spc="120" dirty="0">
              <a:ln w="3175">
                <a:noFill/>
                <a:prstDash val="dash"/>
              </a:ln>
              <a:solidFill>
                <a:schemeClr val="dk1">
                  <a:lumMod val="75000"/>
                  <a:lumOff val="25000"/>
                </a:schemeClr>
              </a:solidFill>
              <a:latin typeface="微软雅黑" panose="020B0503020204020204" charset="-122"/>
              <a:ea typeface="微软雅黑" panose="020B0503020204020204" charset="-122"/>
              <a:cs typeface="微软雅黑" panose="020B0503020204020204" charset="-122"/>
            </a:endParaRPr>
          </a:p>
          <a:p>
            <a:pPr marL="355600" lvl="0" indent="-355600" algn="l" fontAlgn="ctr">
              <a:lnSpc>
                <a:spcPct val="120000"/>
              </a:lnSpc>
              <a:spcBef>
                <a:spcPts val="0"/>
              </a:spcBef>
              <a:spcAft>
                <a:spcPts val="800"/>
              </a:spcAft>
              <a:buSzPct val="100000"/>
              <a:buFont typeface="微软雅黑" panose="020B0503020204020204" charset="-122"/>
              <a:buChar char="l"/>
            </a:pPr>
            <a:r>
              <a:rPr lang="zh-CN" altLang="en-US" sz="2000" spc="120" dirty="0">
                <a:ln w="3175">
                  <a:noFill/>
                  <a:prstDash val="dash"/>
                </a:ln>
                <a:solidFill>
                  <a:schemeClr val="dk1">
                    <a:lumMod val="75000"/>
                    <a:lumOff val="25000"/>
                  </a:schemeClr>
                </a:solidFill>
                <a:latin typeface="微软雅黑" panose="020B0503020204020204" charset="-122"/>
                <a:ea typeface="微软雅黑" panose="020B0503020204020204" charset="-122"/>
                <a:cs typeface="微软雅黑" panose="020B0503020204020204" charset="-122"/>
              </a:rPr>
              <a:t>工作时车间内严禁打闹、追跑、打盹、睡觉、闲谈、开玩笑。</a:t>
            </a:r>
            <a:endParaRPr lang="zh-CN" altLang="en-US" sz="2000" spc="120" dirty="0">
              <a:ln w="3175">
                <a:noFill/>
                <a:prstDash val="dash"/>
              </a:ln>
              <a:solidFill>
                <a:schemeClr val="dk1">
                  <a:lumMod val="75000"/>
                  <a:lumOff val="25000"/>
                </a:schemeClr>
              </a:solidFill>
              <a:latin typeface="微软雅黑" panose="020B0503020204020204" charset="-122"/>
              <a:ea typeface="微软雅黑" panose="020B0503020204020204" charset="-122"/>
              <a:cs typeface="微软雅黑" panose="020B0503020204020204" charset="-122"/>
            </a:endParaRPr>
          </a:p>
          <a:p>
            <a:pPr marL="355600" lvl="0" indent="-355600" algn="l" fontAlgn="ctr">
              <a:lnSpc>
                <a:spcPct val="120000"/>
              </a:lnSpc>
              <a:spcBef>
                <a:spcPts val="0"/>
              </a:spcBef>
              <a:spcAft>
                <a:spcPts val="800"/>
              </a:spcAft>
              <a:buSzPct val="100000"/>
              <a:buFont typeface="微软雅黑" panose="020B0503020204020204" charset="-122"/>
              <a:buChar char="l"/>
            </a:pPr>
            <a:r>
              <a:rPr lang="zh-CN" altLang="en-US" sz="2000" spc="120" dirty="0">
                <a:ln w="3175">
                  <a:noFill/>
                  <a:prstDash val="dash"/>
                </a:ln>
                <a:solidFill>
                  <a:schemeClr val="dk1">
                    <a:lumMod val="75000"/>
                    <a:lumOff val="25000"/>
                  </a:schemeClr>
                </a:solidFill>
                <a:latin typeface="微软雅黑" panose="020B0503020204020204" charset="-122"/>
                <a:ea typeface="微软雅黑" panose="020B0503020204020204" charset="-122"/>
                <a:cs typeface="微软雅黑" panose="020B0503020204020204" charset="-122"/>
              </a:rPr>
              <a:t>不准操作和触摸自己不熟悉的机器和工具、仪器，未经车间负责人同意，不准私自调换工种和替别人操作。</a:t>
            </a:r>
            <a:endParaRPr lang="zh-CN" altLang="en-US" sz="2000" spc="120" dirty="0">
              <a:ln w="3175">
                <a:noFill/>
                <a:prstDash val="dash"/>
              </a:ln>
              <a:solidFill>
                <a:schemeClr val="dk1">
                  <a:lumMod val="75000"/>
                  <a:lumOff val="25000"/>
                </a:schemeClr>
              </a:solidFill>
              <a:latin typeface="微软雅黑" panose="020B0503020204020204" charset="-122"/>
              <a:ea typeface="微软雅黑" panose="020B0503020204020204" charset="-122"/>
              <a:cs typeface="微软雅黑" panose="020B0503020204020204" charset="-122"/>
            </a:endParaRPr>
          </a:p>
          <a:p>
            <a:pPr marL="355600" lvl="0" indent="-355600" algn="l" fontAlgn="ctr">
              <a:lnSpc>
                <a:spcPct val="120000"/>
              </a:lnSpc>
              <a:spcBef>
                <a:spcPts val="0"/>
              </a:spcBef>
              <a:spcAft>
                <a:spcPts val="800"/>
              </a:spcAft>
              <a:buSzPct val="100000"/>
              <a:buFont typeface="微软雅黑" panose="020B0503020204020204" charset="-122"/>
              <a:buChar char="l"/>
            </a:pPr>
            <a:r>
              <a:rPr lang="zh-CN" altLang="en-US" sz="2000" spc="120" dirty="0">
                <a:ln w="3175">
                  <a:noFill/>
                  <a:prstDash val="dash"/>
                </a:ln>
                <a:solidFill>
                  <a:schemeClr val="dk1">
                    <a:lumMod val="75000"/>
                    <a:lumOff val="25000"/>
                  </a:schemeClr>
                </a:solidFill>
                <a:latin typeface="微软雅黑" panose="020B0503020204020204" charset="-122"/>
                <a:ea typeface="微软雅黑" panose="020B0503020204020204" charset="-122"/>
                <a:cs typeface="微软雅黑" panose="020B0503020204020204" charset="-122"/>
              </a:rPr>
              <a:t>要爱护和正确使用安全装置及劳保设施，发现问题，立即报告，及时处理。</a:t>
            </a:r>
            <a:endParaRPr lang="zh-CN" altLang="en-US" sz="2000" spc="120" dirty="0">
              <a:ln w="3175">
                <a:noFill/>
                <a:prstDash val="dash"/>
              </a:ln>
              <a:solidFill>
                <a:schemeClr val="dk1">
                  <a:lumMod val="75000"/>
                  <a:lumOff val="25000"/>
                </a:schemeClr>
              </a:solidFill>
              <a:latin typeface="微软雅黑" panose="020B0503020204020204" charset="-122"/>
              <a:ea typeface="微软雅黑" panose="020B0503020204020204" charset="-122"/>
              <a:cs typeface="微软雅黑" panose="020B0503020204020204" charset="-122"/>
            </a:endParaRPr>
          </a:p>
          <a:p>
            <a:pPr marL="355600" lvl="0" indent="-355600" algn="l" fontAlgn="ctr">
              <a:lnSpc>
                <a:spcPct val="120000"/>
              </a:lnSpc>
              <a:spcBef>
                <a:spcPts val="0"/>
              </a:spcBef>
              <a:spcAft>
                <a:spcPts val="800"/>
              </a:spcAft>
              <a:buSzPct val="100000"/>
              <a:buFont typeface="微软雅黑" panose="020B0503020204020204" charset="-122"/>
              <a:buChar char="l"/>
            </a:pPr>
            <a:r>
              <a:rPr lang="zh-CN" altLang="en-US" sz="2000" spc="120" dirty="0">
                <a:ln w="3175">
                  <a:noFill/>
                  <a:prstDash val="dash"/>
                </a:ln>
                <a:solidFill>
                  <a:schemeClr val="dk1">
                    <a:lumMod val="75000"/>
                    <a:lumOff val="25000"/>
                  </a:schemeClr>
                </a:solidFill>
                <a:latin typeface="微软雅黑" panose="020B0503020204020204" charset="-122"/>
                <a:ea typeface="微软雅黑" panose="020B0503020204020204" charset="-122"/>
                <a:cs typeface="微软雅黑" panose="020B0503020204020204" charset="-122"/>
              </a:rPr>
              <a:t>发现车间内或设备周围有异响、异味（烟火味）应立即报告，通知有关人员检查，异常消除后，方可工作。</a:t>
            </a:r>
            <a:endParaRPr lang="zh-CN" altLang="en-US" sz="2000" spc="120" dirty="0">
              <a:ln w="3175">
                <a:noFill/>
                <a:prstDash val="dash"/>
              </a:ln>
              <a:solidFill>
                <a:schemeClr val="dk1">
                  <a:lumMod val="75000"/>
                  <a:lumOff val="25000"/>
                </a:schemeClr>
              </a:solidFill>
              <a:latin typeface="微软雅黑" panose="020B0503020204020204" charset="-122"/>
              <a:ea typeface="微软雅黑" panose="020B0503020204020204" charset="-122"/>
              <a:cs typeface="微软雅黑" panose="020B0503020204020204" charset="-122"/>
            </a:endParaRPr>
          </a:p>
        </p:txBody>
      </p:sp>
    </p:spTree>
    <p:custDataLst>
      <p:tags r:id="rId4"/>
    </p:custDataLst>
  </p:cSld>
  <p:clrMapOvr>
    <a:masterClrMapping/>
  </p:clrMapOvr>
  <mc:AlternateContent xmlns:mc="http://schemas.openxmlformats.org/markup-compatibility/2006">
    <mc:Choice xmlns:p14="http://schemas.microsoft.com/office/powerpoint/2010/main" Requires="p14">
      <p:transition p14:dur="500" advTm="3000">
        <p:random/>
      </p:transition>
    </mc:Choice>
    <mc:Fallback>
      <p:transition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4" presetClass="entr" presetSubtype="0"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 to="" calcmode="lin" valueType="num">
                                      <p:cBhvr>
                                        <p:cTn id="7" dur="1" fill="hold"/>
                                        <p:tgtEl>
                                          <p:spTgt spid="14"/>
                                        </p:tgtEl>
                                      </p:cBhvr>
                                    </p:anim>
                                  </p:childTnLst>
                                </p:cTn>
                              </p:par>
                            </p:childTnLst>
                          </p:cTn>
                        </p:par>
                        <p:par>
                          <p:cTn id="8" fill="hold">
                            <p:stCondLst>
                              <p:cond delay="0"/>
                            </p:stCondLst>
                            <p:childTnLst>
                              <p:par>
                                <p:cTn id="9" presetID="24" presetClass="entr" presetSubtype="0" fill="hold" grpId="0" nodeType="afterEffect">
                                  <p:stCondLst>
                                    <p:cond delay="0"/>
                                  </p:stCondLst>
                                  <p:childTnLst>
                                    <p:set>
                                      <p:cBhvr>
                                        <p:cTn id="10" dur="1" fill="hold">
                                          <p:stCondLst>
                                            <p:cond delay="0"/>
                                          </p:stCondLst>
                                        </p:cTn>
                                        <p:tgtEl>
                                          <p:spTgt spid="15"/>
                                        </p:tgtEl>
                                        <p:attrNameLst>
                                          <p:attrName>style.visibility</p:attrName>
                                        </p:attrNameLst>
                                      </p:cBhvr>
                                      <p:to>
                                        <p:strVal val="visible"/>
                                      </p:to>
                                    </p:set>
                                    <p:anim to="" calcmode="lin" valueType="num">
                                      <p:cBhvr>
                                        <p:cTn id="11" dur="1" fill="hold"/>
                                        <p:tgtEl>
                                          <p:spTgt spid="15"/>
                                        </p:tgtEl>
                                      </p:cBhvr>
                                    </p:anim>
                                  </p:childTnLst>
                                </p:cTn>
                              </p:par>
                            </p:childTnLst>
                          </p:cTn>
                        </p:par>
                        <p:par>
                          <p:cTn id="12" fill="hold">
                            <p:stCondLst>
                              <p:cond delay="0"/>
                            </p:stCondLst>
                            <p:childTnLst>
                              <p:par>
                                <p:cTn id="13" presetID="24" presetClass="entr" presetSubtype="0" fill="hold" grpId="0" nodeType="afterEffect">
                                  <p:stCondLst>
                                    <p:cond delay="0"/>
                                  </p:stCondLst>
                                  <p:childTnLst>
                                    <p:set>
                                      <p:cBhvr>
                                        <p:cTn id="14" dur="1" fill="hold">
                                          <p:stCondLst>
                                            <p:cond delay="0"/>
                                          </p:stCondLst>
                                        </p:cTn>
                                        <p:tgtEl>
                                          <p:spTgt spid="16"/>
                                        </p:tgtEl>
                                        <p:attrNameLst>
                                          <p:attrName>style.visibility</p:attrName>
                                        </p:attrNameLst>
                                      </p:cBhvr>
                                      <p:to>
                                        <p:strVal val="visible"/>
                                      </p:to>
                                    </p:set>
                                    <p:anim to="" calcmode="lin" valueType="num">
                                      <p:cBhvr>
                                        <p:cTn id="15" dur="1" fill="hold"/>
                                        <p:tgtEl>
                                          <p:spTgt spid="16"/>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p:bldP spid="16" grpId="0"/>
    </p:bldLst>
  </p:timing>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0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10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1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INDEX" val="20215583"/>
  <p:tag name="KSO_WM_TEMPLATE_CATEGORY" val="diagram"/>
</p:tagLst>
</file>

<file path=ppt/tags/tag1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INDEX" val="20215583"/>
  <p:tag name="KSO_WM_TEMPLATE_CATEGORY" val="diagram"/>
</p:tagLst>
</file>

<file path=ppt/tags/tag1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0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07.xml><?xml version="1.0" encoding="utf-8"?>
<p:tagLst xmlns:p="http://schemas.openxmlformats.org/presentationml/2006/main">
  <p:tag name="KSO_WM_BEAUTIFY_FLAG" val="#wm#"/>
  <p:tag name="KSO_WM_TAG_VERSION" val="1.0"/>
  <p:tag name="KSO_WM_TEMPLATE_CATEGORY" val="diagram"/>
  <p:tag name="KSO_WM_TEMPLATE_INDEX" val="20215583"/>
</p:tagLst>
</file>

<file path=ppt/tags/tag108.xml><?xml version="1.0" encoding="utf-8"?>
<p:tagLst xmlns:p="http://schemas.openxmlformats.org/presentationml/2006/main">
  <p:tag name="KSO_WM_UNIT_BLOCK" val="0"/>
  <p:tag name="KSO_WM_UNIT_SM_LIMIT_TYPE" val="2"/>
  <p:tag name="KSO_WM_UNIT_HIGHLIGHT" val="0"/>
  <p:tag name="KSO_WM_UNIT_COMPATIBLE" val="0"/>
  <p:tag name="KSO_WM_UNIT_DIAGRAM_ISNUMVISUAL" val="0"/>
  <p:tag name="KSO_WM_UNIT_DIAGRAM_ISREFERUNIT" val="0"/>
  <p:tag name="KSO_WM_UNIT_TYPE" val="i"/>
  <p:tag name="KSO_WM_UNIT_INDEX" val="1"/>
  <p:tag name="KSO_WM_UNIT_ID" val="diagram20211053_1*i*1"/>
  <p:tag name="KSO_WM_TEMPLATE_CATEGORY" val="diagram"/>
  <p:tag name="KSO_WM_TEMPLATE_INDEX" val="20211053"/>
  <p:tag name="KSO_WM_UNIT_LAYERLEVEL" val="1"/>
  <p:tag name="KSO_WM_TAG_VERSION" val="1.0"/>
  <p:tag name="KSO_WM_BEAUTIFY_FLAG" val="#wm#"/>
  <p:tag name="KSO_WM_UNIT_DECORATE_INFO" val="{&quot;ReferentInfo&quot;:{&quot;Id&quot;:&quot;slide&quot;,&quot;X&quot;:{&quot;Pos&quot;:1},&quot;Y&quot;:{&quot;Pos&quot;:1}},&quot;DecorateInfoX&quot;:{&quot;Pos&quot;:1,&quot;IsAbs&quot;:false},&quot;DecorateInfoY&quot;:{&quot;Pos&quot;:1,&quot;IsAbs&quot;:false},&quot;DecorateInfoW&quot;:{&quot;IsAbs&quot;:false},&quot;DecorateInfoH&quot;:{&quot;IsAbs&quot;:false},&quot;whChangeMode&quot;:1}"/>
  <p:tag name="KSO_WM_UNIT_DEC_AREA_ID" val="e9873f812e524d0fb7e1a2e0256e75d5"/>
  <p:tag name="KSO_WM_CHIP_GROUPID" val="5e757e9369be4861f5f86151"/>
  <p:tag name="KSO_WM_CHIP_XID" val="5f5f2f928e478fb0c58a92be"/>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14"/>
  <p:tag name="KSO_WM_UNIT_TEXT_FILL_TYPE" val="1"/>
  <p:tag name="KSO_WM_UNIT_VALUE" val="1320"/>
  <p:tag name="KSO_WM_TEMPLATE_ASSEMBLE_XID" val="60656ea44054ed1e2fb7fce3"/>
  <p:tag name="KSO_WM_TEMPLATE_ASSEMBLE_GROUPID" val="60656ea44054ed1e2fb7fce3"/>
</p:tagLst>
</file>

<file path=ppt/tags/tag10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diagram20215583_1*i*2"/>
  <p:tag name="KSO_WM_TEMPLATE_CATEGORY" val="diagram"/>
  <p:tag name="KSO_WM_TEMPLATE_INDEX" val="20215583"/>
  <p:tag name="KSO_WM_UNIT_LAYERLEVEL" val="1"/>
  <p:tag name="KSO_WM_TAG_VERSION" val="1.0"/>
  <p:tag name="KSO_WM_BEAUTIFY_FLAG" val="#wm#"/>
  <p:tag name="KSO_WM_UNIT_BLOCK" val="0"/>
  <p:tag name="KSO_WM_UNIT_SM_LIMIT_TYPE" val="0"/>
  <p:tag name="KSO_WM_UNIT_DEC_AREA_ID" val="06ed803ef20945669ab1a582dc6b871f"/>
  <p:tag name="KSO_WM_UNIT_DECORATE_INFO" val="{&quot;DecorateInfoH&quot;:{&quot;IsAbs&quot;:true},&quot;DecorateInfoW&quot;:{&quot;IsAbs&quot;:true},&quot;DecorateInfoX&quot;:{&quot;IsAbs&quot;:true,&quot;Pos&quot;:0},&quot;DecorateInfoY&quot;:{&quot;IsAbs&quot;:true,&quot;Pos&quot;:0},&quot;ReferentInfo&quot;:{&quot;Id&quot;:&quot;133febf733ff4c0cb5befea72477a868&quot;,&quot;X&quot;:{&quot;Pos&quot;:0},&quot;Y&quot;:{&quot;Pos&quot;:2}},&quot;whChangeMode&quot;:0}"/>
  <p:tag name="KSO_WM_CHIP_GROUPID" val="5f5ee1ca4d6848d78f644aeb"/>
  <p:tag name="KSO_WM_CHIP_XID" val="5f5f3ba88e478fb0c58a9486"/>
  <p:tag name="KSO_WM_UNIT_LINE_FORE_SCHEMECOLOR_INDEX_BRIGHTNESS" val="0"/>
  <p:tag name="KSO_WM_UNIT_LINE_FORE_SCHEMECOLOR_INDEX" val="5"/>
  <p:tag name="KSO_WM_UNIT_LINE_FILL_TYPE" val="2"/>
  <p:tag name="KSO_WM_TEMPLATE_ASSEMBLE_XID" val="60656eae4054ed1e2fb7fdb6"/>
  <p:tag name="KSO_WM_TEMPLATE_ASSEMBLE_GROUPID" val="60656eae4054ed1e2fb7fdb6"/>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diagram20215583_1*i*3"/>
  <p:tag name="KSO_WM_TEMPLATE_CATEGORY" val="diagram"/>
  <p:tag name="KSO_WM_TEMPLATE_INDEX" val="20215583"/>
  <p:tag name="KSO_WM_UNIT_LAYERLEVEL" val="1"/>
  <p:tag name="KSO_WM_TAG_VERSION" val="1.0"/>
  <p:tag name="KSO_WM_BEAUTIFY_FLAG" val="#wm#"/>
  <p:tag name="KSO_WM_UNIT_BLOCK" val="0"/>
  <p:tag name="KSO_WM_UNIT_SM_LIMIT_TYPE" val="1"/>
  <p:tag name="KSO_WM_UNIT_DEC_AREA_ID" val="82ba93b1b0bd43319abb52400759f9bd"/>
  <p:tag name="KSO_WM_UNIT_DECORATE_INFO" val="{&quot;ReferentInfo&quot;:{&quot;Id&quot;:&quot;slide&quot;,&quot;X&quot;:{&quot;Pos&quot;:0},&quot;Y&quot;:{&quot;Pos&quot;:0}},&quot;DecorateInfoX&quot;:{&quot;Pos&quot;:0,&quot;IsAbs&quot;:false},&quot;DecorateInfoY&quot;:{&quot;Pos&quot;:0,&quot;IsAbs&quot;:false},&quot;DecorateInfoW&quot;:{&quot;IsAbs&quot;:true},&quot;DecorateInfoH&quot;:{&quot;IsAbs&quot;:true},&quot;whChangeMode&quot;:0}"/>
  <p:tag name="KSO_WM_CHIP_GROUPID" val="5f5ee1ca4d6848d78f644aeb"/>
  <p:tag name="KSO_WM_CHIP_XID" val="5f5f3ba88e478fb0c58a9486"/>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VALUE" val="1"/>
  <p:tag name="KSO_WM_TEMPLATE_ASSEMBLE_XID" val="60656eae4054ed1e2fb7fdb6"/>
  <p:tag name="KSO_WM_TEMPLATE_ASSEMBLE_GROUPID" val="60656eae4054ed1e2fb7fdb6"/>
</p:tagLst>
</file>

<file path=ppt/tags/tag111.xml><?xml version="1.0" encoding="utf-8"?>
<p:tagLst xmlns:p="http://schemas.openxmlformats.org/presentationml/2006/main">
  <p:tag name="KSO_WM_UNIT_ISCONTENTSTITLE" val="0"/>
  <p:tag name="KSO_WM_UNIT_ISNUMDGMTITLE" val="0"/>
  <p:tag name="KSO_WM_UNIT_NOCLEAR" val="0"/>
  <p:tag name="KSO_WM_UNIT_VALUE" val="32"/>
  <p:tag name="KSO_WM_UNIT_HIGHLIGHT" val="0"/>
  <p:tag name="KSO_WM_UNIT_COMPATIBLE" val="0"/>
  <p:tag name="KSO_WM_UNIT_DIAGRAM_ISNUMVISUAL" val="0"/>
  <p:tag name="KSO_WM_UNIT_DIAGRAM_ISREFERUNIT" val="0"/>
  <p:tag name="KSO_WM_UNIT_TYPE" val="a"/>
  <p:tag name="KSO_WM_UNIT_INDEX" val="1"/>
  <p:tag name="KSO_WM_UNIT_ID" val="diagram20215583_1*a*1"/>
  <p:tag name="KSO_WM_TEMPLATE_CATEGORY" val="diagram"/>
  <p:tag name="KSO_WM_TEMPLATE_INDEX" val="20215583"/>
  <p:tag name="KSO_WM_UNIT_LAYERLEVEL" val="1"/>
  <p:tag name="KSO_WM_TAG_VERSION" val="1.0"/>
  <p:tag name="KSO_WM_BEAUTIFY_FLAG" val="#wm#"/>
  <p:tag name="KSO_WM_UNIT_PRESET_TEXT" val="单击此处添加大标题内容"/>
  <p:tag name="KSO_WM_UNIT_DEFAULT_FONT" val="24;44;4"/>
  <p:tag name="KSO_WM_UNIT_BLOCK" val="0"/>
  <p:tag name="KSO_WM_UNIT_SHOW_EDIT_AREA_INDICATION" val="1"/>
  <p:tag name="KSO_WM_CHIP_GROUPID" val="5e7881253197e252a37019b5"/>
  <p:tag name="KSO_WM_CHIP_XID" val="5e7881253197e252a37019b6"/>
  <p:tag name="KSO_WM_UNIT_DEC_AREA_ID" val="304bccf2828248ef9965fef4ee9e53a1"/>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623ccb4ead134709ae71420bb880f581"/>
  <p:tag name="KSO_WM_UNIT_TEXT_FILL_FORE_SCHEMECOLOR_INDEX_BRIGHTNESS" val="0"/>
  <p:tag name="KSO_WM_UNIT_TEXT_FILL_FORE_SCHEMECOLOR_INDEX" val="13"/>
  <p:tag name="KSO_WM_UNIT_TEXT_FILL_TYPE" val="1"/>
  <p:tag name="KSO_WM_TEMPLATE_ASSEMBLE_XID" val="60656eae4054ed1e2fb7fdb6"/>
  <p:tag name="KSO_WM_TEMPLATE_ASSEMBLE_GROUPID" val="60656eae4054ed1e2fb7fdb6"/>
</p:tagLst>
</file>

<file path=ppt/tags/tag112.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5583_1*f*1"/>
  <p:tag name="KSO_WM_TEMPLATE_CATEGORY" val="diagram"/>
  <p:tag name="KSO_WM_TEMPLATE_INDEX" val="20215583"/>
  <p:tag name="KSO_WM_UNIT_LAYERLEVEL" val="1"/>
  <p:tag name="KSO_WM_TAG_VERSION" val="1.0"/>
  <p:tag name="KSO_WM_BEAUTIFY_FLAG" val="#wm#"/>
  <p:tag name="KSO_WM_UNIT_DEFAULT_FONT" val="14;20;2"/>
  <p:tag name="KSO_WM_UNIT_BLOCK" val="0"/>
  <p:tag name="KSO_WM_UNIT_VALUE" val="76"/>
  <p:tag name="KSO_WM_UNIT_SHOW_EDIT_AREA_INDICATION" val="1"/>
  <p:tag name="KSO_WM_CHIP_GROUPID" val="5e6b05596848fb12bee65ac8"/>
  <p:tag name="KSO_WM_CHIP_XID" val="5e6b05596848fb12bee65aca"/>
  <p:tag name="KSO_WM_UNIT_DEC_AREA_ID" val="133febf733ff4c0cb5befea72477a868"/>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41f92deee5774e078b87474fb5ed0746"/>
  <p:tag name="KSO_WM_UNIT_TEXT_FILL_FORE_SCHEMECOLOR_INDEX_BRIGHTNESS" val="0.25"/>
  <p:tag name="KSO_WM_UNIT_TEXT_FILL_FORE_SCHEMECOLOR_INDEX" val="13"/>
  <p:tag name="KSO_WM_UNIT_TEXT_FILL_TYPE" val="1"/>
  <p:tag name="KSO_WM_TEMPLATE_ASSEMBLE_XID" val="60656eae4054ed1e2fb7fdb6"/>
  <p:tag name="KSO_WM_TEMPLATE_ASSEMBLE_GROUPID" val="60656eae4054ed1e2fb7fdb6"/>
</p:tagLst>
</file>

<file path=ppt/tags/tag113.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
  <p:tag name="KSO_WM_UNIT_NOCLEAR" val="0"/>
  <p:tag name="KSO_WM_UNIT_HIGHLIGHT" val="0"/>
  <p:tag name="KSO_WM_UNIT_COMPATIBLE" val="0"/>
  <p:tag name="KSO_WM_UNIT_DIAGRAM_ISNUMVISUAL" val="0"/>
  <p:tag name="KSO_WM_UNIT_DIAGRAM_ISREFERUNIT" val="0"/>
  <p:tag name="KSO_WM_UNIT_TYPE" val="f"/>
  <p:tag name="KSO_WM_UNIT_INDEX" val="2"/>
  <p:tag name="KSO_WM_UNIT_ID" val="diagram20215583_1*f*2"/>
  <p:tag name="KSO_WM_TEMPLATE_CATEGORY" val="diagram"/>
  <p:tag name="KSO_WM_TEMPLATE_INDEX" val="20215583"/>
  <p:tag name="KSO_WM_UNIT_LAYERLEVEL" val="1"/>
  <p:tag name="KSO_WM_TAG_VERSION" val="1.0"/>
  <p:tag name="KSO_WM_BEAUTIFY_FLAG" val="#wm#"/>
  <p:tag name="KSO_WM_UNIT_DEFAULT_FONT" val="14;20;2"/>
  <p:tag name="KSO_WM_UNIT_BLOCK" val="0"/>
  <p:tag name="KSO_WM_UNIT_VALUE" val="96"/>
  <p:tag name="KSO_WM_UNIT_SHOW_EDIT_AREA_INDICATION" val="1"/>
  <p:tag name="KSO_WM_CHIP_GROUPID" val="5e6b05596848fb12bee65ac8"/>
  <p:tag name="KSO_WM_CHIP_XID" val="5e6b05596848fb12bee65aca"/>
  <p:tag name="KSO_WM_UNIT_DEC_AREA_ID" val="35092dfe865549f0aab1bf4b48cacf78"/>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83fc181e61e340c788d16f9d004b092c"/>
  <p:tag name="KSO_WM_UNIT_TEXT_FILL_FORE_SCHEMECOLOR_INDEX_BRIGHTNESS" val="0.25"/>
  <p:tag name="KSO_WM_UNIT_TEXT_FILL_FORE_SCHEMECOLOR_INDEX" val="13"/>
  <p:tag name="KSO_WM_UNIT_TEXT_FILL_TYPE" val="1"/>
  <p:tag name="KSO_WM_TEMPLATE_ASSEMBLE_XID" val="60656eae4054ed1e2fb7fdb6"/>
  <p:tag name="KSO_WM_TEMPLATE_ASSEMBLE_GROUPID" val="60656eae4054ed1e2fb7fdb6"/>
</p:tagLst>
</file>

<file path=ppt/tags/tag114.xml><?xml version="1.0" encoding="utf-8"?>
<p:tagLst xmlns:p="http://schemas.openxmlformats.org/presentationml/2006/main">
  <p:tag name="KSO_WM_SLIDE_ID" val="diagram20215583_1"/>
  <p:tag name="KSO_WM_TEMPLATE_SUBCATEGORY" val="21"/>
  <p:tag name="KSO_WM_TEMPLATE_MASTER_TYPE" val="0"/>
  <p:tag name="KSO_WM_TEMPLATE_COLOR_TYPE" val="1"/>
  <p:tag name="KSO_WM_SLIDE_TYPE" val="text"/>
  <p:tag name="KSO_WM_SLIDE_SUBTYPE" val="picTxt"/>
  <p:tag name="KSO_WM_SLIDE_ITEM_CNT" val="0"/>
  <p:tag name="KSO_WM_SLIDE_INDEX" val="1"/>
  <p:tag name="KSO_WM_TAG_VERSION" val="1.0"/>
  <p:tag name="KSO_WM_BEAUTIFY_FLAG" val="#wm#"/>
  <p:tag name="KSO_WM_TEMPLATE_CATEGORY" val="diagram"/>
  <p:tag name="KSO_WM_TEMPLATE_INDEX" val="20215583"/>
  <p:tag name="KSO_WM_SLIDE_LAYOUT" val="a_d_f"/>
  <p:tag name="KSO_WM_SLIDE_LAYOUT_CNT" val="1_1_2"/>
  <p:tag name="KSO_WM_TEMPLATE_THUMBS_INDEX" val="1、4、7、12、13、14、15、16、17、18、20、24、25、28、33、36、40、43、44"/>
  <p:tag name="KSO_WM_SLIDE_SIZE" val="960*468"/>
  <p:tag name="KSO_WM_SLIDE_POSITION" val="0*0"/>
  <p:tag name="KSO_WM_SLIDE_LAYOUT_INFO" val="{&quot;id&quot;:&quot;2021-04-01T15:12:36&quot;,&quot;maxSize&quot;:{&quot;size1&quot;:13.5},&quot;minSize&quot;:{&quot;size1&quot;:13.5},&quot;normalSize&quot;:{&quot;size1&quot;:13.5},&quot;subLayout&quot;:[{&quot;backgroundInfo&quot;:[{&quot;bottom&quot;:0,&quot;bottomAbs&quot;:false,&quot;left&quot;:0,&quot;leftAbs&quot;:false,&quot;right&quot;:0,&quot;rightAbs&quot;:false,&quot;top&quot;:0,&quot;topAbs&quot;:false,&quot;type&quot;:&quot;navigation&quot;}],&quot;id&quot;:&quot;2021-04-01T15:12:36&quot;,&quot;margin&quot;:{&quot;bottom&quot;:0.44999998807907104,&quot;left&quot;:0.84700000286102295,&quot;right&quot;:0.84600001573562622,&quot;top&quot;:0.42300000786781311},&quot;type&quot;:0},{&quot;direction&quot;:1,&quot;id&quot;:&quot;2021-04-01T15:12:36&quot;,&quot;maxSize&quot;:{&quot;size1&quot;:56.29963911124117},&quot;minSize&quot;:{&quot;size1&quot;:56.29963911124117},&quot;normalSize&quot;:{&quot;size1&quot;:56.29963911124117},&quot;subLayout&quot;:[{&quot;id&quot;:&quot;2021-04-01T15:12:36&quot;,&quot;maxSize&quot;:{&quot;size1&quot;:56.5},&quot;minSize&quot;:{&quot;size1&quot;:51.399999999999999},&quot;normalSize&quot;:{&quot;size1&quot;:56.49980732177265},&quot;subLayout&quot;:[{&quot;id&quot;:&quot;2021-04-01T15:12:36&quot;,&quot;margin&quot;:{&quot;bottom&quot;:0.84700000286102295,&quot;left&quot;:1.6929999589920044,&quot;right&quot;:3.3870000839233398,&quot;top&quot;:3.3870000839233398},&quot;type&quot;:0},{&quot;id&quot;:&quot;2021-04-01T15:12:36&quot;,&quot;margin&quot;:{&quot;bottom&quot;:2.9630000591278076,&quot;left&quot;:1.6929999589920044,&quot;right&quot;:0.026000002399086952,&quot;top&quot;:0.026000002399086952},&quot;type&quot;:0}],&quot;type&quot;:0},{&quot;id&quot;:&quot;2021-04-01T15:12:36&quot;,&quot;margin&quot;:{&quot;bottom&quot;:2.5399999618530273,&quot;left&quot;:1.2439998388290405,&quot;right&quot;:1.6929999589920044,&quot;top&quot;:2.5139999389648438},&quot;type&quot;:0}],&quot;type&quot;:0}],&quot;type&quot;:0}"/>
  <p:tag name="KSO_WM_SLIDE_BACKGROUND" val="[&quot;navigation&quot;]"/>
  <p:tag name="KSO_WM_SLIDE_RATIO" val="1.777778"/>
  <p:tag name="KSO_WM_CHIP_INFOS" val="{&quot;type&quot;:0,&quot;layout_type&quot;:&quot;navigation&quot;,&quot;layout_feature&quot;:1,&quot;aspect_ratio&quot;:&quot;16:9&quot;,&quot;same_font_size&quot;:false,&quot;diagram&quot;:{&quot;type&quot;:[],&quot;direction&quot;:0,&quot;isSupportDecBetweenItems&quot;:false},&quot;tags&quot;:{&quot;style&quot;:[&quot;商务&quot;,&quot;简约&quot;,&quot;文艺清新&quot;,&quot;中国风&quot;,&quot;卡通&quot;,&quot;欧美风&quot;,&quot;黑板风&quot;,&quot;渐变风&quot;,&quot;党政风&quot;]},&quot;slide_type&quot;:[&quot;text&quot;]}"/>
  <p:tag name="KSO_WM_CHIP_FILLPROP" val="[[{&quot;text_align&quot;:&quot;lm&quot;,&quot;text_direction&quot;:&quot;horizontal&quot;,&quot;support_big_font&quot;:false,&quot;fill_id&quot;:&quot;c934b58042b44607bfcc30469ccc57d1&quot;,&quot;fill_align&quot;:&quot;lm&quot;,&quot;chip_types&quot;:[&quot;header&quot;]},{&quot;text_align&quot;:&quot;lm&quot;,&quot;text_direction&quot;:&quot;horizontal&quot;,&quot;support_big_font&quot;:false,&quot;fill_id&quot;:&quot;68befa72ba1c4fb1aab2949d9954a6f1&quot;,&quot;fill_align&quot;:&quot;lm&quot;,&quot;chip_types&quot;:[&quot;text&quot;]},{&quot;text_align&quot;:&quot;lm&quot;,&quot;text_direction&quot;:&quot;horizontal&quot;,&quot;support_big_font&quot;:false,&quot;fill_id&quot;:&quot;8af1626e1f7b41e3b9a68d24ba378d73&quot;,&quot;fill_align&quot;:&quot;lm&quot;,&quot;chip_types&quot;:[&quot;text&quot;]},{&quot;text_align&quot;:&quot;cm&quot;,&quot;text_direction&quot;:&quot;horizontal&quot;,&quot;support_big_font&quot;:false,&quot;fill_id&quot;:&quot;caf1911ffc524da29cb3ce2d8a61eded&quot;,&quot;fill_align&quot;:&quot;cm&quot;,&quot;chip_types&quot;:[&quot;picture&quot;,&quot;chart&quot;,&quot;table&quot;]}]]"/>
  <p:tag name="KSO_WM_CHIP_XID" val="5f5f3ba88e478fb0c58a9486"/>
  <p:tag name="FIXED_XID_TMP" val="5f5ee1ca4d6848d78f644aeb"/>
  <p:tag name="KSO_WM_CHIP_DECFILLPROP" val="[]"/>
  <p:tag name="KSO_WM_SLIDE_CAN_ADD_NAVIGATION" val="1"/>
  <p:tag name="KSO_WM_CHIP_GROUPID" val="5f5ee1ca4d6848d78f644aeb"/>
  <p:tag name="KSO_WM_SLIDE_BK_DARK_LIGHT" val="2"/>
  <p:tag name="KSO_WM_SLIDE_BACKGROUND_TYPE" val="navigation"/>
  <p:tag name="KSO_WM_SLIDE_SUPPORT_FEATURE_TYPE" val="0"/>
  <p:tag name="KSO_WM_TEMPLATE_ASSEMBLE_XID" val="60656eae4054ed1e2fb7fdb6"/>
  <p:tag name="KSO_WM_TEMPLATE_ASSEMBLE_GROUPID" val="60656eae4054ed1e2fb7fdb6"/>
</p:tagLst>
</file>

<file path=ppt/tags/tag115.xml><?xml version="1.0" encoding="utf-8"?>
<p:tagLst xmlns:p="http://schemas.openxmlformats.org/presentationml/2006/main">
  <p:tag name="KSO_WM_BEAUTIFY_FLAG" val="#wm#"/>
  <p:tag name="KSO_WM_TEMPLATE_CATEGORY" val="diagram"/>
  <p:tag name="KSO_WM_TEMPLATE_INDEX" val="20215583"/>
</p:tagLst>
</file>

<file path=ppt/tags/tag116.xml><?xml version="1.0" encoding="utf-8"?>
<p:tagLst xmlns:p="http://schemas.openxmlformats.org/presentationml/2006/main">
  <p:tag name="KSO_WM_BEAUTIFY_FLAG" val="#wm#"/>
  <p:tag name="KSO_WM_TEMPLATE_CATEGORY" val="diagram"/>
  <p:tag name="KSO_WM_TEMPLATE_INDEX" val="20215583"/>
</p:tagLst>
</file>

<file path=ppt/tags/tag117.xml><?xml version="1.0" encoding="utf-8"?>
<p:tagLst xmlns:p="http://schemas.openxmlformats.org/presentationml/2006/main">
  <p:tag name="KSO_WM_UNIT_BLOCK" val="0"/>
  <p:tag name="KSO_WM_UNIT_SM_LIMIT_TYPE" val="2"/>
  <p:tag name="KSO_WM_UNIT_HIGHLIGHT" val="0"/>
  <p:tag name="KSO_WM_UNIT_COMPATIBLE" val="0"/>
  <p:tag name="KSO_WM_UNIT_DIAGRAM_ISNUMVISUAL" val="0"/>
  <p:tag name="KSO_WM_UNIT_DIAGRAM_ISREFERUNIT" val="0"/>
  <p:tag name="KSO_WM_UNIT_TYPE" val="i"/>
  <p:tag name="KSO_WM_UNIT_INDEX" val="1"/>
  <p:tag name="KSO_WM_UNIT_ID" val="diagram20211053_1*i*1"/>
  <p:tag name="KSO_WM_TEMPLATE_CATEGORY" val="diagram"/>
  <p:tag name="KSO_WM_TEMPLATE_INDEX" val="20211053"/>
  <p:tag name="KSO_WM_UNIT_LAYERLEVEL" val="1"/>
  <p:tag name="KSO_WM_TAG_VERSION" val="1.0"/>
  <p:tag name="KSO_WM_BEAUTIFY_FLAG" val="#wm#"/>
  <p:tag name="KSO_WM_UNIT_DECORATE_INFO" val="{&quot;ReferentInfo&quot;:{&quot;Id&quot;:&quot;slide&quot;,&quot;X&quot;:{&quot;Pos&quot;:1},&quot;Y&quot;:{&quot;Pos&quot;:1}},&quot;DecorateInfoX&quot;:{&quot;Pos&quot;:1,&quot;IsAbs&quot;:false},&quot;DecorateInfoY&quot;:{&quot;Pos&quot;:1,&quot;IsAbs&quot;:false},&quot;DecorateInfoW&quot;:{&quot;IsAbs&quot;:false},&quot;DecorateInfoH&quot;:{&quot;IsAbs&quot;:false},&quot;whChangeMode&quot;:1}"/>
  <p:tag name="KSO_WM_UNIT_DEC_AREA_ID" val="e9873f812e524d0fb7e1a2e0256e75d5"/>
  <p:tag name="KSO_WM_CHIP_GROUPID" val="5e757e9369be4861f5f86151"/>
  <p:tag name="KSO_WM_CHIP_XID" val="5f5f2f928e478fb0c58a92be"/>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14"/>
  <p:tag name="KSO_WM_UNIT_TEXT_FILL_TYPE" val="1"/>
  <p:tag name="KSO_WM_UNIT_VALUE" val="1320"/>
  <p:tag name="KSO_WM_TEMPLATE_ASSEMBLE_XID" val="60656ea44054ed1e2fb7fce3"/>
  <p:tag name="KSO_WM_TEMPLATE_ASSEMBLE_GROUPID" val="60656ea44054ed1e2fb7fce3"/>
</p:tagLst>
</file>

<file path=ppt/tags/tag118.xml><?xml version="1.0" encoding="utf-8"?>
<p:tagLst xmlns:p="http://schemas.openxmlformats.org/presentationml/2006/main">
  <p:tag name="KSO_WM_UNIT_ISCONTENTSTITLE" val="0"/>
  <p:tag name="KSO_WM_UNIT_ISNUMDGMTITLE" val="0"/>
  <p:tag name="KSO_WM_UNIT_NOCLEAR" val="0"/>
  <p:tag name="KSO_WM_UNIT_VALUE" val="12"/>
  <p:tag name="KSO_WM_UNIT_HIGHLIGHT" val="0"/>
  <p:tag name="KSO_WM_UNIT_COMPATIBLE" val="0"/>
  <p:tag name="KSO_WM_UNIT_DIAGRAM_ISNUMVISUAL" val="0"/>
  <p:tag name="KSO_WM_UNIT_DIAGRAM_ISREFERUNIT" val="0"/>
  <p:tag name="KSO_WM_UNIT_TYPE" val="a"/>
  <p:tag name="KSO_WM_UNIT_INDEX" val="1"/>
  <p:tag name="KSO_WM_UNIT_ID" val="diagram20211053_1*a*1"/>
  <p:tag name="KSO_WM_TEMPLATE_CATEGORY" val="diagram"/>
  <p:tag name="KSO_WM_TEMPLATE_INDEX" val="20211053"/>
  <p:tag name="KSO_WM_UNIT_LAYERLEVEL" val="1"/>
  <p:tag name="KSO_WM_TAG_VERSION" val="1.0"/>
  <p:tag name="KSO_WM_BEAUTIFY_FLAG" val="#wm#"/>
  <p:tag name="KSO_WM_UNIT_PRESET_TEXT" val="标题"/>
  <p:tag name="KSO_WM_UNIT_DEFAULT_FONT" val="24;44;4"/>
  <p:tag name="KSO_WM_UNIT_BLOCK" val="0"/>
  <p:tag name="KSO_WM_UNIT_SHOW_EDIT_AREA_INDICATION" val="1"/>
  <p:tag name="KSO_WM_CHIP_GROUPID" val="5e7881253197e252a37019b5"/>
  <p:tag name="KSO_WM_CHIP_XID" val="5e7881253197e252a37019b6"/>
  <p:tag name="KSO_WM_UNIT_DEC_AREA_ID" val="0aa8f16afba5439196142a2f4dda97cd"/>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c5526dd6e7b9462195f7ee2319d26a58"/>
  <p:tag name="KSO_WM_UNIT_TEXT_FILL_FORE_SCHEMECOLOR_INDEX_BRIGHTNESS" val="0"/>
  <p:tag name="KSO_WM_UNIT_TEXT_FILL_FORE_SCHEMECOLOR_INDEX" val="13"/>
  <p:tag name="KSO_WM_UNIT_TEXT_FILL_TYPE" val="1"/>
  <p:tag name="KSO_WM_TEMPLATE_ASSEMBLE_XID" val="60656ea44054ed1e2fb7fce3"/>
  <p:tag name="KSO_WM_TEMPLATE_ASSEMBLE_GROUPID" val="60656ea44054ed1e2fb7fce3"/>
</p:tagLst>
</file>

<file path=ppt/tags/tag11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20216820_3*l_h_i*1_1_1"/>
  <p:tag name="KSO_WM_TEMPLATE_CATEGORY" val="diagram"/>
  <p:tag name="KSO_WM_TEMPLATE_INDEX" val="20216820"/>
  <p:tag name="KSO_WM_UNIT_LAYERLEVEL" val="1_1_1"/>
  <p:tag name="KSO_WM_TAG_VERSION" val="1.0"/>
  <p:tag name="KSO_WM_BEAUTIFY_FLAG" val="#wm#"/>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2"/>
  <p:tag name="KSO_WM_UNIT_TEXT_FILL_TYPE" val="1"/>
  <p:tag name="KSO_WM_UNIT_USESOURCEFORMAT_APPLY" val="1"/>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2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3"/>
  <p:tag name="KSO_WM_UNIT_ID" val="diagram20216820_3*l_h_i*1_1_3"/>
  <p:tag name="KSO_WM_TEMPLATE_CATEGORY" val="diagram"/>
  <p:tag name="KSO_WM_TEMPLATE_INDEX" val="20216820"/>
  <p:tag name="KSO_WM_UNIT_LAYERLEVEL" val="1_1_1"/>
  <p:tag name="KSO_WM_TAG_VERSION" val="1.0"/>
  <p:tag name="KSO_WM_BEAUTIFY_FLAG" val="#wm#"/>
  <p:tag name="KSO_WM_UNIT_FILL_FORE_SCHEMECOLOR_INDEX_BRIGHTNESS" val="0"/>
  <p:tag name="KSO_WM_UNIT_FILL_FORE_SCHEMECOLOR_INDEX" val="5"/>
  <p:tag name="KSO_WM_UNIT_FILL_TYPE" val="1"/>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 name="KSO_WM_UNIT_USESOURCEFORMAT_APPLY" val="1"/>
</p:tagLst>
</file>

<file path=ppt/tags/tag12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4"/>
  <p:tag name="KSO_WM_UNIT_ID" val="diagram20216820_3*l_h_i*1_1_4"/>
  <p:tag name="KSO_WM_TEMPLATE_CATEGORY" val="diagram"/>
  <p:tag name="KSO_WM_TEMPLATE_INDEX" val="20216820"/>
  <p:tag name="KSO_WM_UNIT_LAYERLEVEL" val="1_1_1"/>
  <p:tag name="KSO_WM_TAG_VERSION" val="1.0"/>
  <p:tag name="KSO_WM_BEAUTIFY_FLAG" val="#wm#"/>
  <p:tag name="KSO_WM_UNIT_FILL_FORE_SCHEMECOLOR_INDEX_BRIGHTNESS" val="0"/>
  <p:tag name="KSO_WM_UNIT_FILL_FORE_SCHEMECOLOR_INDEX" val="5"/>
  <p:tag name="KSO_WM_UNIT_FILL_TYPE" val="1"/>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 name="KSO_WM_UNIT_USESOURCEFORMAT_APPLY" val="1"/>
</p:tagLst>
</file>

<file path=ppt/tags/tag12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1_2"/>
  <p:tag name="KSO_WM_UNIT_ID" val="diagram20216820_3*l_h_i*1_1_2"/>
  <p:tag name="KSO_WM_TEMPLATE_CATEGORY" val="diagram"/>
  <p:tag name="KSO_WM_TEMPLATE_INDEX" val="20216820"/>
  <p:tag name="KSO_WM_UNIT_LAYERLEVEL" val="1_1_1"/>
  <p:tag name="KSO_WM_TAG_VERSION" val="1.0"/>
  <p:tag name="KSO_WM_BEAUTIFY_FLAG" val="#wm#"/>
  <p:tag name="KSO_WM_UNIT_TEXT_FILL_FORE_SCHEMECOLOR_INDEX_BRIGHTNESS" val="0"/>
  <p:tag name="KSO_WM_UNIT_TEXT_FILL_FORE_SCHEMECOLOR_INDEX" val="14"/>
  <p:tag name="KSO_WM_UNIT_TEXT_FILL_TYPE" val="1"/>
  <p:tag name="KSO_WM_UNIT_USESOURCEFORMAT_APPLY" val="1"/>
</p:tagLst>
</file>

<file path=ppt/tags/tag123.xml><?xml version="1.0" encoding="utf-8"?>
<p:tagLst xmlns:p="http://schemas.openxmlformats.org/presentationml/2006/main">
  <p:tag name="KSO_WM_UNIT_SUBTYPE" val="a"/>
  <p:tag name="KSO_WM_UNIT_PRESET_TEXT" val="单击此处输入你的正文，文字是您思想的提炼,请尽量言简意赅的阐述观点。"/>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20216820_3*l_h_f*1_1_1"/>
  <p:tag name="KSO_WM_TEMPLATE_CATEGORY" val="diagram"/>
  <p:tag name="KSO_WM_TEMPLATE_INDEX" val="20216820"/>
  <p:tag name="KSO_WM_UNIT_LAYERLEVEL" val="1_1_1"/>
  <p:tag name="KSO_WM_TAG_VERSION" val="1.0"/>
  <p:tag name="KSO_WM_BEAUTIFY_FLAG" val="#wm#"/>
  <p:tag name="KSO_WM_UNIT_TEXT_FILL_FORE_SCHEMECOLOR_INDEX_BRIGHTNESS" val="0.25"/>
  <p:tag name="KSO_WM_UNIT_TEXT_FILL_FORE_SCHEMECOLOR_INDEX" val="13"/>
  <p:tag name="KSO_WM_UNIT_TEXT_FILL_TYPE" val="1"/>
  <p:tag name="KSO_WM_UNIT_USESOURCEFORMAT_APPLY" val="1"/>
</p:tagLst>
</file>

<file path=ppt/tags/tag12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diagram20216820_3*l_h_i*1_2_1"/>
  <p:tag name="KSO_WM_TEMPLATE_CATEGORY" val="diagram"/>
  <p:tag name="KSO_WM_TEMPLATE_INDEX" val="20216820"/>
  <p:tag name="KSO_WM_UNIT_LAYERLEVEL" val="1_1_1"/>
  <p:tag name="KSO_WM_TAG_VERSION" val="1.0"/>
  <p:tag name="KSO_WM_BEAUTIFY_FLAG" val="#wm#"/>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2"/>
  <p:tag name="KSO_WM_UNIT_TEXT_FILL_TYPE" val="1"/>
  <p:tag name="KSO_WM_UNIT_USESOURCEFORMAT_APPLY" val="1"/>
</p:tagLst>
</file>

<file path=ppt/tags/tag12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3"/>
  <p:tag name="KSO_WM_UNIT_ID" val="diagram20216820_3*l_h_i*1_2_3"/>
  <p:tag name="KSO_WM_TEMPLATE_CATEGORY" val="diagram"/>
  <p:tag name="KSO_WM_TEMPLATE_INDEX" val="20216820"/>
  <p:tag name="KSO_WM_UNIT_LAYERLEVEL" val="1_1_1"/>
  <p:tag name="KSO_WM_TAG_VERSION" val="1.0"/>
  <p:tag name="KSO_WM_BEAUTIFY_FLAG" val="#wm#"/>
  <p:tag name="KSO_WM_UNIT_FILL_FORE_SCHEMECOLOR_INDEX_BRIGHTNESS" val="0"/>
  <p:tag name="KSO_WM_UNIT_FILL_FORE_SCHEMECOLOR_INDEX" val="7"/>
  <p:tag name="KSO_WM_UNIT_FILL_TYPE" val="1"/>
  <p:tag name="KSO_WM_UNIT_LINE_FORE_SCHEMECOLOR_INDEX_BRIGHTNESS" val="0"/>
  <p:tag name="KSO_WM_UNIT_LINE_FORE_SCHEMECOLOR_INDEX" val="7"/>
  <p:tag name="KSO_WM_UNIT_LINE_FILL_TYPE" val="2"/>
  <p:tag name="KSO_WM_UNIT_TEXT_FILL_FORE_SCHEMECOLOR_INDEX_BRIGHTNESS" val="0"/>
  <p:tag name="KSO_WM_UNIT_TEXT_FILL_FORE_SCHEMECOLOR_INDEX" val="2"/>
  <p:tag name="KSO_WM_UNIT_TEXT_FILL_TYPE" val="1"/>
  <p:tag name="KSO_WM_UNIT_USESOURCEFORMAT_APPLY" val="1"/>
</p:tagLst>
</file>

<file path=ppt/tags/tag12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4"/>
  <p:tag name="KSO_WM_UNIT_ID" val="diagram20216820_3*l_h_i*1_2_4"/>
  <p:tag name="KSO_WM_TEMPLATE_CATEGORY" val="diagram"/>
  <p:tag name="KSO_WM_TEMPLATE_INDEX" val="20216820"/>
  <p:tag name="KSO_WM_UNIT_LAYERLEVEL" val="1_1_1"/>
  <p:tag name="KSO_WM_TAG_VERSION" val="1.0"/>
  <p:tag name="KSO_WM_BEAUTIFY_FLAG" val="#wm#"/>
  <p:tag name="KSO_WM_UNIT_FILL_FORE_SCHEMECOLOR_INDEX_BRIGHTNESS" val="0"/>
  <p:tag name="KSO_WM_UNIT_FILL_FORE_SCHEMECOLOR_INDEX" val="7"/>
  <p:tag name="KSO_WM_UNIT_FILL_TYPE" val="1"/>
  <p:tag name="KSO_WM_UNIT_LINE_FORE_SCHEMECOLOR_INDEX_BRIGHTNESS" val="0"/>
  <p:tag name="KSO_WM_UNIT_LINE_FORE_SCHEMECOLOR_INDEX" val="7"/>
  <p:tag name="KSO_WM_UNIT_LINE_FILL_TYPE" val="2"/>
  <p:tag name="KSO_WM_UNIT_TEXT_FILL_FORE_SCHEMECOLOR_INDEX_BRIGHTNESS" val="0"/>
  <p:tag name="KSO_WM_UNIT_TEXT_FILL_FORE_SCHEMECOLOR_INDEX" val="2"/>
  <p:tag name="KSO_WM_UNIT_TEXT_FILL_TYPE" val="1"/>
  <p:tag name="KSO_WM_UNIT_USESOURCEFORMAT_APPLY" val="1"/>
</p:tagLst>
</file>

<file path=ppt/tags/tag12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2_2"/>
  <p:tag name="KSO_WM_UNIT_ID" val="diagram20216820_3*l_h_i*1_2_2"/>
  <p:tag name="KSO_WM_TEMPLATE_CATEGORY" val="diagram"/>
  <p:tag name="KSO_WM_TEMPLATE_INDEX" val="20216820"/>
  <p:tag name="KSO_WM_UNIT_LAYERLEVEL" val="1_1_1"/>
  <p:tag name="KSO_WM_TAG_VERSION" val="1.0"/>
  <p:tag name="KSO_WM_BEAUTIFY_FLAG" val="#wm#"/>
  <p:tag name="KSO_WM_UNIT_TEXT_FILL_FORE_SCHEMECOLOR_INDEX_BRIGHTNESS" val="0"/>
  <p:tag name="KSO_WM_UNIT_TEXT_FILL_FORE_SCHEMECOLOR_INDEX" val="14"/>
  <p:tag name="KSO_WM_UNIT_TEXT_FILL_TYPE" val="1"/>
  <p:tag name="KSO_WM_UNIT_USESOURCEFORMAT_APPLY" val="1"/>
</p:tagLst>
</file>

<file path=ppt/tags/tag128.xml><?xml version="1.0" encoding="utf-8"?>
<p:tagLst xmlns:p="http://schemas.openxmlformats.org/presentationml/2006/main">
  <p:tag name="KSO_WM_UNIT_SUBTYPE" val="a"/>
  <p:tag name="KSO_WM_UNIT_PRESET_TEXT" val="单击此处输入你的正文，文字是您思想的提炼,请尽量言简意赅的阐述观点。"/>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ID" val="diagram20216820_3*l_h_f*1_2_1"/>
  <p:tag name="KSO_WM_TEMPLATE_CATEGORY" val="diagram"/>
  <p:tag name="KSO_WM_TEMPLATE_INDEX" val="20216820"/>
  <p:tag name="KSO_WM_UNIT_LAYERLEVEL" val="1_1_1"/>
  <p:tag name="KSO_WM_TAG_VERSION" val="1.0"/>
  <p:tag name="KSO_WM_BEAUTIFY_FLAG" val="#wm#"/>
  <p:tag name="KSO_WM_UNIT_TEXT_FILL_FORE_SCHEMECOLOR_INDEX_BRIGHTNESS" val="0.25"/>
  <p:tag name="KSO_WM_UNIT_TEXT_FILL_FORE_SCHEMECOLOR_INDEX" val="13"/>
  <p:tag name="KSO_WM_UNIT_TEXT_FILL_TYPE" val="1"/>
  <p:tag name="KSO_WM_UNIT_USESOURCEFORMAT_APPLY" val="1"/>
</p:tagLst>
</file>

<file path=ppt/tags/tag12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1"/>
  <p:tag name="KSO_WM_UNIT_ID" val="diagram20216820_3*l_h_i*1_3_1"/>
  <p:tag name="KSO_WM_TEMPLATE_CATEGORY" val="diagram"/>
  <p:tag name="KSO_WM_TEMPLATE_INDEX" val="20216820"/>
  <p:tag name="KSO_WM_UNIT_LAYERLEVEL" val="1_1_1"/>
  <p:tag name="KSO_WM_TAG_VERSION" val="1.0"/>
  <p:tag name="KSO_WM_BEAUTIFY_FLAG" val="#wm#"/>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2"/>
  <p:tag name="KSO_WM_UNIT_TEXT_FILL_TYPE" val="1"/>
  <p:tag name="KSO_WM_UNIT_USESOURCEFORMAT_APPLY" val="1"/>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3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3"/>
  <p:tag name="KSO_WM_UNIT_ID" val="diagram20216820_3*l_h_i*1_3_3"/>
  <p:tag name="KSO_WM_TEMPLATE_CATEGORY" val="diagram"/>
  <p:tag name="KSO_WM_TEMPLATE_INDEX" val="20216820"/>
  <p:tag name="KSO_WM_UNIT_LAYERLEVEL" val="1_1_1"/>
  <p:tag name="KSO_WM_TAG_VERSION" val="1.0"/>
  <p:tag name="KSO_WM_BEAUTIFY_FLAG" val="#wm#"/>
  <p:tag name="KSO_WM_UNIT_FILL_FORE_SCHEMECOLOR_INDEX_BRIGHTNESS" val="0"/>
  <p:tag name="KSO_WM_UNIT_FILL_FORE_SCHEMECOLOR_INDEX" val="9"/>
  <p:tag name="KSO_WM_UNIT_FILL_TYPE" val="1"/>
  <p:tag name="KSO_WM_UNIT_LINE_FORE_SCHEMECOLOR_INDEX_BRIGHTNESS" val="0"/>
  <p:tag name="KSO_WM_UNIT_LINE_FORE_SCHEMECOLOR_INDEX" val="9"/>
  <p:tag name="KSO_WM_UNIT_LINE_FILL_TYPE" val="2"/>
  <p:tag name="KSO_WM_UNIT_TEXT_FILL_FORE_SCHEMECOLOR_INDEX_BRIGHTNESS" val="0"/>
  <p:tag name="KSO_WM_UNIT_TEXT_FILL_FORE_SCHEMECOLOR_INDEX" val="2"/>
  <p:tag name="KSO_WM_UNIT_TEXT_FILL_TYPE" val="1"/>
  <p:tag name="KSO_WM_UNIT_USESOURCEFORMAT_APPLY" val="1"/>
</p:tagLst>
</file>

<file path=ppt/tags/tag13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4"/>
  <p:tag name="KSO_WM_UNIT_ID" val="diagram20216820_3*l_h_i*1_3_4"/>
  <p:tag name="KSO_WM_TEMPLATE_CATEGORY" val="diagram"/>
  <p:tag name="KSO_WM_TEMPLATE_INDEX" val="20216820"/>
  <p:tag name="KSO_WM_UNIT_LAYERLEVEL" val="1_1_1"/>
  <p:tag name="KSO_WM_TAG_VERSION" val="1.0"/>
  <p:tag name="KSO_WM_BEAUTIFY_FLAG" val="#wm#"/>
  <p:tag name="KSO_WM_UNIT_FILL_FORE_SCHEMECOLOR_INDEX_BRIGHTNESS" val="0"/>
  <p:tag name="KSO_WM_UNIT_FILL_FORE_SCHEMECOLOR_INDEX" val="9"/>
  <p:tag name="KSO_WM_UNIT_FILL_TYPE" val="1"/>
  <p:tag name="KSO_WM_UNIT_LINE_FORE_SCHEMECOLOR_INDEX_BRIGHTNESS" val="0"/>
  <p:tag name="KSO_WM_UNIT_LINE_FORE_SCHEMECOLOR_INDEX" val="9"/>
  <p:tag name="KSO_WM_UNIT_LINE_FILL_TYPE" val="2"/>
  <p:tag name="KSO_WM_UNIT_TEXT_FILL_FORE_SCHEMECOLOR_INDEX_BRIGHTNESS" val="0"/>
  <p:tag name="KSO_WM_UNIT_TEXT_FILL_FORE_SCHEMECOLOR_INDEX" val="2"/>
  <p:tag name="KSO_WM_UNIT_TEXT_FILL_TYPE" val="1"/>
  <p:tag name="KSO_WM_UNIT_USESOURCEFORMAT_APPLY" val="1"/>
</p:tagLst>
</file>

<file path=ppt/tags/tag13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3_2"/>
  <p:tag name="KSO_WM_UNIT_ID" val="diagram20216820_3*l_h_i*1_3_2"/>
  <p:tag name="KSO_WM_TEMPLATE_CATEGORY" val="diagram"/>
  <p:tag name="KSO_WM_TEMPLATE_INDEX" val="20216820"/>
  <p:tag name="KSO_WM_UNIT_LAYERLEVEL" val="1_1_1"/>
  <p:tag name="KSO_WM_TAG_VERSION" val="1.0"/>
  <p:tag name="KSO_WM_BEAUTIFY_FLAG" val="#wm#"/>
  <p:tag name="KSO_WM_UNIT_TEXT_FILL_FORE_SCHEMECOLOR_INDEX_BRIGHTNESS" val="0"/>
  <p:tag name="KSO_WM_UNIT_TEXT_FILL_FORE_SCHEMECOLOR_INDEX" val="14"/>
  <p:tag name="KSO_WM_UNIT_TEXT_FILL_TYPE" val="1"/>
  <p:tag name="KSO_WM_UNIT_USESOURCEFORMAT_APPLY" val="1"/>
</p:tagLst>
</file>

<file path=ppt/tags/tag133.xml><?xml version="1.0" encoding="utf-8"?>
<p:tagLst xmlns:p="http://schemas.openxmlformats.org/presentationml/2006/main">
  <p:tag name="KSO_WM_UNIT_SUBTYPE" val="a"/>
  <p:tag name="KSO_WM_UNIT_PRESET_TEXT" val="单击此处输入你的正文，文字是您思想的提炼,请尽量言简意赅的阐述观点。"/>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3_1"/>
  <p:tag name="KSO_WM_UNIT_ID" val="diagram20216820_3*l_h_f*1_3_1"/>
  <p:tag name="KSO_WM_TEMPLATE_CATEGORY" val="diagram"/>
  <p:tag name="KSO_WM_TEMPLATE_INDEX" val="20216820"/>
  <p:tag name="KSO_WM_UNIT_LAYERLEVEL" val="1_1_1"/>
  <p:tag name="KSO_WM_TAG_VERSION" val="1.0"/>
  <p:tag name="KSO_WM_BEAUTIFY_FLAG" val="#wm#"/>
  <p:tag name="KSO_WM_UNIT_TEXT_FILL_FORE_SCHEMECOLOR_INDEX_BRIGHTNESS" val="0.25"/>
  <p:tag name="KSO_WM_UNIT_TEXT_FILL_FORE_SCHEMECOLOR_INDEX" val="13"/>
  <p:tag name="KSO_WM_UNIT_TEXT_FILL_TYPE" val="1"/>
  <p:tag name="KSO_WM_UNIT_USESOURCEFORMAT_APPLY" val="1"/>
</p:tagLst>
</file>

<file path=ppt/tags/tag13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1"/>
  <p:tag name="KSO_WM_UNIT_ID" val="diagram20216820_3*l_h_i*1_4_1"/>
  <p:tag name="KSO_WM_TEMPLATE_CATEGORY" val="diagram"/>
  <p:tag name="KSO_WM_TEMPLATE_INDEX" val="20216820"/>
  <p:tag name="KSO_WM_UNIT_LAYERLEVEL" val="1_1_1"/>
  <p:tag name="KSO_WM_TAG_VERSION" val="1.0"/>
  <p:tag name="KSO_WM_BEAUTIFY_FLAG" val="#wm#"/>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2"/>
  <p:tag name="KSO_WM_UNIT_TEXT_FILL_TYPE" val="1"/>
  <p:tag name="KSO_WM_UNIT_USESOURCEFORMAT_APPLY" val="1"/>
</p:tagLst>
</file>

<file path=ppt/tags/tag13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3"/>
  <p:tag name="KSO_WM_UNIT_ID" val="diagram20216820_3*l_h_i*1_4_3"/>
  <p:tag name="KSO_WM_TEMPLATE_CATEGORY" val="diagram"/>
  <p:tag name="KSO_WM_TEMPLATE_INDEX" val="20216820"/>
  <p:tag name="KSO_WM_UNIT_LAYERLEVEL" val="1_1_1"/>
  <p:tag name="KSO_WM_TAG_VERSION" val="1.0"/>
  <p:tag name="KSO_WM_BEAUTIFY_FLAG" val="#wm#"/>
  <p:tag name="KSO_WM_UNIT_FILL_FORE_SCHEMECOLOR_INDEX_BRIGHTNESS" val="0"/>
  <p:tag name="KSO_WM_UNIT_FILL_FORE_SCHEMECOLOR_INDEX" val="10"/>
  <p:tag name="KSO_WM_UNIT_FILL_TYPE" val="1"/>
  <p:tag name="KSO_WM_UNIT_LINE_FORE_SCHEMECOLOR_INDEX_BRIGHTNESS" val="0"/>
  <p:tag name="KSO_WM_UNIT_LINE_FORE_SCHEMECOLOR_INDEX" val="10"/>
  <p:tag name="KSO_WM_UNIT_LINE_FILL_TYPE" val="2"/>
  <p:tag name="KSO_WM_UNIT_TEXT_FILL_FORE_SCHEMECOLOR_INDEX_BRIGHTNESS" val="0"/>
  <p:tag name="KSO_WM_UNIT_TEXT_FILL_FORE_SCHEMECOLOR_INDEX" val="2"/>
  <p:tag name="KSO_WM_UNIT_TEXT_FILL_TYPE" val="1"/>
  <p:tag name="KSO_WM_UNIT_USESOURCEFORMAT_APPLY" val="1"/>
</p:tagLst>
</file>

<file path=ppt/tags/tag13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4"/>
  <p:tag name="KSO_WM_UNIT_ID" val="diagram20216820_3*l_h_i*1_4_4"/>
  <p:tag name="KSO_WM_TEMPLATE_CATEGORY" val="diagram"/>
  <p:tag name="KSO_WM_TEMPLATE_INDEX" val="20216820"/>
  <p:tag name="KSO_WM_UNIT_LAYERLEVEL" val="1_1_1"/>
  <p:tag name="KSO_WM_TAG_VERSION" val="1.0"/>
  <p:tag name="KSO_WM_BEAUTIFY_FLAG" val="#wm#"/>
  <p:tag name="KSO_WM_UNIT_FILL_FORE_SCHEMECOLOR_INDEX_BRIGHTNESS" val="0"/>
  <p:tag name="KSO_WM_UNIT_FILL_FORE_SCHEMECOLOR_INDEX" val="10"/>
  <p:tag name="KSO_WM_UNIT_FILL_TYPE" val="1"/>
  <p:tag name="KSO_WM_UNIT_LINE_FORE_SCHEMECOLOR_INDEX_BRIGHTNESS" val="0"/>
  <p:tag name="KSO_WM_UNIT_LINE_FORE_SCHEMECOLOR_INDEX" val="10"/>
  <p:tag name="KSO_WM_UNIT_LINE_FILL_TYPE" val="2"/>
  <p:tag name="KSO_WM_UNIT_TEXT_FILL_FORE_SCHEMECOLOR_INDEX_BRIGHTNESS" val="0"/>
  <p:tag name="KSO_WM_UNIT_TEXT_FILL_FORE_SCHEMECOLOR_INDEX" val="2"/>
  <p:tag name="KSO_WM_UNIT_TEXT_FILL_TYPE" val="1"/>
  <p:tag name="KSO_WM_UNIT_USESOURCEFORMAT_APPLY" val="1"/>
</p:tagLst>
</file>

<file path=ppt/tags/tag13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4_2"/>
  <p:tag name="KSO_WM_UNIT_ID" val="diagram20216820_3*l_h_i*1_4_2"/>
  <p:tag name="KSO_WM_TEMPLATE_CATEGORY" val="diagram"/>
  <p:tag name="KSO_WM_TEMPLATE_INDEX" val="20216820"/>
  <p:tag name="KSO_WM_UNIT_LAYERLEVEL" val="1_1_1"/>
  <p:tag name="KSO_WM_TAG_VERSION" val="1.0"/>
  <p:tag name="KSO_WM_BEAUTIFY_FLAG" val="#wm#"/>
  <p:tag name="KSO_WM_UNIT_TEXT_FILL_FORE_SCHEMECOLOR_INDEX_BRIGHTNESS" val="0"/>
  <p:tag name="KSO_WM_UNIT_TEXT_FILL_FORE_SCHEMECOLOR_INDEX" val="14"/>
  <p:tag name="KSO_WM_UNIT_TEXT_FILL_TYPE" val="1"/>
  <p:tag name="KSO_WM_UNIT_USESOURCEFORMAT_APPLY" val="1"/>
</p:tagLst>
</file>

<file path=ppt/tags/tag138.xml><?xml version="1.0" encoding="utf-8"?>
<p:tagLst xmlns:p="http://schemas.openxmlformats.org/presentationml/2006/main">
  <p:tag name="KSO_WM_UNIT_SUBTYPE" val="a"/>
  <p:tag name="KSO_WM_UNIT_PRESET_TEXT" val="单击此处输入你的正文，文字是您思想的提炼,请尽量言简意赅的阐述观点。"/>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4_1"/>
  <p:tag name="KSO_WM_UNIT_ID" val="diagram20216820_3*l_h_f*1_4_1"/>
  <p:tag name="KSO_WM_TEMPLATE_CATEGORY" val="diagram"/>
  <p:tag name="KSO_WM_TEMPLATE_INDEX" val="20216820"/>
  <p:tag name="KSO_WM_UNIT_LAYERLEVEL" val="1_1_1"/>
  <p:tag name="KSO_WM_TAG_VERSION" val="1.0"/>
  <p:tag name="KSO_WM_BEAUTIFY_FLAG" val="#wm#"/>
  <p:tag name="KSO_WM_UNIT_TEXT_FILL_FORE_SCHEMECOLOR_INDEX_BRIGHTNESS" val="0.25"/>
  <p:tag name="KSO_WM_UNIT_TEXT_FILL_FORE_SCHEMECOLOR_INDEX" val="13"/>
  <p:tag name="KSO_WM_UNIT_TEXT_FILL_TYPE" val="1"/>
  <p:tag name="KSO_WM_UNIT_USESOURCEFORMAT_APPLY" val="1"/>
</p:tagLst>
</file>

<file path=ppt/tags/tag139.xml><?xml version="1.0" encoding="utf-8"?>
<p:tagLst xmlns:p="http://schemas.openxmlformats.org/presentationml/2006/main">
  <p:tag name="KSO_WM_SLIDE_ID" val="diagram20211053_1"/>
  <p:tag name="KSO_WM_TEMPLATE_SUBCATEGORY" val="21"/>
  <p:tag name="KSO_WM_TEMPLATE_MASTER_TYPE" val="0"/>
  <p:tag name="KSO_WM_TEMPLATE_COLOR_TYPE" val="1"/>
  <p:tag name="KSO_WM_SLIDE_TYPE" val="text"/>
  <p:tag name="KSO_WM_SLIDE_SUBTYPE" val="picTxt"/>
  <p:tag name="KSO_WM_SLIDE_ITEM_CNT" val="0"/>
  <p:tag name="KSO_WM_SLIDE_INDEX" val="1"/>
  <p:tag name="KSO_WM_SLIDE_SIZE" val="888*481"/>
  <p:tag name="KSO_WM_SLIDE_POSITION" val="36*23"/>
  <p:tag name="KSO_WM_TAG_VERSION" val="1.0"/>
  <p:tag name="KSO_WM_BEAUTIFY_FLAG" val="#wm#"/>
  <p:tag name="KSO_WM_TEMPLATE_CATEGORY" val="diagram"/>
  <p:tag name="KSO_WM_TEMPLATE_INDEX" val="20211053"/>
  <p:tag name="KSO_WM_SLIDE_LAYOUT" val="a_d"/>
  <p:tag name="KSO_WM_SLIDE_LAYOUT_CNT" val="1_1"/>
  <p:tag name="KSO_WM_SLIDE_LAYOUT_INFO" val="{&quot;backgroundInfo&quot;:[{&quot;bottom&quot;:0,&quot;bottomAbs&quot;:false,&quot;left&quot;:0,&quot;leftAbs&quot;:false,&quot;right&quot;:0,&quot;rightAbs&quot;:false,&quot;top&quot;:0,&quot;topAbs&quot;:false,&quot;type&quot;:&quot;general&quot;}],&quot;direction&quot;:1,&quot;id&quot;:&quot;2021-04-01T15:10:24&quot;,&quot;maxSize&quot;:{&quot;size1&quot;:51.299999999999997},&quot;minSize&quot;:{&quot;size1&quot;:36.299999999999997},&quot;normalSize&quot;:{&quot;size1&quot;:36.662500000000001},&quot;subLayout&quot;:[{&quot;id&quot;:&quot;2021-04-01T15:10:24&quot;,&quot;margin&quot;:{&quot;bottom&quot;:3.8450000286102295,&quot;left&quot;:2.5399999618530273,&quot;right&quot;:0,&quot;top&quot;:3.8450000286102295},&quot;type&quot;:0},{&quot;id&quot;:&quot;2021-04-01T15:10:24&quot;,&quot;margin&quot;:{&quot;bottom&quot;:2.5750000476837158,&quot;left&quot;:1.2439998388290405,&quot;right&quot;:2.1519999504089355,&quot;top&quot;:2.5750000476837158},&quot;type&quot;:0}],&quot;type&quot;:0}"/>
  <p:tag name="KSO_WM_SLIDE_CAN_ADD_NAVIGATION" val="1"/>
  <p:tag name="KSO_WM_SLIDE_BACKGROUND" val="[&quot;general&quot;]"/>
  <p:tag name="KSO_WM_SLIDE_RATIO" val="1.777778"/>
  <p:tag name="KSO_WM_CHIP_INFOS" val="{&quot;type&quot;:0,&quot;layout_type&quot;:&quot;leftright&quot;,&quot;layout_feature&quot;:1,&quot;aspect_ratio&quot;:&quot;16:9&quot;,&quot;same_font_size&quot;:false,&quot;diagram&quot;:{&quot;type&quot;:[],&quot;direction&quot;:0,&quot;isSupportDecBetweenItems&quot;:false},&quot;tags&quot;:{&quot;style&quot;:[&quot;商务&quot;,&quot;简约&quot;,&quot;文艺清新&quot;,&quot;中国风&quot;,&quot;卡通&quot;,&quot;欧美风&quot;,&quot;黑板风&quot;,&quot;渐变风&quot;,&quot;党政风&quot;]},&quot;slide_type&quot;:[&quot;text&quot;]}"/>
  <p:tag name="KSO_WM_CHIP_XID" val="5f5f2f928e478fb0c58a92be"/>
  <p:tag name="KSO_WM_CHIP_FILLPROP" val="[[{&quot;text_align&quot;:&quot;cm&quot;,&quot;text_direction&quot;:&quot;horizontal&quot;,&quot;support_big_font&quot;:false,&quot;fill_id&quot;:&quot;4b3d06a1f10d40ff8e06d4f6d0ab0ea3&quot;,&quot;fill_align&quot;:&quot;cm&quot;,&quot;chip_types&quot;:[&quot;text&quot;,&quot;header&quot;]},{&quot;text_align&quot;:&quot;lm&quot;,&quot;text_direction&quot;:&quot;horizontal&quot;,&quot;support_features&quot;:[&quot;collage&quot;,&quot;carousel&quot;,&quot;creativecrop&quot;],&quot;support_big_font&quot;:false,&quot;fill_id&quot;:&quot;8e40daf4927f4521bed00751a0febf31&quot;,&quot;fill_align&quot;:&quot;cm&quot;,&quot;chip_types&quot;:[&quot;diagram&quot;,&quot;pictext&quot;,&quot;text&quot;,&quot;picture&quot;,&quot;chart&quot;,&quot;table&quot;,&quot;video&quot;]}]]"/>
  <p:tag name="KSO_WM_CHIP_DECFILLPROP" val="[]"/>
  <p:tag name="KSO_WM_CHIP_GROUPID" val="5e757e9369be4861f5f86151"/>
  <p:tag name="KSO_WM_SLIDE_BK_DARK_LIGHT" val="2"/>
  <p:tag name="KSO_WM_SLIDE_BACKGROUND_TYPE" val="general"/>
  <p:tag name="KSO_WM_SLIDE_SUPPORT_FEATURE_TYPE" val="7"/>
  <p:tag name="KSO_WM_TEMPLATE_ASSEMBLE_XID" val="60656ea44054ed1e2fb7fce3"/>
  <p:tag name="KSO_WM_TEMPLATE_ASSEMBLE_GROUPID" val="60656ea44054ed1e2fb7fce3"/>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40.xml><?xml version="1.0" encoding="utf-8"?>
<p:tagLst xmlns:p="http://schemas.openxmlformats.org/presentationml/2006/main">
  <p:tag name="KSO_WM_UNIT_ISCONTENTSTITLE" val="0"/>
  <p:tag name="KSO_WM_UNIT_ISNUMDGMTITLE" val="0"/>
  <p:tag name="KSO_WM_UNIT_NOCLEAR" val="0"/>
  <p:tag name="KSO_WM_UNIT_VALUE" val="14"/>
  <p:tag name="KSO_WM_UNIT_HIGHLIGHT" val="0"/>
  <p:tag name="KSO_WM_UNIT_COMPATIBLE" val="0"/>
  <p:tag name="KSO_WM_UNIT_DIAGRAM_ISNUMVISUAL" val="0"/>
  <p:tag name="KSO_WM_UNIT_DIAGRAM_ISREFERUNIT" val="0"/>
  <p:tag name="KSO_WM_UNIT_TYPE" val="a"/>
  <p:tag name="KSO_WM_UNIT_INDEX" val="1"/>
  <p:tag name="KSO_WM_UNIT_ID" val="diagram20214803_1*a*1"/>
  <p:tag name="KSO_WM_TEMPLATE_CATEGORY" val="diagram"/>
  <p:tag name="KSO_WM_TEMPLATE_INDEX" val="20214803"/>
  <p:tag name="KSO_WM_UNIT_LAYERLEVEL" val="1"/>
  <p:tag name="KSO_WM_TAG_VERSION" val="1.0"/>
  <p:tag name="KSO_WM_BEAUTIFY_FLAG" val="#wm#"/>
  <p:tag name="KSO_WM_UNIT_PRESET_TEXT" val="添加标题"/>
  <p:tag name="KSO_WM_UNIT_DEFAULT_FONT" val="24;44;4"/>
  <p:tag name="KSO_WM_UNIT_BLOCK" val="0"/>
  <p:tag name="KSO_WM_UNIT_SHOW_EDIT_AREA_INDICATION" val="1"/>
  <p:tag name="KSO_WM_CHIP_GROUPID" val="5e7881253197e252a37019b5"/>
  <p:tag name="KSO_WM_CHIP_XID" val="5e7881253197e252a37019b6"/>
  <p:tag name="KSO_WM_UNIT_DEC_AREA_ID" val="5f258f7172254dbeaa27fa54c09f57a9"/>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rm&quot;,&quot;fill_mode&quot;:&quot;full&quot;,&quot;sacle_strategy&quot;:&quot;smart&quot;}"/>
  <p:tag name="KSO_WM_ASSEMBLE_CHIP_INDEX" val="ae19f7ac17b94a4fa7e73134a9ddb5fb"/>
  <p:tag name="KSO_WM_UNIT_TEXT_FILL_FORE_SCHEMECOLOR_INDEX_BRIGHTNESS" val="0"/>
  <p:tag name="KSO_WM_UNIT_TEXT_FILL_FORE_SCHEMECOLOR_INDEX" val="13"/>
  <p:tag name="KSO_WM_UNIT_TEXT_FILL_TYPE" val="1"/>
  <p:tag name="KSO_WM_TEMPLATE_ASSEMBLE_XID" val="60656fa14054ed1e2fb80d9f"/>
  <p:tag name="KSO_WM_TEMPLATE_ASSEMBLE_GROUPID" val="60656fa14054ed1e2fb80d9f"/>
</p:tagLst>
</file>

<file path=ppt/tags/tag141.xml><?xml version="1.0" encoding="utf-8"?>
<p:tagLst xmlns:p="http://schemas.openxmlformats.org/presentationml/2006/main">
  <p:tag name="KSO_WM_UNIT_SUBTYPE" val="a"/>
  <p:tag name="KSO_WM_UNIT_NOCLEAR" val="0"/>
  <p:tag name="KSO_WM_UNIT_VALUE" val="27"/>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20209366_3*l_h_f*1_1_1"/>
  <p:tag name="KSO_WM_TEMPLATE_CATEGORY" val="diagram"/>
  <p:tag name="KSO_WM_TEMPLATE_INDEX" val="20209366"/>
  <p:tag name="KSO_WM_UNIT_LAYERLEVEL" val="1_1_1"/>
  <p:tag name="KSO_WM_TAG_VERSION" val="1.0"/>
  <p:tag name="KSO_WM_BEAUTIFY_FLAG" val="#wm#"/>
  <p:tag name="KSO_WM_UNIT_PRESET_TEXT" val="单击此处输入你需要的正文，文字是您思想的提炼。"/>
  <p:tag name="KSO_WM_UNIT_TEXT_FILL_FORE_SCHEMECOLOR_INDEX_BRIGHTNESS" val="0.25"/>
  <p:tag name="KSO_WM_UNIT_TEXT_FILL_FORE_SCHEMECOLOR_INDEX" val="13"/>
  <p:tag name="KSO_WM_UNIT_TEXT_FILL_TYPE" val="1"/>
  <p:tag name="KSO_WM_UNIT_USESOURCEFORMAT_APPLY" val="1"/>
</p:tagLst>
</file>

<file path=ppt/tags/tag14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3_6"/>
  <p:tag name="KSO_WM_UNIT_ID" val="diagram20209366_3*l_h_i*1_3_6"/>
  <p:tag name="KSO_WM_TEMPLATE_CATEGORY" val="diagram"/>
  <p:tag name="KSO_WM_TEMPLATE_INDEX" val="20209366"/>
  <p:tag name="KSO_WM_UNIT_LAYERLEVEL" val="1_1_1"/>
  <p:tag name="KSO_WM_TAG_VERSION" val="1.0"/>
  <p:tag name="KSO_WM_BEAUTIFY_FLAG" val="#wm#"/>
  <p:tag name="KSO_WM_UNIT_TEXT_FILL_FORE_SCHEMECOLOR_INDEX_BRIGHTNESS" val="-0.25"/>
  <p:tag name="KSO_WM_UNIT_TEXT_FILL_FORE_SCHEMECOLOR_INDEX" val="5"/>
  <p:tag name="KSO_WM_UNIT_TEXT_FILL_TYPE" val="1"/>
  <p:tag name="KSO_WM_UNIT_USESOURCEFORMAT_APPLY" val="1"/>
</p:tagLst>
</file>

<file path=ppt/tags/tag143.xml><?xml version="1.0" encoding="utf-8"?>
<p:tagLst xmlns:p="http://schemas.openxmlformats.org/presentationml/2006/main">
  <p:tag name="KSO_WM_UNIT_SUBTYPE" val="a"/>
  <p:tag name="KSO_WM_UNIT_NOCLEAR" val="0"/>
  <p:tag name="KSO_WM_UNIT_VALUE" val="27"/>
  <p:tag name="KSO_WM_UNIT_HIGHLIGHT" val="0"/>
  <p:tag name="KSO_WM_UNIT_COMPATIBLE" val="0"/>
  <p:tag name="KSO_WM_UNIT_DIAGRAM_ISNUMVISUAL" val="0"/>
  <p:tag name="KSO_WM_UNIT_DIAGRAM_ISREFERUNIT" val="0"/>
  <p:tag name="KSO_WM_DIAGRAM_GROUP_CODE" val="l1-1"/>
  <p:tag name="KSO_WM_UNIT_TYPE" val="l_h_f"/>
  <p:tag name="KSO_WM_UNIT_INDEX" val="1_3_1"/>
  <p:tag name="KSO_WM_UNIT_ID" val="diagram20209366_3*l_h_f*1_3_1"/>
  <p:tag name="KSO_WM_TEMPLATE_CATEGORY" val="diagram"/>
  <p:tag name="KSO_WM_TEMPLATE_INDEX" val="20209366"/>
  <p:tag name="KSO_WM_UNIT_LAYERLEVEL" val="1_1_1"/>
  <p:tag name="KSO_WM_TAG_VERSION" val="1.0"/>
  <p:tag name="KSO_WM_BEAUTIFY_FLAG" val="#wm#"/>
  <p:tag name="KSO_WM_UNIT_PRESET_TEXT" val="单击此处输入你需要的正文，文字是您思想的提炼。"/>
  <p:tag name="KSO_WM_UNIT_TEXT_FILL_FORE_SCHEMECOLOR_INDEX_BRIGHTNESS" val="0.25"/>
  <p:tag name="KSO_WM_UNIT_TEXT_FILL_FORE_SCHEMECOLOR_INDEX" val="13"/>
  <p:tag name="KSO_WM_UNIT_TEXT_FILL_TYPE" val="1"/>
  <p:tag name="KSO_WM_UNIT_USESOURCEFORMAT_APPLY" val="1"/>
</p:tagLst>
</file>

<file path=ppt/tags/tag14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2_6"/>
  <p:tag name="KSO_WM_UNIT_ID" val="diagram20209366_3*l_h_i*1_2_6"/>
  <p:tag name="KSO_WM_TEMPLATE_CATEGORY" val="diagram"/>
  <p:tag name="KSO_WM_TEMPLATE_INDEX" val="20209366"/>
  <p:tag name="KSO_WM_UNIT_LAYERLEVEL" val="1_1_1"/>
  <p:tag name="KSO_WM_TAG_VERSION" val="1.0"/>
  <p:tag name="KSO_WM_BEAUTIFY_FLAG" val="#wm#"/>
  <p:tag name="KSO_WM_UNIT_TEXT_FILL_FORE_SCHEMECOLOR_INDEX_BRIGHTNESS" val="-0.25"/>
  <p:tag name="KSO_WM_UNIT_TEXT_FILL_FORE_SCHEMECOLOR_INDEX" val="5"/>
  <p:tag name="KSO_WM_UNIT_TEXT_FILL_TYPE" val="1"/>
  <p:tag name="KSO_WM_UNIT_USESOURCEFORMAT_APPLY" val="1"/>
</p:tagLst>
</file>

<file path=ppt/tags/tag145.xml><?xml version="1.0" encoding="utf-8"?>
<p:tagLst xmlns:p="http://schemas.openxmlformats.org/presentationml/2006/main">
  <p:tag name="KSO_WM_UNIT_SUBTYPE" val="a"/>
  <p:tag name="KSO_WM_UNIT_NOCLEAR" val="0"/>
  <p:tag name="KSO_WM_UNIT_VALUE" val="27"/>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ID" val="diagram20209366_3*l_h_f*1_2_1"/>
  <p:tag name="KSO_WM_TEMPLATE_CATEGORY" val="diagram"/>
  <p:tag name="KSO_WM_TEMPLATE_INDEX" val="20209366"/>
  <p:tag name="KSO_WM_UNIT_LAYERLEVEL" val="1_1_1"/>
  <p:tag name="KSO_WM_TAG_VERSION" val="1.0"/>
  <p:tag name="KSO_WM_BEAUTIFY_FLAG" val="#wm#"/>
  <p:tag name="KSO_WM_UNIT_PRESET_TEXT" val="单击此处添加文本具体内容，简明扼要的阐述您的观点。根据需要可酌情增减文字，以便观者准确的理解您传达的思想。"/>
  <p:tag name="KSO_WM_UNIT_TEXT_FILL_FORE_SCHEMECOLOR_INDEX_BRIGHTNESS" val="0.25"/>
  <p:tag name="KSO_WM_UNIT_TEXT_FILL_FORE_SCHEMECOLOR_INDEX" val="13"/>
  <p:tag name="KSO_WM_UNIT_TEXT_FILL_TYPE" val="1"/>
  <p:tag name="KSO_WM_UNIT_USESOURCEFORMAT_APPLY" val="1"/>
</p:tagLst>
</file>

<file path=ppt/tags/tag14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4_6"/>
  <p:tag name="KSO_WM_UNIT_ID" val="diagram20209366_3*l_h_i*1_4_6"/>
  <p:tag name="KSO_WM_TEMPLATE_CATEGORY" val="diagram"/>
  <p:tag name="KSO_WM_TEMPLATE_INDEX" val="20209366"/>
  <p:tag name="KSO_WM_UNIT_LAYERLEVEL" val="1_1_1"/>
  <p:tag name="KSO_WM_TAG_VERSION" val="1.0"/>
  <p:tag name="KSO_WM_BEAUTIFY_FLAG" val="#wm#"/>
  <p:tag name="KSO_WM_UNIT_TEXT_FILL_FORE_SCHEMECOLOR_INDEX_BRIGHTNESS" val="-0.25"/>
  <p:tag name="KSO_WM_UNIT_TEXT_FILL_FORE_SCHEMECOLOR_INDEX" val="5"/>
  <p:tag name="KSO_WM_UNIT_TEXT_FILL_TYPE" val="1"/>
  <p:tag name="KSO_WM_UNIT_USESOURCEFORMAT_APPLY" val="1"/>
</p:tagLst>
</file>

<file path=ppt/tags/tag147.xml><?xml version="1.0" encoding="utf-8"?>
<p:tagLst xmlns:p="http://schemas.openxmlformats.org/presentationml/2006/main">
  <p:tag name="KSO_WM_UNIT_SUBTYPE" val="a"/>
  <p:tag name="KSO_WM_UNIT_NOCLEAR" val="0"/>
  <p:tag name="KSO_WM_UNIT_VALUE" val="27"/>
  <p:tag name="KSO_WM_UNIT_HIGHLIGHT" val="0"/>
  <p:tag name="KSO_WM_UNIT_COMPATIBLE" val="0"/>
  <p:tag name="KSO_WM_UNIT_DIAGRAM_ISNUMVISUAL" val="0"/>
  <p:tag name="KSO_WM_UNIT_DIAGRAM_ISREFERUNIT" val="0"/>
  <p:tag name="KSO_WM_DIAGRAM_GROUP_CODE" val="l1-1"/>
  <p:tag name="KSO_WM_UNIT_TYPE" val="l_h_f"/>
  <p:tag name="KSO_WM_UNIT_INDEX" val="1_4_1"/>
  <p:tag name="KSO_WM_UNIT_ID" val="diagram20209366_3*l_h_f*1_4_1"/>
  <p:tag name="KSO_WM_TEMPLATE_CATEGORY" val="diagram"/>
  <p:tag name="KSO_WM_TEMPLATE_INDEX" val="20209366"/>
  <p:tag name="KSO_WM_UNIT_LAYERLEVEL" val="1_1_1"/>
  <p:tag name="KSO_WM_TAG_VERSION" val="1.0"/>
  <p:tag name="KSO_WM_BEAUTIFY_FLAG" val="#wm#"/>
  <p:tag name="KSO_WM_UNIT_PRESET_TEXT" val="单击此处输入你需要的正文，文字是您思想的提炼。"/>
  <p:tag name="KSO_WM_UNIT_TEXT_FILL_FORE_SCHEMECOLOR_INDEX_BRIGHTNESS" val="0.25"/>
  <p:tag name="KSO_WM_UNIT_TEXT_FILL_FORE_SCHEMECOLOR_INDEX" val="13"/>
  <p:tag name="KSO_WM_UNIT_TEXT_FILL_TYPE" val="1"/>
  <p:tag name="KSO_WM_UNIT_USESOURCEFORMAT_APPLY" val="1"/>
</p:tagLst>
</file>

<file path=ppt/tags/tag148.xml><?xml version="1.0" encoding="utf-8"?>
<p:tagLst xmlns:p="http://schemas.openxmlformats.org/presentationml/2006/main">
  <p:tag name="KSO_WM_UNIT_BLOCK" val="0"/>
  <p:tag name="KSO_WM_UNIT_SM_LIMIT_TYPE" val="2"/>
  <p:tag name="KSO_WM_UNIT_HIGHLIGHT" val="0"/>
  <p:tag name="KSO_WM_UNIT_COMPATIBLE" val="0"/>
  <p:tag name="KSO_WM_UNIT_DIAGRAM_ISNUMVISUAL" val="0"/>
  <p:tag name="KSO_WM_UNIT_DIAGRAM_ISREFERUNIT" val="0"/>
  <p:tag name="KSO_WM_UNIT_TYPE" val="i"/>
  <p:tag name="KSO_WM_UNIT_INDEX" val="1"/>
  <p:tag name="KSO_WM_UNIT_ID" val="diagram20211053_1*i*1"/>
  <p:tag name="KSO_WM_TEMPLATE_CATEGORY" val="diagram"/>
  <p:tag name="KSO_WM_TEMPLATE_INDEX" val="20211053"/>
  <p:tag name="KSO_WM_UNIT_LAYERLEVEL" val="1"/>
  <p:tag name="KSO_WM_TAG_VERSION" val="1.0"/>
  <p:tag name="KSO_WM_BEAUTIFY_FLAG" val="#wm#"/>
  <p:tag name="KSO_WM_UNIT_DECORATE_INFO" val="{&quot;ReferentInfo&quot;:{&quot;Id&quot;:&quot;slide&quot;,&quot;X&quot;:{&quot;Pos&quot;:1},&quot;Y&quot;:{&quot;Pos&quot;:1}},&quot;DecorateInfoX&quot;:{&quot;Pos&quot;:1,&quot;IsAbs&quot;:false},&quot;DecorateInfoY&quot;:{&quot;Pos&quot;:1,&quot;IsAbs&quot;:false},&quot;DecorateInfoW&quot;:{&quot;IsAbs&quot;:false},&quot;DecorateInfoH&quot;:{&quot;IsAbs&quot;:false},&quot;whChangeMode&quot;:1}"/>
  <p:tag name="KSO_WM_UNIT_DEC_AREA_ID" val="e9873f812e524d0fb7e1a2e0256e75d5"/>
  <p:tag name="KSO_WM_CHIP_GROUPID" val="5e757e9369be4861f5f86151"/>
  <p:tag name="KSO_WM_CHIP_XID" val="5f5f2f928e478fb0c58a92be"/>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14"/>
  <p:tag name="KSO_WM_UNIT_TEXT_FILL_TYPE" val="1"/>
  <p:tag name="KSO_WM_UNIT_VALUE" val="1320"/>
  <p:tag name="KSO_WM_TEMPLATE_ASSEMBLE_XID" val="60656ea44054ed1e2fb7fce3"/>
  <p:tag name="KSO_WM_TEMPLATE_ASSEMBLE_GROUPID" val="60656ea44054ed1e2fb7fce3"/>
</p:tagLst>
</file>

<file path=ppt/tags/tag14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1_6"/>
  <p:tag name="KSO_WM_UNIT_ID" val="diagram20209366_3*l_h_i*1_1_6"/>
  <p:tag name="KSO_WM_TEMPLATE_CATEGORY" val="diagram"/>
  <p:tag name="KSO_WM_TEMPLATE_INDEX" val="20209366"/>
  <p:tag name="KSO_WM_UNIT_LAYERLEVEL" val="1_1_1"/>
  <p:tag name="KSO_WM_TAG_VERSION" val="1.0"/>
  <p:tag name="KSO_WM_BEAUTIFY_FLAG" val="#wm#"/>
  <p:tag name="KSO_WM_UNIT_TEXT_FILL_FORE_SCHEMECOLOR_INDEX_BRIGHTNESS" val="-0.25"/>
  <p:tag name="KSO_WM_UNIT_TEXT_FILL_FORE_SCHEMECOLOR_INDEX" val="5"/>
  <p:tag name="KSO_WM_UNIT_TEXT_FILL_TYPE" val="1"/>
  <p:tag name="KSO_WM_UNIT_USESOURCEFORMAT_APPLY" val="1"/>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50.xml><?xml version="1.0" encoding="utf-8"?>
<p:tagLst xmlns:p="http://schemas.openxmlformats.org/presentationml/2006/main">
  <p:tag name="KSO_WM_BEAUTIFY_FLAG" val="#wm#"/>
  <p:tag name="KSO_WM_TEMPLATE_CATEGORY" val="diagram"/>
  <p:tag name="KSO_WM_TEMPLATE_INDEX" val="20214803"/>
  <p:tag name="KSO_WM_SLIDE_LAYOUT_INFO" val="{&quot;backgroundInfo&quot;:[{&quot;bottom&quot;:0,&quot;bottomAbs&quot;:false,&quot;left&quot;:0,&quot;leftAbs&quot;:false,&quot;right&quot;:0,&quot;rightAbs&quot;:false,&quot;top&quot;:0,&quot;topAbs&quot;:false,&quot;type&quot;:&quot;general&quot;}],&quot;direction&quot;:1,&quot;id&quot;:&quot;2021-04-01T15:56:20&quot;,&quot;maxSize&quot;:{&quot;size1&quot;:37.499979652444985},&quot;minSize&quot;:{&quot;size1&quot;:27.499979652444988},&quot;normalSize&quot;:{&quot;size1&quot;:27.499979652444988},&quot;subLayout&quot;:[{&quot;id&quot;:&quot;2021-04-01T15:56:20&quot;,&quot;margin&quot;:{&quot;bottom&quot;:5.9270000457763672,&quot;left&quot;:1.6929999589920044,&quot;right&quot;:0.42300000786781311,&quot;top&quot;:5.9270000457763672},&quot;type&quot;:0},{&quot;id&quot;:&quot;2021-04-01T15:56:20&quot;,&quot;margin&quot;:{&quot;bottom&quot;:2.5399999618530273,&quot;left&quot;:0.84700000286102295,&quot;right&quot;:1.6929999589920044,&quot;top&quot;:2.5399999618530273},&quot;type&quot;:0}],&quot;type&quot;:0}"/>
  <p:tag name="KSO_WM_SLIDE_CAN_ADD_NAVIGATION" val="1"/>
  <p:tag name="KSO_WM_SLIDE_BACKGROUND" val="[&quot;general&quot;]"/>
  <p:tag name="KSO_WM_SLIDE_RATIO" val="1.777778"/>
  <p:tag name="KSO_WM_CHIP_INFOS" val="{&quot;type&quot;:0,&quot;layout_type&quot;:&quot;leftright&quot;,&quot;layout_feature&quot;:1,&quot;aspect_ratio&quot;:&quot;16:9&quot;,&quot;same_font_size&quot;:false,&quot;diagram&quot;:{&quot;type&quot;:[],&quot;direction&quot;:0,&quot;isSupportDecBetweenItems&quot;:false},&quot;tags&quot;:{&quot;style&quot;:[&quot;商务&quot;,&quot;简约&quot;,&quot;文艺清新&quot;,&quot;中国风&quot;,&quot;卡通&quot;,&quot;欧美风&quot;,&quot;黑板风&quot;,&quot;渐变风&quot;,&quot;党政风&quot;]},&quot;slide_type&quot;:[&quot;text&quot;]}"/>
  <p:tag name="KSO_WM_CHIP_XID" val="5e6efe48605d5daf04fe5f98"/>
  <p:tag name="KSO_WM_SLIDE_ID" val="diagram20214803_1"/>
  <p:tag name="KSO_WM_TEMPLATE_SUBCATEGORY" val="21"/>
  <p:tag name="KSO_WM_TEMPLATE_MASTER_TYPE" val="0"/>
  <p:tag name="KSO_WM_TEMPLATE_COLOR_TYPE" val="1"/>
  <p:tag name="KSO_WM_SLIDE_TYPE" val="text"/>
  <p:tag name="KSO_WM_SLIDE_SUBTYPE" val="picTxt"/>
  <p:tag name="KSO_WM_SLIDE_ITEM_CNT" val="0"/>
  <p:tag name="KSO_WM_SLIDE_INDEX" val="1"/>
  <p:tag name="KSO_WM_SLIDE_SIZE" val="864*324"/>
  <p:tag name="KSO_WM_SLIDE_POSITION" val="48*108"/>
  <p:tag name="KSO_WM_TAG_VERSION" val="1.0"/>
  <p:tag name="KSO_WM_SLIDE_LAYOUT" val="a_d"/>
  <p:tag name="KSO_WM_SLIDE_LAYOUT_CNT" val="1_1"/>
  <p:tag name="KSO_WM_CHIP_FILLPROP" val="[[{&quot;text_align&quot;:&quot;lm&quot;,&quot;text_direction&quot;:&quot;horizontal&quot;,&quot;support_big_font&quot;:false,&quot;fill_id&quot;:&quot;1225534b603643f5a414df89499311b9&quot;,&quot;fill_align&quot;:&quot;rm&quot;,&quot;chip_types&quot;:[&quot;text&quot;,&quot;header&quot;]},{&quot;text_align&quot;:&quot;lm&quot;,&quot;text_direction&quot;:&quot;horizontal&quot;,&quot;support_features&quot;:[&quot;collage&quot;,&quot;carousel&quot;,&quot;creativecrop&quot;],&quot;support_big_font&quot;:false,&quot;fill_id&quot;:&quot;a5cde0e7e9ca4a5fabf022e041870535&quot;,&quot;fill_align&quot;:&quot;lm&quot;,&quot;chip_types&quot;:[&quot;diagram&quot;,&quot;pictext&quot;,&quot;text&quot;,&quot;picture&quot;,&quot;chart&quot;,&quot;table&quot;,&quot;video&quot;]}]]"/>
  <p:tag name="KSO_WM_CHIP_DECFILLPROP" val="[]"/>
  <p:tag name="KSO_WM_CHIP_GROUPID" val="5e6efe48605d5daf04fe5f97"/>
  <p:tag name="KSO_WM_SLIDE_BK_DARK_LIGHT" val="2"/>
  <p:tag name="KSO_WM_SLIDE_BACKGROUND_TYPE" val="general"/>
  <p:tag name="KSO_WM_SLIDE_SUPPORT_FEATURE_TYPE" val="7"/>
  <p:tag name="KSO_WM_TEMPLATE_ASSEMBLE_XID" val="60656fa14054ed1e2fb80d9f"/>
  <p:tag name="KSO_WM_TEMPLATE_ASSEMBLE_GROUPID" val="60656fa14054ed1e2fb80d9f"/>
</p:tagLst>
</file>

<file path=ppt/tags/tag1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07575_1*i*1"/>
  <p:tag name="KSO_WM_TEMPLATE_CATEGORY" val="diagram"/>
  <p:tag name="KSO_WM_TEMPLATE_INDEX" val="20207575"/>
  <p:tag name="KSO_WM_UNIT_LAYERLEVEL" val="1"/>
  <p:tag name="KSO_WM_TAG_VERSION" val="1.0"/>
  <p:tag name="KSO_WM_BEAUTIFY_FLAG" val="#wm#"/>
  <p:tag name="KSO_WM_UNIT_BLOCK" val="0"/>
  <p:tag name="KSO_WM_UNIT_SM_LIMIT_TYPE" val="2"/>
  <p:tag name="KSO_WM_UNIT_DEC_AREA_ID" val="7090df619eb24a29be860caa3f1e17f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1}"/>
  <p:tag name="KSO_WM_CHIP_GROUPID" val="5ed7460cafe44fab1839bd1a"/>
  <p:tag name="KSO_WM_CHIP_XID" val="5ed212f9daf2e53b70be3eb1"/>
  <p:tag name="KSO_WM_TEMPLATE_ASSEMBLE_XID" val="60656e6e4054ed1e2fb7f894"/>
  <p:tag name="KSO_WM_TEMPLATE_ASSEMBLE_GROUPID" val="60656e6e4054ed1e2fb7f894"/>
</p:tagLst>
</file>

<file path=ppt/tags/tag1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diagram20207575_1*i*2"/>
  <p:tag name="KSO_WM_TEMPLATE_CATEGORY" val="diagram"/>
  <p:tag name="KSO_WM_TEMPLATE_INDEX" val="20207575"/>
  <p:tag name="KSO_WM_UNIT_LAYERLEVEL" val="1"/>
  <p:tag name="KSO_WM_TAG_VERSION" val="1.0"/>
  <p:tag name="KSO_WM_BEAUTIFY_FLAG" val="#wm#"/>
  <p:tag name="KSO_WM_UNIT_BLOCK" val="0"/>
  <p:tag name="KSO_WM_UNIT_SM_LIMIT_TYPE" val="2"/>
  <p:tag name="KSO_WM_UNIT_DECORATE_INFO" val="{&quot;ReferentInfo&quot;:{&quot;Id&quot;:&quot;slide&quot;,&quot;X&quot;:{&quot;Pos&quot;:1},&quot;Y&quot;:{&quot;Pos&quot;:1}},&quot;DecorateInfoX&quot;:{&quot;Pos&quot;:1,&quot;IsAbs&quot;:false},&quot;DecorateInfoY&quot;:{&quot;Pos&quot;:1,&quot;IsAbs&quot;:false},&quot;DecorateInfoW&quot;:{&quot;IsAbs&quot;:true},&quot;DecorateInfoH&quot;:{&quot;IsAbs&quot;:true},&quot;whChangeMode&quot;:0}"/>
  <p:tag name="KSO_WM_UNIT_DEC_AREA_ID" val="008b2d3867524338a4cb096811b1bae7"/>
  <p:tag name="KSO_WM_CHIP_GROUPID" val="5ed7460cafe44fab1839bd1a"/>
  <p:tag name="KSO_WM_CHIP_XID" val="5ed212f9daf2e53b70be3eb1"/>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VALUE" val="65"/>
  <p:tag name="KSO_WM_TEMPLATE_ASSEMBLE_XID" val="60656e6e4054ed1e2fb7f894"/>
  <p:tag name="KSO_WM_TEMPLATE_ASSEMBLE_GROUPID" val="60656e6e4054ed1e2fb7f894"/>
</p:tagLst>
</file>

<file path=ppt/tags/tag1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diagram20207575_1*i*3"/>
  <p:tag name="KSO_WM_TEMPLATE_CATEGORY" val="diagram"/>
  <p:tag name="KSO_WM_TEMPLATE_INDEX" val="20207575"/>
  <p:tag name="KSO_WM_UNIT_LAYERLEVEL" val="1"/>
  <p:tag name="KSO_WM_TAG_VERSION" val="1.0"/>
  <p:tag name="KSO_WM_BEAUTIFY_FLAG" val="#wm#"/>
  <p:tag name="KSO_WM_UNIT_SM_LIMIT_TYPE" val="2"/>
  <p:tag name="KSO_WM_UNIT_BLOCK" val="0"/>
  <p:tag name="KSO_WM_UNIT_DEC_AREA_ID" val="1633926b034d47d5b76db74a46673418"/>
  <p:tag name="KSO_WM_UNIT_DECORATE_INFO" val="{&quot;ReferentInfo&quot;:{&quot;Id&quot;:&quot;slide&quot;,&quot;X&quot;:{&quot;Pos&quot;:1},&quot;Y&quot;:{&quot;Pos&quot;:1}},&quot;DecorateInfoX&quot;:{&quot;Pos&quot;:1,&quot;IsAbs&quot;:false},&quot;DecorateInfoY&quot;:{&quot;Pos&quot;:1,&quot;IsAbs&quot;:false},&quot;DecorateInfoW&quot;:{&quot;IsAbs&quot;:true},&quot;DecorateInfoH&quot;:{&quot;IsAbs&quot;:true},&quot;whChangeMode&quot;:0}"/>
  <p:tag name="KSO_WM_CHIP_GROUPID" val="5ed7460cafe44fab1839bd1a"/>
  <p:tag name="KSO_WM_CHIP_XID" val="5ed212f9daf2e53b70be3eb1"/>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VALUE" val="0"/>
  <p:tag name="KSO_WM_TEMPLATE_ASSEMBLE_XID" val="60656e6e4054ed1e2fb7f894"/>
  <p:tag name="KSO_WM_TEMPLATE_ASSEMBLE_GROUPID" val="60656e6e4054ed1e2fb7f894"/>
</p:tagLst>
</file>

<file path=ppt/tags/tag1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diagram20207575_1*i*4"/>
  <p:tag name="KSO_WM_TEMPLATE_CATEGORY" val="diagram"/>
  <p:tag name="KSO_WM_TEMPLATE_INDEX" val="20207575"/>
  <p:tag name="KSO_WM_UNIT_LAYERLEVEL" val="1"/>
  <p:tag name="KSO_WM_TAG_VERSION" val="1.0"/>
  <p:tag name="KSO_WM_BEAUTIFY_FLAG" val="#wm#"/>
  <p:tag name="KSO_WM_UNIT_SM_LIMIT_TYPE" val="2"/>
  <p:tag name="KSO_WM_UNIT_BLOCK" val="0"/>
  <p:tag name="KSO_WM_UNIT_DEC_AREA_ID" val="4cde5c3a353543559ccf52c032d187af"/>
  <p:tag name="KSO_WM_UNIT_DECORATE_INFO" val="{&quot;ReferentInfo&quot;:{&quot;Id&quot;:&quot;slide&quot;,&quot;X&quot;:{&quot;Pos&quot;:1},&quot;Y&quot;:{&quot;Pos&quot;:1}},&quot;DecorateInfoX&quot;:{&quot;Pos&quot;:1,&quot;IsAbs&quot;:false},&quot;DecorateInfoY&quot;:{&quot;Pos&quot;:1,&quot;IsAbs&quot;:false},&quot;DecorateInfoW&quot;:{&quot;IsAbs&quot;:true},&quot;DecorateInfoH&quot;:{&quot;IsAbs&quot;:true},&quot;whChangeMode&quot;:0}"/>
  <p:tag name="KSO_WM_CHIP_GROUPID" val="5ed7460cafe44fab1839bd1a"/>
  <p:tag name="KSO_WM_CHIP_XID" val="5ed212f9daf2e53b70be3eb1"/>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VALUE" val="0"/>
  <p:tag name="KSO_WM_TEMPLATE_ASSEMBLE_XID" val="60656e6e4054ed1e2fb7f894"/>
  <p:tag name="KSO_WM_TEMPLATE_ASSEMBLE_GROUPID" val="60656e6e4054ed1e2fb7f894"/>
</p:tagLst>
</file>

<file path=ppt/tags/tag1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diagram20207575_1*i*5"/>
  <p:tag name="KSO_WM_TEMPLATE_CATEGORY" val="diagram"/>
  <p:tag name="KSO_WM_TEMPLATE_INDEX" val="20207575"/>
  <p:tag name="KSO_WM_UNIT_LAYERLEVEL" val="1"/>
  <p:tag name="KSO_WM_TAG_VERSION" val="1.0"/>
  <p:tag name="KSO_WM_BEAUTIFY_FLAG" val="#wm#"/>
  <p:tag name="KSO_WM_UNIT_SM_LIMIT_TYPE" val="2"/>
  <p:tag name="KSO_WM_UNIT_BLOCK" val="0"/>
  <p:tag name="KSO_WM_UNIT_DEC_AREA_ID" val="e1ac2e52681843d0836ae71a8348414c"/>
  <p:tag name="KSO_WM_UNIT_DECORATE_INFO" val="{&quot;ReferentInfo&quot;:{&quot;Id&quot;:&quot;slide&quot;,&quot;X&quot;:{&quot;Pos&quot;:1},&quot;Y&quot;:{&quot;Pos&quot;:1}},&quot;DecorateInfoX&quot;:{&quot;Pos&quot;:1,&quot;IsAbs&quot;:false},&quot;DecorateInfoY&quot;:{&quot;Pos&quot;:1,&quot;IsAbs&quot;:false},&quot;DecorateInfoW&quot;:{&quot;IsAbs&quot;:true},&quot;DecorateInfoH&quot;:{&quot;IsAbs&quot;:true},&quot;whChangeMode&quot;:0}"/>
  <p:tag name="KSO_WM_CHIP_GROUPID" val="5ed7460cafe44fab1839bd1a"/>
  <p:tag name="KSO_WM_CHIP_XID" val="5ed212f9daf2e53b70be3eb1"/>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VALUE" val="0"/>
  <p:tag name="KSO_WM_TEMPLATE_ASSEMBLE_XID" val="60656e6e4054ed1e2fb7f894"/>
  <p:tag name="KSO_WM_TEMPLATE_ASSEMBLE_GROUPID" val="60656e6e4054ed1e2fb7f894"/>
</p:tagLst>
</file>

<file path=ppt/tags/tag1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6"/>
  <p:tag name="KSO_WM_UNIT_ID" val="diagram20207575_1*i*6"/>
  <p:tag name="KSO_WM_TEMPLATE_CATEGORY" val="diagram"/>
  <p:tag name="KSO_WM_TEMPLATE_INDEX" val="20207575"/>
  <p:tag name="KSO_WM_UNIT_LAYERLEVEL" val="1"/>
  <p:tag name="KSO_WM_TAG_VERSION" val="1.0"/>
  <p:tag name="KSO_WM_BEAUTIFY_FLAG" val="#wm#"/>
  <p:tag name="KSO_WM_UNIT_BLOCK" val="0"/>
  <p:tag name="KSO_WM_UNIT_SM_LIMIT_TYPE" val="2"/>
  <p:tag name="KSO_WM_UNIT_DEC_AREA_ID" val="846c5bceac97498ea01ab27e1af65450"/>
  <p:tag name="KSO_WM_UNIT_DECORATE_INFO" val="{&quot;ReferentInfo&quot;:{&quot;Id&quot;:&quot;slide&quot;,&quot;X&quot;:{&quot;Pos&quot;:2},&quot;Y&quot;:{&quot;Pos&quot;:2}},&quot;DecorateInfoX&quot;:{&quot;Pos&quot;:2,&quot;IsAbs&quot;:false},&quot;DecorateInfoY&quot;:{&quot;Pos&quot;:2,&quot;IsAbs&quot;:false},&quot;DecorateInfoW&quot;:{&quot;IsAbs&quot;:false},&quot;DecorateInfoH&quot;:{&quot;IsAbs&quot;:false},&quot;whChangeMode&quot;:1}"/>
  <p:tag name="KSO_WM_CHIP_GROUPID" val="5ed7460cafe44fab1839bd1a"/>
  <p:tag name="KSO_WM_CHIP_XID" val="5ed212f9daf2e53b70be3eb1"/>
  <p:tag name="KSO_WM_TEMPLATE_ASSEMBLE_XID" val="60656e6e4054ed1e2fb7f894"/>
  <p:tag name="KSO_WM_TEMPLATE_ASSEMBLE_GROUPID" val="60656e6e4054ed1e2fb7f894"/>
</p:tagLst>
</file>

<file path=ppt/tags/tag1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7"/>
  <p:tag name="KSO_WM_UNIT_ID" val="diagram20207575_1*i*7"/>
  <p:tag name="KSO_WM_TEMPLATE_CATEGORY" val="diagram"/>
  <p:tag name="KSO_WM_TEMPLATE_INDEX" val="20207575"/>
  <p:tag name="KSO_WM_UNIT_LAYERLEVEL" val="1"/>
  <p:tag name="KSO_WM_TAG_VERSION" val="1.0"/>
  <p:tag name="KSO_WM_BEAUTIFY_FLAG" val="#wm#"/>
  <p:tag name="KSO_WM_UNIT_BLOCK" val="0"/>
  <p:tag name="KSO_WM_UNIT_SM_LIMIT_TYPE" val="2"/>
  <p:tag name="KSO_WM_UNIT_DECORATE_INFO" val="{&quot;ReferentInfo&quot;:{&quot;Id&quot;:&quot;slide&quot;,&quot;X&quot;:{&quot;Pos&quot;:1},&quot;Y&quot;:{&quot;Pos&quot;:1}},&quot;DecorateInfoX&quot;:{&quot;Pos&quot;:1,&quot;IsAbs&quot;:false},&quot;DecorateInfoY&quot;:{&quot;Pos&quot;:1,&quot;IsAbs&quot;:false},&quot;DecorateInfoW&quot;:{&quot;IsAbs&quot;:true},&quot;DecorateInfoH&quot;:{&quot;IsAbs&quot;:true},&quot;whChangeMode&quot;:0}"/>
  <p:tag name="KSO_WM_UNIT_DEC_AREA_ID" val="df2cb7a8eab04bd7a138f79bef914df6"/>
  <p:tag name="KSO_WM_CHIP_GROUPID" val="5ed7460cafe44fab1839bd1a"/>
  <p:tag name="KSO_WM_CHIP_XID" val="5ed212f9daf2e53b70be3eb1"/>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VALUE" val="65"/>
  <p:tag name="KSO_WM_TEMPLATE_ASSEMBLE_XID" val="60656e6e4054ed1e2fb7f894"/>
  <p:tag name="KSO_WM_TEMPLATE_ASSEMBLE_GROUPID" val="60656e6e4054ed1e2fb7f894"/>
</p:tagLst>
</file>

<file path=ppt/tags/tag1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8"/>
  <p:tag name="KSO_WM_UNIT_ID" val="diagram20207575_1*i*8"/>
  <p:tag name="KSO_WM_TEMPLATE_CATEGORY" val="diagram"/>
  <p:tag name="KSO_WM_TEMPLATE_INDEX" val="20207575"/>
  <p:tag name="KSO_WM_UNIT_LAYERLEVEL" val="1"/>
  <p:tag name="KSO_WM_TAG_VERSION" val="1.0"/>
  <p:tag name="KSO_WM_BEAUTIFY_FLAG" val="#wm#"/>
  <p:tag name="KSO_WM_UNIT_SM_LIMIT_TYPE" val="2"/>
  <p:tag name="KSO_WM_UNIT_BLOCK" val="0"/>
  <p:tag name="KSO_WM_UNIT_DEC_AREA_ID" val="44db627f571c4a2a8e2c26a4a2d3f542"/>
  <p:tag name="KSO_WM_UNIT_DECORATE_INFO" val="{&quot;ReferentInfo&quot;:{&quot;Id&quot;:&quot;slide&quot;,&quot;X&quot;:{&quot;Pos&quot;:1},&quot;Y&quot;:{&quot;Pos&quot;:1}},&quot;DecorateInfoX&quot;:{&quot;Pos&quot;:1,&quot;IsAbs&quot;:false},&quot;DecorateInfoY&quot;:{&quot;Pos&quot;:1,&quot;IsAbs&quot;:false},&quot;DecorateInfoW&quot;:{&quot;IsAbs&quot;:true},&quot;DecorateInfoH&quot;:{&quot;IsAbs&quot;:true},&quot;whChangeMode&quot;:0}"/>
  <p:tag name="KSO_WM_CHIP_GROUPID" val="5ed7460cafe44fab1839bd1a"/>
  <p:tag name="KSO_WM_CHIP_XID" val="5ed212f9daf2e53b70be3eb1"/>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VALUE" val="0"/>
  <p:tag name="KSO_WM_TEMPLATE_ASSEMBLE_XID" val="60656e6e4054ed1e2fb7f894"/>
  <p:tag name="KSO_WM_TEMPLATE_ASSEMBLE_GROUPID" val="60656e6e4054ed1e2fb7f894"/>
</p:tagLst>
</file>

<file path=ppt/tags/tag1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9"/>
  <p:tag name="KSO_WM_UNIT_ID" val="diagram20207575_1*i*9"/>
  <p:tag name="KSO_WM_TEMPLATE_CATEGORY" val="diagram"/>
  <p:tag name="KSO_WM_TEMPLATE_INDEX" val="20207575"/>
  <p:tag name="KSO_WM_UNIT_LAYERLEVEL" val="1"/>
  <p:tag name="KSO_WM_TAG_VERSION" val="1.0"/>
  <p:tag name="KSO_WM_BEAUTIFY_FLAG" val="#wm#"/>
  <p:tag name="KSO_WM_UNIT_SM_LIMIT_TYPE" val="2"/>
  <p:tag name="KSO_WM_UNIT_BLOCK" val="0"/>
  <p:tag name="KSO_WM_UNIT_DEC_AREA_ID" val="c7950b2ebee3495a999fea4c70b2eede"/>
  <p:tag name="KSO_WM_UNIT_DECORATE_INFO" val="{&quot;ReferentInfo&quot;:{&quot;Id&quot;:&quot;slide&quot;,&quot;X&quot;:{&quot;Pos&quot;:1},&quot;Y&quot;:{&quot;Pos&quot;:1}},&quot;DecorateInfoX&quot;:{&quot;Pos&quot;:1,&quot;IsAbs&quot;:false},&quot;DecorateInfoY&quot;:{&quot;Pos&quot;:1,&quot;IsAbs&quot;:false},&quot;DecorateInfoW&quot;:{&quot;IsAbs&quot;:true},&quot;DecorateInfoH&quot;:{&quot;IsAbs&quot;:true},&quot;whChangeMode&quot;:0}"/>
  <p:tag name="KSO_WM_CHIP_GROUPID" val="5ed7460cafe44fab1839bd1a"/>
  <p:tag name="KSO_WM_CHIP_XID" val="5ed212f9daf2e53b70be3eb1"/>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VALUE" val="0"/>
  <p:tag name="KSO_WM_TEMPLATE_ASSEMBLE_XID" val="60656e6e4054ed1e2fb7f894"/>
  <p:tag name="KSO_WM_TEMPLATE_ASSEMBLE_GROUPID" val="60656e6e4054ed1e2fb7f894"/>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0"/>
  <p:tag name="KSO_WM_UNIT_ID" val="diagram20207575_1*i*10"/>
  <p:tag name="KSO_WM_TEMPLATE_CATEGORY" val="diagram"/>
  <p:tag name="KSO_WM_TEMPLATE_INDEX" val="20207575"/>
  <p:tag name="KSO_WM_UNIT_LAYERLEVEL" val="1"/>
  <p:tag name="KSO_WM_TAG_VERSION" val="1.0"/>
  <p:tag name="KSO_WM_BEAUTIFY_FLAG" val="#wm#"/>
  <p:tag name="KSO_WM_UNIT_SM_LIMIT_TYPE" val="2"/>
  <p:tag name="KSO_WM_UNIT_BLOCK" val="0"/>
  <p:tag name="KSO_WM_UNIT_DEC_AREA_ID" val="eb3a3e7619f44262a58f8c4694f34e8d"/>
  <p:tag name="KSO_WM_UNIT_DECORATE_INFO" val="{&quot;ReferentInfo&quot;:{&quot;Id&quot;:&quot;slide&quot;,&quot;X&quot;:{&quot;Pos&quot;:1},&quot;Y&quot;:{&quot;Pos&quot;:1}},&quot;DecorateInfoX&quot;:{&quot;Pos&quot;:1,&quot;IsAbs&quot;:false},&quot;DecorateInfoY&quot;:{&quot;Pos&quot;:1,&quot;IsAbs&quot;:false},&quot;DecorateInfoW&quot;:{&quot;IsAbs&quot;:true},&quot;DecorateInfoH&quot;:{&quot;IsAbs&quot;:true},&quot;whChangeMode&quot;:0}"/>
  <p:tag name="KSO_WM_CHIP_GROUPID" val="5ed7460cafe44fab1839bd1a"/>
  <p:tag name="KSO_WM_CHIP_XID" val="5ed212f9daf2e53b70be3eb1"/>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VALUE" val="0"/>
  <p:tag name="KSO_WM_TEMPLATE_ASSEMBLE_XID" val="60656e6e4054ed1e2fb7f894"/>
  <p:tag name="KSO_WM_TEMPLATE_ASSEMBLE_GROUPID" val="60656e6e4054ed1e2fb7f894"/>
</p:tagLst>
</file>

<file path=ppt/tags/tag161.xml><?xml version="1.0" encoding="utf-8"?>
<p:tagLst xmlns:p="http://schemas.openxmlformats.org/presentationml/2006/main">
  <p:tag name="KSO_WM_UNIT_SUBTYPE" val="a"/>
  <p:tag name="KSO_WM_UNIT_PRESET_TEXT" val="单击此处添加文本具体内容，简明扼要的阐述您的观点。"/>
  <p:tag name="KSO_WM_UNIT_NOCLEAR" val="0"/>
  <p:tag name="KSO_WM_UNIT_VALUE" val="48"/>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210874_5*m_h_f*1_1_1"/>
  <p:tag name="KSO_WM_TEMPLATE_CATEGORY" val="diagram"/>
  <p:tag name="KSO_WM_TEMPLATE_INDEX" val="20210874"/>
  <p:tag name="KSO_WM_UNIT_LAYERLEVEL" val="1_1_1"/>
  <p:tag name="KSO_WM_TAG_VERSION" val="1.0"/>
  <p:tag name="KSO_WM_BEAUTIFY_FLAG" val="#wm#"/>
  <p:tag name="KSO_WM_UNIT_TEXT_FILL_FORE_SCHEMECOLOR_INDEX_BRIGHTNESS" val="0"/>
  <p:tag name="KSO_WM_UNIT_TEXT_FILL_FORE_SCHEMECOLOR_INDEX" val="13"/>
  <p:tag name="KSO_WM_UNIT_TEXT_FILL_TYPE" val="1"/>
  <p:tag name="KSO_WM_UNIT_USESOURCEFORMAT_APPLY" val="1"/>
</p:tagLst>
</file>

<file path=ppt/tags/tag16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SUBTYPE" val="d"/>
  <p:tag name="KSO_WM_UNIT_TYPE" val="m_h_i"/>
  <p:tag name="KSO_WM_UNIT_INDEX" val="1_1_3"/>
  <p:tag name="KSO_WM_UNIT_ID" val="diagram20210874_5*m_h_i*1_1_3"/>
  <p:tag name="KSO_WM_TEMPLATE_CATEGORY" val="diagram"/>
  <p:tag name="KSO_WM_TEMPLATE_INDEX" val="20210874"/>
  <p:tag name="KSO_WM_UNIT_LAYERLEVEL" val="1_1_1"/>
  <p:tag name="KSO_WM_TAG_VERSION" val="1.0"/>
  <p:tag name="KSO_WM_BEAUTIFY_FLAG" val="#wm#"/>
  <p:tag name="KSO_WM_UNIT_TEXT_FILL_FORE_SCHEMECOLOR_INDEX_BRIGHTNESS" val="0"/>
  <p:tag name="KSO_WM_UNIT_TEXT_FILL_FORE_SCHEMECOLOR_INDEX" val="13"/>
  <p:tag name="KSO_WM_UNIT_TEXT_FILL_TYPE" val="1"/>
  <p:tag name="KSO_WM_UNIT_USESOURCEFORMAT_APPLY" val="1"/>
</p:tagLst>
</file>

<file path=ppt/tags/tag16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SUBTYPE" val="d"/>
  <p:tag name="KSO_WM_UNIT_TYPE" val="m_h_i"/>
  <p:tag name="KSO_WM_UNIT_INDEX" val="1_2_3"/>
  <p:tag name="KSO_WM_UNIT_ID" val="diagram20210874_5*m_h_i*1_2_3"/>
  <p:tag name="KSO_WM_TEMPLATE_CATEGORY" val="diagram"/>
  <p:tag name="KSO_WM_TEMPLATE_INDEX" val="20210874"/>
  <p:tag name="KSO_WM_UNIT_LAYERLEVEL" val="1_1_1"/>
  <p:tag name="KSO_WM_TAG_VERSION" val="1.0"/>
  <p:tag name="KSO_WM_BEAUTIFY_FLAG" val="#wm#"/>
  <p:tag name="KSO_WM_UNIT_TEXT_FILL_FORE_SCHEMECOLOR_INDEX_BRIGHTNESS" val="0"/>
  <p:tag name="KSO_WM_UNIT_TEXT_FILL_FORE_SCHEMECOLOR_INDEX" val="13"/>
  <p:tag name="KSO_WM_UNIT_TEXT_FILL_TYPE" val="1"/>
  <p:tag name="KSO_WM_UNIT_USESOURCEFORMAT_APPLY" val="1"/>
</p:tagLst>
</file>

<file path=ppt/tags/tag16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SUBTYPE" val="d"/>
  <p:tag name="KSO_WM_UNIT_TYPE" val="m_h_i"/>
  <p:tag name="KSO_WM_UNIT_INDEX" val="1_3_3"/>
  <p:tag name="KSO_WM_UNIT_ID" val="diagram20210874_5*m_h_i*1_3_3"/>
  <p:tag name="KSO_WM_TEMPLATE_CATEGORY" val="diagram"/>
  <p:tag name="KSO_WM_TEMPLATE_INDEX" val="20210874"/>
  <p:tag name="KSO_WM_UNIT_LAYERLEVEL" val="1_1_1"/>
  <p:tag name="KSO_WM_TAG_VERSION" val="1.0"/>
  <p:tag name="KSO_WM_BEAUTIFY_FLAG" val="#wm#"/>
  <p:tag name="KSO_WM_UNIT_TEXT_FILL_FORE_SCHEMECOLOR_INDEX_BRIGHTNESS" val="0"/>
  <p:tag name="KSO_WM_UNIT_TEXT_FILL_FORE_SCHEMECOLOR_INDEX" val="13"/>
  <p:tag name="KSO_WM_UNIT_TEXT_FILL_TYPE" val="1"/>
  <p:tag name="KSO_WM_UNIT_USESOURCEFORMAT_APPLY" val="1"/>
</p:tagLst>
</file>

<file path=ppt/tags/tag16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SUBTYPE" val="d"/>
  <p:tag name="KSO_WM_UNIT_TYPE" val="m_h_i"/>
  <p:tag name="KSO_WM_UNIT_INDEX" val="1_4_4"/>
  <p:tag name="KSO_WM_UNIT_ID" val="diagram20210874_5*m_h_i*1_4_4"/>
  <p:tag name="KSO_WM_TEMPLATE_CATEGORY" val="diagram"/>
  <p:tag name="KSO_WM_TEMPLATE_INDEX" val="20210874"/>
  <p:tag name="KSO_WM_UNIT_LAYERLEVEL" val="1_1_1"/>
  <p:tag name="KSO_WM_TAG_VERSION" val="1.0"/>
  <p:tag name="KSO_WM_BEAUTIFY_FLAG" val="#wm#"/>
  <p:tag name="KSO_WM_UNIT_TEXT_FILL_FORE_SCHEMECOLOR_INDEX_BRIGHTNESS" val="0"/>
  <p:tag name="KSO_WM_UNIT_TEXT_FILL_FORE_SCHEMECOLOR_INDEX" val="13"/>
  <p:tag name="KSO_WM_UNIT_TEXT_FILL_TYPE" val="1"/>
  <p:tag name="KSO_WM_UNIT_USESOURCEFORMAT_APPLY" val="1"/>
</p:tagLst>
</file>

<file path=ppt/tags/tag166.xml><?xml version="1.0" encoding="utf-8"?>
<p:tagLst xmlns:p="http://schemas.openxmlformats.org/presentationml/2006/main">
  <p:tag name="KSO_WM_UNIT_SUBTYPE" val="a"/>
  <p:tag name="KSO_WM_UNIT_PRESET_TEXT" val="单击此处添加文本具体内容，简明扼要的阐述您的观点。"/>
  <p:tag name="KSO_WM_UNIT_NOCLEAR" val="0"/>
  <p:tag name="KSO_WM_UNIT_VALUE" val="48"/>
  <p:tag name="KSO_WM_UNIT_HIGHLIGHT" val="0"/>
  <p:tag name="KSO_WM_UNIT_COMPATIBLE" val="0"/>
  <p:tag name="KSO_WM_UNIT_DIAGRAM_ISNUMVISUAL" val="0"/>
  <p:tag name="KSO_WM_UNIT_DIAGRAM_ISREFERUNIT" val="0"/>
  <p:tag name="KSO_WM_DIAGRAM_GROUP_CODE" val="m1-1"/>
  <p:tag name="KSO_WM_UNIT_TYPE" val="m_h_f"/>
  <p:tag name="KSO_WM_UNIT_INDEX" val="1_2_1"/>
  <p:tag name="KSO_WM_UNIT_ID" val="diagram20210874_5*m_h_f*1_2_1"/>
  <p:tag name="KSO_WM_TEMPLATE_CATEGORY" val="diagram"/>
  <p:tag name="KSO_WM_TEMPLATE_INDEX" val="20210874"/>
  <p:tag name="KSO_WM_UNIT_LAYERLEVEL" val="1_1_1"/>
  <p:tag name="KSO_WM_TAG_VERSION" val="1.0"/>
  <p:tag name="KSO_WM_BEAUTIFY_FLAG" val="#wm#"/>
  <p:tag name="KSO_WM_UNIT_TEXT_FILL_FORE_SCHEMECOLOR_INDEX_BRIGHTNESS" val="0"/>
  <p:tag name="KSO_WM_UNIT_TEXT_FILL_FORE_SCHEMECOLOR_INDEX" val="13"/>
  <p:tag name="KSO_WM_UNIT_TEXT_FILL_TYPE" val="1"/>
  <p:tag name="KSO_WM_UNIT_USESOURCEFORMAT_APPLY" val="1"/>
</p:tagLst>
</file>

<file path=ppt/tags/tag167.xml><?xml version="1.0" encoding="utf-8"?>
<p:tagLst xmlns:p="http://schemas.openxmlformats.org/presentationml/2006/main">
  <p:tag name="KSO_WM_UNIT_SUBTYPE" val="a"/>
  <p:tag name="KSO_WM_UNIT_PRESET_TEXT" val="单击此处添加文本具体内容，简明扼要的阐述您的观点。"/>
  <p:tag name="KSO_WM_UNIT_NOCLEAR" val="0"/>
  <p:tag name="KSO_WM_UNIT_VALUE" val="48"/>
  <p:tag name="KSO_WM_UNIT_HIGHLIGHT" val="0"/>
  <p:tag name="KSO_WM_UNIT_COMPATIBLE" val="0"/>
  <p:tag name="KSO_WM_UNIT_DIAGRAM_ISNUMVISUAL" val="0"/>
  <p:tag name="KSO_WM_UNIT_DIAGRAM_ISREFERUNIT" val="0"/>
  <p:tag name="KSO_WM_DIAGRAM_GROUP_CODE" val="m1-1"/>
  <p:tag name="KSO_WM_UNIT_TYPE" val="m_h_f"/>
  <p:tag name="KSO_WM_UNIT_INDEX" val="1_3_1"/>
  <p:tag name="KSO_WM_UNIT_ID" val="diagram20210874_5*m_h_f*1_3_1"/>
  <p:tag name="KSO_WM_TEMPLATE_CATEGORY" val="diagram"/>
  <p:tag name="KSO_WM_TEMPLATE_INDEX" val="20210874"/>
  <p:tag name="KSO_WM_UNIT_LAYERLEVEL" val="1_1_1"/>
  <p:tag name="KSO_WM_TAG_VERSION" val="1.0"/>
  <p:tag name="KSO_WM_BEAUTIFY_FLAG" val="#wm#"/>
  <p:tag name="KSO_WM_UNIT_TEXT_FILL_FORE_SCHEMECOLOR_INDEX_BRIGHTNESS" val="0"/>
  <p:tag name="KSO_WM_UNIT_TEXT_FILL_FORE_SCHEMECOLOR_INDEX" val="13"/>
  <p:tag name="KSO_WM_UNIT_TEXT_FILL_TYPE" val="1"/>
  <p:tag name="KSO_WM_UNIT_USESOURCEFORMAT_APPLY" val="1"/>
</p:tagLst>
</file>

<file path=ppt/tags/tag168.xml><?xml version="1.0" encoding="utf-8"?>
<p:tagLst xmlns:p="http://schemas.openxmlformats.org/presentationml/2006/main">
  <p:tag name="KSO_WM_UNIT_SUBTYPE" val="a"/>
  <p:tag name="KSO_WM_UNIT_PRESET_TEXT" val="单击此处添加文本具体内容，简明扼要的阐述您的观点。"/>
  <p:tag name="KSO_WM_UNIT_NOCLEAR" val="0"/>
  <p:tag name="KSO_WM_UNIT_VALUE" val="48"/>
  <p:tag name="KSO_WM_UNIT_HIGHLIGHT" val="0"/>
  <p:tag name="KSO_WM_UNIT_COMPATIBLE" val="0"/>
  <p:tag name="KSO_WM_UNIT_DIAGRAM_ISNUMVISUAL" val="0"/>
  <p:tag name="KSO_WM_UNIT_DIAGRAM_ISREFERUNIT" val="0"/>
  <p:tag name="KSO_WM_DIAGRAM_GROUP_CODE" val="m1-1"/>
  <p:tag name="KSO_WM_UNIT_TYPE" val="m_h_f"/>
  <p:tag name="KSO_WM_UNIT_INDEX" val="1_4_1"/>
  <p:tag name="KSO_WM_UNIT_ID" val="diagram20210874_5*m_h_f*1_4_1"/>
  <p:tag name="KSO_WM_TEMPLATE_CATEGORY" val="diagram"/>
  <p:tag name="KSO_WM_TEMPLATE_INDEX" val="20210874"/>
  <p:tag name="KSO_WM_UNIT_LAYERLEVEL" val="1_1_1"/>
  <p:tag name="KSO_WM_TAG_VERSION" val="1.0"/>
  <p:tag name="KSO_WM_BEAUTIFY_FLAG" val="#wm#"/>
  <p:tag name="KSO_WM_UNIT_TEXT_FILL_FORE_SCHEMECOLOR_INDEX_BRIGHTNESS" val="0"/>
  <p:tag name="KSO_WM_UNIT_TEXT_FILL_FORE_SCHEMECOLOR_INDEX" val="13"/>
  <p:tag name="KSO_WM_UNIT_TEXT_FILL_TYPE" val="1"/>
  <p:tag name="KSO_WM_UNIT_USESOURCEFORMAT_APPLY" val="1"/>
</p:tagLst>
</file>

<file path=ppt/tags/tag16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SUBTYPE" val="d"/>
  <p:tag name="KSO_WM_UNIT_TYPE" val="m_h_i"/>
  <p:tag name="KSO_WM_UNIT_INDEX" val="1_5_3"/>
  <p:tag name="KSO_WM_UNIT_ID" val="diagram20210874_5*m_h_i*1_5_3"/>
  <p:tag name="KSO_WM_TEMPLATE_CATEGORY" val="diagram"/>
  <p:tag name="KSO_WM_TEMPLATE_INDEX" val="20210874"/>
  <p:tag name="KSO_WM_UNIT_LAYERLEVEL" val="1_1_1"/>
  <p:tag name="KSO_WM_TAG_VERSION" val="1.0"/>
  <p:tag name="KSO_WM_BEAUTIFY_FLAG" val="#wm#"/>
  <p:tag name="KSO_WM_UNIT_TEXT_FILL_FORE_SCHEMECOLOR_INDEX_BRIGHTNESS" val="0"/>
  <p:tag name="KSO_WM_UNIT_TEXT_FILL_FORE_SCHEMECOLOR_INDEX" val="13"/>
  <p:tag name="KSO_WM_UNIT_TEXT_FILL_TYPE" val="1"/>
  <p:tag name="KSO_WM_UNIT_USESOURCEFORMAT_APPLY" val="1"/>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70.xml><?xml version="1.0" encoding="utf-8"?>
<p:tagLst xmlns:p="http://schemas.openxmlformats.org/presentationml/2006/main">
  <p:tag name="KSO_WM_UNIT_SUBTYPE" val="a"/>
  <p:tag name="KSO_WM_UNIT_PRESET_TEXT" val="单击此处添加文本具体内容，简明扼要的阐述您的观点。"/>
  <p:tag name="KSO_WM_UNIT_NOCLEAR" val="0"/>
  <p:tag name="KSO_WM_UNIT_VALUE" val="48"/>
  <p:tag name="KSO_WM_UNIT_HIGHLIGHT" val="0"/>
  <p:tag name="KSO_WM_UNIT_COMPATIBLE" val="0"/>
  <p:tag name="KSO_WM_UNIT_DIAGRAM_ISNUMVISUAL" val="0"/>
  <p:tag name="KSO_WM_UNIT_DIAGRAM_ISREFERUNIT" val="0"/>
  <p:tag name="KSO_WM_DIAGRAM_GROUP_CODE" val="m1-1"/>
  <p:tag name="KSO_WM_UNIT_TYPE" val="m_h_f"/>
  <p:tag name="KSO_WM_UNIT_INDEX" val="1_5_1"/>
  <p:tag name="KSO_WM_UNIT_ID" val="diagram20210874_5*m_h_f*1_5_1"/>
  <p:tag name="KSO_WM_TEMPLATE_CATEGORY" val="diagram"/>
  <p:tag name="KSO_WM_TEMPLATE_INDEX" val="20210874"/>
  <p:tag name="KSO_WM_UNIT_LAYERLEVEL" val="1_1_1"/>
  <p:tag name="KSO_WM_TAG_VERSION" val="1.0"/>
  <p:tag name="KSO_WM_BEAUTIFY_FLAG" val="#wm#"/>
  <p:tag name="KSO_WM_UNIT_TEXT_FILL_FORE_SCHEMECOLOR_INDEX_BRIGHTNESS" val="0"/>
  <p:tag name="KSO_WM_UNIT_TEXT_FILL_FORE_SCHEMECOLOR_INDEX" val="13"/>
  <p:tag name="KSO_WM_UNIT_TEXT_FILL_TYPE" val="1"/>
  <p:tag name="KSO_WM_UNIT_USESOURCEFORMAT_APPLY" val="1"/>
</p:tagLst>
</file>

<file path=ppt/tags/tag17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2_1"/>
  <p:tag name="KSO_WM_UNIT_ID" val="diagram20210874_5*m_h_i*1_2_1"/>
  <p:tag name="KSO_WM_TEMPLATE_CATEGORY" val="diagram"/>
  <p:tag name="KSO_WM_TEMPLATE_INDEX" val="20210874"/>
  <p:tag name="KSO_WM_UNIT_LAYERLEVEL" val="1_1_1"/>
  <p:tag name="KSO_WM_TAG_VERSION" val="1.0"/>
  <p:tag name="KSO_WM_BEAUTIFY_FLAG" val="#wm#"/>
  <p:tag name="KSO_WM_UNIT_FILL_FORE_SCHEMECOLOR_INDEX_BRIGHTNESS" val="0.4"/>
  <p:tag name="KSO_WM_UNIT_FILL_FORE_SCHEMECOLOR_INDEX" val="5"/>
  <p:tag name="KSO_WM_UNIT_FILL_TYPE" val="1"/>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 name="KSO_WM_UNIT_USESOURCEFORMAT_APPLY" val="1"/>
</p:tagLst>
</file>

<file path=ppt/tags/tag17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2_2"/>
  <p:tag name="KSO_WM_UNIT_ID" val="diagram20210874_5*m_h_i*1_2_2"/>
  <p:tag name="KSO_WM_TEMPLATE_CATEGORY" val="diagram"/>
  <p:tag name="KSO_WM_TEMPLATE_INDEX" val="20210874"/>
  <p:tag name="KSO_WM_UNIT_LAYERLEVEL" val="1_1_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USESOURCEFORMAT_APPLY" val="1"/>
</p:tagLst>
</file>

<file path=ppt/tags/tag17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4_1"/>
  <p:tag name="KSO_WM_UNIT_ID" val="diagram20210874_5*m_h_i*1_4_1"/>
  <p:tag name="KSO_WM_TEMPLATE_CATEGORY" val="diagram"/>
  <p:tag name="KSO_WM_TEMPLATE_INDEX" val="20210874"/>
  <p:tag name="KSO_WM_UNIT_LAYERLEVEL" val="1_1_1"/>
  <p:tag name="KSO_WM_TAG_VERSION" val="1.0"/>
  <p:tag name="KSO_WM_BEAUTIFY_FLAG" val="#wm#"/>
  <p:tag name="KSO_WM_UNIT_FILL_FORE_SCHEMECOLOR_INDEX_BRIGHTNESS" val="0.4"/>
  <p:tag name="KSO_WM_UNIT_FILL_FORE_SCHEMECOLOR_INDEX" val="5"/>
  <p:tag name="KSO_WM_UNIT_FILL_TYPE" val="1"/>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 name="KSO_WM_UNIT_USESOURCEFORMAT_APPLY" val="1"/>
</p:tagLst>
</file>

<file path=ppt/tags/tag17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4_2"/>
  <p:tag name="KSO_WM_UNIT_ID" val="diagram20210874_5*m_h_i*1_4_2"/>
  <p:tag name="KSO_WM_TEMPLATE_CATEGORY" val="diagram"/>
  <p:tag name="KSO_WM_TEMPLATE_INDEX" val="20210874"/>
  <p:tag name="KSO_WM_UNIT_LAYERLEVEL" val="1_1_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USESOURCEFORMAT_APPLY" val="1"/>
</p:tagLst>
</file>

<file path=ppt/tags/tag17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2"/>
  <p:tag name="KSO_WM_UNIT_ID" val="diagram20210874_5*m_h_i*1_1_2"/>
  <p:tag name="KSO_WM_TEMPLATE_CATEGORY" val="diagram"/>
  <p:tag name="KSO_WM_TEMPLATE_INDEX" val="20210874"/>
  <p:tag name="KSO_WM_UNIT_LAYERLEVEL" val="1_1_1"/>
  <p:tag name="KSO_WM_TAG_VERSION" val="1.0"/>
  <p:tag name="KSO_WM_BEAUTIFY_FLAG" val="#wm#"/>
  <p:tag name="KSO_WM_UNIT_FILL_FORE_SCHEMECOLOR_INDEX_BRIGHTNESS" val="0"/>
  <p:tag name="KSO_WM_UNIT_FILL_FORE_SCHEMECOLOR_INDEX" val="5"/>
  <p:tag name="KSO_WM_UNIT_FILL_TYPE" val="1"/>
  <p:tag name="KSO_WM_UNIT_LINE_FORE_SCHEMECOLOR_INDEX_BRIGHTNESS" val="0.6"/>
  <p:tag name="KSO_WM_UNIT_LINE_FORE_SCHEMECOLOR_INDEX" val="5"/>
  <p:tag name="KSO_WM_UNIT_LINE_FILL_TYPE" val="2"/>
  <p:tag name="KSO_WM_UNIT_TEXT_FILL_FORE_SCHEMECOLOR_INDEX_BRIGHTNESS" val="0"/>
  <p:tag name="KSO_WM_UNIT_TEXT_FILL_FORE_SCHEMECOLOR_INDEX" val="2"/>
  <p:tag name="KSO_WM_UNIT_TEXT_FILL_TYPE" val="1"/>
  <p:tag name="KSO_WM_UNIT_USESOURCEFORMAT_APPLY" val="1"/>
</p:tagLst>
</file>

<file path=ppt/tags/tag17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4"/>
  <p:tag name="KSO_WM_UNIT_ID" val="diagram20210874_5*m_h_i*1_1_4"/>
  <p:tag name="KSO_WM_TEMPLATE_CATEGORY" val="diagram"/>
  <p:tag name="KSO_WM_TEMPLATE_INDEX" val="20210874"/>
  <p:tag name="KSO_WM_UNIT_LAYERLEVEL" val="1_1_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USESOURCEFORMAT_APPLY" val="1"/>
</p:tagLst>
</file>

<file path=ppt/tags/tag17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3_1"/>
  <p:tag name="KSO_WM_UNIT_ID" val="diagram20210874_5*m_h_i*1_3_1"/>
  <p:tag name="KSO_WM_TEMPLATE_CATEGORY" val="diagram"/>
  <p:tag name="KSO_WM_TEMPLATE_INDEX" val="20210874"/>
  <p:tag name="KSO_WM_UNIT_LAYERLEVEL" val="1_1_1"/>
  <p:tag name="KSO_WM_TAG_VERSION" val="1.0"/>
  <p:tag name="KSO_WM_BEAUTIFY_FLAG" val="#wm#"/>
  <p:tag name="KSO_WM_UNIT_FILL_FORE_SCHEMECOLOR_INDEX_BRIGHTNESS" val="0"/>
  <p:tag name="KSO_WM_UNIT_FILL_FORE_SCHEMECOLOR_INDEX" val="5"/>
  <p:tag name="KSO_WM_UNIT_FILL_TYPE" val="1"/>
  <p:tag name="KSO_WM_UNIT_LINE_FORE_SCHEMECOLOR_INDEX_BRIGHTNESS" val="0.4"/>
  <p:tag name="KSO_WM_UNIT_LINE_FORE_SCHEMECOLOR_INDEX" val="5"/>
  <p:tag name="KSO_WM_UNIT_LINE_FILL_TYPE" val="2"/>
  <p:tag name="KSO_WM_UNIT_TEXT_FILL_FORE_SCHEMECOLOR_INDEX_BRIGHTNESS" val="0"/>
  <p:tag name="KSO_WM_UNIT_TEXT_FILL_FORE_SCHEMECOLOR_INDEX" val="2"/>
  <p:tag name="KSO_WM_UNIT_TEXT_FILL_TYPE" val="1"/>
  <p:tag name="KSO_WM_UNIT_USESOURCEFORMAT_APPLY" val="1"/>
</p:tagLst>
</file>

<file path=ppt/tags/tag17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3_2"/>
  <p:tag name="KSO_WM_UNIT_ID" val="diagram20210874_5*m_h_i*1_3_2"/>
  <p:tag name="KSO_WM_TEMPLATE_CATEGORY" val="diagram"/>
  <p:tag name="KSO_WM_TEMPLATE_INDEX" val="20210874"/>
  <p:tag name="KSO_WM_UNIT_LAYERLEVEL" val="1_1_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USESOURCEFORMAT_APPLY" val="1"/>
</p:tagLst>
</file>

<file path=ppt/tags/tag17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5_1"/>
  <p:tag name="KSO_WM_UNIT_ID" val="diagram20210874_5*m_h_i*1_5_1"/>
  <p:tag name="KSO_WM_TEMPLATE_CATEGORY" val="diagram"/>
  <p:tag name="KSO_WM_TEMPLATE_INDEX" val="20210874"/>
  <p:tag name="KSO_WM_UNIT_LAYERLEVEL" val="1_1_1"/>
  <p:tag name="KSO_WM_TAG_VERSION" val="1.0"/>
  <p:tag name="KSO_WM_BEAUTIFY_FLAG" val="#wm#"/>
  <p:tag name="KSO_WM_UNIT_FILL_FORE_SCHEMECOLOR_INDEX_BRIGHTNESS" val="0"/>
  <p:tag name="KSO_WM_UNIT_FILL_FORE_SCHEMECOLOR_INDEX" val="5"/>
  <p:tag name="KSO_WM_UNIT_FILL_TYPE" val="1"/>
  <p:tag name="KSO_WM_UNIT_LINE_FORE_SCHEMECOLOR_INDEX_BRIGHTNESS" val="0.6"/>
  <p:tag name="KSO_WM_UNIT_LINE_FORE_SCHEMECOLOR_INDEX" val="5"/>
  <p:tag name="KSO_WM_UNIT_LINE_FILL_TYPE" val="2"/>
  <p:tag name="KSO_WM_UNIT_TEXT_FILL_FORE_SCHEMECOLOR_INDEX_BRIGHTNESS" val="0"/>
  <p:tag name="KSO_WM_UNIT_TEXT_FILL_FORE_SCHEMECOLOR_INDEX" val="2"/>
  <p:tag name="KSO_WM_UNIT_TEXT_FILL_TYPE" val="1"/>
  <p:tag name="KSO_WM_UNIT_USESOURCEFORMAT_APPLY" val="1"/>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8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5_2"/>
  <p:tag name="KSO_WM_UNIT_ID" val="diagram20210874_5*m_h_i*1_5_2"/>
  <p:tag name="KSO_WM_TEMPLATE_CATEGORY" val="diagram"/>
  <p:tag name="KSO_WM_TEMPLATE_INDEX" val="20210874"/>
  <p:tag name="KSO_WM_UNIT_LAYERLEVEL" val="1_1_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USESOURCEFORMAT_APPLY" val="1"/>
</p:tagLst>
</file>

<file path=ppt/tags/tag181.xml><?xml version="1.0" encoding="utf-8"?>
<p:tagLst xmlns:p="http://schemas.openxmlformats.org/presentationml/2006/main">
  <p:tag name="KSO_WM_BEAUTIFY_FLAG" val="#wm#"/>
  <p:tag name="KSO_WM_TEMPLATE_CATEGORY" val="diagram"/>
  <p:tag name="KSO_WM_TEMPLATE_INDEX" val="20207575"/>
  <p:tag name="KSO_WM_SLIDE_LAYOUT_INFO" val="{&quot;backgroundInfo&quot;:[{&quot;bottom&quot;:0,&quot;bottomAbs&quot;:false,&quot;left&quot;:0,&quot;leftAbs&quot;:false,&quot;right&quot;:0,&quot;rightAbs&quot;:false,&quot;top&quot;:0,&quot;topAbs&quot;:false,&quot;type&quot;:&quot;general&quot;}],&quot;direction&quot;:1,&quot;id&quot;:&quot;2021-08-17T16:15:30&quot;,&quot;maxSize&quot;:{&quot;size1&quot;:100},&quot;minSize&quot;:{&quot;size1&quot;:100},&quot;normalSize&quot;:{&quot;size1&quot;:100},&quot;subLayout&quot;:[{&quot;id&quot;:&quot;2021-08-17T16:15:30&quot;,&quot;margin&quot;:{&quot;bottom&quot;:2.1170001029968262,&quot;left&quot;:2.5399999618530273,&quot;right&quot;:2.5399999618530273,&quot;top&quot;:2.1170001029968262},&quot;type&quot;:0},{&quot;id&quot;:&quot;2021-08-17T16:15:30&quot;,&quot;type&quot;:0}],&quot;type&quot;:0}"/>
  <p:tag name="KSO_WM_SLIDE_RATIO" val="1.777778"/>
  <p:tag name="KSO_WM_CHIP_INFOS" val="{&quot;type&quot;:0,&quot;layout_type&quot;:&quot;topbottom&quot;,&quot;layout_feature&quot;:1,&quot;aspect_ratio&quot;:&quot;16:9&quot;,&quot;same_font_size&quot;:false,&quot;diagram&quot;:{&quot;type&quot;:[],&quot;direction&quot;:0,&quot;isSupportDecBetweenItems&quot;:false},&quot;tags&quot;:{&quot;style&quot;:[&quot;商务&quot;,&quot;简约&quot;,&quot;文艺清新&quot;,&quot;中国风&quot;,&quot;卡通&quot;,&quot;欧美风&quot;,&quot;黑板风&quot;,&quot;渐变风&quot;,&quot;党政风&quot;]},&quot;slide_type&quot;:[&quot;text&quot;]}"/>
  <p:tag name="KSO_WM_CHIP_XID" val="5ed212f9daf2e53b70be3eb1"/>
  <p:tag name="KSO_WM_CHIP_FILLPROP" val="[[{&quot;text_align&quot;:&quot;cm&quot;,&quot;text_direction&quot;:&quot;horizontal&quot;,&quot;support_features&quot;:[&quot;collage&quot;,&quot;carousel&quot;],&quot;support_big_font&quot;:false,&quot;picture_toward&quot;:0,&quot;picture_dockside&quot;:[],&quot;fill_id&quot;:&quot;93462f48a4e641b7a117cd822d727b87&quot;,&quot;fill_align&quot;:&quot;cm&quot;,&quot;chip_types&quot;:[&quot;diagram&quot;,&quot;pictext&quot;,&quot;picture&quot;,&quot;chart&quot;,&quot;table&quot;,&quot;video&quot;]}]]"/>
  <p:tag name="KSO_WM_SLIDE_ID" val="diagram20207575_1"/>
  <p:tag name="KSO_WM_TEMPLATE_SUBCATEGORY" val="21"/>
  <p:tag name="KSO_WM_TEMPLATE_MASTER_TYPE" val="0"/>
  <p:tag name="KSO_WM_TEMPLATE_COLOR_TYPE" val="1"/>
  <p:tag name="KSO_WM_SLIDE_TYPE" val="text"/>
  <p:tag name="KSO_WM_SLIDE_SUBTYPE" val="picTxt"/>
  <p:tag name="KSO_WM_SLIDE_ITEM_CNT" val="0"/>
  <p:tag name="KSO_WM_SLIDE_INDEX" val="1"/>
  <p:tag name="KSO_WM_SLIDE_SIZE" val="959*539"/>
  <p:tag name="KSO_WM_SLIDE_POSITION" val="0*0"/>
  <p:tag name="KSO_WM_TAG_VERSION" val="1.0"/>
  <p:tag name="KSO_WM_SLIDE_LAYOUT" val="d"/>
  <p:tag name="KSO_WM_SLIDE_LAYOUT_CNT" val="1"/>
  <p:tag name="KSO_WM_CHIP_DECFILLPROP" val="[]"/>
  <p:tag name="KSO_WM_SLIDE_BACKGROUND" val="[&quot;general&quot;]"/>
  <p:tag name="KSO_WM_CHIP_GROUPID" val="5ed7460cafe44fab1839bd1a"/>
  <p:tag name="KSO_WM_SLIDE_BK_DARK_LIGHT" val="2"/>
  <p:tag name="KSO_WM_SLIDE_BACKGROUND_TYPE" val="general"/>
  <p:tag name="KSO_WM_SLIDE_SUPPORT_FEATURE_TYPE" val="3"/>
  <p:tag name="KSO_WM_TEMPLATE_ASSEMBLE_XID" val="60656e6e4054ed1e2fb7f894"/>
  <p:tag name="KSO_WM_TEMPLATE_ASSEMBLE_GROUPID" val="60656e6e4054ed1e2fb7f894"/>
</p:tagLst>
</file>

<file path=ppt/tags/tag182.xml><?xml version="1.0" encoding="utf-8"?>
<p:tagLst xmlns:p="http://schemas.openxmlformats.org/presentationml/2006/main">
  <p:tag name="KSO_WM_BEAUTIFY_FLAG" val="#wm#"/>
  <p:tag name="KSO_WM_TEMPLATE_CATEGORY" val="diagram"/>
  <p:tag name="KSO_WM_TEMPLATE_INDEX" val="20215583"/>
</p:tagLst>
</file>

<file path=ppt/tags/tag18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7646_1*i*1"/>
  <p:tag name="KSO_WM_UNIT_LAYERLEVEL" val="1"/>
  <p:tag name="KSO_WM_TAG_VERSION" val="1.0"/>
  <p:tag name="KSO_WM_BEAUTIFY_FLAG" val="#wm#"/>
  <p:tag name="KSO_WM_UNIT_TYPE" val="i"/>
  <p:tag name="KSO_WM_UNIT_INDEX" val="1"/>
  <p:tag name="KSO_WM_UNIT_SUBTYPE" val="h"/>
  <p:tag name="KSO_WM_SLIDE_BACKGROUND_TYPE" val="navigation"/>
  <p:tag name="KSO_WM_SLIDE_BK_DARK_LIGHT" val="2"/>
  <p:tag name="KSO_WM_UNIT_BK_DARK_LIGHT" val="2"/>
  <p:tag name="KSO_WM_UNIT_FILL_FORE_SCHEMECOLOR_INDEX_BRIGHTNESS" val="0"/>
  <p:tag name="KSO_WM_UNIT_FILL_FORE_SCHEMECOLOR_INDEX" val="15"/>
  <p:tag name="KSO_WM_UNIT_FILL_TYPE" val="1"/>
  <p:tag name="KSO_WM_UNIT_TEXT_FILL_FORE_SCHEMECOLOR_INDEX_BRIGHTNESS" val="0"/>
  <p:tag name="KSO_WM_UNIT_TEXT_FILL_FORE_SCHEMECOLOR_INDEX" val="2"/>
  <p:tag name="KSO_WM_UNIT_TEXT_FILL_TYPE" val="1"/>
  <p:tag name="KSO_WM_TEMPLATE_CATEGORY" val="diagram"/>
  <p:tag name="KSO_WM_TEMPLATE_INDEX" val="20207646"/>
  <p:tag name="KSO_WM_UNIT_VALUE" val="159"/>
  <p:tag name="KSO_WM_TEMPLATE_ASSEMBLE_XID" val="60656e6e4054ed1e2fb7f89d"/>
  <p:tag name="KSO_WM_TEMPLATE_ASSEMBLE_GROUPID" val="60656e6e4054ed1e2fb7f89d"/>
</p:tagLst>
</file>

<file path=ppt/tags/tag184.xml><?xml version="1.0" encoding="utf-8"?>
<p:tagLst xmlns:p="http://schemas.openxmlformats.org/presentationml/2006/main">
  <p:tag name="KSO_WM_UNIT_ISCONTENTSTITLE" val="0"/>
  <p:tag name="KSO_WM_UNIT_ISNUMDGMTITLE" val="0"/>
  <p:tag name="KSO_WM_UNIT_NOCLEAR" val="0"/>
  <p:tag name="KSO_WM_UNIT_VALUE" val="31"/>
  <p:tag name="KSO_WM_UNIT_HIGHLIGHT" val="0"/>
  <p:tag name="KSO_WM_UNIT_COMPATIBLE" val="0"/>
  <p:tag name="KSO_WM_UNIT_DIAGRAM_ISNUMVISUAL" val="0"/>
  <p:tag name="KSO_WM_UNIT_DIAGRAM_ISREFERUNIT" val="0"/>
  <p:tag name="KSO_WM_UNIT_TYPE" val="a"/>
  <p:tag name="KSO_WM_UNIT_INDEX" val="1"/>
  <p:tag name="KSO_WM_UNIT_ID" val="diagram20207646_1*a*1"/>
  <p:tag name="KSO_WM_TEMPLATE_CATEGORY" val="diagram"/>
  <p:tag name="KSO_WM_TEMPLATE_INDEX" val="20207646"/>
  <p:tag name="KSO_WM_UNIT_LAYERLEVEL" val="1"/>
  <p:tag name="KSO_WM_TAG_VERSION" val="1.0"/>
  <p:tag name="KSO_WM_BEAUTIFY_FLAG" val="#wm#"/>
  <p:tag name="KSO_WM_UNIT_PRESET_TEXT" val="单击此处添加大标题内容"/>
  <p:tag name="KSO_WM_UNIT_DEFAULT_FONT" val="24;44;4"/>
  <p:tag name="KSO_WM_UNIT_BLOCK" val="0"/>
  <p:tag name="KSO_WM_UNIT_SHOW_EDIT_AREA_INDICATION" val="1"/>
  <p:tag name="KSO_WM_CHIP_GROUPID" val="5e7881253197e252a37019b5"/>
  <p:tag name="KSO_WM_CHIP_XID" val="5e7881253197e252a37019b6"/>
  <p:tag name="KSO_WM_UNIT_DEC_AREA_ID" val="b735707c32bd4005b584443f719e7122"/>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fab8be1c0c904db0b6a036e6d182573b"/>
  <p:tag name="KSO_WM_UNIT_TEXT_FILL_FORE_SCHEMECOLOR_INDEX_BRIGHTNESS" val="0"/>
  <p:tag name="KSO_WM_UNIT_TEXT_FILL_FORE_SCHEMECOLOR_INDEX" val="13"/>
  <p:tag name="KSO_WM_UNIT_TEXT_FILL_TYPE" val="1"/>
  <p:tag name="KSO_WM_TEMPLATE_ASSEMBLE_XID" val="60656e6e4054ed1e2fb7f89d"/>
  <p:tag name="KSO_WM_TEMPLATE_ASSEMBLE_GROUPID" val="60656e6e4054ed1e2fb7f89d"/>
</p:tagLst>
</file>

<file path=ppt/tags/tag185.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646_1*f*1"/>
  <p:tag name="KSO_WM_TEMPLATE_CATEGORY" val="diagram"/>
  <p:tag name="KSO_WM_TEMPLATE_INDEX" val="20207646"/>
  <p:tag name="KSO_WM_UNIT_LAYERLEVEL" val="1"/>
  <p:tag name="KSO_WM_TAG_VERSION" val="1.0"/>
  <p:tag name="KSO_WM_BEAUTIFY_FLAG" val="#wm#"/>
  <p:tag name="KSO_WM_UNIT_DEFAULT_FONT" val="14;20;2"/>
  <p:tag name="KSO_WM_UNIT_BLOCK" val="0"/>
  <p:tag name="KSO_WM_UNIT_VALUE" val="408"/>
  <p:tag name="KSO_WM_UNIT_SHOW_EDIT_AREA_INDICATION" val="1"/>
  <p:tag name="KSO_WM_CHIP_GROUPID" val="5e6b05596848fb12bee65ac8"/>
  <p:tag name="KSO_WM_CHIP_XID" val="5e6b05596848fb12bee65aca"/>
  <p:tag name="KSO_WM_UNIT_DEC_AREA_ID" val="87800fdfd4b245b9a1eaf3f97e6e97a1"/>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c9508b97fe804a31bc9e28b27ae92103"/>
  <p:tag name="KSO_WM_UNIT_SUPPORT_UNIT_TYPE" val="[&quot;d&quot;,&quot;l&quot;,&quot;m&quot;,&quot;n&quot;,&quot;o&quot;,&quot;p&quot;,&quot;q&quot;,&quot;r&quot;,&quot;δ&quot;,&quot;ε&quot;,&quot;ζ&quot;,&quot;η&quot;,&quot;β&quot;,&quot;α&quot;,&quot;θ&quot;]"/>
  <p:tag name="KSO_WM_UNIT_TEXT_FILL_FORE_SCHEMECOLOR_INDEX_BRIGHTNESS" val="0.25"/>
  <p:tag name="KSO_WM_UNIT_TEXT_FILL_FORE_SCHEMECOLOR_INDEX" val="13"/>
  <p:tag name="KSO_WM_UNIT_TEXT_FILL_TYPE" val="1"/>
  <p:tag name="KSO_WM_TEMPLATE_ASSEMBLE_XID" val="60656e6e4054ed1e2fb7f89d"/>
  <p:tag name="KSO_WM_TEMPLATE_ASSEMBLE_GROUPID" val="60656e6e4054ed1e2fb7f89d"/>
</p:tagLst>
</file>

<file path=ppt/tags/tag186.xml><?xml version="1.0" encoding="utf-8"?>
<p:tagLst xmlns:p="http://schemas.openxmlformats.org/presentationml/2006/main">
  <p:tag name="KSO_WM_BEAUTIFY_FLAG" val="#wm#"/>
  <p:tag name="KSO_WM_TEMPLATE_CATEGORY" val="diagram"/>
  <p:tag name="KSO_WM_TEMPLATE_INDEX" val="20207646"/>
  <p:tag name="KSO_WM_SLIDE_LAYOUT_INFO" val="{&quot;id&quot;:&quot;2021-04-01T14:58:34&quot;,&quot;maxSize&quot;:{&quot;size1&quot;:13.300000000000001},&quot;minSize&quot;:{&quot;size1&quot;:13.300000000000001},&quot;normalSize&quot;:{&quot;size1&quot;:13.300000000000001},&quot;subLayout&quot;:[{&quot;backgroundInfo&quot;:[{&quot;bottom&quot;:0,&quot;bottomAbs&quot;:false,&quot;left&quot;:0,&quot;leftAbs&quot;:false,&quot;right&quot;:0,&quot;rightAbs&quot;:false,&quot;top&quot;:0,&quot;topAbs&quot;:false,&quot;type&quot;:&quot;navigation&quot;}],&quot;id&quot;:&quot;2021-04-01T14:58:34&quot;,&quot;margin&quot;:{&quot;bottom&quot;:0.42300000786781311,&quot;left&quot;:1.2699999809265137,&quot;right&quot;:1.2699999809265137,&quot;top&quot;:0.42300000786781311},&quot;type&quot;:0},{&quot;id&quot;:&quot;2021-04-01T14:58:34&quot;,&quot;margin&quot;:{&quot;bottom&quot;:1.6929999589920044,&quot;left&quot;:1.6929999589920044,&quot;right&quot;:1.6929999589920044,&quot;top&quot;:0.84700000286102295},&quot;type&quot;:0}],&quot;type&quot;:0}"/>
  <p:tag name="KSO_WM_SLIDE_CAN_ADD_NAVIGATION" val="1"/>
  <p:tag name="KSO_WM_SLIDE_BACKGROUND" val="[&quot;navigation&quot;]"/>
  <p:tag name="KSO_WM_SLIDE_RATIO" val="1.777778"/>
  <p:tag name="KSO_WM_CHIP_INFOS" val="{&quot;type&quot;:0,&quot;layout_type&quot;:&quot;navigation&quot;,&quot;layout_feature&quot;:1,&quot;aspect_ratio&quot;:&quot;16:9&quot;,&quot;same_font_size&quot;:false,&quot;diagram&quot;:{&quot;type&quot;:[],&quot;direction&quot;:0,&quot;isSupportDecBetweenItems&quot;:false},&quot;tags&quot;:{&quot;style&quot;:[&quot;商务&quot;,&quot;简约&quot;,&quot;文艺清新&quot;,&quot;中国风&quot;,&quot;卡通&quot;,&quot;欧美风&quot;,&quot;黑板风&quot;,&quot;渐变风&quot;,&quot;党政风&quot;]},&quot;slide_type&quot;:[&quot;text&quot;]}"/>
  <p:tag name="KSO_WM_SLIDE_ID" val="diagram20207646_1"/>
  <p:tag name="KSO_WM_TEMPLATE_SUBCATEGORY" val="21"/>
  <p:tag name="KSO_WM_TEMPLATE_MASTER_TYPE" val="0"/>
  <p:tag name="KSO_WM_TEMPLATE_COLOR_TYPE" val="1"/>
  <p:tag name="KSO_WM_SLIDE_TYPE" val="text"/>
  <p:tag name="KSO_WM_SLIDE_SUBTYPE" val="pureTxt"/>
  <p:tag name="KSO_WM_SLIDE_ITEM_CNT" val="0"/>
  <p:tag name="KSO_WM_SLIDE_INDEX" val="1"/>
  <p:tag name="KSO_WM_SLIDE_SIZE" val="960*468"/>
  <p:tag name="KSO_WM_SLIDE_POSITION" val="0*0"/>
  <p:tag name="KSO_WM_TAG_VERSION" val="1.0"/>
  <p:tag name="KSO_WM_SLIDE_LAYOUT" val="a_f"/>
  <p:tag name="KSO_WM_SLIDE_LAYOUT_CNT" val="1_1"/>
  <p:tag name="KSO_WM_CHIP_FILLPROP" val="[[{&quot;text_align&quot;:&quot;lm&quot;,&quot;text_direction&quot;:&quot;horizontal&quot;,&quot;support_big_font&quot;:false,&quot;picture_toward&quot;:0,&quot;picture_dockside&quot;:[],&quot;fill_id&quot;:&quot;c934b58042b44607bfcc30469ccc57d1&quot;,&quot;fill_align&quot;:&quot;lm&quot;,&quot;chip_types&quot;:[&quot;header&quot;]},{&quot;text_align&quot;:&quot;lm&quot;,&quot;text_direction&quot;:&quot;horizontal&quot;,&quot;support_features&quot;:[&quot;collage&quot;,&quot;carousel&quot;],&quot;support_big_font&quot;:false,&quot;picture_toward&quot;:0,&quot;picture_dockside&quot;:[],&quot;fill_id&quot;:&quot;537f454074a24564a7dd15a2992bf40d&quot;,&quot;fill_align&quot;:&quot;cm&quot;,&quot;chip_types&quot;:[&quot;picture&quot;,&quot;diagram&quot;,&quot;pictext&quot;,&quot;table&quot;,&quot;chart&quot;,&quot;video&quot;,&quot;text&quot;]}]]"/>
  <p:tag name="KSO_WM_CHIP_XID" val="5eeaeb09008addf29f4264c3"/>
  <p:tag name="KSO_WM_CHIP_DECFILLPROP" val="[]"/>
  <p:tag name="KSO_WM_CHIP_GROUPID" val="5eeaeb09008addf29f4264c2"/>
  <p:tag name="KSO_WM_SLIDE_BK_DARK_LIGHT" val="2"/>
  <p:tag name="KSO_WM_SLIDE_BACKGROUND_TYPE" val="navigation"/>
  <p:tag name="KSO_WM_SLIDE_SUPPORT_FEATURE_TYPE" val="0"/>
  <p:tag name="KSO_WM_TEMPLATE_ASSEMBLE_XID" val="60656e6e4054ed1e2fb7f89d"/>
  <p:tag name="KSO_WM_TEMPLATE_ASSEMBLE_GROUPID" val="60656e6e4054ed1e2fb7f89d"/>
</p:tagLst>
</file>

<file path=ppt/tags/tag1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7646_1*i*1"/>
  <p:tag name="KSO_WM_UNIT_LAYERLEVEL" val="1"/>
  <p:tag name="KSO_WM_TAG_VERSION" val="1.0"/>
  <p:tag name="KSO_WM_BEAUTIFY_FLAG" val="#wm#"/>
  <p:tag name="KSO_WM_UNIT_TYPE" val="i"/>
  <p:tag name="KSO_WM_UNIT_INDEX" val="1"/>
  <p:tag name="KSO_WM_UNIT_SUBTYPE" val="h"/>
  <p:tag name="KSO_WM_SLIDE_BACKGROUND_TYPE" val="navigation"/>
  <p:tag name="KSO_WM_SLIDE_BK_DARK_LIGHT" val="2"/>
  <p:tag name="KSO_WM_UNIT_BK_DARK_LIGHT" val="2"/>
  <p:tag name="KSO_WM_UNIT_FILL_FORE_SCHEMECOLOR_INDEX_BRIGHTNESS" val="0"/>
  <p:tag name="KSO_WM_UNIT_FILL_FORE_SCHEMECOLOR_INDEX" val="15"/>
  <p:tag name="KSO_WM_UNIT_FILL_TYPE" val="1"/>
  <p:tag name="KSO_WM_UNIT_TEXT_FILL_FORE_SCHEMECOLOR_INDEX_BRIGHTNESS" val="0"/>
  <p:tag name="KSO_WM_UNIT_TEXT_FILL_FORE_SCHEMECOLOR_INDEX" val="2"/>
  <p:tag name="KSO_WM_UNIT_TEXT_FILL_TYPE" val="1"/>
  <p:tag name="KSO_WM_TEMPLATE_CATEGORY" val="diagram"/>
  <p:tag name="KSO_WM_TEMPLATE_INDEX" val="20207646"/>
  <p:tag name="KSO_WM_UNIT_VALUE" val="159"/>
  <p:tag name="KSO_WM_TEMPLATE_ASSEMBLE_XID" val="60656e6e4054ed1e2fb7f89d"/>
  <p:tag name="KSO_WM_TEMPLATE_ASSEMBLE_GROUPID" val="60656e6e4054ed1e2fb7f89d"/>
</p:tagLst>
</file>

<file path=ppt/tags/tag188.xml><?xml version="1.0" encoding="utf-8"?>
<p:tagLst xmlns:p="http://schemas.openxmlformats.org/presentationml/2006/main">
  <p:tag name="KSO_WM_UNIT_ISCONTENTSTITLE" val="0"/>
  <p:tag name="KSO_WM_UNIT_ISNUMDGMTITLE" val="0"/>
  <p:tag name="KSO_WM_UNIT_NOCLEAR" val="0"/>
  <p:tag name="KSO_WM_UNIT_VALUE" val="31"/>
  <p:tag name="KSO_WM_UNIT_HIGHLIGHT" val="0"/>
  <p:tag name="KSO_WM_UNIT_COMPATIBLE" val="0"/>
  <p:tag name="KSO_WM_UNIT_DIAGRAM_ISNUMVISUAL" val="0"/>
  <p:tag name="KSO_WM_UNIT_DIAGRAM_ISREFERUNIT" val="0"/>
  <p:tag name="KSO_WM_UNIT_TYPE" val="a"/>
  <p:tag name="KSO_WM_UNIT_INDEX" val="1"/>
  <p:tag name="KSO_WM_UNIT_ID" val="diagram20207646_1*a*1"/>
  <p:tag name="KSO_WM_TEMPLATE_CATEGORY" val="diagram"/>
  <p:tag name="KSO_WM_TEMPLATE_INDEX" val="20207646"/>
  <p:tag name="KSO_WM_UNIT_LAYERLEVEL" val="1"/>
  <p:tag name="KSO_WM_TAG_VERSION" val="1.0"/>
  <p:tag name="KSO_WM_BEAUTIFY_FLAG" val="#wm#"/>
  <p:tag name="KSO_WM_UNIT_PRESET_TEXT" val="单击此处添加大标题内容"/>
  <p:tag name="KSO_WM_UNIT_DEFAULT_FONT" val="24;44;4"/>
  <p:tag name="KSO_WM_UNIT_BLOCK" val="0"/>
  <p:tag name="KSO_WM_UNIT_SHOW_EDIT_AREA_INDICATION" val="1"/>
  <p:tag name="KSO_WM_CHIP_GROUPID" val="5e7881253197e252a37019b5"/>
  <p:tag name="KSO_WM_CHIP_XID" val="5e7881253197e252a37019b6"/>
  <p:tag name="KSO_WM_UNIT_DEC_AREA_ID" val="b735707c32bd4005b584443f719e7122"/>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fab8be1c0c904db0b6a036e6d182573b"/>
  <p:tag name="KSO_WM_UNIT_TEXT_FILL_FORE_SCHEMECOLOR_INDEX_BRIGHTNESS" val="0"/>
  <p:tag name="KSO_WM_UNIT_TEXT_FILL_FORE_SCHEMECOLOR_INDEX" val="13"/>
  <p:tag name="KSO_WM_UNIT_TEXT_FILL_TYPE" val="1"/>
  <p:tag name="KSO_WM_TEMPLATE_ASSEMBLE_XID" val="60656e6e4054ed1e2fb7f89d"/>
  <p:tag name="KSO_WM_TEMPLATE_ASSEMBLE_GROUPID" val="60656e6e4054ed1e2fb7f89d"/>
</p:tagLst>
</file>

<file path=ppt/tags/tag189.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646_1*f*1"/>
  <p:tag name="KSO_WM_TEMPLATE_CATEGORY" val="diagram"/>
  <p:tag name="KSO_WM_TEMPLATE_INDEX" val="20207646"/>
  <p:tag name="KSO_WM_UNIT_LAYERLEVEL" val="1"/>
  <p:tag name="KSO_WM_TAG_VERSION" val="1.0"/>
  <p:tag name="KSO_WM_BEAUTIFY_FLAG" val="#wm#"/>
  <p:tag name="KSO_WM_UNIT_DEFAULT_FONT" val="14;20;2"/>
  <p:tag name="KSO_WM_UNIT_BLOCK" val="0"/>
  <p:tag name="KSO_WM_UNIT_VALUE" val="408"/>
  <p:tag name="KSO_WM_UNIT_SHOW_EDIT_AREA_INDICATION" val="1"/>
  <p:tag name="KSO_WM_CHIP_GROUPID" val="5e6b05596848fb12bee65ac8"/>
  <p:tag name="KSO_WM_CHIP_XID" val="5e6b05596848fb12bee65aca"/>
  <p:tag name="KSO_WM_UNIT_DEC_AREA_ID" val="87800fdfd4b245b9a1eaf3f97e6e97a1"/>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c9508b97fe804a31bc9e28b27ae92103"/>
  <p:tag name="KSO_WM_UNIT_SUPPORT_UNIT_TYPE" val="[&quot;d&quot;,&quot;l&quot;,&quot;m&quot;,&quot;n&quot;,&quot;o&quot;,&quot;p&quot;,&quot;q&quot;,&quot;r&quot;,&quot;δ&quot;,&quot;ε&quot;,&quot;ζ&quot;,&quot;η&quot;,&quot;β&quot;,&quot;α&quot;,&quot;θ&quot;]"/>
  <p:tag name="KSO_WM_UNIT_TEXT_FILL_FORE_SCHEMECOLOR_INDEX_BRIGHTNESS" val="0.25"/>
  <p:tag name="KSO_WM_UNIT_TEXT_FILL_FORE_SCHEMECOLOR_INDEX" val="13"/>
  <p:tag name="KSO_WM_UNIT_TEXT_FILL_TYPE" val="1"/>
  <p:tag name="KSO_WM_TEMPLATE_ASSEMBLE_XID" val="60656e6e4054ed1e2fb7f89d"/>
  <p:tag name="KSO_WM_TEMPLATE_ASSEMBLE_GROUPID" val="60656e6e4054ed1e2fb7f89d"/>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90.xml><?xml version="1.0" encoding="utf-8"?>
<p:tagLst xmlns:p="http://schemas.openxmlformats.org/presentationml/2006/main">
  <p:tag name="KSO_WM_BEAUTIFY_FLAG" val="#wm#"/>
  <p:tag name="KSO_WM_TEMPLATE_CATEGORY" val="diagram"/>
  <p:tag name="KSO_WM_TEMPLATE_INDEX" val="20207646"/>
  <p:tag name="KSO_WM_SLIDE_LAYOUT_INFO" val="{&quot;id&quot;:&quot;2021-04-01T14:58:34&quot;,&quot;maxSize&quot;:{&quot;size1&quot;:13.300000000000001},&quot;minSize&quot;:{&quot;size1&quot;:13.300000000000001},&quot;normalSize&quot;:{&quot;size1&quot;:13.300000000000001},&quot;subLayout&quot;:[{&quot;backgroundInfo&quot;:[{&quot;bottom&quot;:0,&quot;bottomAbs&quot;:false,&quot;left&quot;:0,&quot;leftAbs&quot;:false,&quot;right&quot;:0,&quot;rightAbs&quot;:false,&quot;top&quot;:0,&quot;topAbs&quot;:false,&quot;type&quot;:&quot;navigation&quot;}],&quot;id&quot;:&quot;2021-04-01T14:58:34&quot;,&quot;margin&quot;:{&quot;bottom&quot;:0.42300000786781311,&quot;left&quot;:1.2699999809265137,&quot;right&quot;:1.2699999809265137,&quot;top&quot;:0.42300000786781311},&quot;type&quot;:0},{&quot;id&quot;:&quot;2021-04-01T14:58:34&quot;,&quot;margin&quot;:{&quot;bottom&quot;:1.6929999589920044,&quot;left&quot;:1.6929999589920044,&quot;right&quot;:1.6929999589920044,&quot;top&quot;:0.84700000286102295},&quot;type&quot;:0}],&quot;type&quot;:0}"/>
  <p:tag name="KSO_WM_SLIDE_CAN_ADD_NAVIGATION" val="1"/>
  <p:tag name="KSO_WM_SLIDE_BACKGROUND" val="[&quot;navigation&quot;]"/>
  <p:tag name="KSO_WM_SLIDE_RATIO" val="1.777778"/>
  <p:tag name="KSO_WM_CHIP_INFOS" val="{&quot;type&quot;:0,&quot;layout_type&quot;:&quot;navigation&quot;,&quot;layout_feature&quot;:1,&quot;aspect_ratio&quot;:&quot;16:9&quot;,&quot;same_font_size&quot;:false,&quot;diagram&quot;:{&quot;type&quot;:[],&quot;direction&quot;:0,&quot;isSupportDecBetweenItems&quot;:false},&quot;tags&quot;:{&quot;style&quot;:[&quot;商务&quot;,&quot;简约&quot;,&quot;文艺清新&quot;,&quot;中国风&quot;,&quot;卡通&quot;,&quot;欧美风&quot;,&quot;黑板风&quot;,&quot;渐变风&quot;,&quot;党政风&quot;]},&quot;slide_type&quot;:[&quot;text&quot;]}"/>
  <p:tag name="KSO_WM_SLIDE_ID" val="diagram20207646_1"/>
  <p:tag name="KSO_WM_TEMPLATE_SUBCATEGORY" val="21"/>
  <p:tag name="KSO_WM_TEMPLATE_MASTER_TYPE" val="0"/>
  <p:tag name="KSO_WM_TEMPLATE_COLOR_TYPE" val="1"/>
  <p:tag name="KSO_WM_SLIDE_TYPE" val="text"/>
  <p:tag name="KSO_WM_SLIDE_SUBTYPE" val="pureTxt"/>
  <p:tag name="KSO_WM_SLIDE_ITEM_CNT" val="0"/>
  <p:tag name="KSO_WM_SLIDE_INDEX" val="1"/>
  <p:tag name="KSO_WM_SLIDE_SIZE" val="960*468"/>
  <p:tag name="KSO_WM_SLIDE_POSITION" val="0*0"/>
  <p:tag name="KSO_WM_TAG_VERSION" val="1.0"/>
  <p:tag name="KSO_WM_SLIDE_LAYOUT" val="a_f"/>
  <p:tag name="KSO_WM_SLIDE_LAYOUT_CNT" val="1_1"/>
  <p:tag name="KSO_WM_CHIP_FILLPROP" val="[[{&quot;text_align&quot;:&quot;lm&quot;,&quot;text_direction&quot;:&quot;horizontal&quot;,&quot;support_big_font&quot;:false,&quot;picture_toward&quot;:0,&quot;picture_dockside&quot;:[],&quot;fill_id&quot;:&quot;c934b58042b44607bfcc30469ccc57d1&quot;,&quot;fill_align&quot;:&quot;lm&quot;,&quot;chip_types&quot;:[&quot;header&quot;]},{&quot;text_align&quot;:&quot;lm&quot;,&quot;text_direction&quot;:&quot;horizontal&quot;,&quot;support_features&quot;:[&quot;collage&quot;,&quot;carousel&quot;],&quot;support_big_font&quot;:false,&quot;picture_toward&quot;:0,&quot;picture_dockside&quot;:[],&quot;fill_id&quot;:&quot;537f454074a24564a7dd15a2992bf40d&quot;,&quot;fill_align&quot;:&quot;cm&quot;,&quot;chip_types&quot;:[&quot;picture&quot;,&quot;diagram&quot;,&quot;pictext&quot;,&quot;table&quot;,&quot;chart&quot;,&quot;video&quot;,&quot;text&quot;]}]]"/>
  <p:tag name="KSO_WM_CHIP_XID" val="5eeaeb09008addf29f4264c3"/>
  <p:tag name="KSO_WM_CHIP_DECFILLPROP" val="[]"/>
  <p:tag name="KSO_WM_CHIP_GROUPID" val="5eeaeb09008addf29f4264c2"/>
  <p:tag name="KSO_WM_SLIDE_BK_DARK_LIGHT" val="2"/>
  <p:tag name="KSO_WM_SLIDE_BACKGROUND_TYPE" val="navigation"/>
  <p:tag name="KSO_WM_SLIDE_SUPPORT_FEATURE_TYPE" val="0"/>
  <p:tag name="KSO_WM_TEMPLATE_ASSEMBLE_XID" val="60656e6e4054ed1e2fb7f89d"/>
  <p:tag name="KSO_WM_TEMPLATE_ASSEMBLE_GROUPID" val="60656e6e4054ed1e2fb7f89d"/>
</p:tagLst>
</file>

<file path=ppt/tags/tag191.xml><?xml version="1.0" encoding="utf-8"?>
<p:tagLst xmlns:p="http://schemas.openxmlformats.org/presentationml/2006/main">
  <p:tag name="KSO_WM_BEAUTIFY_FLAG" val="#wm#"/>
  <p:tag name="KSO_WM_TEMPLATE_CATEGORY" val="diagram"/>
  <p:tag name="KSO_WM_TEMPLATE_INDEX" val="20215583"/>
</p:tagLst>
</file>

<file path=ppt/tags/tag19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12713_1*i*1"/>
  <p:tag name="KSO_WM_TEMPLATE_CATEGORY" val="diagram"/>
  <p:tag name="KSO_WM_TEMPLATE_INDEX" val="20212713"/>
  <p:tag name="KSO_WM_UNIT_LAYERLEVEL" val="1"/>
  <p:tag name="KSO_WM_TAG_VERSION" val="1.0"/>
  <p:tag name="KSO_WM_BEAUTIFY_FLAG" val="#wm#"/>
  <p:tag name="KSO_WM_UNIT_BLOCK" val="0"/>
  <p:tag name="KSO_WM_UNIT_SM_LIMIT_TYPE" val="2"/>
  <p:tag name="KSO_WM_UNIT_DEC_AREA_ID" val="6c938ff465544c81b53780745e718009"/>
  <p:tag name="KSO_WM_UNIT_DECORATE_INFO" val="{&quot;DecorateInfoH&quot;:{&quot;IsAbs&quot;:false},&quot;DecorateInfoW&quot;:{&quot;IsAbs&quot;:false},&quot;DecorateInfoX&quot;:{&quot;IsAbs&quot;:false,&quot;Pos&quot;:1},&quot;DecorateInfoY&quot;:{&quot;IsAbs&quot;:false,&quot;Pos&quot;:1},&quot;ReferentInfo&quot;:{&quot;Id&quot;:&quot;84a6c56b6ff04b3385062ce2c276b31c&quot;,&quot;X&quot;:{&quot;Pos&quot;:1},&quot;Y&quot;:{&quot;Pos&quot;:1}},&quot;whChangeMode&quot;:1}"/>
  <p:tag name="KSO_WM_CHIP_GROUPID" val="5f708c7a747e3ea6e292a7fb"/>
  <p:tag name="KSO_WM_CHIP_XID" val="5f708c7a747e3ea6e292a7fc"/>
  <p:tag name="KSO_WM_UNIT_FILL_FORE_SCHEMECOLOR_INDEX_BRIGHTNESS" val="0"/>
  <p:tag name="KSO_WM_UNIT_FILL_FORE_SCHEMECOLOR_INDEX" val="14"/>
  <p:tag name="KSO_WM_UNIT_FILL_TYPE" val="1"/>
  <p:tag name="KSO_WM_UNIT_TEXT_FILL_FORE_SCHEMECOLOR_INDEX_BRIGHTNESS" val="0"/>
  <p:tag name="KSO_WM_UNIT_TEXT_FILL_FORE_SCHEMECOLOR_INDEX" val="2"/>
  <p:tag name="KSO_WM_UNIT_TEXT_FILL_TYPE" val="1"/>
  <p:tag name="KSO_WM_UNIT_VALUE" val="816"/>
  <p:tag name="KSO_WM_TEMPLATE_ASSEMBLE_XID" val="60656f644054ed1e2fb80930"/>
  <p:tag name="KSO_WM_TEMPLATE_ASSEMBLE_GROUPID" val="60656f644054ed1e2fb80930"/>
</p:tagLst>
</file>

<file path=ppt/tags/tag193.xml><?xml version="1.0" encoding="utf-8"?>
<p:tagLst xmlns:p="http://schemas.openxmlformats.org/presentationml/2006/main">
  <p:tag name="KSO_WM_UNIT_ISCONTENTSTITLE" val="0"/>
  <p:tag name="KSO_WM_UNIT_ISNUMDGMTITLE" val="0"/>
  <p:tag name="KSO_WM_UNIT_NOCLEAR" val="0"/>
  <p:tag name="KSO_WM_UNIT_VALUE" val="28"/>
  <p:tag name="KSO_WM_UNIT_HIGHLIGHT" val="0"/>
  <p:tag name="KSO_WM_UNIT_COMPATIBLE" val="0"/>
  <p:tag name="KSO_WM_UNIT_DIAGRAM_ISNUMVISUAL" val="0"/>
  <p:tag name="KSO_WM_UNIT_DIAGRAM_ISREFERUNIT" val="0"/>
  <p:tag name="KSO_WM_UNIT_TYPE" val="a"/>
  <p:tag name="KSO_WM_UNIT_INDEX" val="1"/>
  <p:tag name="KSO_WM_UNIT_ID" val="diagram20212713_1*a*1"/>
  <p:tag name="KSO_WM_TEMPLATE_CATEGORY" val="diagram"/>
  <p:tag name="KSO_WM_TEMPLATE_INDEX" val="20212713"/>
  <p:tag name="KSO_WM_UNIT_LAYERLEVEL" val="1"/>
  <p:tag name="KSO_WM_TAG_VERSION" val="1.0"/>
  <p:tag name="KSO_WM_BEAUTIFY_FLAG" val="#wm#"/>
  <p:tag name="KSO_WM_UNIT_PRESET_TEXT" val="单击此处添加大标题内容"/>
  <p:tag name="KSO_WM_UNIT_DEFAULT_FONT" val="24;44;4"/>
  <p:tag name="KSO_WM_UNIT_BLOCK" val="0"/>
  <p:tag name="KSO_WM_UNIT_SHOW_EDIT_AREA_INDICATION" val="1"/>
  <p:tag name="KSO_WM_CHIP_GROUPID" val="5e7881253197e252a37019b5"/>
  <p:tag name="KSO_WM_CHIP_XID" val="5e7881253197e252a37019b6"/>
  <p:tag name="KSO_WM_UNIT_DEC_AREA_ID" val="8813dededcd94f83be1334e61bb4760c"/>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t&quot;,&quot;fill_mode&quot;:&quot;full&quot;,&quot;sacle_strategy&quot;:&quot;smart&quot;}"/>
  <p:tag name="KSO_WM_ASSEMBLE_CHIP_INDEX" val="fba21aa6e7b04473ad95be895e1428b6"/>
  <p:tag name="KSO_WM_UNIT_TEXT_FILL_FORE_SCHEMECOLOR_INDEX_BRIGHTNESS" val="0"/>
  <p:tag name="KSO_WM_UNIT_TEXT_FILL_FORE_SCHEMECOLOR_INDEX" val="13"/>
  <p:tag name="KSO_WM_UNIT_TEXT_FILL_TYPE" val="1"/>
  <p:tag name="KSO_WM_TEMPLATE_ASSEMBLE_XID" val="60656f644054ed1e2fb80930"/>
  <p:tag name="KSO_WM_TEMPLATE_ASSEMBLE_GROUPID" val="60656f644054ed1e2fb80930"/>
</p:tagLst>
</file>

<file path=ppt/tags/tag194.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713_1*f*1"/>
  <p:tag name="KSO_WM_TEMPLATE_CATEGORY" val="diagram"/>
  <p:tag name="KSO_WM_TEMPLATE_INDEX" val="20212713"/>
  <p:tag name="KSO_WM_UNIT_LAYERLEVEL" val="1"/>
  <p:tag name="KSO_WM_TAG_VERSION" val="1.0"/>
  <p:tag name="KSO_WM_BEAUTIFY_FLAG" val="#wm#"/>
  <p:tag name="KSO_WM_UNIT_DEFAULT_FONT" val="14;20;2"/>
  <p:tag name="KSO_WM_UNIT_BLOCK" val="0"/>
  <p:tag name="KSO_WM_UNIT_VALUE" val="440"/>
  <p:tag name="KSO_WM_UNIT_SHOW_EDIT_AREA_INDICATION" val="1"/>
  <p:tag name="KSO_WM_CHIP_GROUPID" val="5e6b05596848fb12bee65ac8"/>
  <p:tag name="KSO_WM_CHIP_XID" val="5e6b05596848fb12bee65aca"/>
  <p:tag name="KSO_WM_UNIT_DEC_AREA_ID" val="84a6c56b6ff04b3385062ce2c276b31c"/>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a95d889fcf624743b8b9a892c7ba4fc1"/>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30"/>
  <p:tag name="KSO_WM_TEMPLATE_ASSEMBLE_GROUPID" val="60656f644054ed1e2fb80930"/>
</p:tagLst>
</file>

<file path=ppt/tags/tag1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diagram20212713_1*i*2"/>
  <p:tag name="KSO_WM_TEMPLATE_CATEGORY" val="diagram"/>
  <p:tag name="KSO_WM_TEMPLATE_INDEX" val="20212713"/>
  <p:tag name="KSO_WM_UNIT_LAYERLEVEL" val="1"/>
  <p:tag name="KSO_WM_TAG_VERSION" val="1.0"/>
  <p:tag name="KSO_WM_BEAUTIFY_FLAG" val="#wm#"/>
  <p:tag name="KSO_WM_UNIT_BLOCK" val="0"/>
  <p:tag name="KSO_WM_UNIT_SM_LIMIT_TYPE" val="2"/>
  <p:tag name="KSO_WM_UNIT_DEC_AREA_ID" val="ab9e3ede4f02433781ee8c4bc865c252"/>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1}"/>
  <p:tag name="KSO_WM_CHIP_GROUPID" val="5f708c7a747e3ea6e292a7fb"/>
  <p:tag name="KSO_WM_CHIP_XID" val="5f708c7a747e3ea6e292a7fc"/>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VALUE" val="0"/>
  <p:tag name="KSO_WM_TEMPLATE_ASSEMBLE_XID" val="60656f644054ed1e2fb80930"/>
  <p:tag name="KSO_WM_TEMPLATE_ASSEMBLE_GROUPID" val="60656f644054ed1e2fb80930"/>
</p:tagLst>
</file>

<file path=ppt/tags/tag196.xml><?xml version="1.0" encoding="utf-8"?>
<p:tagLst xmlns:p="http://schemas.openxmlformats.org/presentationml/2006/main">
  <p:tag name="KSO_WM_BEAUTIFY_FLAG" val="#wm#"/>
  <p:tag name="KSO_WM_TEMPLATE_CATEGORY" val="diagram"/>
  <p:tag name="KSO_WM_TEMPLATE_INDEX" val="20212713"/>
  <p:tag name="KSO_WM_SLIDE_ID" val="diagram20212713_1"/>
  <p:tag name="KSO_WM_TEMPLATE_SUBCATEGORY" val="21"/>
  <p:tag name="KSO_WM_TEMPLATE_MASTER_TYPE" val="0"/>
  <p:tag name="KSO_WM_TEMPLATE_COLOR_TYPE" val="1"/>
  <p:tag name="KSO_WM_SLIDE_TYPE" val="text"/>
  <p:tag name="KSO_WM_SLIDE_SUBTYPE" val="pureTxt"/>
  <p:tag name="KSO_WM_SLIDE_ITEM_CNT" val="0"/>
  <p:tag name="KSO_WM_SLIDE_INDEX" val="1"/>
  <p:tag name="KSO_WM_SLIDE_SIZE" val="864*444"/>
  <p:tag name="KSO_WM_SLIDE_POSITION" val="47*48"/>
  <p:tag name="KSO_WM_TAG_VERSION" val="1.0"/>
  <p:tag name="KSO_WM_SLIDE_LAYOUT" val="a_f"/>
  <p:tag name="KSO_WM_SLIDE_LAYOUT_CNT" val="1_1"/>
  <p:tag name="KSO_WM_SLIDE_LAYOUT_INFO" val="{&quot;backgroundInfo&quot;:[{&quot;bottom&quot;:0,&quot;bottomAbs&quot;:false,&quot;left&quot;:0,&quot;leftAbs&quot;:false,&quot;right&quot;:0,&quot;rightAbs&quot;:false,&quot;top&quot;:0,&quot;topAbs&quot;:false,&quot;type&quot;:&quot;general&quot;}],&quot;id&quot;:&quot;2021-04-01T15:43:53&quot;,&quot;maxSize&quot;:{&quot;size1&quot;:26.699999999999999},&quot;minSize&quot;:{&quot;size1&quot;:17.899999999999999},&quot;normalSize&quot;:{&quot;size1&quot;:17.899999999999999},&quot;subLayout&quot;:[{&quot;id&quot;:&quot;2021-04-01T15:43:53&quot;,&quot;margin&quot;:{&quot;bottom&quot;:0.026000002399086952,&quot;left&quot;:2.9630000591278076,&quot;right&quot;:2.5399999618530273,&quot;top&quot;:1.6929999589920044},&quot;type&quot;:0},{&quot;id&quot;:&quot;2021-04-01T15:43:53&quot;,&quot;margin&quot;:{&quot;bottom&quot;:2.5399999618530273,&quot;left&quot;:2.5399999618530273,&quot;right&quot;:2.5399999618530273,&quot;top&quot;:1.6670000553131104},&quot;type&quot;:0}],&quot;type&quot;:0}"/>
  <p:tag name="KSO_WM_SLIDE_BACKGROUND" val="[&quot;general&quot;]"/>
  <p:tag name="KSO_WM_SLIDE_RATIO" val="1.777778"/>
  <p:tag name="KSO_WM_CHIP_INFOS" val="{&quot;type&quot;:0,&quot;layout_type&quot;:&quot;topbottom&quot;,&quot;layout_feature&quot;:1,&quot;aspect_ratio&quot;:&quot;16:9&quot;,&quot;same_font_size&quot;:false,&quot;diagram&quot;:{&quot;type&quot;:[],&quot;direction&quot;:0,&quot;isSupportDecBetweenItems&quot;:false},&quot;tags&quot;:{&quot;style&quot;:[&quot;商务&quot;,&quot;简约&quot;,&quot;文艺清新&quot;,&quot;中国风&quot;,&quot;卡通&quot;,&quot;欧美风&quot;,&quot;黑板风&quot;,&quot;渐变风&quot;,&quot;党政风&quot;]},&quot;slide_type&quot;:[&quot;text&quot;]}"/>
  <p:tag name="KSO_WM_CHIP_XID" val="5f708c7a747e3ea6e292a7fc"/>
  <p:tag name="KSO_WM_CHIP_FILLPROP" val="[[{&quot;text_align&quot;:&quot;lt&quot;,&quot;text_direction&quot;:&quot;horizontal&quot;,&quot;support_big_font&quot;:false,&quot;picture_toward&quot;:0,&quot;picture_dockside&quot;:[],&quot;fill_id&quot;:&quot;577fb6fb92184a2fb8c769fd05bb9d24&quot;,&quot;fill_align&quot;:&quot;lt&quot;,&quot;chip_types&quot;:[&quot;header&quot;]},{&quot;text_align&quot;:&quot;lm&quot;,&quot;text_direction&quot;:&quot;horizontal&quot;,&quot;support_features&quot;:[&quot;collage&quot;,&quot;carousel&quot;],&quot;support_big_font&quot;:false,&quot;picture_toward&quot;:0,&quot;picture_dockside&quot;:[],&quot;fill_id&quot;:&quot;ca3f0f9c0eb4416e9bcff006547ecf8f&quot;,&quot;fill_align&quot;:&quot;cm&quot;,&quot;chip_types&quot;:[&quot;diagram&quot;,&quot;text&quot;,&quot;picture&quot;,&quot;chart&quot;,&quot;table&quot;,&quot;video&quot;]}]]"/>
  <p:tag name="KSO_WM_CHIP_DECFILLPROP" val="[]"/>
  <p:tag name="KSO_WM_SLIDE_CAN_ADD_NAVIGATION" val="1"/>
  <p:tag name="KSO_WM_CHIP_GROUPID" val="5f708c7a747e3ea6e292a7fb"/>
  <p:tag name="KSO_WM_SLIDE_BK_DARK_LIGHT" val="2"/>
  <p:tag name="KSO_WM_SLIDE_BACKGROUND_TYPE" val="general"/>
  <p:tag name="KSO_WM_SLIDE_SUPPORT_FEATURE_TYPE" val="0"/>
  <p:tag name="KSO_WM_TEMPLATE_ASSEMBLE_XID" val="60656f644054ed1e2fb80930"/>
  <p:tag name="KSO_WM_TEMPLATE_ASSEMBLE_GROUPID" val="60656f644054ed1e2fb80930"/>
</p:tagLst>
</file>

<file path=ppt/tags/tag197.xml><?xml version="1.0" encoding="utf-8"?>
<p:tagLst xmlns:p="http://schemas.openxmlformats.org/presentationml/2006/main">
  <p:tag name="KSO_WM_UNIT_ISCONTENTSTITLE" val="0"/>
  <p:tag name="KSO_WM_UNIT_ISNUMDGMTITLE" val="0"/>
  <p:tag name="KSO_WM_UNIT_NOCLEAR" val="0"/>
  <p:tag name="KSO_WM_UNIT_VALUE" val="28"/>
  <p:tag name="KSO_WM_UNIT_HIGHLIGHT" val="0"/>
  <p:tag name="KSO_WM_UNIT_COMPATIBLE" val="0"/>
  <p:tag name="KSO_WM_UNIT_DIAGRAM_ISNUMVISUAL" val="0"/>
  <p:tag name="KSO_WM_UNIT_DIAGRAM_ISREFERUNIT" val="0"/>
  <p:tag name="KSO_WM_UNIT_TYPE" val="a"/>
  <p:tag name="KSO_WM_UNIT_INDEX" val="1"/>
  <p:tag name="KSO_WM_UNIT_ID" val="diagram20212713_1*a*1"/>
  <p:tag name="KSO_WM_TEMPLATE_CATEGORY" val="diagram"/>
  <p:tag name="KSO_WM_TEMPLATE_INDEX" val="20212713"/>
  <p:tag name="KSO_WM_UNIT_LAYERLEVEL" val="1"/>
  <p:tag name="KSO_WM_TAG_VERSION" val="1.0"/>
  <p:tag name="KSO_WM_BEAUTIFY_FLAG" val="#wm#"/>
  <p:tag name="KSO_WM_UNIT_PRESET_TEXT" val="单击此处添加大标题内容"/>
  <p:tag name="KSO_WM_UNIT_DEFAULT_FONT" val="24;44;4"/>
  <p:tag name="KSO_WM_UNIT_BLOCK" val="0"/>
  <p:tag name="KSO_WM_UNIT_SHOW_EDIT_AREA_INDICATION" val="1"/>
  <p:tag name="KSO_WM_CHIP_GROUPID" val="5e7881253197e252a37019b5"/>
  <p:tag name="KSO_WM_CHIP_XID" val="5e7881253197e252a37019b6"/>
  <p:tag name="KSO_WM_UNIT_DEC_AREA_ID" val="8813dededcd94f83be1334e61bb4760c"/>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t&quot;,&quot;fill_mode&quot;:&quot;full&quot;,&quot;sacle_strategy&quot;:&quot;smart&quot;}"/>
  <p:tag name="KSO_WM_ASSEMBLE_CHIP_INDEX" val="fba21aa6e7b04473ad95be895e1428b6"/>
  <p:tag name="KSO_WM_UNIT_TEXT_FILL_FORE_SCHEMECOLOR_INDEX_BRIGHTNESS" val="0"/>
  <p:tag name="KSO_WM_UNIT_TEXT_FILL_FORE_SCHEMECOLOR_INDEX" val="13"/>
  <p:tag name="KSO_WM_UNIT_TEXT_FILL_TYPE" val="1"/>
  <p:tag name="KSO_WM_TEMPLATE_ASSEMBLE_XID" val="60656f644054ed1e2fb80930"/>
  <p:tag name="KSO_WM_TEMPLATE_ASSEMBLE_GROUPID" val="60656f644054ed1e2fb80930"/>
</p:tagLst>
</file>

<file path=ppt/tags/tag1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diagram20212713_1*i*2"/>
  <p:tag name="KSO_WM_TEMPLATE_CATEGORY" val="diagram"/>
  <p:tag name="KSO_WM_TEMPLATE_INDEX" val="20212713"/>
  <p:tag name="KSO_WM_UNIT_LAYERLEVEL" val="1"/>
  <p:tag name="KSO_WM_TAG_VERSION" val="1.0"/>
  <p:tag name="KSO_WM_BEAUTIFY_FLAG" val="#wm#"/>
  <p:tag name="KSO_WM_UNIT_BLOCK" val="0"/>
  <p:tag name="KSO_WM_UNIT_SM_LIMIT_TYPE" val="2"/>
  <p:tag name="KSO_WM_UNIT_DEC_AREA_ID" val="ab9e3ede4f02433781ee8c4bc865c252"/>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1}"/>
  <p:tag name="KSO_WM_CHIP_GROUPID" val="5f708c7a747e3ea6e292a7fb"/>
  <p:tag name="KSO_WM_CHIP_XID" val="5f708c7a747e3ea6e292a7fc"/>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VALUE" val="0"/>
  <p:tag name="KSO_WM_TEMPLATE_ASSEMBLE_XID" val="60656f644054ed1e2fb80930"/>
  <p:tag name="KSO_WM_TEMPLATE_ASSEMBLE_GROUPID" val="60656f644054ed1e2fb80930"/>
</p:tagLst>
</file>

<file path=ppt/tags/tag199.xml><?xml version="1.0" encoding="utf-8"?>
<p:tagLst xmlns:p="http://schemas.openxmlformats.org/presentationml/2006/main">
  <p:tag name="KSO_WM_UNIT_ISCONTENTSTITLE" val="0"/>
  <p:tag name="KSO_WM_UNIT_ISNUMDGMTITLE" val="0"/>
  <p:tag name="KSO_WM_UNIT_PRESET_TEXT" val="单击此处添加小标题"/>
  <p:tag name="KSO_WM_UNIT_NOCLEAR" val="0"/>
  <p:tag name="KSO_WM_UNIT_VALUE" val="40"/>
  <p:tag name="KSO_WM_UNIT_HIGHLIGHT" val="0"/>
  <p:tag name="KSO_WM_UNIT_COMPATIBLE" val="0"/>
  <p:tag name="KSO_WM_UNIT_DIAGRAM_ISNUMVISUAL" val="0"/>
  <p:tag name="KSO_WM_UNIT_DIAGRAM_ISREFERUNIT" val="0"/>
  <p:tag name="KSO_WM_UNIT_TYPE" val="h_a"/>
  <p:tag name="KSO_WM_UNIT_INDEX" val="1_1"/>
  <p:tag name="KSO_WM_UNIT_ID" val="diagram20212718_1*h_a*1_1"/>
  <p:tag name="KSO_WM_TEMPLATE_CATEGORY" val="diagram"/>
  <p:tag name="KSO_WM_TEMPLATE_INDEX" val="20212718"/>
  <p:tag name="KSO_WM_UNIT_LAYERLEVEL" val="1_1"/>
  <p:tag name="KSO_WM_TAG_VERSION" val="1.0"/>
  <p:tag name="KSO_WM_BEAUTIFY_FLAG" val="#wm#"/>
  <p:tag name="KSO_WM_UNIT_DEFAULT_FONT" val="18;24;2"/>
  <p:tag name="KSO_WM_UNIT_BLOCK" val="0"/>
  <p:tag name="KSO_WM_UNIT_SHOW_EDIT_AREA_INDICATION" val="1"/>
  <p:tag name="KSO_WM_CHIP_GROUPID" val="5e6b05b36848fb12bee65ad8"/>
  <p:tag name="KSO_WM_CHIP_XID" val="5e6b05b36848fb12bee65ada"/>
  <p:tag name="KSO_WM_UNIT_DEC_AREA_ID" val="9eb0f1087857499cb3d69b879fef101e"/>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96ed8e7e133d499c8f2511f69305e918"/>
  <p:tag name="KSO_WM_UNIT_TEXT_FILL_FORE_SCHEMECOLOR_INDEX_BRIGHTNESS" val="0"/>
  <p:tag name="KSO_WM_UNIT_TEXT_FILL_FORE_SCHEMECOLOR_INDEX" val="13"/>
  <p:tag name="KSO_WM_UNIT_TEXT_FILL_TYPE" val="1"/>
  <p:tag name="KSO_WM_TEMPLATE_ASSEMBLE_XID" val="60656f644054ed1e2fb80931"/>
  <p:tag name="KSO_WM_TEMPLATE_ASSEMBLE_GROUPID" val="60656f644054ed1e2fb80931"/>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00.xml><?xml version="1.0" encoding="utf-8"?>
<p:tagLst xmlns:p="http://schemas.openxmlformats.org/presentationml/2006/main">
  <p:tag name="KSO_WM_UNIT_TEX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
  <p:tag name="KSO_WM_UNIT_NOCLEAR" val="0"/>
  <p:tag name="KSO_WM_UNIT_HIGHLIGHT" val="0"/>
  <p:tag name="KSO_WM_UNIT_COMPATIBLE" val="0"/>
  <p:tag name="KSO_WM_UNIT_DIAGRAM_ISNUMVISUAL" val="0"/>
  <p:tag name="KSO_WM_UNIT_DIAGRAM_ISREFERUNIT" val="0"/>
  <p:tag name="KSO_WM_UNIT_TYPE" val="h_f"/>
  <p:tag name="KSO_WM_UNIT_INDEX" val="1_1"/>
  <p:tag name="KSO_WM_UNIT_ID" val="diagram20212718_1*h_f*1_1"/>
  <p:tag name="KSO_WM_TEMPLATE_CATEGORY" val="diagram"/>
  <p:tag name="KSO_WM_TEMPLATE_INDEX" val="20212718"/>
  <p:tag name="KSO_WM_UNIT_LAYERLEVEL" val="1_1"/>
  <p:tag name="KSO_WM_TAG_VERSION" val="1.0"/>
  <p:tag name="KSO_WM_BEAUTIFY_FLAG" val="#wm#"/>
  <p:tag name="KSO_WM_UNIT_SUBTYPE" val="a"/>
  <p:tag name="KSO_WM_UNIT_DEFAULT_FONT" val="14;20;2"/>
  <p:tag name="KSO_WM_UNIT_BLOCK" val="0"/>
  <p:tag name="KSO_WM_UNIT_VALUE" val="360"/>
  <p:tag name="KSO_WM_UNIT_SHOW_EDIT_AREA_INDICATION" val="1"/>
  <p:tag name="KSO_WM_CHIP_GROUPID" val="5e6b05b36848fb12bee65ad8"/>
  <p:tag name="KSO_WM_CHIP_XID" val="5e6b05b36848fb12bee65ada"/>
  <p:tag name="KSO_WM_UNIT_DEC_AREA_ID" val="3e96e44433604750b35f91bd82b7b8c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96ed8e7e133d499c8f2511f69305e918"/>
  <p:tag name="KSO_WM_UNIT_TEXT_FILL_FORE_SCHEMECOLOR_INDEX_BRIGHTNESS" val="0.25"/>
  <p:tag name="KSO_WM_UNIT_TEXT_FILL_FORE_SCHEMECOLOR_INDEX" val="13"/>
  <p:tag name="KSO_WM_UNIT_TEXT_FILL_TYPE" val="1"/>
  <p:tag name="KSO_WM_TEMPLATE_ASSEMBLE_XID" val="60656f644054ed1e2fb80931"/>
  <p:tag name="KSO_WM_TEMPLATE_ASSEMBLE_GROUPID" val="60656f644054ed1e2fb80931"/>
</p:tagLst>
</file>

<file path=ppt/tags/tag201.xml><?xml version="1.0" encoding="utf-8"?>
<p:tagLst xmlns:p="http://schemas.openxmlformats.org/presentationml/2006/main">
  <p:tag name="KSO_WM_UNIT_ISCONTENTSTITLE" val="0"/>
  <p:tag name="KSO_WM_UNIT_ISNUMDGMTITLE" val="0"/>
  <p:tag name="KSO_WM_UNIT_NOCLEAR" val="0"/>
  <p:tag name="KSO_WM_UNIT_VALUE" val="28"/>
  <p:tag name="KSO_WM_UNIT_HIGHLIGHT" val="0"/>
  <p:tag name="KSO_WM_UNIT_COMPATIBLE" val="0"/>
  <p:tag name="KSO_WM_UNIT_DIAGRAM_ISNUMVISUAL" val="0"/>
  <p:tag name="KSO_WM_UNIT_DIAGRAM_ISREFERUNIT" val="0"/>
  <p:tag name="KSO_WM_UNIT_TYPE" val="a"/>
  <p:tag name="KSO_WM_UNIT_INDEX" val="1"/>
  <p:tag name="KSO_WM_UNIT_ID" val="diagram20212713_1*a*1"/>
  <p:tag name="KSO_WM_TEMPLATE_CATEGORY" val="diagram"/>
  <p:tag name="KSO_WM_TEMPLATE_INDEX" val="20212713"/>
  <p:tag name="KSO_WM_UNIT_LAYERLEVEL" val="1"/>
  <p:tag name="KSO_WM_TAG_VERSION" val="1.0"/>
  <p:tag name="KSO_WM_BEAUTIFY_FLAG" val="#wm#"/>
  <p:tag name="KSO_WM_UNIT_PRESET_TEXT" val="单击此处添加大标题内容"/>
  <p:tag name="KSO_WM_UNIT_DEFAULT_FONT" val="24;44;4"/>
  <p:tag name="KSO_WM_UNIT_BLOCK" val="0"/>
  <p:tag name="KSO_WM_UNIT_SHOW_EDIT_AREA_INDICATION" val="1"/>
  <p:tag name="KSO_WM_CHIP_GROUPID" val="5e7881253197e252a37019b5"/>
  <p:tag name="KSO_WM_CHIP_XID" val="5e7881253197e252a37019b6"/>
  <p:tag name="KSO_WM_UNIT_DEC_AREA_ID" val="8813dededcd94f83be1334e61bb4760c"/>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t&quot;,&quot;fill_mode&quot;:&quot;full&quot;,&quot;sacle_strategy&quot;:&quot;smart&quot;}"/>
  <p:tag name="KSO_WM_ASSEMBLE_CHIP_INDEX" val="fba21aa6e7b04473ad95be895e1428b6"/>
  <p:tag name="KSO_WM_UNIT_TEXT_FILL_FORE_SCHEMECOLOR_INDEX_BRIGHTNESS" val="0"/>
  <p:tag name="KSO_WM_UNIT_TEXT_FILL_FORE_SCHEMECOLOR_INDEX" val="13"/>
  <p:tag name="KSO_WM_UNIT_TEXT_FILL_TYPE" val="1"/>
  <p:tag name="KSO_WM_TEMPLATE_ASSEMBLE_XID" val="60656f644054ed1e2fb80930"/>
  <p:tag name="KSO_WM_TEMPLATE_ASSEMBLE_GROUPID" val="60656f644054ed1e2fb80930"/>
</p:tagLst>
</file>

<file path=ppt/tags/tag2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diagram20212713_1*i*2"/>
  <p:tag name="KSO_WM_TEMPLATE_CATEGORY" val="diagram"/>
  <p:tag name="KSO_WM_TEMPLATE_INDEX" val="20212713"/>
  <p:tag name="KSO_WM_UNIT_LAYERLEVEL" val="1"/>
  <p:tag name="KSO_WM_TAG_VERSION" val="1.0"/>
  <p:tag name="KSO_WM_BEAUTIFY_FLAG" val="#wm#"/>
  <p:tag name="KSO_WM_UNIT_BLOCK" val="0"/>
  <p:tag name="KSO_WM_UNIT_SM_LIMIT_TYPE" val="2"/>
  <p:tag name="KSO_WM_UNIT_DEC_AREA_ID" val="ab9e3ede4f02433781ee8c4bc865c252"/>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1}"/>
  <p:tag name="KSO_WM_CHIP_GROUPID" val="5f708c7a747e3ea6e292a7fb"/>
  <p:tag name="KSO_WM_CHIP_XID" val="5f708c7a747e3ea6e292a7fc"/>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VALUE" val="0"/>
  <p:tag name="KSO_WM_TEMPLATE_ASSEMBLE_XID" val="60656f644054ed1e2fb80930"/>
  <p:tag name="KSO_WM_TEMPLATE_ASSEMBLE_GROUPID" val="60656f644054ed1e2fb80930"/>
</p:tagLst>
</file>

<file path=ppt/tags/tag203.xml><?xml version="1.0" encoding="utf-8"?>
<p:tagLst xmlns:p="http://schemas.openxmlformats.org/presentationml/2006/main">
  <p:tag name="KSO_WM_SLIDE_ID" val="diagram20212718_1"/>
  <p:tag name="KSO_WM_TEMPLATE_SUBCATEGORY" val="21"/>
  <p:tag name="KSO_WM_TEMPLATE_MASTER_TYPE" val="0"/>
  <p:tag name="KSO_WM_TEMPLATE_COLOR_TYPE" val="1"/>
  <p:tag name="KSO_WM_SLIDE_TYPE" val="text"/>
  <p:tag name="KSO_WM_SLIDE_SUBTYPE" val="pureTxt"/>
  <p:tag name="KSO_WM_SLIDE_ITEM_CNT" val="0"/>
  <p:tag name="KSO_WM_SLIDE_INDEX" val="1"/>
  <p:tag name="KSO_WM_TAG_VERSION" val="1.0"/>
  <p:tag name="KSO_WM_BEAUTIFY_FLAG" val="#wm#"/>
  <p:tag name="KSO_WM_TEMPLATE_CATEGORY" val="diagram"/>
  <p:tag name="KSO_WM_TEMPLATE_INDEX" val="20212718"/>
  <p:tag name="KSO_WM_SLIDE_LAYOUT" val="a_h"/>
  <p:tag name="KSO_WM_SLIDE_LAYOUT_CNT" val="1_1"/>
  <p:tag name="KSO_WM_TEMPLATE_THUMBS_INDEX" val="1、4、7、12、13、14、15、16、17、18、20、24、25、28、33、36、40、43、44"/>
  <p:tag name="KSO_WM_SLIDE_SIZE" val="815.954*276.702"/>
  <p:tag name="KSO_WM_SLIDE_POSITION" val="71.9968*191.301"/>
  <p:tag name="KSO_WM_SLIDE_BACKGROUND" val="[&quot;general&quot;]"/>
  <p:tag name="KSO_WM_SLIDE_RATIO" val="1.777778"/>
  <p:tag name="KSO_WM_CHIP_INFOS" val="{&quot;type&quot;:0,&quot;layout_type&quot;:&quot;topbottom&quot;,&quot;layout_feature&quot;:1,&quot;aspect_ratio&quot;:&quot;16:9&quot;,&quot;same_font_size&quot;:false,&quot;diagram&quot;:{&quot;type&quot;:[],&quot;direction&quot;:0,&quot;isSupportDecBetweenItems&quot;:false},&quot;tags&quot;:{&quot;style&quot;:[&quot;商务&quot;,&quot;简约&quot;,&quot;文艺清新&quot;,&quot;中国风&quot;,&quot;卡通&quot;,&quot;欧美风&quot;,&quot;黑板风&quot;,&quot;渐变风&quot;,&quot;党政风&quot;]},&quot;slide_type&quot;:[&quot;text&quot;]}"/>
  <p:tag name="KSO_WM_CHIP_XID" val="5f708c7a747e3ea6e292a7fc"/>
  <p:tag name="KSO_WM_CHIP_FILLPROP" val="[[{&quot;text_align&quot;:&quot;lt&quot;,&quot;text_direction&quot;:&quot;horizontal&quot;,&quot;support_big_font&quot;:false,&quot;picture_toward&quot;:0,&quot;picture_dockside&quot;:[],&quot;fill_id&quot;:&quot;577fb6fb92184a2fb8c769fd05bb9d24&quot;,&quot;fill_align&quot;:&quot;lt&quot;,&quot;chip_types&quot;:[&quot;header&quot;]},{&quot;text_align&quot;:&quot;lm&quot;,&quot;text_direction&quot;:&quot;horizontal&quot;,&quot;support_features&quot;:[&quot;collage&quot;,&quot;carousel&quot;],&quot;support_big_font&quot;:false,&quot;picture_toward&quot;:0,&quot;picture_dockside&quot;:[],&quot;fill_id&quot;:&quot;ca3f0f9c0eb4416e9bcff006547ecf8f&quot;,&quot;fill_align&quot;:&quot;cm&quot;,&quot;chip_types&quot;:[&quot;diagram&quot;,&quot;text&quot;,&quot;picture&quot;,&quot;chart&quot;,&quot;table&quot;,&quot;video&quot;]}]]"/>
  <p:tag name="KSO_WM_CHIP_DECFILLPROP" val="[]"/>
  <p:tag name="KSO_WM_CHIP_GROUPID" val="5f708c7a747e3ea6e292a7fb"/>
  <p:tag name="KSO_WM_SLIDE_BK_DARK_LIGHT" val="2"/>
  <p:tag name="KSO_WM_SLIDE_BACKGROUND_TYPE" val="general"/>
  <p:tag name="KSO_WM_SLIDE_SUPPORT_FEATURE_TYPE" val="0"/>
  <p:tag name="KSO_WM_TEMPLATE_ASSEMBLE_XID" val="60656f644054ed1e2fb80931"/>
  <p:tag name="KSO_WM_TEMPLATE_ASSEMBLE_GROUPID" val="60656f644054ed1e2fb80931"/>
  <p:tag name="KSO_WM_SLIDE_LAYOUT_INFO" val="{&quot;backgroundInfo&quot;:[{&quot;bottom&quot;:0,&quot;bottomAbs&quot;:false,&quot;left&quot;:0,&quot;leftAbs&quot;:false,&quot;right&quot;:0,&quot;rightAbs&quot;:false,&quot;top&quot;:0,&quot;topAbs&quot;:false,&quot;type&quot;:&quot;general&quot;}],&quot;id&quot;:&quot;2021-04-01T15:43:54&quot;,&quot;maxSize&quot;:{&quot;size1&quot;:26.699999999999999},&quot;minSize&quot;:{&quot;size1&quot;:17.899999999999999},&quot;normalSize&quot;:{&quot;size1&quot;:17.899999999999999},&quot;subLayout&quot;:[{&quot;id&quot;:&quot;2021-04-01T15:43:54&quot;,&quot;margin&quot;:{&quot;bottom&quot;:0.026000002399086952,&quot;left&quot;:2.9630000591278076,&quot;right&quot;:2.5399999618530273,&quot;top&quot;:1.6929999589920044},&quot;type&quot;:0},{&quot;id&quot;:&quot;2021-04-01T15:43:54&quot;,&quot;margin&quot;:{&quot;bottom&quot;:2.5399999618530273,&quot;left&quot;:2.5399999618530273,&quot;right&quot;:2.5399999618530273,&quot;top&quot;:1.6670000553131104},&quot;maxSize&quot;:{&quot;size1&quot;:36.295516293046816},&quot;minSize&quot;:{&quot;size1&quot;:20.395516293046811},&quot;normalSize&quot;:{&quot;size1&quot;:27.432778890601735},&quot;subLayout&quot;:[{&quot;id&quot;:&quot;2021-04-01T15:43:54&quot;,&quot;margin&quot;:{&quot;bottom&quot;:0.046930205076932907,&quot;left&quot;:2.5399999618530273,&quot;right&quot;:2.5399999618530273,&quot;top&quot;:1.6670000553131104},&quot;type&quot;:0},{&quot;id&quot;:&quot;2021-04-01T15:43:54&quot;,&quot;margin&quot;:{&quot;bottom&quot;:2.5399999618530273,&quot;left&quot;:2.5399999618530273,&quot;right&quot;:2.5399999618530273,&quot;top&quot;:0.14886131882667542},&quot;type&quot;:0}],&quot;type&quot;:0}],&quot;type&quot;:0}"/>
  <p:tag name="KSO_WM_SLIDE_CAN_ADD_NAVIGATION" val="1"/>
</p:tagLst>
</file>

<file path=ppt/tags/tag204.xml><?xml version="1.0" encoding="utf-8"?>
<p:tagLst xmlns:p="http://schemas.openxmlformats.org/presentationml/2006/main">
  <p:tag name="KSO_WM_UNIT_ISCONTENTSTITLE" val="0"/>
  <p:tag name="KSO_WM_UNIT_ISNUMDGMTITLE" val="0"/>
  <p:tag name="KSO_WM_UNIT_NOCLEAR" val="0"/>
  <p:tag name="KSO_WM_UNIT_VALUE" val="24"/>
  <p:tag name="KSO_WM_UNIT_HIGHLIGHT" val="0"/>
  <p:tag name="KSO_WM_UNIT_COMPATIBLE" val="0"/>
  <p:tag name="KSO_WM_UNIT_DIAGRAM_ISNUMVISUAL" val="0"/>
  <p:tag name="KSO_WM_UNIT_DIAGRAM_ISREFERUNIT" val="0"/>
  <p:tag name="KSO_WM_UNIT_TYPE" val="a"/>
  <p:tag name="KSO_WM_UNIT_INDEX" val="1"/>
  <p:tag name="KSO_WM_UNIT_ID" val="diagram20212890_1*a*1"/>
  <p:tag name="KSO_WM_TEMPLATE_CATEGORY" val="diagram"/>
  <p:tag name="KSO_WM_TEMPLATE_INDEX" val="20212890"/>
  <p:tag name="KSO_WM_UNIT_LAYERLEVEL" val="1"/>
  <p:tag name="KSO_WM_TAG_VERSION" val="1.0"/>
  <p:tag name="KSO_WM_BEAUTIFY_FLAG" val="#wm#"/>
  <p:tag name="KSO_WM_UNIT_PRESET_TEXT" val="单击此处添加大标题内容"/>
  <p:tag name="KSO_WM_UNIT_DEFAULT_FONT" val="24;44;4"/>
  <p:tag name="KSO_WM_UNIT_BLOCK" val="0"/>
  <p:tag name="KSO_WM_UNIT_SHOW_EDIT_AREA_INDICATION" val="1"/>
  <p:tag name="KSO_WM_CHIP_GROUPID" val="5e7881253197e252a37019b5"/>
  <p:tag name="KSO_WM_CHIP_XID" val="5e7881253197e252a37019b6"/>
  <p:tag name="KSO_WM_UNIT_DEC_AREA_ID" val="ce40cbed385441cb8bb854fdb404afbc"/>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true},&quot;whChangeMode&quot;:0}"/>
  <p:tag name="KSO_WM_UNIT_SM_LIMIT_TYPE" val="2"/>
  <p:tag name="KSO_WM_CHIP_FILLAREA_FILL_RULE" val="{&quot;fill_align&quot;:&quot;lm&quot;,&quot;fill_mode&quot;:&quot;full&quot;,&quot;sacle_strategy&quot;:&quot;smart&quot;}"/>
  <p:tag name="KSO_WM_ASSEMBLE_CHIP_INDEX" val="0eda5f51e9b2451188f786c5ba476474"/>
  <p:tag name="KSO_WM_UNIT_TEXT_FILL_FORE_SCHEMECOLOR_INDEX_BRIGHTNESS" val="0"/>
  <p:tag name="KSO_WM_UNIT_TEXT_FILL_FORE_SCHEMECOLOR_INDEX" val="13"/>
  <p:tag name="KSO_WM_UNIT_TEXT_FILL_TYPE" val="1"/>
  <p:tag name="KSO_WM_TEMPLATE_ASSEMBLE_XID" val="60656efa4054ed1e2fb801af"/>
  <p:tag name="KSO_WM_TEMPLATE_ASSEMBLE_GROUPID" val="60656efa4054ed1e2fb801af"/>
</p:tagLst>
</file>

<file path=ppt/tags/tag205.xml><?xml version="1.0" encoding="utf-8"?>
<p:tagLst xmlns:p="http://schemas.openxmlformats.org/presentationml/2006/main">
  <p:tag name="KSO_WM_BEAUTIFY_FLAG" val="#wm#"/>
  <p:tag name="KSO_WM_UNIT_TYPE" val="β"/>
  <p:tag name="TABLE_SKINIDX" val="2"/>
  <p:tag name="TABLE_COLORIDX" val="f"/>
  <p:tag name="TABLE_ENDDRAG_ORIGIN_RECT" val="640*269"/>
  <p:tag name="TABLE_ENDDRAG_RECT" val="48*157*640*269"/>
</p:tagLst>
</file>

<file path=ppt/tags/tag20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07575_1*i*1"/>
  <p:tag name="KSO_WM_TEMPLATE_CATEGORY" val="diagram"/>
  <p:tag name="KSO_WM_TEMPLATE_INDEX" val="20207575"/>
  <p:tag name="KSO_WM_UNIT_LAYERLEVEL" val="1"/>
  <p:tag name="KSO_WM_TAG_VERSION" val="1.0"/>
  <p:tag name="KSO_WM_BEAUTIFY_FLAG" val="#wm#"/>
  <p:tag name="KSO_WM_UNIT_BLOCK" val="0"/>
  <p:tag name="KSO_WM_UNIT_SM_LIMIT_TYPE" val="2"/>
  <p:tag name="KSO_WM_UNIT_DEC_AREA_ID" val="7090df619eb24a29be860caa3f1e17f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1}"/>
  <p:tag name="KSO_WM_CHIP_GROUPID" val="5ed7460cafe44fab1839bd1a"/>
  <p:tag name="KSO_WM_CHIP_XID" val="5ed212f9daf2e53b70be3eb1"/>
  <p:tag name="KSO_WM_TEMPLATE_ASSEMBLE_XID" val="60656e6e4054ed1e2fb7f894"/>
  <p:tag name="KSO_WM_TEMPLATE_ASSEMBLE_GROUPID" val="60656e6e4054ed1e2fb7f894"/>
</p:tagLst>
</file>

<file path=ppt/tags/tag20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diagram20207575_1*i*2"/>
  <p:tag name="KSO_WM_TEMPLATE_CATEGORY" val="diagram"/>
  <p:tag name="KSO_WM_TEMPLATE_INDEX" val="20207575"/>
  <p:tag name="KSO_WM_UNIT_LAYERLEVEL" val="1"/>
  <p:tag name="KSO_WM_TAG_VERSION" val="1.0"/>
  <p:tag name="KSO_WM_BEAUTIFY_FLAG" val="#wm#"/>
  <p:tag name="KSO_WM_UNIT_BLOCK" val="0"/>
  <p:tag name="KSO_WM_UNIT_SM_LIMIT_TYPE" val="2"/>
  <p:tag name="KSO_WM_UNIT_DECORATE_INFO" val="{&quot;ReferentInfo&quot;:{&quot;Id&quot;:&quot;slide&quot;,&quot;X&quot;:{&quot;Pos&quot;:1},&quot;Y&quot;:{&quot;Pos&quot;:1}},&quot;DecorateInfoX&quot;:{&quot;Pos&quot;:1,&quot;IsAbs&quot;:false},&quot;DecorateInfoY&quot;:{&quot;Pos&quot;:1,&quot;IsAbs&quot;:false},&quot;DecorateInfoW&quot;:{&quot;IsAbs&quot;:true},&quot;DecorateInfoH&quot;:{&quot;IsAbs&quot;:true},&quot;whChangeMode&quot;:0}"/>
  <p:tag name="KSO_WM_UNIT_DEC_AREA_ID" val="008b2d3867524338a4cb096811b1bae7"/>
  <p:tag name="KSO_WM_CHIP_GROUPID" val="5ed7460cafe44fab1839bd1a"/>
  <p:tag name="KSO_WM_CHIP_XID" val="5ed212f9daf2e53b70be3eb1"/>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VALUE" val="65"/>
  <p:tag name="KSO_WM_TEMPLATE_ASSEMBLE_XID" val="60656e6e4054ed1e2fb7f894"/>
  <p:tag name="KSO_WM_TEMPLATE_ASSEMBLE_GROUPID" val="60656e6e4054ed1e2fb7f894"/>
</p:tagLst>
</file>

<file path=ppt/tags/tag20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diagram20207575_1*i*3"/>
  <p:tag name="KSO_WM_TEMPLATE_CATEGORY" val="diagram"/>
  <p:tag name="KSO_WM_TEMPLATE_INDEX" val="20207575"/>
  <p:tag name="KSO_WM_UNIT_LAYERLEVEL" val="1"/>
  <p:tag name="KSO_WM_TAG_VERSION" val="1.0"/>
  <p:tag name="KSO_WM_BEAUTIFY_FLAG" val="#wm#"/>
  <p:tag name="KSO_WM_UNIT_SM_LIMIT_TYPE" val="2"/>
  <p:tag name="KSO_WM_UNIT_BLOCK" val="0"/>
  <p:tag name="KSO_WM_UNIT_DEC_AREA_ID" val="1633926b034d47d5b76db74a46673418"/>
  <p:tag name="KSO_WM_UNIT_DECORATE_INFO" val="{&quot;ReferentInfo&quot;:{&quot;Id&quot;:&quot;slide&quot;,&quot;X&quot;:{&quot;Pos&quot;:1},&quot;Y&quot;:{&quot;Pos&quot;:1}},&quot;DecorateInfoX&quot;:{&quot;Pos&quot;:1,&quot;IsAbs&quot;:false},&quot;DecorateInfoY&quot;:{&quot;Pos&quot;:1,&quot;IsAbs&quot;:false},&quot;DecorateInfoW&quot;:{&quot;IsAbs&quot;:true},&quot;DecorateInfoH&quot;:{&quot;IsAbs&quot;:true},&quot;whChangeMode&quot;:0}"/>
  <p:tag name="KSO_WM_CHIP_GROUPID" val="5ed7460cafe44fab1839bd1a"/>
  <p:tag name="KSO_WM_CHIP_XID" val="5ed212f9daf2e53b70be3eb1"/>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VALUE" val="0"/>
  <p:tag name="KSO_WM_TEMPLATE_ASSEMBLE_XID" val="60656e6e4054ed1e2fb7f894"/>
  <p:tag name="KSO_WM_TEMPLATE_ASSEMBLE_GROUPID" val="60656e6e4054ed1e2fb7f894"/>
</p:tagLst>
</file>

<file path=ppt/tags/tag20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diagram20207575_1*i*4"/>
  <p:tag name="KSO_WM_TEMPLATE_CATEGORY" val="diagram"/>
  <p:tag name="KSO_WM_TEMPLATE_INDEX" val="20207575"/>
  <p:tag name="KSO_WM_UNIT_LAYERLEVEL" val="1"/>
  <p:tag name="KSO_WM_TAG_VERSION" val="1.0"/>
  <p:tag name="KSO_WM_BEAUTIFY_FLAG" val="#wm#"/>
  <p:tag name="KSO_WM_UNIT_SM_LIMIT_TYPE" val="2"/>
  <p:tag name="KSO_WM_UNIT_BLOCK" val="0"/>
  <p:tag name="KSO_WM_UNIT_DEC_AREA_ID" val="4cde5c3a353543559ccf52c032d187af"/>
  <p:tag name="KSO_WM_UNIT_DECORATE_INFO" val="{&quot;ReferentInfo&quot;:{&quot;Id&quot;:&quot;slide&quot;,&quot;X&quot;:{&quot;Pos&quot;:1},&quot;Y&quot;:{&quot;Pos&quot;:1}},&quot;DecorateInfoX&quot;:{&quot;Pos&quot;:1,&quot;IsAbs&quot;:false},&quot;DecorateInfoY&quot;:{&quot;Pos&quot;:1,&quot;IsAbs&quot;:false},&quot;DecorateInfoW&quot;:{&quot;IsAbs&quot;:true},&quot;DecorateInfoH&quot;:{&quot;IsAbs&quot;:true},&quot;whChangeMode&quot;:0}"/>
  <p:tag name="KSO_WM_CHIP_GROUPID" val="5ed7460cafe44fab1839bd1a"/>
  <p:tag name="KSO_WM_CHIP_XID" val="5ed212f9daf2e53b70be3eb1"/>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VALUE" val="0"/>
  <p:tag name="KSO_WM_TEMPLATE_ASSEMBLE_XID" val="60656e6e4054ed1e2fb7f894"/>
  <p:tag name="KSO_WM_TEMPLATE_ASSEMBLE_GROUPID" val="60656e6e4054ed1e2fb7f894"/>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diagram20207575_1*i*5"/>
  <p:tag name="KSO_WM_TEMPLATE_CATEGORY" val="diagram"/>
  <p:tag name="KSO_WM_TEMPLATE_INDEX" val="20207575"/>
  <p:tag name="KSO_WM_UNIT_LAYERLEVEL" val="1"/>
  <p:tag name="KSO_WM_TAG_VERSION" val="1.0"/>
  <p:tag name="KSO_WM_BEAUTIFY_FLAG" val="#wm#"/>
  <p:tag name="KSO_WM_UNIT_SM_LIMIT_TYPE" val="2"/>
  <p:tag name="KSO_WM_UNIT_BLOCK" val="0"/>
  <p:tag name="KSO_WM_UNIT_DEC_AREA_ID" val="e1ac2e52681843d0836ae71a8348414c"/>
  <p:tag name="KSO_WM_UNIT_DECORATE_INFO" val="{&quot;ReferentInfo&quot;:{&quot;Id&quot;:&quot;slide&quot;,&quot;X&quot;:{&quot;Pos&quot;:1},&quot;Y&quot;:{&quot;Pos&quot;:1}},&quot;DecorateInfoX&quot;:{&quot;Pos&quot;:1,&quot;IsAbs&quot;:false},&quot;DecorateInfoY&quot;:{&quot;Pos&quot;:1,&quot;IsAbs&quot;:false},&quot;DecorateInfoW&quot;:{&quot;IsAbs&quot;:true},&quot;DecorateInfoH&quot;:{&quot;IsAbs&quot;:true},&quot;whChangeMode&quot;:0}"/>
  <p:tag name="KSO_WM_CHIP_GROUPID" val="5ed7460cafe44fab1839bd1a"/>
  <p:tag name="KSO_WM_CHIP_XID" val="5ed212f9daf2e53b70be3eb1"/>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VALUE" val="0"/>
  <p:tag name="KSO_WM_TEMPLATE_ASSEMBLE_XID" val="60656e6e4054ed1e2fb7f894"/>
  <p:tag name="KSO_WM_TEMPLATE_ASSEMBLE_GROUPID" val="60656e6e4054ed1e2fb7f894"/>
</p:tagLst>
</file>

<file path=ppt/tags/tag2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6"/>
  <p:tag name="KSO_WM_UNIT_ID" val="diagram20207575_1*i*6"/>
  <p:tag name="KSO_WM_TEMPLATE_CATEGORY" val="diagram"/>
  <p:tag name="KSO_WM_TEMPLATE_INDEX" val="20207575"/>
  <p:tag name="KSO_WM_UNIT_LAYERLEVEL" val="1"/>
  <p:tag name="KSO_WM_TAG_VERSION" val="1.0"/>
  <p:tag name="KSO_WM_BEAUTIFY_FLAG" val="#wm#"/>
  <p:tag name="KSO_WM_UNIT_BLOCK" val="0"/>
  <p:tag name="KSO_WM_UNIT_SM_LIMIT_TYPE" val="2"/>
  <p:tag name="KSO_WM_UNIT_DEC_AREA_ID" val="846c5bceac97498ea01ab27e1af65450"/>
  <p:tag name="KSO_WM_UNIT_DECORATE_INFO" val="{&quot;ReferentInfo&quot;:{&quot;Id&quot;:&quot;slide&quot;,&quot;X&quot;:{&quot;Pos&quot;:2},&quot;Y&quot;:{&quot;Pos&quot;:2}},&quot;DecorateInfoX&quot;:{&quot;Pos&quot;:2,&quot;IsAbs&quot;:false},&quot;DecorateInfoY&quot;:{&quot;Pos&quot;:2,&quot;IsAbs&quot;:false},&quot;DecorateInfoW&quot;:{&quot;IsAbs&quot;:false},&quot;DecorateInfoH&quot;:{&quot;IsAbs&quot;:false},&quot;whChangeMode&quot;:1}"/>
  <p:tag name="KSO_WM_CHIP_GROUPID" val="5ed7460cafe44fab1839bd1a"/>
  <p:tag name="KSO_WM_CHIP_XID" val="5ed212f9daf2e53b70be3eb1"/>
  <p:tag name="KSO_WM_TEMPLATE_ASSEMBLE_XID" val="60656e6e4054ed1e2fb7f894"/>
  <p:tag name="KSO_WM_TEMPLATE_ASSEMBLE_GROUPID" val="60656e6e4054ed1e2fb7f894"/>
</p:tagLst>
</file>

<file path=ppt/tags/tag2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7"/>
  <p:tag name="KSO_WM_UNIT_ID" val="diagram20207575_1*i*7"/>
  <p:tag name="KSO_WM_TEMPLATE_CATEGORY" val="diagram"/>
  <p:tag name="KSO_WM_TEMPLATE_INDEX" val="20207575"/>
  <p:tag name="KSO_WM_UNIT_LAYERLEVEL" val="1"/>
  <p:tag name="KSO_WM_TAG_VERSION" val="1.0"/>
  <p:tag name="KSO_WM_BEAUTIFY_FLAG" val="#wm#"/>
  <p:tag name="KSO_WM_UNIT_BLOCK" val="0"/>
  <p:tag name="KSO_WM_UNIT_SM_LIMIT_TYPE" val="2"/>
  <p:tag name="KSO_WM_UNIT_DECORATE_INFO" val="{&quot;ReferentInfo&quot;:{&quot;Id&quot;:&quot;slide&quot;,&quot;X&quot;:{&quot;Pos&quot;:1},&quot;Y&quot;:{&quot;Pos&quot;:1}},&quot;DecorateInfoX&quot;:{&quot;Pos&quot;:1,&quot;IsAbs&quot;:false},&quot;DecorateInfoY&quot;:{&quot;Pos&quot;:1,&quot;IsAbs&quot;:false},&quot;DecorateInfoW&quot;:{&quot;IsAbs&quot;:true},&quot;DecorateInfoH&quot;:{&quot;IsAbs&quot;:true},&quot;whChangeMode&quot;:0}"/>
  <p:tag name="KSO_WM_UNIT_DEC_AREA_ID" val="df2cb7a8eab04bd7a138f79bef914df6"/>
  <p:tag name="KSO_WM_CHIP_GROUPID" val="5ed7460cafe44fab1839bd1a"/>
  <p:tag name="KSO_WM_CHIP_XID" val="5ed212f9daf2e53b70be3eb1"/>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VALUE" val="65"/>
  <p:tag name="KSO_WM_TEMPLATE_ASSEMBLE_XID" val="60656e6e4054ed1e2fb7f894"/>
  <p:tag name="KSO_WM_TEMPLATE_ASSEMBLE_GROUPID" val="60656e6e4054ed1e2fb7f894"/>
</p:tagLst>
</file>

<file path=ppt/tags/tag2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8"/>
  <p:tag name="KSO_WM_UNIT_ID" val="diagram20207575_1*i*8"/>
  <p:tag name="KSO_WM_TEMPLATE_CATEGORY" val="diagram"/>
  <p:tag name="KSO_WM_TEMPLATE_INDEX" val="20207575"/>
  <p:tag name="KSO_WM_UNIT_LAYERLEVEL" val="1"/>
  <p:tag name="KSO_WM_TAG_VERSION" val="1.0"/>
  <p:tag name="KSO_WM_BEAUTIFY_FLAG" val="#wm#"/>
  <p:tag name="KSO_WM_UNIT_SM_LIMIT_TYPE" val="2"/>
  <p:tag name="KSO_WM_UNIT_BLOCK" val="0"/>
  <p:tag name="KSO_WM_UNIT_DEC_AREA_ID" val="44db627f571c4a2a8e2c26a4a2d3f542"/>
  <p:tag name="KSO_WM_UNIT_DECORATE_INFO" val="{&quot;ReferentInfo&quot;:{&quot;Id&quot;:&quot;slide&quot;,&quot;X&quot;:{&quot;Pos&quot;:1},&quot;Y&quot;:{&quot;Pos&quot;:1}},&quot;DecorateInfoX&quot;:{&quot;Pos&quot;:1,&quot;IsAbs&quot;:false},&quot;DecorateInfoY&quot;:{&quot;Pos&quot;:1,&quot;IsAbs&quot;:false},&quot;DecorateInfoW&quot;:{&quot;IsAbs&quot;:true},&quot;DecorateInfoH&quot;:{&quot;IsAbs&quot;:true},&quot;whChangeMode&quot;:0}"/>
  <p:tag name="KSO_WM_CHIP_GROUPID" val="5ed7460cafe44fab1839bd1a"/>
  <p:tag name="KSO_WM_CHIP_XID" val="5ed212f9daf2e53b70be3eb1"/>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VALUE" val="0"/>
  <p:tag name="KSO_WM_TEMPLATE_ASSEMBLE_XID" val="60656e6e4054ed1e2fb7f894"/>
  <p:tag name="KSO_WM_TEMPLATE_ASSEMBLE_GROUPID" val="60656e6e4054ed1e2fb7f894"/>
</p:tagLst>
</file>

<file path=ppt/tags/tag2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9"/>
  <p:tag name="KSO_WM_UNIT_ID" val="diagram20207575_1*i*9"/>
  <p:tag name="KSO_WM_TEMPLATE_CATEGORY" val="diagram"/>
  <p:tag name="KSO_WM_TEMPLATE_INDEX" val="20207575"/>
  <p:tag name="KSO_WM_UNIT_LAYERLEVEL" val="1"/>
  <p:tag name="KSO_WM_TAG_VERSION" val="1.0"/>
  <p:tag name="KSO_WM_BEAUTIFY_FLAG" val="#wm#"/>
  <p:tag name="KSO_WM_UNIT_SM_LIMIT_TYPE" val="2"/>
  <p:tag name="KSO_WM_UNIT_BLOCK" val="0"/>
  <p:tag name="KSO_WM_UNIT_DEC_AREA_ID" val="c7950b2ebee3495a999fea4c70b2eede"/>
  <p:tag name="KSO_WM_UNIT_DECORATE_INFO" val="{&quot;ReferentInfo&quot;:{&quot;Id&quot;:&quot;slide&quot;,&quot;X&quot;:{&quot;Pos&quot;:1},&quot;Y&quot;:{&quot;Pos&quot;:1}},&quot;DecorateInfoX&quot;:{&quot;Pos&quot;:1,&quot;IsAbs&quot;:false},&quot;DecorateInfoY&quot;:{&quot;Pos&quot;:1,&quot;IsAbs&quot;:false},&quot;DecorateInfoW&quot;:{&quot;IsAbs&quot;:true},&quot;DecorateInfoH&quot;:{&quot;IsAbs&quot;:true},&quot;whChangeMode&quot;:0}"/>
  <p:tag name="KSO_WM_CHIP_GROUPID" val="5ed7460cafe44fab1839bd1a"/>
  <p:tag name="KSO_WM_CHIP_XID" val="5ed212f9daf2e53b70be3eb1"/>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VALUE" val="0"/>
  <p:tag name="KSO_WM_TEMPLATE_ASSEMBLE_XID" val="60656e6e4054ed1e2fb7f894"/>
  <p:tag name="KSO_WM_TEMPLATE_ASSEMBLE_GROUPID" val="60656e6e4054ed1e2fb7f894"/>
</p:tagLst>
</file>

<file path=ppt/tags/tag2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0"/>
  <p:tag name="KSO_WM_UNIT_ID" val="diagram20207575_1*i*10"/>
  <p:tag name="KSO_WM_TEMPLATE_CATEGORY" val="diagram"/>
  <p:tag name="KSO_WM_TEMPLATE_INDEX" val="20207575"/>
  <p:tag name="KSO_WM_UNIT_LAYERLEVEL" val="1"/>
  <p:tag name="KSO_WM_TAG_VERSION" val="1.0"/>
  <p:tag name="KSO_WM_BEAUTIFY_FLAG" val="#wm#"/>
  <p:tag name="KSO_WM_UNIT_SM_LIMIT_TYPE" val="2"/>
  <p:tag name="KSO_WM_UNIT_BLOCK" val="0"/>
  <p:tag name="KSO_WM_UNIT_DEC_AREA_ID" val="eb3a3e7619f44262a58f8c4694f34e8d"/>
  <p:tag name="KSO_WM_UNIT_DECORATE_INFO" val="{&quot;ReferentInfo&quot;:{&quot;Id&quot;:&quot;slide&quot;,&quot;X&quot;:{&quot;Pos&quot;:1},&quot;Y&quot;:{&quot;Pos&quot;:1}},&quot;DecorateInfoX&quot;:{&quot;Pos&quot;:1,&quot;IsAbs&quot;:false},&quot;DecorateInfoY&quot;:{&quot;Pos&quot;:1,&quot;IsAbs&quot;:false},&quot;DecorateInfoW&quot;:{&quot;IsAbs&quot;:true},&quot;DecorateInfoH&quot;:{&quot;IsAbs&quot;:true},&quot;whChangeMode&quot;:0}"/>
  <p:tag name="KSO_WM_CHIP_GROUPID" val="5ed7460cafe44fab1839bd1a"/>
  <p:tag name="KSO_WM_CHIP_XID" val="5ed212f9daf2e53b70be3eb1"/>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VALUE" val="0"/>
  <p:tag name="KSO_WM_TEMPLATE_ASSEMBLE_XID" val="60656e6e4054ed1e2fb7f894"/>
  <p:tag name="KSO_WM_TEMPLATE_ASSEMBLE_GROUPID" val="60656e6e4054ed1e2fb7f894"/>
</p:tagLst>
</file>

<file path=ppt/tags/tag216.xml><?xml version="1.0" encoding="utf-8"?>
<p:tagLst xmlns:p="http://schemas.openxmlformats.org/presentationml/2006/main">
  <p:tag name="KSO_WM_SLIDE_ID" val="diagram20212890_1"/>
  <p:tag name="KSO_WM_TEMPLATE_SUBCATEGORY" val="21"/>
  <p:tag name="KSO_WM_TEMPLATE_MASTER_TYPE" val="0"/>
  <p:tag name="KSO_WM_TEMPLATE_COLOR_TYPE" val="1"/>
  <p:tag name="KSO_WM_SLIDE_TYPE" val="text"/>
  <p:tag name="KSO_WM_SLIDE_SUBTYPE" val="picTxt"/>
  <p:tag name="KSO_WM_SLIDE_ITEM_CNT" val="0"/>
  <p:tag name="KSO_WM_SLIDE_INDEX" val="1"/>
  <p:tag name="KSO_WM_SLIDE_SIZE" val="864*444"/>
  <p:tag name="KSO_WM_SLIDE_POSITION" val="48*48"/>
  <p:tag name="KSO_WM_TAG_VERSION" val="1.0"/>
  <p:tag name="KSO_WM_BEAUTIFY_FLAG" val="#wm#"/>
  <p:tag name="KSO_WM_TEMPLATE_CATEGORY" val="diagram"/>
  <p:tag name="KSO_WM_TEMPLATE_INDEX" val="20212890"/>
  <p:tag name="KSO_WM_SLIDE_LAYOUT" val="a_d"/>
  <p:tag name="KSO_WM_SLIDE_LAYOUT_CNT" val="1_1"/>
  <p:tag name="KSO_WM_SLIDE_LAYOUT_INFO" val="{&quot;backgroundInfo&quot;:[{&quot;bottom&quot;:0,&quot;bottomAbs&quot;:false,&quot;left&quot;:0,&quot;leftAbs&quot;:false,&quot;right&quot;:0,&quot;rightAbs&quot;:false,&quot;top&quot;:0,&quot;topAbs&quot;:false,&quot;type&quot;:&quot;general&quot;}],&quot;id&quot;:&quot;2021-04-01T15:23:42&quot;,&quot;maxSize&quot;:{&quot;size1&quot;:31.100000000000001},&quot;minSize&quot;:{&quot;size1&quot;:20.100000000000001},&quot;normalSize&quot;:{&quot;size1&quot;:20.100000000000001},&quot;subLayout&quot;:[{&quot;id&quot;:&quot;2021-04-01T15:23:42&quot;,&quot;margin&quot;:{&quot;bottom&quot;:0.026000002399086952,&quot;left&quot;:1.6929999589920044,&quot;right&quot;:1.6929999589920044,&quot;top&quot;:1.6929999589920044},&quot;type&quot;:0},{&quot;id&quot;:&quot;2021-04-01T15:23:42&quot;,&quot;margin&quot;:{&quot;bottom&quot;:1.6929999589920044,&quot;left&quot;:1.6929999589920044,&quot;right&quot;:1.6929999589920044,&quot;top&quot;:0.81999999284744263},&quot;type&quot;:0}],&quot;type&quot;:0}"/>
  <p:tag name="KSO_WM_SLIDE_BACKGROUND" val="[&quot;general&quot;]"/>
  <p:tag name="KSO_WM_SLIDE_RATIO" val="1.777778"/>
  <p:tag name="KSO_WM_CHIP_INFOS" val="{&quot;type&quot;:0,&quot;layout_type&quot;:&quot;topbottom&quot;,&quot;layout_feature&quot;:1,&quot;aspect_ratio&quot;:&quot;16:9&quot;,&quot;same_font_size&quot;:false,&quot;diagram&quot;:{&quot;type&quot;:[],&quot;direction&quot;:0,&quot;isSupportDecBetweenItems&quot;:false},&quot;tags&quot;:{&quot;style&quot;:[&quot;商务&quot;,&quot;简约&quot;,&quot;文艺清新&quot;,&quot;中国风&quot;,&quot;卡通&quot;,&quot;欧美风&quot;,&quot;黑板风&quot;,&quot;渐变风&quot;,&quot;党政风&quot;]},&quot;slide_type&quot;:[&quot;text&quot;]}"/>
  <p:tag name="KSO_WM_CHIP_XID" val="5f6d96349c98c299aacc02c7"/>
  <p:tag name="KSO_WM_CHIP_FILLPROP" val="[[{&quot;text_align&quot;:&quot;lm&quot;,&quot;text_direction&quot;:&quot;horizontal&quot;,&quot;support_big_font&quot;:false,&quot;picture_toward&quot;:0,&quot;picture_dockside&quot;:[],&quot;fill_id&quot;:&quot;511b1c75f1234b9e8830a0fc8507d58d&quot;,&quot;fill_align&quot;:&quot;lm&quot;,&quot;chip_types&quot;:[&quot;text&quot;,&quot;header&quot;]},{&quot;text_align&quot;:&quot;lm&quot;,&quot;text_direction&quot;:&quot;horizontal&quot;,&quot;support_features&quot;:[&quot;collage&quot;,&quot;carousel&quot;],&quot;support_big_font&quot;:false,&quot;picture_toward&quot;:0,&quot;picture_dockside&quot;:[],&quot;fill_id&quot;:&quot;f59f3e6f069b43bf81b59d708180a1f2&quot;,&quot;fill_align&quot;:&quot;cm&quot;,&quot;chip_types&quot;:[&quot;diagram&quot;,&quot;text&quot;,&quot;picture&quot;,&quot;chart&quot;,&quot;table&quot;,&quot;video&quot;]}]]"/>
  <p:tag name="KSO_WM_CHIP_DECFILLPROP" val="[]"/>
  <p:tag name="KSO_WM_SLIDE_CAN_ADD_NAVIGATION" val="1"/>
  <p:tag name="KSO_WM_CHIP_GROUPID" val="5f6c93987b7ee298d401b017"/>
  <p:tag name="KSO_WM_SLIDE_BK_DARK_LIGHT" val="2"/>
  <p:tag name="KSO_WM_SLIDE_BACKGROUND_TYPE" val="general"/>
  <p:tag name="KSO_WM_SLIDE_SUPPORT_FEATURE_TYPE" val="3"/>
  <p:tag name="KSO_WM_TEMPLATE_ASSEMBLE_XID" val="60656efa4054ed1e2fb801af"/>
  <p:tag name="KSO_WM_TEMPLATE_ASSEMBLE_GROUPID" val="60656efa4054ed1e2fb801af"/>
</p:tagLst>
</file>

<file path=ppt/tags/tag217.xml><?xml version="1.0" encoding="utf-8"?>
<p:tagLst xmlns:p="http://schemas.openxmlformats.org/presentationml/2006/main">
  <p:tag name="KSO_WM_BEAUTIFY_FLAG" val="#wm#"/>
  <p:tag name="KSO_WM_TEMPLATE_CATEGORY" val="diagram"/>
  <p:tag name="KSO_WM_TEMPLATE_INDEX" val="20215583"/>
</p:tagLst>
</file>

<file path=ppt/tags/tag2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05118_1*i*1"/>
  <p:tag name="KSO_WM_TEMPLATE_CATEGORY" val="diagram"/>
  <p:tag name="KSO_WM_TEMPLATE_INDEX" val="20205118"/>
  <p:tag name="KSO_WM_UNIT_LAYERLEVEL" val="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19.xml><?xml version="1.0" encoding="utf-8"?>
<p:tagLst xmlns:p="http://schemas.openxmlformats.org/presentationml/2006/main">
  <p:tag name="KSO_WM_UNIT_TEXT_PART_ID_V2" val="a-4-1"/>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a"/>
  <p:tag name="KSO_WM_UNIT_INDEX" val="1"/>
  <p:tag name="KSO_WM_UNIT_ID" val="diagram20205118_1*a*1"/>
  <p:tag name="KSO_WM_TEMPLATE_CATEGORY" val="diagram"/>
  <p:tag name="KSO_WM_TEMPLATE_INDEX" val="20205118"/>
  <p:tag name="KSO_WM_UNIT_LAYERLEVEL" val="1"/>
  <p:tag name="KSO_WM_TAG_VERSION" val="1.0"/>
  <p:tag name="KSO_WM_BEAUTIFY_FLAG" val="#wm#"/>
  <p:tag name="KSO_WM_UNIT_PRESET_TEXT" val="单击此处&#13;添加大标题"/>
  <p:tag name="KSO_WM_UNIT_TEXT_FILL_FORE_SCHEMECOLOR_INDEX_BRIGHTNESS" val="0"/>
  <p:tag name="KSO_WM_UNIT_TEXT_FILL_FORE_SCHEMECOLOR_INDEX" val="14"/>
  <p:tag name="KSO_WM_UNIT_TEXT_FILL_TYPE" val="1"/>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20.xml><?xml version="1.0" encoding="utf-8"?>
<p:tagLst xmlns:p="http://schemas.openxmlformats.org/presentationml/2006/main">
  <p:tag name="KSO_WM_UNIT_NOCLEAR" val="0"/>
  <p:tag name="KSO_WM_UNIT_VALUE" val="660"/>
  <p:tag name="KSO_WM_UNIT_HIGHLIGHT" val="0"/>
  <p:tag name="KSO_WM_UNIT_COMPATIBLE" val="0"/>
  <p:tag name="KSO_WM_UNIT_DIAGRAM_ISNUMVISUAL" val="0"/>
  <p:tag name="KSO_WM_UNIT_DIAGRAM_ISREFERUNIT" val="0"/>
  <p:tag name="KSO_WM_UNIT_TYPE" val="f"/>
  <p:tag name="KSO_WM_UNIT_INDEX" val="1"/>
  <p:tag name="KSO_WM_UNIT_ID" val="diagram20205118_1*f*1"/>
  <p:tag name="KSO_WM_TEMPLATE_CATEGORY" val="diagram"/>
  <p:tag name="KSO_WM_TEMPLATE_INDEX" val="20205118"/>
  <p:tag name="KSO_WM_UNIT_LAYERLEVEL" val="1"/>
  <p:tag name="KSO_WM_TAG_VERSION" val="1.0"/>
  <p:tag name="KSO_WM_BEAUTIFY_FLAG" val="#wm#"/>
  <p:tag name="KSO_WM_UNIT_PRESET_TEXT" val="单击此处输入你的正文，文字是您思想的提炼，为了最终演示发布的良好效果，请尽量言简意赅的阐述观点；根据需要可酌情增减文字，以便观者可以准确理解您所传达的信息。&#13;您的正文已经简明扼要，但信息却错综复杂，需要用更多的文字来表述；但请您尽可能提炼思想的精髓，否则容易造成观者的阅读压力，适得其反。&#13;正如我们都希望改变世界，希望给人带去光明，但更多时候只需播下一颗种子，自然有微光照拂，雨露滋养。恰如其分的表达观点，往往可以事半功倍。&#13;单击此处输入你的正文，文字是您思想的提炼，为了最终演示发布的良好效果，请尽量言简意赅的阐述观点；根据需要可酌情增减文字，以便观者可以准确理解您所传达的信息。&#13;您的正文已经简明扼要，但信息却错综复杂，需要用更多的文字来表述；但请您尽可能提炼思想的精髓，否则容易造成观者的阅读压力，适得其反。&#13;正如我们都希望改变世界，希望给人带去光明，但更多时候只需播下一颗种子，自然有微光照拂，雨露滋养。恰如其分的表达观点，往往可以事半功倍。"/>
  <p:tag name="KSO_WM_UNIT_TEXT_FILL_FORE_SCHEMECOLOR_INDEX_BRIGHTNESS" val="0.25"/>
  <p:tag name="KSO_WM_UNIT_TEXT_FILL_FORE_SCHEMECOLOR_INDEX" val="13"/>
  <p:tag name="KSO_WM_UNIT_TEXT_FILL_TYPE" val="1"/>
</p:tagLst>
</file>

<file path=ppt/tags/tag2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diagram20205118_1*i*2"/>
  <p:tag name="KSO_WM_TEMPLATE_CATEGORY" val="diagram"/>
  <p:tag name="KSO_WM_TEMPLATE_INDEX" val="20205118"/>
  <p:tag name="KSO_WM_UNIT_LAYERLEVEL" val="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diagram20205118_1*i*3"/>
  <p:tag name="KSO_WM_TEMPLATE_CATEGORY" val="diagram"/>
  <p:tag name="KSO_WM_TEMPLATE_INDEX" val="20205118"/>
  <p:tag name="KSO_WM_UNIT_LAYERLEVEL" val="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23.xml><?xml version="1.0" encoding="utf-8"?>
<p:tagLst xmlns:p="http://schemas.openxmlformats.org/presentationml/2006/main">
  <p:tag name="KSO_WM_SLIDE_ID" val="diagram20205118_1"/>
  <p:tag name="KSO_WM_TEMPLATE_SUBCATEGORY" val="0"/>
  <p:tag name="KSO_WM_TEMPLATE_MASTER_TYPE" val="0"/>
  <p:tag name="KSO_WM_TEMPLATE_COLOR_TYPE" val="1"/>
  <p:tag name="KSO_WM_SLIDE_TYPE" val="text"/>
  <p:tag name="KSO_WM_SLIDE_SUBTYPE" val="pureTxt"/>
  <p:tag name="KSO_WM_SLIDE_ITEM_CNT" val="0"/>
  <p:tag name="KSO_WM_SLIDE_INDEX" val="1"/>
  <p:tag name="KSO_WM_SLIDE_SIZE" val="959*540"/>
  <p:tag name="KSO_WM_SLIDE_POSITION" val="0*0"/>
  <p:tag name="KSO_WM_TAG_VERSION" val="1.0"/>
  <p:tag name="KSO_WM_BEAUTIFY_FLAG" val="#wm#"/>
  <p:tag name="KSO_WM_TEMPLATE_CATEGORY" val="diagram"/>
  <p:tag name="KSO_WM_TEMPLATE_INDEX" val="20205118"/>
  <p:tag name="KSO_WM_SLIDE_LAYOUT" val="a_b_f"/>
  <p:tag name="KSO_WM_SLIDE_LAYOUT_CNT" val="1_1_1"/>
</p:tagLst>
</file>

<file path=ppt/tags/tag2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7363_1*i*2"/>
  <p:tag name="KSO_WM_TEMPLATE_CATEGORY" val="diagram"/>
  <p:tag name="KSO_WM_TEMPLATE_INDEX" val="20207363"/>
  <p:tag name="KSO_WM_UNIT_LAYERLEVEL" val="1"/>
  <p:tag name="KSO_WM_TAG_VERSION" val="1.0"/>
  <p:tag name="KSO_WM_BEAUTIFY_FLAG" val="#wm#"/>
  <p:tag name="KSO_WM_UNIT_TYPE" val="i"/>
  <p:tag name="KSO_WM_UNIT_INDEX" val="2"/>
  <p:tag name="KSO_WM_UNIT_BLOCK" val="0"/>
  <p:tag name="KSO_WM_UNIT_SM_LIMIT_TYPE" val="2"/>
  <p:tag name="KSO_WM_UNIT_DEC_AREA_ID" val="b4843e389b524881b8e0be3cf38814bd"/>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CHIP_GROUPID" val="5e6ef8ed605d5daf04fe5f5f"/>
  <p:tag name="KSO_WM_CHIP_XID" val="5e6ef8ed605d5daf04fe5f60"/>
  <p:tag name="KSO_WM_UNIT_FILL_FORE_SCHEMECOLOR_INDEX_BRIGHTNESS" val="-0.05"/>
  <p:tag name="KSO_WM_UNIT_FILL_FORE_SCHEMECOLOR_INDEX" val="14"/>
  <p:tag name="KSO_WM_UNIT_FILL_TYPE" val="1"/>
  <p:tag name="KSO_WM_UNIT_TEXT_FILL_FORE_SCHEMECOLOR_INDEX_BRIGHTNESS" val="0"/>
  <p:tag name="KSO_WM_UNIT_TEXT_FILL_FORE_SCHEMECOLOR_INDEX" val="2"/>
  <p:tag name="KSO_WM_UNIT_TEXT_FILL_TYPE" val="1"/>
  <p:tag name="KSO_WM_UNIT_VALUE" val="159"/>
  <p:tag name="KSO_WM_TEMPLATE_ASSEMBLE_XID" val="60656e634054ed1e2fb7f79a"/>
  <p:tag name="KSO_WM_TEMPLATE_ASSEMBLE_GROUPID" val="60656e634054ed1e2fb7f79a"/>
</p:tagLst>
</file>

<file path=ppt/tags/tag225.xml><?xml version="1.0" encoding="utf-8"?>
<p:tagLst xmlns:p="http://schemas.openxmlformats.org/presentationml/2006/main">
  <p:tag name="KSO_WM_UNIT_BLOCK" val="0"/>
  <p:tag name="KSO_WM_UNIT_SM_LIMIT_TYPE" val="2"/>
  <p:tag name="KSO_WM_UNIT_DEC_AREA_ID" val="e234715be475460ba709e86c3b3f230a"/>
  <p:tag name="KSO_WM_UNIT_HIGHLIGHT" val="0"/>
  <p:tag name="KSO_WM_UNIT_COMPATIBLE" val="0"/>
  <p:tag name="KSO_WM_UNIT_DIAGRAM_ISNUMVISUAL" val="0"/>
  <p:tag name="KSO_WM_UNIT_DIAGRAM_ISREFERUNIT" val="0"/>
  <p:tag name="KSO_WM_UNIT_TYPE" val="i"/>
  <p:tag name="KSO_WM_UNIT_INDEX" val="3"/>
  <p:tag name="KSO_WM_UNIT_ID" val="diagram20207363_1*i*3"/>
  <p:tag name="KSO_WM_TEMPLATE_CATEGORY" val="diagram"/>
  <p:tag name="KSO_WM_TEMPLATE_INDEX" val="20207363"/>
  <p:tag name="KSO_WM_UNIT_LAYERLEVEL" val="1"/>
  <p:tag name="KSO_WM_TAG_VERSION" val="1.0"/>
  <p:tag name="KSO_WM_BEAUTIFY_FLAG" val="#wm#"/>
  <p:tag name="KSO_WM_UNIT_DECORATE_INFO" val="{&quot;DecorateInfoH&quot;:{&quot;IsAbs&quot;:true},&quot;DecorateInfoW&quot;:{&quot;IsAbs&quot;:true},&quot;DecorateInfoX&quot;:{&quot;IsAbs&quot;:true,&quot;Pos&quot;:1},&quot;DecorateInfoY&quot;:{&quot;IsAbs&quot;:true,&quot;Pos&quot;:1},&quot;ReferentInfo&quot;:{&quot;Id&quot;:&quot;68abe3f3250242f5b4d06c8bb2ded4e0&quot;,&quot;X&quot;:{&quot;Pos&quot;:1},&quot;Y&quot;:{&quot;Pos&quot;:1}},&quot;whChangeMode&quot;:0}"/>
  <p:tag name="KSO_WM_CHIP_GROUPID" val="5e6ef8ed605d5daf04fe5f5f"/>
  <p:tag name="KSO_WM_CHIP_XID" val="5e6ef8ed605d5daf04fe5f60"/>
  <p:tag name="KSO_WM_UNIT_FILL_FORE_SCHEMECOLOR_INDEX_BRIGHTNESS" val="0"/>
  <p:tag name="KSO_WM_UNIT_FILL_FORE_SCHEMECOLOR_INDEX" val="14"/>
  <p:tag name="KSO_WM_UNIT_FILL_TYPE" val="1"/>
  <p:tag name="KSO_WM_UNIT_TEXT_FILL_FORE_SCHEMECOLOR_INDEX_BRIGHTNESS" val="0"/>
  <p:tag name="KSO_WM_UNIT_TEXT_FILL_FORE_SCHEMECOLOR_INDEX" val="2"/>
  <p:tag name="KSO_WM_UNIT_TEXT_FILL_TYPE" val="1"/>
  <p:tag name="KSO_WM_UNIT_VALUE" val="608"/>
  <p:tag name="KSO_WM_TEMPLATE_ASSEMBLE_XID" val="60656e634054ed1e2fb7f79a"/>
  <p:tag name="KSO_WM_TEMPLATE_ASSEMBLE_GROUPID" val="60656e634054ed1e2fb7f79a"/>
</p:tagLst>
</file>

<file path=ppt/tags/tag226.xml><?xml version="1.0" encoding="utf-8"?>
<p:tagLst xmlns:p="http://schemas.openxmlformats.org/presentationml/2006/main">
  <p:tag name="KSO_WM_UNIT_BLOCK" val="0"/>
  <p:tag name="KSO_WM_UNIT_SM_LIMIT_TYPE" val="0"/>
  <p:tag name="KSO_WM_UNIT_DEC_AREA_ID" val="e79b668f68264ebfa5f2091afbaecc30"/>
  <p:tag name="KSO_WM_UNIT_HIGHLIGHT" val="0"/>
  <p:tag name="KSO_WM_UNIT_COMPATIBLE" val="0"/>
  <p:tag name="KSO_WM_UNIT_DIAGRAM_ISNUMVISUAL" val="0"/>
  <p:tag name="KSO_WM_UNIT_DIAGRAM_ISREFERUNIT" val="0"/>
  <p:tag name="KSO_WM_UNIT_TYPE" val="i"/>
  <p:tag name="KSO_WM_UNIT_INDEX" val="4"/>
  <p:tag name="KSO_WM_UNIT_ID" val="diagram20207363_1*i*4"/>
  <p:tag name="KSO_WM_TEMPLATE_CATEGORY" val="diagram"/>
  <p:tag name="KSO_WM_TEMPLATE_INDEX" val="20207363"/>
  <p:tag name="KSO_WM_UNIT_LAYERLEVEL" val="1"/>
  <p:tag name="KSO_WM_TAG_VERSION" val="1.0"/>
  <p:tag name="KSO_WM_BEAUTIFY_FLAG" val="#wm#"/>
  <p:tag name="KSO_WM_UNIT_DECORATE_INFO" val="{&quot;DecorateInfoH&quot;:{&quot;IsAbs&quot;:true},&quot;DecorateInfoW&quot;:{&quot;IsAbs&quot;:true},&quot;DecorateInfoX&quot;:{&quot;IsAbs&quot;:true,&quot;Pos&quot;:2},&quot;DecorateInfoY&quot;:{&quot;IsAbs&quot;:true,&quot;Pos&quot;:2},&quot;ReferentInfo&quot;:{&quot;Id&quot;:&quot;e234715be475460ba709e86c3b3f230a&quot;,&quot;X&quot;:{&quot;Pos&quot;:2},&quot;Y&quot;:{&quot;Pos&quot;:2}},&quot;whChangeMode&quot;:0}"/>
  <p:tag name="KSO_WM_CHIP_GROUPID" val="5e6ef8ed605d5daf04fe5f5f"/>
  <p:tag name="KSO_WM_CHIP_XID" val="5e6ef8ed605d5daf04fe5f60"/>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VALUE" val="11"/>
  <p:tag name="KSO_WM_TEMPLATE_ASSEMBLE_XID" val="60656e634054ed1e2fb7f79a"/>
  <p:tag name="KSO_WM_TEMPLATE_ASSEMBLE_GROUPID" val="60656e634054ed1e2fb7f79a"/>
</p:tagLst>
</file>

<file path=ppt/tags/tag227.xml><?xml version="1.0" encoding="utf-8"?>
<p:tagLst xmlns:p="http://schemas.openxmlformats.org/presentationml/2006/main">
  <p:tag name="KSO_WM_UNIT_BLOCK" val="0"/>
  <p:tag name="KSO_WM_UNIT_SM_LIMIT_TYPE" val="0"/>
  <p:tag name="KSO_WM_UNIT_DEC_AREA_ID" val="4a521c1095434fab976326e194ac8a94"/>
  <p:tag name="KSO_WM_UNIT_HIGHLIGHT" val="0"/>
  <p:tag name="KSO_WM_UNIT_COMPATIBLE" val="0"/>
  <p:tag name="KSO_WM_UNIT_DIAGRAM_ISNUMVISUAL" val="0"/>
  <p:tag name="KSO_WM_UNIT_DIAGRAM_ISREFERUNIT" val="0"/>
  <p:tag name="KSO_WM_UNIT_TYPE" val="i"/>
  <p:tag name="KSO_WM_UNIT_INDEX" val="5"/>
  <p:tag name="KSO_WM_UNIT_ID" val="diagram20207363_1*i*5"/>
  <p:tag name="KSO_WM_TEMPLATE_CATEGORY" val="diagram"/>
  <p:tag name="KSO_WM_TEMPLATE_INDEX" val="20207363"/>
  <p:tag name="KSO_WM_UNIT_LAYERLEVEL" val="1"/>
  <p:tag name="KSO_WM_TAG_VERSION" val="1.0"/>
  <p:tag name="KSO_WM_BEAUTIFY_FLAG" val="#wm#"/>
  <p:tag name="KSO_WM_UNIT_DECORATE_INFO" val="{&quot;DecorateInfoH&quot;:{&quot;IsAbs&quot;:true},&quot;DecorateInfoW&quot;:{&quot;IsAbs&quot;:true},&quot;DecorateInfoX&quot;:{&quot;IsAbs&quot;:true,&quot;Pos&quot;:0},&quot;DecorateInfoY&quot;:{&quot;IsAbs&quot;:true,&quot;Pos&quot;:0},&quot;ReferentInfo&quot;:{&quot;Id&quot;:&quot;e234715be475460ba709e86c3b3f230a&quot;,&quot;X&quot;:{&quot;Pos&quot;:0},&quot;Y&quot;:{&quot;Pos&quot;:0}},&quot;whChangeMode&quot;:0}"/>
  <p:tag name="KSO_WM_CHIP_GROUPID" val="5e6ef8ed605d5daf04fe5f5f"/>
  <p:tag name="KSO_WM_CHIP_XID" val="5e6ef8ed605d5daf04fe5f60"/>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VALUE" val="11"/>
  <p:tag name="KSO_WM_TEMPLATE_ASSEMBLE_XID" val="60656e634054ed1e2fb7f79a"/>
  <p:tag name="KSO_WM_TEMPLATE_ASSEMBLE_GROUPID" val="60656e634054ed1e2fb7f79a"/>
</p:tagLst>
</file>

<file path=ppt/tags/tag228.xml><?xml version="1.0" encoding="utf-8"?>
<p:tagLst xmlns:p="http://schemas.openxmlformats.org/presentationml/2006/main">
  <p:tag name="KSO_WM_UNIT_ISCONTENTSTITLE" val="0"/>
  <p:tag name="KSO_WM_UNIT_ISNUMDGMTITLE" val="0"/>
  <p:tag name="KSO_WM_UNIT_NOCLEAR" val="0"/>
  <p:tag name="KSO_WM_UNIT_VALUE" val="31"/>
  <p:tag name="KSO_WM_UNIT_HIGHLIGHT" val="0"/>
  <p:tag name="KSO_WM_UNIT_COMPATIBLE" val="0"/>
  <p:tag name="KSO_WM_UNIT_DIAGRAM_ISNUMVISUAL" val="0"/>
  <p:tag name="KSO_WM_UNIT_DIAGRAM_ISREFERUNIT" val="0"/>
  <p:tag name="KSO_WM_UNIT_TYPE" val="a"/>
  <p:tag name="KSO_WM_UNIT_INDEX" val="1"/>
  <p:tag name="KSO_WM_UNIT_ID" val="diagram20207363_1*a*1"/>
  <p:tag name="KSO_WM_TEMPLATE_CATEGORY" val="diagram"/>
  <p:tag name="KSO_WM_TEMPLATE_INDEX" val="20207363"/>
  <p:tag name="KSO_WM_UNIT_LAYERLEVEL" val="1"/>
  <p:tag name="KSO_WM_TAG_VERSION" val="1.0"/>
  <p:tag name="KSO_WM_BEAUTIFY_FLAG" val="#wm#"/>
  <p:tag name="KSO_WM_UNIT_PRESET_TEXT" val="单击此处添加大标题内容"/>
  <p:tag name="KSO_WM_UNIT_DEFAULT_FONT" val="24;44;4"/>
  <p:tag name="KSO_WM_UNIT_BLOCK" val="0"/>
  <p:tag name="KSO_WM_UNIT_SHOW_EDIT_AREA_INDICATION" val="1"/>
  <p:tag name="KSO_WM_CHIP_GROUPID" val="5e7881253197e252a37019b5"/>
  <p:tag name="KSO_WM_CHIP_XID" val="5e7881253197e252a37019b6"/>
  <p:tag name="KSO_WM_UNIT_DEC_AREA_ID" val="cb7ef0d261f345a7ac7068b49df63f4e"/>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260bc837098541e1abbae05f0ac0242d"/>
  <p:tag name="KSO_WM_UNIT_TEXT_FILL_FORE_SCHEMECOLOR_INDEX_BRIGHTNESS" val="0"/>
  <p:tag name="KSO_WM_UNIT_TEXT_FILL_FORE_SCHEMECOLOR_INDEX" val="13"/>
  <p:tag name="KSO_WM_UNIT_TEXT_FILL_TYPE" val="1"/>
  <p:tag name="KSO_WM_TEMPLATE_ASSEMBLE_XID" val="60656e634054ed1e2fb7f79a"/>
  <p:tag name="KSO_WM_TEMPLATE_ASSEMBLE_GROUPID" val="60656e634054ed1e2fb7f79a"/>
</p:tagLst>
</file>

<file path=ppt/tags/tag229.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63_1*f*1"/>
  <p:tag name="KSO_WM_TEMPLATE_CATEGORY" val="diagram"/>
  <p:tag name="KSO_WM_TEMPLATE_INDEX" val="20207363"/>
  <p:tag name="KSO_WM_UNIT_LAYERLEVEL" val="1"/>
  <p:tag name="KSO_WM_TAG_VERSION" val="1.0"/>
  <p:tag name="KSO_WM_BEAUTIFY_FLAG" val="#wm#"/>
  <p:tag name="KSO_WM_UNIT_DEFAULT_FONT" val="14;20;2"/>
  <p:tag name="KSO_WM_UNIT_BLOCK" val="0"/>
  <p:tag name="KSO_WM_UNIT_VALUE" val="310"/>
  <p:tag name="KSO_WM_UNIT_SHOW_EDIT_AREA_INDICATION" val="1"/>
  <p:tag name="KSO_WM_CHIP_GROUPID" val="5e6b05596848fb12bee65ac8"/>
  <p:tag name="KSO_WM_CHIP_XID" val="5e6b05596848fb12bee65aca"/>
  <p:tag name="KSO_WM_UNIT_DEC_AREA_ID" val="68abe3f3250242f5b4d06c8bb2ded4e0"/>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eec44ee99e84d68ae2fbe799ff00a7c"/>
  <p:tag name="KSO_WM_UNIT_SUPPORT_UNIT_TYPE" val="[&quot;d&quot;,&quot;α&quot;,&quot;β&quot;,&quot;θ&quot;]"/>
  <p:tag name="KSO_WM_UNIT_TEXT_FILL_FORE_SCHEMECOLOR_INDEX_BRIGHTNESS" val="0.25"/>
  <p:tag name="KSO_WM_UNIT_TEXT_FILL_FORE_SCHEMECOLOR_INDEX" val="13"/>
  <p:tag name="KSO_WM_UNIT_TEXT_FILL_TYPE" val="1"/>
  <p:tag name="KSO_WM_TEMPLATE_ASSEMBLE_XID" val="60656e634054ed1e2fb7f79a"/>
  <p:tag name="KSO_WM_TEMPLATE_ASSEMBLE_GROUPID" val="60656e634054ed1e2fb7f79a"/>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30.xml><?xml version="1.0" encoding="utf-8"?>
<p:tagLst xmlns:p="http://schemas.openxmlformats.org/presentationml/2006/main">
  <p:tag name="KSO_WM_BEAUTIFY_FLAG" val="#wm#"/>
  <p:tag name="KSO_WM_TEMPLATE_CATEGORY" val="diagram"/>
  <p:tag name="KSO_WM_TEMPLATE_INDEX" val="20207363"/>
  <p:tag name="KSO_WM_SLIDE_LAYOUT_INFO" val="{&quot;backgroundInfo&quot;:[{&quot;bottom&quot;:0,&quot;bottomAbs&quot;:false,&quot;left&quot;:0,&quot;leftAbs&quot;:false,&quot;right&quot;:0,&quot;rightAbs&quot;:false,&quot;top&quot;:0,&quot;topAbs&quot;:false,&quot;type&quot;:&quot;general&quot;}],&quot;id&quot;:&quot;2021-04-01T14:55:43&quot;,&quot;maxSize&quot;:{&quot;size1&quot;:13.300000000000001},&quot;minSize&quot;:{&quot;size1&quot;:13.300000000000001},&quot;normalSize&quot;:{&quot;size1&quot;:13.300000000000001},&quot;subLayout&quot;:[{&quot;backgroundInfo&quot;:[{&quot;bottom&quot;:0,&quot;bottomAbs&quot;:false,&quot;left&quot;:0,&quot;leftAbs&quot;:false,&quot;right&quot;:0,&quot;rightAbs&quot;:false,&quot;top&quot;:0,&quot;topAbs&quot;:false,&quot;type&quot;:&quot;navigation&quot;}],&quot;id&quot;:&quot;2021-04-01T14:55:43&quot;,&quot;margin&quot;:{&quot;bottom&quot;:0.42300000786781311,&quot;left&quot;:1.2699999809265137,&quot;right&quot;:1.2699999809265137,&quot;top&quot;:0.42300000786781311},&quot;type&quot;:0},{&quot;id&quot;:&quot;2021-04-01T14:55:43&quot;,&quot;margin&quot;:{&quot;bottom&quot;:2.5399999618530273,&quot;left&quot;:2.5399999618530273,&quot;right&quot;:2.5399999618530273,&quot;top&quot;:1.6929999589920044},&quot;type&quot;:0}],&quot;type&quot;:0}"/>
  <p:tag name="KSO_WM_SLIDE_CAN_ADD_NAVIGATION" val="1"/>
  <p:tag name="KSO_WM_SLIDE_BACKGROUND" val="[&quot;general&quot;,&quot;navigation&quot;]"/>
  <p:tag name="KSO_WM_SLIDE_RATIO" val="1.777778"/>
  <p:tag name="KSO_WM_CHIP_INFOS" val="{&quot;type&quot;:0,&quot;layout_type&quot;:&quot;navigation&quot;,&quot;layout_feature&quot;:1,&quot;aspect_ratio&quot;:&quot;16:9&quot;,&quot;same_font_size&quot;:false,&quot;diagram&quot;:{&quot;type&quot;:[],&quot;direction&quot;:0,&quot;isSupportDecBetweenItems&quot;:false},&quot;tags&quot;:{&quot;style&quot;:[&quot;商务&quot;,&quot;简约&quot;,&quot;文艺清新&quot;,&quot;中国风&quot;,&quot;卡通&quot;,&quot;欧美风&quot;,&quot;黑板风&quot;,&quot;渐变风&quot;,&quot;党政风&quot;]},&quot;slide_type&quot;:[&quot;text&quot;]}"/>
  <p:tag name="KSO_WM_CHIP_XID" val="5e6ef8ed605d5daf04fe5f60"/>
  <p:tag name="KSO_WM_SLIDE_ID" val="diagram20207363_1"/>
  <p:tag name="KSO_WM_TEMPLATE_SUBCATEGORY" val="21"/>
  <p:tag name="KSO_WM_TEMPLATE_MASTER_TYPE" val="0"/>
  <p:tag name="KSO_WM_TEMPLATE_COLOR_TYPE" val="1"/>
  <p:tag name="KSO_WM_SLIDE_TYPE" val="text"/>
  <p:tag name="KSO_WM_SLIDE_SUBTYPE" val="pureTxt"/>
  <p:tag name="KSO_WM_SLIDE_ITEM_CNT" val="0"/>
  <p:tag name="KSO_WM_SLIDE_INDEX" val="1"/>
  <p:tag name="KSO_WM_SLIDE_SIZE" val="959*468"/>
  <p:tag name="KSO_WM_SLIDE_POSITION" val="0*0"/>
  <p:tag name="KSO_WM_TAG_VERSION" val="1.0"/>
  <p:tag name="KSO_WM_SLIDE_LAYOUT" val="a_f"/>
  <p:tag name="KSO_WM_SLIDE_LAYOUT_CNT" val="1_1"/>
  <p:tag name="KSO_WM_CHIP_FILLPROP" val="[[{&quot;text_align&quot;:&quot;lm&quot;,&quot;text_direction&quot;:&quot;horizontal&quot;,&quot;support_big_font&quot;:false,&quot;picture_toward&quot;:0,&quot;picture_dockside&quot;:[],&quot;fill_id&quot;:&quot;c934b58042b44607bfcc30469ccc57d1&quot;,&quot;fill_align&quot;:&quot;lm&quot;,&quot;chip_types&quot;:[&quot;header&quot;]},{&quot;text_align&quot;:&quot;lm&quot;,&quot;text_direction&quot;:&quot;horizontal&quot;,&quot;support_features&quot;:[&quot;collage&quot;,&quot;carousel&quot;],&quot;support_big_font&quot;:false,&quot;picture_toward&quot;:0,&quot;picture_dockside&quot;:[],&quot;fill_id&quot;:&quot;537f454074a24564a7dd15a2992bf40d&quot;,&quot;fill_align&quot;:&quot;cm&quot;,&quot;chip_types&quot;:[&quot;pictext&quot;,&quot;text&quot;,&quot;picture&quot;,&quot;chart&quot;,&quot;table&quot;,&quot;video&quot;]}]]"/>
  <p:tag name="KSO_WM_CHIP_DECFILLPROP" val="[]"/>
  <p:tag name="KSO_WM_CHIP_GROUPID" val="5e6ef8ed605d5daf04fe5f5f"/>
  <p:tag name="KSO_WM_SLIDE_BK_DARK_LIGHT" val="2"/>
  <p:tag name="KSO_WM_SLIDE_BACKGROUND_TYPE" val="navigation"/>
  <p:tag name="KSO_WM_SLIDE_SUPPORT_FEATURE_TYPE" val="0"/>
  <p:tag name="KSO_WM_TEMPLATE_ASSEMBLE_XID" val="60656e634054ed1e2fb7f79a"/>
  <p:tag name="KSO_WM_TEMPLATE_ASSEMBLE_GROUPID" val="60656e634054ed1e2fb7f79a"/>
</p:tagLst>
</file>

<file path=ppt/tags/tag2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14563_1*i*1"/>
  <p:tag name="KSO_WM_TEMPLATE_CATEGORY" val="diagram"/>
  <p:tag name="KSO_WM_TEMPLATE_INDEX" val="20214563"/>
  <p:tag name="KSO_WM_UNIT_LAYERLEVEL" val="1"/>
  <p:tag name="KSO_WM_TAG_VERSION" val="1.0"/>
  <p:tag name="KSO_WM_BEAUTIFY_FLAG" val="#wm#"/>
  <p:tag name="KSO_WM_UNIT_BLOCK" val="0"/>
  <p:tag name="KSO_WM_UNIT_SM_LIMIT_TYPE" val="2"/>
  <p:tag name="KSO_WM_UNIT_DEC_AREA_ID" val="5afd88a4bc7f403d9c04b636fbe4ea48"/>
  <p:tag name="KSO_WM_UNIT_DECORATE_INFO" val="{&quot;ReferentInfo&quot;:{&quot;Id&quot;:&quot;slide&quot;,&quot;X&quot;:{&quot;Pos&quot;:2},&quot;Y&quot;:{&quot;Pos&quot;:0}},&quot;DecorateInfoX&quot;:{&quot;Pos&quot;:2,&quot;IsAbs&quot;:false},&quot;DecorateInfoY&quot;:{&quot;Pos&quot;:0,&quot;IsAbs&quot;:false},&quot;DecorateInfoW&quot;:{&quot;IsAbs&quot;:false},&quot;DecorateInfoH&quot;:{&quot;IsAbs&quot;:false},&quot;whChangeMode&quot;:1}"/>
  <p:tag name="KSO_WM_CHIP_GROUPID" val="5f0d61258050c250ba657cb6"/>
  <p:tag name="KSO_WM_CHIP_XID" val="5f0d61258050c250ba657cb7"/>
  <p:tag name="KSO_WM_UNIT_FILL_FORE_SCHEMECOLOR_INDEX_BRIGHTNESS" val="0"/>
  <p:tag name="KSO_WM_UNIT_FILL_FORE_SCHEMECOLOR_INDEX" val="14"/>
  <p:tag name="KSO_WM_UNIT_FILL_TYPE" val="1"/>
  <p:tag name="KSO_WM_UNIT_TEXT_FILL_FORE_SCHEMECOLOR_INDEX_BRIGHTNESS" val="0"/>
  <p:tag name="KSO_WM_UNIT_TEXT_FILL_FORE_SCHEMECOLOR_INDEX" val="2"/>
  <p:tag name="KSO_WM_UNIT_TEXT_FILL_TYPE" val="1"/>
  <p:tag name="KSO_WM_UNIT_VALUE" val="323"/>
  <p:tag name="KSO_WM_TEMPLATE_ASSEMBLE_XID" val="60656f9a4054ed1e2fb80d55"/>
  <p:tag name="KSO_WM_TEMPLATE_ASSEMBLE_GROUPID" val="60656f9a4054ed1e2fb80d55"/>
</p:tagLst>
</file>

<file path=ppt/tags/tag2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diagram20214563_1*i*2"/>
  <p:tag name="KSO_WM_TEMPLATE_CATEGORY" val="diagram"/>
  <p:tag name="KSO_WM_TEMPLATE_INDEX" val="20214563"/>
  <p:tag name="KSO_WM_UNIT_LAYERLEVEL" val="1"/>
  <p:tag name="KSO_WM_TAG_VERSION" val="1.0"/>
  <p:tag name="KSO_WM_BEAUTIFY_FLAG" val="#wm#"/>
  <p:tag name="KSO_WM_UNIT_BLOCK" val="0"/>
  <p:tag name="KSO_WM_UNIT_SM_LIMIT_TYPE" val="2"/>
  <p:tag name="KSO_WM_UNIT_DEC_AREA_ID" val="3a25545db9c4454f9ff2fd8a9f99ba3f"/>
  <p:tag name="KSO_WM_UNIT_DECORATE_INFO" val="{&quot;ReferentInfo&quot;:{&quot;Id&quot;:&quot;slide&quot;,&quot;X&quot;:{&quot;Pos&quot;:2},&quot;Y&quot;:{&quot;Pos&quot;:0}},&quot;DecorateInfoX&quot;:{&quot;Pos&quot;:2,&quot;IsAbs&quot;:false},&quot;DecorateInfoY&quot;:{&quot;Pos&quot;:0,&quot;IsAbs&quot;:false},&quot;DecorateInfoW&quot;:{&quot;IsAbs&quot;:false},&quot;DecorateInfoH&quot;:{&quot;IsAbs&quot;:false},&quot;whChangeMode&quot;:1}"/>
  <p:tag name="KSO_WM_CHIP_GROUPID" val="5f0d61258050c250ba657cb6"/>
  <p:tag name="KSO_WM_CHIP_XID" val="5f0d61258050c250ba657cb7"/>
  <p:tag name="KSO_WM_UNIT_FILL_FORE_SCHEMECOLOR_INDEX_BRIGHTNESS" val="0"/>
  <p:tag name="KSO_WM_UNIT_FILL_FORE_SCHEMECOLOR_INDEX" val="14"/>
  <p:tag name="KSO_WM_UNIT_FILL_TYPE" val="1"/>
  <p:tag name="KSO_WM_UNIT_TEXT_FILL_FORE_SCHEMECOLOR_INDEX_BRIGHTNESS" val="0"/>
  <p:tag name="KSO_WM_UNIT_TEXT_FILL_FORE_SCHEMECOLOR_INDEX" val="2"/>
  <p:tag name="KSO_WM_UNIT_TEXT_FILL_TYPE" val="1"/>
  <p:tag name="KSO_WM_UNIT_VALUE" val="323"/>
  <p:tag name="KSO_WM_TEMPLATE_ASSEMBLE_XID" val="60656f9a4054ed1e2fb80d55"/>
  <p:tag name="KSO_WM_TEMPLATE_ASSEMBLE_GROUPID" val="60656f9a4054ed1e2fb80d55"/>
</p:tagLst>
</file>

<file path=ppt/tags/tag233.xml><?xml version="1.0" encoding="utf-8"?>
<p:tagLst xmlns:p="http://schemas.openxmlformats.org/presentationml/2006/main">
  <p:tag name="KSO_WM_UNIT_ISCONTENTSTITLE" val="0"/>
  <p:tag name="KSO_WM_UNIT_ISNUMDGMTITLE" val="0"/>
  <p:tag name="KSO_WM_UNIT_PRESET_TEXT" val="单击此处添加小标题"/>
  <p:tag name="KSO_WM_UNIT_NOCLEAR" val="0"/>
  <p:tag name="KSO_WM_UNIT_VALUE" val="25"/>
  <p:tag name="KSO_WM_UNIT_HIGHLIGHT" val="0"/>
  <p:tag name="KSO_WM_UNIT_COMPATIBLE" val="0"/>
  <p:tag name="KSO_WM_UNIT_DIAGRAM_ISNUMVISUAL" val="0"/>
  <p:tag name="KSO_WM_UNIT_DIAGRAM_ISREFERUNIT" val="0"/>
  <p:tag name="KSO_WM_UNIT_TYPE" val="h_a"/>
  <p:tag name="KSO_WM_UNIT_INDEX" val="1_1"/>
  <p:tag name="KSO_WM_UNIT_ID" val="diagram20214563_1*h_a*1_1"/>
  <p:tag name="KSO_WM_TEMPLATE_CATEGORY" val="diagram"/>
  <p:tag name="KSO_WM_TEMPLATE_INDEX" val="20214563"/>
  <p:tag name="KSO_WM_UNIT_LAYERLEVEL" val="1_1"/>
  <p:tag name="KSO_WM_TAG_VERSION" val="1.0"/>
  <p:tag name="KSO_WM_BEAUTIFY_FLAG" val="#wm#"/>
  <p:tag name="KSO_WM_UNIT_DEFAULT_FONT" val="18;24;2"/>
  <p:tag name="KSO_WM_UNIT_BLOCK" val="0"/>
  <p:tag name="KSO_WM_UNIT_SHOW_EDIT_AREA_INDICATION" val="1"/>
  <p:tag name="KSO_WM_CHIP_GROUPID" val="5e6b05b36848fb12bee65ad8"/>
  <p:tag name="KSO_WM_CHIP_XID" val="5e6b05b36848fb12bee65ada"/>
  <p:tag name="KSO_WM_UNIT_DEC_AREA_ID" val="2e0fd759fd3a4348bd7f22ad1c94ba3c"/>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c9e05159972c4ded826433b2d993e726"/>
  <p:tag name="KSO_WM_UNIT_TEXT_FILL_FORE_SCHEMECOLOR_INDEX_BRIGHTNESS" val="0"/>
  <p:tag name="KSO_WM_UNIT_TEXT_FILL_FORE_SCHEMECOLOR_INDEX" val="13"/>
  <p:tag name="KSO_WM_UNIT_TEXT_FILL_TYPE" val="1"/>
  <p:tag name="KSO_WM_TEMPLATE_ASSEMBLE_XID" val="60656f9a4054ed1e2fb80d55"/>
  <p:tag name="KSO_WM_TEMPLATE_ASSEMBLE_GROUPID" val="60656f9a4054ed1e2fb80d55"/>
</p:tagLst>
</file>

<file path=ppt/tags/tag234.xml><?xml version="1.0" encoding="utf-8"?>
<p:tagLst xmlns:p="http://schemas.openxmlformats.org/presentationml/2006/main">
  <p:tag name="KSO_WM_UNIT_TEX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
  <p:tag name="KSO_WM_UNIT_NOCLEAR" val="0"/>
  <p:tag name="KSO_WM_UNIT_HIGHLIGHT" val="0"/>
  <p:tag name="KSO_WM_UNIT_COMPATIBLE" val="0"/>
  <p:tag name="KSO_WM_UNIT_DIAGRAM_ISNUMVISUAL" val="0"/>
  <p:tag name="KSO_WM_UNIT_DIAGRAM_ISREFERUNIT" val="0"/>
  <p:tag name="KSO_WM_UNIT_TYPE" val="h_f"/>
  <p:tag name="KSO_WM_UNIT_INDEX" val="1_1"/>
  <p:tag name="KSO_WM_UNIT_ID" val="diagram20214563_1*h_f*1_1"/>
  <p:tag name="KSO_WM_TEMPLATE_CATEGORY" val="diagram"/>
  <p:tag name="KSO_WM_TEMPLATE_INDEX" val="20214563"/>
  <p:tag name="KSO_WM_UNIT_LAYERLEVEL" val="1_1"/>
  <p:tag name="KSO_WM_TAG_VERSION" val="1.0"/>
  <p:tag name="KSO_WM_BEAUTIFY_FLAG" val="#wm#"/>
  <p:tag name="KSO_WM_UNIT_SUBTYPE" val="a"/>
  <p:tag name="KSO_WM_UNIT_DEFAULT_FONT" val="14;20;2"/>
  <p:tag name="KSO_WM_UNIT_BLOCK" val="0"/>
  <p:tag name="KSO_WM_UNIT_VALUE" val="300"/>
  <p:tag name="KSO_WM_UNIT_SHOW_EDIT_AREA_INDICATION" val="1"/>
  <p:tag name="KSO_WM_CHIP_GROUPID" val="5e6b05b36848fb12bee65ad8"/>
  <p:tag name="KSO_WM_CHIP_XID" val="5e6b05b36848fb12bee65ada"/>
  <p:tag name="KSO_WM_UNIT_DEC_AREA_ID" val="81f18edbf153457093e16b9728c984f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c9e05159972c4ded826433b2d993e726"/>
  <p:tag name="KSO_WM_UNIT_TEXT_FILL_FORE_SCHEMECOLOR_INDEX_BRIGHTNESS" val="0.25"/>
  <p:tag name="KSO_WM_UNIT_TEXT_FILL_FORE_SCHEMECOLOR_INDEX" val="13"/>
  <p:tag name="KSO_WM_UNIT_TEXT_FILL_TYPE" val="1"/>
  <p:tag name="KSO_WM_TEMPLATE_ASSEMBLE_XID" val="60656f9a4054ed1e2fb80d55"/>
  <p:tag name="KSO_WM_TEMPLATE_ASSEMBLE_GROUPID" val="60656f9a4054ed1e2fb80d55"/>
</p:tagLst>
</file>

<file path=ppt/tags/tag235.xml><?xml version="1.0" encoding="utf-8"?>
<p:tagLst xmlns:p="http://schemas.openxmlformats.org/presentationml/2006/main">
  <p:tag name="KSO_WM_UNIT_ISCONTENTSTITLE" val="0"/>
  <p:tag name="KSO_WM_UNIT_ISNUMDGMTITLE" val="0"/>
  <p:tag name="KSO_WM_UNIT_NOCLEAR" val="0"/>
  <p:tag name="KSO_WM_UNIT_VALUE" val="12"/>
  <p:tag name="KSO_WM_UNIT_HIGHLIGHT" val="0"/>
  <p:tag name="KSO_WM_UNIT_COMPATIBLE" val="0"/>
  <p:tag name="KSO_WM_UNIT_DIAGRAM_ISNUMVISUAL" val="0"/>
  <p:tag name="KSO_WM_UNIT_DIAGRAM_ISREFERUNIT" val="0"/>
  <p:tag name="KSO_WM_UNIT_TYPE" val="a"/>
  <p:tag name="KSO_WM_UNIT_INDEX" val="1"/>
  <p:tag name="KSO_WM_UNIT_ID" val="diagram20214563_1*a*1"/>
  <p:tag name="KSO_WM_TEMPLATE_CATEGORY" val="diagram"/>
  <p:tag name="KSO_WM_TEMPLATE_INDEX" val="20214563"/>
  <p:tag name="KSO_WM_UNIT_LAYERLEVEL" val="1"/>
  <p:tag name="KSO_WM_TAG_VERSION" val="1.0"/>
  <p:tag name="KSO_WM_BEAUTIFY_FLAG" val="#wm#"/>
  <p:tag name="KSO_WM_UNIT_PRESET_TEXT" val="标题"/>
  <p:tag name="KSO_WM_UNIT_DEFAULT_FONT" val="24;44;4"/>
  <p:tag name="KSO_WM_UNIT_BLOCK" val="0"/>
  <p:tag name="KSO_WM_UNIT_SHOW_EDIT_AREA_INDICATION" val="1"/>
  <p:tag name="KSO_WM_CHIP_GROUPID" val="5e7881253197e252a37019b5"/>
  <p:tag name="KSO_WM_CHIP_XID" val="5e7881253197e252a37019b6"/>
  <p:tag name="KSO_WM_UNIT_DEC_AREA_ID" val="11223427a1ef4aba84b1a0b2e944831e"/>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b&quot;,&quot;fill_mode&quot;:&quot;full&quot;,&quot;sacle_strategy&quot;:&quot;smart&quot;}"/>
  <p:tag name="KSO_WM_ASSEMBLE_CHIP_INDEX" val="f160f2901c5a41e69b9d193d8f604eae"/>
  <p:tag name="KSO_WM_UNIT_TEXT_FILL_FORE_SCHEMECOLOR_INDEX_BRIGHTNESS" val="0"/>
  <p:tag name="KSO_WM_UNIT_TEXT_FILL_FORE_SCHEMECOLOR_INDEX" val="13"/>
  <p:tag name="KSO_WM_UNIT_TEXT_FILL_TYPE" val="1"/>
  <p:tag name="KSO_WM_TEMPLATE_ASSEMBLE_XID" val="60656f9a4054ed1e2fb80d55"/>
  <p:tag name="KSO_WM_TEMPLATE_ASSEMBLE_GROUPID" val="60656f9a4054ed1e2fb80d55"/>
</p:tagLst>
</file>

<file path=ppt/tags/tag236.xml><?xml version="1.0" encoding="utf-8"?>
<p:tagLst xmlns:p="http://schemas.openxmlformats.org/presentationml/2006/main">
  <p:tag name="KSO_WM_UNIT_VALUE" val="846*931"/>
  <p:tag name="KSO_WM_UNIT_HIGHLIGHT" val="0"/>
  <p:tag name="KSO_WM_UNIT_COMPATIBLE" val="0"/>
  <p:tag name="KSO_WM_UNIT_DIAGRAM_ISNUMVISUAL" val="0"/>
  <p:tag name="KSO_WM_UNIT_DIAGRAM_ISREFERUNIT" val="0"/>
  <p:tag name="KSO_WM_UNIT_TYPE" val="d"/>
  <p:tag name="KSO_WM_UNIT_INDEX" val="1"/>
  <p:tag name="KSO_WM_UNIT_ID" val="diagram20214563_1*d*1"/>
  <p:tag name="KSO_WM_TEMPLATE_CATEGORY" val="diagram"/>
  <p:tag name="KSO_WM_TEMPLATE_INDEX" val="20214563"/>
  <p:tag name="KSO_WM_UNIT_LAYERLEVEL" val="1"/>
  <p:tag name="KSO_WM_TAG_VERSION" val="1.0"/>
  <p:tag name="KSO_WM_BEAUTIFY_FLAG" val="#wm#"/>
  <p:tag name="KSO_WM_CHIP_GROUPID" val="5e7310da9a230a26b9e88a19"/>
  <p:tag name="KSO_WM_CHIP_XID" val="5e7310da9a230a26b9e88a1a"/>
  <p:tag name="KSO_WM_UNIT_DEC_AREA_ID" val="6d72726e9753447b99179a7ce2295d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t&quot;,&quot;fill_mode&quot;:&quot;full&quot;,&quot;sacle_strategy&quot;:&quot;smart&quot;}"/>
  <p:tag name="KSO_WM_ASSEMBLE_CHIP_INDEX" val="931c719cd35343fd9cfca3e818a0004c"/>
  <p:tag name="KSO_WM_UNIT_SUPPORT_UNIT_TYPE" val="[&quot;d&quot;]"/>
  <p:tag name="KSO_WM_TEMPLATE_ASSEMBLE_XID" val="60656f9a4054ed1e2fb80d55"/>
  <p:tag name="KSO_WM_TEMPLATE_ASSEMBLE_GROUPID" val="60656f9a4054ed1e2fb80d55"/>
  <p:tag name="KSO_WM_UNIT_PICTURE_CLIP_FLAG" val="0"/>
</p:tagLst>
</file>

<file path=ppt/tags/tag2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diagram20214563_1*i*3"/>
  <p:tag name="KSO_WM_TEMPLATE_CATEGORY" val="diagram"/>
  <p:tag name="KSO_WM_TEMPLATE_INDEX" val="20214563"/>
  <p:tag name="KSO_WM_UNIT_LAYERLEVEL" val="1"/>
  <p:tag name="KSO_WM_TAG_VERSION" val="1.0"/>
  <p:tag name="KSO_WM_BEAUTIFY_FLAG" val="#wm#"/>
  <p:tag name="KSO_WM_UNIT_BLOCK" val="0"/>
  <p:tag name="KSO_WM_UNIT_SM_LIMIT_TYPE" val="0"/>
  <p:tag name="KSO_WM_UNIT_DEC_AREA_ID" val="a24454d0f47b4ad9889b10d0f7d2443f"/>
  <p:tag name="KSO_WM_UNIT_DECORATE_INFO" val="{&quot;DecorateInfoH&quot;:{&quot;IsAbs&quot;:true},&quot;DecorateInfoW&quot;:{&quot;IsAbs&quot;:true},&quot;DecorateInfoX&quot;:{&quot;IsAbs&quot;:true,&quot;Pos&quot;:0},&quot;DecorateInfoY&quot;:{&quot;IsAbs&quot;:true,&quot;Pos&quot;:0},&quot;ReferentInfo&quot;:{&quot;Id&quot;:&quot;11223427a1ef4aba84b1a0b2e944831e&quot;,&quot;X&quot;:{&quot;Pos&quot;:0},&quot;Y&quot;:{&quot;Pos&quot;:2}},&quot;whChangeMode&quot;:0}"/>
  <p:tag name="KSO_WM_CHIP_GROUPID" val="5f0d61258050c250ba657cb6"/>
  <p:tag name="KSO_WM_CHIP_XID" val="5f0d61258050c250ba657cb7"/>
  <p:tag name="KSO_WM_UNIT_TEXT_FILL_FORE_SCHEMECOLOR_INDEX_BRIGHTNESS" val="0"/>
  <p:tag name="KSO_WM_UNIT_TEXT_FILL_FORE_SCHEMECOLOR_INDEX" val="2"/>
  <p:tag name="KSO_WM_UNIT_TEXT_FILL_TYPE" val="1"/>
  <p:tag name="KSO_WM_UNIT_VALUE" val="12"/>
  <p:tag name="KSO_WM_TEMPLATE_ASSEMBLE_XID" val="60656f9a4054ed1e2fb80d55"/>
  <p:tag name="KSO_WM_TEMPLATE_ASSEMBLE_GROUPID" val="60656f9a4054ed1e2fb80d55"/>
</p:tagLst>
</file>

<file path=ppt/tags/tag238.xml><?xml version="1.0" encoding="utf-8"?>
<p:tagLst xmlns:p="http://schemas.openxmlformats.org/presentationml/2006/main">
  <p:tag name="KSO_WM_SLIDE_LAYOUT_INFO" val="{&quot;backgroundInfo&quot;:[{&quot;bottom&quot;:0,&quot;bottomAbs&quot;:false,&quot;left&quot;:0,&quot;leftAbs&quot;:false,&quot;right&quot;:0,&quot;rightAbs&quot;:false,&quot;top&quot;:0,&quot;topAbs&quot;:false,&quot;type&quot;:&quot;general&quot;}],&quot;direction&quot;:1,&quot;id&quot;:&quot;2021-04-01T15:55:36&quot;,&quot;maxSize&quot;:{&quot;size1&quot;:58.799999999999997},&quot;minSize&quot;:{&quot;size1&quot;:58.799999999999997},&quot;normalSize&quot;:{&quot;size1&quot;:58.799999999999997},&quot;subLayout&quot;:[{&quot;id&quot;:&quot;2021-04-01T15:55:36&quot;,&quot;margin&quot;:{&quot;bottom&quot;:2.1170001029968262,&quot;left&quot;:1.6929999589920044,&quot;right&quot;:0.026000002399086952,&quot;top&quot;:2.1170001029968262},&quot;maxSize&quot;:{&quot;size1&quot;:34.988667518097088},&quot;minSize&quot;:{&quot;size1&quot;:19.088667518097083},&quot;normalSize&quot;:{&quot;size1&quot;:24.866260110689677},&quot;subLayout&quot;:[{&quot;id&quot;:&quot;2021-04-01T15:55:36&quot;,&quot;margin&quot;:{&quot;bottom&quot;:0.046929869800806046,&quot;left&quot;:1.6929999589920044,&quot;right&quot;:0.026000002399086952,&quot;top&quot;:2.1170001029968262},&quot;type&quot;:0},{&quot;id&quot;:&quot;2021-04-01T15:55:36&quot;,&quot;margin&quot;:{&quot;bottom&quot;:2.1170001029968262,&quot;left&quot;:1.6929999589920044,&quot;right&quot;:0.026000002399086952,&quot;top&quot;:0.14886152744293213},&quot;type&quot;:0}],&quot;type&quot;:0},{&quot;id&quot;:&quot;2021-04-01T15:55:36&quot;,&quot;maxSize&quot;:{&quot;size1&quot;:39.899744273998117},&quot;minSize&quot;:{&quot;size1&quot;:31.099744273998123},&quot;normalSize&quot;:{&quot;size1&quot;:39.899744273998117},&quot;subLayout&quot;:[{&quot;id&quot;:&quot;2021-04-01T15:55:36&quot;,&quot;margin&quot;:{&quot;bottom&quot;:0.81999999284744263,&quot;left&quot;:2.5139999389648438,&quot;right&quot;:2.1159999370574951,&quot;top&quot;:2.9630000591278076},&quot;type&quot;:0},{&quot;id&quot;:&quot;2021-04-01T15:55:36&quot;,&quot;margin&quot;:{&quot;bottom&quot;:2.9630000591278076,&quot;left&quot;:2.5139999389648438,&quot;right&quot;:2.1159999370574951,&quot;top&quot;:0.026000002399086952},&quot;type&quot;:0}],&quot;type&quot;:0}],&quot;type&quot;:0}"/>
  <p:tag name="KSO_WM_SLIDE_BACKGROUND" val="[&quot;general&quot;]"/>
  <p:tag name="KSO_WM_SLIDE_RATIO" val="1.777778"/>
  <p:tag name="KSO_WM_SLIDE_ID" val="diagram20214563_1"/>
  <p:tag name="KSO_WM_TEMPLATE_SUBCATEGORY" val="21"/>
  <p:tag name="KSO_WM_TEMPLATE_MASTER_TYPE" val="0"/>
  <p:tag name="KSO_WM_TEMPLATE_COLOR_TYPE" val="1"/>
  <p:tag name="KSO_WM_SLIDE_TYPE" val="text"/>
  <p:tag name="KSO_WM_SLIDE_SUBTYPE" val="picTxt"/>
  <p:tag name="KSO_WM_SLIDE_ITEM_CNT" val="0"/>
  <p:tag name="KSO_WM_SLIDE_INDEX" val="1"/>
  <p:tag name="KSO_WM_SLIDE_SIZE" val="515.953*372.703"/>
  <p:tag name="KSO_WM_SLIDE_POSITION" val="48.0004*107.3"/>
  <p:tag name="KSO_WM_TAG_VERSION" val="1.0"/>
  <p:tag name="KSO_WM_BEAUTIFY_FLAG" val="#wm#"/>
  <p:tag name="KSO_WM_TEMPLATE_CATEGORY" val="diagram"/>
  <p:tag name="KSO_WM_TEMPLATE_INDEX" val="20214563"/>
  <p:tag name="KSO_WM_SLIDE_LAYOUT" val="a_d_h"/>
  <p:tag name="KSO_WM_SLIDE_LAYOUT_CNT" val="1_1_1"/>
  <p:tag name="KSO_WM_CHIP_INFOS" val="{&quot;layout_type&quot;:&quot;leftright&quot;,&quot;layout_feature&quot;:1,&quot;tags&quot;:{&quot;style&quot;:[&quot;商务&quot;,&quot;简约&quot;,&quot;文艺清新&quot;,&quot;中国风&quot;,&quot;卡通&quot;,&quot;欧美风&quot;,&quot;黑板风&quot;,&quot;渐变风&quot;,&quot;党政风&quot;]},&quot;slide_type&quot;:[&quot;text&quot;],&quot;aspect_ratio&quot;:&quot;16:9&quot;,&quot;diagram&quot;:{&quot;type&quot;:[],&quot;direction&quot;:0,&quot;isSupportDecBetweenItems&quot;:false}}"/>
  <p:tag name="KSO_WM_CHIP_FILLPROP" val="[[{&quot;fill_id&quot;:&quot;35f1289849594d169cf8c326dd161739&quot;,&quot;fill_align&quot;:&quot;cm&quot;,&quot;text_align&quot;:&quot;lm&quot;,&quot;text_direction&quot;:&quot;horizontal&quot;,&quot;chip_types&quot;:[&quot;diagram&quot;,&quot;pictext&quot;,&quot;text&quot;,&quot;picture&quot;,&quot;chart&quot;,&quot;table&quot;,&quot;video&quot;],&quot;support_features&quot;:[&quot;collage&quot;,&quot;carousel&quot;]},{&quot;fill_id&quot;:&quot;d32c375aa92b4a40b050e5453b3ba8dc&quot;,&quot;fill_align&quot;:&quot;lb&quot;,&quot;text_align&quot;:&quot;lb&quot;,&quot;text_direction&quot;:&quot;horizontal&quot;,&quot;chip_types&quot;:[&quot;header&quot;]},{&quot;fill_id&quot;:&quot;321e6c8d06d2456eb6f537037c1c9cee&quot;,&quot;fill_align&quot;:&quot;lt&quot;,&quot;text_align&quot;:&quot;lt&quot;,&quot;text_direction&quot;:&quot;horizontal&quot;,&quot;chip_types&quot;:[&quot;text&quot;,&quot;picture&quot;]}]]"/>
  <p:tag name="KSO_WM_CHIP_XID" val="5f0d61258050c250ba657cb7"/>
  <p:tag name="KSO_WM_CHIP_GROUPID" val="5f0d61258050c250ba657cb6"/>
  <p:tag name="KSO_WM_SLIDE_BK_DARK_LIGHT" val="2"/>
  <p:tag name="KSO_WM_SLIDE_BACKGROUND_TYPE" val="general"/>
  <p:tag name="KSO_WM_SLIDE_SUPPORT_FEATURE_TYPE" val="0"/>
  <p:tag name="KSO_WM_TEMPLATE_ASSEMBLE_XID" val="60656f9a4054ed1e2fb80d55"/>
  <p:tag name="KSO_WM_TEMPLATE_ASSEMBLE_GROUPID" val="60656f9a4054ed1e2fb80d55"/>
</p:tagLst>
</file>

<file path=ppt/tags/tag239.xml><?xml version="1.0" encoding="utf-8"?>
<p:tagLst xmlns:p="http://schemas.openxmlformats.org/presentationml/2006/main">
  <p:tag name="KSO_WM_UNIT_COLOR_SCHEME_SHAPE_ID" val="5"/>
  <p:tag name="KSO_WM_UNIT_FOIL_COLOR" val="1"/>
  <p:tag name="KSO_WM_UNIT_COLOR_SCHEME_PARENT_PAGE" val="0_1"/>
  <p:tag name="KSO_WM_UNIT_HIGHLIGHT" val="0"/>
  <p:tag name="KSO_WM_UNIT_COMPATIBLE" val="0"/>
  <p:tag name="KSO_WM_UNIT_DIAGRAM_ISNUMVISUAL" val="0"/>
  <p:tag name="KSO_WM_UNIT_DIAGRAM_ISREFERUNIT" val="0"/>
  <p:tag name="KSO_WM_UNIT_TYPE" val="i"/>
  <p:tag name="KSO_WM_UNIT_INDEX" val="1"/>
  <p:tag name="KSO_WM_UNIT_ID" val="diagram20212795_1*i*1"/>
  <p:tag name="KSO_WM_TEMPLATE_CATEGORY" val="diagram"/>
  <p:tag name="KSO_WM_TEMPLATE_INDEX" val="20212795"/>
  <p:tag name="KSO_WM_UNIT_LAYERLEVEL" val="1"/>
  <p:tag name="KSO_WM_TAG_VERSION" val="1.0"/>
  <p:tag name="KSO_WM_BEAUTIFY_FLAG" val="#wm#"/>
  <p:tag name="KSO_WM_UNIT_BLOCK" val="0"/>
  <p:tag name="KSO_WM_UNIT_SM_LIMIT_TYPE" val="2"/>
  <p:tag name="KSO_WM_UNIT_DEC_AREA_ID" val="2fa145bd3ce240cdac5a3fce36474b9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1}"/>
  <p:tag name="KSO_WM_CHIP_GROUPID" val="5eedbec2fa6683b8872baabf"/>
  <p:tag name="KSO_WM_CHIP_XID" val="5eedbec2fa6683b8872baac0"/>
  <p:tag name="KSO_WM_UNIT_FILL_FORE_SCHEMECOLOR_INDEX_BRIGHTNESS" val="0"/>
  <p:tag name="KSO_WM_UNIT_FILL_FORE_SCHEMECOLOR_INDEX" val="16"/>
  <p:tag name="KSO_WM_UNIT_FILL_TYPE" val="1"/>
  <p:tag name="KSO_WM_UNIT_VALUE" val="833"/>
  <p:tag name="KSO_WM_TEMPLATE_ASSEMBLE_XID" val="60656f514054ed1e2fb807bb"/>
  <p:tag name="KSO_WM_TEMPLATE_ASSEMBLE_GROUPID" val="60656f514054ed1e2fb807bb"/>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40.xml><?xml version="1.0" encoding="utf-8"?>
<p:tagLst xmlns:p="http://schemas.openxmlformats.org/presentationml/2006/main">
  <p:tag name="KSO_WM_UNIT_COLOR_SCHEME_SHAPE_ID" val="6"/>
  <p:tag name="KSO_WM_UNIT_COLOR_SCHEME_PARENT_PAGE" val="0_1"/>
  <p:tag name="KSO_WM_UNIT_DECOLORIZATION" val="1"/>
  <p:tag name="KSO_WM_UNIT_HIGHLIGHT" val="0"/>
  <p:tag name="KSO_WM_UNIT_COMPATIBLE" val="0"/>
  <p:tag name="KSO_WM_UNIT_DIAGRAM_ISNUMVISUAL" val="0"/>
  <p:tag name="KSO_WM_UNIT_DIAGRAM_ISREFERUNIT" val="0"/>
  <p:tag name="KSO_WM_UNIT_TYPE" val="i"/>
  <p:tag name="KSO_WM_UNIT_INDEX" val="2"/>
  <p:tag name="KSO_WM_UNIT_ID" val="diagram20212795_1*i*2"/>
  <p:tag name="KSO_WM_TEMPLATE_CATEGORY" val="diagram"/>
  <p:tag name="KSO_WM_TEMPLATE_INDEX" val="20212795"/>
  <p:tag name="KSO_WM_UNIT_LAYERLEVEL" val="1"/>
  <p:tag name="KSO_WM_TAG_VERSION" val="1.0"/>
  <p:tag name="KSO_WM_BEAUTIFY_FLAG" val="#wm#"/>
  <p:tag name="KSO_WM_UNIT_BLOCK" val="0"/>
  <p:tag name="KSO_WM_UNIT_SM_LIMIT_TYPE" val="3"/>
  <p:tag name="KSO_WM_UNIT_DEC_AREA_ID" val="d7d48ecdf2834254b3430afcf23f6955"/>
  <p:tag name="KSO_WM_UNIT_DECORATE_INFO" val="{&quot;DecorateInfoH&quot;:{&quot;IsAbs&quot;:true},&quot;DecorateInfoW&quot;:{&quot;IsAbs&quot;:false},&quot;DecorateInfoX&quot;:{&quot;IsAbs&quot;:true,&quot;Pos&quot;:2},&quot;DecorateInfoY&quot;:{&quot;IsAbs&quot;:true,&quot;Pos&quot;:1},&quot;ReferentInfo&quot;:{&quot;Id&quot;:&quot;320a74f8add64b71a2b7da13709a2786&quot;,&quot;X&quot;:{&quot;Pos&quot;:0},&quot;Y&quot;:{&quot;Pos&quot;:1}},&quot;whChangeMode&quot;:0}"/>
  <p:tag name="KSO_WM_CHIP_GROUPID" val="5eedbec2fa6683b8872baabf"/>
  <p:tag name="KSO_WM_CHIP_XID" val="5eedbec2fa6683b8872baac0"/>
  <p:tag name="KSO_WM_UNIT_LINE_FORE_SCHEMECOLOR_INDEX_BRIGHTNESS" val="-0.15"/>
  <p:tag name="KSO_WM_UNIT_LINE_FORE_SCHEMECOLOR_INDEX" val="14"/>
  <p:tag name="KSO_WM_UNIT_LINE_FILL_TYPE" val="2"/>
  <p:tag name="KSO_WM_TEMPLATE_ASSEMBLE_XID" val="60656f514054ed1e2fb807bb"/>
  <p:tag name="KSO_WM_TEMPLATE_ASSEMBLE_GROUPID" val="60656f514054ed1e2fb807bb"/>
</p:tagLst>
</file>

<file path=ppt/tags/tag241.xml><?xml version="1.0" encoding="utf-8"?>
<p:tagLst xmlns:p="http://schemas.openxmlformats.org/presentationml/2006/main">
  <p:tag name="KSO_WM_UNIT_COLOR_SCHEME_SHAPE_ID" val="11"/>
  <p:tag name="KSO_WM_UNIT_COLOR_SCHEME_PARENT_PAGE" val="0_1"/>
  <p:tag name="KSO_WM_UNIT_DECOLORIZATION" val="1"/>
  <p:tag name="KSO_WM_UNIT_HIGHLIGHT" val="0"/>
  <p:tag name="KSO_WM_UNIT_COMPATIBLE" val="0"/>
  <p:tag name="KSO_WM_UNIT_DIAGRAM_ISNUMVISUAL" val="0"/>
  <p:tag name="KSO_WM_UNIT_DIAGRAM_ISREFERUNIT" val="0"/>
  <p:tag name="KSO_WM_UNIT_TYPE" val="i"/>
  <p:tag name="KSO_WM_UNIT_INDEX" val="3"/>
  <p:tag name="KSO_WM_UNIT_ID" val="diagram20212795_1*i*3"/>
  <p:tag name="KSO_WM_TEMPLATE_CATEGORY" val="diagram"/>
  <p:tag name="KSO_WM_TEMPLATE_INDEX" val="20212795"/>
  <p:tag name="KSO_WM_UNIT_LAYERLEVEL" val="1"/>
  <p:tag name="KSO_WM_TAG_VERSION" val="1.0"/>
  <p:tag name="KSO_WM_BEAUTIFY_FLAG" val="#wm#"/>
  <p:tag name="KSO_WM_UNIT_BLOCK" val="0"/>
  <p:tag name="KSO_WM_UNIT_SM_LIMIT_TYPE" val="0"/>
  <p:tag name="KSO_WM_UNIT_DEC_AREA_ID" val="51198e6fdd3749dcac7b23f4a5bd7c70"/>
  <p:tag name="KSO_WM_UNIT_DECORATE_INFO" val="{&quot;DecorateInfoH&quot;:{&quot;IsAbs&quot;:true},&quot;DecorateInfoW&quot;:{&quot;IsAbs&quot;:true},&quot;DecorateInfoX&quot;:{&quot;IsAbs&quot;:true,&quot;Pos&quot;:0},&quot;DecorateInfoY&quot;:{&quot;IsAbs&quot;:true,&quot;Pos&quot;:2},&quot;ReferentInfo&quot;:{&quot;Id&quot;:&quot;cd4bdd9b30c64d769f599672c063323a&quot;,&quot;X&quot;:{&quot;Pos&quot;:0},&quot;Y&quot;:{&quot;Pos&quot;:0}},&quot;whChangeMode&quot;:0}"/>
  <p:tag name="KSO_WM_CHIP_GROUPID" val="5eedbec2fa6683b8872baabf"/>
  <p:tag name="KSO_WM_CHIP_XID" val="5eedbec2fa6683b8872baac0"/>
  <p:tag name="KSO_WM_UNIT_FILL_FORE_SCHEMECOLOR_INDEX_BRIGHTNESS" val="0"/>
  <p:tag name="KSO_WM_UNIT_FILL_FORE_SCHEMECOLOR_INDEX" val="5"/>
  <p:tag name="KSO_WM_UNIT_FILL_TYPE" val="1"/>
  <p:tag name="KSO_WM_UNIT_VALUE" val="1"/>
  <p:tag name="KSO_WM_TEMPLATE_ASSEMBLE_XID" val="60656f514054ed1e2fb807bb"/>
  <p:tag name="KSO_WM_TEMPLATE_ASSEMBLE_GROUPID" val="60656f514054ed1e2fb807bb"/>
</p:tagLst>
</file>

<file path=ppt/tags/tag242.xml><?xml version="1.0" encoding="utf-8"?>
<p:tagLst xmlns:p="http://schemas.openxmlformats.org/presentationml/2006/main">
  <p:tag name="KSO_WM_UNIT_COLOR_SCHEME_SHAPE_ID" val="12"/>
  <p:tag name="KSO_WM_UNIT_COLOR_SCHEME_PARENT_PAGE" val="0_1"/>
  <p:tag name="KSO_WM_UNIT_DECOLORIZATION" val="1"/>
  <p:tag name="KSO_WM_UNIT_HIGHLIGHT" val="0"/>
  <p:tag name="KSO_WM_UNIT_COMPATIBLE" val="0"/>
  <p:tag name="KSO_WM_UNIT_DIAGRAM_ISNUMVISUAL" val="0"/>
  <p:tag name="KSO_WM_UNIT_DIAGRAM_ISREFERUNIT" val="0"/>
  <p:tag name="KSO_WM_UNIT_TYPE" val="i"/>
  <p:tag name="KSO_WM_UNIT_INDEX" val="4"/>
  <p:tag name="KSO_WM_UNIT_ID" val="diagram20212795_1*i*4"/>
  <p:tag name="KSO_WM_TEMPLATE_CATEGORY" val="diagram"/>
  <p:tag name="KSO_WM_TEMPLATE_INDEX" val="20212795"/>
  <p:tag name="KSO_WM_UNIT_LAYERLEVEL" val="1"/>
  <p:tag name="KSO_WM_TAG_VERSION" val="1.0"/>
  <p:tag name="KSO_WM_BEAUTIFY_FLAG" val="#wm#"/>
  <p:tag name="KSO_WM_UNIT_BLOCK" val="0"/>
  <p:tag name="KSO_WM_UNIT_SM_LIMIT_TYPE" val="0"/>
  <p:tag name="KSO_WM_UNIT_DEC_AREA_ID" val="62832074f2b848a7a587f596bebaf00c"/>
  <p:tag name="KSO_WM_UNIT_DECORATE_INFO" val="{&quot;DecorateInfoH&quot;:{&quot;IsAbs&quot;:true},&quot;DecorateInfoW&quot;:{&quot;IsAbs&quot;:true},&quot;DecorateInfoX&quot;:{&quot;IsAbs&quot;:true,&quot;Pos&quot;:0},&quot;DecorateInfoY&quot;:{&quot;IsAbs&quot;:true,&quot;Pos&quot;:2},&quot;ReferentInfo&quot;:{&quot;Id&quot;:&quot;cd4bdd9b30c64d769f599672c063323a&quot;,&quot;X&quot;:{&quot;Pos&quot;:0},&quot;Y&quot;:{&quot;Pos&quot;:0}},&quot;whChangeMode&quot;:0}"/>
  <p:tag name="KSO_WM_CHIP_GROUPID" val="5eedbec2fa6683b8872baabf"/>
  <p:tag name="KSO_WM_CHIP_XID" val="5eedbec2fa6683b8872baac0"/>
  <p:tag name="KSO_WM_UNIT_FILL_FORE_SCHEMECOLOR_INDEX_BRIGHTNESS" val="0"/>
  <p:tag name="KSO_WM_UNIT_FILL_FORE_SCHEMECOLOR_INDEX" val="5"/>
  <p:tag name="KSO_WM_UNIT_FILL_TYPE" val="1"/>
  <p:tag name="KSO_WM_UNIT_VALUE" val="1"/>
  <p:tag name="KSO_WM_TEMPLATE_ASSEMBLE_XID" val="60656f514054ed1e2fb807bb"/>
  <p:tag name="KSO_WM_TEMPLATE_ASSEMBLE_GROUPID" val="60656f514054ed1e2fb807bb"/>
</p:tagLst>
</file>

<file path=ppt/tags/tag243.xml><?xml version="1.0" encoding="utf-8"?>
<p:tagLst xmlns:p="http://schemas.openxmlformats.org/presentationml/2006/main">
  <p:tag name="KSO_WM_UNIT_COLOR_SCHEME_SHAPE_ID" val="8"/>
  <p:tag name="KSO_WM_UNIT_COLOR_SCHEME_PARENT_PAGE" val="0_1"/>
  <p:tag name="KSO_WM_UNIT_DECOLORIZATION" val="1"/>
  <p:tag name="KSO_WM_UNIT_HIGHLIGHT" val="0"/>
  <p:tag name="KSO_WM_UNIT_COMPATIBLE" val="0"/>
  <p:tag name="KSO_WM_UNIT_DIAGRAM_ISNUMVISUAL" val="0"/>
  <p:tag name="KSO_WM_UNIT_DIAGRAM_ISREFERUNIT" val="0"/>
  <p:tag name="KSO_WM_UNIT_TYPE" val="i"/>
  <p:tag name="KSO_WM_UNIT_INDEX" val="5"/>
  <p:tag name="KSO_WM_UNIT_ID" val="diagram20212795_1*i*5"/>
  <p:tag name="KSO_WM_TEMPLATE_CATEGORY" val="diagram"/>
  <p:tag name="KSO_WM_TEMPLATE_INDEX" val="20212795"/>
  <p:tag name="KSO_WM_UNIT_LAYERLEVEL" val="1"/>
  <p:tag name="KSO_WM_TAG_VERSION" val="1.0"/>
  <p:tag name="KSO_WM_BEAUTIFY_FLAG" val="#wm#"/>
  <p:tag name="KSO_WM_UNIT_BLOCK" val="0"/>
  <p:tag name="KSO_WM_UNIT_DEC_AREA_ID" val="a52b18150ed04f878f9f1139ee47ce0b"/>
  <p:tag name="KSO_WM_UNIT_DECORATE_INFO" val="{&quot;DecorateInfoH&quot;:{&quot;IsAbs&quot;:true},&quot;DecorateInfoW&quot;:{&quot;IsAbs&quot;:true},&quot;DecorateInfoX&quot;:{&quot;IsAbs&quot;:true,&quot;Pos&quot;:2},&quot;DecorateInfoY&quot;:{&quot;IsAbs&quot;:true,&quot;Pos&quot;:0},&quot;ReferentInfo&quot;:{&quot;Id&quot;:&quot;cd4bdd9b30c64d769f599672c063323a&quot;,&quot;X&quot;:{&quot;Pos&quot;:2},&quot;Y&quot;:{&quot;Pos&quot;:2}},&quot;whChangeMode&quot;:0}"/>
  <p:tag name="KSO_WM_UNIT_SM_LIMIT_TYPE" val="0"/>
  <p:tag name="KSO_WM_CHIP_GROUPID" val="5eedbec2fa6683b8872baabf"/>
  <p:tag name="KSO_WM_CHIP_XID" val="5eedbec2fa6683b8872baac0"/>
  <p:tag name="KSO_WM_UNIT_FILL_FORE_SCHEMECOLOR_INDEX_BRIGHTNESS" val="0"/>
  <p:tag name="KSO_WM_UNIT_FILL_FORE_SCHEMECOLOR_INDEX" val="5"/>
  <p:tag name="KSO_WM_UNIT_FILL_TYPE" val="1"/>
  <p:tag name="KSO_WM_UNIT_VALUE" val="1"/>
  <p:tag name="KSO_WM_TEMPLATE_ASSEMBLE_XID" val="60656f514054ed1e2fb807bb"/>
  <p:tag name="KSO_WM_TEMPLATE_ASSEMBLE_GROUPID" val="60656f514054ed1e2fb807bb"/>
</p:tagLst>
</file>

<file path=ppt/tags/tag244.xml><?xml version="1.0" encoding="utf-8"?>
<p:tagLst xmlns:p="http://schemas.openxmlformats.org/presentationml/2006/main">
  <p:tag name="KSO_WM_UNIT_COLOR_SCHEME_SHAPE_ID" val="9"/>
  <p:tag name="KSO_WM_UNIT_COLOR_SCHEME_PARENT_PAGE" val="0_1"/>
  <p:tag name="KSO_WM_UNIT_DECOLORIZATION" val="1"/>
  <p:tag name="KSO_WM_UNIT_HIGHLIGHT" val="0"/>
  <p:tag name="KSO_WM_UNIT_COMPATIBLE" val="0"/>
  <p:tag name="KSO_WM_UNIT_DIAGRAM_ISNUMVISUAL" val="0"/>
  <p:tag name="KSO_WM_UNIT_DIAGRAM_ISREFERUNIT" val="0"/>
  <p:tag name="KSO_WM_UNIT_TYPE" val="i"/>
  <p:tag name="KSO_WM_UNIT_INDEX" val="6"/>
  <p:tag name="KSO_WM_UNIT_ID" val="diagram20212795_1*i*6"/>
  <p:tag name="KSO_WM_TEMPLATE_CATEGORY" val="diagram"/>
  <p:tag name="KSO_WM_TEMPLATE_INDEX" val="20212795"/>
  <p:tag name="KSO_WM_UNIT_LAYERLEVEL" val="1"/>
  <p:tag name="KSO_WM_TAG_VERSION" val="1.0"/>
  <p:tag name="KSO_WM_BEAUTIFY_FLAG" val="#wm#"/>
  <p:tag name="KSO_WM_UNIT_BLOCK" val="0"/>
  <p:tag name="KSO_WM_UNIT_DEC_AREA_ID" val="4a69b7c9be7d4b01a275ebabbf57f3b0"/>
  <p:tag name="KSO_WM_UNIT_DECORATE_INFO" val="{&quot;DecorateInfoH&quot;:{&quot;IsAbs&quot;:true},&quot;DecorateInfoW&quot;:{&quot;IsAbs&quot;:true},&quot;DecorateInfoX&quot;:{&quot;IsAbs&quot;:true,&quot;Pos&quot;:2},&quot;DecorateInfoY&quot;:{&quot;IsAbs&quot;:true,&quot;Pos&quot;:0},&quot;ReferentInfo&quot;:{&quot;Id&quot;:&quot;cd4bdd9b30c64d769f599672c063323a&quot;,&quot;X&quot;:{&quot;Pos&quot;:2},&quot;Y&quot;:{&quot;Pos&quot;:2}},&quot;whChangeMode&quot;:0}"/>
  <p:tag name="KSO_WM_UNIT_SM_LIMIT_TYPE" val="0"/>
  <p:tag name="KSO_WM_CHIP_GROUPID" val="5eedbec2fa6683b8872baabf"/>
  <p:tag name="KSO_WM_CHIP_XID" val="5eedbec2fa6683b8872baac0"/>
  <p:tag name="KSO_WM_UNIT_FILL_FORE_SCHEMECOLOR_INDEX_BRIGHTNESS" val="0"/>
  <p:tag name="KSO_WM_UNIT_FILL_FORE_SCHEMECOLOR_INDEX" val="5"/>
  <p:tag name="KSO_WM_UNIT_FILL_TYPE" val="1"/>
  <p:tag name="KSO_WM_UNIT_VALUE" val="1"/>
  <p:tag name="KSO_WM_TEMPLATE_ASSEMBLE_XID" val="60656f514054ed1e2fb807bb"/>
  <p:tag name="KSO_WM_TEMPLATE_ASSEMBLE_GROUPID" val="60656f514054ed1e2fb807bb"/>
</p:tagLst>
</file>

<file path=ppt/tags/tag245.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795_1*f*1"/>
  <p:tag name="KSO_WM_TEMPLATE_CATEGORY" val="diagram"/>
  <p:tag name="KSO_WM_TEMPLATE_INDEX" val="20212795"/>
  <p:tag name="KSO_WM_UNIT_LAYERLEVEL" val="1"/>
  <p:tag name="KSO_WM_TAG_VERSION" val="1.0"/>
  <p:tag name="KSO_WM_BEAUTIFY_FLAG" val="#wm#"/>
  <p:tag name="KSO_WM_UNIT_DEFAULT_FONT" val="14;20;2"/>
  <p:tag name="KSO_WM_UNIT_BLOCK" val="0"/>
  <p:tag name="KSO_WM_UNIT_VALUE" val="91"/>
  <p:tag name="KSO_WM_UNIT_SHOW_EDIT_AREA_INDICATION" val="1"/>
  <p:tag name="KSO_WM_CHIP_GROUPID" val="5e6b05596848fb12bee65ac8"/>
  <p:tag name="KSO_WM_CHIP_XID" val="5e6b05596848fb12bee65aca"/>
  <p:tag name="KSO_WM_UNIT_DEC_AREA_ID" val="320a74f8add64b71a2b7da13709a27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5b53cf9dc5b84b71862a578594f64f33"/>
  <p:tag name="KSO_WM_UNIT_SUPPORT_UNIT_TYPE" val="[&quot;d&quot;,&quot;α&quot;]"/>
  <p:tag name="KSO_WM_UNIT_TEXT_FILL_FORE_SCHEMECOLOR_INDEX_BRIGHTNESS" val="0.25"/>
  <p:tag name="KSO_WM_UNIT_TEXT_FILL_FORE_SCHEMECOLOR_INDEX" val="13"/>
  <p:tag name="KSO_WM_UNIT_TEXT_FILL_TYPE" val="1"/>
  <p:tag name="KSO_WM_TEMPLATE_ASSEMBLE_XID" val="60656f514054ed1e2fb807bb"/>
  <p:tag name="KSO_WM_TEMPLATE_ASSEMBLE_GROUPID" val="60656f514054ed1e2fb807bb"/>
</p:tagLst>
</file>

<file path=ppt/tags/tag246.xml><?xml version="1.0" encoding="utf-8"?>
<p:tagLst xmlns:p="http://schemas.openxmlformats.org/presentationml/2006/main">
  <p:tag name="KSO_WM_UNIT_ISCONTENTSTITLE" val="0"/>
  <p:tag name="KSO_WM_UNIT_ISNUMDGMTITLE" val="0"/>
  <p:tag name="KSO_WM_UNIT_NOCLEAR" val="0"/>
  <p:tag name="KSO_WM_UNIT_VALUE" val="8"/>
  <p:tag name="KSO_WM_UNIT_HIGHLIGHT" val="0"/>
  <p:tag name="KSO_WM_UNIT_COMPATIBLE" val="0"/>
  <p:tag name="KSO_WM_UNIT_DIAGRAM_ISNUMVISUAL" val="0"/>
  <p:tag name="KSO_WM_UNIT_DIAGRAM_ISREFERUNIT" val="0"/>
  <p:tag name="KSO_WM_UNIT_TYPE" val="a"/>
  <p:tag name="KSO_WM_UNIT_INDEX" val="1"/>
  <p:tag name="KSO_WM_UNIT_ID" val="diagram20212795_1*a*1"/>
  <p:tag name="KSO_WM_TEMPLATE_CATEGORY" val="diagram"/>
  <p:tag name="KSO_WM_TEMPLATE_INDEX" val="20212795"/>
  <p:tag name="KSO_WM_UNIT_LAYERLEVEL" val="1"/>
  <p:tag name="KSO_WM_TAG_VERSION" val="1.0"/>
  <p:tag name="KSO_WM_BEAUTIFY_FLAG" val="#wm#"/>
  <p:tag name="KSO_WM_UNIT_PRESET_TEXT" val="添加标题"/>
  <p:tag name="KSO_WM_UNIT_DEFAULT_FONT" val="24;44;4"/>
  <p:tag name="KSO_WM_UNIT_BLOCK" val="0"/>
  <p:tag name="KSO_WM_UNIT_SHOW_EDIT_AREA_INDICATION" val="1"/>
  <p:tag name="KSO_WM_CHIP_GROUPID" val="5e7881253197e252a37019b5"/>
  <p:tag name="KSO_WM_CHIP_XID" val="5e7881253197e252a37019b6"/>
  <p:tag name="KSO_WM_UNIT_DEC_AREA_ID" val="cd4bdd9b30c64d769f599672c063323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a50a945b94e84ce9a62e4cf30ba6635b"/>
  <p:tag name="KSO_WM_UNIT_TEXT_FILL_FORE_SCHEMECOLOR_INDEX_BRIGHTNESS" val="0"/>
  <p:tag name="KSO_WM_UNIT_TEXT_FILL_FORE_SCHEMECOLOR_INDEX" val="13"/>
  <p:tag name="KSO_WM_UNIT_TEXT_FILL_TYPE" val="1"/>
  <p:tag name="KSO_WM_TEMPLATE_ASSEMBLE_XID" val="60656f514054ed1e2fb807bb"/>
  <p:tag name="KSO_WM_TEMPLATE_ASSEMBLE_GROUPID" val="60656f514054ed1e2fb807bb"/>
</p:tagLst>
</file>

<file path=ppt/tags/tag247.xml><?xml version="1.0" encoding="utf-8"?>
<p:tagLst xmlns:p="http://schemas.openxmlformats.org/presentationml/2006/main">
  <p:tag name="KSO_WM_SLIDE_LAYOUT_INFO" val="{&quot;backgroundInfo&quot;:[{&quot;bottom&quot;:0,&quot;bottomAbs&quot;:false,&quot;left&quot;:0,&quot;leftAbs&quot;:false,&quot;right&quot;:0,&quot;rightAbs&quot;:false,&quot;top&quot;:0,&quot;topAbs&quot;:false,&quot;type&quot;:&quot;general&quot;}],&quot;direction&quot;:1,&quot;id&quot;:&quot;2021-04-01T15:39:49&quot;,&quot;maxSize&quot;:{&quot;size1&quot;:48.799999999999997},&quot;minSize&quot;:{&quot;size1&quot;:40},&quot;normalSize&quot;:{&quot;size1&quot;:46.612499999999997},&quot;subLayout&quot;:[{&quot;id&quot;:&quot;2021-04-01T15:39:49&quot;,&quot;margin&quot;:{&quot;bottom&quot;:6.7729997634887695,&quot;left&quot;:4.0219998359680176,&quot;right&quot;:0.63499999046325684,&quot;top&quot;:6.7729997634887695},&quot;type&quot;:0},{&quot;id&quot;:&quot;2021-04-01T15:39:49&quot;,&quot;margin&quot;:{&quot;bottom&quot;:4.0219998359680176,&quot;left&quot;:3.3870000839233398,&quot;right&quot;:4.6570000648498535,&quot;top&quot;:4.0219998359680176},&quot;type&quot;:0}],&quot;type&quot;:0}"/>
  <p:tag name="KSO_WM_SLIDE_RATIO" val="1.777778"/>
  <p:tag name="KSO_WM_CHIP_INFOS" val="{&quot;type&quot;:0,&quot;layout_type&quot;:&quot;leftright&quot;,&quot;layout_feature&quot;:1,&quot;aspect_ratio&quot;:&quot;16:9&quot;,&quot;same_font_size&quot;:false,&quot;diagram&quot;:{&quot;type&quot;:[],&quot;direction&quot;:0,&quot;isSupportDecBetweenItems&quot;:false},&quot;tags&quot;:{&quot;style&quot;:[&quot;商务&quot;,&quot;简约&quot;,&quot;文艺清新&quot;,&quot;中国风&quot;,&quot;卡通&quot;,&quot;欧美风&quot;,&quot;黑板风&quot;,&quot;渐变风&quot;,&quot;党政风&quot;]},&quot;slide_type&quot;:[&quot;text&quot;]}"/>
  <p:tag name="KSO_WM_CHIP_FILLPROP" val="[[{&quot;text_align&quot;:&quot;lm&quot;,&quot;text_direction&quot;:&quot;horizontal&quot;,&quot;support_big_font&quot;:false,&quot;fill_id&quot;:&quot;57372a9ed1b6474e8df08a7445de7597&quot;,&quot;fill_align&quot;:&quot;lm&quot;,&quot;chip_types&quot;:[&quot;pictext&quot;,&quot;text&quot;,&quot;picture&quot;,&quot;chart&quot;]},{&quot;text_align&quot;:&quot;cm&quot;,&quot;text_direction&quot;:&quot;horizontal&quot;,&quot;support_big_font&quot;:false,&quot;fill_id&quot;:&quot;4df981a4516a4b4cba0fdbbf715feb1c&quot;,&quot;fill_align&quot;:&quot;cm&quot;,&quot;chip_types&quot;:[&quot;header&quot;]}],[{&quot;text_align&quot;:&quot;lm&quot;,&quot;text_direction&quot;:&quot;horizontal&quot;,&quot;support_big_font&quot;:false,&quot;fill_id&quot;:&quot;57372a9ed1b6474e8df08a7445de7597&quot;,&quot;fill_align&quot;:&quot;cm&quot;,&quot;chip_types&quot;:[&quot;pictext&quot;,&quot;text&quot;,&quot;picture&quot;,&quot;chart&quot;]},{&quot;text_align&quot;:&quot;lm&quot;,&quot;text_direction&quot;:&quot;horizontal&quot;,&quot;support_big_font&quot;:false,&quot;fill_id&quot;:&quot;4df981a4516a4b4cba0fdbbf715feb1c&quot;,&quot;fill_align&quot;:&quot;cm&quot;,&quot;chip_types&quot;:[&quot;text&quot;]}]]"/>
  <p:tag name="KSO_WM_SLIDE_ID" val="diagram20212795_1"/>
  <p:tag name="KSO_WM_TEMPLATE_SUBCATEGORY" val="21"/>
  <p:tag name="KSO_WM_TEMPLATE_MASTER_TYPE" val="0"/>
  <p:tag name="KSO_WM_TEMPLATE_COLOR_TYPE" val="1"/>
  <p:tag name="KSO_WM_SLIDE_TYPE" val="text"/>
  <p:tag name="KSO_WM_SLIDE_SUBTYPE" val="pureTxt"/>
  <p:tag name="KSO_WM_SLIDE_ITEM_CNT" val="0"/>
  <p:tag name="KSO_WM_SLIDE_INDEX" val="1"/>
  <p:tag name="KSO_WM_SLIDE_SIZE" val="792*396"/>
  <p:tag name="KSO_WM_SLIDE_POSITION" val="84*72"/>
  <p:tag name="KSO_WM_TAG_VERSION" val="1.0"/>
  <p:tag name="KSO_WM_BEAUTIFY_FLAG" val="#wm#"/>
  <p:tag name="KSO_WM_TEMPLATE_CATEGORY" val="diagram"/>
  <p:tag name="KSO_WM_TEMPLATE_INDEX" val="20212795"/>
  <p:tag name="KSO_WM_SLIDE_LAYOUT" val="a_f"/>
  <p:tag name="KSO_WM_SLIDE_LAYOUT_CNT" val="1_1"/>
  <p:tag name="KSO_WM_CHIP_XID" val="5eedbec2fa6683b8872baac0"/>
  <p:tag name="KSO_WM_CHIP_DECFILLPROP" val="[]"/>
  <p:tag name="KSO_WM_SLIDE_BACKGROUND" val="[&quot;general&quot;]"/>
  <p:tag name="KSO_WM_SLIDE_CAN_ADD_NAVIGATION" val="1"/>
  <p:tag name="KSO_WM_CHIP_GROUPID" val="5eedbec2fa6683b8872baabf"/>
  <p:tag name="KSO_WM_SLIDE_BK_DARK_LIGHT" val="2"/>
  <p:tag name="KSO_WM_SLIDE_BACKGROUND_TYPE" val="general"/>
  <p:tag name="KSO_WM_SLIDE_SUPPORT_FEATURE_TYPE" val="0"/>
  <p:tag name="KSO_WM_TEMPLATE_ASSEMBLE_XID" val="60656f514054ed1e2fb807bb"/>
  <p:tag name="KSO_WM_TEMPLATE_ASSEMBLE_GROUPID" val="60656f514054ed1e2fb807bb"/>
</p:tagLst>
</file>

<file path=ppt/tags/tag248.xml><?xml version="1.0" encoding="utf-8"?>
<p:tagLst xmlns:p="http://schemas.openxmlformats.org/presentationml/2006/main">
  <p:tag name="KSO_WM_UNIT_ISCONTENTSTITLE" val="0"/>
  <p:tag name="KSO_WM_UNIT_ISNUMDGMTITLE" val="0"/>
  <p:tag name="KSO_WM_UNIT_NOCLEAR" val="0"/>
  <p:tag name="KSO_WM_UNIT_VALUE" val="22"/>
  <p:tag name="KSO_WM_UNIT_HIGHLIGHT" val="0"/>
  <p:tag name="KSO_WM_UNIT_COMPATIBLE" val="0"/>
  <p:tag name="KSO_WM_UNIT_DIAGRAM_ISNUMVISUAL" val="0"/>
  <p:tag name="KSO_WM_UNIT_DIAGRAM_ISREFERUNIT" val="0"/>
  <p:tag name="KSO_WM_UNIT_TYPE" val="a"/>
  <p:tag name="KSO_WM_UNIT_INDEX" val="1"/>
  <p:tag name="KSO_WM_UNIT_ID" val="diagram20217309_1*a*1"/>
  <p:tag name="KSO_WM_TEMPLATE_CATEGORY" val="diagram"/>
  <p:tag name="KSO_WM_TEMPLATE_INDEX" val="20217309"/>
  <p:tag name="KSO_WM_UNIT_LAYERLEVEL" val="1"/>
  <p:tag name="KSO_WM_TAG_VERSION" val="1.0"/>
  <p:tag name="KSO_WM_BEAUTIFY_FLAG" val="#wm#"/>
  <p:tag name="KSO_WM_UNIT_PRESET_TEXT" val="单击此处添加大标题内容"/>
  <p:tag name="KSO_WM_UNIT_DEFAULT_FONT" val="24;44;4"/>
  <p:tag name="KSO_WM_UNIT_BLOCK" val="0"/>
  <p:tag name="KSO_WM_UNIT_SHOW_EDIT_AREA_INDICATION" val="1"/>
  <p:tag name="KSO_WM_CHIP_GROUPID" val="5e7881253197e252a37019b5"/>
  <p:tag name="KSO_WM_CHIP_XID" val="5e7881253197e252a37019b6"/>
  <p:tag name="KSO_WM_UNIT_DEC_AREA_ID" val="fc604dc320b449f3afe05a13e8da34d7"/>
  <p:tag name="KSO_WM_UNIT_DECORATE_INFO" val="{&quot;ReferentInfo&quot;:{&quot;Id&quot;:&quot;slide&quot;,&quot;X&quot;:{&quot;Pos&quot;:0},&quot;Y&quot;:{&quot;Pos&quot;:0}},&quot;DecorateInfoX&quot;:{&quot;Pos&quot;:0,&quot;IsAbs&quot;:false},&quot;DecorateInfoY&quot;:{&quot;Pos&quot;:0,&quot;IsAbs&quot;:false},&quot;DecorateInfoW&quot;:{&quot;IsAbs&quot;:true},&quot;DecorateInfoH&quot;:{&quot;IsAbs&quot;:true},&quot;whChangeMode&quot;:0}"/>
  <p:tag name="KSO_WM_UNIT_SM_LIMIT_TYPE" val="0"/>
  <p:tag name="KSO_WM_CHIP_FILLAREA_FILL_RULE" val="{&quot;fill_align&quot;:&quot;cm&quot;,&quot;fill_mode&quot;:&quot;full&quot;,&quot;sacle_strategy&quot;:&quot;smart&quot;}"/>
  <p:tag name="KSO_WM_ASSEMBLE_CHIP_INDEX" val="3c82b14703a542f4b016662c2889e552"/>
  <p:tag name="KSO_WM_UNIT_TEXT_FILL_FORE_SCHEMECOLOR_INDEX_BRIGHTNESS" val="0"/>
  <p:tag name="KSO_WM_UNIT_TEXT_FILL_FORE_SCHEMECOLOR_INDEX" val="13"/>
  <p:tag name="KSO_WM_UNIT_TEXT_FILL_TYPE" val="1"/>
  <p:tag name="KSO_WM_TEMPLATE_ASSEMBLE_XID" val="6065707a4054ed1e2fb815ef"/>
  <p:tag name="KSO_WM_TEMPLATE_ASSEMBLE_GROUPID" val="6065707a4054ed1e2fb815ef"/>
</p:tagLst>
</file>

<file path=ppt/tags/tag249.xml><?xml version="1.0" encoding="utf-8"?>
<p:tagLst xmlns:p="http://schemas.openxmlformats.org/presentationml/2006/main">
  <p:tag name="KSO_WM_UNIT_VALUE" val="1184*1396"/>
  <p:tag name="KSO_WM_UNIT_HIGHLIGHT" val="0"/>
  <p:tag name="KSO_WM_UNIT_COMPATIBLE" val="0"/>
  <p:tag name="KSO_WM_UNIT_DIAGRAM_ISNUMVISUAL" val="0"/>
  <p:tag name="KSO_WM_UNIT_DIAGRAM_ISREFERUNIT" val="0"/>
  <p:tag name="KSO_WM_UNIT_TYPE" val="d"/>
  <p:tag name="KSO_WM_UNIT_INDEX" val="1"/>
  <p:tag name="KSO_WM_UNIT_ID" val="diagram20217309_1*d*1"/>
  <p:tag name="KSO_WM_TEMPLATE_CATEGORY" val="diagram"/>
  <p:tag name="KSO_WM_TEMPLATE_INDEX" val="20217309"/>
  <p:tag name="KSO_WM_UNIT_LAYERLEVEL" val="1"/>
  <p:tag name="KSO_WM_TAG_VERSION" val="1.0"/>
  <p:tag name="KSO_WM_BEAUTIFY_FLAG" val="#wm#"/>
  <p:tag name="KSO_WM_CHIP_GROUPID" val="5e7310da9a230a26b9e88a19"/>
  <p:tag name="KSO_WM_CHIP_XID" val="5e7310da9a230a26b9e88a1a"/>
  <p:tag name="KSO_WM_UNIT_DEC_AREA_ID" val="be38f8b7f2df4723bcb5da70c4db11e5"/>
  <p:tag name="KSO_WM_UNIT_DECORATE_INFO" val="{&quot;ReferentInfo&quot;:{&quot;Id&quot;:&quot;slide&quot;,&quot;X&quot;:{&quot;Pos&quot;:0},&quot;Y&quot;:{&quot;Pos&quot;:0}},&quot;DecorateInfoX&quot;:{&quot;Pos&quot;:0,&quot;IsAbs&quot;:false},&quot;DecorateInfoY&quot;:{&quot;Pos&quot;:0,&quot;IsAbs&quot;:false},&quot;DecorateInfoW&quot;:{&quot;IsAbs&quot;:true},&quot;DecorateInfoH&quot;:{&quot;IsAbs&quot;:true},&quot;whChangeMode&quot;:0}"/>
  <p:tag name="KSO_WM_UNIT_SM_LIMIT_TYPE" val="0"/>
  <p:tag name="KSO_WM_CHIP_FILLAREA_FILL_RULE" val="{&quot;fill_align&quot;:&quot;rm&quot;,&quot;fill_mode&quot;:&quot;full&quot;,&quot;sacle_strategy&quot;:&quot;smart&quot;}"/>
  <p:tag name="KSO_WM_ASSEMBLE_CHIP_INDEX" val="27d4f1d0c091408581b7e3529e1dd17f"/>
  <p:tag name="KSO_WM_TEMPLATE_ASSEMBLE_XID" val="6065707a4054ed1e2fb815ef"/>
  <p:tag name="KSO_WM_TEMPLATE_ASSEMBLE_GROUPID" val="6065707a4054ed1e2fb815ef"/>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50.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7309_1*f*1"/>
  <p:tag name="KSO_WM_TEMPLATE_CATEGORY" val="diagram"/>
  <p:tag name="KSO_WM_TEMPLATE_INDEX" val="20217309"/>
  <p:tag name="KSO_WM_UNIT_LAYERLEVEL" val="1"/>
  <p:tag name="KSO_WM_TAG_VERSION" val="1.0"/>
  <p:tag name="KSO_WM_BEAUTIFY_FLAG" val="#wm#"/>
  <p:tag name="KSO_WM_UNIT_DEFAULT_FONT" val="14;20;2"/>
  <p:tag name="KSO_WM_UNIT_BLOCK" val="0"/>
  <p:tag name="KSO_WM_UNIT_VALUE" val="209"/>
  <p:tag name="KSO_WM_UNIT_SHOW_EDIT_AREA_INDICATION" val="1"/>
  <p:tag name="KSO_WM_CHIP_GROUPID" val="5e6b05596848fb12bee65ac8"/>
  <p:tag name="KSO_WM_CHIP_XID" val="5e6b05596848fb12bee65aca"/>
  <p:tag name="KSO_WM_UNIT_DEC_AREA_ID" val="92ea2e73d08d4ac4aab917f2e7aa8d30"/>
  <p:tag name="KSO_WM_UNIT_DECORATE_INFO" val="{&quot;ReferentInfo&quot;:{&quot;Id&quot;:&quot;slide&quot;,&quot;X&quot;:{&quot;Pos&quot;:0},&quot;Y&quot;:{&quot;Pos&quot;:0}},&quot;DecorateInfoX&quot;:{&quot;Pos&quot;:0,&quot;IsAbs&quot;:false},&quot;DecorateInfoY&quot;:{&quot;Pos&quot;:0,&quot;IsAbs&quot;:false},&quot;DecorateInfoW&quot;:{&quot;IsAbs&quot;:true},&quot;DecorateInfoH&quot;:{&quot;IsAbs&quot;:true},&quot;whChangeMode&quot;:0}"/>
  <p:tag name="KSO_WM_UNIT_SM_LIMIT_TYPE" val="0"/>
  <p:tag name="KSO_WM_CHIP_FILLAREA_FILL_RULE" val="{&quot;fill_align&quot;:&quot;lm&quot;,&quot;fill_mode&quot;:&quot;full&quot;,&quot;sacle_strategy&quot;:&quot;smart&quot;}"/>
  <p:tag name="KSO_WM_ASSEMBLE_CHIP_INDEX" val="85ecc43453f64d01ac7638c270045953"/>
  <p:tag name="KSO_WM_UNIT_TEXT_FILL_FORE_SCHEMECOLOR_INDEX_BRIGHTNESS" val="0.25"/>
  <p:tag name="KSO_WM_UNIT_TEXT_FILL_FORE_SCHEMECOLOR_INDEX" val="13"/>
  <p:tag name="KSO_WM_UNIT_TEXT_FILL_TYPE" val="1"/>
  <p:tag name="KSO_WM_TEMPLATE_ASSEMBLE_XID" val="6065707a4054ed1e2fb815ef"/>
  <p:tag name="KSO_WM_TEMPLATE_ASSEMBLE_GROUPID" val="6065707a4054ed1e2fb815ef"/>
</p:tagLst>
</file>

<file path=ppt/tags/tag251.xml><?xml version="1.0" encoding="utf-8"?>
<p:tagLst xmlns:p="http://schemas.openxmlformats.org/presentationml/2006/main">
  <p:tag name="KSO_WM_SLIDE_ID" val="diagram20217309_1"/>
  <p:tag name="KSO_WM_TEMPLATE_SUBCATEGORY" val="21"/>
  <p:tag name="KSO_WM_TEMPLATE_MASTER_TYPE" val="0"/>
  <p:tag name="KSO_WM_TEMPLATE_COLOR_TYPE" val="1"/>
  <p:tag name="KSO_WM_SLIDE_TYPE" val="text"/>
  <p:tag name="KSO_WM_SLIDE_SUBTYPE" val="picTxt"/>
  <p:tag name="KSO_WM_SLIDE_ITEM_CNT" val="0"/>
  <p:tag name="KSO_WM_SLIDE_INDEX" val="1"/>
  <p:tag name="KSO_WM_SLIDE_SIZE" val="816*420"/>
  <p:tag name="KSO_WM_SLIDE_POSITION" val="72*48"/>
  <p:tag name="KSO_WM_TAG_VERSION" val="1.0"/>
  <p:tag name="KSO_WM_BEAUTIFY_FLAG" val="#wm#"/>
  <p:tag name="KSO_WM_TEMPLATE_CATEGORY" val="diagram"/>
  <p:tag name="KSO_WM_TEMPLATE_INDEX" val="20217309"/>
  <p:tag name="KSO_WM_SLIDE_LAYOUT" val="a_d_f"/>
  <p:tag name="KSO_WM_SLIDE_LAYOUT_CNT" val="1_1_1"/>
  <p:tag name="KSO_WM_SLIDE_BACKGROUND" val="[&quot;general&quot;]"/>
  <p:tag name="KSO_WM_SLIDE_RATIO" val="1.777778"/>
  <p:tag name="KSO_WM_CHIP_INFOS" val="{&quot;type&quot;:0,&quot;layout_type&quot;:&quot;topbottom&quot;,&quot;layout_feature&quot;:1,&quot;aspect_ratio&quot;:&quot;16:9&quot;,&quot;same_font_size&quot;:false,&quot;diagram&quot;:{&quot;type&quot;:[],&quot;direction&quot;:0,&quot;isSupportDecBetweenItems&quot;:false},&quot;tags&quot;:{&quot;style&quot;:[&quot;商务&quot;,&quot;简约&quot;,&quot;文艺清新&quot;,&quot;中国风&quot;,&quot;卡通&quot;,&quot;欧美风&quot;,&quot;黑板风&quot;,&quot;渐变风&quot;,&quot;党政风&quot;],&quot;color_series&quot;:[&quot;红色&quot;,&quot;橙色&quot;,&quot;黄色&quot;,&quot;绿色&quot;,&quot;蓝色&quot;,&quot;紫色&quot;,&quot;通用&quot;]},&quot;slide_type&quot;:[&quot;text&quot;]}"/>
  <p:tag name="KSO_WM_CHIP_XID" val="5f700be5747e3ea6e292911a"/>
  <p:tag name="KSO_WM_CHIP_FILLPROP" val="[[{&quot;text_align&quot;:&quot;cm&quot;,&quot;text_direction&quot;:&quot;horizontal&quot;,&quot;support_big_font&quot;:false,&quot;picture_toward&quot;:0,&quot;picture_dockside&quot;:[],&quot;fill_id&quot;:&quot;d385c6d2b68f439ea484d6f6172a1376&quot;,&quot;fill_align&quot;:&quot;cm&quot;,&quot;chip_types&quot;:[&quot;header&quot;]},{&quot;text_align&quot;:&quot;lm&quot;,&quot;text_direction&quot;:&quot;horizontal&quot;,&quot;support_big_font&quot;:false,&quot;picture_toward&quot;:0,&quot;picture_dockside&quot;:[],&quot;fill_id&quot;:&quot;a26ce57a8f5740cf9edacae880a363f9&quot;,&quot;fill_align&quot;:&quot;rm&quot;,&quot;chip_types&quot;:[&quot;text&quot;,&quot;picture&quot;]},{&quot;text_align&quot;:&quot;lm&quot;,&quot;text_direction&quot;:&quot;horizontal&quot;,&quot;support_big_font&quot;:false,&quot;picture_toward&quot;:0,&quot;picture_dockside&quot;:[],&quot;fill_id&quot;:&quot;f05e266d48d546719784fd8f5aa550a7&quot;,&quot;fill_align&quot;:&quot;lm&quot;,&quot;chip_types&quot;:[&quot;picture&quot;]}],[{&quot;text_align&quot;:&quot;cm&quot;,&quot;text_direction&quot;:&quot;horizontal&quot;,&quot;support_big_font&quot;:false,&quot;picture_toward&quot;:0,&quot;picture_dockside&quot;:[],&quot;fill_id&quot;:&quot;d385c6d2b68f439ea484d6f6172a1376&quot;,&quot;fill_align&quot;:&quot;cm&quot;,&quot;chip_types&quot;:[&quot;header&quot;]},{&quot;text_align&quot;:&quot;lm&quot;,&quot;text_direction&quot;:&quot;horizontal&quot;,&quot;support_big_font&quot;:false,&quot;picture_toward&quot;:0,&quot;picture_dockside&quot;:[],&quot;fill_id&quot;:&quot;a26ce57a8f5740cf9edacae880a363f9&quot;,&quot;fill_align&quot;:&quot;rm&quot;,&quot;chip_types&quot;:[&quot;picture&quot;]},{&quot;text_align&quot;:&quot;lm&quot;,&quot;text_direction&quot;:&quot;horizontal&quot;,&quot;support_big_font&quot;:false,&quot;picture_toward&quot;:0,&quot;picture_dockside&quot;:[],&quot;fill_id&quot;:&quot;f05e266d48d546719784fd8f5aa550a7&quot;,&quot;fill_align&quot;:&quot;lm&quot;,&quot;chip_types&quot;:[&quot;text&quot;]}],[{&quot;text_align&quot;:&quot;lm&quot;,&quot;text_direction&quot;:&quot;horizontal&quot;,&quot;support_big_font&quot;:false,&quot;picture_toward&quot;:0,&quot;picture_dockside&quot;:[],&quot;fill_id&quot;:&quot;d385c6d2b68f439ea484d6f6172a1376&quot;,&quot;fill_align&quot;:&quot;lm&quot;,&quot;chip_types&quot;:[&quot;text&quot;]},{&quot;text_align&quot;:&quot;lm&quot;,&quot;text_direction&quot;:&quot;horizontal&quot;,&quot;support_big_font&quot;:false,&quot;picture_toward&quot;:0,&quot;picture_dockside&quot;:[],&quot;fill_id&quot;:&quot;a26ce57a8f5740cf9edacae880a363f9&quot;,&quot;fill_align&quot;:&quot;lm&quot;,&quot;chip_types&quot;:[&quot;picture&quot;]},{&quot;text_align&quot;:&quot;lm&quot;,&quot;text_direction&quot;:&quot;horizontal&quot;,&quot;support_big_font&quot;:false,&quot;picture_toward&quot;:0,&quot;picture_dockside&quot;:[],&quot;fill_id&quot;:&quot;f05e266d48d546719784fd8f5aa550a7&quot;,&quot;fill_align&quot;:&quot;lm&quot;,&quot;chip_types&quot;:[&quot;text&quot;,&quot;picture&quot;]}]]"/>
  <p:tag name="KSO_WM_CHIP_DECFILLPROP" val="[]"/>
  <p:tag name="KSO_WM_SLIDE_CAN_ADD_NAVIGATION" val="1"/>
  <p:tag name="KSO_WM_SLIDE_LAYOUT_INFO" val="{&quot;backgroundInfo&quot;:[{&quot;bottom&quot;:0,&quot;bottomAbs&quot;:false,&quot;left&quot;:0,&quot;leftAbs&quot;:false,&quot;right&quot;:0,&quot;rightAbs&quot;:false,&quot;top&quot;:0,&quot;topAbs&quot;:false,&quot;type&quot;:&quot;general&quot;}],&quot;id&quot;:&quot;2021-04-01T16:19:17&quot;,&quot;maxSize&quot;:{&quot;size1&quot;:26.699999999999999},&quot;minSize&quot;:{&quot;size1&quot;:22.100000000000001},&quot;normalSize&quot;:{&quot;size1&quot;:22.100000000000001},&quot;subLayout&quot;:[{&quot;id&quot;:&quot;2021-04-01T16:19:17&quot;,&quot;margin&quot;:{&quot;bottom&quot;:0.42300000786781311,&quot;left&quot;:2.5399999618530273,&quot;right&quot;:2.5399999618530273,&quot;top&quot;:1.6929999589920044},&quot;type&quot;:0},{&quot;direction&quot;:1,&quot;id&quot;:&quot;2021-04-01T16:19:17&quot;,&quot;maxSize&quot;:{&quot;size1&quot;:63.799639193216954},&quot;minSize&quot;:{&quot;size1&quot;:33.799639193216954},&quot;normalSize&quot;:{&quot;size1&quot;:43.643389193216954},&quot;subLayout&quot;:[{&quot;id&quot;:&quot;2021-04-01T16:19:17&quot;,&quot;margin&quot;:{&quot;bottom&quot;:1.6929999589920044,&quot;left&quot;:2.5399999618530273,&quot;right&quot;:0,&quot;top&quot;:0.42300000786781311},&quot;type&quot;:0},{&quot;id&quot;:&quot;2021-04-01T16:19:17&quot;,&quot;margin&quot;:{&quot;bottom&quot;:1.6929999589920044,&quot;left&quot;:0.81999999284744263,&quot;right&quot;:2.5399999618530273,&quot;top&quot;:0.42300000786781311},&quot;type&quot;:0}],&quot;type&quot;:0}],&quot;type&quot;:0}"/>
  <p:tag name="KSO_WM_CHIP_GROUPID" val="5f6ca6ca7b7ee298d4026fe2"/>
  <p:tag name="KSO_WM_SLIDE_BK_DARK_LIGHT" val="2"/>
  <p:tag name="KSO_WM_SLIDE_BACKGROUND_TYPE" val="general"/>
  <p:tag name="KSO_WM_SLIDE_SUPPORT_FEATURE_TYPE" val="0"/>
  <p:tag name="KSO_WM_TEMPLATE_ASSEMBLE_XID" val="6065707a4054ed1e2fb815ef"/>
  <p:tag name="KSO_WM_TEMPLATE_ASSEMBLE_GROUPID" val="6065707a4054ed1e2fb815ef"/>
</p:tagLst>
</file>

<file path=ppt/tags/tag252.xml><?xml version="1.0" encoding="utf-8"?>
<p:tagLst xmlns:p="http://schemas.openxmlformats.org/presentationml/2006/main">
  <p:tag name="KSO_WM_UNIT_ISCONTENTSTITLE" val="0"/>
  <p:tag name="KSO_WM_UNIT_ISNUMDGMTITLE" val="0"/>
  <p:tag name="KSO_WM_UNIT_NOCLEAR" val="0"/>
  <p:tag name="KSO_WM_UNIT_VALUE" val="30"/>
  <p:tag name="KSO_WM_UNIT_HIGHLIGHT" val="0"/>
  <p:tag name="KSO_WM_UNIT_COMPATIBLE" val="0"/>
  <p:tag name="KSO_WM_UNIT_DIAGRAM_ISNUMVISUAL" val="0"/>
  <p:tag name="KSO_WM_UNIT_DIAGRAM_ISREFERUNIT" val="0"/>
  <p:tag name="KSO_WM_UNIT_TYPE" val="a"/>
  <p:tag name="KSO_WM_UNIT_INDEX" val="1"/>
  <p:tag name="KSO_WM_UNIT_ID" val="diagram20215547_1*a*1"/>
  <p:tag name="KSO_WM_TEMPLATE_CATEGORY" val="diagram"/>
  <p:tag name="KSO_WM_TEMPLATE_INDEX" val="20215547"/>
  <p:tag name="KSO_WM_UNIT_LAYERLEVEL" val="1"/>
  <p:tag name="KSO_WM_TAG_VERSION" val="1.0"/>
  <p:tag name="KSO_WM_BEAUTIFY_FLAG" val="#wm#"/>
  <p:tag name="KSO_WM_UNIT_PRESET_TEXT" val="单击此处添加大标题内容"/>
  <p:tag name="KSO_WM_UNIT_DEFAULT_FONT" val="24;44;4"/>
  <p:tag name="KSO_WM_UNIT_BLOCK" val="0"/>
  <p:tag name="KSO_WM_UNIT_SHOW_EDIT_AREA_INDICATION" val="1"/>
  <p:tag name="KSO_WM_CHIP_GROUPID" val="5e7881253197e252a37019b5"/>
  <p:tag name="KSO_WM_CHIP_XID" val="5e7881253197e252a37019b6"/>
  <p:tag name="KSO_WM_UNIT_DEC_AREA_ID" val="1c6f0cb7d7684ef1acd65f050ddb81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t&quot;,&quot;fill_mode&quot;:&quot;full&quot;,&quot;sacle_strategy&quot;:&quot;smart&quot;}"/>
  <p:tag name="KSO_WM_ASSEMBLE_CHIP_INDEX" val="8034aca2975443e8af4ce2b6e54b0da2"/>
  <p:tag name="KSO_WM_UNIT_TEXT_FILL_FORE_SCHEMECOLOR_INDEX_BRIGHTNESS" val="0"/>
  <p:tag name="KSO_WM_UNIT_TEXT_FILL_FORE_SCHEMECOLOR_INDEX" val="13"/>
  <p:tag name="KSO_WM_UNIT_TEXT_FILL_TYPE" val="1"/>
  <p:tag name="KSO_WM_TEMPLATE_ASSEMBLE_XID" val="60656ecc4054ed1e2fb7ffcf"/>
  <p:tag name="KSO_WM_TEMPLATE_ASSEMBLE_GROUPID" val="60656ecc4054ed1e2fb7ffcf"/>
</p:tagLst>
</file>

<file path=ppt/tags/tag253.xml><?xml version="1.0" encoding="utf-8"?>
<p:tagLst xmlns:p="http://schemas.openxmlformats.org/presentationml/2006/main">
  <p:tag name="KSO_WM_UNIT_VALUE" val="1184*1015"/>
  <p:tag name="KSO_WM_UNIT_HIGHLIGHT" val="0"/>
  <p:tag name="KSO_WM_UNIT_COMPATIBLE" val="0"/>
  <p:tag name="KSO_WM_UNIT_DIAGRAM_ISNUMVISUAL" val="0"/>
  <p:tag name="KSO_WM_UNIT_DIAGRAM_ISREFERUNIT" val="0"/>
  <p:tag name="KSO_WM_UNIT_TYPE" val="d"/>
  <p:tag name="KSO_WM_UNIT_INDEX" val="1"/>
  <p:tag name="KSO_WM_UNIT_ID" val="diagram20215547_1*d*1"/>
  <p:tag name="KSO_WM_TEMPLATE_CATEGORY" val="diagram"/>
  <p:tag name="KSO_WM_TEMPLATE_INDEX" val="20215547"/>
  <p:tag name="KSO_WM_UNIT_LAYERLEVEL" val="1"/>
  <p:tag name="KSO_WM_TAG_VERSION" val="1.0"/>
  <p:tag name="KSO_WM_BEAUTIFY_FLAG" val="#wm#"/>
  <p:tag name="KSO_WM_CHIP_GROUPID" val="5e7310da9a230a26b9e88a19"/>
  <p:tag name="KSO_WM_CHIP_XID" val="5e7310da9a230a26b9e88a1a"/>
  <p:tag name="KSO_WM_UNIT_DEC_AREA_ID" val="91e1fe0a5c4b49a295345fc3274b9ae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rm&quot;,&quot;fill_mode&quot;:&quot;full&quot;,&quot;sacle_strategy&quot;:&quot;smart&quot;}"/>
  <p:tag name="KSO_WM_ASSEMBLE_CHIP_INDEX" val="7a7ba4f7b375418e9f1b48590ce6ce43"/>
  <p:tag name="KSO_WM_UNIT_SUPPORT_UNIT_TYPE" val="[&quot;d&quot;,&quot;α&quot;,&quot;β&quot;,&quot;θ&quot;]"/>
  <p:tag name="KSO_WM_TEMPLATE_ASSEMBLE_XID" val="60656ecc4054ed1e2fb7ffcf"/>
  <p:tag name="KSO_WM_TEMPLATE_ASSEMBLE_GROUPID" val="60656ecc4054ed1e2fb7ffcf"/>
  <p:tag name="KSO_WM_UNIT_PICTURE_CLIP_FLAG" val="0"/>
</p:tagLst>
</file>

<file path=ppt/tags/tag254.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5547_1*f*1"/>
  <p:tag name="KSO_WM_TEMPLATE_CATEGORY" val="diagram"/>
  <p:tag name="KSO_WM_TEMPLATE_INDEX" val="20215547"/>
  <p:tag name="KSO_WM_UNIT_LAYERLEVEL" val="1"/>
  <p:tag name="KSO_WM_TAG_VERSION" val="1.0"/>
  <p:tag name="KSO_WM_BEAUTIFY_FLAG" val="#wm#"/>
  <p:tag name="KSO_WM_UNIT_DEFAULT_FONT" val="14;20;2"/>
  <p:tag name="KSO_WM_UNIT_BLOCK" val="0"/>
  <p:tag name="KSO_WM_UNIT_VALUE" val="297"/>
  <p:tag name="KSO_WM_UNIT_SHOW_EDIT_AREA_INDICATION" val="1"/>
  <p:tag name="KSO_WM_CHIP_GROUPID" val="5e6b05596848fb12bee65ac8"/>
  <p:tag name="KSO_WM_CHIP_XID" val="5e6b05596848fb12bee65aca"/>
  <p:tag name="KSO_WM_UNIT_DEC_AREA_ID" val="c774092b6ef24e5b918c72a9f52e3aa2"/>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6ba193d707044502a9ef3352766ede2c"/>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cc4054ed1e2fb7ffcf"/>
  <p:tag name="KSO_WM_TEMPLATE_ASSEMBLE_GROUPID" val="60656ecc4054ed1e2fb7ffcf"/>
</p:tagLst>
</file>

<file path=ppt/tags/tag255.xml><?xml version="1.0" encoding="utf-8"?>
<p:tagLst xmlns:p="http://schemas.openxmlformats.org/presentationml/2006/main">
  <p:tag name="KSO_WM_SLIDE_LAYOUT_INFO" val="{&quot;backgroundInfo&quot;:[{&quot;bottom&quot;:0,&quot;bottomAbs&quot;:false,&quot;left&quot;:0,&quot;leftAbs&quot;:false,&quot;right&quot;:0,&quot;rightAbs&quot;:false,&quot;top&quot;:0,&quot;topAbs&quot;:false,&quot;type&quot;:&quot;general&quot;}],&quot;id&quot;:&quot;2021-04-01T15:18:28&quot;,&quot;maxSize&quot;:{&quot;size1&quot;:26.699999999999999},&quot;minSize&quot;:{&quot;size1&quot;:20},&quot;normalSize&quot;:{&quot;size1&quot;:21.544444444444444},&quot;subLayout&quot;:[{&quot;id&quot;:&quot;2021-04-01T15:18:28&quot;,&quot;margin&quot;:{&quot;bottom&quot;:0,&quot;left&quot;:1.6929999589920044,&quot;right&quot;:1.6929999589920044,&quot;top&quot;:1.6929999589920044},&quot;type&quot;:0},{&quot;direction&quot;:1,&quot;id&quot;:&quot;2021-04-01T15:18:28&quot;,&quot;maxSize&quot;:{&quot;size1&quot;:47.5},&quot;minSize&quot;:{&quot;size1&quot;:35.100000000000001},&quot;normalSize&quot;:{&quot;size1&quot;:38.537500000000001},&quot;subLayout&quot;:[{&quot;id&quot;:&quot;2021-04-01T15:18:28&quot;,&quot;margin&quot;:{&quot;bottom&quot;:1.6929999589920044,&quot;left&quot;:1.6929999589920044,&quot;right&quot;:0.026000002399086952,&quot;top&quot;:0.84700000286102295},&quot;type&quot;:0},{&quot;id&quot;:&quot;2021-04-01T15:18:28&quot;,&quot;margin&quot;:{&quot;bottom&quot;:1.6929999589920044,&quot;left&quot;:0.81999999284744263,&quot;right&quot;:1.6929999589920044,&quot;top&quot;:0.3970000147819519},&quot;type&quot;:0}],&quot;type&quot;:0}],&quot;type&quot;:0}"/>
  <p:tag name="KSO_WM_SLIDE_BACKGROUND" val="[&quot;general&quot;]"/>
  <p:tag name="KSO_WM_SLIDE_RATIO" val="1.777778"/>
  <p:tag name="KSO_WM_CHIP_INFOS" val="{&quot;type&quot;:0,&quot;layout_type&quot;:&quot;leftright&quot;,&quot;layout_feature&quot;:1,&quot;aspect_ratio&quot;:&quot;16:9&quot;,&quot;same_font_size&quot;:false,&quot;diagram&quot;:{&quot;type&quot;:[],&quot;direction&quot;:0,&quot;isSupportDecBetweenItems&quot;:false},&quot;tags&quot;:{&quot;style&quot;:[&quot;商务&quot;,&quot;简约&quot;,&quot;文艺清新&quot;,&quot;中国风&quot;,&quot;卡通&quot;,&quot;欧美风&quot;,&quot;黑板风&quot;,&quot;渐变风&quot;,&quot;党政风&quot;]},&quot;slide_type&quot;:[&quot;text&quot;]}"/>
  <p:tag name="KSO_WM_CHIP_XID" val="5f69641c553136823a5e6195"/>
  <p:tag name="KSO_WM_CHIP_FILLPROP" val="[[{&quot;text_align&quot;:&quot;lt&quot;,&quot;text_direction&quot;:&quot;horizontal&quot;,&quot;support_big_font&quot;:false,&quot;fill_id&quot;:&quot;8188ab2beaf8488e80ff6056c7f7a9e4&quot;,&quot;fill_align&quot;:&quot;lt&quot;,&quot;chip_types&quot;:[&quot;header&quot;]},{&quot;text_align&quot;:&quot;lm&quot;,&quot;text_direction&quot;:&quot;horizontal&quot;,&quot;support_features&quot;:[&quot;collage&quot;],&quot;support_big_font&quot;:false,&quot;fill_id&quot;:&quot;3157b94c2eb249ed8866766aac1ab491&quot;,&quot;fill_align&quot;:&quot;rm&quot;,&quot;chip_types&quot;:[&quot;pictext&quot;,&quot;picture&quot;,&quot;chart&quot;,&quot;table&quot;,&quot;video&quot;]},{&quot;text_align&quot;:&quot;lm&quot;,&quot;text_direction&quot;:&quot;horizontal&quot;,&quot;support_features&quot;:[&quot;collage&quot;,&quot;carousel&quot;],&quot;support_big_font&quot;:false,&quot;fill_id&quot;:&quot;469dbf11c7774f198c4632b8dfc0f8b2&quot;,&quot;fill_align&quot;:&quot;lm&quot;,&quot;chip_types&quot;:[&quot;diagram&quot;,&quot;text&quot;,&quot;picture&quot;,&quot;chart&quot;,&quot;table&quot;,&quot;video&quot;]}],[{&quot;text_align&quot;:&quot;lt&quot;,&quot;text_direction&quot;:&quot;horizontal&quot;,&quot;support_big_font&quot;:false,&quot;fill_id&quot;:&quot;8188ab2beaf8488e80ff6056c7f7a9e4&quot;,&quot;fill_align&quot;:&quot;lt&quot;,&quot;chip_types&quot;:[&quot;header&quot;]},{&quot;text_align&quot;:&quot;lm&quot;,&quot;text_direction&quot;:&quot;horizontal&quot;,&quot;support_big_font&quot;:false,&quot;fill_id&quot;:&quot;3157b94c2eb249ed8866766aac1ab491&quot;,&quot;fill_align&quot;:&quot;rm&quot;,&quot;chip_types&quot;:[&quot;text&quot;]},{&quot;text_align&quot;:&quot;lm&quot;,&quot;text_direction&quot;:&quot;horizontal&quot;,&quot;support_features&quot;:[&quot;collage&quot;,&quot;carousel&quot;],&quot;support_big_font&quot;:false,&quot;fill_id&quot;:&quot;469dbf11c7774f198c4632b8dfc0f8b2&quot;,&quot;fill_align&quot;:&quot;lm&quot;,&quot;chip_types&quot;:[&quot;diagram&quot;,&quot;pictext&quot;,&quot;picture&quot;,&quot;chart&quot;,&quot;table&quot;,&quot;video&quot;]}]]"/>
  <p:tag name="KSO_WM_SLIDE_CAN_ADD_NAVIGATION" val="1"/>
  <p:tag name="KSO_WM_SLIDE_ID" val="diagram20215547_1"/>
  <p:tag name="KSO_WM_TEMPLATE_SUBCATEGORY" val="21"/>
  <p:tag name="KSO_WM_TEMPLATE_MASTER_TYPE" val="0"/>
  <p:tag name="KSO_WM_TEMPLATE_COLOR_TYPE" val="1"/>
  <p:tag name="KSO_WM_SLIDE_TYPE" val="text"/>
  <p:tag name="KSO_WM_SLIDE_SUBTYPE" val="picTxt"/>
  <p:tag name="KSO_WM_SLIDE_ITEM_CNT" val="0"/>
  <p:tag name="KSO_WM_SLIDE_INDEX" val="1"/>
  <p:tag name="KSO_WM_SLIDE_SIZE" val="864*432"/>
  <p:tag name="KSO_WM_SLIDE_POSITION" val="48*48"/>
  <p:tag name="KSO_WM_TAG_VERSION" val="1.0"/>
  <p:tag name="KSO_WM_BEAUTIFY_FLAG" val="#wm#"/>
  <p:tag name="KSO_WM_TEMPLATE_CATEGORY" val="diagram"/>
  <p:tag name="KSO_WM_TEMPLATE_INDEX" val="20215547"/>
  <p:tag name="KSO_WM_SLIDE_LAYOUT" val="a_d_f"/>
  <p:tag name="KSO_WM_SLIDE_LAYOUT_CNT" val="1_1_1"/>
  <p:tag name="FIXED_XID_TMP" val="5f5ee1ca4d6848d78f644aec"/>
  <p:tag name="KSO_WM_CHIP_DECFILLPROP" val="[]"/>
  <p:tag name="KSO_WM_CHIP_GROUPID" val="5f5ee1ca4d6848d78f644aec"/>
  <p:tag name="KSO_WM_SLIDE_BK_DARK_LIGHT" val="2"/>
  <p:tag name="KSO_WM_SLIDE_BACKGROUND_TYPE" val="general"/>
  <p:tag name="KSO_WM_SLIDE_SUPPORT_FEATURE_TYPE" val="1"/>
  <p:tag name="KSO_WM_TEMPLATE_ASSEMBLE_XID" val="60656ecc4054ed1e2fb7ffcf"/>
  <p:tag name="KSO_WM_TEMPLATE_ASSEMBLE_GROUPID" val="60656ecc4054ed1e2fb7ffcf"/>
</p:tagLst>
</file>

<file path=ppt/tags/tag256.xml><?xml version="1.0" encoding="utf-8"?>
<p:tagLst xmlns:p="http://schemas.openxmlformats.org/presentationml/2006/main">
  <p:tag name="KSO_WM_UNIT_ISCONTENTSTITLE" val="0"/>
  <p:tag name="KSO_WM_UNIT_ISNUMDGMTITLE" val="0"/>
  <p:tag name="KSO_WM_UNIT_NOCLEAR" val="0"/>
  <p:tag name="KSO_WM_UNIT_VALUE" val="14"/>
  <p:tag name="KSO_WM_UNIT_HIGHLIGHT" val="0"/>
  <p:tag name="KSO_WM_UNIT_COMPATIBLE" val="0"/>
  <p:tag name="KSO_WM_UNIT_DIAGRAM_ISNUMVISUAL" val="0"/>
  <p:tag name="KSO_WM_UNIT_DIAGRAM_ISREFERUNIT" val="0"/>
  <p:tag name="KSO_WM_UNIT_TYPE" val="a"/>
  <p:tag name="KSO_WM_UNIT_INDEX" val="1"/>
  <p:tag name="KSO_WM_UNIT_ID" val="diagram20217323_1*a*1"/>
  <p:tag name="KSO_WM_TEMPLATE_CATEGORY" val="diagram"/>
  <p:tag name="KSO_WM_TEMPLATE_INDEX" val="20217323"/>
  <p:tag name="KSO_WM_UNIT_LAYERLEVEL" val="1"/>
  <p:tag name="KSO_WM_TAG_VERSION" val="1.0"/>
  <p:tag name="KSO_WM_BEAUTIFY_FLAG" val="#wm#"/>
  <p:tag name="KSO_WM_UNIT_PRESET_TEXT" val="单击添加大标题"/>
  <p:tag name="KSO_WM_UNIT_DEFAULT_FONT" val="24;44;4"/>
  <p:tag name="KSO_WM_UNIT_BLOCK" val="0"/>
  <p:tag name="KSO_WM_UNIT_SHOW_EDIT_AREA_INDICATION" val="1"/>
  <p:tag name="KSO_WM_CHIP_GROUPID" val="5e7881253197e252a37019b5"/>
  <p:tag name="KSO_WM_CHIP_XID" val="5e7881253197e252a37019b6"/>
  <p:tag name="KSO_WM_UNIT_DEC_AREA_ID" val="4f85254ceeb44031be4d3a734adbb350"/>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b&quot;,&quot;fill_mode&quot;:&quot;full&quot;,&quot;sacle_strategy&quot;:&quot;smart&quot;}"/>
  <p:tag name="KSO_WM_ASSEMBLE_CHIP_INDEX" val="28bab4d16ce942c6a4726b0236e837fb"/>
  <p:tag name="KSO_WM_UNIT_TEXT_FILL_FORE_SCHEMECOLOR_INDEX_BRIGHTNESS" val="0"/>
  <p:tag name="KSO_WM_UNIT_TEXT_FILL_FORE_SCHEMECOLOR_INDEX" val="13"/>
  <p:tag name="KSO_WM_UNIT_TEXT_FILL_TYPE" val="1"/>
  <p:tag name="KSO_WM_TEMPLATE_ASSEMBLE_XID" val="6065707b4054ed1e2fb81627"/>
  <p:tag name="KSO_WM_TEMPLATE_ASSEMBLE_GROUPID" val="6065707b4054ed1e2fb81627"/>
</p:tagLst>
</file>

<file path=ppt/tags/tag257.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7323_1*f*1"/>
  <p:tag name="KSO_WM_TEMPLATE_CATEGORY" val="diagram"/>
  <p:tag name="KSO_WM_TEMPLATE_INDEX" val="20217323"/>
  <p:tag name="KSO_WM_UNIT_LAYERLEVEL" val="1"/>
  <p:tag name="KSO_WM_TAG_VERSION" val="1.0"/>
  <p:tag name="KSO_WM_BEAUTIFY_FLAG" val="#wm#"/>
  <p:tag name="KSO_WM_UNIT_DEFAULT_FONT" val="14;20;2"/>
  <p:tag name="KSO_WM_UNIT_BLOCK" val="0"/>
  <p:tag name="KSO_WM_UNIT_VALUE" val="150"/>
  <p:tag name="KSO_WM_UNIT_SHOW_EDIT_AREA_INDICATION" val="1"/>
  <p:tag name="KSO_WM_CHIP_GROUPID" val="5e6b05596848fb12bee65ac8"/>
  <p:tag name="KSO_WM_CHIP_XID" val="5e6b05596848fb12bee65aca"/>
  <p:tag name="KSO_WM_UNIT_DEC_AREA_ID" val="1055441aa021465e92c845a5e0d8774c"/>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t&quot;,&quot;fill_mode&quot;:&quot;full&quot;,&quot;sacle_strategy&quot;:&quot;smart&quot;}"/>
  <p:tag name="KSO_WM_ASSEMBLE_CHIP_INDEX" val="c1652b69285e48ba8c085201d4584f74"/>
  <p:tag name="KSO_WM_UNIT_SUPPORT_BIG_FONT" val="1"/>
  <p:tag name="KSO_WM_UNIT_TEXT_FILL_FORE_SCHEMECOLOR_INDEX_BRIGHTNESS" val="0.25"/>
  <p:tag name="KSO_WM_UNIT_TEXT_FILL_FORE_SCHEMECOLOR_INDEX" val="13"/>
  <p:tag name="KSO_WM_UNIT_TEXT_FILL_TYPE" val="1"/>
  <p:tag name="KSO_WM_TEMPLATE_ASSEMBLE_XID" val="6065707b4054ed1e2fb81627"/>
  <p:tag name="KSO_WM_TEMPLATE_ASSEMBLE_GROUPID" val="6065707b4054ed1e2fb81627"/>
</p:tagLst>
</file>

<file path=ppt/tags/tag2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17323_1*i*1"/>
  <p:tag name="KSO_WM_TEMPLATE_CATEGORY" val="diagram"/>
  <p:tag name="KSO_WM_TEMPLATE_INDEX" val="20217323"/>
  <p:tag name="KSO_WM_UNIT_LAYERLEVEL" val="1"/>
  <p:tag name="KSO_WM_TAG_VERSION" val="1.0"/>
  <p:tag name="KSO_WM_BEAUTIFY_FLAG" val="#wm#"/>
  <p:tag name="KSO_WM_UNIT_BLOCK" val="0"/>
  <p:tag name="KSO_WM_UNIT_SM_LIMIT_TYPE" val="2"/>
  <p:tag name="KSO_WM_UNIT_DEC_AREA_ID" val="89366aef16d547de8b4d9212421a9d06"/>
  <p:tag name="KSO_WM_UNIT_DECORATE_INFO" val="{&quot;ReferentInfo&quot;:{&quot;Id&quot;:&quot;slide&quot;,&quot;X&quot;:{&quot;Pos&quot;:1},&quot;Y&quot;:{&quot;Pos&quot;:1}},&quot;DecorateInfoX&quot;:{&quot;Pos&quot;:1,&quot;IsAbs&quot;:false},&quot;DecorateInfoY&quot;:{&quot;Pos&quot;:1,&quot;IsAbs&quot;:false},&quot;DecorateInfoW&quot;:{&quot;IsAbs&quot;:false},&quot;DecorateInfoH&quot;:{&quot;IsAbs&quot;:false},&quot;whChangeMode&quot;:1}"/>
  <p:tag name="KSO_WM_CHIP_GROUPID" val="5fd06e271fa9d42129da2b1f"/>
  <p:tag name="KSO_WM_CHIP_XID" val="5fd06e271fa9d42129da2b20"/>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VALUE" val="4"/>
  <p:tag name="KSO_WM_TEMPLATE_ASSEMBLE_XID" val="6065707b4054ed1e2fb81627"/>
  <p:tag name="KSO_WM_TEMPLATE_ASSEMBLE_GROUPID" val="6065707b4054ed1e2fb81627"/>
</p:tagLst>
</file>

<file path=ppt/tags/tag2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diagram20217323_1*i*2"/>
  <p:tag name="KSO_WM_TEMPLATE_CATEGORY" val="diagram"/>
  <p:tag name="KSO_WM_TEMPLATE_INDEX" val="20217323"/>
  <p:tag name="KSO_WM_UNIT_LAYERLEVEL" val="1"/>
  <p:tag name="KSO_WM_TAG_VERSION" val="1.0"/>
  <p:tag name="KSO_WM_BEAUTIFY_FLAG" val="#wm#"/>
  <p:tag name="KSO_WM_UNIT_BLOCK" val="0"/>
  <p:tag name="KSO_WM_UNIT_SM_LIMIT_TYPE" val="2"/>
  <p:tag name="KSO_WM_UNIT_DEC_AREA_ID" val="0362168c89e44694b8ca25d6f7288891"/>
  <p:tag name="KSO_WM_UNIT_DECORATE_INFO" val="{&quot;ReferentInfo&quot;:{&quot;Id&quot;:&quot;slide&quot;,&quot;X&quot;:{&quot;Pos&quot;:1},&quot;Y&quot;:{&quot;Pos&quot;:1}},&quot;DecorateInfoX&quot;:{&quot;Pos&quot;:1,&quot;IsAbs&quot;:false},&quot;DecorateInfoY&quot;:{&quot;Pos&quot;:1,&quot;IsAbs&quot;:false},&quot;DecorateInfoW&quot;:{&quot;IsAbs&quot;:false},&quot;DecorateInfoH&quot;:{&quot;IsAbs&quot;:false},&quot;whChangeMode&quot;:1}"/>
  <p:tag name="KSO_WM_CHIP_GROUPID" val="5fd06e271fa9d42129da2b1f"/>
  <p:tag name="KSO_WM_CHIP_XID" val="5fd06e271fa9d42129da2b20"/>
  <p:tag name="KSO_WM_TEMPLATE_ASSEMBLE_XID" val="6065707b4054ed1e2fb81627"/>
  <p:tag name="KSO_WM_TEMPLATE_ASSEMBLE_GROUPID" val="6065707b4054ed1e2fb81627"/>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diagram20217323_1*i*3"/>
  <p:tag name="KSO_WM_TEMPLATE_CATEGORY" val="diagram"/>
  <p:tag name="KSO_WM_TEMPLATE_INDEX" val="20217323"/>
  <p:tag name="KSO_WM_UNIT_LAYERLEVEL" val="1"/>
  <p:tag name="KSO_WM_TAG_VERSION" val="1.0"/>
  <p:tag name="KSO_WM_BEAUTIFY_FLAG" val="#wm#"/>
  <p:tag name="KSO_WM_UNIT_SM_LIMIT_TYPE" val="2"/>
  <p:tag name="KSO_WM_CHIP_GROUPID" val="5fd06e271fa9d42129da2b1f"/>
  <p:tag name="KSO_WM_CHIP_XID" val="5fd06e271fa9d42129da2b20"/>
  <p:tag name="KSO_WM_UNIT_LINE_FORE_SCHEMECOLOR_INDEX_BRIGHTNESS" val="0"/>
  <p:tag name="KSO_WM_UNIT_LINE_FORE_SCHEMECOLOR_INDEX" val="5"/>
  <p:tag name="KSO_WM_UNIT_LINE_FILL_TYPE" val="2"/>
  <p:tag name="KSO_WM_TEMPLATE_ASSEMBLE_XID" val="6065707b4054ed1e2fb81627"/>
  <p:tag name="KSO_WM_TEMPLATE_ASSEMBLE_GROUPID" val="6065707b4054ed1e2fb81627"/>
</p:tagLst>
</file>

<file path=ppt/tags/tag2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diagram20217323_1*i*4"/>
  <p:tag name="KSO_WM_TEMPLATE_CATEGORY" val="diagram"/>
  <p:tag name="KSO_WM_TEMPLATE_INDEX" val="20217323"/>
  <p:tag name="KSO_WM_UNIT_LAYERLEVEL" val="1"/>
  <p:tag name="KSO_WM_TAG_VERSION" val="1.0"/>
  <p:tag name="KSO_WM_BEAUTIFY_FLAG" val="#wm#"/>
  <p:tag name="KSO_WM_UNIT_SM_LIMIT_TYPE" val="2"/>
  <p:tag name="KSO_WM_CHIP_GROUPID" val="5fd06e271fa9d42129da2b1f"/>
  <p:tag name="KSO_WM_CHIP_XID" val="5fd06e271fa9d42129da2b20"/>
  <p:tag name="KSO_WM_UNIT_LINE_FORE_SCHEMECOLOR_INDEX_BRIGHTNESS" val="0"/>
  <p:tag name="KSO_WM_UNIT_LINE_FORE_SCHEMECOLOR_INDEX" val="5"/>
  <p:tag name="KSO_WM_UNIT_LINE_FILL_TYPE" val="2"/>
  <p:tag name="KSO_WM_TEMPLATE_ASSEMBLE_XID" val="6065707b4054ed1e2fb81627"/>
  <p:tag name="KSO_WM_TEMPLATE_ASSEMBLE_GROUPID" val="6065707b4054ed1e2fb81627"/>
</p:tagLst>
</file>

<file path=ppt/tags/tag2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diagram20217323_1*i*5"/>
  <p:tag name="KSO_WM_TEMPLATE_CATEGORY" val="diagram"/>
  <p:tag name="KSO_WM_TEMPLATE_INDEX" val="20217323"/>
  <p:tag name="KSO_WM_UNIT_LAYERLEVEL" val="1"/>
  <p:tag name="KSO_WM_TAG_VERSION" val="1.0"/>
  <p:tag name="KSO_WM_BEAUTIFY_FLAG" val="#wm#"/>
  <p:tag name="KSO_WM_UNIT_BLOCK" val="0"/>
  <p:tag name="KSO_WM_UNIT_SM_LIMIT_TYPE" val="2"/>
  <p:tag name="KSO_WM_UNIT_DEC_AREA_ID" val="dd0457fd0af0429ab9fc253a7f863e7e"/>
  <p:tag name="KSO_WM_UNIT_DECORATE_INFO" val="{&quot;ReferentInfo&quot;:{&quot;Id&quot;:&quot;slide&quot;,&quot;X&quot;:{&quot;Pos&quot;:1},&quot;Y&quot;:{&quot;Pos&quot;:1}},&quot;DecorateInfoX&quot;:{&quot;Pos&quot;:1,&quot;IsAbs&quot;:false},&quot;DecorateInfoY&quot;:{&quot;Pos&quot;:1,&quot;IsAbs&quot;:false},&quot;DecorateInfoW&quot;:{&quot;IsAbs&quot;:false},&quot;DecorateInfoH&quot;:{&quot;IsAbs&quot;:false},&quot;whChangeMode&quot;:1}"/>
  <p:tag name="KSO_WM_CHIP_GROUPID" val="5fd06e271fa9d42129da2b1f"/>
  <p:tag name="KSO_WM_CHIP_XID" val="5fd06e271fa9d42129da2b20"/>
  <p:tag name="KSO_WM_UNIT_LINE_FORE_SCHEMECOLOR_INDEX_BRIGHTNESS" val="0"/>
  <p:tag name="KSO_WM_UNIT_LINE_FORE_SCHEMECOLOR_INDEX" val="5"/>
  <p:tag name="KSO_WM_UNIT_LINE_FILL_TYPE" val="2"/>
  <p:tag name="KSO_WM_TEMPLATE_ASSEMBLE_XID" val="6065707b4054ed1e2fb81627"/>
  <p:tag name="KSO_WM_TEMPLATE_ASSEMBLE_GROUPID" val="6065707b4054ed1e2fb81627"/>
</p:tagLst>
</file>

<file path=ppt/tags/tag2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6"/>
  <p:tag name="KSO_WM_UNIT_ID" val="diagram20217323_1*i*6"/>
  <p:tag name="KSO_WM_TEMPLATE_CATEGORY" val="diagram"/>
  <p:tag name="KSO_WM_TEMPLATE_INDEX" val="20217323"/>
  <p:tag name="KSO_WM_UNIT_LAYERLEVEL" val="1"/>
  <p:tag name="KSO_WM_TAG_VERSION" val="1.0"/>
  <p:tag name="KSO_WM_BEAUTIFY_FLAG" val="#wm#"/>
  <p:tag name="KSO_WM_UNIT_BLOCK" val="0"/>
  <p:tag name="KSO_WM_UNIT_SM_LIMIT_TYPE" val="2"/>
  <p:tag name="KSO_WM_UNIT_DEC_AREA_ID" val="f9f22d0149ee44268ccd0febe6bb8235"/>
  <p:tag name="KSO_WM_UNIT_DECORATE_INFO" val="{&quot;DecorateInfoH&quot;:{&quot;IsAbs&quot;:true},&quot;DecorateInfoW&quot;:{&quot;IsAbs&quot;:true},&quot;DecorateInfoX&quot;:{&quot;IsAbs&quot;:true,&quot;Pos&quot;:1},&quot;DecorateInfoY&quot;:{&quot;IsAbs&quot;:true,&quot;Pos&quot;:0},&quot;ReferentInfo&quot;:{&quot;Id&quot;:&quot;4f85254ceeb44031be4d3a734adbb350&quot;,&quot;X&quot;:{&quot;Pos&quot;:1},&quot;Y&quot;:{&quot;Pos&quot;:2}},&quot;whChangeMode&quot;:0}"/>
  <p:tag name="KSO_WM_CHIP_GROUPID" val="5fd06e271fa9d42129da2b1f"/>
  <p:tag name="KSO_WM_CHIP_XID" val="5fd06e271fa9d42129da2b20"/>
  <p:tag name="KSO_WM_UNIT_LINE_FORE_SCHEMECOLOR_INDEX_BRIGHTNESS" val="0"/>
  <p:tag name="KSO_WM_UNIT_LINE_FORE_SCHEMECOLOR_INDEX" val="13"/>
  <p:tag name="KSO_WM_UNIT_LINE_FILL_TYPE" val="2"/>
  <p:tag name="KSO_WM_TEMPLATE_ASSEMBLE_XID" val="6065707b4054ed1e2fb81627"/>
  <p:tag name="KSO_WM_TEMPLATE_ASSEMBLE_GROUPID" val="6065707b4054ed1e2fb81627"/>
</p:tagLst>
</file>

<file path=ppt/tags/tag264.xml><?xml version="1.0" encoding="utf-8"?>
<p:tagLst xmlns:p="http://schemas.openxmlformats.org/presentationml/2006/main">
  <p:tag name="KSO_WM_SLIDE_ID" val="diagram20217323_1"/>
  <p:tag name="KSO_WM_TEMPLATE_SUBCATEGORY" val="21"/>
  <p:tag name="KSO_WM_TEMPLATE_MASTER_TYPE" val="0"/>
  <p:tag name="KSO_WM_TEMPLATE_COLOR_TYPE" val="1"/>
  <p:tag name="KSO_WM_SLIDE_TYPE" val="text"/>
  <p:tag name="KSO_WM_SLIDE_SUBTYPE" val="pureTxt"/>
  <p:tag name="KSO_WM_SLIDE_ITEM_CNT" val="0"/>
  <p:tag name="KSO_WM_SLIDE_INDEX" val="1"/>
  <p:tag name="KSO_WM_TAG_VERSION" val="1.0"/>
  <p:tag name="KSO_WM_BEAUTIFY_FLAG" val="#wm#"/>
  <p:tag name="KSO_WM_TEMPLATE_CATEGORY" val="diagram"/>
  <p:tag name="KSO_WM_TEMPLATE_INDEX" val="20217323"/>
  <p:tag name="KSO_WM_SLIDE_LAYOUT" val="a_f"/>
  <p:tag name="KSO_WM_SLIDE_LAYOUT_CNT" val="1_1"/>
  <p:tag name="KSO_WM_TEMPLATE_THUMBS_INDEX" val="1、4、7、12、13、14、15、16、17、18、20、24、25、28、33、36、40、43、44"/>
  <p:tag name="KSO_WM_SLIDE_SIZE" val="840*472"/>
  <p:tag name="KSO_WM_SLIDE_POSITION" val="58*47"/>
  <p:tag name="KSO_WM_SLIDE_LAYOUT_INFO" val="{&quot;backgroundInfo&quot;:[{&quot;bottom&quot;:0,&quot;bottomAbs&quot;:false,&quot;left&quot;:0,&quot;leftAbs&quot;:false,&quot;right&quot;:0,&quot;rightAbs&quot;:false,&quot;top&quot;:0,&quot;topAbs&quot;:false,&quot;type&quot;:&quot;general&quot;}],&quot;id&quot;:&quot;2021-04-01T16:19:52&quot;,&quot;maxSize&quot;:{&quot;size1&quot;:54.79614699328387},&quot;minSize&quot;:{&quot;size1&quot;:35.596146993283867},&quot;normalSize&quot;:{&quot;size1&quot;:36.862813659950532},&quot;subLayout&quot;:[{&quot;id&quot;:&quot;2021-04-01T16:19:52&quot;,&quot;margin&quot;:{&quot;bottom&quot;:0.8479999303817749,&quot;left&quot;:5.5029997825622559,&quot;right&quot;:5.5029997825622559,&quot;top&quot;:3.3870000839233398},&quot;type&quot;:0},{&quot;id&quot;:&quot;2021-04-01T16:19:52&quot;,&quot;margin&quot;:{&quot;bottom&quot;:3.3870000839233398,&quot;left&quot;:5.5029997825622559,&quot;right&quot;:5.5029997825622559,&quot;top&quot;:0.026000002399086952},&quot;type&quot;:0}],&quot;type&quot;:0}"/>
  <p:tag name="KSO_WM_SLIDE_BACKGROUND" val="[&quot;general&quot;]"/>
  <p:tag name="KSO_WM_SLIDE_RATIO" val="1.777778"/>
  <p:tag name="KSO_WM_CHIP_INFOS" val="{&quot;type&quot;:0,&quot;layout_type&quot;:&quot;topbottom&quot;,&quot;layout_feature&quot;:1,&quot;aspect_ratio&quot;:&quot;16:9&quot;,&quot;same_font_size&quot;:false,&quot;diagram&quot;:{&quot;type&quot;:[],&quot;direction&quot;:0,&quot;isSupportDecBetweenItems&quot;:false},&quot;tags&quot;:{&quot;style&quot;:[&quot;商务&quot;,&quot;简约&quot;,&quot;文艺清新&quot;,&quot;中国风&quot;,&quot;卡通&quot;,&quot;欧美风&quot;,&quot;黑板风&quot;,&quot;渐变风&quot;,&quot;党政风&quot;]},&quot;slide_type&quot;:[&quot;text&quot;]}"/>
  <p:tag name="KSO_WM_CHIP_XID" val="5fd06e271fa9d42129da2b20"/>
  <p:tag name="KSO_WM_CHIP_FILLPROP" val="[[{&quot;text_align&quot;:&quot;lb&quot;,&quot;text_direction&quot;:&quot;horizontal&quot;,&quot;support_big_font&quot;:false,&quot;picture_toward&quot;:0,&quot;picture_dockside&quot;:[],&quot;fill_id&quot;:&quot;d689204f4de345a4982605551024dd38&quot;,&quot;fill_align&quot;:&quot;lb&quot;,&quot;chip_types&quot;:[&quot;text&quot;,&quot;header&quot;]},{&quot;text_align&quot;:&quot;lt&quot;,&quot;text_direction&quot;:&quot;horizontal&quot;,&quot;support_big_font&quot;:true,&quot;picture_toward&quot;:0,&quot;picture_dockside&quot;:[],&quot;fill_id&quot;:&quot;85fe55258c1643f296a379467dde860b&quot;,&quot;fill_align&quot;:&quot;lt&quot;,&quot;chip_types&quot;:[&quot;text&quot;,&quot;header&quot;]}],[{&quot;text_align&quot;:&quot;cb&quot;,&quot;text_direction&quot;:&quot;horizontal&quot;,&quot;support_big_font&quot;:false,&quot;picture_toward&quot;:0,&quot;picture_dockside&quot;:[],&quot;fill_id&quot;:&quot;d689204f4de345a4982605551024dd38&quot;,&quot;fill_align&quot;:&quot;cb&quot;,&quot;chip_types&quot;:[&quot;text&quot;,&quot;header&quot;]},{&quot;text_align&quot;:&quot;ct&quot;,&quot;text_direction&quot;:&quot;horizontal&quot;,&quot;support_big_font&quot;:true,&quot;picture_toward&quot;:0,&quot;picture_dockside&quot;:[],&quot;fill_id&quot;:&quot;85fe55258c1643f296a379467dde860b&quot;,&quot;fill_align&quot;:&quot;ct&quot;,&quot;chip_types&quot;:[&quot;text&quot;,&quot;header&quot;]}]]"/>
  <p:tag name="KSO_WM_CHIP_DECFILLPROP" val="[]"/>
  <p:tag name="KSO_WM_CHIP_GROUPID" val="5fd06e271fa9d42129da2b1f"/>
  <p:tag name="KSO_WM_SLIDE_BK_DARK_LIGHT" val="2"/>
  <p:tag name="KSO_WM_SLIDE_BACKGROUND_TYPE" val="general"/>
  <p:tag name="KSO_WM_SLIDE_SUPPORT_FEATURE_TYPE" val="0"/>
  <p:tag name="KSO_WM_TEMPLATE_ASSEMBLE_XID" val="6065707b4054ed1e2fb81627"/>
  <p:tag name="KSO_WM_TEMPLATE_ASSEMBLE_GROUPID" val="6065707b4054ed1e2fb81627"/>
</p:tagLst>
</file>

<file path=ppt/tags/tag265.xml><?xml version="1.0" encoding="utf-8"?>
<p:tagLst xmlns:p="http://schemas.openxmlformats.org/presentationml/2006/main">
  <p:tag name="KSO_WM_UNIT_TEXT_SUBTYPE" val="a"/>
  <p:tag name="KSO_WM_UNIT_SUBTYPE" val="a"/>
  <p:tag name="KSO_WM_UNIT_PRESET_TEXT" val="单击此处添加正文。"/>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7321_1*f*1"/>
  <p:tag name="KSO_WM_TEMPLATE_CATEGORY" val="diagram"/>
  <p:tag name="KSO_WM_TEMPLATE_INDEX" val="20217321"/>
  <p:tag name="KSO_WM_UNIT_LAYERLEVEL" val="1"/>
  <p:tag name="KSO_WM_TAG_VERSION" val="1.0"/>
  <p:tag name="KSO_WM_BEAUTIFY_FLAG" val="#wm#"/>
  <p:tag name="KSO_WM_UNIT_DEFAULT_FONT" val="14;20;2"/>
  <p:tag name="KSO_WM_UNIT_BLOCK" val="0"/>
  <p:tag name="KSO_WM_UNIT_VALUE" val="50"/>
  <p:tag name="KSO_WM_UNIT_SHOW_EDIT_AREA_INDICATION" val="1"/>
  <p:tag name="KSO_WM_CHIP_GROUPID" val="5e6b05596848fb12bee65ac8"/>
  <p:tag name="KSO_WM_CHIP_XID" val="5e6b05596848fb12bee65aca"/>
  <p:tag name="KSO_WM_UNIT_DEC_AREA_ID" val="c399f07e0fdc40c9b16bb810ae4467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b&quot;,&quot;fill_mode&quot;:&quot;full&quot;,&quot;sacle_strategy&quot;:&quot;smart&quot;}"/>
  <p:tag name="KSO_WM_ASSEMBLE_CHIP_INDEX" val="f59f631a8da140358aab3b2a8bc8a71d"/>
  <p:tag name="KSO_WM_UNIT_TEXT_FILL_FORE_SCHEMECOLOR_INDEX_BRIGHTNESS" val="0.25"/>
  <p:tag name="KSO_WM_UNIT_TEXT_FILL_FORE_SCHEMECOLOR_INDEX" val="13"/>
  <p:tag name="KSO_WM_UNIT_TEXT_FILL_TYPE" val="1"/>
  <p:tag name="KSO_WM_TEMPLATE_ASSEMBLE_XID" val="6065707b4054ed1e2fb81623"/>
  <p:tag name="KSO_WM_TEMPLATE_ASSEMBLE_GROUPID" val="6065707b4054ed1e2fb81623"/>
</p:tagLst>
</file>

<file path=ppt/tags/tag266.xml><?xml version="1.0" encoding="utf-8"?>
<p:tagLst xmlns:p="http://schemas.openxmlformats.org/presentationml/2006/main">
  <p:tag name="KSO_WM_UNIT_ISCONTENTSTITLE" val="0"/>
  <p:tag name="KSO_WM_UNIT_ISNUMDGMTITLE" val="0"/>
  <p:tag name="KSO_WM_UNIT_NOCLEAR" val="0"/>
  <p:tag name="KSO_WM_UNIT_VALUE" val="36"/>
  <p:tag name="KSO_WM_UNIT_HIGHLIGHT" val="0"/>
  <p:tag name="KSO_WM_UNIT_COMPATIBLE" val="0"/>
  <p:tag name="KSO_WM_UNIT_DIAGRAM_ISNUMVISUAL" val="0"/>
  <p:tag name="KSO_WM_UNIT_DIAGRAM_ISREFERUNIT" val="0"/>
  <p:tag name="KSO_WM_UNIT_TYPE" val="a"/>
  <p:tag name="KSO_WM_UNIT_INDEX" val="1"/>
  <p:tag name="KSO_WM_UNIT_ID" val="diagram20217321_1*a*1"/>
  <p:tag name="KSO_WM_TEMPLATE_CATEGORY" val="diagram"/>
  <p:tag name="KSO_WM_TEMPLATE_INDEX" val="20217321"/>
  <p:tag name="KSO_WM_UNIT_LAYERLEVEL" val="1"/>
  <p:tag name="KSO_WM_TAG_VERSION" val="1.0"/>
  <p:tag name="KSO_WM_BEAUTIFY_FLAG" val="#wm#"/>
  <p:tag name="KSO_WM_UNIT_PRESET_TEXT" val="单击此处添加大标题内容"/>
  <p:tag name="KSO_WM_UNIT_DEFAULT_FONT" val="24;44;4"/>
  <p:tag name="KSO_WM_UNIT_BLOCK" val="0"/>
  <p:tag name="KSO_WM_UNIT_SHOW_EDIT_AREA_INDICATION" val="1"/>
  <p:tag name="KSO_WM_CHIP_GROUPID" val="5e7881253197e252a37019b5"/>
  <p:tag name="KSO_WM_CHIP_XID" val="5e7881253197e252a37019b6"/>
  <p:tag name="KSO_WM_UNIT_DEC_AREA_ID" val="7ff40dcc849a414f820b4f457e51f07e"/>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t&quot;,&quot;fill_mode&quot;:&quot;full&quot;,&quot;sacle_strategy&quot;:&quot;smart&quot;}"/>
  <p:tag name="KSO_WM_ASSEMBLE_CHIP_INDEX" val="6388516f6cfe4514a563d8fb1576b7d4"/>
  <p:tag name="KSO_WM_UNIT_SUPPORT_BIG_FONT" val="1"/>
  <p:tag name="KSO_WM_UNIT_TEXT_FILL_FORE_SCHEMECOLOR_INDEX_BRIGHTNESS" val="0"/>
  <p:tag name="KSO_WM_UNIT_TEXT_FILL_FORE_SCHEMECOLOR_INDEX" val="13"/>
  <p:tag name="KSO_WM_UNIT_TEXT_FILL_TYPE" val="1"/>
  <p:tag name="KSO_WM_TEMPLATE_ASSEMBLE_XID" val="6065707b4054ed1e2fb81623"/>
  <p:tag name="KSO_WM_TEMPLATE_ASSEMBLE_GROUPID" val="6065707b4054ed1e2fb81623"/>
</p:tagLst>
</file>

<file path=ppt/tags/tag2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17321_1*i*1"/>
  <p:tag name="KSO_WM_TEMPLATE_CATEGORY" val="diagram"/>
  <p:tag name="KSO_WM_TEMPLATE_INDEX" val="20217321"/>
  <p:tag name="KSO_WM_UNIT_LAYERLEVEL" val="1"/>
  <p:tag name="KSO_WM_TAG_VERSION" val="1.0"/>
  <p:tag name="KSO_WM_BEAUTIFY_FLAG" val="#wm#"/>
  <p:tag name="KSO_WM_UNIT_BLOCK" val="0"/>
  <p:tag name="KSO_WM_UNIT_SM_LIMIT_TYPE" val="2"/>
  <p:tag name="KSO_WM_UNIT_DEC_AREA_ID" val="89366aef16d547de8b4d9212421a9d06"/>
  <p:tag name="KSO_WM_UNIT_DECORATE_INFO" val="{&quot;ReferentInfo&quot;:{&quot;Id&quot;:&quot;slide&quot;,&quot;X&quot;:{&quot;Pos&quot;:1},&quot;Y&quot;:{&quot;Pos&quot;:1}},&quot;DecorateInfoX&quot;:{&quot;Pos&quot;:1,&quot;IsAbs&quot;:false},&quot;DecorateInfoY&quot;:{&quot;Pos&quot;:1,&quot;IsAbs&quot;:false},&quot;DecorateInfoW&quot;:{&quot;IsAbs&quot;:false},&quot;DecorateInfoH&quot;:{&quot;IsAbs&quot;:false},&quot;whChangeMode&quot;:1}"/>
  <p:tag name="KSO_WM_CHIP_GROUPID" val="5fd06e271fa9d42129da2b1f"/>
  <p:tag name="KSO_WM_CHIP_XID" val="5fd06e271fa9d42129da2b20"/>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VALUE" val="4"/>
  <p:tag name="KSO_WM_TEMPLATE_ASSEMBLE_XID" val="6065707b4054ed1e2fb81623"/>
  <p:tag name="KSO_WM_TEMPLATE_ASSEMBLE_GROUPID" val="6065707b4054ed1e2fb81623"/>
</p:tagLst>
</file>

<file path=ppt/tags/tag2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diagram20217321_1*i*2"/>
  <p:tag name="KSO_WM_TEMPLATE_CATEGORY" val="diagram"/>
  <p:tag name="KSO_WM_TEMPLATE_INDEX" val="20217321"/>
  <p:tag name="KSO_WM_UNIT_LAYERLEVEL" val="1"/>
  <p:tag name="KSO_WM_TAG_VERSION" val="1.0"/>
  <p:tag name="KSO_WM_BEAUTIFY_FLAG" val="#wm#"/>
  <p:tag name="KSO_WM_UNIT_BLOCK" val="0"/>
  <p:tag name="KSO_WM_UNIT_SM_LIMIT_TYPE" val="2"/>
  <p:tag name="KSO_WM_UNIT_DEC_AREA_ID" val="0362168c89e44694b8ca25d6f7288891"/>
  <p:tag name="KSO_WM_UNIT_DECORATE_INFO" val="{&quot;ReferentInfo&quot;:{&quot;Id&quot;:&quot;slide&quot;,&quot;X&quot;:{&quot;Pos&quot;:1},&quot;Y&quot;:{&quot;Pos&quot;:1}},&quot;DecorateInfoX&quot;:{&quot;Pos&quot;:1,&quot;IsAbs&quot;:false},&quot;DecorateInfoY&quot;:{&quot;Pos&quot;:1,&quot;IsAbs&quot;:false},&quot;DecorateInfoW&quot;:{&quot;IsAbs&quot;:false},&quot;DecorateInfoH&quot;:{&quot;IsAbs&quot;:false},&quot;whChangeMode&quot;:1}"/>
  <p:tag name="KSO_WM_CHIP_GROUPID" val="5fd06e271fa9d42129da2b1f"/>
  <p:tag name="KSO_WM_CHIP_XID" val="5fd06e271fa9d42129da2b20"/>
  <p:tag name="KSO_WM_TEMPLATE_ASSEMBLE_XID" val="6065707b4054ed1e2fb81623"/>
  <p:tag name="KSO_WM_TEMPLATE_ASSEMBLE_GROUPID" val="6065707b4054ed1e2fb81623"/>
</p:tagLst>
</file>

<file path=ppt/tags/tag2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diagram20217321_1*i*3"/>
  <p:tag name="KSO_WM_TEMPLATE_CATEGORY" val="diagram"/>
  <p:tag name="KSO_WM_TEMPLATE_INDEX" val="20217321"/>
  <p:tag name="KSO_WM_UNIT_LAYERLEVEL" val="1"/>
  <p:tag name="KSO_WM_TAG_VERSION" val="1.0"/>
  <p:tag name="KSO_WM_BEAUTIFY_FLAG" val="#wm#"/>
  <p:tag name="KSO_WM_UNIT_SM_LIMIT_TYPE" val="2"/>
  <p:tag name="KSO_WM_CHIP_GROUPID" val="5fd06e271fa9d42129da2b1f"/>
  <p:tag name="KSO_WM_CHIP_XID" val="5fd06e271fa9d42129da2b20"/>
  <p:tag name="KSO_WM_UNIT_LINE_FORE_SCHEMECOLOR_INDEX_BRIGHTNESS" val="0"/>
  <p:tag name="KSO_WM_UNIT_LINE_FORE_SCHEMECOLOR_INDEX" val="5"/>
  <p:tag name="KSO_WM_UNIT_LINE_FILL_TYPE" val="2"/>
  <p:tag name="KSO_WM_TEMPLATE_ASSEMBLE_XID" val="6065707b4054ed1e2fb81623"/>
  <p:tag name="KSO_WM_TEMPLATE_ASSEMBLE_GROUPID" val="6065707b4054ed1e2fb81623"/>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diagram20217321_1*i*4"/>
  <p:tag name="KSO_WM_TEMPLATE_CATEGORY" val="diagram"/>
  <p:tag name="KSO_WM_TEMPLATE_INDEX" val="20217321"/>
  <p:tag name="KSO_WM_UNIT_LAYERLEVEL" val="1"/>
  <p:tag name="KSO_WM_TAG_VERSION" val="1.0"/>
  <p:tag name="KSO_WM_BEAUTIFY_FLAG" val="#wm#"/>
  <p:tag name="KSO_WM_UNIT_SM_LIMIT_TYPE" val="2"/>
  <p:tag name="KSO_WM_CHIP_GROUPID" val="5fd06e271fa9d42129da2b1f"/>
  <p:tag name="KSO_WM_CHIP_XID" val="5fd06e271fa9d42129da2b20"/>
  <p:tag name="KSO_WM_UNIT_LINE_FORE_SCHEMECOLOR_INDEX_BRIGHTNESS" val="0"/>
  <p:tag name="KSO_WM_UNIT_LINE_FORE_SCHEMECOLOR_INDEX" val="5"/>
  <p:tag name="KSO_WM_UNIT_LINE_FILL_TYPE" val="2"/>
  <p:tag name="KSO_WM_TEMPLATE_ASSEMBLE_XID" val="6065707b4054ed1e2fb81623"/>
  <p:tag name="KSO_WM_TEMPLATE_ASSEMBLE_GROUPID" val="6065707b4054ed1e2fb81623"/>
</p:tagLst>
</file>

<file path=ppt/tags/tag2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diagram20217321_1*i*5"/>
  <p:tag name="KSO_WM_TEMPLATE_CATEGORY" val="diagram"/>
  <p:tag name="KSO_WM_TEMPLATE_INDEX" val="20217321"/>
  <p:tag name="KSO_WM_UNIT_LAYERLEVEL" val="1"/>
  <p:tag name="KSO_WM_TAG_VERSION" val="1.0"/>
  <p:tag name="KSO_WM_BEAUTIFY_FLAG" val="#wm#"/>
  <p:tag name="KSO_WM_UNIT_BLOCK" val="0"/>
  <p:tag name="KSO_WM_UNIT_SM_LIMIT_TYPE" val="2"/>
  <p:tag name="KSO_WM_UNIT_DEC_AREA_ID" val="dd0457fd0af0429ab9fc253a7f863e7e"/>
  <p:tag name="KSO_WM_UNIT_DECORATE_INFO" val="{&quot;ReferentInfo&quot;:{&quot;Id&quot;:&quot;slide&quot;,&quot;X&quot;:{&quot;Pos&quot;:1},&quot;Y&quot;:{&quot;Pos&quot;:1}},&quot;DecorateInfoX&quot;:{&quot;Pos&quot;:1,&quot;IsAbs&quot;:false},&quot;DecorateInfoY&quot;:{&quot;Pos&quot;:1,&quot;IsAbs&quot;:false},&quot;DecorateInfoW&quot;:{&quot;IsAbs&quot;:false},&quot;DecorateInfoH&quot;:{&quot;IsAbs&quot;:false},&quot;whChangeMode&quot;:1}"/>
  <p:tag name="KSO_WM_CHIP_GROUPID" val="5fd06e271fa9d42129da2b1f"/>
  <p:tag name="KSO_WM_CHIP_XID" val="5fd06e271fa9d42129da2b20"/>
  <p:tag name="KSO_WM_UNIT_LINE_FORE_SCHEMECOLOR_INDEX_BRIGHTNESS" val="0"/>
  <p:tag name="KSO_WM_UNIT_LINE_FORE_SCHEMECOLOR_INDEX" val="5"/>
  <p:tag name="KSO_WM_UNIT_LINE_FILL_TYPE" val="2"/>
  <p:tag name="KSO_WM_TEMPLATE_ASSEMBLE_XID" val="6065707b4054ed1e2fb81623"/>
  <p:tag name="KSO_WM_TEMPLATE_ASSEMBLE_GROUPID" val="6065707b4054ed1e2fb81623"/>
</p:tagLst>
</file>

<file path=ppt/tags/tag2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6"/>
  <p:tag name="KSO_WM_UNIT_ID" val="diagram20217321_1*i*6"/>
  <p:tag name="KSO_WM_TEMPLATE_CATEGORY" val="diagram"/>
  <p:tag name="KSO_WM_TEMPLATE_INDEX" val="20217321"/>
  <p:tag name="KSO_WM_UNIT_LAYERLEVEL" val="1"/>
  <p:tag name="KSO_WM_TAG_VERSION" val="1.0"/>
  <p:tag name="KSO_WM_BEAUTIFY_FLAG" val="#wm#"/>
  <p:tag name="KSO_WM_UNIT_BLOCK" val="0"/>
  <p:tag name="KSO_WM_UNIT_SM_LIMIT_TYPE" val="2"/>
  <p:tag name="KSO_WM_UNIT_DEC_AREA_ID" val="00872eff6a694a9fb0e5b883e0944ea4"/>
  <p:tag name="KSO_WM_UNIT_DECORATE_INFO" val="{&quot;DecorateInfoH&quot;:{&quot;IsAbs&quot;:true},&quot;DecorateInfoW&quot;:{&quot;IsAbs&quot;:true},&quot;DecorateInfoX&quot;:{&quot;IsAbs&quot;:true,&quot;Pos&quot;:1},&quot;DecorateInfoY&quot;:{&quot;IsAbs&quot;:true,&quot;Pos&quot;:0},&quot;ReferentInfo&quot;:{&quot;Id&quot;:&quot;c399f07e0fdc40c9b16bb810ae4467b4&quot;,&quot;X&quot;:{&quot;Pos&quot;:1},&quot;Y&quot;:{&quot;Pos&quot;:2}},&quot;whChangeMode&quot;:0}"/>
  <p:tag name="KSO_WM_CHIP_GROUPID" val="5fd06e271fa9d42129da2b1f"/>
  <p:tag name="KSO_WM_CHIP_XID" val="5fd06e271fa9d42129da2b20"/>
  <p:tag name="KSO_WM_UNIT_LINE_FORE_SCHEMECOLOR_INDEX_BRIGHTNESS" val="0"/>
  <p:tag name="KSO_WM_UNIT_LINE_FORE_SCHEMECOLOR_INDEX" val="13"/>
  <p:tag name="KSO_WM_UNIT_LINE_FILL_TYPE" val="2"/>
  <p:tag name="KSO_WM_TEMPLATE_ASSEMBLE_XID" val="6065707b4054ed1e2fb81623"/>
  <p:tag name="KSO_WM_TEMPLATE_ASSEMBLE_GROUPID" val="6065707b4054ed1e2fb81623"/>
</p:tagLst>
</file>

<file path=ppt/tags/tag273.xml><?xml version="1.0" encoding="utf-8"?>
<p:tagLst xmlns:p="http://schemas.openxmlformats.org/presentationml/2006/main">
  <p:tag name="KSO_WM_SLIDE_ID" val="diagram20217321_1"/>
  <p:tag name="KSO_WM_TEMPLATE_SUBCATEGORY" val="21"/>
  <p:tag name="KSO_WM_TEMPLATE_MASTER_TYPE" val="0"/>
  <p:tag name="KSO_WM_TEMPLATE_COLOR_TYPE" val="1"/>
  <p:tag name="KSO_WM_SLIDE_TYPE" val="text"/>
  <p:tag name="KSO_WM_SLIDE_SUBTYPE" val="pureTxt"/>
  <p:tag name="KSO_WM_SLIDE_ITEM_CNT" val="0"/>
  <p:tag name="KSO_WM_SLIDE_INDEX" val="1"/>
  <p:tag name="KSO_WM_TAG_VERSION" val="1.0"/>
  <p:tag name="KSO_WM_BEAUTIFY_FLAG" val="#wm#"/>
  <p:tag name="KSO_WM_TEMPLATE_CATEGORY" val="diagram"/>
  <p:tag name="KSO_WM_TEMPLATE_INDEX" val="20217321"/>
  <p:tag name="KSO_WM_SLIDE_LAYOUT" val="a_f"/>
  <p:tag name="KSO_WM_SLIDE_LAYOUT_CNT" val="1_1"/>
  <p:tag name="KSO_WM_TEMPLATE_THUMBS_INDEX" val="1、4、7、12、13、14、15、16、17、18、20、24、25、28、33、36、40、43、44"/>
  <p:tag name="KSO_WM_SLIDE_SIZE" val="840*472"/>
  <p:tag name="KSO_WM_SLIDE_POSITION" val="58*47"/>
  <p:tag name="KSO_WM_SLIDE_LAYOUT_INFO" val="{&quot;backgroundInfo&quot;:[{&quot;bottom&quot;:0,&quot;bottomAbs&quot;:false,&quot;left&quot;:0,&quot;leftAbs&quot;:false,&quot;right&quot;:0,&quot;rightAbs&quot;:false,&quot;top&quot;:0,&quot;topAbs&quot;:false,&quot;type&quot;:&quot;general&quot;}],&quot;id&quot;:&quot;2021-04-01T16:19:50&quot;,&quot;maxSize&quot;:{&quot;size1&quot;:55.220166312323677},&quot;minSize&quot;:{&quot;size1&quot;:36.020166312323674},&quot;normalSize&quot;:{&quot;size1&quot;:53.286832978990347},&quot;subLayout&quot;:[{&quot;id&quot;:&quot;2021-04-01T16:19:50&quot;,&quot;margin&quot;:{&quot;bottom&quot;:0.8479999303817749,&quot;left&quot;:5.5029997825622559,&quot;right&quot;:5.5029997825622559,&quot;top&quot;:3.3870000839233398},&quot;type&quot;:0},{&quot;id&quot;:&quot;2021-04-01T16:19:50&quot;,&quot;margin&quot;:{&quot;bottom&quot;:3.3870000839233398,&quot;left&quot;:5.5029997825622559,&quot;right&quot;:5.5029997825622559,&quot;top&quot;:0.026000002399086952},&quot;type&quot;:0}],&quot;type&quot;:0}"/>
  <p:tag name="KSO_WM_SLIDE_BACKGROUND" val="[&quot;general&quot;]"/>
  <p:tag name="KSO_WM_SLIDE_RATIO" val="1.777778"/>
  <p:tag name="KSO_WM_CHIP_INFOS" val="{&quot;type&quot;:0,&quot;layout_type&quot;:&quot;topbottom&quot;,&quot;layout_feature&quot;:1,&quot;aspect_ratio&quot;:&quot;16:9&quot;,&quot;same_font_size&quot;:false,&quot;diagram&quot;:{&quot;type&quot;:[],&quot;direction&quot;:0,&quot;isSupportDecBetweenItems&quot;:false},&quot;tags&quot;:{&quot;style&quot;:[&quot;商务&quot;,&quot;简约&quot;,&quot;文艺清新&quot;,&quot;中国风&quot;,&quot;卡通&quot;,&quot;欧美风&quot;,&quot;黑板风&quot;,&quot;渐变风&quot;,&quot;党政风&quot;]},&quot;slide_type&quot;:[&quot;text&quot;]}"/>
  <p:tag name="KSO_WM_CHIP_XID" val="5fd06e271fa9d42129da2b20"/>
  <p:tag name="KSO_WM_CHIP_FILLPROP" val="[[{&quot;text_align&quot;:&quot;lb&quot;,&quot;text_direction&quot;:&quot;horizontal&quot;,&quot;support_big_font&quot;:false,&quot;picture_toward&quot;:0,&quot;picture_dockside&quot;:[],&quot;fill_id&quot;:&quot;d689204f4de345a4982605551024dd38&quot;,&quot;fill_align&quot;:&quot;lb&quot;,&quot;chip_types&quot;:[&quot;text&quot;,&quot;header&quot;]},{&quot;text_align&quot;:&quot;lt&quot;,&quot;text_direction&quot;:&quot;horizontal&quot;,&quot;support_big_font&quot;:true,&quot;picture_toward&quot;:0,&quot;picture_dockside&quot;:[],&quot;fill_id&quot;:&quot;85fe55258c1643f296a379467dde860b&quot;,&quot;fill_align&quot;:&quot;lt&quot;,&quot;chip_types&quot;:[&quot;text&quot;,&quot;header&quot;]}],[{&quot;text_align&quot;:&quot;cb&quot;,&quot;text_direction&quot;:&quot;horizontal&quot;,&quot;support_big_font&quot;:false,&quot;picture_toward&quot;:0,&quot;picture_dockside&quot;:[],&quot;fill_id&quot;:&quot;d689204f4de345a4982605551024dd38&quot;,&quot;fill_align&quot;:&quot;cb&quot;,&quot;chip_types&quot;:[&quot;text&quot;,&quot;header&quot;]},{&quot;text_align&quot;:&quot;ct&quot;,&quot;text_direction&quot;:&quot;horizontal&quot;,&quot;support_big_font&quot;:true,&quot;picture_toward&quot;:0,&quot;picture_dockside&quot;:[],&quot;fill_id&quot;:&quot;85fe55258c1643f296a379467dde860b&quot;,&quot;fill_align&quot;:&quot;ct&quot;,&quot;chip_types&quot;:[&quot;text&quot;,&quot;header&quot;]}]]"/>
  <p:tag name="KSO_WM_CHIP_DECFILLPROP" val="[]"/>
  <p:tag name="KSO_WM_CHIP_GROUPID" val="5fd06e271fa9d42129da2b1f"/>
  <p:tag name="KSO_WM_SLIDE_BK_DARK_LIGHT" val="2"/>
  <p:tag name="KSO_WM_SLIDE_BACKGROUND_TYPE" val="general"/>
  <p:tag name="KSO_WM_SLIDE_SUPPORT_FEATURE_TYPE" val="0"/>
  <p:tag name="KSO_WM_TEMPLATE_ASSEMBLE_XID" val="6065707b4054ed1e2fb81623"/>
  <p:tag name="KSO_WM_TEMPLATE_ASSEMBLE_GROUPID" val="6065707b4054ed1e2fb81623"/>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_13*i*1"/>
  <p:tag name="KSO_WM_UNIT_LAYERLEVEL" val="1"/>
  <p:tag name="KSO_WM_TAG_VERSION" val="1.0"/>
  <p:tag name="KSO_WM_BEAUTIFY_FLAG" val="#wm#"/>
  <p:tag name="KSO_WM_UNIT_SUBTYPE" val="h"/>
  <p:tag name="KSO_WM_SLIDE_BACKGROUND_TYPE" val="frame"/>
  <p:tag name="KSO_WM_SLIDE_BK_DARK_LIGHT" val="2"/>
  <p:tag name="KSO_WM_UNIT_BK_DARK_LIGHT" val="2"/>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i*1"/>
  <p:tag name="KSO_WM_UNIT_LAYERLEVEL" val="1"/>
  <p:tag name="KSO_WM_TAG_VERSION" val="1.0"/>
  <p:tag name="KSO_WM_BEAUTIFY_FLAG" val="#wm#"/>
  <p:tag name="KSO_WM_UNIT_TYPE" val="i"/>
  <p:tag name="KSO_WM_UNIT_INDEX" val="1"/>
  <p:tag name="KSO_WM_UNIT_SUBTYPE" val="h"/>
  <p:tag name="KSO_WM_SLIDE_BACKGROUND_TYPE" val="leftRight"/>
  <p:tag name="KSO_WM_SLIDE_BK_DARK_LIGHT" val="2"/>
  <p:tag name="KSO_WM_UNIT_BK_DARK_LIGHT" val="2"/>
</p:tagLst>
</file>

<file path=ppt/tags/tag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TYPE" val="i"/>
  <p:tag name="KSO_WM_UNIT_INDEX" val="1"/>
  <p:tag name="KSO_WM_UNIT_SUBTYPE" val="h"/>
  <p:tag name="KSO_WM_SLIDE_BACKGROUND_TYPE" val="topBottom"/>
  <p:tag name="KSO_WM_SLIDE_BK_DARK_LIGHT" val="2"/>
  <p:tag name="KSO_WM_UNIT_BK_DARK_LIGHT" val="2"/>
</p:tagLst>
</file>

<file path=ppt/tags/tag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i*1"/>
  <p:tag name="KSO_WM_UNIT_LAYERLEVEL" val="1"/>
  <p:tag name="KSO_WM_TAG_VERSION" val="1.0"/>
  <p:tag name="KSO_WM_BEAUTIFY_FLAG" val="#wm#"/>
  <p:tag name="KSO_WM_UNIT_TYPE" val="i"/>
  <p:tag name="KSO_WM_UNIT_INDEX" val="1"/>
  <p:tag name="KSO_WM_UNIT_SUBTYPE" val="h"/>
  <p:tag name="KSO_WM_SLIDE_BACKGROUND_TYPE" val="bottomTop"/>
  <p:tag name="KSO_WM_SLIDE_BK_DARK_LIGHT" val="2"/>
  <p:tag name="KSO_WM_UNIT_BK_DARK_LIGHT" val="2"/>
</p:tagLst>
</file>

<file path=ppt/tags/tag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8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8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8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i*1"/>
  <p:tag name="KSO_WM_UNIT_LAYERLEVEL" val="1"/>
  <p:tag name="KSO_WM_TAG_VERSION" val="1.0"/>
  <p:tag name="KSO_WM_BEAUTIFY_FLAG" val="#wm#"/>
  <p:tag name="KSO_WM_UNIT_TYPE" val="i"/>
  <p:tag name="KSO_WM_UNIT_INDEX" val="1"/>
  <p:tag name="KSO_WM_UNIT_SUBTYPE" val="h"/>
  <p:tag name="KSO_WM_SLIDE_BACKGROUND_TYPE" val="navigation"/>
  <p:tag name="KSO_WM_SLIDE_BK_DARK_LIGHT" val="2"/>
  <p:tag name="KSO_WM_UNIT_BK_DARK_LIGHT" val="2"/>
</p:tagLst>
</file>

<file path=ppt/tags/tag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9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9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i*1"/>
  <p:tag name="KSO_WM_UNIT_LAYERLEVEL" val="1"/>
  <p:tag name="KSO_WM_TAG_VERSION" val="1.0"/>
  <p:tag name="KSO_WM_BEAUTIFY_FLAG" val="#wm#"/>
  <p:tag name="KSO_WM_UNIT_TYPE" val="i"/>
  <p:tag name="KSO_WM_UNIT_INDEX" val="1"/>
  <p:tag name="KSO_WM_UNIT_SUBTYPE" val="h"/>
  <p:tag name="KSO_WM_SLIDE_BACKGROUND_TYPE" val="belt"/>
  <p:tag name="KSO_WM_SLIDE_BK_DARK_LIGHT" val="2"/>
  <p:tag name="KSO_WM_UNIT_BK_DARK_LIGHT" val="2"/>
</p:tagLst>
</file>

<file path=ppt/tags/tag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9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a:ea typeface=""/>
        <a:cs typeface=""/>
        <a:font script="Jpan" typeface="ＭＳ Ｐゴシック"/>
        <a:font script="Hang" typeface="맑은 고딕"/>
        <a:font script="Hans" typeface="微软雅黑"/>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微软雅黑"/>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主题">
  <a:themeElements>
    <a:clrScheme name="">
      <a:dk1>
        <a:srgbClr val="000000"/>
      </a:dk1>
      <a:lt1>
        <a:srgbClr val="FFFFFF"/>
      </a:lt1>
      <a:dk2>
        <a:srgbClr val="F2F2F2"/>
      </a:dk2>
      <a:lt2>
        <a:srgbClr val="FFFFFF"/>
      </a:lt2>
      <a:accent1>
        <a:srgbClr val="266CBA"/>
      </a:accent1>
      <a:accent2>
        <a:srgbClr val="0887CE"/>
      </a:accent2>
      <a:accent3>
        <a:srgbClr val="089AC2"/>
      </a:accent3>
      <a:accent4>
        <a:srgbClr val="07A99D"/>
      </a:accent4>
      <a:accent5>
        <a:srgbClr val="07B566"/>
      </a:accent5>
      <a:accent6>
        <a:srgbClr val="6CBA26"/>
      </a:accent6>
      <a:hlink>
        <a:srgbClr val="0563C1"/>
      </a:hlink>
      <a:folHlink>
        <a:srgbClr val="954F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微软雅黑"/>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微软雅黑"/>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微软雅黑"/>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微软雅黑"/>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4183</Words>
  <Application>WPS 演示</Application>
  <PresentationFormat>宽屏</PresentationFormat>
  <Paragraphs>255</Paragraphs>
  <Slides>25</Slides>
  <Notes>0</Notes>
  <HiddenSlides>0</HiddenSlides>
  <MMClips>0</MMClips>
  <ScaleCrop>false</ScaleCrop>
  <HeadingPairs>
    <vt:vector size="6" baseType="variant">
      <vt:variant>
        <vt:lpstr>已用的字体</vt:lpstr>
      </vt:variant>
      <vt:variant>
        <vt:i4>10</vt:i4>
      </vt:variant>
      <vt:variant>
        <vt:lpstr>主题</vt:lpstr>
      </vt:variant>
      <vt:variant>
        <vt:i4>2</vt:i4>
      </vt:variant>
      <vt:variant>
        <vt:lpstr>幻灯片标题</vt:lpstr>
      </vt:variant>
      <vt:variant>
        <vt:i4>25</vt:i4>
      </vt:variant>
    </vt:vector>
  </HeadingPairs>
  <TitlesOfParts>
    <vt:vector size="37" baseType="lpstr">
      <vt:lpstr>Arial</vt:lpstr>
      <vt:lpstr>宋体</vt:lpstr>
      <vt:lpstr>Wingdings</vt:lpstr>
      <vt:lpstr>微软雅黑</vt:lpstr>
      <vt:lpstr>思源黑体 CN Bold</vt:lpstr>
      <vt:lpstr>思源黑体 CN Medium</vt:lpstr>
      <vt:lpstr>黑体</vt:lpstr>
      <vt:lpstr>Segoe UI</vt:lpstr>
      <vt:lpstr>Arial Unicode MS</vt:lpstr>
      <vt:lpstr>Calibri</vt:lpstr>
      <vt:lpstr>Office 主题</vt:lpstr>
      <vt:lpstr>1_Office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铭</cp:lastModifiedBy>
  <cp:revision>1</cp:revision>
  <dcterms:created xsi:type="dcterms:W3CDTF">2021-12-31T08:10:42Z</dcterms:created>
  <dcterms:modified xsi:type="dcterms:W3CDTF">2021-12-31T08:10:44Z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C90F0A60AE954018B834861216561FB3</vt:lpwstr>
  </property>
  <property fmtid="{D5CDD505-2E9C-101B-9397-08002B2CF9AE}" pid="3" name="KSOProductBuildVer">
    <vt:lpwstr>2052-11.1.0.11045</vt:lpwstr>
  </property>
  <property fmtid="{D5CDD505-2E9C-101B-9397-08002B2CF9AE}" pid="4" name="KSOTemplateUUID">
    <vt:lpwstr>v1.0_mb_cV+GYu81eYDq7r+uIAs1bw==</vt:lpwstr>
  </property>
</Properties>
</file>