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JPG" ContentType="image/.jp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handoutMasters/handoutMaster1.xml" ContentType="application/vnd.openxmlformats-officedocument.presentationml.handoutMaster+xml"/>
  <Override PartName="/ppt/media/image1.svg" ContentType="image/svg+xml"/>
  <Override PartName="/ppt/media/image10.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handoutMasterIdLst>
    <p:handoutMasterId r:id="rId28"/>
  </p:handoutMasterIdLst>
  <p:sldIdLst>
    <p:sldId id="409" r:id="rId3"/>
    <p:sldId id="410" r:id="rId4"/>
    <p:sldId id="411" r:id="rId5"/>
    <p:sldId id="412" r:id="rId6"/>
    <p:sldId id="414" r:id="rId7"/>
    <p:sldId id="415" r:id="rId8"/>
    <p:sldId id="417" r:id="rId9"/>
    <p:sldId id="416" r:id="rId11"/>
    <p:sldId id="450" r:id="rId12"/>
    <p:sldId id="449" r:id="rId13"/>
    <p:sldId id="420" r:id="rId14"/>
    <p:sldId id="413" r:id="rId15"/>
    <p:sldId id="434" r:id="rId16"/>
    <p:sldId id="418" r:id="rId17"/>
    <p:sldId id="419" r:id="rId18"/>
    <p:sldId id="423" r:id="rId19"/>
    <p:sldId id="422" r:id="rId20"/>
    <p:sldId id="421" r:id="rId21"/>
    <p:sldId id="429" r:id="rId22"/>
    <p:sldId id="430" r:id="rId23"/>
    <p:sldId id="431" r:id="rId24"/>
    <p:sldId id="426" r:id="rId25"/>
    <p:sldId id="428" r:id="rId26"/>
    <p:sldId id="43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90A7"/>
    <a:srgbClr val="64BDBF"/>
    <a:srgbClr val="FFFFFF"/>
    <a:srgbClr val="ECC1D5"/>
    <a:srgbClr val="8ACECE"/>
    <a:srgbClr val="F2D6E3"/>
    <a:srgbClr val="F8E7ED"/>
    <a:srgbClr val="DC8680"/>
    <a:srgbClr val="5272A7"/>
    <a:srgbClr val="FCCF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0" y="108"/>
      </p:cViewPr>
      <p:guideLst>
        <p:guide orient="horz" pos="2246"/>
        <p:guide pos="380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solidFill>
                <a:srgbClr val="D9D9D9"/>
              </a:solidFill>
              <a:ln>
                <a:noFill/>
              </a:ln>
              <a:effectLst/>
            </c:spPr>
          </c:dPt>
          <c:dPt>
            <c:idx val="1"/>
            <c:bubble3D val="0"/>
            <c:spPr>
              <a:solidFill>
                <a:srgbClr val="64BDBF"/>
              </a:solidFill>
              <a:ln>
                <a:noFill/>
              </a:ln>
              <a:effectLst/>
            </c:spPr>
          </c:dPt>
          <c:dPt>
            <c:idx val="2"/>
            <c:bubble3D val="0"/>
            <c:spPr>
              <a:solidFill>
                <a:srgbClr val="D9D9D9"/>
              </a:solidFill>
              <a:ln>
                <a:noFill/>
              </a:ln>
              <a:effectLst/>
            </c:spPr>
          </c:dPt>
          <c:dPt>
            <c:idx val="3"/>
            <c:bubble3D val="0"/>
            <c:spPr>
              <a:solidFill>
                <a:srgbClr val="FA90A7"/>
              </a:solidFill>
              <a:ln>
                <a:noFill/>
              </a:ln>
              <a:effectLst/>
            </c:spPr>
          </c:dPt>
          <c:dLbls>
            <c:delete val="1"/>
          </c:dLbls>
          <c:cat>
            <c:numRef>
              <c:f>Sheet1!$A$2:$A$5</c:f>
              <c:numCache>
                <c:formatCode>General</c:formatCode>
                <c:ptCount val="4"/>
                <c:pt idx="0">
                  <c:v>1</c:v>
                </c:pt>
                <c:pt idx="1">
                  <c:v>2</c:v>
                </c:pt>
                <c:pt idx="2">
                  <c:v>3</c:v>
                </c:pt>
                <c:pt idx="3">
                  <c:v>4</c:v>
                </c:pt>
              </c:numCache>
            </c:numRef>
          </c:cat>
          <c:val>
            <c:numRef>
              <c:f>Sheet1!$B$2:$B$5</c:f>
              <c:numCache>
                <c:formatCode>General</c:formatCode>
                <c:ptCount val="4"/>
                <c:pt idx="0">
                  <c:v>25</c:v>
                </c:pt>
                <c:pt idx="1">
                  <c:v>40</c:v>
                </c:pt>
                <c:pt idx="2">
                  <c:v>15</c:v>
                </c:pt>
                <c:pt idx="3">
                  <c:v>20</c:v>
                </c:pt>
              </c:numCache>
            </c:numRef>
          </c:val>
        </c:ser>
        <c:dLbls>
          <c:showLegendKey val="0"/>
          <c:showVal val="0"/>
          <c:showCatName val="0"/>
          <c:showSerName val="0"/>
          <c:showPercent val="0"/>
          <c:showBubbleSize val="0"/>
          <c:showLeaderLines val="1"/>
        </c:dLbls>
        <c:firstSliceAng val="47"/>
        <c:holeSize val="90"/>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explosion val="0"/>
          <c:dPt>
            <c:idx val="0"/>
            <c:bubble3D val="0"/>
            <c:spPr>
              <a:solidFill>
                <a:srgbClr val="FA90A7"/>
              </a:solidFill>
            </c:spPr>
          </c:dPt>
          <c:dPt>
            <c:idx val="1"/>
            <c:bubble3D val="0"/>
            <c:spPr>
              <a:pattFill prst="dkDnDiag">
                <a:fgClr>
                  <a:schemeClr val="bg1">
                    <a:lumMod val="85000"/>
                  </a:schemeClr>
                </a:fgClr>
                <a:bgClr>
                  <a:schemeClr val="bg2"/>
                </a:bgClr>
              </a:pattFill>
            </c:spPr>
          </c:dPt>
          <c:dLbls>
            <c:delete val="1"/>
          </c:dLbls>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0"/>
        </c:dLbls>
        <c:firstSliceAng val="0"/>
        <c:holeSize val="82"/>
      </c:doughnutChart>
    </c:plotArea>
    <c:plotVisOnly val="1"/>
    <c:dispBlanksAs val="zero"/>
    <c:showDLblsOverMax val="0"/>
  </c:chart>
  <c:txPr>
    <a:bodyPr/>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solidFill>
                <a:srgbClr val="64BDBF"/>
              </a:solidFill>
            </c:spPr>
          </c:dPt>
          <c:dPt>
            <c:idx val="1"/>
            <c:bubble3D val="0"/>
            <c:spPr>
              <a:pattFill prst="dkDnDiag">
                <a:fgClr>
                  <a:schemeClr val="bg1">
                    <a:lumMod val="85000"/>
                  </a:schemeClr>
                </a:fgClr>
                <a:bgClr>
                  <a:schemeClr val="bg2"/>
                </a:bgClr>
              </a:pattFill>
            </c:spPr>
          </c:dPt>
          <c:dLbls>
            <c:delete val="1"/>
          </c:dLbls>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0"/>
        </c:dLbls>
        <c:firstSliceAng val="0"/>
        <c:holeSize val="82"/>
      </c:doughnutChart>
    </c:plotArea>
    <c:plotVisOnly val="1"/>
    <c:dispBlanksAs val="zero"/>
    <c:showDLblsOverMax val="0"/>
  </c:chart>
  <c:txPr>
    <a:bodyPr/>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solidFill>
                <a:srgbClr val="FA90A7"/>
              </a:solidFill>
            </c:spPr>
          </c:dPt>
          <c:dPt>
            <c:idx val="1"/>
            <c:bubble3D val="0"/>
            <c:spPr>
              <a:pattFill prst="dkDnDiag">
                <a:fgClr>
                  <a:schemeClr val="bg1">
                    <a:lumMod val="85000"/>
                  </a:schemeClr>
                </a:fgClr>
                <a:bgClr>
                  <a:schemeClr val="bg2"/>
                </a:bgClr>
              </a:pattFill>
            </c:spPr>
          </c:dPt>
          <c:dLbls>
            <c:delete val="1"/>
          </c:dLbls>
          <c:cat>
            <c:numRef>
              <c:f>Sheet1!$A$2:$A$3</c:f>
              <c:numCache>
                <c:formatCode>General</c:formatCode>
                <c:ptCount val="2"/>
              </c:numCache>
            </c:numRef>
          </c:cat>
          <c:val>
            <c:numRef>
              <c:f>Sheet1!$B$2:$B$3</c:f>
              <c:numCache>
                <c:formatCode>General</c:formatCode>
                <c:ptCount val="2"/>
                <c:pt idx="0">
                  <c:v>35</c:v>
                </c:pt>
                <c:pt idx="1">
                  <c:v>65</c:v>
                </c:pt>
              </c:numCache>
            </c:numRef>
          </c:val>
        </c:ser>
        <c:dLbls>
          <c:showLegendKey val="0"/>
          <c:showVal val="0"/>
          <c:showCatName val="0"/>
          <c:showSerName val="0"/>
          <c:showPercent val="0"/>
          <c:showBubbleSize val="0"/>
          <c:showLeaderLines val="0"/>
        </c:dLbls>
        <c:firstSliceAng val="0"/>
        <c:holeSize val="82"/>
      </c:doughnutChart>
    </c:plotArea>
    <c:plotVisOnly val="1"/>
    <c:dispBlanksAs val="zero"/>
    <c:showDLblsOverMax val="0"/>
  </c:chart>
  <c:txPr>
    <a:bodyPr/>
    <a:lstStyle/>
    <a:p>
      <a:pPr>
        <a:defRPr lang="zh-CN" sz="1800"/>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solidFill>
                <a:srgbClr val="64BDBF"/>
              </a:solidFill>
            </c:spPr>
          </c:dPt>
          <c:dPt>
            <c:idx val="1"/>
            <c:bubble3D val="0"/>
            <c:spPr>
              <a:pattFill prst="dkDnDiag">
                <a:fgClr>
                  <a:schemeClr val="bg1">
                    <a:lumMod val="85000"/>
                  </a:schemeClr>
                </a:fgClr>
                <a:bgClr>
                  <a:schemeClr val="bg2"/>
                </a:bgClr>
              </a:pattFill>
            </c:spPr>
          </c:dPt>
          <c:dLbls>
            <c:delete val="1"/>
          </c:dLbls>
          <c:cat>
            <c:numRef>
              <c:f>Sheet1!$A$2:$A$3</c:f>
              <c:numCache>
                <c:formatCode>General</c:formatCode>
                <c:ptCount val="2"/>
              </c:numCache>
            </c:numRef>
          </c:cat>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0"/>
        </c:dLbls>
        <c:firstSliceAng val="0"/>
        <c:holeSize val="82"/>
      </c:doughnutChart>
    </c:plotArea>
    <c:plotVisOnly val="1"/>
    <c:dispBlanksAs val="zero"/>
    <c:showDLblsOverMax val="0"/>
  </c:chart>
  <c:txPr>
    <a:bodyPr/>
    <a:lstStyle/>
    <a:p>
      <a:pPr>
        <a:defRPr lang="zh-CN" sz="1800"/>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宋体" panose="02020400000000000000" charset="-122"/>
              <a:ea typeface="思源宋体" panose="02020400000000000000" charset="-122"/>
              <a:cs typeface="思源宋体" panose="020204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宋体" panose="02020400000000000000" charset="-122"/>
              </a:rPr>
            </a:fld>
            <a:endParaRPr lang="zh-CN" altLang="en-US">
              <a:cs typeface="思源宋体" panose="020204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宋体" panose="02020400000000000000" charset="-122"/>
              <a:ea typeface="思源宋体" panose="02020400000000000000" charset="-122"/>
              <a:cs typeface="思源宋体" panose="020204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宋体" panose="02020400000000000000" charset="-122"/>
              </a:rPr>
            </a:fld>
            <a:endParaRPr lang="zh-CN" altLang="en-US">
              <a:cs typeface="思源宋体" panose="020204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宋体" panose="02020400000000000000" charset="-122"/>
                <a:ea typeface="思源宋体" panose="02020400000000000000" charset="-122"/>
                <a:cs typeface="思源宋体" panose="020204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宋体" panose="02020400000000000000" charset="-122"/>
                <a:ea typeface="思源宋体" panose="02020400000000000000" charset="-122"/>
                <a:cs typeface="思源宋体" panose="020204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宋体" panose="02020400000000000000" charset="-122"/>
                <a:ea typeface="思源宋体" panose="02020400000000000000" charset="-122"/>
                <a:cs typeface="思源宋体" panose="020204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宋体" panose="02020400000000000000" charset="-122"/>
                <a:ea typeface="思源宋体" panose="02020400000000000000" charset="-122"/>
                <a:cs typeface="思源宋体" panose="020204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宋体" panose="02020400000000000000" charset="-122"/>
        <a:ea typeface="思源宋体" panose="02020400000000000000" charset="-122"/>
        <a:cs typeface="思源宋体" panose="02020400000000000000" charset="-122"/>
      </a:defRPr>
    </a:lvl1pPr>
    <a:lvl2pPr marL="457200" algn="l" defTabSz="914400" rtl="0" eaLnBrk="1" latinLnBrk="0" hangingPunct="1">
      <a:defRPr sz="1200" kern="1200">
        <a:solidFill>
          <a:schemeClr val="tx1"/>
        </a:solidFill>
        <a:latin typeface="思源宋体" panose="02020400000000000000" charset="-122"/>
        <a:ea typeface="思源宋体" panose="02020400000000000000" charset="-122"/>
        <a:cs typeface="思源宋体" panose="02020400000000000000" charset="-122"/>
      </a:defRPr>
    </a:lvl2pPr>
    <a:lvl3pPr marL="914400" algn="l" defTabSz="914400" rtl="0" eaLnBrk="1" latinLnBrk="0" hangingPunct="1">
      <a:defRPr sz="1200" kern="1200">
        <a:solidFill>
          <a:schemeClr val="tx1"/>
        </a:solidFill>
        <a:latin typeface="思源宋体" panose="02020400000000000000" charset="-122"/>
        <a:ea typeface="思源宋体" panose="02020400000000000000" charset="-122"/>
        <a:cs typeface="思源宋体" panose="02020400000000000000" charset="-122"/>
      </a:defRPr>
    </a:lvl3pPr>
    <a:lvl4pPr marL="1371600" algn="l" defTabSz="914400" rtl="0" eaLnBrk="1" latinLnBrk="0" hangingPunct="1">
      <a:defRPr sz="1200" kern="1200">
        <a:solidFill>
          <a:schemeClr val="tx1"/>
        </a:solidFill>
        <a:latin typeface="思源宋体" panose="02020400000000000000" charset="-122"/>
        <a:ea typeface="思源宋体" panose="02020400000000000000" charset="-122"/>
        <a:cs typeface="思源宋体" panose="02020400000000000000" charset="-122"/>
      </a:defRPr>
    </a:lvl4pPr>
    <a:lvl5pPr marL="1828800" algn="l" defTabSz="914400" rtl="0" eaLnBrk="1" latinLnBrk="0" hangingPunct="1">
      <a:defRPr sz="1200" kern="1200">
        <a:solidFill>
          <a:schemeClr val="tx1"/>
        </a:solidFill>
        <a:latin typeface="思源宋体" panose="02020400000000000000" charset="-122"/>
        <a:ea typeface="思源宋体" panose="02020400000000000000" charset="-122"/>
        <a:cs typeface="思源宋体" panose="020204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advTm="2000">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descr="浅色柔色"/>
          <p:cNvPicPr>
            <a:picLocks noChangeAspect="1"/>
          </p:cNvPicPr>
          <p:nvPr userDrawn="1"/>
        </p:nvPicPr>
        <p:blipFill>
          <a:blip r:embed="rId2"/>
          <a:stretch>
            <a:fillRect/>
          </a:stretch>
        </p:blipFill>
        <p:spPr>
          <a:xfrm rot="16200000">
            <a:off x="2669540" y="-2668905"/>
            <a:ext cx="6854190" cy="12192635"/>
          </a:xfrm>
          <a:prstGeom prst="rect">
            <a:avLst/>
          </a:prstGeom>
        </p:spPr>
      </p:pic>
      <p:sp>
        <p:nvSpPr>
          <p:cNvPr id="3" name="矩形 2"/>
          <p:cNvSpPr/>
          <p:nvPr userDrawn="1"/>
        </p:nvSpPr>
        <p:spPr>
          <a:xfrm>
            <a:off x="288290" y="635"/>
            <a:ext cx="11617325" cy="6854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Tree>
  </p:cSld>
  <p:clrMapOvr>
    <a:masterClrMapping/>
  </p:clrMapOvr>
  <p:transition advTm="2000">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7" name="图片 6" descr="浅色柔色"/>
          <p:cNvPicPr>
            <a:picLocks noChangeAspect="1"/>
          </p:cNvPicPr>
          <p:nvPr userDrawn="1"/>
        </p:nvPicPr>
        <p:blipFill>
          <a:blip r:embed="rId2"/>
          <a:stretch>
            <a:fillRect/>
          </a:stretch>
        </p:blipFill>
        <p:spPr>
          <a:xfrm rot="16200000">
            <a:off x="2669540" y="-2668905"/>
            <a:ext cx="6854190" cy="12192635"/>
          </a:xfrm>
          <a:prstGeom prst="rect">
            <a:avLst/>
          </a:prstGeom>
        </p:spPr>
      </p:pic>
      <p:sp>
        <p:nvSpPr>
          <p:cNvPr id="20" name="矩形 19"/>
          <p:cNvSpPr/>
          <p:nvPr userDrawn="1"/>
        </p:nvSpPr>
        <p:spPr>
          <a:xfrm>
            <a:off x="321310" y="363220"/>
            <a:ext cx="11551285" cy="6131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Tree>
  </p:cSld>
  <p:clrMapOvr>
    <a:masterClrMapping/>
  </p:clrMapOvr>
  <p:transition advTm="2000">
    <p:wedge/>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tags" Target="../tags/tag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ustDataLst>
      <p:tags r:id="rId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advTm="2000">
    <p:wedge/>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xml"/><Relationship Id="rId4" Type="http://schemas.openxmlformats.org/officeDocument/2006/relationships/chart" Target="../charts/chart5.xml"/><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8.xml"/><Relationship Id="rId3" Type="http://schemas.openxmlformats.org/officeDocument/2006/relationships/image" Target="../media/image17.jpeg"/><Relationship Id="rId2" Type="http://schemas.openxmlformats.org/officeDocument/2006/relationships/image" Target="../media/image6.svg"/><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image" Target="../media/image10.svg"/><Relationship Id="rId7" Type="http://schemas.openxmlformats.org/officeDocument/2006/relationships/image" Target="../media/image22.png"/><Relationship Id="rId6" Type="http://schemas.openxmlformats.org/officeDocument/2006/relationships/image" Target="../media/image9.svg"/><Relationship Id="rId5" Type="http://schemas.openxmlformats.org/officeDocument/2006/relationships/image" Target="../media/image21.png"/><Relationship Id="rId4" Type="http://schemas.openxmlformats.org/officeDocument/2006/relationships/image" Target="../media/image8.svg"/><Relationship Id="rId3" Type="http://schemas.openxmlformats.org/officeDocument/2006/relationships/image" Target="../media/image20.png"/><Relationship Id="rId2" Type="http://schemas.openxmlformats.org/officeDocument/2006/relationships/image" Target="../media/image7.svg"/><Relationship Id="rId10" Type="http://schemas.openxmlformats.org/officeDocument/2006/relationships/slideLayout" Target="../slideLayouts/slideLayout2.xm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3.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9" Type="http://schemas.openxmlformats.org/officeDocument/2006/relationships/image" Target="../media/image4.svg"/><Relationship Id="rId8" Type="http://schemas.openxmlformats.org/officeDocument/2006/relationships/image" Target="../media/image9.png"/><Relationship Id="rId7" Type="http://schemas.openxmlformats.org/officeDocument/2006/relationships/image" Target="../media/image3.svg"/><Relationship Id="rId6" Type="http://schemas.openxmlformats.org/officeDocument/2006/relationships/image" Target="../media/image8.png"/><Relationship Id="rId5" Type="http://schemas.openxmlformats.org/officeDocument/2006/relationships/image" Target="../media/image2.sv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1.svg"/><Relationship Id="rId11" Type="http://schemas.openxmlformats.org/officeDocument/2006/relationships/slideLayout" Target="../slideLayouts/slideLayout2.xml"/><Relationship Id="rId10" Type="http://schemas.openxmlformats.org/officeDocument/2006/relationships/tags" Target="../tags/tag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image" Target="../media/image11.jpe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0.xml"/><Relationship Id="rId3" Type="http://schemas.openxmlformats.org/officeDocument/2006/relationships/image" Target="../media/image5.svg"/><Relationship Id="rId2" Type="http://schemas.openxmlformats.org/officeDocument/2006/relationships/image" Target="../media/image13.png"/><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甜甜的日子">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11215370" y="7614920"/>
            <a:ext cx="619125" cy="619125"/>
          </a:xfrm>
          <a:prstGeom prst="rect">
            <a:avLst/>
          </a:prstGeom>
        </p:spPr>
      </p:pic>
      <p:grpSp>
        <p:nvGrpSpPr>
          <p:cNvPr id="8" name="组合 7"/>
          <p:cNvGrpSpPr/>
          <p:nvPr/>
        </p:nvGrpSpPr>
        <p:grpSpPr>
          <a:xfrm>
            <a:off x="635" y="0"/>
            <a:ext cx="12192000" cy="6854190"/>
            <a:chOff x="1" y="0"/>
            <a:chExt cx="19200" cy="10794"/>
          </a:xfrm>
        </p:grpSpPr>
        <p:pic>
          <p:nvPicPr>
            <p:cNvPr id="6" name="图片 5" descr="浅色柔色"/>
            <p:cNvPicPr>
              <a:picLocks noChangeAspect="1"/>
            </p:cNvPicPr>
            <p:nvPr/>
          </p:nvPicPr>
          <p:blipFill>
            <a:blip r:embed="rId4"/>
            <a:stretch>
              <a:fillRect/>
            </a:stretch>
          </p:blipFill>
          <p:spPr>
            <a:xfrm rot="16200000">
              <a:off x="4204" y="-4203"/>
              <a:ext cx="10794" cy="19201"/>
            </a:xfrm>
            <a:prstGeom prst="rect">
              <a:avLst/>
            </a:prstGeom>
          </p:spPr>
        </p:pic>
        <p:sp>
          <p:nvSpPr>
            <p:cNvPr id="14" name="文本框 13"/>
            <p:cNvSpPr txBox="1"/>
            <p:nvPr/>
          </p:nvSpPr>
          <p:spPr>
            <a:xfrm>
              <a:off x="2892" y="3797"/>
              <a:ext cx="13634" cy="1888"/>
            </a:xfrm>
            <a:prstGeom prst="rect">
              <a:avLst/>
            </a:prstGeom>
            <a:noFill/>
          </p:spPr>
          <p:txBody>
            <a:bodyPr wrap="square" rtlCol="0">
              <a:spAutoFit/>
            </a:bodyPr>
            <a:p>
              <a:pPr algn="ctr"/>
              <a:r>
                <a:rPr lang="zh-CN" altLang="en-US" sz="7200">
                  <a:solidFill>
                    <a:schemeClr val="tx1">
                      <a:lumMod val="85000"/>
                      <a:lumOff val="15000"/>
                    </a:schemeClr>
                  </a:solidFill>
                  <a:latin typeface="字魂35号-经典雅黑" panose="00000500000000000000" charset="-122"/>
                  <a:ea typeface="字魂35号-经典雅黑" panose="00000500000000000000" charset="-122"/>
                  <a:cs typeface="思源黑体 CN Bold" panose="020B0800000000000000" charset="-122"/>
                </a:rPr>
                <a:t>大学生职业生涯规划</a:t>
              </a:r>
              <a:endParaRPr lang="zh-CN" altLang="en-US" sz="7200">
                <a:solidFill>
                  <a:schemeClr val="tx1">
                    <a:lumMod val="85000"/>
                    <a:lumOff val="15000"/>
                  </a:schemeClr>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5734" y="2781"/>
              <a:ext cx="7947" cy="1016"/>
            </a:xfrm>
            <a:prstGeom prst="rect">
              <a:avLst/>
            </a:prstGeom>
            <a:noFill/>
          </p:spPr>
          <p:txBody>
            <a:bodyPr wrap="square" rtlCol="0">
              <a:spAutoFit/>
            </a:bodyPr>
            <a:p>
              <a:pPr algn="dist"/>
              <a:r>
                <a:rPr lang="zh-CN" altLang="en-US" sz="3600">
                  <a:solidFill>
                    <a:srgbClr val="ECC1D5"/>
                  </a:solidFill>
                  <a:latin typeface="思源宋体 Heavy" panose="02020900000000000000" charset="-122"/>
                  <a:ea typeface="思源宋体 Heavy" panose="02020900000000000000" charset="-122"/>
                  <a:cs typeface="思源宋体" panose="02020400000000000000" charset="-122"/>
                </a:rPr>
                <a:t>CAREER</a:t>
              </a:r>
              <a:r>
                <a:rPr lang="zh-CN" altLang="en-US" sz="3600">
                  <a:latin typeface="思源宋体 Heavy" panose="02020900000000000000" charset="-122"/>
                  <a:ea typeface="思源宋体 Heavy" panose="02020900000000000000" charset="-122"/>
                  <a:cs typeface="思源宋体" panose="02020400000000000000" charset="-122"/>
                </a:rPr>
                <a:t> </a:t>
              </a:r>
              <a:r>
                <a:rPr lang="zh-CN" altLang="en-US" sz="3600">
                  <a:solidFill>
                    <a:srgbClr val="64BDBF"/>
                  </a:solidFill>
                  <a:latin typeface="思源宋体 Heavy" panose="02020900000000000000" charset="-122"/>
                  <a:ea typeface="思源宋体 Heavy" panose="02020900000000000000" charset="-122"/>
                  <a:cs typeface="思源宋体" panose="02020400000000000000" charset="-122"/>
                </a:rPr>
                <a:t>PLANNING</a:t>
              </a:r>
              <a:endParaRPr lang="zh-CN" altLang="en-US" sz="3600">
                <a:solidFill>
                  <a:srgbClr val="64BDBF"/>
                </a:solidFill>
                <a:latin typeface="思源宋体 Heavy" panose="02020900000000000000" charset="-122"/>
                <a:ea typeface="思源宋体 Heavy" panose="02020900000000000000" charset="-122"/>
                <a:cs typeface="思源宋体" panose="02020400000000000000" charset="-122"/>
              </a:endParaRPr>
            </a:p>
          </p:txBody>
        </p:sp>
        <p:sp>
          <p:nvSpPr>
            <p:cNvPr id="18" name="文本框 17"/>
            <p:cNvSpPr txBox="1"/>
            <p:nvPr/>
          </p:nvSpPr>
          <p:spPr>
            <a:xfrm>
              <a:off x="2890" y="5685"/>
              <a:ext cx="13634" cy="1016"/>
            </a:xfrm>
            <a:prstGeom prst="rect">
              <a:avLst/>
            </a:prstGeom>
            <a:noFill/>
          </p:spPr>
          <p:txBody>
            <a:bodyPr wrap="square" rtlCol="0">
              <a:spAutoFit/>
            </a:bodyPr>
            <a:p>
              <a:pPr algn="ctr">
                <a:lnSpc>
                  <a:spcPct val="150000"/>
                </a:lnSpc>
                <a:spcBef>
                  <a:spcPts val="0"/>
                </a:spcBef>
                <a:spcAft>
                  <a:spcPts val="0"/>
                </a:spcAft>
              </a:pP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endParaRPr lang="en-US" alt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p:txBody>
        </p:sp>
        <p:grpSp>
          <p:nvGrpSpPr>
            <p:cNvPr id="37" name="组合 36"/>
            <p:cNvGrpSpPr/>
            <p:nvPr/>
          </p:nvGrpSpPr>
          <p:grpSpPr>
            <a:xfrm rot="0">
              <a:off x="6619" y="7088"/>
              <a:ext cx="6176" cy="507"/>
              <a:chOff x="6693" y="8856"/>
              <a:chExt cx="6176" cy="507"/>
            </a:xfrm>
          </p:grpSpPr>
          <p:sp>
            <p:nvSpPr>
              <p:cNvPr id="5" name="文本框 4"/>
              <p:cNvSpPr txBox="1"/>
              <p:nvPr/>
            </p:nvSpPr>
            <p:spPr>
              <a:xfrm>
                <a:off x="6693" y="8856"/>
                <a:ext cx="2706" cy="507"/>
              </a:xfrm>
              <a:prstGeom prst="rect">
                <a:avLst/>
              </a:prstGeom>
              <a:solidFill>
                <a:srgbClr val="64BDBF"/>
              </a:solidFill>
            </p:spPr>
            <p:txBody>
              <a:bodyPr wrap="square" rtlCol="0">
                <a:spAutoFit/>
              </a:bodyPr>
              <a:p>
                <a:pPr algn="ctr"/>
                <a:r>
                  <a:rPr lang="zh-CN" altLang="en-US" sz="1500" b="1">
                    <a:solidFill>
                      <a:schemeClr val="bg1"/>
                    </a:solidFill>
                    <a:latin typeface="思源黑体 CN Normal" panose="020B0400000000000000" charset="-122"/>
                    <a:ea typeface="思源黑体 CN Normal" panose="020B0400000000000000" charset="-122"/>
                    <a:cs typeface="思源宋体" panose="02020400000000000000" charset="-122"/>
                  </a:rPr>
                  <a:t>规划人：</a:t>
                </a:r>
                <a:r>
                  <a:rPr lang="en-US" altLang="zh-CN" sz="1500" b="1">
                    <a:solidFill>
                      <a:schemeClr val="bg1"/>
                    </a:solidFill>
                    <a:latin typeface="思源黑体 CN Normal" panose="020B0400000000000000" charset="-122"/>
                    <a:ea typeface="思源黑体 CN Normal" panose="020B0400000000000000" charset="-122"/>
                    <a:cs typeface="思源宋体" panose="02020400000000000000" charset="-122"/>
                  </a:rPr>
                  <a:t>XXX</a:t>
                </a:r>
                <a:endParaRPr lang="en-US" altLang="zh-CN" sz="1500" b="1">
                  <a:solidFill>
                    <a:schemeClr val="bg1"/>
                  </a:solidFill>
                  <a:latin typeface="思源黑体 CN Normal" panose="020B0400000000000000" charset="-122"/>
                  <a:ea typeface="思源黑体 CN Normal" panose="020B0400000000000000" charset="-122"/>
                  <a:cs typeface="思源宋体" panose="02020400000000000000" charset="-122"/>
                </a:endParaRPr>
              </a:p>
            </p:txBody>
          </p:sp>
          <p:sp>
            <p:nvSpPr>
              <p:cNvPr id="7" name="文本框 6"/>
              <p:cNvSpPr txBox="1"/>
              <p:nvPr/>
            </p:nvSpPr>
            <p:spPr>
              <a:xfrm>
                <a:off x="10163" y="8856"/>
                <a:ext cx="2706" cy="507"/>
              </a:xfrm>
              <a:prstGeom prst="rect">
                <a:avLst/>
              </a:prstGeom>
              <a:solidFill>
                <a:srgbClr val="ECC1D5"/>
              </a:solidFill>
            </p:spPr>
            <p:txBody>
              <a:bodyPr wrap="square" rtlCol="0">
                <a:spAutoFit/>
              </a:bodyPr>
              <a:p>
                <a:pPr algn="ctr"/>
                <a:r>
                  <a:rPr lang="zh-CN" altLang="en-US" sz="1500" b="1">
                    <a:solidFill>
                      <a:schemeClr val="bg1"/>
                    </a:solidFill>
                    <a:latin typeface="思源黑体 CN Normal" panose="020B0400000000000000" charset="-122"/>
                    <a:ea typeface="思源黑体 CN Normal" panose="020B0400000000000000" charset="-122"/>
                    <a:cs typeface="思源宋体" panose="02020400000000000000" charset="-122"/>
                    <a:sym typeface="+mn-ea"/>
                  </a:rPr>
                  <a:t>组织单位：</a:t>
                </a:r>
                <a:r>
                  <a:rPr lang="en-US" altLang="zh-CN" sz="1500" b="1">
                    <a:solidFill>
                      <a:schemeClr val="bg1"/>
                    </a:solidFill>
                    <a:latin typeface="思源黑体 CN Normal" panose="020B0400000000000000" charset="-122"/>
                    <a:ea typeface="思源黑体 CN Normal" panose="020B0400000000000000" charset="-122"/>
                    <a:cs typeface="思源宋体" panose="02020400000000000000" charset="-122"/>
                    <a:sym typeface="+mn-ea"/>
                  </a:rPr>
                  <a:t>XXX</a:t>
                </a:r>
                <a:endParaRPr lang="en-US" altLang="zh-CN" sz="1500" b="1">
                  <a:solidFill>
                    <a:schemeClr val="bg1"/>
                  </a:solidFill>
                  <a:latin typeface="思源黑体 CN Normal" panose="020B0400000000000000" charset="-122"/>
                  <a:ea typeface="思源黑体 CN Normal" panose="020B0400000000000000" charset="-122"/>
                  <a:cs typeface="思源宋体" panose="02020400000000000000" charset="-122"/>
                  <a:sym typeface="+mn-ea"/>
                </a:endParaRPr>
              </a:p>
            </p:txBody>
          </p:sp>
        </p:grpSp>
        <p:sp>
          <p:nvSpPr>
            <p:cNvPr id="17" name="文本框 16"/>
            <p:cNvSpPr txBox="1"/>
            <p:nvPr/>
          </p:nvSpPr>
          <p:spPr>
            <a:xfrm>
              <a:off x="17134" y="2704"/>
              <a:ext cx="506" cy="5387"/>
            </a:xfrm>
            <a:prstGeom prst="rect">
              <a:avLst/>
            </a:prstGeom>
            <a:noFill/>
          </p:spPr>
          <p:txBody>
            <a:bodyPr vert="eaVert" wrap="square" rtlCol="0">
              <a:spAutoFit/>
            </a:bodyPr>
            <a:p>
              <a:pPr algn="dist"/>
              <a:r>
                <a:rPr lang="en-US" altLang="zh-CN" sz="900">
                  <a:solidFill>
                    <a:srgbClr val="ECC1D5"/>
                  </a:solidFill>
                  <a:latin typeface="思源宋体" panose="02020400000000000000" charset="-122"/>
                  <a:ea typeface="思源宋体" panose="02020400000000000000" charset="-122"/>
                  <a:cs typeface="思源宋体" panose="02020400000000000000" charset="-122"/>
                  <a:sym typeface="+mn-ea"/>
                </a:rPr>
                <a:t>www.58.pic.com</a:t>
              </a:r>
              <a:endParaRPr lang="en-US" altLang="zh-CN" sz="900">
                <a:solidFill>
                  <a:srgbClr val="ECC1D5"/>
                </a:solidFill>
                <a:latin typeface="思源宋体" panose="02020400000000000000" charset="-122"/>
                <a:ea typeface="思源宋体" panose="02020400000000000000" charset="-122"/>
                <a:cs typeface="思源宋体" panose="02020400000000000000" charset="-122"/>
                <a:sym typeface="+mn-ea"/>
              </a:endParaRPr>
            </a:p>
          </p:txBody>
        </p:sp>
      </p:grpSp>
    </p:spTree>
    <p:custDataLst>
      <p:tags r:id="rId5"/>
    </p:custDataLst>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4"/>
                                        </p:tgtEl>
                                      </p:cBhvr>
                                    </p:cmd>
                                  </p:childTnLst>
                                </p:cTn>
                              </p:par>
                            </p:childTnLst>
                          </p:cTn>
                        </p:par>
                        <p:par>
                          <p:cTn id="7" fill="hold">
                            <p:stCondLst>
                              <p:cond delay="0"/>
                            </p:stCondLst>
                            <p:childTnLst>
                              <p:par>
                                <p:cTn id="8" presetID="13" presetClass="entr" presetSubtype="32" fill="hold" nodeType="afterEffect">
                                  <p:stCondLst>
                                    <p:cond delay="0"/>
                                  </p:stCondLst>
                                  <p:childTnLst>
                                    <p:set>
                                      <p:cBhvr>
                                        <p:cTn id="9" dur="500" fill="hold">
                                          <p:stCondLst>
                                            <p:cond delay="0"/>
                                          </p:stCondLst>
                                        </p:cTn>
                                        <p:tgtEl>
                                          <p:spTgt spid="8"/>
                                        </p:tgtEl>
                                        <p:attrNameLst>
                                          <p:attrName>style.visibility</p:attrName>
                                        </p:attrNameLst>
                                      </p:cBhvr>
                                      <p:to>
                                        <p:strVal val="visible"/>
                                      </p:to>
                                    </p:set>
                                    <p:animEffect transition="in" filter="plus(out)">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25" showWhenStopped="0">
                <p:cTn id="11" repeatCount="indefinite" fill="remove" display="1">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职业</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分析</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sym typeface="+mn-ea"/>
              </a:rPr>
              <a:t>JOB ANALYSIS</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864235" y="1862455"/>
            <a:ext cx="10758170" cy="4089400"/>
            <a:chOff x="1361" y="2733"/>
            <a:chExt cx="16942" cy="6440"/>
          </a:xfrm>
        </p:grpSpPr>
        <p:graphicFrame>
          <p:nvGraphicFramePr>
            <p:cNvPr id="127" name="图表 126"/>
            <p:cNvGraphicFramePr/>
            <p:nvPr/>
          </p:nvGraphicFramePr>
          <p:xfrm>
            <a:off x="7130" y="3054"/>
            <a:ext cx="4940" cy="5079"/>
          </p:xfrm>
          <a:graphic>
            <a:graphicData uri="http://schemas.openxmlformats.org/drawingml/2006/chart">
              <c:chart xmlns:c="http://schemas.openxmlformats.org/drawingml/2006/chart" xmlns:r="http://schemas.openxmlformats.org/officeDocument/2006/relationships" r:id="rId1"/>
            </a:graphicData>
          </a:graphic>
        </p:graphicFrame>
        <p:grpSp>
          <p:nvGrpSpPr>
            <p:cNvPr id="128" name="组合 127"/>
            <p:cNvGrpSpPr/>
            <p:nvPr/>
          </p:nvGrpSpPr>
          <p:grpSpPr>
            <a:xfrm rot="0">
              <a:off x="7485" y="3875"/>
              <a:ext cx="5297" cy="5298"/>
              <a:chOff x="3491329" y="1261482"/>
              <a:chExt cx="3006725" cy="3006726"/>
            </a:xfrm>
          </p:grpSpPr>
          <p:grpSp>
            <p:nvGrpSpPr>
              <p:cNvPr id="129" name="组合 128"/>
              <p:cNvGrpSpPr/>
              <p:nvPr/>
            </p:nvGrpSpPr>
            <p:grpSpPr>
              <a:xfrm rot="900000">
                <a:off x="3491329" y="1261482"/>
                <a:ext cx="3006725" cy="3006726"/>
                <a:chOff x="3491329" y="1261482"/>
                <a:chExt cx="3006725" cy="3006726"/>
              </a:xfrm>
            </p:grpSpPr>
            <p:grpSp>
              <p:nvGrpSpPr>
                <p:cNvPr id="130" name="组合 129"/>
                <p:cNvGrpSpPr/>
                <p:nvPr/>
              </p:nvGrpSpPr>
              <p:grpSpPr>
                <a:xfrm>
                  <a:off x="5015329" y="2787070"/>
                  <a:ext cx="1482725" cy="1481138"/>
                  <a:chOff x="4549776" y="2547938"/>
                  <a:chExt cx="1482725" cy="1481138"/>
                </a:xfrm>
              </p:grpSpPr>
              <p:sp>
                <p:nvSpPr>
                  <p:cNvPr id="131"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9494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思源宋体" panose="02020400000000000000" charset="-122"/>
                    </a:endParaRPr>
                  </a:p>
                </p:txBody>
              </p:sp>
              <p:sp>
                <p:nvSpPr>
                  <p:cNvPr id="132"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思源宋体" panose="02020400000000000000" charset="-122"/>
                    </a:endParaRPr>
                  </a:p>
                </p:txBody>
              </p:sp>
              <p:sp>
                <p:nvSpPr>
                  <p:cNvPr id="133"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思源宋体" panose="02020400000000000000" charset="-122"/>
                    </a:endParaRPr>
                  </a:p>
                </p:txBody>
              </p:sp>
              <p:sp>
                <p:nvSpPr>
                  <p:cNvPr id="134"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思源宋体" panose="02020400000000000000" charset="-122"/>
                    </a:endParaRPr>
                  </a:p>
                </p:txBody>
              </p:sp>
              <p:sp>
                <p:nvSpPr>
                  <p:cNvPr id="135"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思源宋体" panose="02020400000000000000" charset="-122"/>
                    </a:endParaRPr>
                  </a:p>
                </p:txBody>
              </p:sp>
              <p:sp>
                <p:nvSpPr>
                  <p:cNvPr id="136"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思源宋体" panose="02020400000000000000" charset="-122"/>
                    </a:endParaRPr>
                  </a:p>
                </p:txBody>
              </p:sp>
              <p:sp>
                <p:nvSpPr>
                  <p:cNvPr id="137"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思源宋体" panose="02020400000000000000" charset="-122"/>
                    </a:endParaRPr>
                  </a:p>
                </p:txBody>
              </p:sp>
            </p:grpSp>
            <p:sp>
              <p:nvSpPr>
                <p:cNvPr id="138"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思源宋体" panose="02020400000000000000" charset="-122"/>
                  </a:endParaRPr>
                </a:p>
              </p:txBody>
            </p:sp>
          </p:grpSp>
          <p:sp>
            <p:nvSpPr>
              <p:cNvPr id="139"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思源宋体" panose="02020400000000000000" charset="-122"/>
                </a:endParaRPr>
              </a:p>
            </p:txBody>
          </p:sp>
        </p:grpSp>
        <p:sp>
          <p:nvSpPr>
            <p:cNvPr id="140" name="Freeform 19"/>
            <p:cNvSpPr>
              <a:spLocks noEditPoints="1"/>
            </p:cNvSpPr>
            <p:nvPr/>
          </p:nvSpPr>
          <p:spPr bwMode="auto">
            <a:xfrm>
              <a:off x="9184" y="4458"/>
              <a:ext cx="826" cy="757"/>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rgbClr val="FA90A7"/>
            </a:solidFill>
            <a:ln>
              <a:noFill/>
            </a:ln>
          </p:spPr>
          <p:txBody>
            <a:bodyPr vert="horz" wrap="square" lIns="91440" tIns="45720" rIns="91440" bIns="45720" numCol="1" anchor="t" anchorCtr="0" compatLnSpc="1"/>
            <a:p>
              <a:endParaRPr lang="zh-CN" altLang="en-US">
                <a:cs typeface="思源宋体" panose="02020400000000000000" charset="-122"/>
              </a:endParaRPr>
            </a:p>
          </p:txBody>
        </p:sp>
        <p:sp>
          <p:nvSpPr>
            <p:cNvPr id="141" name="Rectangle 24"/>
            <p:cNvSpPr>
              <a:spLocks noChangeArrowheads="1"/>
            </p:cNvSpPr>
            <p:nvPr/>
          </p:nvSpPr>
          <p:spPr bwMode="auto">
            <a:xfrm>
              <a:off x="8241" y="5375"/>
              <a:ext cx="2719" cy="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ctr">
                <a:lnSpc>
                  <a:spcPct val="120000"/>
                </a:lnSpc>
                <a:spcBef>
                  <a:spcPts val="300"/>
                </a:spcBef>
              </a:pPr>
              <a:r>
                <a:rPr lang="zh-CN" sz="1600" dirty="0" smtClean="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核心文本内容</a:t>
              </a:r>
              <a:endParaRPr lang="zh-CN" sz="1600" dirty="0" smtClean="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a:p>
              <a:pPr algn="ctr">
                <a:lnSpc>
                  <a:spcPct val="120000"/>
                </a:lnSpc>
                <a:spcBef>
                  <a:spcPts val="300"/>
                </a:spcBef>
              </a:pPr>
              <a:r>
                <a:rPr lang="zh-CN" altLang="en-US" sz="100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在此编辑文本内容在此编辑文本内容编辑文本内容</a:t>
              </a:r>
              <a:endParaRPr lang="zh-CN" altLang="en-US" sz="1000" dirty="0" smtClean="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sp>
          <p:nvSpPr>
            <p:cNvPr id="143" name="Rectangle 24"/>
            <p:cNvSpPr>
              <a:spLocks noChangeArrowheads="1"/>
            </p:cNvSpPr>
            <p:nvPr/>
          </p:nvSpPr>
          <p:spPr bwMode="auto">
            <a:xfrm>
              <a:off x="5708" y="2893"/>
              <a:ext cx="2081"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ctr">
                <a:lnSpc>
                  <a:spcPct val="120000"/>
                </a:lnSpc>
                <a:spcBef>
                  <a:spcPts val="300"/>
                </a:spcBef>
              </a:pPr>
              <a:r>
                <a:rPr lang="en-US" altLang="zh-CN" sz="4000" b="1" dirty="0" smtClean="0">
                  <a:solidFill>
                    <a:srgbClr val="FA90A7"/>
                  </a:solidFill>
                  <a:latin typeface="思源宋体 Heavy" panose="02020900000000000000" charset="-122"/>
                  <a:ea typeface="思源宋体 Heavy" panose="02020900000000000000" charset="-122"/>
                  <a:cs typeface="思源宋体" panose="02020400000000000000" charset="-122"/>
                </a:rPr>
                <a:t>15%</a:t>
              </a:r>
              <a:endParaRPr lang="en-US" altLang="zh-CN" sz="4000" b="1" dirty="0" smtClean="0">
                <a:solidFill>
                  <a:srgbClr val="FA90A7"/>
                </a:solidFill>
                <a:latin typeface="思源宋体 Heavy" panose="02020900000000000000" charset="-122"/>
                <a:ea typeface="思源宋体 Heavy" panose="02020900000000000000" charset="-122"/>
                <a:cs typeface="思源宋体" panose="02020400000000000000" charset="-122"/>
              </a:endParaRPr>
            </a:p>
          </p:txBody>
        </p:sp>
        <p:sp>
          <p:nvSpPr>
            <p:cNvPr id="145" name="Rectangle 24"/>
            <p:cNvSpPr>
              <a:spLocks noChangeArrowheads="1"/>
            </p:cNvSpPr>
            <p:nvPr/>
          </p:nvSpPr>
          <p:spPr bwMode="auto">
            <a:xfrm>
              <a:off x="5708" y="6162"/>
              <a:ext cx="2081"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ctr">
                <a:lnSpc>
                  <a:spcPct val="120000"/>
                </a:lnSpc>
                <a:spcBef>
                  <a:spcPts val="300"/>
                </a:spcBef>
              </a:pPr>
              <a:r>
                <a:rPr lang="en-US" altLang="zh-CN" sz="4000" b="1" dirty="0" smtClean="0">
                  <a:solidFill>
                    <a:srgbClr val="64BDBF"/>
                  </a:solidFill>
                  <a:latin typeface="思源宋体 Heavy" panose="02020900000000000000" charset="-122"/>
                  <a:ea typeface="思源宋体 Heavy" panose="02020900000000000000" charset="-122"/>
                  <a:cs typeface="思源宋体" panose="02020400000000000000" charset="-122"/>
                </a:rPr>
                <a:t>40%</a:t>
              </a:r>
              <a:endParaRPr lang="en-US" altLang="zh-CN" sz="4000" b="1" dirty="0" smtClean="0">
                <a:solidFill>
                  <a:srgbClr val="64BDBF"/>
                </a:solidFill>
                <a:latin typeface="思源宋体 Heavy" panose="02020900000000000000" charset="-122"/>
                <a:ea typeface="思源宋体 Heavy" panose="02020900000000000000" charset="-122"/>
                <a:cs typeface="思源宋体" panose="02020400000000000000" charset="-122"/>
              </a:endParaRPr>
            </a:p>
          </p:txBody>
        </p:sp>
        <p:sp>
          <p:nvSpPr>
            <p:cNvPr id="151" name="Rectangle 24"/>
            <p:cNvSpPr>
              <a:spLocks noChangeArrowheads="1"/>
            </p:cNvSpPr>
            <p:nvPr/>
          </p:nvSpPr>
          <p:spPr bwMode="auto">
            <a:xfrm>
              <a:off x="11778" y="2893"/>
              <a:ext cx="2081"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ctr">
                <a:lnSpc>
                  <a:spcPct val="120000"/>
                </a:lnSpc>
                <a:spcBef>
                  <a:spcPts val="300"/>
                </a:spcBef>
              </a:pPr>
              <a:r>
                <a:rPr lang="en-US" altLang="zh-CN" sz="4000" b="1" dirty="0" smtClean="0">
                  <a:solidFill>
                    <a:srgbClr val="64BDBF"/>
                  </a:solidFill>
                  <a:latin typeface="思源宋体 Heavy" panose="02020900000000000000" charset="-122"/>
                  <a:ea typeface="思源宋体 Heavy" panose="02020900000000000000" charset="-122"/>
                  <a:cs typeface="思源宋体" panose="02020400000000000000" charset="-122"/>
                </a:rPr>
                <a:t>15%</a:t>
              </a:r>
              <a:endParaRPr lang="en-US" altLang="zh-CN" sz="4000" b="1" dirty="0" smtClean="0">
                <a:solidFill>
                  <a:srgbClr val="64BDBF"/>
                </a:solidFill>
                <a:latin typeface="思源宋体 Heavy" panose="02020900000000000000" charset="-122"/>
                <a:ea typeface="思源宋体 Heavy" panose="02020900000000000000" charset="-122"/>
                <a:cs typeface="思源宋体" panose="02020400000000000000" charset="-122"/>
              </a:endParaRPr>
            </a:p>
          </p:txBody>
        </p:sp>
        <p:sp>
          <p:nvSpPr>
            <p:cNvPr id="152" name="Rectangle 24"/>
            <p:cNvSpPr>
              <a:spLocks noChangeArrowheads="1"/>
            </p:cNvSpPr>
            <p:nvPr/>
          </p:nvSpPr>
          <p:spPr bwMode="auto">
            <a:xfrm>
              <a:off x="11778" y="6162"/>
              <a:ext cx="2081"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ctr">
                <a:lnSpc>
                  <a:spcPct val="120000"/>
                </a:lnSpc>
                <a:spcBef>
                  <a:spcPts val="300"/>
                </a:spcBef>
              </a:pPr>
              <a:r>
                <a:rPr lang="en-US" altLang="zh-CN" sz="4000" b="1" dirty="0" smtClean="0">
                  <a:solidFill>
                    <a:srgbClr val="FA90A7"/>
                  </a:solidFill>
                  <a:latin typeface="思源宋体 Heavy" panose="02020900000000000000" charset="-122"/>
                  <a:ea typeface="思源宋体 Heavy" panose="02020900000000000000" charset="-122"/>
                  <a:cs typeface="思源宋体" panose="02020400000000000000" charset="-122"/>
                </a:rPr>
                <a:t>40%</a:t>
              </a:r>
              <a:endParaRPr lang="en-US" altLang="zh-CN" sz="4000" b="1" dirty="0" smtClean="0">
                <a:solidFill>
                  <a:srgbClr val="FA90A7"/>
                </a:solidFill>
                <a:latin typeface="思源宋体 Heavy" panose="02020900000000000000" charset="-122"/>
                <a:ea typeface="思源宋体 Heavy" panose="02020900000000000000" charset="-122"/>
                <a:cs typeface="思源宋体" panose="02020400000000000000" charset="-122"/>
              </a:endParaRPr>
            </a:p>
          </p:txBody>
        </p:sp>
        <p:sp>
          <p:nvSpPr>
            <p:cNvPr id="153" name="文本框 22"/>
            <p:cNvSpPr txBox="1"/>
            <p:nvPr/>
          </p:nvSpPr>
          <p:spPr>
            <a:xfrm flipH="1">
              <a:off x="13859" y="2733"/>
              <a:ext cx="3306" cy="841"/>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lang="zh-CN" altLang="en-US" sz="2400"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sym typeface="思源宋体" panose="02020400000000000000" charset="-122"/>
                </a:rPr>
                <a:t>编辑标题文本</a:t>
              </a:r>
              <a:endParaRPr lang="zh-CN" altLang="en-US" sz="2400"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sym typeface="思源宋体" panose="02020400000000000000" charset="-122"/>
              </a:endParaRPr>
            </a:p>
          </p:txBody>
        </p:sp>
        <p:sp>
          <p:nvSpPr>
            <p:cNvPr id="154" name="文本框 22"/>
            <p:cNvSpPr txBox="1"/>
            <p:nvPr/>
          </p:nvSpPr>
          <p:spPr>
            <a:xfrm flipH="1">
              <a:off x="13859" y="3426"/>
              <a:ext cx="4444" cy="1452"/>
            </a:xfrm>
            <a:prstGeom prst="rect">
              <a:avLst/>
            </a:prstGeom>
            <a:noFill/>
            <a:ln w="9525">
              <a:noFill/>
              <a:miter/>
            </a:ln>
            <a:effectLst>
              <a:outerShdw sx="999" sy="999" algn="ctr" rotWithShape="0">
                <a:srgbClr val="000000"/>
              </a:outerShdw>
            </a:effectLst>
          </p:spPr>
          <p:txBody>
            <a:bodyPr wrap="square" anchor="t">
              <a:spAutoFit/>
            </a:bodyPr>
            <a:p>
              <a:pPr lvl="0" algn="just">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在此编辑文本内容在此编辑文本内容在此编辑文本内容在此编辑文本内容在此编辑文本内容在此编辑文本内容</a:t>
              </a:r>
              <a:endPar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sp>
          <p:nvSpPr>
            <p:cNvPr id="155" name="文本框 22"/>
            <p:cNvSpPr txBox="1"/>
            <p:nvPr/>
          </p:nvSpPr>
          <p:spPr>
            <a:xfrm flipH="1">
              <a:off x="13859" y="5996"/>
              <a:ext cx="3306" cy="841"/>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lang="zh-CN" altLang="en-US" sz="2400"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sym typeface="思源宋体" panose="02020400000000000000" charset="-122"/>
                </a:rPr>
                <a:t>编辑标题文本</a:t>
              </a:r>
              <a:endParaRPr lang="zh-CN" altLang="en-US" sz="2400"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sym typeface="思源宋体" panose="02020400000000000000" charset="-122"/>
              </a:endParaRPr>
            </a:p>
          </p:txBody>
        </p:sp>
        <p:sp>
          <p:nvSpPr>
            <p:cNvPr id="156" name="文本框 22"/>
            <p:cNvSpPr txBox="1"/>
            <p:nvPr/>
          </p:nvSpPr>
          <p:spPr>
            <a:xfrm flipH="1">
              <a:off x="13859" y="6689"/>
              <a:ext cx="4444" cy="1452"/>
            </a:xfrm>
            <a:prstGeom prst="rect">
              <a:avLst/>
            </a:prstGeom>
            <a:noFill/>
            <a:ln w="9525">
              <a:noFill/>
              <a:miter/>
            </a:ln>
            <a:effectLst>
              <a:outerShdw sx="999" sy="999" algn="ctr" rotWithShape="0">
                <a:srgbClr val="000000"/>
              </a:outerShdw>
            </a:effectLst>
          </p:spPr>
          <p:txBody>
            <a:bodyPr wrap="square" anchor="t">
              <a:spAutoFit/>
            </a:bodyPr>
            <a:p>
              <a:pPr lvl="0" algn="just">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在此编辑文本内容在此编辑文本内容在此编辑文本内容在此编辑文本内容在此编辑文本内容在此编辑文本内容</a:t>
              </a:r>
              <a:endPar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sp>
          <p:nvSpPr>
            <p:cNvPr id="157" name="文本框 22"/>
            <p:cNvSpPr txBox="1"/>
            <p:nvPr/>
          </p:nvSpPr>
          <p:spPr>
            <a:xfrm flipH="1">
              <a:off x="2402" y="2733"/>
              <a:ext cx="3306" cy="841"/>
            </a:xfrm>
            <a:prstGeom prst="rect">
              <a:avLst/>
            </a:prstGeom>
            <a:noFill/>
            <a:ln w="9525">
              <a:noFill/>
              <a:miter/>
            </a:ln>
            <a:effectLst>
              <a:outerShdw sx="999" sy="999" algn="ctr" rotWithShape="0">
                <a:srgbClr val="000000"/>
              </a:outerShdw>
            </a:effectLst>
          </p:spPr>
          <p:txBody>
            <a:bodyPr wrap="square" anchor="t">
              <a:spAutoFit/>
            </a:bodyPr>
            <a:p>
              <a:pPr lvl="0" algn="r">
                <a:lnSpc>
                  <a:spcPct val="120000"/>
                </a:lnSpc>
              </a:pPr>
              <a:r>
                <a:rPr lang="zh-CN" altLang="en-US" sz="2400"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sym typeface="思源宋体" panose="02020400000000000000" charset="-122"/>
                </a:rPr>
                <a:t>编辑标题文本</a:t>
              </a:r>
              <a:endParaRPr lang="zh-CN" altLang="en-US" sz="2400"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sym typeface="思源宋体" panose="02020400000000000000" charset="-122"/>
              </a:endParaRPr>
            </a:p>
          </p:txBody>
        </p:sp>
        <p:sp>
          <p:nvSpPr>
            <p:cNvPr id="158" name="文本框 22"/>
            <p:cNvSpPr txBox="1"/>
            <p:nvPr/>
          </p:nvSpPr>
          <p:spPr>
            <a:xfrm flipH="1">
              <a:off x="1361" y="3426"/>
              <a:ext cx="4444" cy="1452"/>
            </a:xfrm>
            <a:prstGeom prst="rect">
              <a:avLst/>
            </a:prstGeom>
            <a:noFill/>
            <a:ln w="9525">
              <a:noFill/>
              <a:miter/>
            </a:ln>
            <a:effectLst>
              <a:outerShdw sx="999" sy="999" algn="ctr" rotWithShape="0">
                <a:srgbClr val="000000"/>
              </a:outerShdw>
            </a:effectLst>
          </p:spPr>
          <p:txBody>
            <a:bodyPr wrap="square" anchor="t">
              <a:spAutoFit/>
            </a:bodyPr>
            <a:p>
              <a:pPr lvl="0" algn="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在此编辑文本内容在此编辑文本内容在此编辑文本内容在此编辑文本内容在此编辑文本内容在此编辑文本内容</a:t>
              </a:r>
              <a:endPar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sp>
          <p:nvSpPr>
            <p:cNvPr id="159" name="文本框 22"/>
            <p:cNvSpPr txBox="1"/>
            <p:nvPr/>
          </p:nvSpPr>
          <p:spPr>
            <a:xfrm flipH="1">
              <a:off x="2402" y="5996"/>
              <a:ext cx="3306" cy="841"/>
            </a:xfrm>
            <a:prstGeom prst="rect">
              <a:avLst/>
            </a:prstGeom>
            <a:noFill/>
            <a:ln w="9525">
              <a:noFill/>
              <a:miter/>
            </a:ln>
            <a:effectLst>
              <a:outerShdw sx="999" sy="999" algn="ctr" rotWithShape="0">
                <a:srgbClr val="000000"/>
              </a:outerShdw>
            </a:effectLst>
          </p:spPr>
          <p:txBody>
            <a:bodyPr wrap="square" anchor="t">
              <a:spAutoFit/>
            </a:bodyPr>
            <a:p>
              <a:pPr lvl="0" algn="r">
                <a:lnSpc>
                  <a:spcPct val="120000"/>
                </a:lnSpc>
              </a:pPr>
              <a:r>
                <a:rPr lang="zh-CN" altLang="en-US" sz="2400"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sym typeface="思源宋体" panose="02020400000000000000" charset="-122"/>
                </a:rPr>
                <a:t>编辑标题文本</a:t>
              </a:r>
              <a:endParaRPr lang="zh-CN" altLang="en-US" sz="2400"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sym typeface="思源宋体" panose="02020400000000000000" charset="-122"/>
              </a:endParaRPr>
            </a:p>
          </p:txBody>
        </p:sp>
        <p:sp>
          <p:nvSpPr>
            <p:cNvPr id="160" name="文本框 22"/>
            <p:cNvSpPr txBox="1"/>
            <p:nvPr/>
          </p:nvSpPr>
          <p:spPr>
            <a:xfrm flipH="1">
              <a:off x="1361" y="6689"/>
              <a:ext cx="4444" cy="1452"/>
            </a:xfrm>
            <a:prstGeom prst="rect">
              <a:avLst/>
            </a:prstGeom>
            <a:noFill/>
            <a:ln w="9525">
              <a:noFill/>
              <a:miter/>
            </a:ln>
            <a:effectLst>
              <a:outerShdw sx="999" sy="999" algn="ctr" rotWithShape="0">
                <a:srgbClr val="000000"/>
              </a:outerShdw>
            </a:effectLst>
          </p:spPr>
          <p:txBody>
            <a:bodyPr wrap="square" anchor="t">
              <a:spAutoFit/>
            </a:bodyPr>
            <a:p>
              <a:pPr lvl="0" algn="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在此编辑文本内容在此编辑文本内容在此编辑文本内容在此编辑文本内容在此编辑文本内容在此编辑文本内容</a:t>
              </a:r>
              <a:endPar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grpSp>
    </p:spTree>
    <p:custDataLst>
      <p:tags r:id="rId2"/>
    </p:custDataLst>
  </p:cSld>
  <p:clrMapOvr>
    <a:masterClrMapping/>
  </p:clrMapOvr>
  <p:transition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职业</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分析</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sym typeface="+mn-ea"/>
              </a:rPr>
              <a:t>JOB ANALYSIS</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61340" y="1952625"/>
            <a:ext cx="11195685" cy="3825240"/>
            <a:chOff x="884" y="3075"/>
            <a:chExt cx="17631" cy="6024"/>
          </a:xfrm>
        </p:grpSpPr>
        <p:graphicFrame>
          <p:nvGraphicFramePr>
            <p:cNvPr id="10" name="Chart 2"/>
            <p:cNvGraphicFramePr/>
            <p:nvPr/>
          </p:nvGraphicFramePr>
          <p:xfrm>
            <a:off x="884" y="3075"/>
            <a:ext cx="4544" cy="3524"/>
          </p:xfrm>
          <a:graphic>
            <a:graphicData uri="http://schemas.openxmlformats.org/drawingml/2006/chart">
              <c:chart xmlns:c="http://schemas.openxmlformats.org/drawingml/2006/chart" xmlns:r="http://schemas.openxmlformats.org/officeDocument/2006/relationships" r:id="rId1"/>
            </a:graphicData>
          </a:graphic>
        </p:graphicFrame>
        <p:sp>
          <p:nvSpPr>
            <p:cNvPr id="22" name="Content Placeholder 2"/>
            <p:cNvSpPr txBox="1"/>
            <p:nvPr/>
          </p:nvSpPr>
          <p:spPr>
            <a:xfrm>
              <a:off x="2201" y="4358"/>
              <a:ext cx="1910" cy="7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3200" b="1" dirty="0" smtClean="0">
                  <a:solidFill>
                    <a:srgbClr val="FA90A7"/>
                  </a:solidFill>
                  <a:latin typeface="思源宋体" panose="02020400000000000000" charset="-122"/>
                  <a:cs typeface="思源宋体" panose="02020400000000000000" charset="-122"/>
                </a:rPr>
                <a:t>75%</a:t>
              </a:r>
              <a:endParaRPr lang="en-US" sz="3200" b="1" dirty="0" smtClean="0">
                <a:solidFill>
                  <a:srgbClr val="FA90A7"/>
                </a:solidFill>
                <a:latin typeface="思源宋体" panose="02020400000000000000" charset="-122"/>
                <a:cs typeface="思源宋体" panose="02020400000000000000" charset="-122"/>
              </a:endParaRPr>
            </a:p>
          </p:txBody>
        </p:sp>
        <p:graphicFrame>
          <p:nvGraphicFramePr>
            <p:cNvPr id="40" name="Chart 39"/>
            <p:cNvGraphicFramePr/>
            <p:nvPr/>
          </p:nvGraphicFramePr>
          <p:xfrm>
            <a:off x="5246" y="3075"/>
            <a:ext cx="4544" cy="3524"/>
          </p:xfrm>
          <a:graphic>
            <a:graphicData uri="http://schemas.openxmlformats.org/drawingml/2006/chart">
              <c:chart xmlns:c="http://schemas.openxmlformats.org/drawingml/2006/chart" xmlns:r="http://schemas.openxmlformats.org/officeDocument/2006/relationships" r:id="rId2"/>
            </a:graphicData>
          </a:graphic>
        </p:graphicFrame>
        <p:sp>
          <p:nvSpPr>
            <p:cNvPr id="42" name="Content Placeholder 2"/>
            <p:cNvSpPr txBox="1"/>
            <p:nvPr/>
          </p:nvSpPr>
          <p:spPr>
            <a:xfrm>
              <a:off x="6571" y="4358"/>
              <a:ext cx="1910" cy="7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3200" b="1" dirty="0" smtClean="0">
                  <a:solidFill>
                    <a:srgbClr val="64BDBF"/>
                  </a:solidFill>
                  <a:latin typeface="思源宋体" panose="02020400000000000000" charset="-122"/>
                  <a:cs typeface="思源宋体" panose="02020400000000000000" charset="-122"/>
                </a:rPr>
                <a:t>92%</a:t>
              </a:r>
              <a:endParaRPr lang="en-US" sz="3200" b="1" dirty="0" smtClean="0">
                <a:solidFill>
                  <a:srgbClr val="64BDBF"/>
                </a:solidFill>
                <a:latin typeface="思源宋体" panose="02020400000000000000" charset="-122"/>
                <a:cs typeface="思源宋体" panose="02020400000000000000" charset="-122"/>
              </a:endParaRPr>
            </a:p>
          </p:txBody>
        </p:sp>
        <p:graphicFrame>
          <p:nvGraphicFramePr>
            <p:cNvPr id="48" name="Chart 47"/>
            <p:cNvGraphicFramePr/>
            <p:nvPr/>
          </p:nvGraphicFramePr>
          <p:xfrm>
            <a:off x="9609" y="3075"/>
            <a:ext cx="4544" cy="3524"/>
          </p:xfrm>
          <a:graphic>
            <a:graphicData uri="http://schemas.openxmlformats.org/drawingml/2006/chart">
              <c:chart xmlns:c="http://schemas.openxmlformats.org/drawingml/2006/chart" xmlns:r="http://schemas.openxmlformats.org/officeDocument/2006/relationships" r:id="rId3"/>
            </a:graphicData>
          </a:graphic>
        </p:graphicFrame>
        <p:sp>
          <p:nvSpPr>
            <p:cNvPr id="50" name="Content Placeholder 2"/>
            <p:cNvSpPr txBox="1"/>
            <p:nvPr/>
          </p:nvSpPr>
          <p:spPr>
            <a:xfrm>
              <a:off x="10942" y="4358"/>
              <a:ext cx="1910" cy="7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3200" b="1" dirty="0" smtClean="0">
                  <a:solidFill>
                    <a:srgbClr val="FA90A7"/>
                  </a:solidFill>
                  <a:latin typeface="思源宋体" panose="02020400000000000000" charset="-122"/>
                  <a:cs typeface="思源宋体" panose="02020400000000000000" charset="-122"/>
                </a:rPr>
                <a:t>38%</a:t>
              </a:r>
              <a:endParaRPr lang="en-US" sz="3200" b="1" dirty="0" smtClean="0">
                <a:solidFill>
                  <a:srgbClr val="FA90A7"/>
                </a:solidFill>
                <a:latin typeface="思源宋体" panose="02020400000000000000" charset="-122"/>
                <a:cs typeface="思源宋体" panose="02020400000000000000" charset="-122"/>
              </a:endParaRPr>
            </a:p>
          </p:txBody>
        </p:sp>
        <p:graphicFrame>
          <p:nvGraphicFramePr>
            <p:cNvPr id="52" name="Chart 51"/>
            <p:cNvGraphicFramePr/>
            <p:nvPr/>
          </p:nvGraphicFramePr>
          <p:xfrm>
            <a:off x="13971" y="3075"/>
            <a:ext cx="4544" cy="3524"/>
          </p:xfrm>
          <a:graphic>
            <a:graphicData uri="http://schemas.openxmlformats.org/drawingml/2006/chart">
              <c:chart xmlns:c="http://schemas.openxmlformats.org/drawingml/2006/chart" xmlns:r="http://schemas.openxmlformats.org/officeDocument/2006/relationships" r:id="rId4"/>
            </a:graphicData>
          </a:graphic>
        </p:graphicFrame>
        <p:sp>
          <p:nvSpPr>
            <p:cNvPr id="53" name="Content Placeholder 2"/>
            <p:cNvSpPr txBox="1"/>
            <p:nvPr/>
          </p:nvSpPr>
          <p:spPr>
            <a:xfrm>
              <a:off x="15304" y="4358"/>
              <a:ext cx="1910" cy="7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3200" b="1" dirty="0" smtClean="0">
                  <a:solidFill>
                    <a:srgbClr val="64BDBF"/>
                  </a:solidFill>
                  <a:latin typeface="思源宋体" panose="02020400000000000000" charset="-122"/>
                  <a:cs typeface="思源宋体" panose="02020400000000000000" charset="-122"/>
                </a:rPr>
                <a:t>27%</a:t>
              </a:r>
              <a:endParaRPr lang="en-US" sz="3200" b="1" dirty="0" smtClean="0">
                <a:solidFill>
                  <a:srgbClr val="64BDBF"/>
                </a:solidFill>
                <a:latin typeface="思源宋体" panose="02020400000000000000" charset="-122"/>
                <a:cs typeface="思源宋体" panose="02020400000000000000" charset="-122"/>
              </a:endParaRPr>
            </a:p>
          </p:txBody>
        </p:sp>
        <p:cxnSp>
          <p:nvCxnSpPr>
            <p:cNvPr id="54" name="Straight Connector 53"/>
            <p:cNvCxnSpPr/>
            <p:nvPr/>
          </p:nvCxnSpPr>
          <p:spPr>
            <a:xfrm>
              <a:off x="5317" y="3105"/>
              <a:ext cx="0" cy="5941"/>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9682" y="3105"/>
              <a:ext cx="0" cy="5941"/>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14047" y="3105"/>
              <a:ext cx="0" cy="5941"/>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1851" y="6834"/>
              <a:ext cx="261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76" name="Group 75"/>
            <p:cNvGrpSpPr/>
            <p:nvPr/>
          </p:nvGrpSpPr>
          <p:grpSpPr>
            <a:xfrm rot="0">
              <a:off x="1604" y="7085"/>
              <a:ext cx="3058" cy="1220"/>
              <a:chOff x="2343409" y="3651870"/>
              <a:chExt cx="1480516" cy="590694"/>
            </a:xfrm>
          </p:grpSpPr>
          <p:sp>
            <p:nvSpPr>
              <p:cNvPr id="77" name="Content Placeholder 2"/>
              <p:cNvSpPr txBox="1"/>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000" dirty="0" smtClean="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$96,453</a:t>
                </a:r>
                <a:endParaRPr lang="en-US" sz="2000" dirty="0" smtClean="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p:txBody>
          </p:sp>
          <p:sp>
            <p:nvSpPr>
              <p:cNvPr id="78" name="Content Placeholder 2"/>
              <p:cNvSpPr txBox="1"/>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200" b="1" dirty="0">
                    <a:solidFill>
                      <a:schemeClr val="bg1">
                        <a:lumMod val="50000"/>
                      </a:schemeClr>
                    </a:solidFill>
                    <a:cs typeface="思源宋体" panose="02020400000000000000" charset="-122"/>
                  </a:rPr>
                  <a:t>核心文本内容</a:t>
                </a:r>
                <a:endParaRPr lang="zh-CN" altLang="en-US" sz="1200" b="1" dirty="0">
                  <a:solidFill>
                    <a:schemeClr val="bg1">
                      <a:lumMod val="50000"/>
                    </a:schemeClr>
                  </a:solidFill>
                  <a:cs typeface="思源宋体" panose="02020400000000000000" charset="-122"/>
                </a:endParaRPr>
              </a:p>
            </p:txBody>
          </p:sp>
        </p:grpSp>
        <p:cxnSp>
          <p:nvCxnSpPr>
            <p:cNvPr id="57" name="Straight Connector 56"/>
            <p:cNvCxnSpPr/>
            <p:nvPr/>
          </p:nvCxnSpPr>
          <p:spPr>
            <a:xfrm>
              <a:off x="6193" y="6834"/>
              <a:ext cx="261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0" name="Group 79"/>
            <p:cNvGrpSpPr/>
            <p:nvPr/>
          </p:nvGrpSpPr>
          <p:grpSpPr>
            <a:xfrm rot="0">
              <a:off x="5997" y="7085"/>
              <a:ext cx="3058" cy="1220"/>
              <a:chOff x="2343409" y="3651870"/>
              <a:chExt cx="1480516" cy="590694"/>
            </a:xfrm>
          </p:grpSpPr>
          <p:sp>
            <p:nvSpPr>
              <p:cNvPr id="81" name="Content Placeholder 2"/>
              <p:cNvSpPr txBox="1"/>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algn="ctr">
                  <a:buClrTx/>
                  <a:buSzTx/>
                  <a:buFont typeface="Arial" panose="020B0604020202020204" pitchFamily="34" charset="0"/>
                  <a:buNone/>
                </a:pPr>
                <a:r>
                  <a:rPr lang="en-US" sz="2000" dirty="0" smtClean="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$46,200</a:t>
                </a:r>
                <a:endParaRPr lang="en-US" sz="2000" dirty="0" smtClean="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p:txBody>
          </p:sp>
          <p:sp>
            <p:nvSpPr>
              <p:cNvPr id="82" name="Content Placeholder 2"/>
              <p:cNvSpPr txBox="1"/>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200" b="1" dirty="0">
                    <a:solidFill>
                      <a:schemeClr val="bg1">
                        <a:lumMod val="50000"/>
                      </a:schemeClr>
                    </a:solidFill>
                    <a:cs typeface="思源宋体" panose="02020400000000000000" charset="-122"/>
                    <a:sym typeface="+mn-ea"/>
                  </a:rPr>
                  <a:t>核心文本内容</a:t>
                </a:r>
                <a:endParaRPr lang="zh-CN" altLang="en-US" sz="1200" b="1" dirty="0">
                  <a:solidFill>
                    <a:schemeClr val="bg1">
                      <a:lumMod val="50000"/>
                    </a:schemeClr>
                  </a:solidFill>
                  <a:cs typeface="思源宋体" panose="02020400000000000000" charset="-122"/>
                  <a:sym typeface="+mn-ea"/>
                </a:endParaRPr>
              </a:p>
            </p:txBody>
          </p:sp>
        </p:grpSp>
        <p:cxnSp>
          <p:nvCxnSpPr>
            <p:cNvPr id="61" name="Straight Connector 60"/>
            <p:cNvCxnSpPr/>
            <p:nvPr/>
          </p:nvCxnSpPr>
          <p:spPr>
            <a:xfrm>
              <a:off x="10591" y="6834"/>
              <a:ext cx="261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4" name="Group 83"/>
            <p:cNvGrpSpPr/>
            <p:nvPr/>
          </p:nvGrpSpPr>
          <p:grpSpPr>
            <a:xfrm rot="0">
              <a:off x="10368" y="7085"/>
              <a:ext cx="3058" cy="1220"/>
              <a:chOff x="2343409" y="3651870"/>
              <a:chExt cx="1480516" cy="590694"/>
            </a:xfrm>
          </p:grpSpPr>
          <p:sp>
            <p:nvSpPr>
              <p:cNvPr id="85" name="Content Placeholder 2"/>
              <p:cNvSpPr txBox="1"/>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algn="ctr">
                  <a:buClrTx/>
                  <a:buSzTx/>
                  <a:buFont typeface="Arial" panose="020B0604020202020204" pitchFamily="34" charset="0"/>
                  <a:buNone/>
                </a:pPr>
                <a:r>
                  <a:rPr lang="en-US" sz="2000" dirty="0" smtClean="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$14,321</a:t>
                </a:r>
                <a:endParaRPr lang="en-US" sz="2000" dirty="0" smtClean="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p:txBody>
          </p:sp>
          <p:sp>
            <p:nvSpPr>
              <p:cNvPr id="86" name="Content Placeholder 2"/>
              <p:cNvSpPr txBox="1"/>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200" b="1" dirty="0">
                    <a:solidFill>
                      <a:schemeClr val="bg1">
                        <a:lumMod val="50000"/>
                      </a:schemeClr>
                    </a:solidFill>
                    <a:cs typeface="思源宋体" panose="02020400000000000000" charset="-122"/>
                    <a:sym typeface="+mn-ea"/>
                  </a:rPr>
                  <a:t>核心文本内容</a:t>
                </a:r>
                <a:endParaRPr lang="zh-CN" altLang="en-US" sz="1200" b="1" dirty="0">
                  <a:solidFill>
                    <a:schemeClr val="bg1">
                      <a:lumMod val="50000"/>
                    </a:schemeClr>
                  </a:solidFill>
                  <a:cs typeface="思源宋体" panose="02020400000000000000" charset="-122"/>
                  <a:sym typeface="+mn-ea"/>
                </a:endParaRPr>
              </a:p>
            </p:txBody>
          </p:sp>
        </p:grpSp>
        <p:cxnSp>
          <p:nvCxnSpPr>
            <p:cNvPr id="62" name="Straight Connector 61"/>
            <p:cNvCxnSpPr/>
            <p:nvPr/>
          </p:nvCxnSpPr>
          <p:spPr>
            <a:xfrm>
              <a:off x="14953" y="6834"/>
              <a:ext cx="261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8" name="Group 87"/>
            <p:cNvGrpSpPr/>
            <p:nvPr/>
          </p:nvGrpSpPr>
          <p:grpSpPr>
            <a:xfrm rot="0">
              <a:off x="14730" y="7085"/>
              <a:ext cx="3058" cy="1220"/>
              <a:chOff x="2343409" y="3651870"/>
              <a:chExt cx="1480516" cy="590694"/>
            </a:xfrm>
          </p:grpSpPr>
          <p:sp>
            <p:nvSpPr>
              <p:cNvPr id="89" name="Content Placeholder 2"/>
              <p:cNvSpPr txBox="1"/>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algn="ctr">
                  <a:buClrTx/>
                  <a:buSzTx/>
                  <a:buFont typeface="Arial" panose="020B0604020202020204" pitchFamily="34" charset="0"/>
                  <a:buNone/>
                </a:pPr>
                <a:r>
                  <a:rPr lang="en-US" sz="2000" dirty="0" smtClean="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$16,567</a:t>
                </a:r>
                <a:endParaRPr lang="en-US" sz="2000" dirty="0" smtClean="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p:txBody>
          </p:sp>
          <p:sp>
            <p:nvSpPr>
              <p:cNvPr id="90" name="Content Placeholder 2"/>
              <p:cNvSpPr txBox="1"/>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200" b="1" dirty="0">
                    <a:solidFill>
                      <a:schemeClr val="bg1">
                        <a:lumMod val="50000"/>
                      </a:schemeClr>
                    </a:solidFill>
                    <a:cs typeface="思源宋体" panose="02020400000000000000" charset="-122"/>
                    <a:sym typeface="+mn-ea"/>
                  </a:rPr>
                  <a:t>核心文本内容</a:t>
                </a:r>
                <a:endParaRPr lang="zh-CN" altLang="en-US" sz="1200" b="1" dirty="0">
                  <a:solidFill>
                    <a:schemeClr val="bg1">
                      <a:lumMod val="50000"/>
                    </a:schemeClr>
                  </a:solidFill>
                  <a:cs typeface="思源宋体" panose="02020400000000000000" charset="-122"/>
                  <a:sym typeface="+mn-ea"/>
                </a:endParaRPr>
              </a:p>
            </p:txBody>
          </p:sp>
        </p:grpSp>
        <p:sp>
          <p:nvSpPr>
            <p:cNvPr id="36" name="文本框 22"/>
            <p:cNvSpPr txBox="1"/>
            <p:nvPr/>
          </p:nvSpPr>
          <p:spPr>
            <a:xfrm flipH="1">
              <a:off x="1442" y="8083"/>
              <a:ext cx="3430" cy="1016"/>
            </a:xfrm>
            <a:prstGeom prst="rect">
              <a:avLst/>
            </a:prstGeom>
            <a:noFill/>
            <a:ln w="9525">
              <a:noFill/>
              <a:miter/>
            </a:ln>
            <a:effectLst>
              <a:outerShdw sx="999" sy="999" algn="ctr" rotWithShape="0">
                <a:srgbClr val="000000"/>
              </a:outerShdw>
            </a:effectLst>
          </p:spPr>
          <p:txBody>
            <a:bodyPr wrap="square" anchor="t">
              <a:spAutoFit/>
            </a:bodyPr>
            <a:p>
              <a:pPr lvl="0" algn="ct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a:t>
              </a:r>
              <a:endPar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sp>
          <p:nvSpPr>
            <p:cNvPr id="16" name="文本框 22"/>
            <p:cNvSpPr txBox="1"/>
            <p:nvPr/>
          </p:nvSpPr>
          <p:spPr>
            <a:xfrm flipH="1">
              <a:off x="5800" y="8083"/>
              <a:ext cx="3430" cy="1016"/>
            </a:xfrm>
            <a:prstGeom prst="rect">
              <a:avLst/>
            </a:prstGeom>
            <a:noFill/>
            <a:ln w="9525">
              <a:noFill/>
              <a:miter/>
            </a:ln>
            <a:effectLst>
              <a:outerShdw sx="999" sy="999" algn="ctr" rotWithShape="0">
                <a:srgbClr val="000000"/>
              </a:outerShdw>
            </a:effectLst>
          </p:spPr>
          <p:txBody>
            <a:bodyPr wrap="square" anchor="t">
              <a:spAutoFit/>
            </a:bodyPr>
            <a:p>
              <a:pPr lvl="0" algn="ct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a:t>
              </a:r>
              <a:endPar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sp>
          <p:nvSpPr>
            <p:cNvPr id="17" name="文本框 22"/>
            <p:cNvSpPr txBox="1"/>
            <p:nvPr/>
          </p:nvSpPr>
          <p:spPr>
            <a:xfrm flipH="1">
              <a:off x="10134" y="8083"/>
              <a:ext cx="3430" cy="1016"/>
            </a:xfrm>
            <a:prstGeom prst="rect">
              <a:avLst/>
            </a:prstGeom>
            <a:noFill/>
            <a:ln w="9525">
              <a:noFill/>
              <a:miter/>
            </a:ln>
            <a:effectLst>
              <a:outerShdw sx="999" sy="999" algn="ctr" rotWithShape="0">
                <a:srgbClr val="000000"/>
              </a:outerShdw>
            </a:effectLst>
          </p:spPr>
          <p:txBody>
            <a:bodyPr wrap="square" anchor="t">
              <a:spAutoFit/>
            </a:bodyPr>
            <a:p>
              <a:pPr lvl="0" algn="ct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a:t>
              </a:r>
              <a:endPar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sp>
          <p:nvSpPr>
            <p:cNvPr id="18" name="文本框 22"/>
            <p:cNvSpPr txBox="1"/>
            <p:nvPr/>
          </p:nvSpPr>
          <p:spPr>
            <a:xfrm flipH="1">
              <a:off x="14492" y="8083"/>
              <a:ext cx="3430" cy="1016"/>
            </a:xfrm>
            <a:prstGeom prst="rect">
              <a:avLst/>
            </a:prstGeom>
            <a:noFill/>
            <a:ln w="9525">
              <a:noFill/>
              <a:miter/>
            </a:ln>
            <a:effectLst>
              <a:outerShdw sx="999" sy="999" algn="ctr" rotWithShape="0">
                <a:srgbClr val="000000"/>
              </a:outerShdw>
            </a:effectLst>
          </p:spPr>
          <p:txBody>
            <a:bodyPr wrap="square" anchor="t">
              <a:spAutoFit/>
            </a:bodyPr>
            <a:p>
              <a:pPr lvl="0" algn="ct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a:t>
              </a:r>
              <a:endPar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grpSp>
    </p:spTree>
    <p:custDataLst>
      <p:tags r:id="rId5"/>
    </p:custDataLst>
  </p:cSld>
  <p:clrMapOvr>
    <a:masterClrMapping/>
  </p:clrMapOvr>
  <p:transition advTm="2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自我</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评估</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SELF ASSESSMENT</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836295" y="1465580"/>
            <a:ext cx="10441940" cy="4568190"/>
            <a:chOff x="1317" y="2308"/>
            <a:chExt cx="16444" cy="7194"/>
          </a:xfrm>
        </p:grpSpPr>
        <p:pic>
          <p:nvPicPr>
            <p:cNvPr id="4" name="图片 3" descr="D:\千图网\01商务风\预览图_千图网_编号36123308.jpg预览图_千图网_编号36123308"/>
            <p:cNvPicPr>
              <a:picLocks noChangeAspect="1"/>
            </p:cNvPicPr>
            <p:nvPr/>
          </p:nvPicPr>
          <p:blipFill>
            <a:blip r:embed="rId1"/>
            <a:srcRect/>
            <a:stretch>
              <a:fillRect/>
            </a:stretch>
          </p:blipFill>
          <p:spPr>
            <a:xfrm>
              <a:off x="1441" y="4927"/>
              <a:ext cx="6864" cy="4575"/>
            </a:xfrm>
            <a:prstGeom prst="rect">
              <a:avLst/>
            </a:prstGeom>
          </p:spPr>
        </p:pic>
        <p:sp>
          <p:nvSpPr>
            <p:cNvPr id="21" name="矩形 20"/>
            <p:cNvSpPr/>
            <p:nvPr/>
          </p:nvSpPr>
          <p:spPr>
            <a:xfrm>
              <a:off x="8510" y="4927"/>
              <a:ext cx="9251" cy="4575"/>
            </a:xfrm>
            <a:prstGeom prst="rect">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15" name="文本框 14"/>
            <p:cNvSpPr txBox="1"/>
            <p:nvPr/>
          </p:nvSpPr>
          <p:spPr>
            <a:xfrm>
              <a:off x="1317" y="2308"/>
              <a:ext cx="5781" cy="841"/>
            </a:xfrm>
            <a:prstGeom prst="rect">
              <a:avLst/>
            </a:prstGeom>
            <a:noFill/>
          </p:spPr>
          <p:txBody>
            <a:bodyPr wrap="square" rtlCol="0">
              <a:spAutoFit/>
            </a:bodyPr>
            <a:p>
              <a:pPr>
                <a:lnSpc>
                  <a:spcPct val="120000"/>
                </a:lnSpc>
                <a:spcBef>
                  <a:spcPts val="0"/>
                </a:spcBef>
                <a:spcAft>
                  <a:spcPts val="0"/>
                </a:spcAft>
              </a:pPr>
              <a:r>
                <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编辑段落核心文本内容</a:t>
              </a:r>
              <a:endPar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16" name="文本框 15"/>
            <p:cNvSpPr txBox="1"/>
            <p:nvPr/>
          </p:nvSpPr>
          <p:spPr>
            <a:xfrm>
              <a:off x="1317" y="3095"/>
              <a:ext cx="16444" cy="1670"/>
            </a:xfrm>
            <a:prstGeom prst="rect">
              <a:avLst/>
            </a:prstGeom>
            <a:noFill/>
          </p:spPr>
          <p:txBody>
            <a:bodyPr wrap="square" rtlCol="0">
              <a:spAutoFit/>
            </a:bodyPr>
            <a:p>
              <a:pPr algn="l">
                <a:lnSpc>
                  <a:spcPct val="150000"/>
                </a:lnSpc>
              </a:pPr>
              <a:r>
                <a:rPr lang="zh-CN" altLang="en-US" sz="14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描述重要文本内容在此描述重要文本内容在此描述重要文本内容在此描述重要文本内容在此描述重要文本内容在此描述重要文本内容在此描述重要文本内容在此描述重要文本内容在此描述重要文本内容在此描述重要文本内容在此描述重要文本内容在此描述重要文本内容在此描述重要文本内容在此描述重要文本内容在此描述重要文本内容在</a:t>
              </a:r>
              <a:endParaRPr lang="zh-CN" altLang="en-US" sz="14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p:txBody>
        </p:sp>
      </p:grpSp>
      <p:sp>
        <p:nvSpPr>
          <p:cNvPr id="153" name="文本框 22"/>
          <p:cNvSpPr txBox="1"/>
          <p:nvPr/>
        </p:nvSpPr>
        <p:spPr>
          <a:xfrm flipH="1">
            <a:off x="5752465" y="3354705"/>
            <a:ext cx="2099310" cy="534035"/>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lang="zh-CN" altLang="en-US" sz="2400" dirty="0">
                <a:solidFill>
                  <a:schemeClr val="bg1"/>
                </a:solidFill>
                <a:latin typeface="思源宋体 Heavy" panose="02020900000000000000" charset="-122"/>
                <a:ea typeface="思源宋体 Heavy" panose="02020900000000000000" charset="-122"/>
                <a:cs typeface="思源宋体" panose="02020400000000000000" charset="-122"/>
                <a:sym typeface="思源宋体" panose="02020400000000000000" charset="-122"/>
              </a:rPr>
              <a:t>编辑标题文本</a:t>
            </a:r>
            <a:endParaRPr lang="zh-CN" altLang="en-US" sz="2400" dirty="0">
              <a:solidFill>
                <a:schemeClr val="bg1"/>
              </a:solidFill>
              <a:latin typeface="思源宋体 Heavy" panose="02020900000000000000" charset="-122"/>
              <a:ea typeface="思源宋体 Heavy" panose="02020900000000000000" charset="-122"/>
              <a:cs typeface="思源宋体" panose="02020400000000000000" charset="-122"/>
              <a:sym typeface="思源宋体" panose="02020400000000000000" charset="-122"/>
            </a:endParaRPr>
          </a:p>
        </p:txBody>
      </p:sp>
      <p:sp>
        <p:nvSpPr>
          <p:cNvPr id="154" name="文本框 22"/>
          <p:cNvSpPr txBox="1"/>
          <p:nvPr/>
        </p:nvSpPr>
        <p:spPr>
          <a:xfrm flipH="1">
            <a:off x="5752465" y="3888740"/>
            <a:ext cx="5326380" cy="1753235"/>
          </a:xfrm>
          <a:prstGeom prst="rect">
            <a:avLst/>
          </a:prstGeom>
          <a:noFill/>
          <a:ln w="9525">
            <a:noFill/>
            <a:miter/>
          </a:ln>
          <a:effectLst>
            <a:outerShdw sx="999" sy="999" algn="ctr" rotWithShape="0">
              <a:srgbClr val="000000"/>
            </a:outerShdw>
          </a:effectLst>
        </p:spPr>
        <p:txBody>
          <a:bodyPr wrap="square" anchor="t">
            <a:spAutoFit/>
          </a:bodyPr>
          <a:p>
            <a:pPr lvl="0" algn="just">
              <a:lnSpc>
                <a:spcPct val="150000"/>
              </a:lnSpc>
            </a:pPr>
            <a:r>
              <a:rPr lang="zh-CN" altLang="en-US" sz="1200">
                <a:solidFill>
                  <a:schemeClr val="bg1"/>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在此编辑文本内容在此编辑文本内容在此编辑文本内容在此编辑文本内容在此编辑文本内容在此编辑文本内容</a:t>
            </a:r>
            <a:r>
              <a:rPr lang="zh-CN" altLang="en-US" sz="1200">
                <a:solidFill>
                  <a:schemeClr val="bg1"/>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在此编辑文本内容在此编辑文本内容在此编辑文本内容在此编辑文本内容在此编辑文本内容在此编辑文本内容在此编辑文本内容在此编辑文本内容在此编辑文本内容在此编辑文本内容在此编辑文本内容在此编辑文本内容在此编辑文本内容在此编辑文本内容</a:t>
            </a:r>
            <a:endParaRPr lang="zh-CN" altLang="en-US" sz="1200">
              <a:solidFill>
                <a:schemeClr val="bg1"/>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spTree>
    <p:custDataLst>
      <p:tags r:id="rId2"/>
    </p:custDataLst>
  </p:cSld>
  <p:clrMapOvr>
    <a:masterClrMapping/>
  </p:clrMapOvr>
  <p:transition advTm="2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7"/>
                                        </p:tgtEl>
                                        <p:attrNameLst>
                                          <p:attrName>style.visibility</p:attrName>
                                        </p:attrNameLst>
                                      </p:cBhvr>
                                      <p:to>
                                        <p:strVal val="visible"/>
                                      </p:to>
                                    </p:set>
                                    <p:animEffect transition="in" filter="plus(i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4285" y="1664335"/>
            <a:ext cx="9784080" cy="3769360"/>
            <a:chOff x="1991" y="2621"/>
            <a:chExt cx="15408" cy="5936"/>
          </a:xfrm>
        </p:grpSpPr>
        <p:grpSp>
          <p:nvGrpSpPr>
            <p:cNvPr id="9" name="组合 8"/>
            <p:cNvGrpSpPr/>
            <p:nvPr/>
          </p:nvGrpSpPr>
          <p:grpSpPr>
            <a:xfrm>
              <a:off x="1991" y="2621"/>
              <a:ext cx="15408" cy="5936"/>
              <a:chOff x="1976" y="2722"/>
              <a:chExt cx="15408" cy="5936"/>
            </a:xfrm>
          </p:grpSpPr>
          <p:grpSp>
            <p:nvGrpSpPr>
              <p:cNvPr id="32" name="组合 31"/>
              <p:cNvGrpSpPr/>
              <p:nvPr/>
            </p:nvGrpSpPr>
            <p:grpSpPr>
              <a:xfrm>
                <a:off x="8405" y="5179"/>
                <a:ext cx="5718" cy="704"/>
                <a:chOff x="8345" y="5659"/>
                <a:chExt cx="5718" cy="704"/>
              </a:xfrm>
            </p:grpSpPr>
            <p:sp>
              <p:nvSpPr>
                <p:cNvPr id="10" name="矩形 9"/>
                <p:cNvSpPr/>
                <p:nvPr/>
              </p:nvSpPr>
              <p:spPr>
                <a:xfrm>
                  <a:off x="8345" y="5659"/>
                  <a:ext cx="5719" cy="704"/>
                </a:xfrm>
                <a:prstGeom prst="rect">
                  <a:avLst/>
                </a:prstGeom>
                <a:solidFill>
                  <a:srgbClr val="ECC1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11" name="文本框 10"/>
                <p:cNvSpPr txBox="1"/>
                <p:nvPr/>
              </p:nvSpPr>
              <p:spPr>
                <a:xfrm>
                  <a:off x="8345" y="5746"/>
                  <a:ext cx="5719" cy="531"/>
                </a:xfrm>
                <a:prstGeom prst="rect">
                  <a:avLst/>
                </a:prstGeom>
                <a:noFill/>
              </p:spPr>
              <p:txBody>
                <a:bodyPr wrap="square" rtlCol="0">
                  <a:spAutoFit/>
                </a:bodyPr>
                <a:p>
                  <a:pPr algn="ctr"/>
                  <a:r>
                    <a:rPr lang="zh-CN" altLang="en-US" sz="1600">
                      <a:solidFill>
                        <a:schemeClr val="bg1"/>
                      </a:solidFill>
                      <a:latin typeface="思源黑体 CN Bold" panose="020B0800000000000000" charset="-122"/>
                      <a:ea typeface="思源黑体 CN Bold" panose="020B0800000000000000" charset="-122"/>
                      <a:cs typeface="思源宋体" panose="02020400000000000000" charset="-122"/>
                    </a:rPr>
                    <a:t>ENTER THE TITLE CONTENT HERE</a:t>
                  </a:r>
                  <a:endParaRPr lang="zh-CN" altLang="en-US" sz="1600">
                    <a:solidFill>
                      <a:schemeClr val="bg1"/>
                    </a:solidFill>
                    <a:latin typeface="思源黑体 CN Bold" panose="020B0800000000000000" charset="-122"/>
                    <a:ea typeface="思源黑体 CN Bold" panose="020B0800000000000000" charset="-122"/>
                    <a:cs typeface="思源宋体" panose="02020400000000000000" charset="-122"/>
                  </a:endParaRPr>
                </a:p>
              </p:txBody>
            </p:sp>
          </p:grpSp>
          <p:sp>
            <p:nvSpPr>
              <p:cNvPr id="39" name="文本框 38"/>
              <p:cNvSpPr txBox="1"/>
              <p:nvPr/>
            </p:nvSpPr>
            <p:spPr>
              <a:xfrm>
                <a:off x="8250" y="3683"/>
                <a:ext cx="5874" cy="1452"/>
              </a:xfrm>
              <a:prstGeom prst="rect">
                <a:avLst/>
              </a:prstGeom>
              <a:noFill/>
            </p:spPr>
            <p:txBody>
              <a:bodyPr wrap="square" rtlCol="0">
                <a:spAutoFit/>
              </a:bodyPr>
              <a:p>
                <a:pPr algn="dist"/>
                <a:r>
                  <a:rPr lang="zh-CN" altLang="en-US" sz="5400">
                    <a:solidFill>
                      <a:schemeClr val="tx1">
                        <a:lumMod val="75000"/>
                        <a:lumOff val="25000"/>
                      </a:schemeClr>
                    </a:solidFill>
                    <a:latin typeface="字魂35号-经典雅黑" panose="00000500000000000000" charset="-122"/>
                    <a:ea typeface="字魂35号-经典雅黑" panose="00000500000000000000" charset="-122"/>
                    <a:cs typeface="思源宋体" panose="02020400000000000000" charset="-122"/>
                  </a:rPr>
                  <a:t>自我定位</a:t>
                </a:r>
                <a:endParaRPr lang="zh-CN" altLang="en-US" sz="5400">
                  <a:solidFill>
                    <a:schemeClr val="tx1">
                      <a:lumMod val="75000"/>
                      <a:lumOff val="25000"/>
                    </a:schemeClr>
                  </a:solidFill>
                  <a:latin typeface="字魂35号-经典雅黑" panose="00000500000000000000" charset="-122"/>
                  <a:ea typeface="字魂35号-经典雅黑" panose="00000500000000000000" charset="-122"/>
                  <a:cs typeface="思源宋体" panose="02020400000000000000" charset="-122"/>
                </a:endParaRPr>
              </a:p>
            </p:txBody>
          </p:sp>
          <p:sp>
            <p:nvSpPr>
              <p:cNvPr id="40" name="文本框 39"/>
              <p:cNvSpPr txBox="1"/>
              <p:nvPr/>
            </p:nvSpPr>
            <p:spPr>
              <a:xfrm>
                <a:off x="8359" y="5943"/>
                <a:ext cx="9025" cy="1409"/>
              </a:xfrm>
              <a:prstGeom prst="rect">
                <a:avLst/>
              </a:prstGeom>
              <a:noFill/>
            </p:spPr>
            <p:txBody>
              <a:bodyPr wrap="square" rtlCol="0">
                <a:spAutoFit/>
              </a:bodyPr>
              <a:p>
                <a:pPr>
                  <a:lnSpc>
                    <a:spcPct val="150000"/>
                  </a:lnSpc>
                  <a:spcBef>
                    <a:spcPts val="0"/>
                  </a:spcBef>
                  <a:spcAft>
                    <a:spcPts val="0"/>
                  </a:spcAft>
                </a:pP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a:t>
                </a:r>
                <a:endPar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endParaRPr>
              </a:p>
              <a:p>
                <a:pPr>
                  <a:lnSpc>
                    <a:spcPct val="150000"/>
                  </a:lnSpc>
                  <a:spcBef>
                    <a:spcPts val="0"/>
                  </a:spcBef>
                  <a:spcAft>
                    <a:spcPts val="0"/>
                  </a:spcAft>
                </a:pP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a:t>
                </a:r>
                <a:endParaRPr lang="en-US" alt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endParaRPr>
              </a:p>
              <a:p>
                <a:pPr>
                  <a:lnSpc>
                    <a:spcPct val="150000"/>
                  </a:lnSpc>
                  <a:spcBef>
                    <a:spcPts val="0"/>
                  </a:spcBef>
                  <a:spcAft>
                    <a:spcPts val="0"/>
                  </a:spcAft>
                </a:pP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endPar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endParaRPr>
              </a:p>
            </p:txBody>
          </p:sp>
          <p:sp>
            <p:nvSpPr>
              <p:cNvPr id="12" name="文本框 11"/>
              <p:cNvSpPr txBox="1"/>
              <p:nvPr/>
            </p:nvSpPr>
            <p:spPr>
              <a:xfrm>
                <a:off x="1976" y="2722"/>
                <a:ext cx="5834" cy="5936"/>
              </a:xfrm>
              <a:prstGeom prst="rect">
                <a:avLst/>
              </a:prstGeom>
              <a:noFill/>
            </p:spPr>
            <p:txBody>
              <a:bodyPr wrap="square" rtlCol="0">
                <a:spAutoFit/>
              </a:bodyPr>
              <a:p>
                <a:pPr algn="ctr"/>
                <a:r>
                  <a:rPr lang="en-US" altLang="zh-CN" sz="23900">
                    <a:solidFill>
                      <a:srgbClr val="64BDBF"/>
                    </a:solidFill>
                    <a:latin typeface="思源黑体 CN Normal" panose="020B0400000000000000" charset="-122"/>
                    <a:ea typeface="思源黑体 CN Normal" panose="020B0400000000000000" charset="-122"/>
                    <a:cs typeface="思源宋体" panose="02020400000000000000" charset="-122"/>
                  </a:rPr>
                  <a:t>03</a:t>
                </a:r>
                <a:endParaRPr lang="en-US" altLang="zh-CN" sz="23900">
                  <a:solidFill>
                    <a:srgbClr val="64BDBF"/>
                  </a:solidFill>
                  <a:latin typeface="思源黑体 CN Normal" panose="020B0400000000000000" charset="-122"/>
                  <a:ea typeface="思源黑体 CN Normal" panose="020B0400000000000000" charset="-122"/>
                  <a:cs typeface="思源宋体" panose="02020400000000000000" charset="-122"/>
                </a:endParaRPr>
              </a:p>
            </p:txBody>
          </p:sp>
        </p:grpSp>
        <p:sp>
          <p:nvSpPr>
            <p:cNvPr id="15" name="矩形 14"/>
            <p:cNvSpPr/>
            <p:nvPr/>
          </p:nvSpPr>
          <p:spPr>
            <a:xfrm>
              <a:off x="2415" y="5078"/>
              <a:ext cx="4759" cy="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16" name="文本框 15"/>
            <p:cNvSpPr txBox="1"/>
            <p:nvPr/>
          </p:nvSpPr>
          <p:spPr>
            <a:xfrm>
              <a:off x="2414" y="5125"/>
              <a:ext cx="4642" cy="822"/>
            </a:xfrm>
            <a:prstGeom prst="rect">
              <a:avLst/>
            </a:prstGeom>
            <a:noFill/>
          </p:spPr>
          <p:txBody>
            <a:bodyPr wrap="square" rtlCol="0">
              <a:spAutoFit/>
            </a:bodyPr>
            <a:p>
              <a:pPr algn="dist">
                <a:buClrTx/>
                <a:buSzTx/>
                <a:buFontTx/>
              </a:pPr>
              <a:r>
                <a:rPr lang="en-US" altLang="zh-CN" sz="2800">
                  <a:solidFill>
                    <a:schemeClr val="tx1">
                      <a:lumMod val="50000"/>
                      <a:lumOff val="50000"/>
                      <a:alpha val="42000"/>
                    </a:schemeClr>
                  </a:solidFill>
                  <a:latin typeface="思源黑体 CN Normal" panose="020B0400000000000000" charset="-122"/>
                  <a:ea typeface="思源黑体 CN Normal" panose="020B0400000000000000" charset="-122"/>
                  <a:cs typeface="思源宋体" panose="02020400000000000000" charset="-122"/>
                </a:rPr>
                <a:t>PART THE TITLE</a:t>
              </a:r>
              <a:endParaRPr lang="en-US" altLang="zh-CN" sz="2800">
                <a:solidFill>
                  <a:schemeClr val="tx1">
                    <a:lumMod val="50000"/>
                    <a:lumOff val="50000"/>
                    <a:alpha val="42000"/>
                  </a:schemeClr>
                </a:solidFill>
                <a:latin typeface="思源黑体 CN Normal" panose="020B0400000000000000" charset="-122"/>
                <a:ea typeface="思源黑体 CN Normal" panose="020B0400000000000000" charset="-122"/>
                <a:cs typeface="思源宋体" panose="02020400000000000000" charset="-122"/>
              </a:endParaRPr>
            </a:p>
          </p:txBody>
        </p:sp>
      </p:grpSp>
    </p:spTree>
    <p:custDataLst>
      <p:tags r:id="rId1"/>
    </p:custDataLst>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自我</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定位</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SELF-IMAGE</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1286510" y="1986280"/>
            <a:ext cx="9576435" cy="3829050"/>
            <a:chOff x="1613" y="3128"/>
            <a:chExt cx="15081" cy="6030"/>
          </a:xfrm>
        </p:grpSpPr>
        <p:sp>
          <p:nvSpPr>
            <p:cNvPr id="25" name="矩形 24"/>
            <p:cNvSpPr/>
            <p:nvPr/>
          </p:nvSpPr>
          <p:spPr>
            <a:xfrm>
              <a:off x="10710" y="5745"/>
              <a:ext cx="5985" cy="585"/>
            </a:xfrm>
            <a:prstGeom prst="rect">
              <a:avLst/>
            </a:prstGeom>
            <a:solidFill>
              <a:srgbClr val="FA9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9" name="椭圆 8"/>
            <p:cNvSpPr/>
            <p:nvPr/>
          </p:nvSpPr>
          <p:spPr>
            <a:xfrm>
              <a:off x="1613" y="3519"/>
              <a:ext cx="368" cy="368"/>
            </a:xfrm>
            <a:prstGeom prst="ellipse">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15" name="椭圆 14"/>
            <p:cNvSpPr/>
            <p:nvPr/>
          </p:nvSpPr>
          <p:spPr>
            <a:xfrm>
              <a:off x="1613" y="5675"/>
              <a:ext cx="368" cy="368"/>
            </a:xfrm>
            <a:prstGeom prst="ellipse">
              <a:avLst/>
            </a:prstGeom>
            <a:solidFill>
              <a:srgbClr val="FA9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16" name="椭圆 15"/>
            <p:cNvSpPr/>
            <p:nvPr/>
          </p:nvSpPr>
          <p:spPr>
            <a:xfrm>
              <a:off x="1613" y="7832"/>
              <a:ext cx="368" cy="368"/>
            </a:xfrm>
            <a:prstGeom prst="ellipse">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pic>
          <p:nvPicPr>
            <p:cNvPr id="17" name="图片 16" descr="D:\千图网\01商务风\9P1A2743.jpg9P1A2743"/>
            <p:cNvPicPr>
              <a:picLocks noChangeAspect="1"/>
            </p:cNvPicPr>
            <p:nvPr/>
          </p:nvPicPr>
          <p:blipFill>
            <a:blip r:embed="rId1"/>
            <a:srcRect/>
            <a:stretch>
              <a:fillRect/>
            </a:stretch>
          </p:blipFill>
          <p:spPr>
            <a:xfrm>
              <a:off x="11744" y="3128"/>
              <a:ext cx="4019" cy="6030"/>
            </a:xfrm>
            <a:prstGeom prst="rect">
              <a:avLst/>
            </a:prstGeom>
          </p:spPr>
        </p:pic>
        <p:sp>
          <p:nvSpPr>
            <p:cNvPr id="135" name="Docer Falling Dust PPT demo 13"/>
            <p:cNvSpPr txBox="1"/>
            <p:nvPr/>
          </p:nvSpPr>
          <p:spPr>
            <a:xfrm>
              <a:off x="2411" y="3862"/>
              <a:ext cx="7390" cy="1020"/>
            </a:xfrm>
            <a:prstGeom prst="rect">
              <a:avLst/>
            </a:prstGeom>
            <a:noFill/>
          </p:spPr>
          <p:txBody>
            <a:bodyPr wrap="square" lIns="94002" tIns="47001" rIns="94002" bIns="47001" rtlCol="0">
              <a:spAutoFit/>
            </a:bodyPr>
            <a:p>
              <a:pPr marL="0" indent="0" algn="l">
                <a:lnSpc>
                  <a:spcPct val="150000"/>
                </a:lnSpc>
                <a:spcBef>
                  <a:spcPts val="0"/>
                </a:spcBef>
                <a:spcAft>
                  <a:spcPts val="0"/>
                </a:spcAft>
                <a:buNone/>
              </a:pPr>
              <a:r>
                <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在此编辑文本内容在此编辑文本内容在此编辑文本内容在此编辑文本内容在此编辑文本内容在此编辑文本内容在此编辑文本内容</a:t>
              </a:r>
              <a:endParaRPr lang="zh-CN" altLang="en-US" sz="1200" dirty="0">
                <a:latin typeface="思源宋体" panose="02020400000000000000" charset="-122"/>
                <a:ea typeface="思源宋体" panose="02020400000000000000" charset="-122"/>
                <a:cs typeface="思源宋体" panose="02020400000000000000" charset="-122"/>
              </a:endParaRPr>
            </a:p>
          </p:txBody>
        </p:sp>
        <p:sp>
          <p:nvSpPr>
            <p:cNvPr id="136" name="Docer Falling Dust PPT demo 12"/>
            <p:cNvSpPr txBox="1"/>
            <p:nvPr/>
          </p:nvSpPr>
          <p:spPr>
            <a:xfrm>
              <a:off x="2411" y="3251"/>
              <a:ext cx="3176" cy="729"/>
            </a:xfrm>
            <a:prstGeom prst="rect">
              <a:avLst/>
            </a:prstGeom>
            <a:noFill/>
          </p:spPr>
          <p:txBody>
            <a:bodyPr wrap="none" lIns="94002" tIns="47001" rIns="94002" bIns="47001" rtlCol="0">
              <a:spAutoFit/>
            </a:bodyPr>
            <a:p>
              <a:r>
                <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rPr>
                <a:t>核心文本内容</a:t>
              </a:r>
              <a:endPar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endParaRPr>
            </a:p>
          </p:txBody>
        </p:sp>
        <p:sp>
          <p:nvSpPr>
            <p:cNvPr id="19" name="Docer Falling Dust PPT demo 13"/>
            <p:cNvSpPr txBox="1"/>
            <p:nvPr/>
          </p:nvSpPr>
          <p:spPr>
            <a:xfrm>
              <a:off x="2411" y="5948"/>
              <a:ext cx="7390" cy="1020"/>
            </a:xfrm>
            <a:prstGeom prst="rect">
              <a:avLst/>
            </a:prstGeom>
            <a:noFill/>
          </p:spPr>
          <p:txBody>
            <a:bodyPr wrap="square" lIns="94002" tIns="47001" rIns="94002" bIns="47001" rtlCol="0">
              <a:spAutoFit/>
            </a:bodyPr>
            <a:p>
              <a:pPr marL="0" indent="0" algn="l">
                <a:lnSpc>
                  <a:spcPct val="150000"/>
                </a:lnSpc>
                <a:spcBef>
                  <a:spcPts val="0"/>
                </a:spcBef>
                <a:spcAft>
                  <a:spcPts val="0"/>
                </a:spcAft>
                <a:buNone/>
              </a:pPr>
              <a:r>
                <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在此编辑文本内容在此编辑文本内容在此编辑文本内容在此编辑文本内容在此编辑文本内容在此编辑文本内容在此编辑文本内容</a:t>
              </a:r>
              <a:endParaRPr lang="zh-CN" altLang="en-US" sz="1200" dirty="0">
                <a:latin typeface="思源宋体" panose="02020400000000000000" charset="-122"/>
                <a:ea typeface="思源宋体" panose="02020400000000000000" charset="-122"/>
                <a:cs typeface="思源宋体" panose="02020400000000000000" charset="-122"/>
              </a:endParaRPr>
            </a:p>
          </p:txBody>
        </p:sp>
        <p:sp>
          <p:nvSpPr>
            <p:cNvPr id="20" name="Docer Falling Dust PPT demo 12"/>
            <p:cNvSpPr txBox="1"/>
            <p:nvPr/>
          </p:nvSpPr>
          <p:spPr>
            <a:xfrm>
              <a:off x="2411" y="5337"/>
              <a:ext cx="3176" cy="729"/>
            </a:xfrm>
            <a:prstGeom prst="rect">
              <a:avLst/>
            </a:prstGeom>
            <a:noFill/>
          </p:spPr>
          <p:txBody>
            <a:bodyPr wrap="none" lIns="94002" tIns="47001" rIns="94002" bIns="47001" rtlCol="0">
              <a:spAutoFit/>
            </a:bodyPr>
            <a:p>
              <a:r>
                <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rPr>
                <a:t>核心文本内容</a:t>
              </a:r>
              <a:endPar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endParaRPr>
            </a:p>
          </p:txBody>
        </p:sp>
        <p:sp>
          <p:nvSpPr>
            <p:cNvPr id="21" name="Docer Falling Dust PPT demo 13"/>
            <p:cNvSpPr txBox="1"/>
            <p:nvPr/>
          </p:nvSpPr>
          <p:spPr>
            <a:xfrm>
              <a:off x="2411" y="8082"/>
              <a:ext cx="7390" cy="1020"/>
            </a:xfrm>
            <a:prstGeom prst="rect">
              <a:avLst/>
            </a:prstGeom>
            <a:noFill/>
          </p:spPr>
          <p:txBody>
            <a:bodyPr wrap="square" lIns="94002" tIns="47001" rIns="94002" bIns="47001" rtlCol="0">
              <a:spAutoFit/>
            </a:bodyPr>
            <a:p>
              <a:pPr marL="0" indent="0" algn="l">
                <a:lnSpc>
                  <a:spcPct val="150000"/>
                </a:lnSpc>
                <a:spcBef>
                  <a:spcPts val="0"/>
                </a:spcBef>
                <a:spcAft>
                  <a:spcPts val="0"/>
                </a:spcAft>
                <a:buNone/>
              </a:pPr>
              <a:r>
                <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在此编辑文本内容在此编辑文本内容在此编辑文本内容在此编辑文本内容在此编辑文本内容在此编辑文本内容在此编辑文本内容</a:t>
              </a:r>
              <a:endParaRPr lang="zh-CN" altLang="en-US" sz="1200" dirty="0">
                <a:latin typeface="思源宋体" panose="02020400000000000000" charset="-122"/>
                <a:ea typeface="思源宋体" panose="02020400000000000000" charset="-122"/>
                <a:cs typeface="思源宋体" panose="02020400000000000000" charset="-122"/>
              </a:endParaRPr>
            </a:p>
          </p:txBody>
        </p:sp>
        <p:sp>
          <p:nvSpPr>
            <p:cNvPr id="22" name="Docer Falling Dust PPT demo 12"/>
            <p:cNvSpPr txBox="1"/>
            <p:nvPr/>
          </p:nvSpPr>
          <p:spPr>
            <a:xfrm>
              <a:off x="2411" y="7471"/>
              <a:ext cx="3176" cy="729"/>
            </a:xfrm>
            <a:prstGeom prst="rect">
              <a:avLst/>
            </a:prstGeom>
            <a:noFill/>
          </p:spPr>
          <p:txBody>
            <a:bodyPr wrap="none" lIns="94002" tIns="47001" rIns="94002" bIns="47001" rtlCol="0">
              <a:spAutoFit/>
            </a:bodyPr>
            <a:p>
              <a:r>
                <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rPr>
                <a:t>核心文本内容</a:t>
              </a:r>
              <a:endPar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endParaRPr>
            </a:p>
          </p:txBody>
        </p:sp>
      </p:grpSp>
    </p:spTree>
    <p:custDataLst>
      <p:tags r:id="rId2"/>
    </p:custDataLst>
  </p:cSld>
  <p:clrMapOvr>
    <a:masterClrMapping/>
  </p:clrMapOvr>
  <p:transition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26"/>
                                        </p:tgtEl>
                                        <p:attrNameLst>
                                          <p:attrName>style.visibility</p:attrName>
                                        </p:attrNameLst>
                                      </p:cBhvr>
                                      <p:to>
                                        <p:strVal val="visible"/>
                                      </p:to>
                                    </p:set>
                                    <p:animEffect transition="in" filter="plus(i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自我</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定位</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SELF-IMAGE</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984885" y="1965960"/>
            <a:ext cx="10309225" cy="3573780"/>
            <a:chOff x="1551" y="3096"/>
            <a:chExt cx="16235" cy="5628"/>
          </a:xfrm>
        </p:grpSpPr>
        <p:sp>
          <p:nvSpPr>
            <p:cNvPr id="19" name="Freeform 6"/>
            <p:cNvSpPr/>
            <p:nvPr/>
          </p:nvSpPr>
          <p:spPr bwMode="auto">
            <a:xfrm>
              <a:off x="7595" y="3235"/>
              <a:ext cx="3418" cy="1766"/>
            </a:xfrm>
            <a:custGeom>
              <a:avLst/>
              <a:gdLst>
                <a:gd name="T0" fmla="*/ 2292350 w 2806"/>
                <a:gd name="T1" fmla="*/ 2266950 h 1450"/>
                <a:gd name="T2" fmla="*/ 2492375 w 2806"/>
                <a:gd name="T3" fmla="*/ 2174875 h 1450"/>
                <a:gd name="T4" fmla="*/ 2698750 w 2806"/>
                <a:gd name="T5" fmla="*/ 2101850 h 1450"/>
                <a:gd name="T6" fmla="*/ 2914650 w 2806"/>
                <a:gd name="T7" fmla="*/ 2047875 h 1450"/>
                <a:gd name="T8" fmla="*/ 3140075 w 2806"/>
                <a:gd name="T9" fmla="*/ 2012950 h 1450"/>
                <a:gd name="T10" fmla="*/ 3368675 w 2806"/>
                <a:gd name="T11" fmla="*/ 2003425 h 1450"/>
                <a:gd name="T12" fmla="*/ 3514725 w 2806"/>
                <a:gd name="T13" fmla="*/ 2006600 h 1450"/>
                <a:gd name="T14" fmla="*/ 3730625 w 2806"/>
                <a:gd name="T15" fmla="*/ 2032000 h 1450"/>
                <a:gd name="T16" fmla="*/ 3937000 w 2806"/>
                <a:gd name="T17" fmla="*/ 2073275 h 1450"/>
                <a:gd name="T18" fmla="*/ 4137025 w 2806"/>
                <a:gd name="T19" fmla="*/ 2133600 h 1450"/>
                <a:gd name="T20" fmla="*/ 4330700 w 2806"/>
                <a:gd name="T21" fmla="*/ 2209800 h 1450"/>
                <a:gd name="T22" fmla="*/ 4454525 w 2806"/>
                <a:gd name="T23" fmla="*/ 2270125 h 1450"/>
                <a:gd name="T24" fmla="*/ 4451350 w 2806"/>
                <a:gd name="T25" fmla="*/ 2114550 h 1450"/>
                <a:gd name="T26" fmla="*/ 4410075 w 2806"/>
                <a:gd name="T27" fmla="*/ 1781175 h 1450"/>
                <a:gd name="T28" fmla="*/ 4321175 w 2806"/>
                <a:gd name="T29" fmla="*/ 1463675 h 1450"/>
                <a:gd name="T30" fmla="*/ 4187825 w 2806"/>
                <a:gd name="T31" fmla="*/ 1168400 h 1450"/>
                <a:gd name="T32" fmla="*/ 4013200 w 2806"/>
                <a:gd name="T33" fmla="*/ 898525 h 1450"/>
                <a:gd name="T34" fmla="*/ 3803650 w 2806"/>
                <a:gd name="T35" fmla="*/ 654050 h 1450"/>
                <a:gd name="T36" fmla="*/ 3559175 w 2806"/>
                <a:gd name="T37" fmla="*/ 444500 h 1450"/>
                <a:gd name="T38" fmla="*/ 3289300 w 2806"/>
                <a:gd name="T39" fmla="*/ 269875 h 1450"/>
                <a:gd name="T40" fmla="*/ 2994025 w 2806"/>
                <a:gd name="T41" fmla="*/ 136525 h 1450"/>
                <a:gd name="T42" fmla="*/ 2676525 w 2806"/>
                <a:gd name="T43" fmla="*/ 47625 h 1450"/>
                <a:gd name="T44" fmla="*/ 2343150 w 2806"/>
                <a:gd name="T45" fmla="*/ 3175 h 1450"/>
                <a:gd name="T46" fmla="*/ 2114550 w 2806"/>
                <a:gd name="T47" fmla="*/ 3175 h 1450"/>
                <a:gd name="T48" fmla="*/ 1781175 w 2806"/>
                <a:gd name="T49" fmla="*/ 47625 h 1450"/>
                <a:gd name="T50" fmla="*/ 1463675 w 2806"/>
                <a:gd name="T51" fmla="*/ 136525 h 1450"/>
                <a:gd name="T52" fmla="*/ 1168400 w 2806"/>
                <a:gd name="T53" fmla="*/ 269875 h 1450"/>
                <a:gd name="T54" fmla="*/ 895350 w 2806"/>
                <a:gd name="T55" fmla="*/ 444500 h 1450"/>
                <a:gd name="T56" fmla="*/ 654050 w 2806"/>
                <a:gd name="T57" fmla="*/ 654050 h 1450"/>
                <a:gd name="T58" fmla="*/ 444500 w 2806"/>
                <a:gd name="T59" fmla="*/ 898525 h 1450"/>
                <a:gd name="T60" fmla="*/ 269875 w 2806"/>
                <a:gd name="T61" fmla="*/ 1168400 h 1450"/>
                <a:gd name="T62" fmla="*/ 136525 w 2806"/>
                <a:gd name="T63" fmla="*/ 1463675 h 1450"/>
                <a:gd name="T64" fmla="*/ 47625 w 2806"/>
                <a:gd name="T65" fmla="*/ 1781175 h 1450"/>
                <a:gd name="T66" fmla="*/ 3175 w 2806"/>
                <a:gd name="T67" fmla="*/ 2114550 h 1450"/>
                <a:gd name="T68" fmla="*/ 0 w 2806"/>
                <a:gd name="T69" fmla="*/ 2270125 h 1450"/>
                <a:gd name="T70" fmla="*/ 123825 w 2806"/>
                <a:gd name="T71" fmla="*/ 2209800 h 1450"/>
                <a:gd name="T72" fmla="*/ 317500 w 2806"/>
                <a:gd name="T73" fmla="*/ 2133600 h 1450"/>
                <a:gd name="T74" fmla="*/ 517525 w 2806"/>
                <a:gd name="T75" fmla="*/ 2073275 h 1450"/>
                <a:gd name="T76" fmla="*/ 727075 w 2806"/>
                <a:gd name="T77" fmla="*/ 2032000 h 1450"/>
                <a:gd name="T78" fmla="*/ 939800 w 2806"/>
                <a:gd name="T79" fmla="*/ 2006600 h 1450"/>
                <a:gd name="T80" fmla="*/ 1085850 w 2806"/>
                <a:gd name="T81" fmla="*/ 2003425 h 1450"/>
                <a:gd name="T82" fmla="*/ 1317625 w 2806"/>
                <a:gd name="T83" fmla="*/ 2012950 h 1450"/>
                <a:gd name="T84" fmla="*/ 1539875 w 2806"/>
                <a:gd name="T85" fmla="*/ 2047875 h 1450"/>
                <a:gd name="T86" fmla="*/ 1758950 w 2806"/>
                <a:gd name="T87" fmla="*/ 2101850 h 1450"/>
                <a:gd name="T88" fmla="*/ 1965325 w 2806"/>
                <a:gd name="T89" fmla="*/ 2174875 h 1450"/>
                <a:gd name="T90" fmla="*/ 2165350 w 2806"/>
                <a:gd name="T91" fmla="*/ 2266950 h 14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06" h="1450">
                  <a:moveTo>
                    <a:pt x="1404" y="1450"/>
                  </a:moveTo>
                  <a:lnTo>
                    <a:pt x="1404" y="1450"/>
                  </a:lnTo>
                  <a:lnTo>
                    <a:pt x="1444" y="1428"/>
                  </a:lnTo>
                  <a:lnTo>
                    <a:pt x="1484" y="1408"/>
                  </a:lnTo>
                  <a:lnTo>
                    <a:pt x="1526" y="1388"/>
                  </a:lnTo>
                  <a:lnTo>
                    <a:pt x="1570" y="1370"/>
                  </a:lnTo>
                  <a:lnTo>
                    <a:pt x="1612" y="1352"/>
                  </a:lnTo>
                  <a:lnTo>
                    <a:pt x="1656" y="1338"/>
                  </a:lnTo>
                  <a:lnTo>
                    <a:pt x="1700" y="1324"/>
                  </a:lnTo>
                  <a:lnTo>
                    <a:pt x="1746" y="1310"/>
                  </a:lnTo>
                  <a:lnTo>
                    <a:pt x="1790" y="1300"/>
                  </a:lnTo>
                  <a:lnTo>
                    <a:pt x="1836" y="1290"/>
                  </a:lnTo>
                  <a:lnTo>
                    <a:pt x="1884" y="1282"/>
                  </a:lnTo>
                  <a:lnTo>
                    <a:pt x="1930" y="1274"/>
                  </a:lnTo>
                  <a:lnTo>
                    <a:pt x="1978" y="1268"/>
                  </a:lnTo>
                  <a:lnTo>
                    <a:pt x="2026" y="1264"/>
                  </a:lnTo>
                  <a:lnTo>
                    <a:pt x="2074" y="1262"/>
                  </a:lnTo>
                  <a:lnTo>
                    <a:pt x="2122" y="1262"/>
                  </a:lnTo>
                  <a:lnTo>
                    <a:pt x="2168" y="1262"/>
                  </a:lnTo>
                  <a:lnTo>
                    <a:pt x="2214" y="1264"/>
                  </a:lnTo>
                  <a:lnTo>
                    <a:pt x="2260" y="1268"/>
                  </a:lnTo>
                  <a:lnTo>
                    <a:pt x="2304" y="1272"/>
                  </a:lnTo>
                  <a:lnTo>
                    <a:pt x="2350" y="1280"/>
                  </a:lnTo>
                  <a:lnTo>
                    <a:pt x="2394" y="1286"/>
                  </a:lnTo>
                  <a:lnTo>
                    <a:pt x="2438" y="1296"/>
                  </a:lnTo>
                  <a:lnTo>
                    <a:pt x="2480" y="1306"/>
                  </a:lnTo>
                  <a:lnTo>
                    <a:pt x="2524" y="1318"/>
                  </a:lnTo>
                  <a:lnTo>
                    <a:pt x="2566" y="1330"/>
                  </a:lnTo>
                  <a:lnTo>
                    <a:pt x="2606" y="1344"/>
                  </a:lnTo>
                  <a:lnTo>
                    <a:pt x="2648" y="1358"/>
                  </a:lnTo>
                  <a:lnTo>
                    <a:pt x="2688" y="1374"/>
                  </a:lnTo>
                  <a:lnTo>
                    <a:pt x="2728" y="1392"/>
                  </a:lnTo>
                  <a:lnTo>
                    <a:pt x="2768" y="1410"/>
                  </a:lnTo>
                  <a:lnTo>
                    <a:pt x="2806" y="1430"/>
                  </a:lnTo>
                  <a:lnTo>
                    <a:pt x="2806" y="1404"/>
                  </a:lnTo>
                  <a:lnTo>
                    <a:pt x="2804" y="1332"/>
                  </a:lnTo>
                  <a:lnTo>
                    <a:pt x="2800" y="1260"/>
                  </a:lnTo>
                  <a:lnTo>
                    <a:pt x="2790" y="1190"/>
                  </a:lnTo>
                  <a:lnTo>
                    <a:pt x="2778" y="1122"/>
                  </a:lnTo>
                  <a:lnTo>
                    <a:pt x="2762" y="1054"/>
                  </a:lnTo>
                  <a:lnTo>
                    <a:pt x="2744" y="988"/>
                  </a:lnTo>
                  <a:lnTo>
                    <a:pt x="2722" y="922"/>
                  </a:lnTo>
                  <a:lnTo>
                    <a:pt x="2696" y="858"/>
                  </a:lnTo>
                  <a:lnTo>
                    <a:pt x="2668" y="796"/>
                  </a:lnTo>
                  <a:lnTo>
                    <a:pt x="2638" y="736"/>
                  </a:lnTo>
                  <a:lnTo>
                    <a:pt x="2604" y="678"/>
                  </a:lnTo>
                  <a:lnTo>
                    <a:pt x="2566" y="620"/>
                  </a:lnTo>
                  <a:lnTo>
                    <a:pt x="2528" y="566"/>
                  </a:lnTo>
                  <a:lnTo>
                    <a:pt x="2486" y="512"/>
                  </a:lnTo>
                  <a:lnTo>
                    <a:pt x="2442" y="462"/>
                  </a:lnTo>
                  <a:lnTo>
                    <a:pt x="2396" y="412"/>
                  </a:lnTo>
                  <a:lnTo>
                    <a:pt x="2346" y="366"/>
                  </a:lnTo>
                  <a:lnTo>
                    <a:pt x="2296" y="322"/>
                  </a:lnTo>
                  <a:lnTo>
                    <a:pt x="2242" y="280"/>
                  </a:lnTo>
                  <a:lnTo>
                    <a:pt x="2188" y="240"/>
                  </a:lnTo>
                  <a:lnTo>
                    <a:pt x="2130" y="204"/>
                  </a:lnTo>
                  <a:lnTo>
                    <a:pt x="2072" y="170"/>
                  </a:lnTo>
                  <a:lnTo>
                    <a:pt x="2012" y="140"/>
                  </a:lnTo>
                  <a:lnTo>
                    <a:pt x="1950" y="112"/>
                  </a:lnTo>
                  <a:lnTo>
                    <a:pt x="1886" y="86"/>
                  </a:lnTo>
                  <a:lnTo>
                    <a:pt x="1820" y="64"/>
                  </a:lnTo>
                  <a:lnTo>
                    <a:pt x="1754" y="46"/>
                  </a:lnTo>
                  <a:lnTo>
                    <a:pt x="1686" y="30"/>
                  </a:lnTo>
                  <a:lnTo>
                    <a:pt x="1618" y="18"/>
                  </a:lnTo>
                  <a:lnTo>
                    <a:pt x="1546" y="8"/>
                  </a:lnTo>
                  <a:lnTo>
                    <a:pt x="1476" y="2"/>
                  </a:lnTo>
                  <a:lnTo>
                    <a:pt x="1404" y="0"/>
                  </a:lnTo>
                  <a:lnTo>
                    <a:pt x="1332" y="2"/>
                  </a:lnTo>
                  <a:lnTo>
                    <a:pt x="1260" y="8"/>
                  </a:lnTo>
                  <a:lnTo>
                    <a:pt x="1190" y="18"/>
                  </a:lnTo>
                  <a:lnTo>
                    <a:pt x="1122" y="30"/>
                  </a:lnTo>
                  <a:lnTo>
                    <a:pt x="1054" y="46"/>
                  </a:lnTo>
                  <a:lnTo>
                    <a:pt x="986" y="64"/>
                  </a:lnTo>
                  <a:lnTo>
                    <a:pt x="922" y="86"/>
                  </a:lnTo>
                  <a:lnTo>
                    <a:pt x="858" y="112"/>
                  </a:lnTo>
                  <a:lnTo>
                    <a:pt x="796" y="140"/>
                  </a:lnTo>
                  <a:lnTo>
                    <a:pt x="736" y="170"/>
                  </a:lnTo>
                  <a:lnTo>
                    <a:pt x="676" y="204"/>
                  </a:lnTo>
                  <a:lnTo>
                    <a:pt x="620" y="240"/>
                  </a:lnTo>
                  <a:lnTo>
                    <a:pt x="564" y="280"/>
                  </a:lnTo>
                  <a:lnTo>
                    <a:pt x="512" y="322"/>
                  </a:lnTo>
                  <a:lnTo>
                    <a:pt x="460" y="366"/>
                  </a:lnTo>
                  <a:lnTo>
                    <a:pt x="412" y="412"/>
                  </a:lnTo>
                  <a:lnTo>
                    <a:pt x="366" y="462"/>
                  </a:lnTo>
                  <a:lnTo>
                    <a:pt x="322" y="512"/>
                  </a:lnTo>
                  <a:lnTo>
                    <a:pt x="280" y="566"/>
                  </a:lnTo>
                  <a:lnTo>
                    <a:pt x="240" y="620"/>
                  </a:lnTo>
                  <a:lnTo>
                    <a:pt x="204" y="678"/>
                  </a:lnTo>
                  <a:lnTo>
                    <a:pt x="170" y="736"/>
                  </a:lnTo>
                  <a:lnTo>
                    <a:pt x="140" y="796"/>
                  </a:lnTo>
                  <a:lnTo>
                    <a:pt x="110" y="858"/>
                  </a:lnTo>
                  <a:lnTo>
                    <a:pt x="86" y="922"/>
                  </a:lnTo>
                  <a:lnTo>
                    <a:pt x="64" y="988"/>
                  </a:lnTo>
                  <a:lnTo>
                    <a:pt x="44" y="1054"/>
                  </a:lnTo>
                  <a:lnTo>
                    <a:pt x="30" y="1122"/>
                  </a:lnTo>
                  <a:lnTo>
                    <a:pt x="16" y="1190"/>
                  </a:lnTo>
                  <a:lnTo>
                    <a:pt x="8" y="1260"/>
                  </a:lnTo>
                  <a:lnTo>
                    <a:pt x="2" y="1332"/>
                  </a:lnTo>
                  <a:lnTo>
                    <a:pt x="0" y="1404"/>
                  </a:lnTo>
                  <a:lnTo>
                    <a:pt x="0" y="1430"/>
                  </a:lnTo>
                  <a:lnTo>
                    <a:pt x="40" y="1410"/>
                  </a:lnTo>
                  <a:lnTo>
                    <a:pt x="78" y="1392"/>
                  </a:lnTo>
                  <a:lnTo>
                    <a:pt x="118" y="1374"/>
                  </a:lnTo>
                  <a:lnTo>
                    <a:pt x="160" y="1358"/>
                  </a:lnTo>
                  <a:lnTo>
                    <a:pt x="200" y="1344"/>
                  </a:lnTo>
                  <a:lnTo>
                    <a:pt x="242" y="1330"/>
                  </a:lnTo>
                  <a:lnTo>
                    <a:pt x="284" y="1318"/>
                  </a:lnTo>
                  <a:lnTo>
                    <a:pt x="326" y="1306"/>
                  </a:lnTo>
                  <a:lnTo>
                    <a:pt x="370" y="1296"/>
                  </a:lnTo>
                  <a:lnTo>
                    <a:pt x="414" y="1286"/>
                  </a:lnTo>
                  <a:lnTo>
                    <a:pt x="458" y="1280"/>
                  </a:lnTo>
                  <a:lnTo>
                    <a:pt x="502" y="1272"/>
                  </a:lnTo>
                  <a:lnTo>
                    <a:pt x="548" y="1268"/>
                  </a:lnTo>
                  <a:lnTo>
                    <a:pt x="592" y="1264"/>
                  </a:lnTo>
                  <a:lnTo>
                    <a:pt x="638" y="1262"/>
                  </a:lnTo>
                  <a:lnTo>
                    <a:pt x="684" y="1262"/>
                  </a:lnTo>
                  <a:lnTo>
                    <a:pt x="734" y="1262"/>
                  </a:lnTo>
                  <a:lnTo>
                    <a:pt x="782" y="1264"/>
                  </a:lnTo>
                  <a:lnTo>
                    <a:pt x="830" y="1268"/>
                  </a:lnTo>
                  <a:lnTo>
                    <a:pt x="878" y="1274"/>
                  </a:lnTo>
                  <a:lnTo>
                    <a:pt x="924" y="1282"/>
                  </a:lnTo>
                  <a:lnTo>
                    <a:pt x="970" y="1290"/>
                  </a:lnTo>
                  <a:lnTo>
                    <a:pt x="1016" y="1300"/>
                  </a:lnTo>
                  <a:lnTo>
                    <a:pt x="1062" y="1310"/>
                  </a:lnTo>
                  <a:lnTo>
                    <a:pt x="1108" y="1324"/>
                  </a:lnTo>
                  <a:lnTo>
                    <a:pt x="1152" y="1338"/>
                  </a:lnTo>
                  <a:lnTo>
                    <a:pt x="1196" y="1352"/>
                  </a:lnTo>
                  <a:lnTo>
                    <a:pt x="1238" y="1370"/>
                  </a:lnTo>
                  <a:lnTo>
                    <a:pt x="1280" y="1388"/>
                  </a:lnTo>
                  <a:lnTo>
                    <a:pt x="1322" y="1408"/>
                  </a:lnTo>
                  <a:lnTo>
                    <a:pt x="1364" y="1428"/>
                  </a:lnTo>
                  <a:lnTo>
                    <a:pt x="1404" y="14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a:defRPr/>
              </a:pPr>
              <a:endParaRPr lang="zh-CN" altLang="en-US" sz="3600">
                <a:solidFill>
                  <a:srgbClr val="000000"/>
                </a:solidFill>
                <a:cs typeface="+mn-ea"/>
                <a:sym typeface="+mn-lt"/>
              </a:endParaRPr>
            </a:p>
          </p:txBody>
        </p:sp>
        <p:sp>
          <p:nvSpPr>
            <p:cNvPr id="5" name="Freeform 8"/>
            <p:cNvSpPr/>
            <p:nvPr/>
          </p:nvSpPr>
          <p:spPr bwMode="auto">
            <a:xfrm>
              <a:off x="9389" y="5118"/>
              <a:ext cx="2503" cy="3159"/>
            </a:xfrm>
            <a:custGeom>
              <a:avLst/>
              <a:gdLst>
                <a:gd name="T0" fmla="*/ 1089025 w 2054"/>
                <a:gd name="T1" fmla="*/ 1885950 h 2592"/>
                <a:gd name="T2" fmla="*/ 1082675 w 2054"/>
                <a:gd name="T3" fmla="*/ 2041525 h 2592"/>
                <a:gd name="T4" fmla="*/ 1057275 w 2054"/>
                <a:gd name="T5" fmla="*/ 2266950 h 2592"/>
                <a:gd name="T6" fmla="*/ 1009650 w 2054"/>
                <a:gd name="T7" fmla="*/ 2486025 h 2592"/>
                <a:gd name="T8" fmla="*/ 942975 w 2054"/>
                <a:gd name="T9" fmla="*/ 2695575 h 2592"/>
                <a:gd name="T10" fmla="*/ 857250 w 2054"/>
                <a:gd name="T11" fmla="*/ 2898775 h 2592"/>
                <a:gd name="T12" fmla="*/ 752475 w 2054"/>
                <a:gd name="T13" fmla="*/ 3089275 h 2592"/>
                <a:gd name="T14" fmla="*/ 631825 w 2054"/>
                <a:gd name="T15" fmla="*/ 3270250 h 2592"/>
                <a:gd name="T16" fmla="*/ 495300 w 2054"/>
                <a:gd name="T17" fmla="*/ 3438525 h 2592"/>
                <a:gd name="T18" fmla="*/ 342900 w 2054"/>
                <a:gd name="T19" fmla="*/ 3594100 h 2592"/>
                <a:gd name="T20" fmla="*/ 177800 w 2054"/>
                <a:gd name="T21" fmla="*/ 3733800 h 2592"/>
                <a:gd name="T22" fmla="*/ 0 w 2054"/>
                <a:gd name="T23" fmla="*/ 3860800 h 2592"/>
                <a:gd name="T24" fmla="*/ 117475 w 2054"/>
                <a:gd name="T25" fmla="*/ 3917950 h 2592"/>
                <a:gd name="T26" fmla="*/ 301625 w 2054"/>
                <a:gd name="T27" fmla="*/ 3990975 h 2592"/>
                <a:gd name="T28" fmla="*/ 492125 w 2054"/>
                <a:gd name="T29" fmla="*/ 4048125 h 2592"/>
                <a:gd name="T30" fmla="*/ 692150 w 2054"/>
                <a:gd name="T31" fmla="*/ 4086225 h 2592"/>
                <a:gd name="T32" fmla="*/ 895350 w 2054"/>
                <a:gd name="T33" fmla="*/ 4108450 h 2592"/>
                <a:gd name="T34" fmla="*/ 1031875 w 2054"/>
                <a:gd name="T35" fmla="*/ 4114800 h 2592"/>
                <a:gd name="T36" fmla="*/ 1371600 w 2054"/>
                <a:gd name="T37" fmla="*/ 4086225 h 2592"/>
                <a:gd name="T38" fmla="*/ 1695450 w 2054"/>
                <a:gd name="T39" fmla="*/ 4013200 h 2592"/>
                <a:gd name="T40" fmla="*/ 1997075 w 2054"/>
                <a:gd name="T41" fmla="*/ 3892550 h 2592"/>
                <a:gd name="T42" fmla="*/ 2276475 w 2054"/>
                <a:gd name="T43" fmla="*/ 3733800 h 2592"/>
                <a:gd name="T44" fmla="*/ 2530475 w 2054"/>
                <a:gd name="T45" fmla="*/ 3533775 h 2592"/>
                <a:gd name="T46" fmla="*/ 2749550 w 2054"/>
                <a:gd name="T47" fmla="*/ 3302000 h 2592"/>
                <a:gd name="T48" fmla="*/ 2936875 w 2054"/>
                <a:gd name="T49" fmla="*/ 3038475 h 2592"/>
                <a:gd name="T50" fmla="*/ 3086100 w 2054"/>
                <a:gd name="T51" fmla="*/ 2752725 h 2592"/>
                <a:gd name="T52" fmla="*/ 3190875 w 2054"/>
                <a:gd name="T53" fmla="*/ 2441575 h 2592"/>
                <a:gd name="T54" fmla="*/ 3248025 w 2054"/>
                <a:gd name="T55" fmla="*/ 2114550 h 2592"/>
                <a:gd name="T56" fmla="*/ 3260725 w 2054"/>
                <a:gd name="T57" fmla="*/ 1885950 h 2592"/>
                <a:gd name="T58" fmla="*/ 3248025 w 2054"/>
                <a:gd name="T59" fmla="*/ 1666875 h 2592"/>
                <a:gd name="T60" fmla="*/ 3216275 w 2054"/>
                <a:gd name="T61" fmla="*/ 1450975 h 2592"/>
                <a:gd name="T62" fmla="*/ 3165475 w 2054"/>
                <a:gd name="T63" fmla="*/ 1244600 h 2592"/>
                <a:gd name="T64" fmla="*/ 3095625 w 2054"/>
                <a:gd name="T65" fmla="*/ 1044575 h 2592"/>
                <a:gd name="T66" fmla="*/ 3006725 w 2054"/>
                <a:gd name="T67" fmla="*/ 854075 h 2592"/>
                <a:gd name="T68" fmla="*/ 2901950 w 2054"/>
                <a:gd name="T69" fmla="*/ 676275 h 2592"/>
                <a:gd name="T70" fmla="*/ 2781300 w 2054"/>
                <a:gd name="T71" fmla="*/ 508000 h 2592"/>
                <a:gd name="T72" fmla="*/ 2644775 w 2054"/>
                <a:gd name="T73" fmla="*/ 349250 h 2592"/>
                <a:gd name="T74" fmla="*/ 2495550 w 2054"/>
                <a:gd name="T75" fmla="*/ 206375 h 2592"/>
                <a:gd name="T76" fmla="*/ 2333625 w 2054"/>
                <a:gd name="T77" fmla="*/ 79375 h 2592"/>
                <a:gd name="T78" fmla="*/ 2216150 w 2054"/>
                <a:gd name="T79" fmla="*/ 0 h 2592"/>
                <a:gd name="T80" fmla="*/ 2187575 w 2054"/>
                <a:gd name="T81" fmla="*/ 209550 h 2592"/>
                <a:gd name="T82" fmla="*/ 2139950 w 2054"/>
                <a:gd name="T83" fmla="*/ 415925 h 2592"/>
                <a:gd name="T84" fmla="*/ 2073275 w 2054"/>
                <a:gd name="T85" fmla="*/ 612775 h 2592"/>
                <a:gd name="T86" fmla="*/ 1990725 w 2054"/>
                <a:gd name="T87" fmla="*/ 800100 h 2592"/>
                <a:gd name="T88" fmla="*/ 1892300 w 2054"/>
                <a:gd name="T89" fmla="*/ 977900 h 2592"/>
                <a:gd name="T90" fmla="*/ 1781175 w 2054"/>
                <a:gd name="T91" fmla="*/ 1149350 h 2592"/>
                <a:gd name="T92" fmla="*/ 1654175 w 2054"/>
                <a:gd name="T93" fmla="*/ 1308100 h 2592"/>
                <a:gd name="T94" fmla="*/ 1514475 w 2054"/>
                <a:gd name="T95" fmla="*/ 1454150 h 2592"/>
                <a:gd name="T96" fmla="*/ 1362075 w 2054"/>
                <a:gd name="T97" fmla="*/ 1590675 h 2592"/>
                <a:gd name="T98" fmla="*/ 1200150 w 2054"/>
                <a:gd name="T99" fmla="*/ 1711325 h 259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054" h="2592">
                  <a:moveTo>
                    <a:pt x="684" y="1124"/>
                  </a:moveTo>
                  <a:lnTo>
                    <a:pt x="684" y="1124"/>
                  </a:lnTo>
                  <a:lnTo>
                    <a:pt x="686" y="1188"/>
                  </a:lnTo>
                  <a:lnTo>
                    <a:pt x="684" y="1236"/>
                  </a:lnTo>
                  <a:lnTo>
                    <a:pt x="682" y="1286"/>
                  </a:lnTo>
                  <a:lnTo>
                    <a:pt x="678" y="1332"/>
                  </a:lnTo>
                  <a:lnTo>
                    <a:pt x="672" y="1380"/>
                  </a:lnTo>
                  <a:lnTo>
                    <a:pt x="666" y="1428"/>
                  </a:lnTo>
                  <a:lnTo>
                    <a:pt x="658" y="1474"/>
                  </a:lnTo>
                  <a:lnTo>
                    <a:pt x="648" y="1520"/>
                  </a:lnTo>
                  <a:lnTo>
                    <a:pt x="636" y="1566"/>
                  </a:lnTo>
                  <a:lnTo>
                    <a:pt x="624" y="1610"/>
                  </a:lnTo>
                  <a:lnTo>
                    <a:pt x="610" y="1654"/>
                  </a:lnTo>
                  <a:lnTo>
                    <a:pt x="594" y="1698"/>
                  </a:lnTo>
                  <a:lnTo>
                    <a:pt x="576" y="1742"/>
                  </a:lnTo>
                  <a:lnTo>
                    <a:pt x="558" y="1784"/>
                  </a:lnTo>
                  <a:lnTo>
                    <a:pt x="540" y="1826"/>
                  </a:lnTo>
                  <a:lnTo>
                    <a:pt x="518" y="1868"/>
                  </a:lnTo>
                  <a:lnTo>
                    <a:pt x="496" y="1908"/>
                  </a:lnTo>
                  <a:lnTo>
                    <a:pt x="474" y="1946"/>
                  </a:lnTo>
                  <a:lnTo>
                    <a:pt x="450" y="1986"/>
                  </a:lnTo>
                  <a:lnTo>
                    <a:pt x="424" y="2024"/>
                  </a:lnTo>
                  <a:lnTo>
                    <a:pt x="398" y="2060"/>
                  </a:lnTo>
                  <a:lnTo>
                    <a:pt x="370" y="2096"/>
                  </a:lnTo>
                  <a:lnTo>
                    <a:pt x="342" y="2132"/>
                  </a:lnTo>
                  <a:lnTo>
                    <a:pt x="312" y="2166"/>
                  </a:lnTo>
                  <a:lnTo>
                    <a:pt x="280" y="2200"/>
                  </a:lnTo>
                  <a:lnTo>
                    <a:pt x="250" y="2232"/>
                  </a:lnTo>
                  <a:lnTo>
                    <a:pt x="216" y="2264"/>
                  </a:lnTo>
                  <a:lnTo>
                    <a:pt x="182" y="2294"/>
                  </a:lnTo>
                  <a:lnTo>
                    <a:pt x="148" y="2324"/>
                  </a:lnTo>
                  <a:lnTo>
                    <a:pt x="112" y="2352"/>
                  </a:lnTo>
                  <a:lnTo>
                    <a:pt x="76" y="2380"/>
                  </a:lnTo>
                  <a:lnTo>
                    <a:pt x="38" y="2406"/>
                  </a:lnTo>
                  <a:lnTo>
                    <a:pt x="0" y="2432"/>
                  </a:lnTo>
                  <a:lnTo>
                    <a:pt x="38" y="2450"/>
                  </a:lnTo>
                  <a:lnTo>
                    <a:pt x="74" y="2468"/>
                  </a:lnTo>
                  <a:lnTo>
                    <a:pt x="112" y="2484"/>
                  </a:lnTo>
                  <a:lnTo>
                    <a:pt x="152" y="2500"/>
                  </a:lnTo>
                  <a:lnTo>
                    <a:pt x="190" y="2514"/>
                  </a:lnTo>
                  <a:lnTo>
                    <a:pt x="230" y="2526"/>
                  </a:lnTo>
                  <a:lnTo>
                    <a:pt x="270" y="2538"/>
                  </a:lnTo>
                  <a:lnTo>
                    <a:pt x="310" y="2550"/>
                  </a:lnTo>
                  <a:lnTo>
                    <a:pt x="352" y="2558"/>
                  </a:lnTo>
                  <a:lnTo>
                    <a:pt x="394" y="2568"/>
                  </a:lnTo>
                  <a:lnTo>
                    <a:pt x="436" y="2574"/>
                  </a:lnTo>
                  <a:lnTo>
                    <a:pt x="478" y="2580"/>
                  </a:lnTo>
                  <a:lnTo>
                    <a:pt x="520" y="2586"/>
                  </a:lnTo>
                  <a:lnTo>
                    <a:pt x="564" y="2588"/>
                  </a:lnTo>
                  <a:lnTo>
                    <a:pt x="606" y="2590"/>
                  </a:lnTo>
                  <a:lnTo>
                    <a:pt x="650" y="2592"/>
                  </a:lnTo>
                  <a:lnTo>
                    <a:pt x="722" y="2590"/>
                  </a:lnTo>
                  <a:lnTo>
                    <a:pt x="794" y="2584"/>
                  </a:lnTo>
                  <a:lnTo>
                    <a:pt x="864" y="2574"/>
                  </a:lnTo>
                  <a:lnTo>
                    <a:pt x="932" y="2562"/>
                  </a:lnTo>
                  <a:lnTo>
                    <a:pt x="1000" y="2546"/>
                  </a:lnTo>
                  <a:lnTo>
                    <a:pt x="1068" y="2528"/>
                  </a:lnTo>
                  <a:lnTo>
                    <a:pt x="1132" y="2506"/>
                  </a:lnTo>
                  <a:lnTo>
                    <a:pt x="1196" y="2480"/>
                  </a:lnTo>
                  <a:lnTo>
                    <a:pt x="1258" y="2452"/>
                  </a:lnTo>
                  <a:lnTo>
                    <a:pt x="1318" y="2422"/>
                  </a:lnTo>
                  <a:lnTo>
                    <a:pt x="1378" y="2388"/>
                  </a:lnTo>
                  <a:lnTo>
                    <a:pt x="1434" y="2352"/>
                  </a:lnTo>
                  <a:lnTo>
                    <a:pt x="1490" y="2312"/>
                  </a:lnTo>
                  <a:lnTo>
                    <a:pt x="1542" y="2270"/>
                  </a:lnTo>
                  <a:lnTo>
                    <a:pt x="1594" y="2226"/>
                  </a:lnTo>
                  <a:lnTo>
                    <a:pt x="1642" y="2180"/>
                  </a:lnTo>
                  <a:lnTo>
                    <a:pt x="1688" y="2130"/>
                  </a:lnTo>
                  <a:lnTo>
                    <a:pt x="1732" y="2080"/>
                  </a:lnTo>
                  <a:lnTo>
                    <a:pt x="1774" y="2026"/>
                  </a:lnTo>
                  <a:lnTo>
                    <a:pt x="1814" y="1972"/>
                  </a:lnTo>
                  <a:lnTo>
                    <a:pt x="1850" y="1914"/>
                  </a:lnTo>
                  <a:lnTo>
                    <a:pt x="1884" y="1856"/>
                  </a:lnTo>
                  <a:lnTo>
                    <a:pt x="1916" y="1796"/>
                  </a:lnTo>
                  <a:lnTo>
                    <a:pt x="1944" y="1734"/>
                  </a:lnTo>
                  <a:lnTo>
                    <a:pt x="1968" y="1670"/>
                  </a:lnTo>
                  <a:lnTo>
                    <a:pt x="1990" y="1604"/>
                  </a:lnTo>
                  <a:lnTo>
                    <a:pt x="2010" y="1538"/>
                  </a:lnTo>
                  <a:lnTo>
                    <a:pt x="2026" y="1470"/>
                  </a:lnTo>
                  <a:lnTo>
                    <a:pt x="2038" y="1402"/>
                  </a:lnTo>
                  <a:lnTo>
                    <a:pt x="2046" y="1332"/>
                  </a:lnTo>
                  <a:lnTo>
                    <a:pt x="2052" y="1260"/>
                  </a:lnTo>
                  <a:lnTo>
                    <a:pt x="2054" y="1188"/>
                  </a:lnTo>
                  <a:lnTo>
                    <a:pt x="2052" y="1142"/>
                  </a:lnTo>
                  <a:lnTo>
                    <a:pt x="2050" y="1094"/>
                  </a:lnTo>
                  <a:lnTo>
                    <a:pt x="2046" y="1050"/>
                  </a:lnTo>
                  <a:lnTo>
                    <a:pt x="2042" y="1004"/>
                  </a:lnTo>
                  <a:lnTo>
                    <a:pt x="2034" y="958"/>
                  </a:lnTo>
                  <a:lnTo>
                    <a:pt x="2026" y="914"/>
                  </a:lnTo>
                  <a:lnTo>
                    <a:pt x="2018" y="870"/>
                  </a:lnTo>
                  <a:lnTo>
                    <a:pt x="2006" y="826"/>
                  </a:lnTo>
                  <a:lnTo>
                    <a:pt x="1994" y="784"/>
                  </a:lnTo>
                  <a:lnTo>
                    <a:pt x="1980" y="742"/>
                  </a:lnTo>
                  <a:lnTo>
                    <a:pt x="1966" y="700"/>
                  </a:lnTo>
                  <a:lnTo>
                    <a:pt x="1950" y="658"/>
                  </a:lnTo>
                  <a:lnTo>
                    <a:pt x="1932" y="618"/>
                  </a:lnTo>
                  <a:lnTo>
                    <a:pt x="1914" y="578"/>
                  </a:lnTo>
                  <a:lnTo>
                    <a:pt x="1894" y="538"/>
                  </a:lnTo>
                  <a:lnTo>
                    <a:pt x="1874" y="500"/>
                  </a:lnTo>
                  <a:lnTo>
                    <a:pt x="1852" y="462"/>
                  </a:lnTo>
                  <a:lnTo>
                    <a:pt x="1828" y="426"/>
                  </a:lnTo>
                  <a:lnTo>
                    <a:pt x="1804" y="390"/>
                  </a:lnTo>
                  <a:lnTo>
                    <a:pt x="1778" y="354"/>
                  </a:lnTo>
                  <a:lnTo>
                    <a:pt x="1752" y="320"/>
                  </a:lnTo>
                  <a:lnTo>
                    <a:pt x="1724" y="286"/>
                  </a:lnTo>
                  <a:lnTo>
                    <a:pt x="1696" y="252"/>
                  </a:lnTo>
                  <a:lnTo>
                    <a:pt x="1666" y="220"/>
                  </a:lnTo>
                  <a:lnTo>
                    <a:pt x="1636" y="190"/>
                  </a:lnTo>
                  <a:lnTo>
                    <a:pt x="1604" y="160"/>
                  </a:lnTo>
                  <a:lnTo>
                    <a:pt x="1572" y="130"/>
                  </a:lnTo>
                  <a:lnTo>
                    <a:pt x="1538" y="102"/>
                  </a:lnTo>
                  <a:lnTo>
                    <a:pt x="1504" y="76"/>
                  </a:lnTo>
                  <a:lnTo>
                    <a:pt x="1470" y="50"/>
                  </a:lnTo>
                  <a:lnTo>
                    <a:pt x="1434" y="24"/>
                  </a:lnTo>
                  <a:lnTo>
                    <a:pt x="1396" y="0"/>
                  </a:lnTo>
                  <a:lnTo>
                    <a:pt x="1392" y="44"/>
                  </a:lnTo>
                  <a:lnTo>
                    <a:pt x="1386" y="90"/>
                  </a:lnTo>
                  <a:lnTo>
                    <a:pt x="1378" y="132"/>
                  </a:lnTo>
                  <a:lnTo>
                    <a:pt x="1370" y="176"/>
                  </a:lnTo>
                  <a:lnTo>
                    <a:pt x="1360" y="218"/>
                  </a:lnTo>
                  <a:lnTo>
                    <a:pt x="1348" y="262"/>
                  </a:lnTo>
                  <a:lnTo>
                    <a:pt x="1336" y="304"/>
                  </a:lnTo>
                  <a:lnTo>
                    <a:pt x="1322" y="344"/>
                  </a:lnTo>
                  <a:lnTo>
                    <a:pt x="1306" y="386"/>
                  </a:lnTo>
                  <a:lnTo>
                    <a:pt x="1290" y="426"/>
                  </a:lnTo>
                  <a:lnTo>
                    <a:pt x="1272" y="464"/>
                  </a:lnTo>
                  <a:lnTo>
                    <a:pt x="1254" y="504"/>
                  </a:lnTo>
                  <a:lnTo>
                    <a:pt x="1236" y="542"/>
                  </a:lnTo>
                  <a:lnTo>
                    <a:pt x="1214" y="580"/>
                  </a:lnTo>
                  <a:lnTo>
                    <a:pt x="1192" y="616"/>
                  </a:lnTo>
                  <a:lnTo>
                    <a:pt x="1170" y="654"/>
                  </a:lnTo>
                  <a:lnTo>
                    <a:pt x="1146" y="688"/>
                  </a:lnTo>
                  <a:lnTo>
                    <a:pt x="1122" y="724"/>
                  </a:lnTo>
                  <a:lnTo>
                    <a:pt x="1096" y="758"/>
                  </a:lnTo>
                  <a:lnTo>
                    <a:pt x="1070" y="792"/>
                  </a:lnTo>
                  <a:lnTo>
                    <a:pt x="1042" y="824"/>
                  </a:lnTo>
                  <a:lnTo>
                    <a:pt x="1014" y="856"/>
                  </a:lnTo>
                  <a:lnTo>
                    <a:pt x="984" y="886"/>
                  </a:lnTo>
                  <a:lnTo>
                    <a:pt x="954" y="916"/>
                  </a:lnTo>
                  <a:lnTo>
                    <a:pt x="924" y="946"/>
                  </a:lnTo>
                  <a:lnTo>
                    <a:pt x="892" y="974"/>
                  </a:lnTo>
                  <a:lnTo>
                    <a:pt x="858" y="1002"/>
                  </a:lnTo>
                  <a:lnTo>
                    <a:pt x="826" y="1028"/>
                  </a:lnTo>
                  <a:lnTo>
                    <a:pt x="790" y="1052"/>
                  </a:lnTo>
                  <a:lnTo>
                    <a:pt x="756" y="1078"/>
                  </a:lnTo>
                  <a:lnTo>
                    <a:pt x="720" y="1100"/>
                  </a:lnTo>
                  <a:lnTo>
                    <a:pt x="684" y="11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a:defRPr/>
              </a:pPr>
              <a:endParaRPr lang="zh-CN" altLang="en-US" sz="3600">
                <a:solidFill>
                  <a:srgbClr val="000000"/>
                </a:solidFill>
                <a:cs typeface="+mn-ea"/>
                <a:sym typeface="+mn-lt"/>
              </a:endParaRPr>
            </a:p>
          </p:txBody>
        </p:sp>
        <p:sp>
          <p:nvSpPr>
            <p:cNvPr id="21" name="Freeform 10"/>
            <p:cNvSpPr/>
            <p:nvPr/>
          </p:nvSpPr>
          <p:spPr bwMode="auto">
            <a:xfrm>
              <a:off x="9389" y="4857"/>
              <a:ext cx="1623" cy="1538"/>
            </a:xfrm>
            <a:custGeom>
              <a:avLst/>
              <a:gdLst>
                <a:gd name="T0" fmla="*/ 0 w 1332"/>
                <a:gd name="T1" fmla="*/ 254000 h 1262"/>
                <a:gd name="T2" fmla="*/ 215900 w 1332"/>
                <a:gd name="T3" fmla="*/ 409575 h 1262"/>
                <a:gd name="T4" fmla="*/ 409575 w 1332"/>
                <a:gd name="T5" fmla="*/ 584200 h 1262"/>
                <a:gd name="T6" fmla="*/ 584200 w 1332"/>
                <a:gd name="T7" fmla="*/ 781050 h 1262"/>
                <a:gd name="T8" fmla="*/ 733425 w 1332"/>
                <a:gd name="T9" fmla="*/ 993775 h 1262"/>
                <a:gd name="T10" fmla="*/ 860425 w 1332"/>
                <a:gd name="T11" fmla="*/ 1225550 h 1262"/>
                <a:gd name="T12" fmla="*/ 939800 w 1332"/>
                <a:gd name="T13" fmla="*/ 1409700 h 1262"/>
                <a:gd name="T14" fmla="*/ 984250 w 1332"/>
                <a:gd name="T15" fmla="*/ 1536700 h 1262"/>
                <a:gd name="T16" fmla="*/ 1019175 w 1332"/>
                <a:gd name="T17" fmla="*/ 1666875 h 1262"/>
                <a:gd name="T18" fmla="*/ 1047750 w 1332"/>
                <a:gd name="T19" fmla="*/ 1800225 h 1262"/>
                <a:gd name="T20" fmla="*/ 1069975 w 1332"/>
                <a:gd name="T21" fmla="*/ 1933575 h 1262"/>
                <a:gd name="T22" fmla="*/ 1076325 w 1332"/>
                <a:gd name="T23" fmla="*/ 2003425 h 1262"/>
                <a:gd name="T24" fmla="*/ 1285875 w 1332"/>
                <a:gd name="T25" fmla="*/ 1854200 h 1262"/>
                <a:gd name="T26" fmla="*/ 1476375 w 1332"/>
                <a:gd name="T27" fmla="*/ 1679575 h 1262"/>
                <a:gd name="T28" fmla="*/ 1647825 w 1332"/>
                <a:gd name="T29" fmla="*/ 1489075 h 1262"/>
                <a:gd name="T30" fmla="*/ 1793875 w 1332"/>
                <a:gd name="T31" fmla="*/ 1276350 h 1262"/>
                <a:gd name="T32" fmla="*/ 1914525 w 1332"/>
                <a:gd name="T33" fmla="*/ 1047750 h 1262"/>
                <a:gd name="T34" fmla="*/ 1965325 w 1332"/>
                <a:gd name="T35" fmla="*/ 927100 h 1262"/>
                <a:gd name="T36" fmla="*/ 2009775 w 1332"/>
                <a:gd name="T37" fmla="*/ 803275 h 1262"/>
                <a:gd name="T38" fmla="*/ 2047875 w 1332"/>
                <a:gd name="T39" fmla="*/ 676275 h 1262"/>
                <a:gd name="T40" fmla="*/ 2076450 w 1332"/>
                <a:gd name="T41" fmla="*/ 549275 h 1262"/>
                <a:gd name="T42" fmla="*/ 2098675 w 1332"/>
                <a:gd name="T43" fmla="*/ 415925 h 1262"/>
                <a:gd name="T44" fmla="*/ 2114550 w 1332"/>
                <a:gd name="T45" fmla="*/ 282575 h 1262"/>
                <a:gd name="T46" fmla="*/ 2051050 w 1332"/>
                <a:gd name="T47" fmla="*/ 247650 h 1262"/>
                <a:gd name="T48" fmla="*/ 1927225 w 1332"/>
                <a:gd name="T49" fmla="*/ 190500 h 1262"/>
                <a:gd name="T50" fmla="*/ 1800225 w 1332"/>
                <a:gd name="T51" fmla="*/ 136525 h 1262"/>
                <a:gd name="T52" fmla="*/ 1666875 w 1332"/>
                <a:gd name="T53" fmla="*/ 92075 h 1262"/>
                <a:gd name="T54" fmla="*/ 1530350 w 1332"/>
                <a:gd name="T55" fmla="*/ 57150 h 1262"/>
                <a:gd name="T56" fmla="*/ 1393825 w 1332"/>
                <a:gd name="T57" fmla="*/ 31750 h 1262"/>
                <a:gd name="T58" fmla="*/ 1250950 w 1332"/>
                <a:gd name="T59" fmla="*/ 12700 h 1262"/>
                <a:gd name="T60" fmla="*/ 1104900 w 1332"/>
                <a:gd name="T61" fmla="*/ 3175 h 1262"/>
                <a:gd name="T62" fmla="*/ 1031875 w 1332"/>
                <a:gd name="T63" fmla="*/ 0 h 1262"/>
                <a:gd name="T64" fmla="*/ 895350 w 1332"/>
                <a:gd name="T65" fmla="*/ 6350 h 1262"/>
                <a:gd name="T66" fmla="*/ 758825 w 1332"/>
                <a:gd name="T67" fmla="*/ 19050 h 1262"/>
                <a:gd name="T68" fmla="*/ 625475 w 1332"/>
                <a:gd name="T69" fmla="*/ 38100 h 1262"/>
                <a:gd name="T70" fmla="*/ 492125 w 1332"/>
                <a:gd name="T71" fmla="*/ 66675 h 1262"/>
                <a:gd name="T72" fmla="*/ 365125 w 1332"/>
                <a:gd name="T73" fmla="*/ 104775 h 1262"/>
                <a:gd name="T74" fmla="*/ 241300 w 1332"/>
                <a:gd name="T75" fmla="*/ 146050 h 1262"/>
                <a:gd name="T76" fmla="*/ 117475 w 1332"/>
                <a:gd name="T77" fmla="*/ 196850 h 1262"/>
                <a:gd name="T78" fmla="*/ 0 w 1332"/>
                <a:gd name="T79" fmla="*/ 254000 h 12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332" h="1262">
                  <a:moveTo>
                    <a:pt x="0" y="160"/>
                  </a:moveTo>
                  <a:lnTo>
                    <a:pt x="0" y="160"/>
                  </a:lnTo>
                  <a:lnTo>
                    <a:pt x="70" y="208"/>
                  </a:lnTo>
                  <a:lnTo>
                    <a:pt x="136" y="258"/>
                  </a:lnTo>
                  <a:lnTo>
                    <a:pt x="198" y="310"/>
                  </a:lnTo>
                  <a:lnTo>
                    <a:pt x="258" y="368"/>
                  </a:lnTo>
                  <a:lnTo>
                    <a:pt x="314" y="428"/>
                  </a:lnTo>
                  <a:lnTo>
                    <a:pt x="368" y="492"/>
                  </a:lnTo>
                  <a:lnTo>
                    <a:pt x="416" y="558"/>
                  </a:lnTo>
                  <a:lnTo>
                    <a:pt x="462" y="626"/>
                  </a:lnTo>
                  <a:lnTo>
                    <a:pt x="504" y="698"/>
                  </a:lnTo>
                  <a:lnTo>
                    <a:pt x="542" y="772"/>
                  </a:lnTo>
                  <a:lnTo>
                    <a:pt x="576" y="850"/>
                  </a:lnTo>
                  <a:lnTo>
                    <a:pt x="592" y="888"/>
                  </a:lnTo>
                  <a:lnTo>
                    <a:pt x="606" y="928"/>
                  </a:lnTo>
                  <a:lnTo>
                    <a:pt x="620" y="968"/>
                  </a:lnTo>
                  <a:lnTo>
                    <a:pt x="632" y="1008"/>
                  </a:lnTo>
                  <a:lnTo>
                    <a:pt x="642" y="1050"/>
                  </a:lnTo>
                  <a:lnTo>
                    <a:pt x="652" y="1092"/>
                  </a:lnTo>
                  <a:lnTo>
                    <a:pt x="660" y="1134"/>
                  </a:lnTo>
                  <a:lnTo>
                    <a:pt x="668" y="1176"/>
                  </a:lnTo>
                  <a:lnTo>
                    <a:pt x="674" y="1218"/>
                  </a:lnTo>
                  <a:lnTo>
                    <a:pt x="678" y="1262"/>
                  </a:lnTo>
                  <a:lnTo>
                    <a:pt x="746" y="1216"/>
                  </a:lnTo>
                  <a:lnTo>
                    <a:pt x="810" y="1168"/>
                  </a:lnTo>
                  <a:lnTo>
                    <a:pt x="872" y="1114"/>
                  </a:lnTo>
                  <a:lnTo>
                    <a:pt x="930" y="1058"/>
                  </a:lnTo>
                  <a:lnTo>
                    <a:pt x="986" y="1000"/>
                  </a:lnTo>
                  <a:lnTo>
                    <a:pt x="1038" y="938"/>
                  </a:lnTo>
                  <a:lnTo>
                    <a:pt x="1086" y="872"/>
                  </a:lnTo>
                  <a:lnTo>
                    <a:pt x="1130" y="804"/>
                  </a:lnTo>
                  <a:lnTo>
                    <a:pt x="1170" y="734"/>
                  </a:lnTo>
                  <a:lnTo>
                    <a:pt x="1206" y="660"/>
                  </a:lnTo>
                  <a:lnTo>
                    <a:pt x="1224" y="622"/>
                  </a:lnTo>
                  <a:lnTo>
                    <a:pt x="1238" y="584"/>
                  </a:lnTo>
                  <a:lnTo>
                    <a:pt x="1254" y="546"/>
                  </a:lnTo>
                  <a:lnTo>
                    <a:pt x="1266" y="506"/>
                  </a:lnTo>
                  <a:lnTo>
                    <a:pt x="1278" y="468"/>
                  </a:lnTo>
                  <a:lnTo>
                    <a:pt x="1290" y="426"/>
                  </a:lnTo>
                  <a:lnTo>
                    <a:pt x="1300" y="386"/>
                  </a:lnTo>
                  <a:lnTo>
                    <a:pt x="1308" y="346"/>
                  </a:lnTo>
                  <a:lnTo>
                    <a:pt x="1316" y="304"/>
                  </a:lnTo>
                  <a:lnTo>
                    <a:pt x="1322" y="262"/>
                  </a:lnTo>
                  <a:lnTo>
                    <a:pt x="1328" y="220"/>
                  </a:lnTo>
                  <a:lnTo>
                    <a:pt x="1332" y="178"/>
                  </a:lnTo>
                  <a:lnTo>
                    <a:pt x="1292" y="156"/>
                  </a:lnTo>
                  <a:lnTo>
                    <a:pt x="1254" y="138"/>
                  </a:lnTo>
                  <a:lnTo>
                    <a:pt x="1214" y="120"/>
                  </a:lnTo>
                  <a:lnTo>
                    <a:pt x="1174" y="102"/>
                  </a:lnTo>
                  <a:lnTo>
                    <a:pt x="1134" y="86"/>
                  </a:lnTo>
                  <a:lnTo>
                    <a:pt x="1092" y="72"/>
                  </a:lnTo>
                  <a:lnTo>
                    <a:pt x="1050" y="58"/>
                  </a:lnTo>
                  <a:lnTo>
                    <a:pt x="1008" y="46"/>
                  </a:lnTo>
                  <a:lnTo>
                    <a:pt x="964" y="36"/>
                  </a:lnTo>
                  <a:lnTo>
                    <a:pt x="922" y="26"/>
                  </a:lnTo>
                  <a:lnTo>
                    <a:pt x="878" y="20"/>
                  </a:lnTo>
                  <a:lnTo>
                    <a:pt x="832" y="12"/>
                  </a:lnTo>
                  <a:lnTo>
                    <a:pt x="788" y="8"/>
                  </a:lnTo>
                  <a:lnTo>
                    <a:pt x="742" y="4"/>
                  </a:lnTo>
                  <a:lnTo>
                    <a:pt x="696" y="2"/>
                  </a:lnTo>
                  <a:lnTo>
                    <a:pt x="650" y="0"/>
                  </a:lnTo>
                  <a:lnTo>
                    <a:pt x="606" y="2"/>
                  </a:lnTo>
                  <a:lnTo>
                    <a:pt x="564" y="4"/>
                  </a:lnTo>
                  <a:lnTo>
                    <a:pt x="520" y="6"/>
                  </a:lnTo>
                  <a:lnTo>
                    <a:pt x="478" y="12"/>
                  </a:lnTo>
                  <a:lnTo>
                    <a:pt x="436" y="18"/>
                  </a:lnTo>
                  <a:lnTo>
                    <a:pt x="394" y="24"/>
                  </a:lnTo>
                  <a:lnTo>
                    <a:pt x="352" y="32"/>
                  </a:lnTo>
                  <a:lnTo>
                    <a:pt x="310" y="42"/>
                  </a:lnTo>
                  <a:lnTo>
                    <a:pt x="270" y="54"/>
                  </a:lnTo>
                  <a:lnTo>
                    <a:pt x="230" y="66"/>
                  </a:lnTo>
                  <a:lnTo>
                    <a:pt x="190" y="78"/>
                  </a:lnTo>
                  <a:lnTo>
                    <a:pt x="152" y="92"/>
                  </a:lnTo>
                  <a:lnTo>
                    <a:pt x="112" y="108"/>
                  </a:lnTo>
                  <a:lnTo>
                    <a:pt x="74" y="124"/>
                  </a:lnTo>
                  <a:lnTo>
                    <a:pt x="38" y="142"/>
                  </a:lnTo>
                  <a:lnTo>
                    <a:pt x="0" y="1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a:defRPr/>
              </a:pPr>
              <a:endParaRPr lang="zh-CN" altLang="en-US" sz="3600">
                <a:solidFill>
                  <a:srgbClr val="000000"/>
                </a:solidFill>
                <a:cs typeface="+mn-ea"/>
                <a:sym typeface="+mn-lt"/>
              </a:endParaRPr>
            </a:p>
          </p:txBody>
        </p:sp>
        <p:sp>
          <p:nvSpPr>
            <p:cNvPr id="22" name="Freeform 12"/>
            <p:cNvSpPr/>
            <p:nvPr/>
          </p:nvSpPr>
          <p:spPr bwMode="auto">
            <a:xfrm>
              <a:off x="6721" y="5118"/>
              <a:ext cx="2499" cy="3159"/>
            </a:xfrm>
            <a:custGeom>
              <a:avLst/>
              <a:gdLst>
                <a:gd name="T0" fmla="*/ 2174875 w 2052"/>
                <a:gd name="T1" fmla="*/ 1784350 h 2592"/>
                <a:gd name="T2" fmla="*/ 2060575 w 2052"/>
                <a:gd name="T3" fmla="*/ 1711325 h 2592"/>
                <a:gd name="T4" fmla="*/ 1895475 w 2052"/>
                <a:gd name="T5" fmla="*/ 1590675 h 2592"/>
                <a:gd name="T6" fmla="*/ 1746250 w 2052"/>
                <a:gd name="T7" fmla="*/ 1454150 h 2592"/>
                <a:gd name="T8" fmla="*/ 1606550 w 2052"/>
                <a:gd name="T9" fmla="*/ 1308100 h 2592"/>
                <a:gd name="T10" fmla="*/ 1479550 w 2052"/>
                <a:gd name="T11" fmla="*/ 1149350 h 2592"/>
                <a:gd name="T12" fmla="*/ 1365250 w 2052"/>
                <a:gd name="T13" fmla="*/ 977900 h 2592"/>
                <a:gd name="T14" fmla="*/ 1266825 w 2052"/>
                <a:gd name="T15" fmla="*/ 800100 h 2592"/>
                <a:gd name="T16" fmla="*/ 1184275 w 2052"/>
                <a:gd name="T17" fmla="*/ 612775 h 2592"/>
                <a:gd name="T18" fmla="*/ 1120775 w 2052"/>
                <a:gd name="T19" fmla="*/ 415925 h 2592"/>
                <a:gd name="T20" fmla="*/ 1073150 w 2052"/>
                <a:gd name="T21" fmla="*/ 209550 h 2592"/>
                <a:gd name="T22" fmla="*/ 1041400 w 2052"/>
                <a:gd name="T23" fmla="*/ 0 h 2592"/>
                <a:gd name="T24" fmla="*/ 927100 w 2052"/>
                <a:gd name="T25" fmla="*/ 79375 h 2592"/>
                <a:gd name="T26" fmla="*/ 765175 w 2052"/>
                <a:gd name="T27" fmla="*/ 206375 h 2592"/>
                <a:gd name="T28" fmla="*/ 615950 w 2052"/>
                <a:gd name="T29" fmla="*/ 349250 h 2592"/>
                <a:gd name="T30" fmla="*/ 479425 w 2052"/>
                <a:gd name="T31" fmla="*/ 508000 h 2592"/>
                <a:gd name="T32" fmla="*/ 358775 w 2052"/>
                <a:gd name="T33" fmla="*/ 676275 h 2592"/>
                <a:gd name="T34" fmla="*/ 254000 w 2052"/>
                <a:gd name="T35" fmla="*/ 854075 h 2592"/>
                <a:gd name="T36" fmla="*/ 165100 w 2052"/>
                <a:gd name="T37" fmla="*/ 1044575 h 2592"/>
                <a:gd name="T38" fmla="*/ 95250 w 2052"/>
                <a:gd name="T39" fmla="*/ 1244600 h 2592"/>
                <a:gd name="T40" fmla="*/ 41275 w 2052"/>
                <a:gd name="T41" fmla="*/ 1450975 h 2592"/>
                <a:gd name="T42" fmla="*/ 9525 w 2052"/>
                <a:gd name="T43" fmla="*/ 1666875 h 2592"/>
                <a:gd name="T44" fmla="*/ 0 w 2052"/>
                <a:gd name="T45" fmla="*/ 1885950 h 2592"/>
                <a:gd name="T46" fmla="*/ 9525 w 2052"/>
                <a:gd name="T47" fmla="*/ 2114550 h 2592"/>
                <a:gd name="T48" fmla="*/ 69850 w 2052"/>
                <a:gd name="T49" fmla="*/ 2441575 h 2592"/>
                <a:gd name="T50" fmla="*/ 174625 w 2052"/>
                <a:gd name="T51" fmla="*/ 2752725 h 2592"/>
                <a:gd name="T52" fmla="*/ 323850 w 2052"/>
                <a:gd name="T53" fmla="*/ 3038475 h 2592"/>
                <a:gd name="T54" fmla="*/ 508000 w 2052"/>
                <a:gd name="T55" fmla="*/ 3302000 h 2592"/>
                <a:gd name="T56" fmla="*/ 730250 w 2052"/>
                <a:gd name="T57" fmla="*/ 3533775 h 2592"/>
                <a:gd name="T58" fmla="*/ 981075 w 2052"/>
                <a:gd name="T59" fmla="*/ 3733800 h 2592"/>
                <a:gd name="T60" fmla="*/ 1263650 w 2052"/>
                <a:gd name="T61" fmla="*/ 3892550 h 2592"/>
                <a:gd name="T62" fmla="*/ 1565275 w 2052"/>
                <a:gd name="T63" fmla="*/ 4013200 h 2592"/>
                <a:gd name="T64" fmla="*/ 1889125 w 2052"/>
                <a:gd name="T65" fmla="*/ 4086225 h 2592"/>
                <a:gd name="T66" fmla="*/ 2225675 w 2052"/>
                <a:gd name="T67" fmla="*/ 4114800 h 2592"/>
                <a:gd name="T68" fmla="*/ 2365375 w 2052"/>
                <a:gd name="T69" fmla="*/ 4108450 h 2592"/>
                <a:gd name="T70" fmla="*/ 2568575 w 2052"/>
                <a:gd name="T71" fmla="*/ 4086225 h 2592"/>
                <a:gd name="T72" fmla="*/ 2765425 w 2052"/>
                <a:gd name="T73" fmla="*/ 4048125 h 2592"/>
                <a:gd name="T74" fmla="*/ 2959100 w 2052"/>
                <a:gd name="T75" fmla="*/ 3990975 h 2592"/>
                <a:gd name="T76" fmla="*/ 3140075 w 2052"/>
                <a:gd name="T77" fmla="*/ 3917950 h 2592"/>
                <a:gd name="T78" fmla="*/ 3257550 w 2052"/>
                <a:gd name="T79" fmla="*/ 3860800 h 2592"/>
                <a:gd name="T80" fmla="*/ 3079750 w 2052"/>
                <a:gd name="T81" fmla="*/ 3733800 h 2592"/>
                <a:gd name="T82" fmla="*/ 2914650 w 2052"/>
                <a:gd name="T83" fmla="*/ 3594100 h 2592"/>
                <a:gd name="T84" fmla="*/ 2765425 w 2052"/>
                <a:gd name="T85" fmla="*/ 3438525 h 2592"/>
                <a:gd name="T86" fmla="*/ 2628900 w 2052"/>
                <a:gd name="T87" fmla="*/ 3270250 h 2592"/>
                <a:gd name="T88" fmla="*/ 2508250 w 2052"/>
                <a:gd name="T89" fmla="*/ 3089275 h 2592"/>
                <a:gd name="T90" fmla="*/ 2403475 w 2052"/>
                <a:gd name="T91" fmla="*/ 2898775 h 2592"/>
                <a:gd name="T92" fmla="*/ 2317750 w 2052"/>
                <a:gd name="T93" fmla="*/ 2695575 h 2592"/>
                <a:gd name="T94" fmla="*/ 2251075 w 2052"/>
                <a:gd name="T95" fmla="*/ 2486025 h 2592"/>
                <a:gd name="T96" fmla="*/ 2203450 w 2052"/>
                <a:gd name="T97" fmla="*/ 2266950 h 2592"/>
                <a:gd name="T98" fmla="*/ 2178050 w 2052"/>
                <a:gd name="T99" fmla="*/ 2041525 h 259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052" h="2592">
                  <a:moveTo>
                    <a:pt x="1368" y="1188"/>
                  </a:moveTo>
                  <a:lnTo>
                    <a:pt x="1368" y="1188"/>
                  </a:lnTo>
                  <a:lnTo>
                    <a:pt x="1370" y="1124"/>
                  </a:lnTo>
                  <a:lnTo>
                    <a:pt x="1334" y="1100"/>
                  </a:lnTo>
                  <a:lnTo>
                    <a:pt x="1298" y="1078"/>
                  </a:lnTo>
                  <a:lnTo>
                    <a:pt x="1262" y="1052"/>
                  </a:lnTo>
                  <a:lnTo>
                    <a:pt x="1228" y="1028"/>
                  </a:lnTo>
                  <a:lnTo>
                    <a:pt x="1194" y="1002"/>
                  </a:lnTo>
                  <a:lnTo>
                    <a:pt x="1162" y="974"/>
                  </a:lnTo>
                  <a:lnTo>
                    <a:pt x="1130" y="946"/>
                  </a:lnTo>
                  <a:lnTo>
                    <a:pt x="1100" y="916"/>
                  </a:lnTo>
                  <a:lnTo>
                    <a:pt x="1068" y="886"/>
                  </a:lnTo>
                  <a:lnTo>
                    <a:pt x="1040" y="856"/>
                  </a:lnTo>
                  <a:lnTo>
                    <a:pt x="1012" y="824"/>
                  </a:lnTo>
                  <a:lnTo>
                    <a:pt x="984" y="792"/>
                  </a:lnTo>
                  <a:lnTo>
                    <a:pt x="958" y="758"/>
                  </a:lnTo>
                  <a:lnTo>
                    <a:pt x="932" y="724"/>
                  </a:lnTo>
                  <a:lnTo>
                    <a:pt x="906" y="688"/>
                  </a:lnTo>
                  <a:lnTo>
                    <a:pt x="884" y="654"/>
                  </a:lnTo>
                  <a:lnTo>
                    <a:pt x="860" y="616"/>
                  </a:lnTo>
                  <a:lnTo>
                    <a:pt x="838" y="580"/>
                  </a:lnTo>
                  <a:lnTo>
                    <a:pt x="818" y="542"/>
                  </a:lnTo>
                  <a:lnTo>
                    <a:pt x="798" y="504"/>
                  </a:lnTo>
                  <a:lnTo>
                    <a:pt x="780" y="464"/>
                  </a:lnTo>
                  <a:lnTo>
                    <a:pt x="764" y="426"/>
                  </a:lnTo>
                  <a:lnTo>
                    <a:pt x="746" y="386"/>
                  </a:lnTo>
                  <a:lnTo>
                    <a:pt x="732" y="344"/>
                  </a:lnTo>
                  <a:lnTo>
                    <a:pt x="718" y="304"/>
                  </a:lnTo>
                  <a:lnTo>
                    <a:pt x="706" y="262"/>
                  </a:lnTo>
                  <a:lnTo>
                    <a:pt x="694" y="218"/>
                  </a:lnTo>
                  <a:lnTo>
                    <a:pt x="684" y="176"/>
                  </a:lnTo>
                  <a:lnTo>
                    <a:pt x="676" y="132"/>
                  </a:lnTo>
                  <a:lnTo>
                    <a:pt x="668" y="90"/>
                  </a:lnTo>
                  <a:lnTo>
                    <a:pt x="662" y="44"/>
                  </a:lnTo>
                  <a:lnTo>
                    <a:pt x="656" y="0"/>
                  </a:lnTo>
                  <a:lnTo>
                    <a:pt x="620" y="24"/>
                  </a:lnTo>
                  <a:lnTo>
                    <a:pt x="584" y="50"/>
                  </a:lnTo>
                  <a:lnTo>
                    <a:pt x="550" y="76"/>
                  </a:lnTo>
                  <a:lnTo>
                    <a:pt x="514" y="102"/>
                  </a:lnTo>
                  <a:lnTo>
                    <a:pt x="482" y="130"/>
                  </a:lnTo>
                  <a:lnTo>
                    <a:pt x="450" y="160"/>
                  </a:lnTo>
                  <a:lnTo>
                    <a:pt x="418" y="190"/>
                  </a:lnTo>
                  <a:lnTo>
                    <a:pt x="388" y="220"/>
                  </a:lnTo>
                  <a:lnTo>
                    <a:pt x="358" y="252"/>
                  </a:lnTo>
                  <a:lnTo>
                    <a:pt x="330" y="286"/>
                  </a:lnTo>
                  <a:lnTo>
                    <a:pt x="302" y="320"/>
                  </a:lnTo>
                  <a:lnTo>
                    <a:pt x="276" y="354"/>
                  </a:lnTo>
                  <a:lnTo>
                    <a:pt x="250" y="390"/>
                  </a:lnTo>
                  <a:lnTo>
                    <a:pt x="226" y="426"/>
                  </a:lnTo>
                  <a:lnTo>
                    <a:pt x="202" y="462"/>
                  </a:lnTo>
                  <a:lnTo>
                    <a:pt x="180" y="500"/>
                  </a:lnTo>
                  <a:lnTo>
                    <a:pt x="160" y="538"/>
                  </a:lnTo>
                  <a:lnTo>
                    <a:pt x="140" y="578"/>
                  </a:lnTo>
                  <a:lnTo>
                    <a:pt x="120" y="618"/>
                  </a:lnTo>
                  <a:lnTo>
                    <a:pt x="104" y="658"/>
                  </a:lnTo>
                  <a:lnTo>
                    <a:pt x="88" y="700"/>
                  </a:lnTo>
                  <a:lnTo>
                    <a:pt x="72" y="742"/>
                  </a:lnTo>
                  <a:lnTo>
                    <a:pt x="60" y="784"/>
                  </a:lnTo>
                  <a:lnTo>
                    <a:pt x="46" y="826"/>
                  </a:lnTo>
                  <a:lnTo>
                    <a:pt x="36" y="870"/>
                  </a:lnTo>
                  <a:lnTo>
                    <a:pt x="26" y="914"/>
                  </a:lnTo>
                  <a:lnTo>
                    <a:pt x="18" y="958"/>
                  </a:lnTo>
                  <a:lnTo>
                    <a:pt x="12" y="1004"/>
                  </a:lnTo>
                  <a:lnTo>
                    <a:pt x="6" y="1050"/>
                  </a:lnTo>
                  <a:lnTo>
                    <a:pt x="2" y="1094"/>
                  </a:lnTo>
                  <a:lnTo>
                    <a:pt x="0" y="1142"/>
                  </a:lnTo>
                  <a:lnTo>
                    <a:pt x="0" y="1188"/>
                  </a:lnTo>
                  <a:lnTo>
                    <a:pt x="2" y="1260"/>
                  </a:lnTo>
                  <a:lnTo>
                    <a:pt x="6" y="1332"/>
                  </a:lnTo>
                  <a:lnTo>
                    <a:pt x="16" y="1402"/>
                  </a:lnTo>
                  <a:lnTo>
                    <a:pt x="28" y="1470"/>
                  </a:lnTo>
                  <a:lnTo>
                    <a:pt x="44" y="1538"/>
                  </a:lnTo>
                  <a:lnTo>
                    <a:pt x="62" y="1604"/>
                  </a:lnTo>
                  <a:lnTo>
                    <a:pt x="84" y="1670"/>
                  </a:lnTo>
                  <a:lnTo>
                    <a:pt x="110" y="1734"/>
                  </a:lnTo>
                  <a:lnTo>
                    <a:pt x="138" y="1796"/>
                  </a:lnTo>
                  <a:lnTo>
                    <a:pt x="170" y="1856"/>
                  </a:lnTo>
                  <a:lnTo>
                    <a:pt x="204" y="1914"/>
                  </a:lnTo>
                  <a:lnTo>
                    <a:pt x="240" y="1972"/>
                  </a:lnTo>
                  <a:lnTo>
                    <a:pt x="278" y="2026"/>
                  </a:lnTo>
                  <a:lnTo>
                    <a:pt x="320" y="2080"/>
                  </a:lnTo>
                  <a:lnTo>
                    <a:pt x="364" y="2130"/>
                  </a:lnTo>
                  <a:lnTo>
                    <a:pt x="412" y="2180"/>
                  </a:lnTo>
                  <a:lnTo>
                    <a:pt x="460" y="2226"/>
                  </a:lnTo>
                  <a:lnTo>
                    <a:pt x="510" y="2270"/>
                  </a:lnTo>
                  <a:lnTo>
                    <a:pt x="564" y="2312"/>
                  </a:lnTo>
                  <a:lnTo>
                    <a:pt x="618" y="2352"/>
                  </a:lnTo>
                  <a:lnTo>
                    <a:pt x="676" y="2388"/>
                  </a:lnTo>
                  <a:lnTo>
                    <a:pt x="734" y="2422"/>
                  </a:lnTo>
                  <a:lnTo>
                    <a:pt x="796" y="2452"/>
                  </a:lnTo>
                  <a:lnTo>
                    <a:pt x="858" y="2480"/>
                  </a:lnTo>
                  <a:lnTo>
                    <a:pt x="920" y="2506"/>
                  </a:lnTo>
                  <a:lnTo>
                    <a:pt x="986" y="2528"/>
                  </a:lnTo>
                  <a:lnTo>
                    <a:pt x="1052" y="2546"/>
                  </a:lnTo>
                  <a:lnTo>
                    <a:pt x="1120" y="2562"/>
                  </a:lnTo>
                  <a:lnTo>
                    <a:pt x="1190" y="2574"/>
                  </a:lnTo>
                  <a:lnTo>
                    <a:pt x="1260" y="2584"/>
                  </a:lnTo>
                  <a:lnTo>
                    <a:pt x="1330" y="2590"/>
                  </a:lnTo>
                  <a:lnTo>
                    <a:pt x="1402" y="2592"/>
                  </a:lnTo>
                  <a:lnTo>
                    <a:pt x="1446" y="2590"/>
                  </a:lnTo>
                  <a:lnTo>
                    <a:pt x="1490" y="2588"/>
                  </a:lnTo>
                  <a:lnTo>
                    <a:pt x="1534" y="2586"/>
                  </a:lnTo>
                  <a:lnTo>
                    <a:pt x="1576" y="2580"/>
                  </a:lnTo>
                  <a:lnTo>
                    <a:pt x="1618" y="2574"/>
                  </a:lnTo>
                  <a:lnTo>
                    <a:pt x="1660" y="2568"/>
                  </a:lnTo>
                  <a:lnTo>
                    <a:pt x="1702" y="2558"/>
                  </a:lnTo>
                  <a:lnTo>
                    <a:pt x="1742" y="2550"/>
                  </a:lnTo>
                  <a:lnTo>
                    <a:pt x="1784" y="2538"/>
                  </a:lnTo>
                  <a:lnTo>
                    <a:pt x="1824" y="2526"/>
                  </a:lnTo>
                  <a:lnTo>
                    <a:pt x="1864" y="2514"/>
                  </a:lnTo>
                  <a:lnTo>
                    <a:pt x="1902" y="2500"/>
                  </a:lnTo>
                  <a:lnTo>
                    <a:pt x="1940" y="2484"/>
                  </a:lnTo>
                  <a:lnTo>
                    <a:pt x="1978" y="2468"/>
                  </a:lnTo>
                  <a:lnTo>
                    <a:pt x="2016" y="2450"/>
                  </a:lnTo>
                  <a:lnTo>
                    <a:pt x="2052" y="2432"/>
                  </a:lnTo>
                  <a:lnTo>
                    <a:pt x="2014" y="2406"/>
                  </a:lnTo>
                  <a:lnTo>
                    <a:pt x="1978" y="2380"/>
                  </a:lnTo>
                  <a:lnTo>
                    <a:pt x="1940" y="2352"/>
                  </a:lnTo>
                  <a:lnTo>
                    <a:pt x="1906" y="2324"/>
                  </a:lnTo>
                  <a:lnTo>
                    <a:pt x="1870" y="2294"/>
                  </a:lnTo>
                  <a:lnTo>
                    <a:pt x="1836" y="2264"/>
                  </a:lnTo>
                  <a:lnTo>
                    <a:pt x="1804" y="2232"/>
                  </a:lnTo>
                  <a:lnTo>
                    <a:pt x="1772" y="2200"/>
                  </a:lnTo>
                  <a:lnTo>
                    <a:pt x="1742" y="2166"/>
                  </a:lnTo>
                  <a:lnTo>
                    <a:pt x="1712" y="2132"/>
                  </a:lnTo>
                  <a:lnTo>
                    <a:pt x="1684" y="2096"/>
                  </a:lnTo>
                  <a:lnTo>
                    <a:pt x="1656" y="2060"/>
                  </a:lnTo>
                  <a:lnTo>
                    <a:pt x="1630" y="2024"/>
                  </a:lnTo>
                  <a:lnTo>
                    <a:pt x="1604" y="1986"/>
                  </a:lnTo>
                  <a:lnTo>
                    <a:pt x="1580" y="1946"/>
                  </a:lnTo>
                  <a:lnTo>
                    <a:pt x="1556" y="1908"/>
                  </a:lnTo>
                  <a:lnTo>
                    <a:pt x="1534" y="1868"/>
                  </a:lnTo>
                  <a:lnTo>
                    <a:pt x="1514" y="1826"/>
                  </a:lnTo>
                  <a:lnTo>
                    <a:pt x="1494" y="1784"/>
                  </a:lnTo>
                  <a:lnTo>
                    <a:pt x="1476" y="1742"/>
                  </a:lnTo>
                  <a:lnTo>
                    <a:pt x="1460" y="1698"/>
                  </a:lnTo>
                  <a:lnTo>
                    <a:pt x="1444" y="1654"/>
                  </a:lnTo>
                  <a:lnTo>
                    <a:pt x="1430" y="1610"/>
                  </a:lnTo>
                  <a:lnTo>
                    <a:pt x="1418" y="1566"/>
                  </a:lnTo>
                  <a:lnTo>
                    <a:pt x="1406" y="1520"/>
                  </a:lnTo>
                  <a:lnTo>
                    <a:pt x="1396" y="1474"/>
                  </a:lnTo>
                  <a:lnTo>
                    <a:pt x="1388" y="1428"/>
                  </a:lnTo>
                  <a:lnTo>
                    <a:pt x="1380" y="1380"/>
                  </a:lnTo>
                  <a:lnTo>
                    <a:pt x="1376" y="1332"/>
                  </a:lnTo>
                  <a:lnTo>
                    <a:pt x="1372" y="1286"/>
                  </a:lnTo>
                  <a:lnTo>
                    <a:pt x="1370" y="1236"/>
                  </a:lnTo>
                  <a:lnTo>
                    <a:pt x="1368" y="118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a:defRPr/>
              </a:pPr>
              <a:endParaRPr lang="zh-CN" altLang="en-US" sz="3600">
                <a:solidFill>
                  <a:srgbClr val="000000"/>
                </a:solidFill>
                <a:cs typeface="+mn-ea"/>
                <a:sym typeface="+mn-lt"/>
              </a:endParaRPr>
            </a:p>
          </p:txBody>
        </p:sp>
        <p:sp>
          <p:nvSpPr>
            <p:cNvPr id="23" name="Freeform 14"/>
            <p:cNvSpPr/>
            <p:nvPr/>
          </p:nvSpPr>
          <p:spPr bwMode="auto">
            <a:xfrm>
              <a:off x="7601" y="4857"/>
              <a:ext cx="1619" cy="1538"/>
            </a:xfrm>
            <a:custGeom>
              <a:avLst/>
              <a:gdLst>
                <a:gd name="T0" fmla="*/ 1038225 w 1330"/>
                <a:gd name="T1" fmla="*/ 2003425 h 1262"/>
                <a:gd name="T2" fmla="*/ 1054100 w 1330"/>
                <a:gd name="T3" fmla="*/ 1866900 h 1262"/>
                <a:gd name="T4" fmla="*/ 1079500 w 1330"/>
                <a:gd name="T5" fmla="*/ 1733550 h 1262"/>
                <a:gd name="T6" fmla="*/ 1111250 w 1330"/>
                <a:gd name="T7" fmla="*/ 1600200 h 1262"/>
                <a:gd name="T8" fmla="*/ 1152525 w 1330"/>
                <a:gd name="T9" fmla="*/ 1473200 h 1262"/>
                <a:gd name="T10" fmla="*/ 1196975 w 1330"/>
                <a:gd name="T11" fmla="*/ 1349375 h 1262"/>
                <a:gd name="T12" fmla="*/ 1311275 w 1330"/>
                <a:gd name="T13" fmla="*/ 1108075 h 1262"/>
                <a:gd name="T14" fmla="*/ 1450975 w 1330"/>
                <a:gd name="T15" fmla="*/ 885825 h 1262"/>
                <a:gd name="T16" fmla="*/ 1616075 w 1330"/>
                <a:gd name="T17" fmla="*/ 679450 h 1262"/>
                <a:gd name="T18" fmla="*/ 1800225 w 1330"/>
                <a:gd name="T19" fmla="*/ 492125 h 1262"/>
                <a:gd name="T20" fmla="*/ 2003425 w 1330"/>
                <a:gd name="T21" fmla="*/ 330200 h 1262"/>
                <a:gd name="T22" fmla="*/ 2111375 w 1330"/>
                <a:gd name="T23" fmla="*/ 254000 h 1262"/>
                <a:gd name="T24" fmla="*/ 1993900 w 1330"/>
                <a:gd name="T25" fmla="*/ 196850 h 1262"/>
                <a:gd name="T26" fmla="*/ 1873250 w 1330"/>
                <a:gd name="T27" fmla="*/ 146050 h 1262"/>
                <a:gd name="T28" fmla="*/ 1749425 w 1330"/>
                <a:gd name="T29" fmla="*/ 104775 h 1262"/>
                <a:gd name="T30" fmla="*/ 1619250 w 1330"/>
                <a:gd name="T31" fmla="*/ 66675 h 1262"/>
                <a:gd name="T32" fmla="*/ 1489075 w 1330"/>
                <a:gd name="T33" fmla="*/ 38100 h 1262"/>
                <a:gd name="T34" fmla="*/ 1355725 w 1330"/>
                <a:gd name="T35" fmla="*/ 19050 h 1262"/>
                <a:gd name="T36" fmla="*/ 1219200 w 1330"/>
                <a:gd name="T37" fmla="*/ 6350 h 1262"/>
                <a:gd name="T38" fmla="*/ 1079500 w 1330"/>
                <a:gd name="T39" fmla="*/ 0 h 1262"/>
                <a:gd name="T40" fmla="*/ 1006475 w 1330"/>
                <a:gd name="T41" fmla="*/ 3175 h 1262"/>
                <a:gd name="T42" fmla="*/ 863600 w 1330"/>
                <a:gd name="T43" fmla="*/ 12700 h 1262"/>
                <a:gd name="T44" fmla="*/ 720725 w 1330"/>
                <a:gd name="T45" fmla="*/ 31750 h 1262"/>
                <a:gd name="T46" fmla="*/ 581025 w 1330"/>
                <a:gd name="T47" fmla="*/ 57150 h 1262"/>
                <a:gd name="T48" fmla="*/ 447675 w 1330"/>
                <a:gd name="T49" fmla="*/ 92075 h 1262"/>
                <a:gd name="T50" fmla="*/ 314325 w 1330"/>
                <a:gd name="T51" fmla="*/ 136525 h 1262"/>
                <a:gd name="T52" fmla="*/ 184150 w 1330"/>
                <a:gd name="T53" fmla="*/ 190500 h 1262"/>
                <a:gd name="T54" fmla="*/ 60325 w 1330"/>
                <a:gd name="T55" fmla="*/ 247650 h 1262"/>
                <a:gd name="T56" fmla="*/ 0 w 1330"/>
                <a:gd name="T57" fmla="*/ 282575 h 1262"/>
                <a:gd name="T58" fmla="*/ 15875 w 1330"/>
                <a:gd name="T59" fmla="*/ 415925 h 1262"/>
                <a:gd name="T60" fmla="*/ 34925 w 1330"/>
                <a:gd name="T61" fmla="*/ 549275 h 1262"/>
                <a:gd name="T62" fmla="*/ 66675 w 1330"/>
                <a:gd name="T63" fmla="*/ 676275 h 1262"/>
                <a:gd name="T64" fmla="*/ 101600 w 1330"/>
                <a:gd name="T65" fmla="*/ 803275 h 1262"/>
                <a:gd name="T66" fmla="*/ 146050 w 1330"/>
                <a:gd name="T67" fmla="*/ 927100 h 1262"/>
                <a:gd name="T68" fmla="*/ 196850 w 1330"/>
                <a:gd name="T69" fmla="*/ 1047750 h 1262"/>
                <a:gd name="T70" fmla="*/ 320675 w 1330"/>
                <a:gd name="T71" fmla="*/ 1276350 h 1262"/>
                <a:gd name="T72" fmla="*/ 466725 w 1330"/>
                <a:gd name="T73" fmla="*/ 1489075 h 1262"/>
                <a:gd name="T74" fmla="*/ 638175 w 1330"/>
                <a:gd name="T75" fmla="*/ 1679575 h 1262"/>
                <a:gd name="T76" fmla="*/ 828675 w 1330"/>
                <a:gd name="T77" fmla="*/ 1854200 h 1262"/>
                <a:gd name="T78" fmla="*/ 1038225 w 1330"/>
                <a:gd name="T79" fmla="*/ 2003425 h 12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330" h="1262">
                  <a:moveTo>
                    <a:pt x="654" y="1262"/>
                  </a:moveTo>
                  <a:lnTo>
                    <a:pt x="654" y="1262"/>
                  </a:lnTo>
                  <a:lnTo>
                    <a:pt x="658" y="1218"/>
                  </a:lnTo>
                  <a:lnTo>
                    <a:pt x="664" y="1176"/>
                  </a:lnTo>
                  <a:lnTo>
                    <a:pt x="672" y="1134"/>
                  </a:lnTo>
                  <a:lnTo>
                    <a:pt x="680" y="1092"/>
                  </a:lnTo>
                  <a:lnTo>
                    <a:pt x="690" y="1050"/>
                  </a:lnTo>
                  <a:lnTo>
                    <a:pt x="700" y="1008"/>
                  </a:lnTo>
                  <a:lnTo>
                    <a:pt x="712" y="968"/>
                  </a:lnTo>
                  <a:lnTo>
                    <a:pt x="726" y="928"/>
                  </a:lnTo>
                  <a:lnTo>
                    <a:pt x="740" y="888"/>
                  </a:lnTo>
                  <a:lnTo>
                    <a:pt x="754" y="850"/>
                  </a:lnTo>
                  <a:lnTo>
                    <a:pt x="788" y="772"/>
                  </a:lnTo>
                  <a:lnTo>
                    <a:pt x="826" y="698"/>
                  </a:lnTo>
                  <a:lnTo>
                    <a:pt x="868" y="626"/>
                  </a:lnTo>
                  <a:lnTo>
                    <a:pt x="914" y="558"/>
                  </a:lnTo>
                  <a:lnTo>
                    <a:pt x="964" y="492"/>
                  </a:lnTo>
                  <a:lnTo>
                    <a:pt x="1018" y="428"/>
                  </a:lnTo>
                  <a:lnTo>
                    <a:pt x="1074" y="368"/>
                  </a:lnTo>
                  <a:lnTo>
                    <a:pt x="1134" y="310"/>
                  </a:lnTo>
                  <a:lnTo>
                    <a:pt x="1196" y="258"/>
                  </a:lnTo>
                  <a:lnTo>
                    <a:pt x="1262" y="208"/>
                  </a:lnTo>
                  <a:lnTo>
                    <a:pt x="1330" y="160"/>
                  </a:lnTo>
                  <a:lnTo>
                    <a:pt x="1294" y="142"/>
                  </a:lnTo>
                  <a:lnTo>
                    <a:pt x="1256" y="124"/>
                  </a:lnTo>
                  <a:lnTo>
                    <a:pt x="1218" y="108"/>
                  </a:lnTo>
                  <a:lnTo>
                    <a:pt x="1180" y="92"/>
                  </a:lnTo>
                  <a:lnTo>
                    <a:pt x="1142" y="78"/>
                  </a:lnTo>
                  <a:lnTo>
                    <a:pt x="1102" y="66"/>
                  </a:lnTo>
                  <a:lnTo>
                    <a:pt x="1062" y="54"/>
                  </a:lnTo>
                  <a:lnTo>
                    <a:pt x="1020" y="42"/>
                  </a:lnTo>
                  <a:lnTo>
                    <a:pt x="980" y="32"/>
                  </a:lnTo>
                  <a:lnTo>
                    <a:pt x="938" y="24"/>
                  </a:lnTo>
                  <a:lnTo>
                    <a:pt x="896" y="18"/>
                  </a:lnTo>
                  <a:lnTo>
                    <a:pt x="854" y="12"/>
                  </a:lnTo>
                  <a:lnTo>
                    <a:pt x="812" y="6"/>
                  </a:lnTo>
                  <a:lnTo>
                    <a:pt x="768" y="4"/>
                  </a:lnTo>
                  <a:lnTo>
                    <a:pt x="724" y="2"/>
                  </a:lnTo>
                  <a:lnTo>
                    <a:pt x="680" y="0"/>
                  </a:lnTo>
                  <a:lnTo>
                    <a:pt x="634" y="2"/>
                  </a:lnTo>
                  <a:lnTo>
                    <a:pt x="588" y="4"/>
                  </a:lnTo>
                  <a:lnTo>
                    <a:pt x="544" y="8"/>
                  </a:lnTo>
                  <a:lnTo>
                    <a:pt x="498" y="12"/>
                  </a:lnTo>
                  <a:lnTo>
                    <a:pt x="454" y="20"/>
                  </a:lnTo>
                  <a:lnTo>
                    <a:pt x="410" y="26"/>
                  </a:lnTo>
                  <a:lnTo>
                    <a:pt x="366" y="36"/>
                  </a:lnTo>
                  <a:lnTo>
                    <a:pt x="324" y="46"/>
                  </a:lnTo>
                  <a:lnTo>
                    <a:pt x="282" y="58"/>
                  </a:lnTo>
                  <a:lnTo>
                    <a:pt x="240" y="72"/>
                  </a:lnTo>
                  <a:lnTo>
                    <a:pt x="198" y="86"/>
                  </a:lnTo>
                  <a:lnTo>
                    <a:pt x="158" y="102"/>
                  </a:lnTo>
                  <a:lnTo>
                    <a:pt x="116" y="120"/>
                  </a:lnTo>
                  <a:lnTo>
                    <a:pt x="78" y="138"/>
                  </a:lnTo>
                  <a:lnTo>
                    <a:pt x="38" y="156"/>
                  </a:lnTo>
                  <a:lnTo>
                    <a:pt x="0" y="178"/>
                  </a:lnTo>
                  <a:lnTo>
                    <a:pt x="4" y="220"/>
                  </a:lnTo>
                  <a:lnTo>
                    <a:pt x="10" y="262"/>
                  </a:lnTo>
                  <a:lnTo>
                    <a:pt x="16" y="304"/>
                  </a:lnTo>
                  <a:lnTo>
                    <a:pt x="22" y="346"/>
                  </a:lnTo>
                  <a:lnTo>
                    <a:pt x="32" y="386"/>
                  </a:lnTo>
                  <a:lnTo>
                    <a:pt x="42" y="426"/>
                  </a:lnTo>
                  <a:lnTo>
                    <a:pt x="52" y="468"/>
                  </a:lnTo>
                  <a:lnTo>
                    <a:pt x="64" y="506"/>
                  </a:lnTo>
                  <a:lnTo>
                    <a:pt x="78" y="546"/>
                  </a:lnTo>
                  <a:lnTo>
                    <a:pt x="92" y="584"/>
                  </a:lnTo>
                  <a:lnTo>
                    <a:pt x="108" y="622"/>
                  </a:lnTo>
                  <a:lnTo>
                    <a:pt x="124" y="660"/>
                  </a:lnTo>
                  <a:lnTo>
                    <a:pt x="162" y="734"/>
                  </a:lnTo>
                  <a:lnTo>
                    <a:pt x="202" y="804"/>
                  </a:lnTo>
                  <a:lnTo>
                    <a:pt x="246" y="872"/>
                  </a:lnTo>
                  <a:lnTo>
                    <a:pt x="294" y="938"/>
                  </a:lnTo>
                  <a:lnTo>
                    <a:pt x="346" y="1000"/>
                  </a:lnTo>
                  <a:lnTo>
                    <a:pt x="402" y="1058"/>
                  </a:lnTo>
                  <a:lnTo>
                    <a:pt x="460" y="1114"/>
                  </a:lnTo>
                  <a:lnTo>
                    <a:pt x="522" y="1168"/>
                  </a:lnTo>
                  <a:lnTo>
                    <a:pt x="586" y="1216"/>
                  </a:lnTo>
                  <a:lnTo>
                    <a:pt x="654" y="12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a:defRPr/>
              </a:pPr>
              <a:endParaRPr lang="zh-CN" altLang="en-US" sz="3600">
                <a:solidFill>
                  <a:srgbClr val="000000"/>
                </a:solidFill>
                <a:cs typeface="+mn-ea"/>
                <a:sym typeface="+mn-lt"/>
              </a:endParaRPr>
            </a:p>
          </p:txBody>
        </p:sp>
        <p:sp>
          <p:nvSpPr>
            <p:cNvPr id="25" name="Freeform 5"/>
            <p:cNvSpPr/>
            <p:nvPr/>
          </p:nvSpPr>
          <p:spPr bwMode="auto">
            <a:xfrm>
              <a:off x="7752" y="3391"/>
              <a:ext cx="3418" cy="1766"/>
            </a:xfrm>
            <a:custGeom>
              <a:avLst/>
              <a:gdLst>
                <a:gd name="T0" fmla="*/ 2292350 w 2806"/>
                <a:gd name="T1" fmla="*/ 2266950 h 1450"/>
                <a:gd name="T2" fmla="*/ 2492375 w 2806"/>
                <a:gd name="T3" fmla="*/ 2174875 h 1450"/>
                <a:gd name="T4" fmla="*/ 2698750 w 2806"/>
                <a:gd name="T5" fmla="*/ 2101850 h 1450"/>
                <a:gd name="T6" fmla="*/ 2914650 w 2806"/>
                <a:gd name="T7" fmla="*/ 2047875 h 1450"/>
                <a:gd name="T8" fmla="*/ 3140075 w 2806"/>
                <a:gd name="T9" fmla="*/ 2012950 h 1450"/>
                <a:gd name="T10" fmla="*/ 3368675 w 2806"/>
                <a:gd name="T11" fmla="*/ 2003425 h 1450"/>
                <a:gd name="T12" fmla="*/ 3514725 w 2806"/>
                <a:gd name="T13" fmla="*/ 2006600 h 1450"/>
                <a:gd name="T14" fmla="*/ 3730625 w 2806"/>
                <a:gd name="T15" fmla="*/ 2032000 h 1450"/>
                <a:gd name="T16" fmla="*/ 3937000 w 2806"/>
                <a:gd name="T17" fmla="*/ 2073275 h 1450"/>
                <a:gd name="T18" fmla="*/ 4137025 w 2806"/>
                <a:gd name="T19" fmla="*/ 2133600 h 1450"/>
                <a:gd name="T20" fmla="*/ 4330700 w 2806"/>
                <a:gd name="T21" fmla="*/ 2209800 h 1450"/>
                <a:gd name="T22" fmla="*/ 4454525 w 2806"/>
                <a:gd name="T23" fmla="*/ 2270125 h 1450"/>
                <a:gd name="T24" fmla="*/ 4451350 w 2806"/>
                <a:gd name="T25" fmla="*/ 2114550 h 1450"/>
                <a:gd name="T26" fmla="*/ 4410075 w 2806"/>
                <a:gd name="T27" fmla="*/ 1781175 h 1450"/>
                <a:gd name="T28" fmla="*/ 4321175 w 2806"/>
                <a:gd name="T29" fmla="*/ 1463675 h 1450"/>
                <a:gd name="T30" fmla="*/ 4187825 w 2806"/>
                <a:gd name="T31" fmla="*/ 1168400 h 1450"/>
                <a:gd name="T32" fmla="*/ 4013200 w 2806"/>
                <a:gd name="T33" fmla="*/ 898525 h 1450"/>
                <a:gd name="T34" fmla="*/ 3803650 w 2806"/>
                <a:gd name="T35" fmla="*/ 654050 h 1450"/>
                <a:gd name="T36" fmla="*/ 3559175 w 2806"/>
                <a:gd name="T37" fmla="*/ 444500 h 1450"/>
                <a:gd name="T38" fmla="*/ 3289300 w 2806"/>
                <a:gd name="T39" fmla="*/ 269875 h 1450"/>
                <a:gd name="T40" fmla="*/ 2994025 w 2806"/>
                <a:gd name="T41" fmla="*/ 136525 h 1450"/>
                <a:gd name="T42" fmla="*/ 2676525 w 2806"/>
                <a:gd name="T43" fmla="*/ 47625 h 1450"/>
                <a:gd name="T44" fmla="*/ 2343150 w 2806"/>
                <a:gd name="T45" fmla="*/ 3175 h 1450"/>
                <a:gd name="T46" fmla="*/ 2114550 w 2806"/>
                <a:gd name="T47" fmla="*/ 3175 h 1450"/>
                <a:gd name="T48" fmla="*/ 1781175 w 2806"/>
                <a:gd name="T49" fmla="*/ 47625 h 1450"/>
                <a:gd name="T50" fmla="*/ 1463675 w 2806"/>
                <a:gd name="T51" fmla="*/ 136525 h 1450"/>
                <a:gd name="T52" fmla="*/ 1168400 w 2806"/>
                <a:gd name="T53" fmla="*/ 269875 h 1450"/>
                <a:gd name="T54" fmla="*/ 895350 w 2806"/>
                <a:gd name="T55" fmla="*/ 444500 h 1450"/>
                <a:gd name="T56" fmla="*/ 654050 w 2806"/>
                <a:gd name="T57" fmla="*/ 654050 h 1450"/>
                <a:gd name="T58" fmla="*/ 444500 w 2806"/>
                <a:gd name="T59" fmla="*/ 898525 h 1450"/>
                <a:gd name="T60" fmla="*/ 269875 w 2806"/>
                <a:gd name="T61" fmla="*/ 1168400 h 1450"/>
                <a:gd name="T62" fmla="*/ 136525 w 2806"/>
                <a:gd name="T63" fmla="*/ 1463675 h 1450"/>
                <a:gd name="T64" fmla="*/ 47625 w 2806"/>
                <a:gd name="T65" fmla="*/ 1781175 h 1450"/>
                <a:gd name="T66" fmla="*/ 3175 w 2806"/>
                <a:gd name="T67" fmla="*/ 2114550 h 1450"/>
                <a:gd name="T68" fmla="*/ 0 w 2806"/>
                <a:gd name="T69" fmla="*/ 2270125 h 1450"/>
                <a:gd name="T70" fmla="*/ 123825 w 2806"/>
                <a:gd name="T71" fmla="*/ 2209800 h 1450"/>
                <a:gd name="T72" fmla="*/ 317500 w 2806"/>
                <a:gd name="T73" fmla="*/ 2133600 h 1450"/>
                <a:gd name="T74" fmla="*/ 517525 w 2806"/>
                <a:gd name="T75" fmla="*/ 2073275 h 1450"/>
                <a:gd name="T76" fmla="*/ 727075 w 2806"/>
                <a:gd name="T77" fmla="*/ 2032000 h 1450"/>
                <a:gd name="T78" fmla="*/ 939800 w 2806"/>
                <a:gd name="T79" fmla="*/ 2006600 h 1450"/>
                <a:gd name="T80" fmla="*/ 1085850 w 2806"/>
                <a:gd name="T81" fmla="*/ 2003425 h 1450"/>
                <a:gd name="T82" fmla="*/ 1317625 w 2806"/>
                <a:gd name="T83" fmla="*/ 2012950 h 1450"/>
                <a:gd name="T84" fmla="*/ 1539875 w 2806"/>
                <a:gd name="T85" fmla="*/ 2047875 h 1450"/>
                <a:gd name="T86" fmla="*/ 1758950 w 2806"/>
                <a:gd name="T87" fmla="*/ 2101850 h 1450"/>
                <a:gd name="T88" fmla="*/ 1965325 w 2806"/>
                <a:gd name="T89" fmla="*/ 2174875 h 1450"/>
                <a:gd name="T90" fmla="*/ 2165350 w 2806"/>
                <a:gd name="T91" fmla="*/ 2266950 h 14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06" h="1450">
                  <a:moveTo>
                    <a:pt x="1404" y="1450"/>
                  </a:moveTo>
                  <a:lnTo>
                    <a:pt x="1404" y="1450"/>
                  </a:lnTo>
                  <a:lnTo>
                    <a:pt x="1444" y="1428"/>
                  </a:lnTo>
                  <a:lnTo>
                    <a:pt x="1484" y="1408"/>
                  </a:lnTo>
                  <a:lnTo>
                    <a:pt x="1526" y="1388"/>
                  </a:lnTo>
                  <a:lnTo>
                    <a:pt x="1570" y="1370"/>
                  </a:lnTo>
                  <a:lnTo>
                    <a:pt x="1612" y="1352"/>
                  </a:lnTo>
                  <a:lnTo>
                    <a:pt x="1656" y="1338"/>
                  </a:lnTo>
                  <a:lnTo>
                    <a:pt x="1700" y="1324"/>
                  </a:lnTo>
                  <a:lnTo>
                    <a:pt x="1746" y="1310"/>
                  </a:lnTo>
                  <a:lnTo>
                    <a:pt x="1790" y="1300"/>
                  </a:lnTo>
                  <a:lnTo>
                    <a:pt x="1836" y="1290"/>
                  </a:lnTo>
                  <a:lnTo>
                    <a:pt x="1884" y="1282"/>
                  </a:lnTo>
                  <a:lnTo>
                    <a:pt x="1930" y="1274"/>
                  </a:lnTo>
                  <a:lnTo>
                    <a:pt x="1978" y="1268"/>
                  </a:lnTo>
                  <a:lnTo>
                    <a:pt x="2026" y="1264"/>
                  </a:lnTo>
                  <a:lnTo>
                    <a:pt x="2074" y="1262"/>
                  </a:lnTo>
                  <a:lnTo>
                    <a:pt x="2122" y="1262"/>
                  </a:lnTo>
                  <a:lnTo>
                    <a:pt x="2168" y="1262"/>
                  </a:lnTo>
                  <a:lnTo>
                    <a:pt x="2214" y="1264"/>
                  </a:lnTo>
                  <a:lnTo>
                    <a:pt x="2260" y="1268"/>
                  </a:lnTo>
                  <a:lnTo>
                    <a:pt x="2304" y="1272"/>
                  </a:lnTo>
                  <a:lnTo>
                    <a:pt x="2350" y="1280"/>
                  </a:lnTo>
                  <a:lnTo>
                    <a:pt x="2394" y="1286"/>
                  </a:lnTo>
                  <a:lnTo>
                    <a:pt x="2438" y="1296"/>
                  </a:lnTo>
                  <a:lnTo>
                    <a:pt x="2480" y="1306"/>
                  </a:lnTo>
                  <a:lnTo>
                    <a:pt x="2524" y="1318"/>
                  </a:lnTo>
                  <a:lnTo>
                    <a:pt x="2566" y="1330"/>
                  </a:lnTo>
                  <a:lnTo>
                    <a:pt x="2606" y="1344"/>
                  </a:lnTo>
                  <a:lnTo>
                    <a:pt x="2648" y="1358"/>
                  </a:lnTo>
                  <a:lnTo>
                    <a:pt x="2688" y="1374"/>
                  </a:lnTo>
                  <a:lnTo>
                    <a:pt x="2728" y="1392"/>
                  </a:lnTo>
                  <a:lnTo>
                    <a:pt x="2768" y="1410"/>
                  </a:lnTo>
                  <a:lnTo>
                    <a:pt x="2806" y="1430"/>
                  </a:lnTo>
                  <a:lnTo>
                    <a:pt x="2806" y="1404"/>
                  </a:lnTo>
                  <a:lnTo>
                    <a:pt x="2804" y="1332"/>
                  </a:lnTo>
                  <a:lnTo>
                    <a:pt x="2800" y="1260"/>
                  </a:lnTo>
                  <a:lnTo>
                    <a:pt x="2790" y="1190"/>
                  </a:lnTo>
                  <a:lnTo>
                    <a:pt x="2778" y="1122"/>
                  </a:lnTo>
                  <a:lnTo>
                    <a:pt x="2762" y="1054"/>
                  </a:lnTo>
                  <a:lnTo>
                    <a:pt x="2744" y="988"/>
                  </a:lnTo>
                  <a:lnTo>
                    <a:pt x="2722" y="922"/>
                  </a:lnTo>
                  <a:lnTo>
                    <a:pt x="2696" y="858"/>
                  </a:lnTo>
                  <a:lnTo>
                    <a:pt x="2668" y="796"/>
                  </a:lnTo>
                  <a:lnTo>
                    <a:pt x="2638" y="736"/>
                  </a:lnTo>
                  <a:lnTo>
                    <a:pt x="2604" y="678"/>
                  </a:lnTo>
                  <a:lnTo>
                    <a:pt x="2566" y="620"/>
                  </a:lnTo>
                  <a:lnTo>
                    <a:pt x="2528" y="566"/>
                  </a:lnTo>
                  <a:lnTo>
                    <a:pt x="2486" y="512"/>
                  </a:lnTo>
                  <a:lnTo>
                    <a:pt x="2442" y="462"/>
                  </a:lnTo>
                  <a:lnTo>
                    <a:pt x="2396" y="412"/>
                  </a:lnTo>
                  <a:lnTo>
                    <a:pt x="2346" y="366"/>
                  </a:lnTo>
                  <a:lnTo>
                    <a:pt x="2296" y="322"/>
                  </a:lnTo>
                  <a:lnTo>
                    <a:pt x="2242" y="280"/>
                  </a:lnTo>
                  <a:lnTo>
                    <a:pt x="2188" y="240"/>
                  </a:lnTo>
                  <a:lnTo>
                    <a:pt x="2130" y="204"/>
                  </a:lnTo>
                  <a:lnTo>
                    <a:pt x="2072" y="170"/>
                  </a:lnTo>
                  <a:lnTo>
                    <a:pt x="2012" y="140"/>
                  </a:lnTo>
                  <a:lnTo>
                    <a:pt x="1950" y="112"/>
                  </a:lnTo>
                  <a:lnTo>
                    <a:pt x="1886" y="86"/>
                  </a:lnTo>
                  <a:lnTo>
                    <a:pt x="1820" y="64"/>
                  </a:lnTo>
                  <a:lnTo>
                    <a:pt x="1754" y="46"/>
                  </a:lnTo>
                  <a:lnTo>
                    <a:pt x="1686" y="30"/>
                  </a:lnTo>
                  <a:lnTo>
                    <a:pt x="1618" y="18"/>
                  </a:lnTo>
                  <a:lnTo>
                    <a:pt x="1546" y="8"/>
                  </a:lnTo>
                  <a:lnTo>
                    <a:pt x="1476" y="2"/>
                  </a:lnTo>
                  <a:lnTo>
                    <a:pt x="1404" y="0"/>
                  </a:lnTo>
                  <a:lnTo>
                    <a:pt x="1332" y="2"/>
                  </a:lnTo>
                  <a:lnTo>
                    <a:pt x="1260" y="8"/>
                  </a:lnTo>
                  <a:lnTo>
                    <a:pt x="1190" y="18"/>
                  </a:lnTo>
                  <a:lnTo>
                    <a:pt x="1122" y="30"/>
                  </a:lnTo>
                  <a:lnTo>
                    <a:pt x="1054" y="46"/>
                  </a:lnTo>
                  <a:lnTo>
                    <a:pt x="986" y="64"/>
                  </a:lnTo>
                  <a:lnTo>
                    <a:pt x="922" y="86"/>
                  </a:lnTo>
                  <a:lnTo>
                    <a:pt x="858" y="112"/>
                  </a:lnTo>
                  <a:lnTo>
                    <a:pt x="796" y="140"/>
                  </a:lnTo>
                  <a:lnTo>
                    <a:pt x="736" y="170"/>
                  </a:lnTo>
                  <a:lnTo>
                    <a:pt x="676" y="204"/>
                  </a:lnTo>
                  <a:lnTo>
                    <a:pt x="620" y="240"/>
                  </a:lnTo>
                  <a:lnTo>
                    <a:pt x="564" y="280"/>
                  </a:lnTo>
                  <a:lnTo>
                    <a:pt x="512" y="322"/>
                  </a:lnTo>
                  <a:lnTo>
                    <a:pt x="460" y="366"/>
                  </a:lnTo>
                  <a:lnTo>
                    <a:pt x="412" y="412"/>
                  </a:lnTo>
                  <a:lnTo>
                    <a:pt x="366" y="462"/>
                  </a:lnTo>
                  <a:lnTo>
                    <a:pt x="322" y="512"/>
                  </a:lnTo>
                  <a:lnTo>
                    <a:pt x="280" y="566"/>
                  </a:lnTo>
                  <a:lnTo>
                    <a:pt x="240" y="620"/>
                  </a:lnTo>
                  <a:lnTo>
                    <a:pt x="204" y="678"/>
                  </a:lnTo>
                  <a:lnTo>
                    <a:pt x="170" y="736"/>
                  </a:lnTo>
                  <a:lnTo>
                    <a:pt x="140" y="796"/>
                  </a:lnTo>
                  <a:lnTo>
                    <a:pt x="110" y="858"/>
                  </a:lnTo>
                  <a:lnTo>
                    <a:pt x="86" y="922"/>
                  </a:lnTo>
                  <a:lnTo>
                    <a:pt x="64" y="988"/>
                  </a:lnTo>
                  <a:lnTo>
                    <a:pt x="44" y="1054"/>
                  </a:lnTo>
                  <a:lnTo>
                    <a:pt x="30" y="1122"/>
                  </a:lnTo>
                  <a:lnTo>
                    <a:pt x="16" y="1190"/>
                  </a:lnTo>
                  <a:lnTo>
                    <a:pt x="8" y="1260"/>
                  </a:lnTo>
                  <a:lnTo>
                    <a:pt x="2" y="1332"/>
                  </a:lnTo>
                  <a:lnTo>
                    <a:pt x="0" y="1404"/>
                  </a:lnTo>
                  <a:lnTo>
                    <a:pt x="0" y="1430"/>
                  </a:lnTo>
                  <a:lnTo>
                    <a:pt x="40" y="1410"/>
                  </a:lnTo>
                  <a:lnTo>
                    <a:pt x="78" y="1392"/>
                  </a:lnTo>
                  <a:lnTo>
                    <a:pt x="118" y="1374"/>
                  </a:lnTo>
                  <a:lnTo>
                    <a:pt x="160" y="1358"/>
                  </a:lnTo>
                  <a:lnTo>
                    <a:pt x="200" y="1344"/>
                  </a:lnTo>
                  <a:lnTo>
                    <a:pt x="242" y="1330"/>
                  </a:lnTo>
                  <a:lnTo>
                    <a:pt x="284" y="1318"/>
                  </a:lnTo>
                  <a:lnTo>
                    <a:pt x="326" y="1306"/>
                  </a:lnTo>
                  <a:lnTo>
                    <a:pt x="370" y="1296"/>
                  </a:lnTo>
                  <a:lnTo>
                    <a:pt x="414" y="1286"/>
                  </a:lnTo>
                  <a:lnTo>
                    <a:pt x="458" y="1280"/>
                  </a:lnTo>
                  <a:lnTo>
                    <a:pt x="502" y="1272"/>
                  </a:lnTo>
                  <a:lnTo>
                    <a:pt x="548" y="1268"/>
                  </a:lnTo>
                  <a:lnTo>
                    <a:pt x="592" y="1264"/>
                  </a:lnTo>
                  <a:lnTo>
                    <a:pt x="638" y="1262"/>
                  </a:lnTo>
                  <a:lnTo>
                    <a:pt x="684" y="1262"/>
                  </a:lnTo>
                  <a:lnTo>
                    <a:pt x="734" y="1262"/>
                  </a:lnTo>
                  <a:lnTo>
                    <a:pt x="782" y="1264"/>
                  </a:lnTo>
                  <a:lnTo>
                    <a:pt x="830" y="1268"/>
                  </a:lnTo>
                  <a:lnTo>
                    <a:pt x="878" y="1274"/>
                  </a:lnTo>
                  <a:lnTo>
                    <a:pt x="924" y="1282"/>
                  </a:lnTo>
                  <a:lnTo>
                    <a:pt x="970" y="1290"/>
                  </a:lnTo>
                  <a:lnTo>
                    <a:pt x="1016" y="1300"/>
                  </a:lnTo>
                  <a:lnTo>
                    <a:pt x="1062" y="1310"/>
                  </a:lnTo>
                  <a:lnTo>
                    <a:pt x="1108" y="1324"/>
                  </a:lnTo>
                  <a:lnTo>
                    <a:pt x="1152" y="1338"/>
                  </a:lnTo>
                  <a:lnTo>
                    <a:pt x="1196" y="1352"/>
                  </a:lnTo>
                  <a:lnTo>
                    <a:pt x="1238" y="1370"/>
                  </a:lnTo>
                  <a:lnTo>
                    <a:pt x="1280" y="1388"/>
                  </a:lnTo>
                  <a:lnTo>
                    <a:pt x="1322" y="1408"/>
                  </a:lnTo>
                  <a:lnTo>
                    <a:pt x="1364" y="1428"/>
                  </a:lnTo>
                  <a:lnTo>
                    <a:pt x="1404" y="1450"/>
                  </a:lnTo>
                  <a:close/>
                </a:path>
              </a:pathLst>
            </a:custGeom>
            <a:solidFill>
              <a:srgbClr val="FA90A7"/>
            </a:solidFill>
            <a:ln w="38100" cap="flat" cmpd="sng" algn="ctr">
              <a:solidFill>
                <a:srgbClr val="FFFFFF"/>
              </a:solidFill>
              <a:prstDash val="solid"/>
              <a:miter lim="800000"/>
            </a:ln>
            <a:effectLst/>
          </p:spPr>
          <p:txBody>
            <a:bodyPr wrap="square" lIns="91440" tIns="45720" rIns="91440" bIns="45720" anchor="ctr">
              <a:normAutofit/>
            </a:bodyPr>
            <a:lstStyle/>
            <a:p>
              <a:pPr algn="ctr" defTabSz="457200"/>
              <a:endParaRPr lang="zh-CN" altLang="en-US" kern="0">
                <a:solidFill>
                  <a:srgbClr val="000000"/>
                </a:solidFill>
                <a:latin typeface="思源宋体" panose="02020400000000000000" charset="-122"/>
                <a:ea typeface="思源宋体" panose="02020400000000000000" charset="-122"/>
                <a:cs typeface="思源宋体" panose="02020400000000000000" charset="-122"/>
                <a:sym typeface="+mn-lt"/>
              </a:endParaRPr>
            </a:p>
          </p:txBody>
        </p:sp>
        <p:sp>
          <p:nvSpPr>
            <p:cNvPr id="26" name="Freeform 7"/>
            <p:cNvSpPr/>
            <p:nvPr/>
          </p:nvSpPr>
          <p:spPr bwMode="auto">
            <a:xfrm>
              <a:off x="9545" y="5274"/>
              <a:ext cx="2503" cy="3159"/>
            </a:xfrm>
            <a:custGeom>
              <a:avLst/>
              <a:gdLst>
                <a:gd name="T0" fmla="*/ 686 w 2054"/>
                <a:gd name="T1" fmla="*/ 1188 h 2592"/>
                <a:gd name="T2" fmla="*/ 682 w 2054"/>
                <a:gd name="T3" fmla="*/ 1286 h 2592"/>
                <a:gd name="T4" fmla="*/ 666 w 2054"/>
                <a:gd name="T5" fmla="*/ 1428 h 2592"/>
                <a:gd name="T6" fmla="*/ 636 w 2054"/>
                <a:gd name="T7" fmla="*/ 1566 h 2592"/>
                <a:gd name="T8" fmla="*/ 594 w 2054"/>
                <a:gd name="T9" fmla="*/ 1698 h 2592"/>
                <a:gd name="T10" fmla="*/ 540 w 2054"/>
                <a:gd name="T11" fmla="*/ 1826 h 2592"/>
                <a:gd name="T12" fmla="*/ 474 w 2054"/>
                <a:gd name="T13" fmla="*/ 1946 h 2592"/>
                <a:gd name="T14" fmla="*/ 398 w 2054"/>
                <a:gd name="T15" fmla="*/ 2060 h 2592"/>
                <a:gd name="T16" fmla="*/ 312 w 2054"/>
                <a:gd name="T17" fmla="*/ 2166 h 2592"/>
                <a:gd name="T18" fmla="*/ 216 w 2054"/>
                <a:gd name="T19" fmla="*/ 2264 h 2592"/>
                <a:gd name="T20" fmla="*/ 112 w 2054"/>
                <a:gd name="T21" fmla="*/ 2352 h 2592"/>
                <a:gd name="T22" fmla="*/ 0 w 2054"/>
                <a:gd name="T23" fmla="*/ 2432 h 2592"/>
                <a:gd name="T24" fmla="*/ 74 w 2054"/>
                <a:gd name="T25" fmla="*/ 2468 h 2592"/>
                <a:gd name="T26" fmla="*/ 190 w 2054"/>
                <a:gd name="T27" fmla="*/ 2514 h 2592"/>
                <a:gd name="T28" fmla="*/ 310 w 2054"/>
                <a:gd name="T29" fmla="*/ 2550 h 2592"/>
                <a:gd name="T30" fmla="*/ 436 w 2054"/>
                <a:gd name="T31" fmla="*/ 2574 h 2592"/>
                <a:gd name="T32" fmla="*/ 564 w 2054"/>
                <a:gd name="T33" fmla="*/ 2588 h 2592"/>
                <a:gd name="T34" fmla="*/ 650 w 2054"/>
                <a:gd name="T35" fmla="*/ 2592 h 2592"/>
                <a:gd name="T36" fmla="*/ 864 w 2054"/>
                <a:gd name="T37" fmla="*/ 2574 h 2592"/>
                <a:gd name="T38" fmla="*/ 1068 w 2054"/>
                <a:gd name="T39" fmla="*/ 2528 h 2592"/>
                <a:gd name="T40" fmla="*/ 1258 w 2054"/>
                <a:gd name="T41" fmla="*/ 2452 h 2592"/>
                <a:gd name="T42" fmla="*/ 1434 w 2054"/>
                <a:gd name="T43" fmla="*/ 2352 h 2592"/>
                <a:gd name="T44" fmla="*/ 1594 w 2054"/>
                <a:gd name="T45" fmla="*/ 2226 h 2592"/>
                <a:gd name="T46" fmla="*/ 1732 w 2054"/>
                <a:gd name="T47" fmla="*/ 2080 h 2592"/>
                <a:gd name="T48" fmla="*/ 1850 w 2054"/>
                <a:gd name="T49" fmla="*/ 1914 h 2592"/>
                <a:gd name="T50" fmla="*/ 1944 w 2054"/>
                <a:gd name="T51" fmla="*/ 1734 h 2592"/>
                <a:gd name="T52" fmla="*/ 2010 w 2054"/>
                <a:gd name="T53" fmla="*/ 1538 h 2592"/>
                <a:gd name="T54" fmla="*/ 2046 w 2054"/>
                <a:gd name="T55" fmla="*/ 1332 h 2592"/>
                <a:gd name="T56" fmla="*/ 2054 w 2054"/>
                <a:gd name="T57" fmla="*/ 1188 h 2592"/>
                <a:gd name="T58" fmla="*/ 2046 w 2054"/>
                <a:gd name="T59" fmla="*/ 1050 h 2592"/>
                <a:gd name="T60" fmla="*/ 2026 w 2054"/>
                <a:gd name="T61" fmla="*/ 914 h 2592"/>
                <a:gd name="T62" fmla="*/ 1994 w 2054"/>
                <a:gd name="T63" fmla="*/ 784 h 2592"/>
                <a:gd name="T64" fmla="*/ 1950 w 2054"/>
                <a:gd name="T65" fmla="*/ 658 h 2592"/>
                <a:gd name="T66" fmla="*/ 1894 w 2054"/>
                <a:gd name="T67" fmla="*/ 538 h 2592"/>
                <a:gd name="T68" fmla="*/ 1828 w 2054"/>
                <a:gd name="T69" fmla="*/ 426 h 2592"/>
                <a:gd name="T70" fmla="*/ 1752 w 2054"/>
                <a:gd name="T71" fmla="*/ 320 h 2592"/>
                <a:gd name="T72" fmla="*/ 1666 w 2054"/>
                <a:gd name="T73" fmla="*/ 220 h 2592"/>
                <a:gd name="T74" fmla="*/ 1572 w 2054"/>
                <a:gd name="T75" fmla="*/ 130 h 2592"/>
                <a:gd name="T76" fmla="*/ 1470 w 2054"/>
                <a:gd name="T77" fmla="*/ 50 h 2592"/>
                <a:gd name="T78" fmla="*/ 1396 w 2054"/>
                <a:gd name="T79" fmla="*/ 0 h 2592"/>
                <a:gd name="T80" fmla="*/ 1378 w 2054"/>
                <a:gd name="T81" fmla="*/ 132 h 2592"/>
                <a:gd name="T82" fmla="*/ 1348 w 2054"/>
                <a:gd name="T83" fmla="*/ 262 h 2592"/>
                <a:gd name="T84" fmla="*/ 1306 w 2054"/>
                <a:gd name="T85" fmla="*/ 386 h 2592"/>
                <a:gd name="T86" fmla="*/ 1254 w 2054"/>
                <a:gd name="T87" fmla="*/ 504 h 2592"/>
                <a:gd name="T88" fmla="*/ 1192 w 2054"/>
                <a:gd name="T89" fmla="*/ 616 h 2592"/>
                <a:gd name="T90" fmla="*/ 1122 w 2054"/>
                <a:gd name="T91" fmla="*/ 724 h 2592"/>
                <a:gd name="T92" fmla="*/ 1042 w 2054"/>
                <a:gd name="T93" fmla="*/ 824 h 2592"/>
                <a:gd name="T94" fmla="*/ 954 w 2054"/>
                <a:gd name="T95" fmla="*/ 916 h 2592"/>
                <a:gd name="T96" fmla="*/ 858 w 2054"/>
                <a:gd name="T97" fmla="*/ 1002 h 2592"/>
                <a:gd name="T98" fmla="*/ 756 w 2054"/>
                <a:gd name="T99" fmla="*/ 1078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54" h="2592">
                  <a:moveTo>
                    <a:pt x="684" y="1124"/>
                  </a:moveTo>
                  <a:lnTo>
                    <a:pt x="684" y="1124"/>
                  </a:lnTo>
                  <a:lnTo>
                    <a:pt x="686" y="1188"/>
                  </a:lnTo>
                  <a:lnTo>
                    <a:pt x="686" y="1188"/>
                  </a:lnTo>
                  <a:lnTo>
                    <a:pt x="684" y="1236"/>
                  </a:lnTo>
                  <a:lnTo>
                    <a:pt x="682" y="1286"/>
                  </a:lnTo>
                  <a:lnTo>
                    <a:pt x="678" y="1332"/>
                  </a:lnTo>
                  <a:lnTo>
                    <a:pt x="672" y="1380"/>
                  </a:lnTo>
                  <a:lnTo>
                    <a:pt x="666" y="1428"/>
                  </a:lnTo>
                  <a:lnTo>
                    <a:pt x="658" y="1474"/>
                  </a:lnTo>
                  <a:lnTo>
                    <a:pt x="648" y="1520"/>
                  </a:lnTo>
                  <a:lnTo>
                    <a:pt x="636" y="1566"/>
                  </a:lnTo>
                  <a:lnTo>
                    <a:pt x="624" y="1610"/>
                  </a:lnTo>
                  <a:lnTo>
                    <a:pt x="610" y="1654"/>
                  </a:lnTo>
                  <a:lnTo>
                    <a:pt x="594" y="1698"/>
                  </a:lnTo>
                  <a:lnTo>
                    <a:pt x="576" y="1742"/>
                  </a:lnTo>
                  <a:lnTo>
                    <a:pt x="558" y="1784"/>
                  </a:lnTo>
                  <a:lnTo>
                    <a:pt x="540" y="1826"/>
                  </a:lnTo>
                  <a:lnTo>
                    <a:pt x="518" y="1868"/>
                  </a:lnTo>
                  <a:lnTo>
                    <a:pt x="496" y="1908"/>
                  </a:lnTo>
                  <a:lnTo>
                    <a:pt x="474" y="1946"/>
                  </a:lnTo>
                  <a:lnTo>
                    <a:pt x="450" y="1986"/>
                  </a:lnTo>
                  <a:lnTo>
                    <a:pt x="424" y="2024"/>
                  </a:lnTo>
                  <a:lnTo>
                    <a:pt x="398" y="2060"/>
                  </a:lnTo>
                  <a:lnTo>
                    <a:pt x="370" y="2096"/>
                  </a:lnTo>
                  <a:lnTo>
                    <a:pt x="342" y="2132"/>
                  </a:lnTo>
                  <a:lnTo>
                    <a:pt x="312" y="2166"/>
                  </a:lnTo>
                  <a:lnTo>
                    <a:pt x="280" y="2200"/>
                  </a:lnTo>
                  <a:lnTo>
                    <a:pt x="250" y="2232"/>
                  </a:lnTo>
                  <a:lnTo>
                    <a:pt x="216" y="2264"/>
                  </a:lnTo>
                  <a:lnTo>
                    <a:pt x="182" y="2294"/>
                  </a:lnTo>
                  <a:lnTo>
                    <a:pt x="148" y="2324"/>
                  </a:lnTo>
                  <a:lnTo>
                    <a:pt x="112" y="2352"/>
                  </a:lnTo>
                  <a:lnTo>
                    <a:pt x="76" y="2380"/>
                  </a:lnTo>
                  <a:lnTo>
                    <a:pt x="38" y="2406"/>
                  </a:lnTo>
                  <a:lnTo>
                    <a:pt x="0" y="2432"/>
                  </a:lnTo>
                  <a:lnTo>
                    <a:pt x="0" y="2432"/>
                  </a:lnTo>
                  <a:lnTo>
                    <a:pt x="38" y="2450"/>
                  </a:lnTo>
                  <a:lnTo>
                    <a:pt x="74" y="2468"/>
                  </a:lnTo>
                  <a:lnTo>
                    <a:pt x="112" y="2484"/>
                  </a:lnTo>
                  <a:lnTo>
                    <a:pt x="152" y="2500"/>
                  </a:lnTo>
                  <a:lnTo>
                    <a:pt x="190" y="2514"/>
                  </a:lnTo>
                  <a:lnTo>
                    <a:pt x="230" y="2526"/>
                  </a:lnTo>
                  <a:lnTo>
                    <a:pt x="270" y="2538"/>
                  </a:lnTo>
                  <a:lnTo>
                    <a:pt x="310" y="2550"/>
                  </a:lnTo>
                  <a:lnTo>
                    <a:pt x="352" y="2558"/>
                  </a:lnTo>
                  <a:lnTo>
                    <a:pt x="394" y="2568"/>
                  </a:lnTo>
                  <a:lnTo>
                    <a:pt x="436" y="2574"/>
                  </a:lnTo>
                  <a:lnTo>
                    <a:pt x="478" y="2580"/>
                  </a:lnTo>
                  <a:lnTo>
                    <a:pt x="520" y="2586"/>
                  </a:lnTo>
                  <a:lnTo>
                    <a:pt x="564" y="2588"/>
                  </a:lnTo>
                  <a:lnTo>
                    <a:pt x="606" y="2590"/>
                  </a:lnTo>
                  <a:lnTo>
                    <a:pt x="650" y="2592"/>
                  </a:lnTo>
                  <a:lnTo>
                    <a:pt x="650" y="2592"/>
                  </a:lnTo>
                  <a:lnTo>
                    <a:pt x="722" y="2590"/>
                  </a:lnTo>
                  <a:lnTo>
                    <a:pt x="794" y="2584"/>
                  </a:lnTo>
                  <a:lnTo>
                    <a:pt x="864" y="2574"/>
                  </a:lnTo>
                  <a:lnTo>
                    <a:pt x="932" y="2562"/>
                  </a:lnTo>
                  <a:lnTo>
                    <a:pt x="1000" y="2546"/>
                  </a:lnTo>
                  <a:lnTo>
                    <a:pt x="1068" y="2528"/>
                  </a:lnTo>
                  <a:lnTo>
                    <a:pt x="1132" y="2506"/>
                  </a:lnTo>
                  <a:lnTo>
                    <a:pt x="1196" y="2480"/>
                  </a:lnTo>
                  <a:lnTo>
                    <a:pt x="1258" y="2452"/>
                  </a:lnTo>
                  <a:lnTo>
                    <a:pt x="1318" y="2422"/>
                  </a:lnTo>
                  <a:lnTo>
                    <a:pt x="1378" y="2388"/>
                  </a:lnTo>
                  <a:lnTo>
                    <a:pt x="1434" y="2352"/>
                  </a:lnTo>
                  <a:lnTo>
                    <a:pt x="1490" y="2312"/>
                  </a:lnTo>
                  <a:lnTo>
                    <a:pt x="1542" y="2270"/>
                  </a:lnTo>
                  <a:lnTo>
                    <a:pt x="1594" y="2226"/>
                  </a:lnTo>
                  <a:lnTo>
                    <a:pt x="1642" y="2180"/>
                  </a:lnTo>
                  <a:lnTo>
                    <a:pt x="1688" y="2130"/>
                  </a:lnTo>
                  <a:lnTo>
                    <a:pt x="1732" y="2080"/>
                  </a:lnTo>
                  <a:lnTo>
                    <a:pt x="1774" y="2026"/>
                  </a:lnTo>
                  <a:lnTo>
                    <a:pt x="1814" y="1972"/>
                  </a:lnTo>
                  <a:lnTo>
                    <a:pt x="1850" y="1914"/>
                  </a:lnTo>
                  <a:lnTo>
                    <a:pt x="1884" y="1856"/>
                  </a:lnTo>
                  <a:lnTo>
                    <a:pt x="1916" y="1796"/>
                  </a:lnTo>
                  <a:lnTo>
                    <a:pt x="1944" y="1734"/>
                  </a:lnTo>
                  <a:lnTo>
                    <a:pt x="1968" y="1670"/>
                  </a:lnTo>
                  <a:lnTo>
                    <a:pt x="1990" y="1604"/>
                  </a:lnTo>
                  <a:lnTo>
                    <a:pt x="2010" y="1538"/>
                  </a:lnTo>
                  <a:lnTo>
                    <a:pt x="2026" y="1470"/>
                  </a:lnTo>
                  <a:lnTo>
                    <a:pt x="2038" y="1402"/>
                  </a:lnTo>
                  <a:lnTo>
                    <a:pt x="2046" y="1332"/>
                  </a:lnTo>
                  <a:lnTo>
                    <a:pt x="2052" y="1260"/>
                  </a:lnTo>
                  <a:lnTo>
                    <a:pt x="2054" y="1188"/>
                  </a:lnTo>
                  <a:lnTo>
                    <a:pt x="2054" y="1188"/>
                  </a:lnTo>
                  <a:lnTo>
                    <a:pt x="2052" y="1142"/>
                  </a:lnTo>
                  <a:lnTo>
                    <a:pt x="2050" y="1094"/>
                  </a:lnTo>
                  <a:lnTo>
                    <a:pt x="2046" y="1050"/>
                  </a:lnTo>
                  <a:lnTo>
                    <a:pt x="2042" y="1004"/>
                  </a:lnTo>
                  <a:lnTo>
                    <a:pt x="2034" y="958"/>
                  </a:lnTo>
                  <a:lnTo>
                    <a:pt x="2026" y="914"/>
                  </a:lnTo>
                  <a:lnTo>
                    <a:pt x="2018" y="870"/>
                  </a:lnTo>
                  <a:lnTo>
                    <a:pt x="2006" y="826"/>
                  </a:lnTo>
                  <a:lnTo>
                    <a:pt x="1994" y="784"/>
                  </a:lnTo>
                  <a:lnTo>
                    <a:pt x="1980" y="742"/>
                  </a:lnTo>
                  <a:lnTo>
                    <a:pt x="1966" y="700"/>
                  </a:lnTo>
                  <a:lnTo>
                    <a:pt x="1950" y="658"/>
                  </a:lnTo>
                  <a:lnTo>
                    <a:pt x="1932" y="618"/>
                  </a:lnTo>
                  <a:lnTo>
                    <a:pt x="1914" y="578"/>
                  </a:lnTo>
                  <a:lnTo>
                    <a:pt x="1894" y="538"/>
                  </a:lnTo>
                  <a:lnTo>
                    <a:pt x="1874" y="500"/>
                  </a:lnTo>
                  <a:lnTo>
                    <a:pt x="1852" y="462"/>
                  </a:lnTo>
                  <a:lnTo>
                    <a:pt x="1828" y="426"/>
                  </a:lnTo>
                  <a:lnTo>
                    <a:pt x="1804" y="390"/>
                  </a:lnTo>
                  <a:lnTo>
                    <a:pt x="1778" y="354"/>
                  </a:lnTo>
                  <a:lnTo>
                    <a:pt x="1752" y="320"/>
                  </a:lnTo>
                  <a:lnTo>
                    <a:pt x="1724" y="286"/>
                  </a:lnTo>
                  <a:lnTo>
                    <a:pt x="1696" y="252"/>
                  </a:lnTo>
                  <a:lnTo>
                    <a:pt x="1666" y="220"/>
                  </a:lnTo>
                  <a:lnTo>
                    <a:pt x="1636" y="190"/>
                  </a:lnTo>
                  <a:lnTo>
                    <a:pt x="1604" y="160"/>
                  </a:lnTo>
                  <a:lnTo>
                    <a:pt x="1572" y="130"/>
                  </a:lnTo>
                  <a:lnTo>
                    <a:pt x="1538" y="102"/>
                  </a:lnTo>
                  <a:lnTo>
                    <a:pt x="1504" y="76"/>
                  </a:lnTo>
                  <a:lnTo>
                    <a:pt x="1470" y="50"/>
                  </a:lnTo>
                  <a:lnTo>
                    <a:pt x="1434" y="24"/>
                  </a:lnTo>
                  <a:lnTo>
                    <a:pt x="1396" y="0"/>
                  </a:lnTo>
                  <a:lnTo>
                    <a:pt x="1396" y="0"/>
                  </a:lnTo>
                  <a:lnTo>
                    <a:pt x="1392" y="44"/>
                  </a:lnTo>
                  <a:lnTo>
                    <a:pt x="1386" y="90"/>
                  </a:lnTo>
                  <a:lnTo>
                    <a:pt x="1378" y="132"/>
                  </a:lnTo>
                  <a:lnTo>
                    <a:pt x="1370" y="176"/>
                  </a:lnTo>
                  <a:lnTo>
                    <a:pt x="1360" y="218"/>
                  </a:lnTo>
                  <a:lnTo>
                    <a:pt x="1348" y="262"/>
                  </a:lnTo>
                  <a:lnTo>
                    <a:pt x="1336" y="304"/>
                  </a:lnTo>
                  <a:lnTo>
                    <a:pt x="1322" y="344"/>
                  </a:lnTo>
                  <a:lnTo>
                    <a:pt x="1306" y="386"/>
                  </a:lnTo>
                  <a:lnTo>
                    <a:pt x="1290" y="426"/>
                  </a:lnTo>
                  <a:lnTo>
                    <a:pt x="1272" y="464"/>
                  </a:lnTo>
                  <a:lnTo>
                    <a:pt x="1254" y="504"/>
                  </a:lnTo>
                  <a:lnTo>
                    <a:pt x="1236" y="542"/>
                  </a:lnTo>
                  <a:lnTo>
                    <a:pt x="1214" y="580"/>
                  </a:lnTo>
                  <a:lnTo>
                    <a:pt x="1192" y="616"/>
                  </a:lnTo>
                  <a:lnTo>
                    <a:pt x="1170" y="654"/>
                  </a:lnTo>
                  <a:lnTo>
                    <a:pt x="1146" y="688"/>
                  </a:lnTo>
                  <a:lnTo>
                    <a:pt x="1122" y="724"/>
                  </a:lnTo>
                  <a:lnTo>
                    <a:pt x="1096" y="758"/>
                  </a:lnTo>
                  <a:lnTo>
                    <a:pt x="1070" y="792"/>
                  </a:lnTo>
                  <a:lnTo>
                    <a:pt x="1042" y="824"/>
                  </a:lnTo>
                  <a:lnTo>
                    <a:pt x="1014" y="856"/>
                  </a:lnTo>
                  <a:lnTo>
                    <a:pt x="984" y="886"/>
                  </a:lnTo>
                  <a:lnTo>
                    <a:pt x="954" y="916"/>
                  </a:lnTo>
                  <a:lnTo>
                    <a:pt x="924" y="946"/>
                  </a:lnTo>
                  <a:lnTo>
                    <a:pt x="892" y="974"/>
                  </a:lnTo>
                  <a:lnTo>
                    <a:pt x="858" y="1002"/>
                  </a:lnTo>
                  <a:lnTo>
                    <a:pt x="826" y="1028"/>
                  </a:lnTo>
                  <a:lnTo>
                    <a:pt x="790" y="1052"/>
                  </a:lnTo>
                  <a:lnTo>
                    <a:pt x="756" y="1078"/>
                  </a:lnTo>
                  <a:lnTo>
                    <a:pt x="720" y="1100"/>
                  </a:lnTo>
                  <a:lnTo>
                    <a:pt x="684" y="1124"/>
                  </a:lnTo>
                  <a:close/>
                </a:path>
              </a:pathLst>
            </a:custGeom>
            <a:solidFill>
              <a:srgbClr val="64BDBF"/>
            </a:solidFill>
            <a:ln w="38100" cap="flat" cmpd="sng" algn="ctr">
              <a:solidFill>
                <a:srgbClr val="FFFFFF"/>
              </a:solidFill>
              <a:prstDash val="solid"/>
              <a:miter lim="800000"/>
            </a:ln>
            <a:effectLst/>
          </p:spPr>
          <p:txBody>
            <a:bodyPr wrap="square" lIns="91440" tIns="45720" rIns="91440" bIns="45720" anchor="ctr">
              <a:normAutofit/>
            </a:bodyPr>
            <a:lstStyle/>
            <a:p>
              <a:pPr algn="ctr" defTabSz="457200"/>
              <a:endParaRPr lang="en-AU" kern="0">
                <a:solidFill>
                  <a:srgbClr val="000000"/>
                </a:solidFill>
                <a:latin typeface="思源宋体" panose="02020400000000000000" charset="-122"/>
                <a:ea typeface="思源宋体" panose="02020400000000000000" charset="-122"/>
                <a:cs typeface="思源宋体" panose="02020400000000000000" charset="-122"/>
                <a:sym typeface="+mn-lt"/>
              </a:endParaRPr>
            </a:p>
          </p:txBody>
        </p:sp>
        <p:sp>
          <p:nvSpPr>
            <p:cNvPr id="29" name="Freeform 9"/>
            <p:cNvSpPr/>
            <p:nvPr/>
          </p:nvSpPr>
          <p:spPr bwMode="auto">
            <a:xfrm>
              <a:off x="9545" y="5013"/>
              <a:ext cx="1623" cy="1538"/>
            </a:xfrm>
            <a:custGeom>
              <a:avLst/>
              <a:gdLst>
                <a:gd name="T0" fmla="*/ 0 w 1332"/>
                <a:gd name="T1" fmla="*/ 254000 h 1262"/>
                <a:gd name="T2" fmla="*/ 215900 w 1332"/>
                <a:gd name="T3" fmla="*/ 409575 h 1262"/>
                <a:gd name="T4" fmla="*/ 409575 w 1332"/>
                <a:gd name="T5" fmla="*/ 584200 h 1262"/>
                <a:gd name="T6" fmla="*/ 584200 w 1332"/>
                <a:gd name="T7" fmla="*/ 781050 h 1262"/>
                <a:gd name="T8" fmla="*/ 733425 w 1332"/>
                <a:gd name="T9" fmla="*/ 993775 h 1262"/>
                <a:gd name="T10" fmla="*/ 860425 w 1332"/>
                <a:gd name="T11" fmla="*/ 1225550 h 1262"/>
                <a:gd name="T12" fmla="*/ 939800 w 1332"/>
                <a:gd name="T13" fmla="*/ 1409700 h 1262"/>
                <a:gd name="T14" fmla="*/ 984250 w 1332"/>
                <a:gd name="T15" fmla="*/ 1536700 h 1262"/>
                <a:gd name="T16" fmla="*/ 1019175 w 1332"/>
                <a:gd name="T17" fmla="*/ 1666875 h 1262"/>
                <a:gd name="T18" fmla="*/ 1047750 w 1332"/>
                <a:gd name="T19" fmla="*/ 1800225 h 1262"/>
                <a:gd name="T20" fmla="*/ 1069975 w 1332"/>
                <a:gd name="T21" fmla="*/ 1933575 h 1262"/>
                <a:gd name="T22" fmla="*/ 1076325 w 1332"/>
                <a:gd name="T23" fmla="*/ 2003425 h 1262"/>
                <a:gd name="T24" fmla="*/ 1285875 w 1332"/>
                <a:gd name="T25" fmla="*/ 1854200 h 1262"/>
                <a:gd name="T26" fmla="*/ 1476375 w 1332"/>
                <a:gd name="T27" fmla="*/ 1679575 h 1262"/>
                <a:gd name="T28" fmla="*/ 1647825 w 1332"/>
                <a:gd name="T29" fmla="*/ 1489075 h 1262"/>
                <a:gd name="T30" fmla="*/ 1793875 w 1332"/>
                <a:gd name="T31" fmla="*/ 1276350 h 1262"/>
                <a:gd name="T32" fmla="*/ 1914525 w 1332"/>
                <a:gd name="T33" fmla="*/ 1047750 h 1262"/>
                <a:gd name="T34" fmla="*/ 1965325 w 1332"/>
                <a:gd name="T35" fmla="*/ 927100 h 1262"/>
                <a:gd name="T36" fmla="*/ 2009775 w 1332"/>
                <a:gd name="T37" fmla="*/ 803275 h 1262"/>
                <a:gd name="T38" fmla="*/ 2047875 w 1332"/>
                <a:gd name="T39" fmla="*/ 676275 h 1262"/>
                <a:gd name="T40" fmla="*/ 2076450 w 1332"/>
                <a:gd name="T41" fmla="*/ 549275 h 1262"/>
                <a:gd name="T42" fmla="*/ 2098675 w 1332"/>
                <a:gd name="T43" fmla="*/ 415925 h 1262"/>
                <a:gd name="T44" fmla="*/ 2114550 w 1332"/>
                <a:gd name="T45" fmla="*/ 282575 h 1262"/>
                <a:gd name="T46" fmla="*/ 2051050 w 1332"/>
                <a:gd name="T47" fmla="*/ 247650 h 1262"/>
                <a:gd name="T48" fmla="*/ 1927225 w 1332"/>
                <a:gd name="T49" fmla="*/ 190500 h 1262"/>
                <a:gd name="T50" fmla="*/ 1800225 w 1332"/>
                <a:gd name="T51" fmla="*/ 136525 h 1262"/>
                <a:gd name="T52" fmla="*/ 1666875 w 1332"/>
                <a:gd name="T53" fmla="*/ 92075 h 1262"/>
                <a:gd name="T54" fmla="*/ 1530350 w 1332"/>
                <a:gd name="T55" fmla="*/ 57150 h 1262"/>
                <a:gd name="T56" fmla="*/ 1393825 w 1332"/>
                <a:gd name="T57" fmla="*/ 31750 h 1262"/>
                <a:gd name="T58" fmla="*/ 1250950 w 1332"/>
                <a:gd name="T59" fmla="*/ 12700 h 1262"/>
                <a:gd name="T60" fmla="*/ 1104900 w 1332"/>
                <a:gd name="T61" fmla="*/ 3175 h 1262"/>
                <a:gd name="T62" fmla="*/ 1031875 w 1332"/>
                <a:gd name="T63" fmla="*/ 0 h 1262"/>
                <a:gd name="T64" fmla="*/ 895350 w 1332"/>
                <a:gd name="T65" fmla="*/ 6350 h 1262"/>
                <a:gd name="T66" fmla="*/ 758825 w 1332"/>
                <a:gd name="T67" fmla="*/ 19050 h 1262"/>
                <a:gd name="T68" fmla="*/ 625475 w 1332"/>
                <a:gd name="T69" fmla="*/ 38100 h 1262"/>
                <a:gd name="T70" fmla="*/ 492125 w 1332"/>
                <a:gd name="T71" fmla="*/ 66675 h 1262"/>
                <a:gd name="T72" fmla="*/ 365125 w 1332"/>
                <a:gd name="T73" fmla="*/ 104775 h 1262"/>
                <a:gd name="T74" fmla="*/ 241300 w 1332"/>
                <a:gd name="T75" fmla="*/ 146050 h 1262"/>
                <a:gd name="T76" fmla="*/ 117475 w 1332"/>
                <a:gd name="T77" fmla="*/ 196850 h 1262"/>
                <a:gd name="T78" fmla="*/ 0 w 1332"/>
                <a:gd name="T79" fmla="*/ 254000 h 12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332" h="1262">
                  <a:moveTo>
                    <a:pt x="0" y="160"/>
                  </a:moveTo>
                  <a:lnTo>
                    <a:pt x="0" y="160"/>
                  </a:lnTo>
                  <a:lnTo>
                    <a:pt x="70" y="208"/>
                  </a:lnTo>
                  <a:lnTo>
                    <a:pt x="136" y="258"/>
                  </a:lnTo>
                  <a:lnTo>
                    <a:pt x="198" y="310"/>
                  </a:lnTo>
                  <a:lnTo>
                    <a:pt x="258" y="368"/>
                  </a:lnTo>
                  <a:lnTo>
                    <a:pt x="314" y="428"/>
                  </a:lnTo>
                  <a:lnTo>
                    <a:pt x="368" y="492"/>
                  </a:lnTo>
                  <a:lnTo>
                    <a:pt x="416" y="558"/>
                  </a:lnTo>
                  <a:lnTo>
                    <a:pt x="462" y="626"/>
                  </a:lnTo>
                  <a:lnTo>
                    <a:pt x="504" y="698"/>
                  </a:lnTo>
                  <a:lnTo>
                    <a:pt x="542" y="772"/>
                  </a:lnTo>
                  <a:lnTo>
                    <a:pt x="576" y="850"/>
                  </a:lnTo>
                  <a:lnTo>
                    <a:pt x="592" y="888"/>
                  </a:lnTo>
                  <a:lnTo>
                    <a:pt x="606" y="928"/>
                  </a:lnTo>
                  <a:lnTo>
                    <a:pt x="620" y="968"/>
                  </a:lnTo>
                  <a:lnTo>
                    <a:pt x="632" y="1008"/>
                  </a:lnTo>
                  <a:lnTo>
                    <a:pt x="642" y="1050"/>
                  </a:lnTo>
                  <a:lnTo>
                    <a:pt x="652" y="1092"/>
                  </a:lnTo>
                  <a:lnTo>
                    <a:pt x="660" y="1134"/>
                  </a:lnTo>
                  <a:lnTo>
                    <a:pt x="668" y="1176"/>
                  </a:lnTo>
                  <a:lnTo>
                    <a:pt x="674" y="1218"/>
                  </a:lnTo>
                  <a:lnTo>
                    <a:pt x="678" y="1262"/>
                  </a:lnTo>
                  <a:lnTo>
                    <a:pt x="746" y="1216"/>
                  </a:lnTo>
                  <a:lnTo>
                    <a:pt x="810" y="1168"/>
                  </a:lnTo>
                  <a:lnTo>
                    <a:pt x="872" y="1114"/>
                  </a:lnTo>
                  <a:lnTo>
                    <a:pt x="930" y="1058"/>
                  </a:lnTo>
                  <a:lnTo>
                    <a:pt x="986" y="1000"/>
                  </a:lnTo>
                  <a:lnTo>
                    <a:pt x="1038" y="938"/>
                  </a:lnTo>
                  <a:lnTo>
                    <a:pt x="1086" y="872"/>
                  </a:lnTo>
                  <a:lnTo>
                    <a:pt x="1130" y="804"/>
                  </a:lnTo>
                  <a:lnTo>
                    <a:pt x="1170" y="734"/>
                  </a:lnTo>
                  <a:lnTo>
                    <a:pt x="1206" y="660"/>
                  </a:lnTo>
                  <a:lnTo>
                    <a:pt x="1224" y="622"/>
                  </a:lnTo>
                  <a:lnTo>
                    <a:pt x="1238" y="584"/>
                  </a:lnTo>
                  <a:lnTo>
                    <a:pt x="1254" y="546"/>
                  </a:lnTo>
                  <a:lnTo>
                    <a:pt x="1266" y="506"/>
                  </a:lnTo>
                  <a:lnTo>
                    <a:pt x="1278" y="468"/>
                  </a:lnTo>
                  <a:lnTo>
                    <a:pt x="1290" y="426"/>
                  </a:lnTo>
                  <a:lnTo>
                    <a:pt x="1300" y="386"/>
                  </a:lnTo>
                  <a:lnTo>
                    <a:pt x="1308" y="346"/>
                  </a:lnTo>
                  <a:lnTo>
                    <a:pt x="1316" y="304"/>
                  </a:lnTo>
                  <a:lnTo>
                    <a:pt x="1322" y="262"/>
                  </a:lnTo>
                  <a:lnTo>
                    <a:pt x="1328" y="220"/>
                  </a:lnTo>
                  <a:lnTo>
                    <a:pt x="1332" y="178"/>
                  </a:lnTo>
                  <a:lnTo>
                    <a:pt x="1292" y="156"/>
                  </a:lnTo>
                  <a:lnTo>
                    <a:pt x="1254" y="138"/>
                  </a:lnTo>
                  <a:lnTo>
                    <a:pt x="1214" y="120"/>
                  </a:lnTo>
                  <a:lnTo>
                    <a:pt x="1174" y="102"/>
                  </a:lnTo>
                  <a:lnTo>
                    <a:pt x="1134" y="86"/>
                  </a:lnTo>
                  <a:lnTo>
                    <a:pt x="1092" y="72"/>
                  </a:lnTo>
                  <a:lnTo>
                    <a:pt x="1050" y="58"/>
                  </a:lnTo>
                  <a:lnTo>
                    <a:pt x="1008" y="46"/>
                  </a:lnTo>
                  <a:lnTo>
                    <a:pt x="964" y="36"/>
                  </a:lnTo>
                  <a:lnTo>
                    <a:pt x="922" y="26"/>
                  </a:lnTo>
                  <a:lnTo>
                    <a:pt x="878" y="20"/>
                  </a:lnTo>
                  <a:lnTo>
                    <a:pt x="832" y="12"/>
                  </a:lnTo>
                  <a:lnTo>
                    <a:pt x="788" y="8"/>
                  </a:lnTo>
                  <a:lnTo>
                    <a:pt x="742" y="4"/>
                  </a:lnTo>
                  <a:lnTo>
                    <a:pt x="696" y="2"/>
                  </a:lnTo>
                  <a:lnTo>
                    <a:pt x="650" y="0"/>
                  </a:lnTo>
                  <a:lnTo>
                    <a:pt x="606" y="2"/>
                  </a:lnTo>
                  <a:lnTo>
                    <a:pt x="564" y="4"/>
                  </a:lnTo>
                  <a:lnTo>
                    <a:pt x="520" y="6"/>
                  </a:lnTo>
                  <a:lnTo>
                    <a:pt x="478" y="12"/>
                  </a:lnTo>
                  <a:lnTo>
                    <a:pt x="436" y="18"/>
                  </a:lnTo>
                  <a:lnTo>
                    <a:pt x="394" y="24"/>
                  </a:lnTo>
                  <a:lnTo>
                    <a:pt x="352" y="32"/>
                  </a:lnTo>
                  <a:lnTo>
                    <a:pt x="310" y="42"/>
                  </a:lnTo>
                  <a:lnTo>
                    <a:pt x="270" y="54"/>
                  </a:lnTo>
                  <a:lnTo>
                    <a:pt x="230" y="66"/>
                  </a:lnTo>
                  <a:lnTo>
                    <a:pt x="190" y="78"/>
                  </a:lnTo>
                  <a:lnTo>
                    <a:pt x="152" y="92"/>
                  </a:lnTo>
                  <a:lnTo>
                    <a:pt x="112" y="108"/>
                  </a:lnTo>
                  <a:lnTo>
                    <a:pt x="74" y="124"/>
                  </a:lnTo>
                  <a:lnTo>
                    <a:pt x="38" y="142"/>
                  </a:lnTo>
                  <a:lnTo>
                    <a:pt x="0" y="160"/>
                  </a:lnTo>
                  <a:close/>
                </a:path>
              </a:pathLst>
            </a:custGeom>
            <a:solidFill>
              <a:srgbClr val="64BDBF"/>
            </a:solidFill>
            <a:ln>
              <a:noFill/>
            </a:ln>
          </p:spPr>
          <p:txBody>
            <a:bodyPr/>
            <a:lstStyle/>
            <a:p>
              <a:pPr defTabSz="1219200">
                <a:defRPr/>
              </a:pPr>
              <a:endParaRPr lang="zh-CN" altLang="en-US" sz="3600">
                <a:solidFill>
                  <a:srgbClr val="000000"/>
                </a:solidFill>
                <a:cs typeface="+mn-ea"/>
                <a:sym typeface="+mn-lt"/>
              </a:endParaRPr>
            </a:p>
          </p:txBody>
        </p:sp>
        <p:sp>
          <p:nvSpPr>
            <p:cNvPr id="30" name="Freeform 11"/>
            <p:cNvSpPr/>
            <p:nvPr/>
          </p:nvSpPr>
          <p:spPr bwMode="auto">
            <a:xfrm>
              <a:off x="6878" y="5274"/>
              <a:ext cx="2499" cy="3159"/>
            </a:xfrm>
            <a:custGeom>
              <a:avLst/>
              <a:gdLst>
                <a:gd name="T0" fmla="*/ 1370 w 2052"/>
                <a:gd name="T1" fmla="*/ 1124 h 2592"/>
                <a:gd name="T2" fmla="*/ 1298 w 2052"/>
                <a:gd name="T3" fmla="*/ 1078 h 2592"/>
                <a:gd name="T4" fmla="*/ 1194 w 2052"/>
                <a:gd name="T5" fmla="*/ 1002 h 2592"/>
                <a:gd name="T6" fmla="*/ 1100 w 2052"/>
                <a:gd name="T7" fmla="*/ 916 h 2592"/>
                <a:gd name="T8" fmla="*/ 1012 w 2052"/>
                <a:gd name="T9" fmla="*/ 824 h 2592"/>
                <a:gd name="T10" fmla="*/ 932 w 2052"/>
                <a:gd name="T11" fmla="*/ 724 h 2592"/>
                <a:gd name="T12" fmla="*/ 860 w 2052"/>
                <a:gd name="T13" fmla="*/ 616 h 2592"/>
                <a:gd name="T14" fmla="*/ 798 w 2052"/>
                <a:gd name="T15" fmla="*/ 504 h 2592"/>
                <a:gd name="T16" fmla="*/ 746 w 2052"/>
                <a:gd name="T17" fmla="*/ 386 h 2592"/>
                <a:gd name="T18" fmla="*/ 706 w 2052"/>
                <a:gd name="T19" fmla="*/ 262 h 2592"/>
                <a:gd name="T20" fmla="*/ 676 w 2052"/>
                <a:gd name="T21" fmla="*/ 132 h 2592"/>
                <a:gd name="T22" fmla="*/ 656 w 2052"/>
                <a:gd name="T23" fmla="*/ 0 h 2592"/>
                <a:gd name="T24" fmla="*/ 584 w 2052"/>
                <a:gd name="T25" fmla="*/ 50 h 2592"/>
                <a:gd name="T26" fmla="*/ 482 w 2052"/>
                <a:gd name="T27" fmla="*/ 130 h 2592"/>
                <a:gd name="T28" fmla="*/ 388 w 2052"/>
                <a:gd name="T29" fmla="*/ 220 h 2592"/>
                <a:gd name="T30" fmla="*/ 302 w 2052"/>
                <a:gd name="T31" fmla="*/ 320 h 2592"/>
                <a:gd name="T32" fmla="*/ 226 w 2052"/>
                <a:gd name="T33" fmla="*/ 426 h 2592"/>
                <a:gd name="T34" fmla="*/ 160 w 2052"/>
                <a:gd name="T35" fmla="*/ 538 h 2592"/>
                <a:gd name="T36" fmla="*/ 104 w 2052"/>
                <a:gd name="T37" fmla="*/ 658 h 2592"/>
                <a:gd name="T38" fmla="*/ 60 w 2052"/>
                <a:gd name="T39" fmla="*/ 784 h 2592"/>
                <a:gd name="T40" fmla="*/ 26 w 2052"/>
                <a:gd name="T41" fmla="*/ 914 h 2592"/>
                <a:gd name="T42" fmla="*/ 6 w 2052"/>
                <a:gd name="T43" fmla="*/ 1050 h 2592"/>
                <a:gd name="T44" fmla="*/ 0 w 2052"/>
                <a:gd name="T45" fmla="*/ 1188 h 2592"/>
                <a:gd name="T46" fmla="*/ 6 w 2052"/>
                <a:gd name="T47" fmla="*/ 1332 h 2592"/>
                <a:gd name="T48" fmla="*/ 44 w 2052"/>
                <a:gd name="T49" fmla="*/ 1538 h 2592"/>
                <a:gd name="T50" fmla="*/ 110 w 2052"/>
                <a:gd name="T51" fmla="*/ 1734 h 2592"/>
                <a:gd name="T52" fmla="*/ 204 w 2052"/>
                <a:gd name="T53" fmla="*/ 1914 h 2592"/>
                <a:gd name="T54" fmla="*/ 320 w 2052"/>
                <a:gd name="T55" fmla="*/ 2080 h 2592"/>
                <a:gd name="T56" fmla="*/ 460 w 2052"/>
                <a:gd name="T57" fmla="*/ 2226 h 2592"/>
                <a:gd name="T58" fmla="*/ 618 w 2052"/>
                <a:gd name="T59" fmla="*/ 2352 h 2592"/>
                <a:gd name="T60" fmla="*/ 796 w 2052"/>
                <a:gd name="T61" fmla="*/ 2452 h 2592"/>
                <a:gd name="T62" fmla="*/ 986 w 2052"/>
                <a:gd name="T63" fmla="*/ 2528 h 2592"/>
                <a:gd name="T64" fmla="*/ 1190 w 2052"/>
                <a:gd name="T65" fmla="*/ 2574 h 2592"/>
                <a:gd name="T66" fmla="*/ 1402 w 2052"/>
                <a:gd name="T67" fmla="*/ 2592 h 2592"/>
                <a:gd name="T68" fmla="*/ 1490 w 2052"/>
                <a:gd name="T69" fmla="*/ 2588 h 2592"/>
                <a:gd name="T70" fmla="*/ 1618 w 2052"/>
                <a:gd name="T71" fmla="*/ 2574 h 2592"/>
                <a:gd name="T72" fmla="*/ 1742 w 2052"/>
                <a:gd name="T73" fmla="*/ 2550 h 2592"/>
                <a:gd name="T74" fmla="*/ 1864 w 2052"/>
                <a:gd name="T75" fmla="*/ 2514 h 2592"/>
                <a:gd name="T76" fmla="*/ 1978 w 2052"/>
                <a:gd name="T77" fmla="*/ 2468 h 2592"/>
                <a:gd name="T78" fmla="*/ 2052 w 2052"/>
                <a:gd name="T79" fmla="*/ 2432 h 2592"/>
                <a:gd name="T80" fmla="*/ 1940 w 2052"/>
                <a:gd name="T81" fmla="*/ 2352 h 2592"/>
                <a:gd name="T82" fmla="*/ 1836 w 2052"/>
                <a:gd name="T83" fmla="*/ 2264 h 2592"/>
                <a:gd name="T84" fmla="*/ 1742 w 2052"/>
                <a:gd name="T85" fmla="*/ 2166 h 2592"/>
                <a:gd name="T86" fmla="*/ 1656 w 2052"/>
                <a:gd name="T87" fmla="*/ 2060 h 2592"/>
                <a:gd name="T88" fmla="*/ 1580 w 2052"/>
                <a:gd name="T89" fmla="*/ 1946 h 2592"/>
                <a:gd name="T90" fmla="*/ 1514 w 2052"/>
                <a:gd name="T91" fmla="*/ 1826 h 2592"/>
                <a:gd name="T92" fmla="*/ 1460 w 2052"/>
                <a:gd name="T93" fmla="*/ 1698 h 2592"/>
                <a:gd name="T94" fmla="*/ 1418 w 2052"/>
                <a:gd name="T95" fmla="*/ 1566 h 2592"/>
                <a:gd name="T96" fmla="*/ 1388 w 2052"/>
                <a:gd name="T97" fmla="*/ 1428 h 2592"/>
                <a:gd name="T98" fmla="*/ 1372 w 2052"/>
                <a:gd name="T99" fmla="*/ 1286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52" h="2592">
                  <a:moveTo>
                    <a:pt x="1368" y="1188"/>
                  </a:moveTo>
                  <a:lnTo>
                    <a:pt x="1368" y="1188"/>
                  </a:lnTo>
                  <a:lnTo>
                    <a:pt x="1370" y="1124"/>
                  </a:lnTo>
                  <a:lnTo>
                    <a:pt x="1370" y="1124"/>
                  </a:lnTo>
                  <a:lnTo>
                    <a:pt x="1334" y="1100"/>
                  </a:lnTo>
                  <a:lnTo>
                    <a:pt x="1298" y="1078"/>
                  </a:lnTo>
                  <a:lnTo>
                    <a:pt x="1262" y="1052"/>
                  </a:lnTo>
                  <a:lnTo>
                    <a:pt x="1228" y="1028"/>
                  </a:lnTo>
                  <a:lnTo>
                    <a:pt x="1194" y="1002"/>
                  </a:lnTo>
                  <a:lnTo>
                    <a:pt x="1162" y="974"/>
                  </a:lnTo>
                  <a:lnTo>
                    <a:pt x="1130" y="946"/>
                  </a:lnTo>
                  <a:lnTo>
                    <a:pt x="1100" y="916"/>
                  </a:lnTo>
                  <a:lnTo>
                    <a:pt x="1068" y="886"/>
                  </a:lnTo>
                  <a:lnTo>
                    <a:pt x="1040" y="856"/>
                  </a:lnTo>
                  <a:lnTo>
                    <a:pt x="1012" y="824"/>
                  </a:lnTo>
                  <a:lnTo>
                    <a:pt x="984" y="792"/>
                  </a:lnTo>
                  <a:lnTo>
                    <a:pt x="958" y="758"/>
                  </a:lnTo>
                  <a:lnTo>
                    <a:pt x="932" y="724"/>
                  </a:lnTo>
                  <a:lnTo>
                    <a:pt x="906" y="688"/>
                  </a:lnTo>
                  <a:lnTo>
                    <a:pt x="884" y="654"/>
                  </a:lnTo>
                  <a:lnTo>
                    <a:pt x="860" y="616"/>
                  </a:lnTo>
                  <a:lnTo>
                    <a:pt x="838" y="580"/>
                  </a:lnTo>
                  <a:lnTo>
                    <a:pt x="818" y="542"/>
                  </a:lnTo>
                  <a:lnTo>
                    <a:pt x="798" y="504"/>
                  </a:lnTo>
                  <a:lnTo>
                    <a:pt x="780" y="464"/>
                  </a:lnTo>
                  <a:lnTo>
                    <a:pt x="764" y="426"/>
                  </a:lnTo>
                  <a:lnTo>
                    <a:pt x="746" y="386"/>
                  </a:lnTo>
                  <a:lnTo>
                    <a:pt x="732" y="344"/>
                  </a:lnTo>
                  <a:lnTo>
                    <a:pt x="718" y="304"/>
                  </a:lnTo>
                  <a:lnTo>
                    <a:pt x="706" y="262"/>
                  </a:lnTo>
                  <a:lnTo>
                    <a:pt x="694" y="218"/>
                  </a:lnTo>
                  <a:lnTo>
                    <a:pt x="684" y="176"/>
                  </a:lnTo>
                  <a:lnTo>
                    <a:pt x="676" y="132"/>
                  </a:lnTo>
                  <a:lnTo>
                    <a:pt x="668" y="90"/>
                  </a:lnTo>
                  <a:lnTo>
                    <a:pt x="662" y="44"/>
                  </a:lnTo>
                  <a:lnTo>
                    <a:pt x="656" y="0"/>
                  </a:lnTo>
                  <a:lnTo>
                    <a:pt x="656" y="0"/>
                  </a:lnTo>
                  <a:lnTo>
                    <a:pt x="620" y="24"/>
                  </a:lnTo>
                  <a:lnTo>
                    <a:pt x="584" y="50"/>
                  </a:lnTo>
                  <a:lnTo>
                    <a:pt x="550" y="76"/>
                  </a:lnTo>
                  <a:lnTo>
                    <a:pt x="514" y="102"/>
                  </a:lnTo>
                  <a:lnTo>
                    <a:pt x="482" y="130"/>
                  </a:lnTo>
                  <a:lnTo>
                    <a:pt x="450" y="160"/>
                  </a:lnTo>
                  <a:lnTo>
                    <a:pt x="418" y="190"/>
                  </a:lnTo>
                  <a:lnTo>
                    <a:pt x="388" y="220"/>
                  </a:lnTo>
                  <a:lnTo>
                    <a:pt x="358" y="252"/>
                  </a:lnTo>
                  <a:lnTo>
                    <a:pt x="330" y="286"/>
                  </a:lnTo>
                  <a:lnTo>
                    <a:pt x="302" y="320"/>
                  </a:lnTo>
                  <a:lnTo>
                    <a:pt x="276" y="354"/>
                  </a:lnTo>
                  <a:lnTo>
                    <a:pt x="250" y="390"/>
                  </a:lnTo>
                  <a:lnTo>
                    <a:pt x="226" y="426"/>
                  </a:lnTo>
                  <a:lnTo>
                    <a:pt x="202" y="462"/>
                  </a:lnTo>
                  <a:lnTo>
                    <a:pt x="180" y="500"/>
                  </a:lnTo>
                  <a:lnTo>
                    <a:pt x="160" y="538"/>
                  </a:lnTo>
                  <a:lnTo>
                    <a:pt x="140" y="578"/>
                  </a:lnTo>
                  <a:lnTo>
                    <a:pt x="120" y="618"/>
                  </a:lnTo>
                  <a:lnTo>
                    <a:pt x="104" y="658"/>
                  </a:lnTo>
                  <a:lnTo>
                    <a:pt x="88" y="700"/>
                  </a:lnTo>
                  <a:lnTo>
                    <a:pt x="72" y="742"/>
                  </a:lnTo>
                  <a:lnTo>
                    <a:pt x="60" y="784"/>
                  </a:lnTo>
                  <a:lnTo>
                    <a:pt x="46" y="826"/>
                  </a:lnTo>
                  <a:lnTo>
                    <a:pt x="36" y="870"/>
                  </a:lnTo>
                  <a:lnTo>
                    <a:pt x="26" y="914"/>
                  </a:lnTo>
                  <a:lnTo>
                    <a:pt x="18" y="958"/>
                  </a:lnTo>
                  <a:lnTo>
                    <a:pt x="12" y="1004"/>
                  </a:lnTo>
                  <a:lnTo>
                    <a:pt x="6" y="1050"/>
                  </a:lnTo>
                  <a:lnTo>
                    <a:pt x="2" y="1094"/>
                  </a:lnTo>
                  <a:lnTo>
                    <a:pt x="0" y="1142"/>
                  </a:lnTo>
                  <a:lnTo>
                    <a:pt x="0" y="1188"/>
                  </a:lnTo>
                  <a:lnTo>
                    <a:pt x="0" y="1188"/>
                  </a:lnTo>
                  <a:lnTo>
                    <a:pt x="2" y="1260"/>
                  </a:lnTo>
                  <a:lnTo>
                    <a:pt x="6" y="1332"/>
                  </a:lnTo>
                  <a:lnTo>
                    <a:pt x="16" y="1402"/>
                  </a:lnTo>
                  <a:lnTo>
                    <a:pt x="28" y="1470"/>
                  </a:lnTo>
                  <a:lnTo>
                    <a:pt x="44" y="1538"/>
                  </a:lnTo>
                  <a:lnTo>
                    <a:pt x="62" y="1604"/>
                  </a:lnTo>
                  <a:lnTo>
                    <a:pt x="84" y="1670"/>
                  </a:lnTo>
                  <a:lnTo>
                    <a:pt x="110" y="1734"/>
                  </a:lnTo>
                  <a:lnTo>
                    <a:pt x="138" y="1796"/>
                  </a:lnTo>
                  <a:lnTo>
                    <a:pt x="170" y="1856"/>
                  </a:lnTo>
                  <a:lnTo>
                    <a:pt x="204" y="1914"/>
                  </a:lnTo>
                  <a:lnTo>
                    <a:pt x="240" y="1972"/>
                  </a:lnTo>
                  <a:lnTo>
                    <a:pt x="278" y="2026"/>
                  </a:lnTo>
                  <a:lnTo>
                    <a:pt x="320" y="2080"/>
                  </a:lnTo>
                  <a:lnTo>
                    <a:pt x="364" y="2130"/>
                  </a:lnTo>
                  <a:lnTo>
                    <a:pt x="412" y="2180"/>
                  </a:lnTo>
                  <a:lnTo>
                    <a:pt x="460" y="2226"/>
                  </a:lnTo>
                  <a:lnTo>
                    <a:pt x="510" y="2270"/>
                  </a:lnTo>
                  <a:lnTo>
                    <a:pt x="564" y="2312"/>
                  </a:lnTo>
                  <a:lnTo>
                    <a:pt x="618" y="2352"/>
                  </a:lnTo>
                  <a:lnTo>
                    <a:pt x="676" y="2388"/>
                  </a:lnTo>
                  <a:lnTo>
                    <a:pt x="734" y="2422"/>
                  </a:lnTo>
                  <a:lnTo>
                    <a:pt x="796" y="2452"/>
                  </a:lnTo>
                  <a:lnTo>
                    <a:pt x="858" y="2480"/>
                  </a:lnTo>
                  <a:lnTo>
                    <a:pt x="920" y="2506"/>
                  </a:lnTo>
                  <a:lnTo>
                    <a:pt x="986" y="2528"/>
                  </a:lnTo>
                  <a:lnTo>
                    <a:pt x="1052" y="2546"/>
                  </a:lnTo>
                  <a:lnTo>
                    <a:pt x="1120" y="2562"/>
                  </a:lnTo>
                  <a:lnTo>
                    <a:pt x="1190" y="2574"/>
                  </a:lnTo>
                  <a:lnTo>
                    <a:pt x="1260" y="2584"/>
                  </a:lnTo>
                  <a:lnTo>
                    <a:pt x="1330" y="2590"/>
                  </a:lnTo>
                  <a:lnTo>
                    <a:pt x="1402" y="2592"/>
                  </a:lnTo>
                  <a:lnTo>
                    <a:pt x="1402" y="2592"/>
                  </a:lnTo>
                  <a:lnTo>
                    <a:pt x="1446" y="2590"/>
                  </a:lnTo>
                  <a:lnTo>
                    <a:pt x="1490" y="2588"/>
                  </a:lnTo>
                  <a:lnTo>
                    <a:pt x="1534" y="2586"/>
                  </a:lnTo>
                  <a:lnTo>
                    <a:pt x="1576" y="2580"/>
                  </a:lnTo>
                  <a:lnTo>
                    <a:pt x="1618" y="2574"/>
                  </a:lnTo>
                  <a:lnTo>
                    <a:pt x="1660" y="2568"/>
                  </a:lnTo>
                  <a:lnTo>
                    <a:pt x="1702" y="2558"/>
                  </a:lnTo>
                  <a:lnTo>
                    <a:pt x="1742" y="2550"/>
                  </a:lnTo>
                  <a:lnTo>
                    <a:pt x="1784" y="2538"/>
                  </a:lnTo>
                  <a:lnTo>
                    <a:pt x="1824" y="2526"/>
                  </a:lnTo>
                  <a:lnTo>
                    <a:pt x="1864" y="2514"/>
                  </a:lnTo>
                  <a:lnTo>
                    <a:pt x="1902" y="2500"/>
                  </a:lnTo>
                  <a:lnTo>
                    <a:pt x="1940" y="2484"/>
                  </a:lnTo>
                  <a:lnTo>
                    <a:pt x="1978" y="2468"/>
                  </a:lnTo>
                  <a:lnTo>
                    <a:pt x="2016" y="2450"/>
                  </a:lnTo>
                  <a:lnTo>
                    <a:pt x="2052" y="2432"/>
                  </a:lnTo>
                  <a:lnTo>
                    <a:pt x="2052" y="2432"/>
                  </a:lnTo>
                  <a:lnTo>
                    <a:pt x="2014" y="2406"/>
                  </a:lnTo>
                  <a:lnTo>
                    <a:pt x="1978" y="2380"/>
                  </a:lnTo>
                  <a:lnTo>
                    <a:pt x="1940" y="2352"/>
                  </a:lnTo>
                  <a:lnTo>
                    <a:pt x="1906" y="2324"/>
                  </a:lnTo>
                  <a:lnTo>
                    <a:pt x="1870" y="2294"/>
                  </a:lnTo>
                  <a:lnTo>
                    <a:pt x="1836" y="2264"/>
                  </a:lnTo>
                  <a:lnTo>
                    <a:pt x="1804" y="2232"/>
                  </a:lnTo>
                  <a:lnTo>
                    <a:pt x="1772" y="2200"/>
                  </a:lnTo>
                  <a:lnTo>
                    <a:pt x="1742" y="2166"/>
                  </a:lnTo>
                  <a:lnTo>
                    <a:pt x="1712" y="2132"/>
                  </a:lnTo>
                  <a:lnTo>
                    <a:pt x="1684" y="2096"/>
                  </a:lnTo>
                  <a:lnTo>
                    <a:pt x="1656" y="2060"/>
                  </a:lnTo>
                  <a:lnTo>
                    <a:pt x="1630" y="2024"/>
                  </a:lnTo>
                  <a:lnTo>
                    <a:pt x="1604" y="1986"/>
                  </a:lnTo>
                  <a:lnTo>
                    <a:pt x="1580" y="1946"/>
                  </a:lnTo>
                  <a:lnTo>
                    <a:pt x="1556" y="1908"/>
                  </a:lnTo>
                  <a:lnTo>
                    <a:pt x="1534" y="1868"/>
                  </a:lnTo>
                  <a:lnTo>
                    <a:pt x="1514" y="1826"/>
                  </a:lnTo>
                  <a:lnTo>
                    <a:pt x="1494" y="1784"/>
                  </a:lnTo>
                  <a:lnTo>
                    <a:pt x="1476" y="1742"/>
                  </a:lnTo>
                  <a:lnTo>
                    <a:pt x="1460" y="1698"/>
                  </a:lnTo>
                  <a:lnTo>
                    <a:pt x="1444" y="1654"/>
                  </a:lnTo>
                  <a:lnTo>
                    <a:pt x="1430" y="1610"/>
                  </a:lnTo>
                  <a:lnTo>
                    <a:pt x="1418" y="1566"/>
                  </a:lnTo>
                  <a:lnTo>
                    <a:pt x="1406" y="1520"/>
                  </a:lnTo>
                  <a:lnTo>
                    <a:pt x="1396" y="1474"/>
                  </a:lnTo>
                  <a:lnTo>
                    <a:pt x="1388" y="1428"/>
                  </a:lnTo>
                  <a:lnTo>
                    <a:pt x="1380" y="1380"/>
                  </a:lnTo>
                  <a:lnTo>
                    <a:pt x="1376" y="1332"/>
                  </a:lnTo>
                  <a:lnTo>
                    <a:pt x="1372" y="1286"/>
                  </a:lnTo>
                  <a:lnTo>
                    <a:pt x="1370" y="1236"/>
                  </a:lnTo>
                  <a:lnTo>
                    <a:pt x="1368" y="1188"/>
                  </a:lnTo>
                  <a:close/>
                </a:path>
              </a:pathLst>
            </a:custGeom>
            <a:solidFill>
              <a:srgbClr val="64BDBF"/>
            </a:solidFill>
            <a:ln w="38100" cap="flat" cmpd="sng" algn="ctr">
              <a:solidFill>
                <a:srgbClr val="FFFFFF"/>
              </a:solidFill>
              <a:prstDash val="solid"/>
              <a:miter lim="800000"/>
            </a:ln>
            <a:effectLst/>
          </p:spPr>
          <p:txBody>
            <a:bodyPr wrap="square" lIns="91440" tIns="45720" rIns="91440" bIns="45720" anchor="ctr">
              <a:normAutofit/>
            </a:bodyPr>
            <a:lstStyle/>
            <a:p>
              <a:pPr algn="ctr" defTabSz="457200"/>
              <a:endParaRPr lang="en-AU" kern="0">
                <a:solidFill>
                  <a:srgbClr val="000000"/>
                </a:solidFill>
                <a:latin typeface="思源宋体" panose="02020400000000000000" charset="-122"/>
                <a:ea typeface="思源宋体" panose="02020400000000000000" charset="-122"/>
                <a:cs typeface="思源宋体" panose="02020400000000000000" charset="-122"/>
                <a:sym typeface="+mn-lt"/>
              </a:endParaRPr>
            </a:p>
          </p:txBody>
        </p:sp>
        <p:sp>
          <p:nvSpPr>
            <p:cNvPr id="31" name="Freeform 13"/>
            <p:cNvSpPr/>
            <p:nvPr/>
          </p:nvSpPr>
          <p:spPr bwMode="auto">
            <a:xfrm>
              <a:off x="7757" y="5013"/>
              <a:ext cx="1619" cy="1538"/>
            </a:xfrm>
            <a:custGeom>
              <a:avLst/>
              <a:gdLst>
                <a:gd name="T0" fmla="*/ 654 w 1330"/>
                <a:gd name="T1" fmla="*/ 1262 h 1262"/>
                <a:gd name="T2" fmla="*/ 664 w 1330"/>
                <a:gd name="T3" fmla="*/ 1176 h 1262"/>
                <a:gd name="T4" fmla="*/ 680 w 1330"/>
                <a:gd name="T5" fmla="*/ 1092 h 1262"/>
                <a:gd name="T6" fmla="*/ 700 w 1330"/>
                <a:gd name="T7" fmla="*/ 1008 h 1262"/>
                <a:gd name="T8" fmla="*/ 726 w 1330"/>
                <a:gd name="T9" fmla="*/ 928 h 1262"/>
                <a:gd name="T10" fmla="*/ 754 w 1330"/>
                <a:gd name="T11" fmla="*/ 850 h 1262"/>
                <a:gd name="T12" fmla="*/ 826 w 1330"/>
                <a:gd name="T13" fmla="*/ 698 h 1262"/>
                <a:gd name="T14" fmla="*/ 914 w 1330"/>
                <a:gd name="T15" fmla="*/ 558 h 1262"/>
                <a:gd name="T16" fmla="*/ 1018 w 1330"/>
                <a:gd name="T17" fmla="*/ 428 h 1262"/>
                <a:gd name="T18" fmla="*/ 1134 w 1330"/>
                <a:gd name="T19" fmla="*/ 310 h 1262"/>
                <a:gd name="T20" fmla="*/ 1262 w 1330"/>
                <a:gd name="T21" fmla="*/ 208 h 1262"/>
                <a:gd name="T22" fmla="*/ 1330 w 1330"/>
                <a:gd name="T23" fmla="*/ 160 h 1262"/>
                <a:gd name="T24" fmla="*/ 1256 w 1330"/>
                <a:gd name="T25" fmla="*/ 124 h 1262"/>
                <a:gd name="T26" fmla="*/ 1180 w 1330"/>
                <a:gd name="T27" fmla="*/ 92 h 1262"/>
                <a:gd name="T28" fmla="*/ 1102 w 1330"/>
                <a:gd name="T29" fmla="*/ 66 h 1262"/>
                <a:gd name="T30" fmla="*/ 1020 w 1330"/>
                <a:gd name="T31" fmla="*/ 42 h 1262"/>
                <a:gd name="T32" fmla="*/ 938 w 1330"/>
                <a:gd name="T33" fmla="*/ 24 h 1262"/>
                <a:gd name="T34" fmla="*/ 854 w 1330"/>
                <a:gd name="T35" fmla="*/ 12 h 1262"/>
                <a:gd name="T36" fmla="*/ 768 w 1330"/>
                <a:gd name="T37" fmla="*/ 4 h 1262"/>
                <a:gd name="T38" fmla="*/ 680 w 1330"/>
                <a:gd name="T39" fmla="*/ 0 h 1262"/>
                <a:gd name="T40" fmla="*/ 634 w 1330"/>
                <a:gd name="T41" fmla="*/ 2 h 1262"/>
                <a:gd name="T42" fmla="*/ 544 w 1330"/>
                <a:gd name="T43" fmla="*/ 8 h 1262"/>
                <a:gd name="T44" fmla="*/ 454 w 1330"/>
                <a:gd name="T45" fmla="*/ 20 h 1262"/>
                <a:gd name="T46" fmla="*/ 366 w 1330"/>
                <a:gd name="T47" fmla="*/ 36 h 1262"/>
                <a:gd name="T48" fmla="*/ 282 w 1330"/>
                <a:gd name="T49" fmla="*/ 58 h 1262"/>
                <a:gd name="T50" fmla="*/ 198 w 1330"/>
                <a:gd name="T51" fmla="*/ 86 h 1262"/>
                <a:gd name="T52" fmla="*/ 116 w 1330"/>
                <a:gd name="T53" fmla="*/ 120 h 1262"/>
                <a:gd name="T54" fmla="*/ 38 w 1330"/>
                <a:gd name="T55" fmla="*/ 156 h 1262"/>
                <a:gd name="T56" fmla="*/ 0 w 1330"/>
                <a:gd name="T57" fmla="*/ 178 h 1262"/>
                <a:gd name="T58" fmla="*/ 10 w 1330"/>
                <a:gd name="T59" fmla="*/ 262 h 1262"/>
                <a:gd name="T60" fmla="*/ 22 w 1330"/>
                <a:gd name="T61" fmla="*/ 346 h 1262"/>
                <a:gd name="T62" fmla="*/ 42 w 1330"/>
                <a:gd name="T63" fmla="*/ 426 h 1262"/>
                <a:gd name="T64" fmla="*/ 64 w 1330"/>
                <a:gd name="T65" fmla="*/ 506 h 1262"/>
                <a:gd name="T66" fmla="*/ 92 w 1330"/>
                <a:gd name="T67" fmla="*/ 584 h 1262"/>
                <a:gd name="T68" fmla="*/ 124 w 1330"/>
                <a:gd name="T69" fmla="*/ 660 h 1262"/>
                <a:gd name="T70" fmla="*/ 202 w 1330"/>
                <a:gd name="T71" fmla="*/ 804 h 1262"/>
                <a:gd name="T72" fmla="*/ 294 w 1330"/>
                <a:gd name="T73" fmla="*/ 938 h 1262"/>
                <a:gd name="T74" fmla="*/ 402 w 1330"/>
                <a:gd name="T75" fmla="*/ 1058 h 1262"/>
                <a:gd name="T76" fmla="*/ 522 w 1330"/>
                <a:gd name="T77" fmla="*/ 1168 h 1262"/>
                <a:gd name="T78" fmla="*/ 654 w 1330"/>
                <a:gd name="T79" fmla="*/ 1262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0" h="1262">
                  <a:moveTo>
                    <a:pt x="654" y="1262"/>
                  </a:moveTo>
                  <a:lnTo>
                    <a:pt x="654" y="1262"/>
                  </a:lnTo>
                  <a:lnTo>
                    <a:pt x="658" y="1218"/>
                  </a:lnTo>
                  <a:lnTo>
                    <a:pt x="664" y="1176"/>
                  </a:lnTo>
                  <a:lnTo>
                    <a:pt x="672" y="1134"/>
                  </a:lnTo>
                  <a:lnTo>
                    <a:pt x="680" y="1092"/>
                  </a:lnTo>
                  <a:lnTo>
                    <a:pt x="690" y="1050"/>
                  </a:lnTo>
                  <a:lnTo>
                    <a:pt x="700" y="1008"/>
                  </a:lnTo>
                  <a:lnTo>
                    <a:pt x="712" y="968"/>
                  </a:lnTo>
                  <a:lnTo>
                    <a:pt x="726" y="928"/>
                  </a:lnTo>
                  <a:lnTo>
                    <a:pt x="740" y="888"/>
                  </a:lnTo>
                  <a:lnTo>
                    <a:pt x="754" y="850"/>
                  </a:lnTo>
                  <a:lnTo>
                    <a:pt x="788" y="772"/>
                  </a:lnTo>
                  <a:lnTo>
                    <a:pt x="826" y="698"/>
                  </a:lnTo>
                  <a:lnTo>
                    <a:pt x="868" y="626"/>
                  </a:lnTo>
                  <a:lnTo>
                    <a:pt x="914" y="558"/>
                  </a:lnTo>
                  <a:lnTo>
                    <a:pt x="964" y="492"/>
                  </a:lnTo>
                  <a:lnTo>
                    <a:pt x="1018" y="428"/>
                  </a:lnTo>
                  <a:lnTo>
                    <a:pt x="1074" y="368"/>
                  </a:lnTo>
                  <a:lnTo>
                    <a:pt x="1134" y="310"/>
                  </a:lnTo>
                  <a:lnTo>
                    <a:pt x="1196" y="258"/>
                  </a:lnTo>
                  <a:lnTo>
                    <a:pt x="1262" y="208"/>
                  </a:lnTo>
                  <a:lnTo>
                    <a:pt x="1330" y="160"/>
                  </a:lnTo>
                  <a:lnTo>
                    <a:pt x="1330" y="160"/>
                  </a:lnTo>
                  <a:lnTo>
                    <a:pt x="1294" y="142"/>
                  </a:lnTo>
                  <a:lnTo>
                    <a:pt x="1256" y="124"/>
                  </a:lnTo>
                  <a:lnTo>
                    <a:pt x="1218" y="108"/>
                  </a:lnTo>
                  <a:lnTo>
                    <a:pt x="1180" y="92"/>
                  </a:lnTo>
                  <a:lnTo>
                    <a:pt x="1142" y="78"/>
                  </a:lnTo>
                  <a:lnTo>
                    <a:pt x="1102" y="66"/>
                  </a:lnTo>
                  <a:lnTo>
                    <a:pt x="1062" y="54"/>
                  </a:lnTo>
                  <a:lnTo>
                    <a:pt x="1020" y="42"/>
                  </a:lnTo>
                  <a:lnTo>
                    <a:pt x="980" y="32"/>
                  </a:lnTo>
                  <a:lnTo>
                    <a:pt x="938" y="24"/>
                  </a:lnTo>
                  <a:lnTo>
                    <a:pt x="896" y="18"/>
                  </a:lnTo>
                  <a:lnTo>
                    <a:pt x="854" y="12"/>
                  </a:lnTo>
                  <a:lnTo>
                    <a:pt x="812" y="6"/>
                  </a:lnTo>
                  <a:lnTo>
                    <a:pt x="768" y="4"/>
                  </a:lnTo>
                  <a:lnTo>
                    <a:pt x="724" y="2"/>
                  </a:lnTo>
                  <a:lnTo>
                    <a:pt x="680" y="0"/>
                  </a:lnTo>
                  <a:lnTo>
                    <a:pt x="680" y="0"/>
                  </a:lnTo>
                  <a:lnTo>
                    <a:pt x="634" y="2"/>
                  </a:lnTo>
                  <a:lnTo>
                    <a:pt x="588" y="4"/>
                  </a:lnTo>
                  <a:lnTo>
                    <a:pt x="544" y="8"/>
                  </a:lnTo>
                  <a:lnTo>
                    <a:pt x="498" y="12"/>
                  </a:lnTo>
                  <a:lnTo>
                    <a:pt x="454" y="20"/>
                  </a:lnTo>
                  <a:lnTo>
                    <a:pt x="410" y="26"/>
                  </a:lnTo>
                  <a:lnTo>
                    <a:pt x="366" y="36"/>
                  </a:lnTo>
                  <a:lnTo>
                    <a:pt x="324" y="46"/>
                  </a:lnTo>
                  <a:lnTo>
                    <a:pt x="282" y="58"/>
                  </a:lnTo>
                  <a:lnTo>
                    <a:pt x="240" y="72"/>
                  </a:lnTo>
                  <a:lnTo>
                    <a:pt x="198" y="86"/>
                  </a:lnTo>
                  <a:lnTo>
                    <a:pt x="158" y="102"/>
                  </a:lnTo>
                  <a:lnTo>
                    <a:pt x="116" y="120"/>
                  </a:lnTo>
                  <a:lnTo>
                    <a:pt x="78" y="138"/>
                  </a:lnTo>
                  <a:lnTo>
                    <a:pt x="38" y="156"/>
                  </a:lnTo>
                  <a:lnTo>
                    <a:pt x="0" y="178"/>
                  </a:lnTo>
                  <a:lnTo>
                    <a:pt x="0" y="178"/>
                  </a:lnTo>
                  <a:lnTo>
                    <a:pt x="4" y="220"/>
                  </a:lnTo>
                  <a:lnTo>
                    <a:pt x="10" y="262"/>
                  </a:lnTo>
                  <a:lnTo>
                    <a:pt x="16" y="304"/>
                  </a:lnTo>
                  <a:lnTo>
                    <a:pt x="22" y="346"/>
                  </a:lnTo>
                  <a:lnTo>
                    <a:pt x="32" y="386"/>
                  </a:lnTo>
                  <a:lnTo>
                    <a:pt x="42" y="426"/>
                  </a:lnTo>
                  <a:lnTo>
                    <a:pt x="52" y="468"/>
                  </a:lnTo>
                  <a:lnTo>
                    <a:pt x="64" y="506"/>
                  </a:lnTo>
                  <a:lnTo>
                    <a:pt x="78" y="546"/>
                  </a:lnTo>
                  <a:lnTo>
                    <a:pt x="92" y="584"/>
                  </a:lnTo>
                  <a:lnTo>
                    <a:pt x="108" y="622"/>
                  </a:lnTo>
                  <a:lnTo>
                    <a:pt x="124" y="660"/>
                  </a:lnTo>
                  <a:lnTo>
                    <a:pt x="162" y="734"/>
                  </a:lnTo>
                  <a:lnTo>
                    <a:pt x="202" y="804"/>
                  </a:lnTo>
                  <a:lnTo>
                    <a:pt x="246" y="872"/>
                  </a:lnTo>
                  <a:lnTo>
                    <a:pt x="294" y="938"/>
                  </a:lnTo>
                  <a:lnTo>
                    <a:pt x="346" y="1000"/>
                  </a:lnTo>
                  <a:lnTo>
                    <a:pt x="402" y="1058"/>
                  </a:lnTo>
                  <a:lnTo>
                    <a:pt x="460" y="1114"/>
                  </a:lnTo>
                  <a:lnTo>
                    <a:pt x="522" y="1168"/>
                  </a:lnTo>
                  <a:lnTo>
                    <a:pt x="586" y="1216"/>
                  </a:lnTo>
                  <a:lnTo>
                    <a:pt x="654" y="1262"/>
                  </a:lnTo>
                  <a:close/>
                </a:path>
              </a:pathLst>
            </a:custGeom>
            <a:solidFill>
              <a:srgbClr val="64BDBF"/>
            </a:solidFill>
            <a:ln>
              <a:noFill/>
            </a:ln>
          </p:spPr>
          <p:txBody>
            <a:bodyPr/>
            <a:lstStyle/>
            <a:p>
              <a:pPr defTabSz="1219200">
                <a:defRPr/>
              </a:pPr>
              <a:endParaRPr lang="en-AU" sz="3600">
                <a:solidFill>
                  <a:srgbClr val="000000"/>
                </a:solidFill>
                <a:cs typeface="+mn-ea"/>
                <a:sym typeface="+mn-lt"/>
              </a:endParaRPr>
            </a:p>
          </p:txBody>
        </p:sp>
        <p:sp>
          <p:nvSpPr>
            <p:cNvPr id="6" name="Freeform 15"/>
            <p:cNvSpPr/>
            <p:nvPr/>
          </p:nvSpPr>
          <p:spPr bwMode="auto">
            <a:xfrm>
              <a:off x="8631" y="6550"/>
              <a:ext cx="1666" cy="1499"/>
            </a:xfrm>
            <a:custGeom>
              <a:avLst/>
              <a:gdLst>
                <a:gd name="T0" fmla="*/ 1368 w 1368"/>
                <a:gd name="T1" fmla="*/ 26 h 1230"/>
                <a:gd name="T2" fmla="*/ 1368 w 1368"/>
                <a:gd name="T3" fmla="*/ 0 h 1230"/>
                <a:gd name="T4" fmla="*/ 1290 w 1368"/>
                <a:gd name="T5" fmla="*/ 38 h 1230"/>
                <a:gd name="T6" fmla="*/ 1210 w 1368"/>
                <a:gd name="T7" fmla="*/ 72 h 1230"/>
                <a:gd name="T8" fmla="*/ 1126 w 1368"/>
                <a:gd name="T9" fmla="*/ 100 h 1230"/>
                <a:gd name="T10" fmla="*/ 1042 w 1368"/>
                <a:gd name="T11" fmla="*/ 124 h 1230"/>
                <a:gd name="T12" fmla="*/ 954 w 1368"/>
                <a:gd name="T13" fmla="*/ 144 h 1230"/>
                <a:gd name="T14" fmla="*/ 866 w 1368"/>
                <a:gd name="T15" fmla="*/ 158 h 1230"/>
                <a:gd name="T16" fmla="*/ 776 w 1368"/>
                <a:gd name="T17" fmla="*/ 166 h 1230"/>
                <a:gd name="T18" fmla="*/ 684 w 1368"/>
                <a:gd name="T19" fmla="*/ 168 h 1230"/>
                <a:gd name="T20" fmla="*/ 638 w 1368"/>
                <a:gd name="T21" fmla="*/ 168 h 1230"/>
                <a:gd name="T22" fmla="*/ 546 w 1368"/>
                <a:gd name="T23" fmla="*/ 162 h 1230"/>
                <a:gd name="T24" fmla="*/ 456 w 1368"/>
                <a:gd name="T25" fmla="*/ 150 h 1230"/>
                <a:gd name="T26" fmla="*/ 370 w 1368"/>
                <a:gd name="T27" fmla="*/ 134 h 1230"/>
                <a:gd name="T28" fmla="*/ 284 w 1368"/>
                <a:gd name="T29" fmla="*/ 112 h 1230"/>
                <a:gd name="T30" fmla="*/ 200 w 1368"/>
                <a:gd name="T31" fmla="*/ 86 h 1230"/>
                <a:gd name="T32" fmla="*/ 118 w 1368"/>
                <a:gd name="T33" fmla="*/ 56 h 1230"/>
                <a:gd name="T34" fmla="*/ 38 w 1368"/>
                <a:gd name="T35" fmla="*/ 20 h 1230"/>
                <a:gd name="T36" fmla="*/ 0 w 1368"/>
                <a:gd name="T37" fmla="*/ 0 h 1230"/>
                <a:gd name="T38" fmla="*/ 0 w 1368"/>
                <a:gd name="T39" fmla="*/ 26 h 1230"/>
                <a:gd name="T40" fmla="*/ 2 w 1368"/>
                <a:gd name="T41" fmla="*/ 120 h 1230"/>
                <a:gd name="T42" fmla="*/ 12 w 1368"/>
                <a:gd name="T43" fmla="*/ 214 h 1230"/>
                <a:gd name="T44" fmla="*/ 28 w 1368"/>
                <a:gd name="T45" fmla="*/ 306 h 1230"/>
                <a:gd name="T46" fmla="*/ 48 w 1368"/>
                <a:gd name="T47" fmla="*/ 396 h 1230"/>
                <a:gd name="T48" fmla="*/ 76 w 1368"/>
                <a:gd name="T49" fmla="*/ 482 h 1230"/>
                <a:gd name="T50" fmla="*/ 108 w 1368"/>
                <a:gd name="T51" fmla="*/ 566 h 1230"/>
                <a:gd name="T52" fmla="*/ 146 w 1368"/>
                <a:gd name="T53" fmla="*/ 648 h 1230"/>
                <a:gd name="T54" fmla="*/ 188 w 1368"/>
                <a:gd name="T55" fmla="*/ 728 h 1230"/>
                <a:gd name="T56" fmla="*/ 236 w 1368"/>
                <a:gd name="T57" fmla="*/ 804 h 1230"/>
                <a:gd name="T58" fmla="*/ 288 w 1368"/>
                <a:gd name="T59" fmla="*/ 876 h 1230"/>
                <a:gd name="T60" fmla="*/ 344 w 1368"/>
                <a:gd name="T61" fmla="*/ 946 h 1230"/>
                <a:gd name="T62" fmla="*/ 404 w 1368"/>
                <a:gd name="T63" fmla="*/ 1010 h 1230"/>
                <a:gd name="T64" fmla="*/ 468 w 1368"/>
                <a:gd name="T65" fmla="*/ 1072 h 1230"/>
                <a:gd name="T66" fmla="*/ 536 w 1368"/>
                <a:gd name="T67" fmla="*/ 1130 h 1230"/>
                <a:gd name="T68" fmla="*/ 608 w 1368"/>
                <a:gd name="T69" fmla="*/ 1182 h 1230"/>
                <a:gd name="T70" fmla="*/ 684 w 1368"/>
                <a:gd name="T71" fmla="*/ 1230 h 1230"/>
                <a:gd name="T72" fmla="*/ 722 w 1368"/>
                <a:gd name="T73" fmla="*/ 1206 h 1230"/>
                <a:gd name="T74" fmla="*/ 796 w 1368"/>
                <a:gd name="T75" fmla="*/ 1156 h 1230"/>
                <a:gd name="T76" fmla="*/ 866 w 1368"/>
                <a:gd name="T77" fmla="*/ 1102 h 1230"/>
                <a:gd name="T78" fmla="*/ 932 w 1368"/>
                <a:gd name="T79" fmla="*/ 1042 h 1230"/>
                <a:gd name="T80" fmla="*/ 994 w 1368"/>
                <a:gd name="T81" fmla="*/ 978 h 1230"/>
                <a:gd name="T82" fmla="*/ 1052 w 1368"/>
                <a:gd name="T83" fmla="*/ 912 h 1230"/>
                <a:gd name="T84" fmla="*/ 1106 w 1368"/>
                <a:gd name="T85" fmla="*/ 840 h 1230"/>
                <a:gd name="T86" fmla="*/ 1156 w 1368"/>
                <a:gd name="T87" fmla="*/ 766 h 1230"/>
                <a:gd name="T88" fmla="*/ 1202 w 1368"/>
                <a:gd name="T89" fmla="*/ 688 h 1230"/>
                <a:gd name="T90" fmla="*/ 1242 w 1368"/>
                <a:gd name="T91" fmla="*/ 608 h 1230"/>
                <a:gd name="T92" fmla="*/ 1276 w 1368"/>
                <a:gd name="T93" fmla="*/ 524 h 1230"/>
                <a:gd name="T94" fmla="*/ 1306 w 1368"/>
                <a:gd name="T95" fmla="*/ 440 h 1230"/>
                <a:gd name="T96" fmla="*/ 1330 w 1368"/>
                <a:gd name="T97" fmla="*/ 350 h 1230"/>
                <a:gd name="T98" fmla="*/ 1348 w 1368"/>
                <a:gd name="T99" fmla="*/ 260 h 1230"/>
                <a:gd name="T100" fmla="*/ 1360 w 1368"/>
                <a:gd name="T101" fmla="*/ 168 h 1230"/>
                <a:gd name="T102" fmla="*/ 1368 w 1368"/>
                <a:gd name="T103" fmla="*/ 74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68" h="1230">
                  <a:moveTo>
                    <a:pt x="1368" y="26"/>
                  </a:moveTo>
                  <a:lnTo>
                    <a:pt x="1368" y="26"/>
                  </a:lnTo>
                  <a:lnTo>
                    <a:pt x="1368" y="0"/>
                  </a:lnTo>
                  <a:lnTo>
                    <a:pt x="1368" y="0"/>
                  </a:lnTo>
                  <a:lnTo>
                    <a:pt x="1328" y="20"/>
                  </a:lnTo>
                  <a:lnTo>
                    <a:pt x="1290" y="38"/>
                  </a:lnTo>
                  <a:lnTo>
                    <a:pt x="1250" y="56"/>
                  </a:lnTo>
                  <a:lnTo>
                    <a:pt x="1210" y="72"/>
                  </a:lnTo>
                  <a:lnTo>
                    <a:pt x="1168" y="86"/>
                  </a:lnTo>
                  <a:lnTo>
                    <a:pt x="1126" y="100"/>
                  </a:lnTo>
                  <a:lnTo>
                    <a:pt x="1084" y="112"/>
                  </a:lnTo>
                  <a:lnTo>
                    <a:pt x="1042" y="124"/>
                  </a:lnTo>
                  <a:lnTo>
                    <a:pt x="998" y="134"/>
                  </a:lnTo>
                  <a:lnTo>
                    <a:pt x="954" y="144"/>
                  </a:lnTo>
                  <a:lnTo>
                    <a:pt x="910" y="150"/>
                  </a:lnTo>
                  <a:lnTo>
                    <a:pt x="866" y="158"/>
                  </a:lnTo>
                  <a:lnTo>
                    <a:pt x="820" y="162"/>
                  </a:lnTo>
                  <a:lnTo>
                    <a:pt x="776" y="166"/>
                  </a:lnTo>
                  <a:lnTo>
                    <a:pt x="730" y="168"/>
                  </a:lnTo>
                  <a:lnTo>
                    <a:pt x="684" y="168"/>
                  </a:lnTo>
                  <a:lnTo>
                    <a:pt x="684" y="168"/>
                  </a:lnTo>
                  <a:lnTo>
                    <a:pt x="638" y="168"/>
                  </a:lnTo>
                  <a:lnTo>
                    <a:pt x="592" y="166"/>
                  </a:lnTo>
                  <a:lnTo>
                    <a:pt x="546" y="162"/>
                  </a:lnTo>
                  <a:lnTo>
                    <a:pt x="502" y="158"/>
                  </a:lnTo>
                  <a:lnTo>
                    <a:pt x="456" y="150"/>
                  </a:lnTo>
                  <a:lnTo>
                    <a:pt x="412" y="144"/>
                  </a:lnTo>
                  <a:lnTo>
                    <a:pt x="370" y="134"/>
                  </a:lnTo>
                  <a:lnTo>
                    <a:pt x="326" y="124"/>
                  </a:lnTo>
                  <a:lnTo>
                    <a:pt x="284" y="112"/>
                  </a:lnTo>
                  <a:lnTo>
                    <a:pt x="240" y="100"/>
                  </a:lnTo>
                  <a:lnTo>
                    <a:pt x="200" y="86"/>
                  </a:lnTo>
                  <a:lnTo>
                    <a:pt x="158" y="72"/>
                  </a:lnTo>
                  <a:lnTo>
                    <a:pt x="118" y="56"/>
                  </a:lnTo>
                  <a:lnTo>
                    <a:pt x="78" y="38"/>
                  </a:lnTo>
                  <a:lnTo>
                    <a:pt x="38" y="20"/>
                  </a:lnTo>
                  <a:lnTo>
                    <a:pt x="0" y="0"/>
                  </a:lnTo>
                  <a:lnTo>
                    <a:pt x="0" y="0"/>
                  </a:lnTo>
                  <a:lnTo>
                    <a:pt x="0" y="26"/>
                  </a:lnTo>
                  <a:lnTo>
                    <a:pt x="0" y="26"/>
                  </a:lnTo>
                  <a:lnTo>
                    <a:pt x="0" y="74"/>
                  </a:lnTo>
                  <a:lnTo>
                    <a:pt x="2" y="120"/>
                  </a:lnTo>
                  <a:lnTo>
                    <a:pt x="6" y="168"/>
                  </a:lnTo>
                  <a:lnTo>
                    <a:pt x="12" y="214"/>
                  </a:lnTo>
                  <a:lnTo>
                    <a:pt x="18" y="260"/>
                  </a:lnTo>
                  <a:lnTo>
                    <a:pt x="28" y="306"/>
                  </a:lnTo>
                  <a:lnTo>
                    <a:pt x="38" y="350"/>
                  </a:lnTo>
                  <a:lnTo>
                    <a:pt x="48" y="396"/>
                  </a:lnTo>
                  <a:lnTo>
                    <a:pt x="62" y="440"/>
                  </a:lnTo>
                  <a:lnTo>
                    <a:pt x="76" y="482"/>
                  </a:lnTo>
                  <a:lnTo>
                    <a:pt x="92" y="524"/>
                  </a:lnTo>
                  <a:lnTo>
                    <a:pt x="108" y="566"/>
                  </a:lnTo>
                  <a:lnTo>
                    <a:pt x="126" y="608"/>
                  </a:lnTo>
                  <a:lnTo>
                    <a:pt x="146" y="648"/>
                  </a:lnTo>
                  <a:lnTo>
                    <a:pt x="166" y="688"/>
                  </a:lnTo>
                  <a:lnTo>
                    <a:pt x="188" y="728"/>
                  </a:lnTo>
                  <a:lnTo>
                    <a:pt x="210" y="766"/>
                  </a:lnTo>
                  <a:lnTo>
                    <a:pt x="236" y="804"/>
                  </a:lnTo>
                  <a:lnTo>
                    <a:pt x="260" y="840"/>
                  </a:lnTo>
                  <a:lnTo>
                    <a:pt x="288" y="876"/>
                  </a:lnTo>
                  <a:lnTo>
                    <a:pt x="314" y="912"/>
                  </a:lnTo>
                  <a:lnTo>
                    <a:pt x="344" y="946"/>
                  </a:lnTo>
                  <a:lnTo>
                    <a:pt x="374" y="978"/>
                  </a:lnTo>
                  <a:lnTo>
                    <a:pt x="404" y="1010"/>
                  </a:lnTo>
                  <a:lnTo>
                    <a:pt x="436" y="1042"/>
                  </a:lnTo>
                  <a:lnTo>
                    <a:pt x="468" y="1072"/>
                  </a:lnTo>
                  <a:lnTo>
                    <a:pt x="502" y="1102"/>
                  </a:lnTo>
                  <a:lnTo>
                    <a:pt x="536" y="1130"/>
                  </a:lnTo>
                  <a:lnTo>
                    <a:pt x="572" y="1156"/>
                  </a:lnTo>
                  <a:lnTo>
                    <a:pt x="608" y="1182"/>
                  </a:lnTo>
                  <a:lnTo>
                    <a:pt x="646" y="1206"/>
                  </a:lnTo>
                  <a:lnTo>
                    <a:pt x="684" y="1230"/>
                  </a:lnTo>
                  <a:lnTo>
                    <a:pt x="684" y="1230"/>
                  </a:lnTo>
                  <a:lnTo>
                    <a:pt x="722" y="1206"/>
                  </a:lnTo>
                  <a:lnTo>
                    <a:pt x="758" y="1182"/>
                  </a:lnTo>
                  <a:lnTo>
                    <a:pt x="796" y="1156"/>
                  </a:lnTo>
                  <a:lnTo>
                    <a:pt x="830" y="1130"/>
                  </a:lnTo>
                  <a:lnTo>
                    <a:pt x="866" y="1102"/>
                  </a:lnTo>
                  <a:lnTo>
                    <a:pt x="898" y="1072"/>
                  </a:lnTo>
                  <a:lnTo>
                    <a:pt x="932" y="1042"/>
                  </a:lnTo>
                  <a:lnTo>
                    <a:pt x="964" y="1010"/>
                  </a:lnTo>
                  <a:lnTo>
                    <a:pt x="994" y="978"/>
                  </a:lnTo>
                  <a:lnTo>
                    <a:pt x="1024" y="946"/>
                  </a:lnTo>
                  <a:lnTo>
                    <a:pt x="1052" y="912"/>
                  </a:lnTo>
                  <a:lnTo>
                    <a:pt x="1080" y="876"/>
                  </a:lnTo>
                  <a:lnTo>
                    <a:pt x="1106" y="840"/>
                  </a:lnTo>
                  <a:lnTo>
                    <a:pt x="1132" y="804"/>
                  </a:lnTo>
                  <a:lnTo>
                    <a:pt x="1156" y="766"/>
                  </a:lnTo>
                  <a:lnTo>
                    <a:pt x="1180" y="728"/>
                  </a:lnTo>
                  <a:lnTo>
                    <a:pt x="1202" y="688"/>
                  </a:lnTo>
                  <a:lnTo>
                    <a:pt x="1222" y="648"/>
                  </a:lnTo>
                  <a:lnTo>
                    <a:pt x="1242" y="608"/>
                  </a:lnTo>
                  <a:lnTo>
                    <a:pt x="1260" y="566"/>
                  </a:lnTo>
                  <a:lnTo>
                    <a:pt x="1276" y="524"/>
                  </a:lnTo>
                  <a:lnTo>
                    <a:pt x="1292" y="482"/>
                  </a:lnTo>
                  <a:lnTo>
                    <a:pt x="1306" y="440"/>
                  </a:lnTo>
                  <a:lnTo>
                    <a:pt x="1318" y="396"/>
                  </a:lnTo>
                  <a:lnTo>
                    <a:pt x="1330" y="350"/>
                  </a:lnTo>
                  <a:lnTo>
                    <a:pt x="1340" y="306"/>
                  </a:lnTo>
                  <a:lnTo>
                    <a:pt x="1348" y="260"/>
                  </a:lnTo>
                  <a:lnTo>
                    <a:pt x="1356" y="214"/>
                  </a:lnTo>
                  <a:lnTo>
                    <a:pt x="1360" y="168"/>
                  </a:lnTo>
                  <a:lnTo>
                    <a:pt x="1364" y="120"/>
                  </a:lnTo>
                  <a:lnTo>
                    <a:pt x="1368" y="74"/>
                  </a:lnTo>
                  <a:lnTo>
                    <a:pt x="1368" y="26"/>
                  </a:lnTo>
                  <a:close/>
                </a:path>
              </a:pathLst>
            </a:custGeom>
            <a:solidFill>
              <a:srgbClr val="FEC3D2"/>
            </a:solidFill>
            <a:ln>
              <a:noFill/>
            </a:ln>
          </p:spPr>
          <p:txBody>
            <a:bodyPr/>
            <a:lstStyle/>
            <a:p>
              <a:pPr defTabSz="1219200">
                <a:defRPr/>
              </a:pPr>
              <a:endParaRPr lang="en-AU" sz="3600">
                <a:solidFill>
                  <a:srgbClr val="000000"/>
                </a:solidFill>
                <a:cs typeface="+mn-ea"/>
                <a:sym typeface="+mn-lt"/>
              </a:endParaRPr>
            </a:p>
          </p:txBody>
        </p:sp>
        <p:sp>
          <p:nvSpPr>
            <p:cNvPr id="33" name="Freeform 16"/>
            <p:cNvSpPr/>
            <p:nvPr/>
          </p:nvSpPr>
          <p:spPr bwMode="auto">
            <a:xfrm>
              <a:off x="8630" y="6691"/>
              <a:ext cx="1666" cy="1499"/>
            </a:xfrm>
            <a:custGeom>
              <a:avLst/>
              <a:gdLst>
                <a:gd name="T0" fmla="*/ 2171700 w 1368"/>
                <a:gd name="T1" fmla="*/ 41275 h 1230"/>
                <a:gd name="T2" fmla="*/ 2171700 w 1368"/>
                <a:gd name="T3" fmla="*/ 0 h 1230"/>
                <a:gd name="T4" fmla="*/ 2047875 w 1368"/>
                <a:gd name="T5" fmla="*/ 60325 h 1230"/>
                <a:gd name="T6" fmla="*/ 1920875 w 1368"/>
                <a:gd name="T7" fmla="*/ 114300 h 1230"/>
                <a:gd name="T8" fmla="*/ 1787525 w 1368"/>
                <a:gd name="T9" fmla="*/ 158750 h 1230"/>
                <a:gd name="T10" fmla="*/ 1654175 w 1368"/>
                <a:gd name="T11" fmla="*/ 196850 h 1230"/>
                <a:gd name="T12" fmla="*/ 1514475 w 1368"/>
                <a:gd name="T13" fmla="*/ 228600 h 1230"/>
                <a:gd name="T14" fmla="*/ 1374775 w 1368"/>
                <a:gd name="T15" fmla="*/ 250825 h 1230"/>
                <a:gd name="T16" fmla="*/ 1231900 w 1368"/>
                <a:gd name="T17" fmla="*/ 263525 h 1230"/>
                <a:gd name="T18" fmla="*/ 1085850 w 1368"/>
                <a:gd name="T19" fmla="*/ 266700 h 1230"/>
                <a:gd name="T20" fmla="*/ 1012825 w 1368"/>
                <a:gd name="T21" fmla="*/ 266700 h 1230"/>
                <a:gd name="T22" fmla="*/ 866775 w 1368"/>
                <a:gd name="T23" fmla="*/ 257175 h 1230"/>
                <a:gd name="T24" fmla="*/ 723900 w 1368"/>
                <a:gd name="T25" fmla="*/ 238125 h 1230"/>
                <a:gd name="T26" fmla="*/ 587375 w 1368"/>
                <a:gd name="T27" fmla="*/ 212725 h 1230"/>
                <a:gd name="T28" fmla="*/ 450850 w 1368"/>
                <a:gd name="T29" fmla="*/ 177800 h 1230"/>
                <a:gd name="T30" fmla="*/ 317500 w 1368"/>
                <a:gd name="T31" fmla="*/ 136525 h 1230"/>
                <a:gd name="T32" fmla="*/ 187325 w 1368"/>
                <a:gd name="T33" fmla="*/ 88900 h 1230"/>
                <a:gd name="T34" fmla="*/ 60325 w 1368"/>
                <a:gd name="T35" fmla="*/ 31750 h 1230"/>
                <a:gd name="T36" fmla="*/ 0 w 1368"/>
                <a:gd name="T37" fmla="*/ 0 h 1230"/>
                <a:gd name="T38" fmla="*/ 0 w 1368"/>
                <a:gd name="T39" fmla="*/ 41275 h 1230"/>
                <a:gd name="T40" fmla="*/ 3175 w 1368"/>
                <a:gd name="T41" fmla="*/ 190500 h 1230"/>
                <a:gd name="T42" fmla="*/ 19050 w 1368"/>
                <a:gd name="T43" fmla="*/ 339725 h 1230"/>
                <a:gd name="T44" fmla="*/ 44450 w 1368"/>
                <a:gd name="T45" fmla="*/ 485775 h 1230"/>
                <a:gd name="T46" fmla="*/ 76200 w 1368"/>
                <a:gd name="T47" fmla="*/ 628650 h 1230"/>
                <a:gd name="T48" fmla="*/ 120650 w 1368"/>
                <a:gd name="T49" fmla="*/ 765175 h 1230"/>
                <a:gd name="T50" fmla="*/ 171450 w 1368"/>
                <a:gd name="T51" fmla="*/ 898525 h 1230"/>
                <a:gd name="T52" fmla="*/ 231775 w 1368"/>
                <a:gd name="T53" fmla="*/ 1028700 h 1230"/>
                <a:gd name="T54" fmla="*/ 298450 w 1368"/>
                <a:gd name="T55" fmla="*/ 1155700 h 1230"/>
                <a:gd name="T56" fmla="*/ 374650 w 1368"/>
                <a:gd name="T57" fmla="*/ 1276350 h 1230"/>
                <a:gd name="T58" fmla="*/ 457200 w 1368"/>
                <a:gd name="T59" fmla="*/ 1390650 h 1230"/>
                <a:gd name="T60" fmla="*/ 546100 w 1368"/>
                <a:gd name="T61" fmla="*/ 1501775 h 1230"/>
                <a:gd name="T62" fmla="*/ 641350 w 1368"/>
                <a:gd name="T63" fmla="*/ 1603375 h 1230"/>
                <a:gd name="T64" fmla="*/ 742950 w 1368"/>
                <a:gd name="T65" fmla="*/ 1701800 h 1230"/>
                <a:gd name="T66" fmla="*/ 850900 w 1368"/>
                <a:gd name="T67" fmla="*/ 1793875 h 1230"/>
                <a:gd name="T68" fmla="*/ 965200 w 1368"/>
                <a:gd name="T69" fmla="*/ 1876425 h 1230"/>
                <a:gd name="T70" fmla="*/ 1085850 w 1368"/>
                <a:gd name="T71" fmla="*/ 1952625 h 1230"/>
                <a:gd name="T72" fmla="*/ 1146175 w 1368"/>
                <a:gd name="T73" fmla="*/ 1914525 h 1230"/>
                <a:gd name="T74" fmla="*/ 1263650 w 1368"/>
                <a:gd name="T75" fmla="*/ 1835150 h 1230"/>
                <a:gd name="T76" fmla="*/ 1374775 w 1368"/>
                <a:gd name="T77" fmla="*/ 1749425 h 1230"/>
                <a:gd name="T78" fmla="*/ 1479550 w 1368"/>
                <a:gd name="T79" fmla="*/ 1654175 h 1230"/>
                <a:gd name="T80" fmla="*/ 1577975 w 1368"/>
                <a:gd name="T81" fmla="*/ 1552575 h 1230"/>
                <a:gd name="T82" fmla="*/ 1670050 w 1368"/>
                <a:gd name="T83" fmla="*/ 1447800 h 1230"/>
                <a:gd name="T84" fmla="*/ 1755775 w 1368"/>
                <a:gd name="T85" fmla="*/ 1333500 h 1230"/>
                <a:gd name="T86" fmla="*/ 1835150 w 1368"/>
                <a:gd name="T87" fmla="*/ 1216025 h 1230"/>
                <a:gd name="T88" fmla="*/ 1908175 w 1368"/>
                <a:gd name="T89" fmla="*/ 1092200 h 1230"/>
                <a:gd name="T90" fmla="*/ 1971675 w 1368"/>
                <a:gd name="T91" fmla="*/ 965200 h 1230"/>
                <a:gd name="T92" fmla="*/ 2025650 w 1368"/>
                <a:gd name="T93" fmla="*/ 831850 h 1230"/>
                <a:gd name="T94" fmla="*/ 2073275 w 1368"/>
                <a:gd name="T95" fmla="*/ 698500 h 1230"/>
                <a:gd name="T96" fmla="*/ 2111375 w 1368"/>
                <a:gd name="T97" fmla="*/ 555625 h 1230"/>
                <a:gd name="T98" fmla="*/ 2139950 w 1368"/>
                <a:gd name="T99" fmla="*/ 412750 h 1230"/>
                <a:gd name="T100" fmla="*/ 2159000 w 1368"/>
                <a:gd name="T101" fmla="*/ 266700 h 1230"/>
                <a:gd name="T102" fmla="*/ 2171700 w 1368"/>
                <a:gd name="T103" fmla="*/ 117475 h 123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68" h="1230">
                  <a:moveTo>
                    <a:pt x="1368" y="26"/>
                  </a:moveTo>
                  <a:lnTo>
                    <a:pt x="1368" y="26"/>
                  </a:lnTo>
                  <a:lnTo>
                    <a:pt x="1368" y="0"/>
                  </a:lnTo>
                  <a:lnTo>
                    <a:pt x="1328" y="20"/>
                  </a:lnTo>
                  <a:lnTo>
                    <a:pt x="1290" y="38"/>
                  </a:lnTo>
                  <a:lnTo>
                    <a:pt x="1250" y="56"/>
                  </a:lnTo>
                  <a:lnTo>
                    <a:pt x="1210" y="72"/>
                  </a:lnTo>
                  <a:lnTo>
                    <a:pt x="1168" y="86"/>
                  </a:lnTo>
                  <a:lnTo>
                    <a:pt x="1126" y="100"/>
                  </a:lnTo>
                  <a:lnTo>
                    <a:pt x="1084" y="112"/>
                  </a:lnTo>
                  <a:lnTo>
                    <a:pt x="1042" y="124"/>
                  </a:lnTo>
                  <a:lnTo>
                    <a:pt x="998" y="134"/>
                  </a:lnTo>
                  <a:lnTo>
                    <a:pt x="954" y="144"/>
                  </a:lnTo>
                  <a:lnTo>
                    <a:pt x="910" y="150"/>
                  </a:lnTo>
                  <a:lnTo>
                    <a:pt x="866" y="158"/>
                  </a:lnTo>
                  <a:lnTo>
                    <a:pt x="820" y="162"/>
                  </a:lnTo>
                  <a:lnTo>
                    <a:pt x="776" y="166"/>
                  </a:lnTo>
                  <a:lnTo>
                    <a:pt x="730" y="168"/>
                  </a:lnTo>
                  <a:lnTo>
                    <a:pt x="684" y="168"/>
                  </a:lnTo>
                  <a:lnTo>
                    <a:pt x="638" y="168"/>
                  </a:lnTo>
                  <a:lnTo>
                    <a:pt x="592" y="166"/>
                  </a:lnTo>
                  <a:lnTo>
                    <a:pt x="546" y="162"/>
                  </a:lnTo>
                  <a:lnTo>
                    <a:pt x="502" y="158"/>
                  </a:lnTo>
                  <a:lnTo>
                    <a:pt x="456" y="150"/>
                  </a:lnTo>
                  <a:lnTo>
                    <a:pt x="412" y="144"/>
                  </a:lnTo>
                  <a:lnTo>
                    <a:pt x="370" y="134"/>
                  </a:lnTo>
                  <a:lnTo>
                    <a:pt x="326" y="124"/>
                  </a:lnTo>
                  <a:lnTo>
                    <a:pt x="284" y="112"/>
                  </a:lnTo>
                  <a:lnTo>
                    <a:pt x="240" y="100"/>
                  </a:lnTo>
                  <a:lnTo>
                    <a:pt x="200" y="86"/>
                  </a:lnTo>
                  <a:lnTo>
                    <a:pt x="158" y="72"/>
                  </a:lnTo>
                  <a:lnTo>
                    <a:pt x="118" y="56"/>
                  </a:lnTo>
                  <a:lnTo>
                    <a:pt x="78" y="38"/>
                  </a:lnTo>
                  <a:lnTo>
                    <a:pt x="38" y="20"/>
                  </a:lnTo>
                  <a:lnTo>
                    <a:pt x="0" y="0"/>
                  </a:lnTo>
                  <a:lnTo>
                    <a:pt x="0" y="26"/>
                  </a:lnTo>
                  <a:lnTo>
                    <a:pt x="0" y="74"/>
                  </a:lnTo>
                  <a:lnTo>
                    <a:pt x="2" y="120"/>
                  </a:lnTo>
                  <a:lnTo>
                    <a:pt x="6" y="168"/>
                  </a:lnTo>
                  <a:lnTo>
                    <a:pt x="12" y="214"/>
                  </a:lnTo>
                  <a:lnTo>
                    <a:pt x="18" y="260"/>
                  </a:lnTo>
                  <a:lnTo>
                    <a:pt x="28" y="306"/>
                  </a:lnTo>
                  <a:lnTo>
                    <a:pt x="38" y="350"/>
                  </a:lnTo>
                  <a:lnTo>
                    <a:pt x="48" y="396"/>
                  </a:lnTo>
                  <a:lnTo>
                    <a:pt x="62" y="440"/>
                  </a:lnTo>
                  <a:lnTo>
                    <a:pt x="76" y="482"/>
                  </a:lnTo>
                  <a:lnTo>
                    <a:pt x="92" y="524"/>
                  </a:lnTo>
                  <a:lnTo>
                    <a:pt x="108" y="566"/>
                  </a:lnTo>
                  <a:lnTo>
                    <a:pt x="126" y="608"/>
                  </a:lnTo>
                  <a:lnTo>
                    <a:pt x="146" y="648"/>
                  </a:lnTo>
                  <a:lnTo>
                    <a:pt x="166" y="688"/>
                  </a:lnTo>
                  <a:lnTo>
                    <a:pt x="188" y="728"/>
                  </a:lnTo>
                  <a:lnTo>
                    <a:pt x="210" y="766"/>
                  </a:lnTo>
                  <a:lnTo>
                    <a:pt x="236" y="804"/>
                  </a:lnTo>
                  <a:lnTo>
                    <a:pt x="260" y="840"/>
                  </a:lnTo>
                  <a:lnTo>
                    <a:pt x="288" y="876"/>
                  </a:lnTo>
                  <a:lnTo>
                    <a:pt x="314" y="912"/>
                  </a:lnTo>
                  <a:lnTo>
                    <a:pt x="344" y="946"/>
                  </a:lnTo>
                  <a:lnTo>
                    <a:pt x="374" y="978"/>
                  </a:lnTo>
                  <a:lnTo>
                    <a:pt x="404" y="1010"/>
                  </a:lnTo>
                  <a:lnTo>
                    <a:pt x="436" y="1042"/>
                  </a:lnTo>
                  <a:lnTo>
                    <a:pt x="468" y="1072"/>
                  </a:lnTo>
                  <a:lnTo>
                    <a:pt x="502" y="1102"/>
                  </a:lnTo>
                  <a:lnTo>
                    <a:pt x="536" y="1130"/>
                  </a:lnTo>
                  <a:lnTo>
                    <a:pt x="572" y="1156"/>
                  </a:lnTo>
                  <a:lnTo>
                    <a:pt x="608" y="1182"/>
                  </a:lnTo>
                  <a:lnTo>
                    <a:pt x="646" y="1206"/>
                  </a:lnTo>
                  <a:lnTo>
                    <a:pt x="684" y="1230"/>
                  </a:lnTo>
                  <a:lnTo>
                    <a:pt x="722" y="1206"/>
                  </a:lnTo>
                  <a:lnTo>
                    <a:pt x="758" y="1182"/>
                  </a:lnTo>
                  <a:lnTo>
                    <a:pt x="796" y="1156"/>
                  </a:lnTo>
                  <a:lnTo>
                    <a:pt x="830" y="1130"/>
                  </a:lnTo>
                  <a:lnTo>
                    <a:pt x="866" y="1102"/>
                  </a:lnTo>
                  <a:lnTo>
                    <a:pt x="898" y="1072"/>
                  </a:lnTo>
                  <a:lnTo>
                    <a:pt x="932" y="1042"/>
                  </a:lnTo>
                  <a:lnTo>
                    <a:pt x="964" y="1010"/>
                  </a:lnTo>
                  <a:lnTo>
                    <a:pt x="994" y="978"/>
                  </a:lnTo>
                  <a:lnTo>
                    <a:pt x="1024" y="946"/>
                  </a:lnTo>
                  <a:lnTo>
                    <a:pt x="1052" y="912"/>
                  </a:lnTo>
                  <a:lnTo>
                    <a:pt x="1080" y="876"/>
                  </a:lnTo>
                  <a:lnTo>
                    <a:pt x="1106" y="840"/>
                  </a:lnTo>
                  <a:lnTo>
                    <a:pt x="1132" y="804"/>
                  </a:lnTo>
                  <a:lnTo>
                    <a:pt x="1156" y="766"/>
                  </a:lnTo>
                  <a:lnTo>
                    <a:pt x="1180" y="728"/>
                  </a:lnTo>
                  <a:lnTo>
                    <a:pt x="1202" y="688"/>
                  </a:lnTo>
                  <a:lnTo>
                    <a:pt x="1222" y="648"/>
                  </a:lnTo>
                  <a:lnTo>
                    <a:pt x="1242" y="608"/>
                  </a:lnTo>
                  <a:lnTo>
                    <a:pt x="1260" y="566"/>
                  </a:lnTo>
                  <a:lnTo>
                    <a:pt x="1276" y="524"/>
                  </a:lnTo>
                  <a:lnTo>
                    <a:pt x="1292" y="482"/>
                  </a:lnTo>
                  <a:lnTo>
                    <a:pt x="1306" y="440"/>
                  </a:lnTo>
                  <a:lnTo>
                    <a:pt x="1318" y="396"/>
                  </a:lnTo>
                  <a:lnTo>
                    <a:pt x="1330" y="350"/>
                  </a:lnTo>
                  <a:lnTo>
                    <a:pt x="1340" y="306"/>
                  </a:lnTo>
                  <a:lnTo>
                    <a:pt x="1348" y="260"/>
                  </a:lnTo>
                  <a:lnTo>
                    <a:pt x="1356" y="214"/>
                  </a:lnTo>
                  <a:lnTo>
                    <a:pt x="1360" y="168"/>
                  </a:lnTo>
                  <a:lnTo>
                    <a:pt x="1364" y="120"/>
                  </a:lnTo>
                  <a:lnTo>
                    <a:pt x="1368" y="74"/>
                  </a:lnTo>
                  <a:lnTo>
                    <a:pt x="1368" y="26"/>
                  </a:lnTo>
                </a:path>
              </a:pathLst>
            </a:custGeom>
            <a:solidFill>
              <a:srgbClr val="FA90A7"/>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a:defRPr/>
              </a:pPr>
              <a:endParaRPr lang="zh-CN" altLang="en-US" sz="3600">
                <a:solidFill>
                  <a:srgbClr val="000000"/>
                </a:solidFill>
                <a:cs typeface="+mn-ea"/>
                <a:sym typeface="+mn-lt"/>
              </a:endParaRPr>
            </a:p>
          </p:txBody>
        </p:sp>
        <p:sp>
          <p:nvSpPr>
            <p:cNvPr id="34" name="Freeform 15"/>
            <p:cNvSpPr>
              <a:spLocks noEditPoints="1"/>
            </p:cNvSpPr>
            <p:nvPr/>
          </p:nvSpPr>
          <p:spPr bwMode="auto">
            <a:xfrm>
              <a:off x="7923" y="5323"/>
              <a:ext cx="550" cy="414"/>
            </a:xfrm>
            <a:custGeom>
              <a:avLst/>
              <a:gdLst>
                <a:gd name="T0" fmla="*/ 368390 w 696"/>
                <a:gd name="T1" fmla="*/ 8370 h 522"/>
                <a:gd name="T2" fmla="*/ 99009 w 696"/>
                <a:gd name="T3" fmla="*/ 0 h 522"/>
                <a:gd name="T4" fmla="*/ 8358 w 696"/>
                <a:gd name="T5" fmla="*/ 79190 h 522"/>
                <a:gd name="T6" fmla="*/ 7072 w 696"/>
                <a:gd name="T7" fmla="*/ 117820 h 522"/>
                <a:gd name="T8" fmla="*/ 223735 w 696"/>
                <a:gd name="T9" fmla="*/ 336076 h 522"/>
                <a:gd name="T10" fmla="*/ 440397 w 696"/>
                <a:gd name="T11" fmla="*/ 117820 h 522"/>
                <a:gd name="T12" fmla="*/ 439111 w 696"/>
                <a:gd name="T13" fmla="*/ 79190 h 522"/>
                <a:gd name="T14" fmla="*/ 192875 w 696"/>
                <a:gd name="T15" fmla="*/ 97861 h 522"/>
                <a:gd name="T16" fmla="*/ 254594 w 696"/>
                <a:gd name="T17" fmla="*/ 97861 h 522"/>
                <a:gd name="T18" fmla="*/ 272596 w 696"/>
                <a:gd name="T19" fmla="*/ 30904 h 522"/>
                <a:gd name="T20" fmla="*/ 265524 w 696"/>
                <a:gd name="T21" fmla="*/ 88848 h 522"/>
                <a:gd name="T22" fmla="*/ 181945 w 696"/>
                <a:gd name="T23" fmla="*/ 88848 h 522"/>
                <a:gd name="T24" fmla="*/ 174873 w 696"/>
                <a:gd name="T25" fmla="*/ 30904 h 522"/>
                <a:gd name="T26" fmla="*/ 181945 w 696"/>
                <a:gd name="T27" fmla="*/ 88848 h 522"/>
                <a:gd name="T28" fmla="*/ 223735 w 696"/>
                <a:gd name="T29" fmla="*/ 286502 h 522"/>
                <a:gd name="T30" fmla="*/ 258452 w 696"/>
                <a:gd name="T31" fmla="*/ 112025 h 522"/>
                <a:gd name="T32" fmla="*/ 341388 w 696"/>
                <a:gd name="T33" fmla="*/ 112025 h 522"/>
                <a:gd name="T34" fmla="*/ 272596 w 696"/>
                <a:gd name="T35" fmla="*/ 112025 h 522"/>
                <a:gd name="T36" fmla="*/ 311171 w 696"/>
                <a:gd name="T37" fmla="*/ 69533 h 522"/>
                <a:gd name="T38" fmla="*/ 276454 w 696"/>
                <a:gd name="T39" fmla="*/ 97861 h 522"/>
                <a:gd name="T40" fmla="*/ 338816 w 696"/>
                <a:gd name="T41" fmla="*/ 28328 h 522"/>
                <a:gd name="T42" fmla="*/ 289312 w 696"/>
                <a:gd name="T43" fmla="*/ 28328 h 522"/>
                <a:gd name="T44" fmla="*/ 192875 w 696"/>
                <a:gd name="T45" fmla="*/ 28328 h 522"/>
                <a:gd name="T46" fmla="*/ 223735 w 696"/>
                <a:gd name="T47" fmla="*/ 54081 h 522"/>
                <a:gd name="T48" fmla="*/ 108653 w 696"/>
                <a:gd name="T49" fmla="*/ 28328 h 522"/>
                <a:gd name="T50" fmla="*/ 135655 w 696"/>
                <a:gd name="T51" fmla="*/ 50218 h 522"/>
                <a:gd name="T52" fmla="*/ 171015 w 696"/>
                <a:gd name="T53" fmla="*/ 97861 h 522"/>
                <a:gd name="T54" fmla="*/ 136298 w 696"/>
                <a:gd name="T55" fmla="*/ 69533 h 522"/>
                <a:gd name="T56" fmla="*/ 208947 w 696"/>
                <a:gd name="T57" fmla="*/ 283926 h 522"/>
                <a:gd name="T58" fmla="*/ 174873 w 696"/>
                <a:gd name="T59" fmla="*/ 112025 h 522"/>
                <a:gd name="T60" fmla="*/ 39861 w 696"/>
                <a:gd name="T61" fmla="*/ 112025 h 522"/>
                <a:gd name="T62" fmla="*/ 177445 w 696"/>
                <a:gd name="T63" fmla="*/ 258817 h 522"/>
                <a:gd name="T64" fmla="*/ 407608 w 696"/>
                <a:gd name="T65" fmla="*/ 112025 h 522"/>
                <a:gd name="T66" fmla="*/ 357461 w 696"/>
                <a:gd name="T67" fmla="*/ 112025 h 522"/>
                <a:gd name="T68" fmla="*/ 322101 w 696"/>
                <a:gd name="T69" fmla="*/ 60519 h 522"/>
                <a:gd name="T70" fmla="*/ 418538 w 696"/>
                <a:gd name="T71" fmla="*/ 97861 h 522"/>
                <a:gd name="T72" fmla="*/ 93223 w 696"/>
                <a:gd name="T73" fmla="*/ 33479 h 522"/>
                <a:gd name="T74" fmla="*/ 88079 w 696"/>
                <a:gd name="T75" fmla="*/ 97861 h 522"/>
                <a:gd name="T76" fmla="*/ 93223 w 696"/>
                <a:gd name="T77" fmla="*/ 33479 h 52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96" h="522">
                  <a:moveTo>
                    <a:pt x="683" y="123"/>
                  </a:moveTo>
                  <a:cubicBezTo>
                    <a:pt x="573" y="13"/>
                    <a:pt x="573" y="13"/>
                    <a:pt x="573" y="13"/>
                  </a:cubicBezTo>
                  <a:cubicBezTo>
                    <a:pt x="565" y="5"/>
                    <a:pt x="554" y="0"/>
                    <a:pt x="542" y="0"/>
                  </a:cubicBezTo>
                  <a:cubicBezTo>
                    <a:pt x="154" y="0"/>
                    <a:pt x="154" y="0"/>
                    <a:pt x="154" y="0"/>
                  </a:cubicBezTo>
                  <a:cubicBezTo>
                    <a:pt x="142" y="0"/>
                    <a:pt x="131" y="5"/>
                    <a:pt x="123" y="13"/>
                  </a:cubicBezTo>
                  <a:cubicBezTo>
                    <a:pt x="13" y="123"/>
                    <a:pt x="13" y="123"/>
                    <a:pt x="13" y="123"/>
                  </a:cubicBezTo>
                  <a:cubicBezTo>
                    <a:pt x="4" y="132"/>
                    <a:pt x="0" y="143"/>
                    <a:pt x="0" y="154"/>
                  </a:cubicBezTo>
                  <a:cubicBezTo>
                    <a:pt x="0" y="165"/>
                    <a:pt x="4" y="175"/>
                    <a:pt x="11" y="183"/>
                  </a:cubicBezTo>
                  <a:cubicBezTo>
                    <a:pt x="315" y="507"/>
                    <a:pt x="315" y="507"/>
                    <a:pt x="315" y="507"/>
                  </a:cubicBezTo>
                  <a:cubicBezTo>
                    <a:pt x="324" y="516"/>
                    <a:pt x="336" y="522"/>
                    <a:pt x="348" y="522"/>
                  </a:cubicBezTo>
                  <a:cubicBezTo>
                    <a:pt x="360" y="522"/>
                    <a:pt x="372" y="516"/>
                    <a:pt x="381" y="507"/>
                  </a:cubicBezTo>
                  <a:cubicBezTo>
                    <a:pt x="685" y="183"/>
                    <a:pt x="685" y="183"/>
                    <a:pt x="685" y="183"/>
                  </a:cubicBezTo>
                  <a:cubicBezTo>
                    <a:pt x="692" y="175"/>
                    <a:pt x="696" y="164"/>
                    <a:pt x="696" y="154"/>
                  </a:cubicBezTo>
                  <a:cubicBezTo>
                    <a:pt x="696" y="143"/>
                    <a:pt x="692" y="132"/>
                    <a:pt x="683" y="123"/>
                  </a:cubicBezTo>
                  <a:close/>
                  <a:moveTo>
                    <a:pt x="396" y="152"/>
                  </a:moveTo>
                  <a:cubicBezTo>
                    <a:pt x="300" y="152"/>
                    <a:pt x="300" y="152"/>
                    <a:pt x="300" y="152"/>
                  </a:cubicBezTo>
                  <a:cubicBezTo>
                    <a:pt x="348" y="112"/>
                    <a:pt x="348" y="112"/>
                    <a:pt x="348" y="112"/>
                  </a:cubicBezTo>
                  <a:lnTo>
                    <a:pt x="396" y="152"/>
                  </a:lnTo>
                  <a:close/>
                  <a:moveTo>
                    <a:pt x="365" y="98"/>
                  </a:moveTo>
                  <a:cubicBezTo>
                    <a:pt x="424" y="48"/>
                    <a:pt x="424" y="48"/>
                    <a:pt x="424" y="48"/>
                  </a:cubicBezTo>
                  <a:cubicBezTo>
                    <a:pt x="468" y="92"/>
                    <a:pt x="468" y="92"/>
                    <a:pt x="468" y="92"/>
                  </a:cubicBezTo>
                  <a:cubicBezTo>
                    <a:pt x="413" y="138"/>
                    <a:pt x="413" y="138"/>
                    <a:pt x="413" y="138"/>
                  </a:cubicBezTo>
                  <a:lnTo>
                    <a:pt x="365" y="98"/>
                  </a:lnTo>
                  <a:close/>
                  <a:moveTo>
                    <a:pt x="283" y="138"/>
                  </a:moveTo>
                  <a:cubicBezTo>
                    <a:pt x="228" y="92"/>
                    <a:pt x="228" y="92"/>
                    <a:pt x="228" y="92"/>
                  </a:cubicBezTo>
                  <a:cubicBezTo>
                    <a:pt x="272" y="48"/>
                    <a:pt x="272" y="48"/>
                    <a:pt x="272" y="48"/>
                  </a:cubicBezTo>
                  <a:cubicBezTo>
                    <a:pt x="331" y="98"/>
                    <a:pt x="331" y="98"/>
                    <a:pt x="331" y="98"/>
                  </a:cubicBezTo>
                  <a:lnTo>
                    <a:pt x="283" y="138"/>
                  </a:lnTo>
                  <a:close/>
                  <a:moveTo>
                    <a:pt x="402" y="174"/>
                  </a:moveTo>
                  <a:cubicBezTo>
                    <a:pt x="348" y="445"/>
                    <a:pt x="348" y="445"/>
                    <a:pt x="348" y="445"/>
                  </a:cubicBezTo>
                  <a:cubicBezTo>
                    <a:pt x="294" y="174"/>
                    <a:pt x="294" y="174"/>
                    <a:pt x="294" y="174"/>
                  </a:cubicBezTo>
                  <a:lnTo>
                    <a:pt x="402" y="174"/>
                  </a:lnTo>
                  <a:close/>
                  <a:moveTo>
                    <a:pt x="424" y="174"/>
                  </a:moveTo>
                  <a:cubicBezTo>
                    <a:pt x="531" y="174"/>
                    <a:pt x="531" y="174"/>
                    <a:pt x="531" y="174"/>
                  </a:cubicBezTo>
                  <a:cubicBezTo>
                    <a:pt x="371" y="441"/>
                    <a:pt x="371" y="441"/>
                    <a:pt x="371" y="441"/>
                  </a:cubicBezTo>
                  <a:lnTo>
                    <a:pt x="424" y="174"/>
                  </a:lnTo>
                  <a:close/>
                  <a:moveTo>
                    <a:pt x="430" y="152"/>
                  </a:moveTo>
                  <a:cubicBezTo>
                    <a:pt x="484" y="108"/>
                    <a:pt x="484" y="108"/>
                    <a:pt x="484" y="108"/>
                  </a:cubicBezTo>
                  <a:cubicBezTo>
                    <a:pt x="528" y="152"/>
                    <a:pt x="528" y="152"/>
                    <a:pt x="528" y="152"/>
                  </a:cubicBezTo>
                  <a:lnTo>
                    <a:pt x="430" y="152"/>
                  </a:lnTo>
                  <a:close/>
                  <a:moveTo>
                    <a:pt x="450" y="44"/>
                  </a:moveTo>
                  <a:cubicBezTo>
                    <a:pt x="527" y="44"/>
                    <a:pt x="527" y="44"/>
                    <a:pt x="527" y="44"/>
                  </a:cubicBezTo>
                  <a:cubicBezTo>
                    <a:pt x="485" y="78"/>
                    <a:pt x="485" y="78"/>
                    <a:pt x="485" y="78"/>
                  </a:cubicBezTo>
                  <a:lnTo>
                    <a:pt x="450" y="44"/>
                  </a:lnTo>
                  <a:close/>
                  <a:moveTo>
                    <a:pt x="348" y="84"/>
                  </a:moveTo>
                  <a:cubicBezTo>
                    <a:pt x="300" y="44"/>
                    <a:pt x="300" y="44"/>
                    <a:pt x="300" y="44"/>
                  </a:cubicBezTo>
                  <a:cubicBezTo>
                    <a:pt x="396" y="44"/>
                    <a:pt x="396" y="44"/>
                    <a:pt x="396" y="44"/>
                  </a:cubicBezTo>
                  <a:lnTo>
                    <a:pt x="348" y="84"/>
                  </a:lnTo>
                  <a:close/>
                  <a:moveTo>
                    <a:pt x="211" y="78"/>
                  </a:moveTo>
                  <a:cubicBezTo>
                    <a:pt x="169" y="44"/>
                    <a:pt x="169" y="44"/>
                    <a:pt x="169" y="44"/>
                  </a:cubicBezTo>
                  <a:cubicBezTo>
                    <a:pt x="246" y="44"/>
                    <a:pt x="246" y="44"/>
                    <a:pt x="246" y="44"/>
                  </a:cubicBezTo>
                  <a:lnTo>
                    <a:pt x="211" y="78"/>
                  </a:lnTo>
                  <a:close/>
                  <a:moveTo>
                    <a:pt x="212" y="108"/>
                  </a:moveTo>
                  <a:cubicBezTo>
                    <a:pt x="266" y="152"/>
                    <a:pt x="266" y="152"/>
                    <a:pt x="266" y="152"/>
                  </a:cubicBezTo>
                  <a:cubicBezTo>
                    <a:pt x="168" y="152"/>
                    <a:pt x="168" y="152"/>
                    <a:pt x="168" y="152"/>
                  </a:cubicBezTo>
                  <a:lnTo>
                    <a:pt x="212" y="108"/>
                  </a:lnTo>
                  <a:close/>
                  <a:moveTo>
                    <a:pt x="272" y="174"/>
                  </a:moveTo>
                  <a:cubicBezTo>
                    <a:pt x="325" y="441"/>
                    <a:pt x="325" y="441"/>
                    <a:pt x="325" y="441"/>
                  </a:cubicBezTo>
                  <a:cubicBezTo>
                    <a:pt x="165" y="174"/>
                    <a:pt x="165" y="174"/>
                    <a:pt x="165" y="174"/>
                  </a:cubicBezTo>
                  <a:lnTo>
                    <a:pt x="272" y="174"/>
                  </a:lnTo>
                  <a:close/>
                  <a:moveTo>
                    <a:pt x="276" y="402"/>
                  </a:moveTo>
                  <a:cubicBezTo>
                    <a:pt x="62" y="174"/>
                    <a:pt x="62" y="174"/>
                    <a:pt x="62" y="174"/>
                  </a:cubicBezTo>
                  <a:cubicBezTo>
                    <a:pt x="140" y="174"/>
                    <a:pt x="140" y="174"/>
                    <a:pt x="140" y="174"/>
                  </a:cubicBezTo>
                  <a:lnTo>
                    <a:pt x="276" y="402"/>
                  </a:lnTo>
                  <a:close/>
                  <a:moveTo>
                    <a:pt x="556" y="174"/>
                  </a:moveTo>
                  <a:cubicBezTo>
                    <a:pt x="634" y="174"/>
                    <a:pt x="634" y="174"/>
                    <a:pt x="634" y="174"/>
                  </a:cubicBezTo>
                  <a:cubicBezTo>
                    <a:pt x="420" y="402"/>
                    <a:pt x="420" y="402"/>
                    <a:pt x="420" y="402"/>
                  </a:cubicBezTo>
                  <a:lnTo>
                    <a:pt x="556" y="174"/>
                  </a:lnTo>
                  <a:close/>
                  <a:moveTo>
                    <a:pt x="559" y="152"/>
                  </a:moveTo>
                  <a:cubicBezTo>
                    <a:pt x="501" y="94"/>
                    <a:pt x="501" y="94"/>
                    <a:pt x="501" y="94"/>
                  </a:cubicBezTo>
                  <a:cubicBezTo>
                    <a:pt x="551" y="52"/>
                    <a:pt x="551" y="52"/>
                    <a:pt x="551" y="52"/>
                  </a:cubicBezTo>
                  <a:cubicBezTo>
                    <a:pt x="651" y="152"/>
                    <a:pt x="651" y="152"/>
                    <a:pt x="651" y="152"/>
                  </a:cubicBezTo>
                  <a:lnTo>
                    <a:pt x="559" y="152"/>
                  </a:lnTo>
                  <a:close/>
                  <a:moveTo>
                    <a:pt x="145" y="52"/>
                  </a:moveTo>
                  <a:cubicBezTo>
                    <a:pt x="195" y="94"/>
                    <a:pt x="195" y="94"/>
                    <a:pt x="195" y="94"/>
                  </a:cubicBezTo>
                  <a:cubicBezTo>
                    <a:pt x="137" y="152"/>
                    <a:pt x="137" y="152"/>
                    <a:pt x="137" y="152"/>
                  </a:cubicBezTo>
                  <a:cubicBezTo>
                    <a:pt x="44" y="152"/>
                    <a:pt x="44" y="152"/>
                    <a:pt x="44" y="152"/>
                  </a:cubicBezTo>
                  <a:lnTo>
                    <a:pt x="145" y="5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a:defRPr/>
              </a:pPr>
              <a:endParaRPr lang="zh-CN" altLang="en-US" sz="3600">
                <a:solidFill>
                  <a:srgbClr val="000000"/>
                </a:solidFill>
                <a:cs typeface="+mn-ea"/>
                <a:sym typeface="+mn-lt"/>
              </a:endParaRPr>
            </a:p>
          </p:txBody>
        </p:sp>
        <p:grpSp>
          <p:nvGrpSpPr>
            <p:cNvPr id="35" name="Group 25"/>
            <p:cNvGrpSpPr/>
            <p:nvPr/>
          </p:nvGrpSpPr>
          <p:grpSpPr bwMode="auto">
            <a:xfrm>
              <a:off x="10214" y="5165"/>
              <a:ext cx="453" cy="603"/>
              <a:chOff x="3175" y="1588"/>
              <a:chExt cx="1643063" cy="2185987"/>
            </a:xfrm>
          </p:grpSpPr>
          <p:sp>
            <p:nvSpPr>
              <p:cNvPr id="36" name="Freeform 19"/>
              <p:cNvSpPr>
                <a:spLocks noEditPoints="1"/>
              </p:cNvSpPr>
              <p:nvPr/>
            </p:nvSpPr>
            <p:spPr bwMode="auto">
              <a:xfrm>
                <a:off x="3175" y="1588"/>
                <a:ext cx="1643063" cy="2185987"/>
              </a:xfrm>
              <a:custGeom>
                <a:avLst/>
                <a:gdLst>
                  <a:gd name="T0" fmla="*/ 1439097 w 435"/>
                  <a:gd name="T1" fmla="*/ 889471 h 580"/>
                  <a:gd name="T2" fmla="*/ 1439097 w 435"/>
                  <a:gd name="T3" fmla="*/ 614338 h 580"/>
                  <a:gd name="T4" fmla="*/ 823420 w 435"/>
                  <a:gd name="T5" fmla="*/ 0 h 580"/>
                  <a:gd name="T6" fmla="*/ 203966 w 435"/>
                  <a:gd name="T7" fmla="*/ 614338 h 580"/>
                  <a:gd name="T8" fmla="*/ 203966 w 435"/>
                  <a:gd name="T9" fmla="*/ 889471 h 580"/>
                  <a:gd name="T10" fmla="*/ 0 w 435"/>
                  <a:gd name="T11" fmla="*/ 1092994 h 580"/>
                  <a:gd name="T12" fmla="*/ 0 w 435"/>
                  <a:gd name="T13" fmla="*/ 1296516 h 580"/>
                  <a:gd name="T14" fmla="*/ 0 w 435"/>
                  <a:gd name="T15" fmla="*/ 1368126 h 580"/>
                  <a:gd name="T16" fmla="*/ 0 w 435"/>
                  <a:gd name="T17" fmla="*/ 1503808 h 580"/>
                  <a:gd name="T18" fmla="*/ 0 w 435"/>
                  <a:gd name="T19" fmla="*/ 1571649 h 580"/>
                  <a:gd name="T20" fmla="*/ 615676 w 435"/>
                  <a:gd name="T21" fmla="*/ 2185987 h 580"/>
                  <a:gd name="T22" fmla="*/ 1027387 w 435"/>
                  <a:gd name="T23" fmla="*/ 2185987 h 580"/>
                  <a:gd name="T24" fmla="*/ 1643063 w 435"/>
                  <a:gd name="T25" fmla="*/ 1571649 h 580"/>
                  <a:gd name="T26" fmla="*/ 1643063 w 435"/>
                  <a:gd name="T27" fmla="*/ 1503808 h 580"/>
                  <a:gd name="T28" fmla="*/ 1643063 w 435"/>
                  <a:gd name="T29" fmla="*/ 1368126 h 580"/>
                  <a:gd name="T30" fmla="*/ 1643063 w 435"/>
                  <a:gd name="T31" fmla="*/ 1296516 h 580"/>
                  <a:gd name="T32" fmla="*/ 1643063 w 435"/>
                  <a:gd name="T33" fmla="*/ 1092994 h 580"/>
                  <a:gd name="T34" fmla="*/ 1439097 w 435"/>
                  <a:gd name="T35" fmla="*/ 889471 h 580"/>
                  <a:gd name="T36" fmla="*/ 343721 w 435"/>
                  <a:gd name="T37" fmla="*/ 614338 h 580"/>
                  <a:gd name="T38" fmla="*/ 823420 w 435"/>
                  <a:gd name="T39" fmla="*/ 135682 h 580"/>
                  <a:gd name="T40" fmla="*/ 1299342 w 435"/>
                  <a:gd name="T41" fmla="*/ 614338 h 580"/>
                  <a:gd name="T42" fmla="*/ 1299342 w 435"/>
                  <a:gd name="T43" fmla="*/ 889471 h 580"/>
                  <a:gd name="T44" fmla="*/ 1163364 w 435"/>
                  <a:gd name="T45" fmla="*/ 889471 h 580"/>
                  <a:gd name="T46" fmla="*/ 1163364 w 435"/>
                  <a:gd name="T47" fmla="*/ 614338 h 580"/>
                  <a:gd name="T48" fmla="*/ 823420 w 435"/>
                  <a:gd name="T49" fmla="*/ 275133 h 580"/>
                  <a:gd name="T50" fmla="*/ 479699 w 435"/>
                  <a:gd name="T51" fmla="*/ 614338 h 580"/>
                  <a:gd name="T52" fmla="*/ 479699 w 435"/>
                  <a:gd name="T53" fmla="*/ 889471 h 580"/>
                  <a:gd name="T54" fmla="*/ 343721 w 435"/>
                  <a:gd name="T55" fmla="*/ 889471 h 580"/>
                  <a:gd name="T56" fmla="*/ 343721 w 435"/>
                  <a:gd name="T57" fmla="*/ 614338 h 580"/>
                  <a:gd name="T58" fmla="*/ 1095375 w 435"/>
                  <a:gd name="T59" fmla="*/ 614338 h 580"/>
                  <a:gd name="T60" fmla="*/ 1095375 w 435"/>
                  <a:gd name="T61" fmla="*/ 614338 h 580"/>
                  <a:gd name="T62" fmla="*/ 1095375 w 435"/>
                  <a:gd name="T63" fmla="*/ 889471 h 580"/>
                  <a:gd name="T64" fmla="*/ 547688 w 435"/>
                  <a:gd name="T65" fmla="*/ 889471 h 580"/>
                  <a:gd name="T66" fmla="*/ 547688 w 435"/>
                  <a:gd name="T67" fmla="*/ 614338 h 580"/>
                  <a:gd name="T68" fmla="*/ 547688 w 435"/>
                  <a:gd name="T69" fmla="*/ 614338 h 580"/>
                  <a:gd name="T70" fmla="*/ 823420 w 435"/>
                  <a:gd name="T71" fmla="*/ 342974 h 580"/>
                  <a:gd name="T72" fmla="*/ 1095375 w 435"/>
                  <a:gd name="T73" fmla="*/ 614338 h 580"/>
                  <a:gd name="T74" fmla="*/ 1507085 w 435"/>
                  <a:gd name="T75" fmla="*/ 1296516 h 580"/>
                  <a:gd name="T76" fmla="*/ 1507085 w 435"/>
                  <a:gd name="T77" fmla="*/ 1368126 h 580"/>
                  <a:gd name="T78" fmla="*/ 1507085 w 435"/>
                  <a:gd name="T79" fmla="*/ 1503808 h 580"/>
                  <a:gd name="T80" fmla="*/ 1507085 w 435"/>
                  <a:gd name="T81" fmla="*/ 1571649 h 580"/>
                  <a:gd name="T82" fmla="*/ 1027387 w 435"/>
                  <a:gd name="T83" fmla="*/ 2050305 h 580"/>
                  <a:gd name="T84" fmla="*/ 615676 w 435"/>
                  <a:gd name="T85" fmla="*/ 2050305 h 580"/>
                  <a:gd name="T86" fmla="*/ 135978 w 435"/>
                  <a:gd name="T87" fmla="*/ 1571649 h 580"/>
                  <a:gd name="T88" fmla="*/ 135978 w 435"/>
                  <a:gd name="T89" fmla="*/ 1503808 h 580"/>
                  <a:gd name="T90" fmla="*/ 135978 w 435"/>
                  <a:gd name="T91" fmla="*/ 1368126 h 580"/>
                  <a:gd name="T92" fmla="*/ 135978 w 435"/>
                  <a:gd name="T93" fmla="*/ 1296516 h 580"/>
                  <a:gd name="T94" fmla="*/ 135978 w 435"/>
                  <a:gd name="T95" fmla="*/ 1092994 h 580"/>
                  <a:gd name="T96" fmla="*/ 203966 w 435"/>
                  <a:gd name="T97" fmla="*/ 1025153 h 580"/>
                  <a:gd name="T98" fmla="*/ 343721 w 435"/>
                  <a:gd name="T99" fmla="*/ 1025153 h 580"/>
                  <a:gd name="T100" fmla="*/ 1299342 w 435"/>
                  <a:gd name="T101" fmla="*/ 1025153 h 580"/>
                  <a:gd name="T102" fmla="*/ 1439097 w 435"/>
                  <a:gd name="T103" fmla="*/ 1025153 h 580"/>
                  <a:gd name="T104" fmla="*/ 1507085 w 435"/>
                  <a:gd name="T105" fmla="*/ 1092994 h 580"/>
                  <a:gd name="T106" fmla="*/ 1507085 w 435"/>
                  <a:gd name="T107" fmla="*/ 1296516 h 58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35" h="580">
                    <a:moveTo>
                      <a:pt x="381" y="236"/>
                    </a:moveTo>
                    <a:cubicBezTo>
                      <a:pt x="381" y="163"/>
                      <a:pt x="381" y="163"/>
                      <a:pt x="381" y="163"/>
                    </a:cubicBezTo>
                    <a:cubicBezTo>
                      <a:pt x="381" y="73"/>
                      <a:pt x="308" y="0"/>
                      <a:pt x="218" y="0"/>
                    </a:cubicBezTo>
                    <a:cubicBezTo>
                      <a:pt x="127" y="0"/>
                      <a:pt x="54" y="73"/>
                      <a:pt x="54" y="163"/>
                    </a:cubicBezTo>
                    <a:cubicBezTo>
                      <a:pt x="54" y="236"/>
                      <a:pt x="54" y="236"/>
                      <a:pt x="54" y="236"/>
                    </a:cubicBezTo>
                    <a:cubicBezTo>
                      <a:pt x="24" y="236"/>
                      <a:pt x="0" y="260"/>
                      <a:pt x="0" y="290"/>
                    </a:cubicBezTo>
                    <a:cubicBezTo>
                      <a:pt x="0" y="344"/>
                      <a:pt x="0" y="344"/>
                      <a:pt x="0" y="344"/>
                    </a:cubicBezTo>
                    <a:cubicBezTo>
                      <a:pt x="0" y="363"/>
                      <a:pt x="0" y="363"/>
                      <a:pt x="0" y="363"/>
                    </a:cubicBezTo>
                    <a:cubicBezTo>
                      <a:pt x="0" y="399"/>
                      <a:pt x="0" y="399"/>
                      <a:pt x="0" y="399"/>
                    </a:cubicBezTo>
                    <a:cubicBezTo>
                      <a:pt x="0" y="417"/>
                      <a:pt x="0" y="417"/>
                      <a:pt x="0" y="417"/>
                    </a:cubicBezTo>
                    <a:cubicBezTo>
                      <a:pt x="0" y="507"/>
                      <a:pt x="73" y="580"/>
                      <a:pt x="163" y="580"/>
                    </a:cubicBezTo>
                    <a:cubicBezTo>
                      <a:pt x="272" y="580"/>
                      <a:pt x="272" y="580"/>
                      <a:pt x="272" y="580"/>
                    </a:cubicBezTo>
                    <a:cubicBezTo>
                      <a:pt x="362" y="580"/>
                      <a:pt x="435" y="507"/>
                      <a:pt x="435" y="417"/>
                    </a:cubicBezTo>
                    <a:cubicBezTo>
                      <a:pt x="435" y="399"/>
                      <a:pt x="435" y="399"/>
                      <a:pt x="435" y="399"/>
                    </a:cubicBezTo>
                    <a:cubicBezTo>
                      <a:pt x="435" y="363"/>
                      <a:pt x="435" y="363"/>
                      <a:pt x="435" y="363"/>
                    </a:cubicBezTo>
                    <a:cubicBezTo>
                      <a:pt x="435" y="344"/>
                      <a:pt x="435" y="344"/>
                      <a:pt x="435" y="344"/>
                    </a:cubicBezTo>
                    <a:cubicBezTo>
                      <a:pt x="435" y="290"/>
                      <a:pt x="435" y="290"/>
                      <a:pt x="435" y="290"/>
                    </a:cubicBezTo>
                    <a:cubicBezTo>
                      <a:pt x="435" y="260"/>
                      <a:pt x="411" y="236"/>
                      <a:pt x="381" y="236"/>
                    </a:cubicBezTo>
                    <a:close/>
                    <a:moveTo>
                      <a:pt x="91" y="163"/>
                    </a:moveTo>
                    <a:cubicBezTo>
                      <a:pt x="91" y="93"/>
                      <a:pt x="147" y="36"/>
                      <a:pt x="218" y="36"/>
                    </a:cubicBezTo>
                    <a:cubicBezTo>
                      <a:pt x="288" y="36"/>
                      <a:pt x="344" y="93"/>
                      <a:pt x="344" y="163"/>
                    </a:cubicBezTo>
                    <a:cubicBezTo>
                      <a:pt x="344" y="236"/>
                      <a:pt x="344" y="236"/>
                      <a:pt x="344" y="236"/>
                    </a:cubicBezTo>
                    <a:cubicBezTo>
                      <a:pt x="308" y="236"/>
                      <a:pt x="308" y="236"/>
                      <a:pt x="308" y="236"/>
                    </a:cubicBezTo>
                    <a:cubicBezTo>
                      <a:pt x="308" y="163"/>
                      <a:pt x="308" y="163"/>
                      <a:pt x="308" y="163"/>
                    </a:cubicBezTo>
                    <a:cubicBezTo>
                      <a:pt x="308" y="113"/>
                      <a:pt x="268" y="73"/>
                      <a:pt x="218" y="73"/>
                    </a:cubicBezTo>
                    <a:cubicBezTo>
                      <a:pt x="167" y="73"/>
                      <a:pt x="127" y="113"/>
                      <a:pt x="127" y="163"/>
                    </a:cubicBezTo>
                    <a:cubicBezTo>
                      <a:pt x="127" y="236"/>
                      <a:pt x="127" y="236"/>
                      <a:pt x="127" y="236"/>
                    </a:cubicBezTo>
                    <a:cubicBezTo>
                      <a:pt x="91" y="236"/>
                      <a:pt x="91" y="236"/>
                      <a:pt x="91" y="236"/>
                    </a:cubicBezTo>
                    <a:lnTo>
                      <a:pt x="91" y="163"/>
                    </a:lnTo>
                    <a:close/>
                    <a:moveTo>
                      <a:pt x="290" y="163"/>
                    </a:moveTo>
                    <a:cubicBezTo>
                      <a:pt x="290" y="163"/>
                      <a:pt x="290" y="163"/>
                      <a:pt x="290" y="163"/>
                    </a:cubicBezTo>
                    <a:cubicBezTo>
                      <a:pt x="290" y="236"/>
                      <a:pt x="290" y="236"/>
                      <a:pt x="290" y="236"/>
                    </a:cubicBezTo>
                    <a:cubicBezTo>
                      <a:pt x="145" y="236"/>
                      <a:pt x="145" y="236"/>
                      <a:pt x="145" y="236"/>
                    </a:cubicBezTo>
                    <a:cubicBezTo>
                      <a:pt x="145" y="163"/>
                      <a:pt x="145" y="163"/>
                      <a:pt x="145" y="163"/>
                    </a:cubicBezTo>
                    <a:cubicBezTo>
                      <a:pt x="145" y="163"/>
                      <a:pt x="145" y="163"/>
                      <a:pt x="145" y="163"/>
                    </a:cubicBezTo>
                    <a:cubicBezTo>
                      <a:pt x="145" y="123"/>
                      <a:pt x="177" y="91"/>
                      <a:pt x="218" y="91"/>
                    </a:cubicBezTo>
                    <a:cubicBezTo>
                      <a:pt x="258" y="91"/>
                      <a:pt x="290" y="123"/>
                      <a:pt x="290" y="163"/>
                    </a:cubicBezTo>
                    <a:close/>
                    <a:moveTo>
                      <a:pt x="399" y="344"/>
                    </a:moveTo>
                    <a:cubicBezTo>
                      <a:pt x="399" y="363"/>
                      <a:pt x="399" y="363"/>
                      <a:pt x="399" y="363"/>
                    </a:cubicBezTo>
                    <a:cubicBezTo>
                      <a:pt x="399" y="399"/>
                      <a:pt x="399" y="399"/>
                      <a:pt x="399" y="399"/>
                    </a:cubicBezTo>
                    <a:cubicBezTo>
                      <a:pt x="399" y="417"/>
                      <a:pt x="399" y="417"/>
                      <a:pt x="399" y="417"/>
                    </a:cubicBezTo>
                    <a:cubicBezTo>
                      <a:pt x="399" y="487"/>
                      <a:pt x="342" y="544"/>
                      <a:pt x="272" y="544"/>
                    </a:cubicBezTo>
                    <a:cubicBezTo>
                      <a:pt x="163" y="544"/>
                      <a:pt x="163" y="544"/>
                      <a:pt x="163" y="544"/>
                    </a:cubicBezTo>
                    <a:cubicBezTo>
                      <a:pt x="93" y="544"/>
                      <a:pt x="36" y="487"/>
                      <a:pt x="36" y="417"/>
                    </a:cubicBezTo>
                    <a:cubicBezTo>
                      <a:pt x="36" y="399"/>
                      <a:pt x="36" y="399"/>
                      <a:pt x="36" y="399"/>
                    </a:cubicBezTo>
                    <a:cubicBezTo>
                      <a:pt x="36" y="363"/>
                      <a:pt x="36" y="363"/>
                      <a:pt x="36" y="363"/>
                    </a:cubicBezTo>
                    <a:cubicBezTo>
                      <a:pt x="36" y="344"/>
                      <a:pt x="36" y="344"/>
                      <a:pt x="36" y="344"/>
                    </a:cubicBezTo>
                    <a:cubicBezTo>
                      <a:pt x="36" y="290"/>
                      <a:pt x="36" y="290"/>
                      <a:pt x="36" y="290"/>
                    </a:cubicBezTo>
                    <a:cubicBezTo>
                      <a:pt x="36" y="280"/>
                      <a:pt x="44" y="272"/>
                      <a:pt x="54" y="272"/>
                    </a:cubicBezTo>
                    <a:cubicBezTo>
                      <a:pt x="66" y="272"/>
                      <a:pt x="79" y="272"/>
                      <a:pt x="91" y="272"/>
                    </a:cubicBezTo>
                    <a:cubicBezTo>
                      <a:pt x="344" y="272"/>
                      <a:pt x="344" y="272"/>
                      <a:pt x="344" y="272"/>
                    </a:cubicBezTo>
                    <a:cubicBezTo>
                      <a:pt x="356" y="272"/>
                      <a:pt x="369" y="272"/>
                      <a:pt x="381" y="272"/>
                    </a:cubicBezTo>
                    <a:cubicBezTo>
                      <a:pt x="391" y="272"/>
                      <a:pt x="399" y="280"/>
                      <a:pt x="399" y="290"/>
                    </a:cubicBezTo>
                    <a:lnTo>
                      <a:pt x="399" y="3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a:defRPr/>
                </a:pPr>
                <a:endParaRPr lang="zh-CN" altLang="en-US" sz="3600">
                  <a:solidFill>
                    <a:srgbClr val="000000"/>
                  </a:solidFill>
                  <a:cs typeface="+mn-ea"/>
                  <a:sym typeface="+mn-lt"/>
                </a:endParaRPr>
              </a:p>
            </p:txBody>
          </p:sp>
          <p:sp>
            <p:nvSpPr>
              <p:cNvPr id="37" name="Freeform 20"/>
              <p:cNvSpPr/>
              <p:nvPr/>
            </p:nvSpPr>
            <p:spPr bwMode="auto">
              <a:xfrm>
                <a:off x="690148" y="1296201"/>
                <a:ext cx="269122" cy="410315"/>
              </a:xfrm>
              <a:custGeom>
                <a:avLst/>
                <a:gdLst>
                  <a:gd name="T0" fmla="*/ 139200 w 73"/>
                  <a:gd name="T1" fmla="*/ 0 h 109"/>
                  <a:gd name="T2" fmla="*/ 0 w 73"/>
                  <a:gd name="T3" fmla="*/ 139569 h 109"/>
                  <a:gd name="T4" fmla="*/ 45146 w 73"/>
                  <a:gd name="T5" fmla="*/ 320631 h 109"/>
                  <a:gd name="T6" fmla="*/ 139200 w 73"/>
                  <a:gd name="T7" fmla="*/ 411162 h 109"/>
                  <a:gd name="T8" fmla="*/ 229492 w 73"/>
                  <a:gd name="T9" fmla="*/ 320631 h 109"/>
                  <a:gd name="T10" fmla="*/ 274638 w 73"/>
                  <a:gd name="T11" fmla="*/ 139569 h 109"/>
                  <a:gd name="T12" fmla="*/ 139200 w 73"/>
                  <a:gd name="T13" fmla="*/ 0 h 10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3" h="109">
                    <a:moveTo>
                      <a:pt x="37" y="0"/>
                    </a:moveTo>
                    <a:cubicBezTo>
                      <a:pt x="16" y="0"/>
                      <a:pt x="0" y="17"/>
                      <a:pt x="0" y="37"/>
                    </a:cubicBezTo>
                    <a:cubicBezTo>
                      <a:pt x="0" y="48"/>
                      <a:pt x="6" y="69"/>
                      <a:pt x="12" y="85"/>
                    </a:cubicBezTo>
                    <a:cubicBezTo>
                      <a:pt x="17" y="99"/>
                      <a:pt x="23" y="109"/>
                      <a:pt x="37" y="109"/>
                    </a:cubicBezTo>
                    <a:cubicBezTo>
                      <a:pt x="51" y="109"/>
                      <a:pt x="56" y="99"/>
                      <a:pt x="61" y="85"/>
                    </a:cubicBezTo>
                    <a:cubicBezTo>
                      <a:pt x="67" y="69"/>
                      <a:pt x="73" y="48"/>
                      <a:pt x="73" y="37"/>
                    </a:cubicBezTo>
                    <a:cubicBezTo>
                      <a:pt x="73" y="17"/>
                      <a:pt x="57" y="0"/>
                      <a:pt x="3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a:defRPr/>
                </a:pPr>
                <a:endParaRPr lang="zh-CN" altLang="en-US" sz="3600">
                  <a:solidFill>
                    <a:srgbClr val="000000"/>
                  </a:solidFill>
                  <a:cs typeface="+mn-ea"/>
                  <a:sym typeface="+mn-lt"/>
                </a:endParaRPr>
              </a:p>
            </p:txBody>
          </p:sp>
        </p:grpSp>
        <p:grpSp>
          <p:nvGrpSpPr>
            <p:cNvPr id="38" name="Group 28"/>
            <p:cNvGrpSpPr/>
            <p:nvPr/>
          </p:nvGrpSpPr>
          <p:grpSpPr>
            <a:xfrm>
              <a:off x="9180" y="7033"/>
              <a:ext cx="532" cy="532"/>
              <a:chOff x="9525" y="-1587"/>
              <a:chExt cx="2097088" cy="2095500"/>
            </a:xfrm>
            <a:solidFill>
              <a:schemeClr val="bg1"/>
            </a:solidFill>
          </p:grpSpPr>
          <p:sp>
            <p:nvSpPr>
              <p:cNvPr id="8" name="Freeform 5"/>
              <p:cNvSpPr>
                <a:spLocks noEditPoints="1"/>
              </p:cNvSpPr>
              <p:nvPr/>
            </p:nvSpPr>
            <p:spPr bwMode="auto">
              <a:xfrm>
                <a:off x="9525"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4 w 174"/>
                  <a:gd name="T31" fmla="*/ 52 h 556"/>
                  <a:gd name="T32" fmla="*/ 104 w 174"/>
                  <a:gd name="T33" fmla="*/ 89 h 556"/>
                  <a:gd name="T34" fmla="*/ 87 w 174"/>
                  <a:gd name="T35" fmla="*/ 87 h 556"/>
                  <a:gd name="T36" fmla="*/ 70 w 174"/>
                  <a:gd name="T37" fmla="*/ 89 h 556"/>
                  <a:gd name="T38" fmla="*/ 70 w 174"/>
                  <a:gd name="T39" fmla="*/ 52 h 556"/>
                  <a:gd name="T40" fmla="*/ 104 w 174"/>
                  <a:gd name="T41" fmla="*/ 504 h 556"/>
                  <a:gd name="T42" fmla="*/ 87 w 174"/>
                  <a:gd name="T43" fmla="*/ 521 h 556"/>
                  <a:gd name="T44" fmla="*/ 70 w 174"/>
                  <a:gd name="T45" fmla="*/ 504 h 556"/>
                  <a:gd name="T46" fmla="*/ 70 w 174"/>
                  <a:gd name="T47" fmla="*/ 259 h 556"/>
                  <a:gd name="T48" fmla="*/ 87 w 174"/>
                  <a:gd name="T49" fmla="*/ 261 h 556"/>
                  <a:gd name="T50" fmla="*/ 104 w 174"/>
                  <a:gd name="T51" fmla="*/ 259 h 556"/>
                  <a:gd name="T52" fmla="*/ 104 w 174"/>
                  <a:gd name="T53" fmla="*/ 504 h 556"/>
                  <a:gd name="T54" fmla="*/ 137 w 174"/>
                  <a:gd name="T55" fmla="*/ 188 h 556"/>
                  <a:gd name="T56" fmla="*/ 136 w 174"/>
                  <a:gd name="T57" fmla="*/ 191 h 556"/>
                  <a:gd name="T58" fmla="*/ 129 w 174"/>
                  <a:gd name="T59" fmla="*/ 204 h 556"/>
                  <a:gd name="T60" fmla="*/ 129 w 174"/>
                  <a:gd name="T61" fmla="*/ 204 h 556"/>
                  <a:gd name="T62" fmla="*/ 118 w 174"/>
                  <a:gd name="T63" fmla="*/ 215 h 556"/>
                  <a:gd name="T64" fmla="*/ 118 w 174"/>
                  <a:gd name="T65" fmla="*/ 215 h 556"/>
                  <a:gd name="T66" fmla="*/ 104 w 174"/>
                  <a:gd name="T67" fmla="*/ 223 h 556"/>
                  <a:gd name="T68" fmla="*/ 87 w 174"/>
                  <a:gd name="T69" fmla="*/ 226 h 556"/>
                  <a:gd name="T70" fmla="*/ 70 w 174"/>
                  <a:gd name="T71" fmla="*/ 223 h 556"/>
                  <a:gd name="T72" fmla="*/ 56 w 174"/>
                  <a:gd name="T73" fmla="*/ 215 h 556"/>
                  <a:gd name="T74" fmla="*/ 55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5 w 174"/>
                  <a:gd name="T95" fmla="*/ 132 h 556"/>
                  <a:gd name="T96" fmla="*/ 56 w 174"/>
                  <a:gd name="T97" fmla="*/ 132 h 556"/>
                  <a:gd name="T98" fmla="*/ 70 w 174"/>
                  <a:gd name="T99" fmla="*/ 125 h 556"/>
                  <a:gd name="T100" fmla="*/ 87 w 174"/>
                  <a:gd name="T101" fmla="*/ 122 h 556"/>
                  <a:gd name="T102" fmla="*/ 104 w 174"/>
                  <a:gd name="T103" fmla="*/ 125 h 556"/>
                  <a:gd name="T104" fmla="*/ 118 w 174"/>
                  <a:gd name="T105" fmla="*/ 132 h 556"/>
                  <a:gd name="T106" fmla="*/ 118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7" y="35"/>
                      <a:pt x="87" y="35"/>
                    </a:cubicBezTo>
                    <a:cubicBezTo>
                      <a:pt x="96" y="35"/>
                      <a:pt x="104" y="43"/>
                      <a:pt x="104" y="52"/>
                    </a:cubicBezTo>
                    <a:cubicBezTo>
                      <a:pt x="104" y="89"/>
                      <a:pt x="104" y="89"/>
                      <a:pt x="104" y="89"/>
                    </a:cubicBezTo>
                    <a:cubicBezTo>
                      <a:pt x="99" y="87"/>
                      <a:pt x="93" y="87"/>
                      <a:pt x="87" y="87"/>
                    </a:cubicBezTo>
                    <a:cubicBezTo>
                      <a:pt x="81" y="87"/>
                      <a:pt x="75" y="87"/>
                      <a:pt x="70" y="89"/>
                    </a:cubicBezTo>
                    <a:lnTo>
                      <a:pt x="70" y="52"/>
                    </a:lnTo>
                    <a:close/>
                    <a:moveTo>
                      <a:pt x="104" y="504"/>
                    </a:moveTo>
                    <a:cubicBezTo>
                      <a:pt x="104" y="513"/>
                      <a:pt x="96" y="521"/>
                      <a:pt x="87" y="521"/>
                    </a:cubicBezTo>
                    <a:cubicBezTo>
                      <a:pt x="77" y="521"/>
                      <a:pt x="70" y="513"/>
                      <a:pt x="70" y="504"/>
                    </a:cubicBezTo>
                    <a:cubicBezTo>
                      <a:pt x="70" y="259"/>
                      <a:pt x="70" y="259"/>
                      <a:pt x="70" y="259"/>
                    </a:cubicBezTo>
                    <a:cubicBezTo>
                      <a:pt x="75" y="260"/>
                      <a:pt x="81" y="261"/>
                      <a:pt x="87" y="261"/>
                    </a:cubicBezTo>
                    <a:cubicBezTo>
                      <a:pt x="93" y="261"/>
                      <a:pt x="99" y="260"/>
                      <a:pt x="104" y="259"/>
                    </a:cubicBezTo>
                    <a:lnTo>
                      <a:pt x="104" y="504"/>
                    </a:lnTo>
                    <a:close/>
                    <a:moveTo>
                      <a:pt x="137" y="188"/>
                    </a:moveTo>
                    <a:cubicBezTo>
                      <a:pt x="136" y="189"/>
                      <a:pt x="136" y="190"/>
                      <a:pt x="136" y="191"/>
                    </a:cubicBezTo>
                    <a:cubicBezTo>
                      <a:pt x="134" y="196"/>
                      <a:pt x="132" y="200"/>
                      <a:pt x="129" y="204"/>
                    </a:cubicBezTo>
                    <a:cubicBezTo>
                      <a:pt x="129" y="204"/>
                      <a:pt x="129" y="204"/>
                      <a:pt x="129" y="204"/>
                    </a:cubicBezTo>
                    <a:cubicBezTo>
                      <a:pt x="126" y="208"/>
                      <a:pt x="122" y="212"/>
                      <a:pt x="118" y="215"/>
                    </a:cubicBezTo>
                    <a:cubicBezTo>
                      <a:pt x="118" y="215"/>
                      <a:pt x="118" y="215"/>
                      <a:pt x="118" y="215"/>
                    </a:cubicBezTo>
                    <a:cubicBezTo>
                      <a:pt x="114" y="218"/>
                      <a:pt x="109" y="221"/>
                      <a:pt x="104" y="223"/>
                    </a:cubicBezTo>
                    <a:cubicBezTo>
                      <a:pt x="99" y="225"/>
                      <a:pt x="93" y="226"/>
                      <a:pt x="87" y="226"/>
                    </a:cubicBezTo>
                    <a:cubicBezTo>
                      <a:pt x="81" y="226"/>
                      <a:pt x="75" y="225"/>
                      <a:pt x="70" y="223"/>
                    </a:cubicBezTo>
                    <a:cubicBezTo>
                      <a:pt x="64" y="221"/>
                      <a:pt x="60" y="218"/>
                      <a:pt x="56" y="215"/>
                    </a:cubicBezTo>
                    <a:cubicBezTo>
                      <a:pt x="56" y="215"/>
                      <a:pt x="56" y="215"/>
                      <a:pt x="55" y="215"/>
                    </a:cubicBezTo>
                    <a:cubicBezTo>
                      <a:pt x="51" y="212"/>
                      <a:pt x="48" y="208"/>
                      <a:pt x="45" y="204"/>
                    </a:cubicBezTo>
                    <a:cubicBezTo>
                      <a:pt x="45" y="204"/>
                      <a:pt x="45" y="204"/>
                      <a:pt x="45" y="204"/>
                    </a:cubicBezTo>
                    <a:cubicBezTo>
                      <a:pt x="42" y="200"/>
                      <a:pt x="40" y="196"/>
                      <a:pt x="38" y="191"/>
                    </a:cubicBezTo>
                    <a:cubicBezTo>
                      <a:pt x="38" y="190"/>
                      <a:pt x="37" y="189"/>
                      <a:pt x="37" y="188"/>
                    </a:cubicBezTo>
                    <a:cubicBezTo>
                      <a:pt x="36" y="184"/>
                      <a:pt x="35" y="179"/>
                      <a:pt x="35" y="174"/>
                    </a:cubicBezTo>
                    <a:cubicBezTo>
                      <a:pt x="35" y="169"/>
                      <a:pt x="36" y="164"/>
                      <a:pt x="37" y="159"/>
                    </a:cubicBezTo>
                    <a:cubicBezTo>
                      <a:pt x="37" y="158"/>
                      <a:pt x="38" y="157"/>
                      <a:pt x="38" y="156"/>
                    </a:cubicBezTo>
                    <a:cubicBezTo>
                      <a:pt x="40" y="152"/>
                      <a:pt x="42" y="147"/>
                      <a:pt x="45" y="144"/>
                    </a:cubicBezTo>
                    <a:cubicBezTo>
                      <a:pt x="45" y="143"/>
                      <a:pt x="45" y="143"/>
                      <a:pt x="45" y="143"/>
                    </a:cubicBezTo>
                    <a:cubicBezTo>
                      <a:pt x="48" y="139"/>
                      <a:pt x="51" y="136"/>
                      <a:pt x="55" y="132"/>
                    </a:cubicBezTo>
                    <a:cubicBezTo>
                      <a:pt x="56" y="132"/>
                      <a:pt x="56" y="132"/>
                      <a:pt x="56" y="132"/>
                    </a:cubicBezTo>
                    <a:cubicBezTo>
                      <a:pt x="60" y="129"/>
                      <a:pt x="64" y="127"/>
                      <a:pt x="70" y="125"/>
                    </a:cubicBezTo>
                    <a:cubicBezTo>
                      <a:pt x="75" y="123"/>
                      <a:pt x="81" y="122"/>
                      <a:pt x="87" y="122"/>
                    </a:cubicBezTo>
                    <a:cubicBezTo>
                      <a:pt x="93" y="122"/>
                      <a:pt x="99" y="123"/>
                      <a:pt x="104" y="125"/>
                    </a:cubicBezTo>
                    <a:cubicBezTo>
                      <a:pt x="109" y="127"/>
                      <a:pt x="114" y="129"/>
                      <a:pt x="118" y="132"/>
                    </a:cubicBezTo>
                    <a:cubicBezTo>
                      <a:pt x="118" y="132"/>
                      <a:pt x="118" y="132"/>
                      <a:pt x="118" y="132"/>
                    </a:cubicBezTo>
                    <a:cubicBezTo>
                      <a:pt x="122" y="136"/>
                      <a:pt x="126" y="139"/>
                      <a:pt x="129" y="143"/>
                    </a:cubicBezTo>
                    <a:cubicBezTo>
                      <a:pt x="129" y="143"/>
                      <a:pt x="129" y="143"/>
                      <a:pt x="129" y="144"/>
                    </a:cubicBezTo>
                    <a:cubicBezTo>
                      <a:pt x="132" y="147"/>
                      <a:pt x="134" y="152"/>
                      <a:pt x="136" y="156"/>
                    </a:cubicBezTo>
                    <a:cubicBezTo>
                      <a:pt x="136" y="157"/>
                      <a:pt x="136" y="158"/>
                      <a:pt x="137" y="159"/>
                    </a:cubicBezTo>
                    <a:cubicBezTo>
                      <a:pt x="138" y="164"/>
                      <a:pt x="139" y="169"/>
                      <a:pt x="139" y="174"/>
                    </a:cubicBezTo>
                    <a:cubicBezTo>
                      <a:pt x="139" y="179"/>
                      <a:pt x="138" y="184"/>
                      <a:pt x="137" y="188"/>
                    </a:cubicBezTo>
                    <a:close/>
                  </a:path>
                </a:pathLst>
              </a:custGeom>
              <a:grpFill/>
              <a:ln>
                <a:noFill/>
              </a:ln>
            </p:spPr>
            <p:txBody>
              <a:bodyPr/>
              <a:lstStyle/>
              <a:p>
                <a:pPr defTabSz="1219200">
                  <a:defRPr/>
                </a:pPr>
                <a:endParaRPr lang="id-ID" sz="3600">
                  <a:solidFill>
                    <a:srgbClr val="000000"/>
                  </a:solidFill>
                  <a:cs typeface="+mn-ea"/>
                  <a:sym typeface="+mn-lt"/>
                </a:endParaRPr>
              </a:p>
            </p:txBody>
          </p:sp>
          <p:sp>
            <p:nvSpPr>
              <p:cNvPr id="17" name="Freeform 6"/>
              <p:cNvSpPr>
                <a:spLocks noEditPoints="1"/>
              </p:cNvSpPr>
              <p:nvPr/>
            </p:nvSpPr>
            <p:spPr bwMode="auto">
              <a:xfrm>
                <a:off x="1449388"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5 w 174"/>
                  <a:gd name="T31" fmla="*/ 52 h 556"/>
                  <a:gd name="T32" fmla="*/ 105 w 174"/>
                  <a:gd name="T33" fmla="*/ 89 h 556"/>
                  <a:gd name="T34" fmla="*/ 87 w 174"/>
                  <a:gd name="T35" fmla="*/ 87 h 556"/>
                  <a:gd name="T36" fmla="*/ 70 w 174"/>
                  <a:gd name="T37" fmla="*/ 89 h 556"/>
                  <a:gd name="T38" fmla="*/ 70 w 174"/>
                  <a:gd name="T39" fmla="*/ 52 h 556"/>
                  <a:gd name="T40" fmla="*/ 105 w 174"/>
                  <a:gd name="T41" fmla="*/ 504 h 556"/>
                  <a:gd name="T42" fmla="*/ 87 w 174"/>
                  <a:gd name="T43" fmla="*/ 521 h 556"/>
                  <a:gd name="T44" fmla="*/ 70 w 174"/>
                  <a:gd name="T45" fmla="*/ 504 h 556"/>
                  <a:gd name="T46" fmla="*/ 70 w 174"/>
                  <a:gd name="T47" fmla="*/ 259 h 556"/>
                  <a:gd name="T48" fmla="*/ 87 w 174"/>
                  <a:gd name="T49" fmla="*/ 261 h 556"/>
                  <a:gd name="T50" fmla="*/ 105 w 174"/>
                  <a:gd name="T51" fmla="*/ 259 h 556"/>
                  <a:gd name="T52" fmla="*/ 105 w 174"/>
                  <a:gd name="T53" fmla="*/ 504 h 556"/>
                  <a:gd name="T54" fmla="*/ 137 w 174"/>
                  <a:gd name="T55" fmla="*/ 188 h 556"/>
                  <a:gd name="T56" fmla="*/ 136 w 174"/>
                  <a:gd name="T57" fmla="*/ 191 h 556"/>
                  <a:gd name="T58" fmla="*/ 129 w 174"/>
                  <a:gd name="T59" fmla="*/ 204 h 556"/>
                  <a:gd name="T60" fmla="*/ 129 w 174"/>
                  <a:gd name="T61" fmla="*/ 204 h 556"/>
                  <a:gd name="T62" fmla="*/ 119 w 174"/>
                  <a:gd name="T63" fmla="*/ 215 h 556"/>
                  <a:gd name="T64" fmla="*/ 118 w 174"/>
                  <a:gd name="T65" fmla="*/ 215 h 556"/>
                  <a:gd name="T66" fmla="*/ 105 w 174"/>
                  <a:gd name="T67" fmla="*/ 223 h 556"/>
                  <a:gd name="T68" fmla="*/ 87 w 174"/>
                  <a:gd name="T69" fmla="*/ 226 h 556"/>
                  <a:gd name="T70" fmla="*/ 70 w 174"/>
                  <a:gd name="T71" fmla="*/ 223 h 556"/>
                  <a:gd name="T72" fmla="*/ 56 w 174"/>
                  <a:gd name="T73" fmla="*/ 215 h 556"/>
                  <a:gd name="T74" fmla="*/ 56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6 w 174"/>
                  <a:gd name="T95" fmla="*/ 132 h 556"/>
                  <a:gd name="T96" fmla="*/ 56 w 174"/>
                  <a:gd name="T97" fmla="*/ 132 h 556"/>
                  <a:gd name="T98" fmla="*/ 70 w 174"/>
                  <a:gd name="T99" fmla="*/ 125 h 556"/>
                  <a:gd name="T100" fmla="*/ 87 w 174"/>
                  <a:gd name="T101" fmla="*/ 122 h 556"/>
                  <a:gd name="T102" fmla="*/ 105 w 174"/>
                  <a:gd name="T103" fmla="*/ 125 h 556"/>
                  <a:gd name="T104" fmla="*/ 118 w 174"/>
                  <a:gd name="T105" fmla="*/ 132 h 556"/>
                  <a:gd name="T106" fmla="*/ 119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8" y="35"/>
                      <a:pt x="87" y="35"/>
                    </a:cubicBezTo>
                    <a:cubicBezTo>
                      <a:pt x="97" y="35"/>
                      <a:pt x="105" y="43"/>
                      <a:pt x="105" y="52"/>
                    </a:cubicBezTo>
                    <a:cubicBezTo>
                      <a:pt x="105" y="89"/>
                      <a:pt x="105" y="89"/>
                      <a:pt x="105" y="89"/>
                    </a:cubicBezTo>
                    <a:cubicBezTo>
                      <a:pt x="99" y="87"/>
                      <a:pt x="93" y="87"/>
                      <a:pt x="87" y="87"/>
                    </a:cubicBezTo>
                    <a:cubicBezTo>
                      <a:pt x="81" y="87"/>
                      <a:pt x="75" y="87"/>
                      <a:pt x="70" y="89"/>
                    </a:cubicBezTo>
                    <a:lnTo>
                      <a:pt x="70" y="52"/>
                    </a:lnTo>
                    <a:close/>
                    <a:moveTo>
                      <a:pt x="105" y="504"/>
                    </a:moveTo>
                    <a:cubicBezTo>
                      <a:pt x="105" y="513"/>
                      <a:pt x="97" y="521"/>
                      <a:pt x="87" y="521"/>
                    </a:cubicBezTo>
                    <a:cubicBezTo>
                      <a:pt x="78" y="521"/>
                      <a:pt x="70" y="513"/>
                      <a:pt x="70" y="504"/>
                    </a:cubicBezTo>
                    <a:cubicBezTo>
                      <a:pt x="70" y="259"/>
                      <a:pt x="70" y="259"/>
                      <a:pt x="70" y="259"/>
                    </a:cubicBezTo>
                    <a:cubicBezTo>
                      <a:pt x="75" y="260"/>
                      <a:pt x="81" y="261"/>
                      <a:pt x="87" y="261"/>
                    </a:cubicBezTo>
                    <a:cubicBezTo>
                      <a:pt x="93" y="261"/>
                      <a:pt x="99" y="260"/>
                      <a:pt x="105" y="259"/>
                    </a:cubicBezTo>
                    <a:lnTo>
                      <a:pt x="105" y="504"/>
                    </a:lnTo>
                    <a:close/>
                    <a:moveTo>
                      <a:pt x="137" y="188"/>
                    </a:moveTo>
                    <a:cubicBezTo>
                      <a:pt x="137" y="189"/>
                      <a:pt x="136" y="190"/>
                      <a:pt x="136" y="191"/>
                    </a:cubicBezTo>
                    <a:cubicBezTo>
                      <a:pt x="134" y="196"/>
                      <a:pt x="132" y="200"/>
                      <a:pt x="129" y="204"/>
                    </a:cubicBezTo>
                    <a:cubicBezTo>
                      <a:pt x="129" y="204"/>
                      <a:pt x="129" y="204"/>
                      <a:pt x="129" y="204"/>
                    </a:cubicBezTo>
                    <a:cubicBezTo>
                      <a:pt x="126" y="208"/>
                      <a:pt x="123" y="212"/>
                      <a:pt x="119" y="215"/>
                    </a:cubicBezTo>
                    <a:cubicBezTo>
                      <a:pt x="118" y="215"/>
                      <a:pt x="118" y="215"/>
                      <a:pt x="118" y="215"/>
                    </a:cubicBezTo>
                    <a:cubicBezTo>
                      <a:pt x="114" y="218"/>
                      <a:pt x="110" y="221"/>
                      <a:pt x="105" y="223"/>
                    </a:cubicBezTo>
                    <a:cubicBezTo>
                      <a:pt x="99" y="225"/>
                      <a:pt x="93" y="226"/>
                      <a:pt x="87" y="226"/>
                    </a:cubicBezTo>
                    <a:cubicBezTo>
                      <a:pt x="81" y="226"/>
                      <a:pt x="75" y="225"/>
                      <a:pt x="70" y="223"/>
                    </a:cubicBezTo>
                    <a:cubicBezTo>
                      <a:pt x="65" y="221"/>
                      <a:pt x="60" y="218"/>
                      <a:pt x="56" y="215"/>
                    </a:cubicBezTo>
                    <a:cubicBezTo>
                      <a:pt x="56" y="215"/>
                      <a:pt x="56" y="215"/>
                      <a:pt x="56" y="215"/>
                    </a:cubicBezTo>
                    <a:cubicBezTo>
                      <a:pt x="52" y="212"/>
                      <a:pt x="48" y="208"/>
                      <a:pt x="45" y="204"/>
                    </a:cubicBezTo>
                    <a:cubicBezTo>
                      <a:pt x="45" y="204"/>
                      <a:pt x="45" y="204"/>
                      <a:pt x="45" y="204"/>
                    </a:cubicBezTo>
                    <a:cubicBezTo>
                      <a:pt x="42" y="200"/>
                      <a:pt x="40" y="196"/>
                      <a:pt x="38" y="191"/>
                    </a:cubicBezTo>
                    <a:cubicBezTo>
                      <a:pt x="38" y="190"/>
                      <a:pt x="38" y="189"/>
                      <a:pt x="37" y="188"/>
                    </a:cubicBezTo>
                    <a:cubicBezTo>
                      <a:pt x="36" y="184"/>
                      <a:pt x="35" y="179"/>
                      <a:pt x="35" y="174"/>
                    </a:cubicBezTo>
                    <a:cubicBezTo>
                      <a:pt x="35" y="169"/>
                      <a:pt x="36" y="164"/>
                      <a:pt x="37" y="159"/>
                    </a:cubicBezTo>
                    <a:cubicBezTo>
                      <a:pt x="38" y="158"/>
                      <a:pt x="38" y="157"/>
                      <a:pt x="38" y="156"/>
                    </a:cubicBezTo>
                    <a:cubicBezTo>
                      <a:pt x="40" y="152"/>
                      <a:pt x="42" y="147"/>
                      <a:pt x="45" y="144"/>
                    </a:cubicBezTo>
                    <a:cubicBezTo>
                      <a:pt x="45" y="143"/>
                      <a:pt x="45" y="143"/>
                      <a:pt x="45" y="143"/>
                    </a:cubicBezTo>
                    <a:cubicBezTo>
                      <a:pt x="48" y="139"/>
                      <a:pt x="52" y="136"/>
                      <a:pt x="56" y="132"/>
                    </a:cubicBezTo>
                    <a:cubicBezTo>
                      <a:pt x="56" y="132"/>
                      <a:pt x="56" y="132"/>
                      <a:pt x="56" y="132"/>
                    </a:cubicBezTo>
                    <a:cubicBezTo>
                      <a:pt x="60" y="129"/>
                      <a:pt x="65" y="127"/>
                      <a:pt x="70" y="125"/>
                    </a:cubicBezTo>
                    <a:cubicBezTo>
                      <a:pt x="75" y="123"/>
                      <a:pt x="81" y="122"/>
                      <a:pt x="87" y="122"/>
                    </a:cubicBezTo>
                    <a:cubicBezTo>
                      <a:pt x="93" y="122"/>
                      <a:pt x="99" y="123"/>
                      <a:pt x="105" y="125"/>
                    </a:cubicBezTo>
                    <a:cubicBezTo>
                      <a:pt x="110" y="127"/>
                      <a:pt x="114" y="129"/>
                      <a:pt x="118" y="132"/>
                    </a:cubicBezTo>
                    <a:cubicBezTo>
                      <a:pt x="118" y="132"/>
                      <a:pt x="118" y="132"/>
                      <a:pt x="119" y="132"/>
                    </a:cubicBezTo>
                    <a:cubicBezTo>
                      <a:pt x="123" y="136"/>
                      <a:pt x="126" y="139"/>
                      <a:pt x="129" y="143"/>
                    </a:cubicBezTo>
                    <a:cubicBezTo>
                      <a:pt x="129" y="143"/>
                      <a:pt x="129" y="143"/>
                      <a:pt x="129" y="144"/>
                    </a:cubicBezTo>
                    <a:cubicBezTo>
                      <a:pt x="132" y="147"/>
                      <a:pt x="134" y="152"/>
                      <a:pt x="136" y="156"/>
                    </a:cubicBezTo>
                    <a:cubicBezTo>
                      <a:pt x="136" y="157"/>
                      <a:pt x="137" y="158"/>
                      <a:pt x="137" y="159"/>
                    </a:cubicBezTo>
                    <a:cubicBezTo>
                      <a:pt x="138" y="164"/>
                      <a:pt x="139" y="169"/>
                      <a:pt x="139" y="174"/>
                    </a:cubicBezTo>
                    <a:cubicBezTo>
                      <a:pt x="139" y="179"/>
                      <a:pt x="138" y="184"/>
                      <a:pt x="137" y="188"/>
                    </a:cubicBezTo>
                    <a:close/>
                  </a:path>
                </a:pathLst>
              </a:custGeom>
              <a:grpFill/>
              <a:ln>
                <a:noFill/>
              </a:ln>
            </p:spPr>
            <p:txBody>
              <a:bodyPr/>
              <a:lstStyle/>
              <a:p>
                <a:pPr defTabSz="1219200">
                  <a:defRPr/>
                </a:pPr>
                <a:endParaRPr lang="id-ID" sz="3600">
                  <a:solidFill>
                    <a:srgbClr val="000000"/>
                  </a:solidFill>
                  <a:cs typeface="+mn-ea"/>
                  <a:sym typeface="+mn-lt"/>
                </a:endParaRPr>
              </a:p>
            </p:txBody>
          </p:sp>
          <p:sp>
            <p:nvSpPr>
              <p:cNvPr id="41" name="Freeform 7"/>
              <p:cNvSpPr>
                <a:spLocks noEditPoints="1"/>
              </p:cNvSpPr>
              <p:nvPr/>
            </p:nvSpPr>
            <p:spPr bwMode="auto">
              <a:xfrm>
                <a:off x="730250" y="-1587"/>
                <a:ext cx="655638" cy="2095500"/>
              </a:xfrm>
              <a:custGeom>
                <a:avLst/>
                <a:gdLst>
                  <a:gd name="T0" fmla="*/ 139 w 174"/>
                  <a:gd name="T1" fmla="*/ 313 h 556"/>
                  <a:gd name="T2" fmla="*/ 139 w 174"/>
                  <a:gd name="T3" fmla="*/ 52 h 556"/>
                  <a:gd name="T4" fmla="*/ 87 w 174"/>
                  <a:gd name="T5" fmla="*/ 0 h 556"/>
                  <a:gd name="T6" fmla="*/ 35 w 174"/>
                  <a:gd name="T7" fmla="*/ 52 h 556"/>
                  <a:gd name="T8" fmla="*/ 35 w 174"/>
                  <a:gd name="T9" fmla="*/ 313 h 556"/>
                  <a:gd name="T10" fmla="*/ 0 w 174"/>
                  <a:gd name="T11" fmla="*/ 382 h 556"/>
                  <a:gd name="T12" fmla="*/ 35 w 174"/>
                  <a:gd name="T13" fmla="*/ 451 h 556"/>
                  <a:gd name="T14" fmla="*/ 35 w 174"/>
                  <a:gd name="T15" fmla="*/ 504 h 556"/>
                  <a:gd name="T16" fmla="*/ 87 w 174"/>
                  <a:gd name="T17" fmla="*/ 556 h 556"/>
                  <a:gd name="T18" fmla="*/ 139 w 174"/>
                  <a:gd name="T19" fmla="*/ 504 h 556"/>
                  <a:gd name="T20" fmla="*/ 139 w 174"/>
                  <a:gd name="T21" fmla="*/ 451 h 556"/>
                  <a:gd name="T22" fmla="*/ 174 w 174"/>
                  <a:gd name="T23" fmla="*/ 382 h 556"/>
                  <a:gd name="T24" fmla="*/ 139 w 174"/>
                  <a:gd name="T25" fmla="*/ 313 h 556"/>
                  <a:gd name="T26" fmla="*/ 70 w 174"/>
                  <a:gd name="T27" fmla="*/ 52 h 556"/>
                  <a:gd name="T28" fmla="*/ 87 w 174"/>
                  <a:gd name="T29" fmla="*/ 35 h 556"/>
                  <a:gd name="T30" fmla="*/ 104 w 174"/>
                  <a:gd name="T31" fmla="*/ 52 h 556"/>
                  <a:gd name="T32" fmla="*/ 104 w 174"/>
                  <a:gd name="T33" fmla="*/ 297 h 556"/>
                  <a:gd name="T34" fmla="*/ 87 w 174"/>
                  <a:gd name="T35" fmla="*/ 295 h 556"/>
                  <a:gd name="T36" fmla="*/ 70 w 174"/>
                  <a:gd name="T37" fmla="*/ 297 h 556"/>
                  <a:gd name="T38" fmla="*/ 70 w 174"/>
                  <a:gd name="T39" fmla="*/ 52 h 556"/>
                  <a:gd name="T40" fmla="*/ 104 w 174"/>
                  <a:gd name="T41" fmla="*/ 504 h 556"/>
                  <a:gd name="T42" fmla="*/ 87 w 174"/>
                  <a:gd name="T43" fmla="*/ 521 h 556"/>
                  <a:gd name="T44" fmla="*/ 70 w 174"/>
                  <a:gd name="T45" fmla="*/ 504 h 556"/>
                  <a:gd name="T46" fmla="*/ 70 w 174"/>
                  <a:gd name="T47" fmla="*/ 467 h 556"/>
                  <a:gd name="T48" fmla="*/ 87 w 174"/>
                  <a:gd name="T49" fmla="*/ 469 h 556"/>
                  <a:gd name="T50" fmla="*/ 104 w 174"/>
                  <a:gd name="T51" fmla="*/ 467 h 556"/>
                  <a:gd name="T52" fmla="*/ 104 w 174"/>
                  <a:gd name="T53" fmla="*/ 504 h 556"/>
                  <a:gd name="T54" fmla="*/ 137 w 174"/>
                  <a:gd name="T55" fmla="*/ 397 h 556"/>
                  <a:gd name="T56" fmla="*/ 136 w 174"/>
                  <a:gd name="T57" fmla="*/ 400 h 556"/>
                  <a:gd name="T58" fmla="*/ 129 w 174"/>
                  <a:gd name="T59" fmla="*/ 412 h 556"/>
                  <a:gd name="T60" fmla="*/ 129 w 174"/>
                  <a:gd name="T61" fmla="*/ 413 h 556"/>
                  <a:gd name="T62" fmla="*/ 118 w 174"/>
                  <a:gd name="T63" fmla="*/ 424 h 556"/>
                  <a:gd name="T64" fmla="*/ 118 w 174"/>
                  <a:gd name="T65" fmla="*/ 424 h 556"/>
                  <a:gd name="T66" fmla="*/ 104 w 174"/>
                  <a:gd name="T67" fmla="*/ 431 h 556"/>
                  <a:gd name="T68" fmla="*/ 87 w 174"/>
                  <a:gd name="T69" fmla="*/ 434 h 556"/>
                  <a:gd name="T70" fmla="*/ 70 w 174"/>
                  <a:gd name="T71" fmla="*/ 431 h 556"/>
                  <a:gd name="T72" fmla="*/ 56 w 174"/>
                  <a:gd name="T73" fmla="*/ 424 h 556"/>
                  <a:gd name="T74" fmla="*/ 56 w 174"/>
                  <a:gd name="T75" fmla="*/ 424 h 556"/>
                  <a:gd name="T76" fmla="*/ 45 w 174"/>
                  <a:gd name="T77" fmla="*/ 413 h 556"/>
                  <a:gd name="T78" fmla="*/ 45 w 174"/>
                  <a:gd name="T79" fmla="*/ 412 h 556"/>
                  <a:gd name="T80" fmla="*/ 38 w 174"/>
                  <a:gd name="T81" fmla="*/ 400 h 556"/>
                  <a:gd name="T82" fmla="*/ 37 w 174"/>
                  <a:gd name="T83" fmla="*/ 397 h 556"/>
                  <a:gd name="T84" fmla="*/ 35 w 174"/>
                  <a:gd name="T85" fmla="*/ 382 h 556"/>
                  <a:gd name="T86" fmla="*/ 37 w 174"/>
                  <a:gd name="T87" fmla="*/ 368 h 556"/>
                  <a:gd name="T88" fmla="*/ 38 w 174"/>
                  <a:gd name="T89" fmla="*/ 365 h 556"/>
                  <a:gd name="T90" fmla="*/ 45 w 174"/>
                  <a:gd name="T91" fmla="*/ 352 h 556"/>
                  <a:gd name="T92" fmla="*/ 45 w 174"/>
                  <a:gd name="T93" fmla="*/ 352 h 556"/>
                  <a:gd name="T94" fmla="*/ 56 w 174"/>
                  <a:gd name="T95" fmla="*/ 341 h 556"/>
                  <a:gd name="T96" fmla="*/ 56 w 174"/>
                  <a:gd name="T97" fmla="*/ 341 h 556"/>
                  <a:gd name="T98" fmla="*/ 70 w 174"/>
                  <a:gd name="T99" fmla="*/ 333 h 556"/>
                  <a:gd name="T100" fmla="*/ 87 w 174"/>
                  <a:gd name="T101" fmla="*/ 330 h 556"/>
                  <a:gd name="T102" fmla="*/ 104 w 174"/>
                  <a:gd name="T103" fmla="*/ 333 h 556"/>
                  <a:gd name="T104" fmla="*/ 118 w 174"/>
                  <a:gd name="T105" fmla="*/ 341 h 556"/>
                  <a:gd name="T106" fmla="*/ 118 w 174"/>
                  <a:gd name="T107" fmla="*/ 341 h 556"/>
                  <a:gd name="T108" fmla="*/ 129 w 174"/>
                  <a:gd name="T109" fmla="*/ 352 h 556"/>
                  <a:gd name="T110" fmla="*/ 129 w 174"/>
                  <a:gd name="T111" fmla="*/ 352 h 556"/>
                  <a:gd name="T112" fmla="*/ 136 w 174"/>
                  <a:gd name="T113" fmla="*/ 365 h 556"/>
                  <a:gd name="T114" fmla="*/ 137 w 174"/>
                  <a:gd name="T115" fmla="*/ 368 h 556"/>
                  <a:gd name="T116" fmla="*/ 139 w 174"/>
                  <a:gd name="T117" fmla="*/ 382 h 556"/>
                  <a:gd name="T118" fmla="*/ 137 w 174"/>
                  <a:gd name="T119" fmla="*/ 39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313"/>
                    </a:moveTo>
                    <a:cubicBezTo>
                      <a:pt x="139" y="52"/>
                      <a:pt x="139" y="52"/>
                      <a:pt x="139" y="52"/>
                    </a:cubicBezTo>
                    <a:cubicBezTo>
                      <a:pt x="139" y="23"/>
                      <a:pt x="116" y="0"/>
                      <a:pt x="87" y="0"/>
                    </a:cubicBezTo>
                    <a:cubicBezTo>
                      <a:pt x="58" y="0"/>
                      <a:pt x="35" y="23"/>
                      <a:pt x="35" y="52"/>
                    </a:cubicBezTo>
                    <a:cubicBezTo>
                      <a:pt x="35" y="313"/>
                      <a:pt x="35" y="313"/>
                      <a:pt x="35" y="313"/>
                    </a:cubicBezTo>
                    <a:cubicBezTo>
                      <a:pt x="14" y="329"/>
                      <a:pt x="0" y="354"/>
                      <a:pt x="0" y="382"/>
                    </a:cubicBezTo>
                    <a:cubicBezTo>
                      <a:pt x="0" y="411"/>
                      <a:pt x="14" y="435"/>
                      <a:pt x="35" y="451"/>
                    </a:cubicBezTo>
                    <a:cubicBezTo>
                      <a:pt x="35" y="504"/>
                      <a:pt x="35" y="504"/>
                      <a:pt x="35" y="504"/>
                    </a:cubicBezTo>
                    <a:cubicBezTo>
                      <a:pt x="35" y="533"/>
                      <a:pt x="58" y="556"/>
                      <a:pt x="87" y="556"/>
                    </a:cubicBezTo>
                    <a:cubicBezTo>
                      <a:pt x="116" y="556"/>
                      <a:pt x="139" y="533"/>
                      <a:pt x="139" y="504"/>
                    </a:cubicBezTo>
                    <a:cubicBezTo>
                      <a:pt x="139" y="451"/>
                      <a:pt x="139" y="451"/>
                      <a:pt x="139" y="451"/>
                    </a:cubicBezTo>
                    <a:cubicBezTo>
                      <a:pt x="160" y="435"/>
                      <a:pt x="174" y="411"/>
                      <a:pt x="174" y="382"/>
                    </a:cubicBezTo>
                    <a:cubicBezTo>
                      <a:pt x="174" y="354"/>
                      <a:pt x="160" y="329"/>
                      <a:pt x="139" y="313"/>
                    </a:cubicBezTo>
                    <a:close/>
                    <a:moveTo>
                      <a:pt x="70" y="52"/>
                    </a:moveTo>
                    <a:cubicBezTo>
                      <a:pt x="70" y="43"/>
                      <a:pt x="77" y="35"/>
                      <a:pt x="87" y="35"/>
                    </a:cubicBezTo>
                    <a:cubicBezTo>
                      <a:pt x="97" y="35"/>
                      <a:pt x="104" y="43"/>
                      <a:pt x="104" y="52"/>
                    </a:cubicBezTo>
                    <a:cubicBezTo>
                      <a:pt x="104" y="297"/>
                      <a:pt x="104" y="297"/>
                      <a:pt x="104" y="297"/>
                    </a:cubicBezTo>
                    <a:cubicBezTo>
                      <a:pt x="99" y="296"/>
                      <a:pt x="93" y="295"/>
                      <a:pt x="87" y="295"/>
                    </a:cubicBezTo>
                    <a:cubicBezTo>
                      <a:pt x="81" y="295"/>
                      <a:pt x="75" y="296"/>
                      <a:pt x="70" y="297"/>
                    </a:cubicBezTo>
                    <a:lnTo>
                      <a:pt x="70" y="52"/>
                    </a:lnTo>
                    <a:close/>
                    <a:moveTo>
                      <a:pt x="104" y="504"/>
                    </a:moveTo>
                    <a:cubicBezTo>
                      <a:pt x="104" y="513"/>
                      <a:pt x="97" y="521"/>
                      <a:pt x="87" y="521"/>
                    </a:cubicBezTo>
                    <a:cubicBezTo>
                      <a:pt x="77" y="521"/>
                      <a:pt x="70" y="513"/>
                      <a:pt x="70" y="504"/>
                    </a:cubicBezTo>
                    <a:cubicBezTo>
                      <a:pt x="70" y="467"/>
                      <a:pt x="70" y="467"/>
                      <a:pt x="70" y="467"/>
                    </a:cubicBezTo>
                    <a:cubicBezTo>
                      <a:pt x="75" y="469"/>
                      <a:pt x="81" y="469"/>
                      <a:pt x="87" y="469"/>
                    </a:cubicBezTo>
                    <a:cubicBezTo>
                      <a:pt x="93" y="469"/>
                      <a:pt x="99" y="469"/>
                      <a:pt x="104" y="467"/>
                    </a:cubicBezTo>
                    <a:lnTo>
                      <a:pt x="104" y="504"/>
                    </a:lnTo>
                    <a:close/>
                    <a:moveTo>
                      <a:pt x="137" y="397"/>
                    </a:moveTo>
                    <a:cubicBezTo>
                      <a:pt x="137" y="398"/>
                      <a:pt x="136" y="399"/>
                      <a:pt x="136" y="400"/>
                    </a:cubicBezTo>
                    <a:cubicBezTo>
                      <a:pt x="134" y="404"/>
                      <a:pt x="132" y="409"/>
                      <a:pt x="129" y="412"/>
                    </a:cubicBezTo>
                    <a:cubicBezTo>
                      <a:pt x="129" y="412"/>
                      <a:pt x="129" y="413"/>
                      <a:pt x="129" y="413"/>
                    </a:cubicBezTo>
                    <a:cubicBezTo>
                      <a:pt x="126" y="417"/>
                      <a:pt x="123" y="420"/>
                      <a:pt x="118" y="424"/>
                    </a:cubicBezTo>
                    <a:cubicBezTo>
                      <a:pt x="118" y="424"/>
                      <a:pt x="118" y="424"/>
                      <a:pt x="118" y="424"/>
                    </a:cubicBezTo>
                    <a:cubicBezTo>
                      <a:pt x="114" y="427"/>
                      <a:pt x="109" y="429"/>
                      <a:pt x="104" y="431"/>
                    </a:cubicBezTo>
                    <a:cubicBezTo>
                      <a:pt x="99" y="433"/>
                      <a:pt x="93" y="434"/>
                      <a:pt x="87" y="434"/>
                    </a:cubicBezTo>
                    <a:cubicBezTo>
                      <a:pt x="81" y="434"/>
                      <a:pt x="75" y="433"/>
                      <a:pt x="70" y="431"/>
                    </a:cubicBezTo>
                    <a:cubicBezTo>
                      <a:pt x="65" y="429"/>
                      <a:pt x="60" y="427"/>
                      <a:pt x="56" y="424"/>
                    </a:cubicBezTo>
                    <a:cubicBezTo>
                      <a:pt x="56" y="424"/>
                      <a:pt x="56" y="424"/>
                      <a:pt x="56" y="424"/>
                    </a:cubicBezTo>
                    <a:cubicBezTo>
                      <a:pt x="51" y="420"/>
                      <a:pt x="48" y="417"/>
                      <a:pt x="45" y="413"/>
                    </a:cubicBezTo>
                    <a:cubicBezTo>
                      <a:pt x="45" y="413"/>
                      <a:pt x="45" y="412"/>
                      <a:pt x="45" y="412"/>
                    </a:cubicBezTo>
                    <a:cubicBezTo>
                      <a:pt x="42" y="409"/>
                      <a:pt x="40" y="404"/>
                      <a:pt x="38" y="400"/>
                    </a:cubicBezTo>
                    <a:cubicBezTo>
                      <a:pt x="38" y="399"/>
                      <a:pt x="37" y="398"/>
                      <a:pt x="37" y="397"/>
                    </a:cubicBezTo>
                    <a:cubicBezTo>
                      <a:pt x="36" y="392"/>
                      <a:pt x="35" y="387"/>
                      <a:pt x="35" y="382"/>
                    </a:cubicBezTo>
                    <a:cubicBezTo>
                      <a:pt x="35" y="377"/>
                      <a:pt x="36" y="372"/>
                      <a:pt x="37" y="368"/>
                    </a:cubicBezTo>
                    <a:cubicBezTo>
                      <a:pt x="37" y="367"/>
                      <a:pt x="38" y="366"/>
                      <a:pt x="38" y="365"/>
                    </a:cubicBezTo>
                    <a:cubicBezTo>
                      <a:pt x="40" y="360"/>
                      <a:pt x="42" y="356"/>
                      <a:pt x="45" y="352"/>
                    </a:cubicBezTo>
                    <a:cubicBezTo>
                      <a:pt x="45" y="352"/>
                      <a:pt x="45" y="352"/>
                      <a:pt x="45" y="352"/>
                    </a:cubicBezTo>
                    <a:cubicBezTo>
                      <a:pt x="48" y="348"/>
                      <a:pt x="51" y="344"/>
                      <a:pt x="56" y="341"/>
                    </a:cubicBezTo>
                    <a:cubicBezTo>
                      <a:pt x="56" y="341"/>
                      <a:pt x="56" y="341"/>
                      <a:pt x="56" y="341"/>
                    </a:cubicBezTo>
                    <a:cubicBezTo>
                      <a:pt x="60" y="338"/>
                      <a:pt x="65" y="335"/>
                      <a:pt x="70" y="333"/>
                    </a:cubicBezTo>
                    <a:cubicBezTo>
                      <a:pt x="75" y="331"/>
                      <a:pt x="81" y="330"/>
                      <a:pt x="87" y="330"/>
                    </a:cubicBezTo>
                    <a:cubicBezTo>
                      <a:pt x="93" y="330"/>
                      <a:pt x="99" y="331"/>
                      <a:pt x="104" y="333"/>
                    </a:cubicBezTo>
                    <a:cubicBezTo>
                      <a:pt x="109" y="335"/>
                      <a:pt x="114" y="338"/>
                      <a:pt x="118" y="341"/>
                    </a:cubicBezTo>
                    <a:cubicBezTo>
                      <a:pt x="118" y="341"/>
                      <a:pt x="118" y="341"/>
                      <a:pt x="118" y="341"/>
                    </a:cubicBezTo>
                    <a:cubicBezTo>
                      <a:pt x="123" y="344"/>
                      <a:pt x="126" y="348"/>
                      <a:pt x="129" y="352"/>
                    </a:cubicBezTo>
                    <a:cubicBezTo>
                      <a:pt x="129" y="352"/>
                      <a:pt x="129" y="352"/>
                      <a:pt x="129" y="352"/>
                    </a:cubicBezTo>
                    <a:cubicBezTo>
                      <a:pt x="132" y="356"/>
                      <a:pt x="134" y="360"/>
                      <a:pt x="136" y="365"/>
                    </a:cubicBezTo>
                    <a:cubicBezTo>
                      <a:pt x="136" y="366"/>
                      <a:pt x="137" y="367"/>
                      <a:pt x="137" y="368"/>
                    </a:cubicBezTo>
                    <a:cubicBezTo>
                      <a:pt x="138" y="372"/>
                      <a:pt x="139" y="377"/>
                      <a:pt x="139" y="382"/>
                    </a:cubicBezTo>
                    <a:cubicBezTo>
                      <a:pt x="139" y="387"/>
                      <a:pt x="138" y="392"/>
                      <a:pt x="137" y="397"/>
                    </a:cubicBezTo>
                    <a:close/>
                  </a:path>
                </a:pathLst>
              </a:custGeom>
              <a:grpFill/>
              <a:ln>
                <a:noFill/>
              </a:ln>
            </p:spPr>
            <p:txBody>
              <a:bodyPr/>
              <a:lstStyle/>
              <a:p>
                <a:pPr defTabSz="1219200">
                  <a:defRPr/>
                </a:pPr>
                <a:endParaRPr lang="id-ID" sz="3600">
                  <a:solidFill>
                    <a:srgbClr val="000000"/>
                  </a:solidFill>
                  <a:cs typeface="+mn-ea"/>
                  <a:sym typeface="+mn-lt"/>
                </a:endParaRPr>
              </a:p>
            </p:txBody>
          </p:sp>
        </p:grpSp>
        <p:grpSp>
          <p:nvGrpSpPr>
            <p:cNvPr id="82" name="组合 81"/>
            <p:cNvGrpSpPr/>
            <p:nvPr/>
          </p:nvGrpSpPr>
          <p:grpSpPr>
            <a:xfrm>
              <a:off x="12472" y="3096"/>
              <a:ext cx="5314" cy="5628"/>
              <a:chOff x="12472" y="3096"/>
              <a:chExt cx="5314" cy="5628"/>
            </a:xfrm>
          </p:grpSpPr>
          <p:grpSp>
            <p:nvGrpSpPr>
              <p:cNvPr id="18" name="组合 17"/>
              <p:cNvGrpSpPr/>
              <p:nvPr/>
            </p:nvGrpSpPr>
            <p:grpSpPr>
              <a:xfrm>
                <a:off x="12504" y="3432"/>
                <a:ext cx="969" cy="969"/>
                <a:chOff x="12249" y="3432"/>
                <a:chExt cx="1108" cy="1108"/>
              </a:xfrm>
            </p:grpSpPr>
            <p:sp>
              <p:nvSpPr>
                <p:cNvPr id="50" name="椭圆 49"/>
                <p:cNvSpPr/>
                <p:nvPr/>
              </p:nvSpPr>
              <p:spPr>
                <a:xfrm>
                  <a:off x="12249" y="3432"/>
                  <a:ext cx="1109" cy="1109"/>
                </a:xfrm>
                <a:prstGeom prst="ellipse">
                  <a:avLst/>
                </a:prstGeom>
                <a:solidFill>
                  <a:srgbClr val="64BDBF"/>
                </a:solidFill>
                <a:ln w="38100" cap="flat" cmpd="sng" algn="ctr">
                  <a:solidFill>
                    <a:srgbClr val="FFFFFF"/>
                  </a:solidFill>
                  <a:prstDash val="solid"/>
                  <a:miter lim="800000"/>
                </a:ln>
                <a:effectLst/>
              </p:spPr>
              <p:txBody>
                <a:bodyPr wrap="square" lIns="91440" tIns="45720" rIns="91440" bIns="45720" anchor="ctr">
                  <a:normAutofit/>
                </a:bodyPr>
                <a:lstStyle/>
                <a:p>
                  <a:pPr algn="ctr" defTabSz="457200"/>
                  <a:endParaRPr lang="zh-CN" altLang="en-US" kern="0">
                    <a:solidFill>
                      <a:srgbClr val="000000"/>
                    </a:solidFill>
                    <a:latin typeface="思源宋体" panose="02020400000000000000" charset="-122"/>
                    <a:ea typeface="思源宋体" panose="02020400000000000000" charset="-122"/>
                    <a:cs typeface="思源宋体" panose="02020400000000000000" charset="-122"/>
                    <a:sym typeface="+mn-lt"/>
                  </a:endParaRPr>
                </a:p>
              </p:txBody>
            </p:sp>
            <p:grpSp>
              <p:nvGrpSpPr>
                <p:cNvPr id="51" name="组 11"/>
                <p:cNvGrpSpPr/>
                <p:nvPr/>
              </p:nvGrpSpPr>
              <p:grpSpPr>
                <a:xfrm>
                  <a:off x="12546" y="3757"/>
                  <a:ext cx="515" cy="459"/>
                  <a:chOff x="4148138" y="2051050"/>
                  <a:chExt cx="874713" cy="779463"/>
                </a:xfrm>
                <a:solidFill>
                  <a:schemeClr val="bg1"/>
                </a:solidFill>
              </p:grpSpPr>
              <p:sp>
                <p:nvSpPr>
                  <p:cNvPr id="52" name="Freeform 72"/>
                  <p:cNvSpPr>
                    <a:spLocks noEditPoints="1"/>
                  </p:cNvSpPr>
                  <p:nvPr/>
                </p:nvSpPr>
                <p:spPr bwMode="auto">
                  <a:xfrm>
                    <a:off x="4367213" y="2193925"/>
                    <a:ext cx="655638" cy="563563"/>
                  </a:xfrm>
                  <a:custGeom>
                    <a:avLst/>
                    <a:gdLst>
                      <a:gd name="T0" fmla="*/ 295 w 313"/>
                      <a:gd name="T1" fmla="*/ 88 h 268"/>
                      <a:gd name="T2" fmla="*/ 282 w 313"/>
                      <a:gd name="T3" fmla="*/ 88 h 268"/>
                      <a:gd name="T4" fmla="*/ 298 w 313"/>
                      <a:gd name="T5" fmla="*/ 149 h 268"/>
                      <a:gd name="T6" fmla="*/ 273 w 313"/>
                      <a:gd name="T7" fmla="*/ 192 h 268"/>
                      <a:gd name="T8" fmla="*/ 24 w 313"/>
                      <a:gd name="T9" fmla="*/ 257 h 268"/>
                      <a:gd name="T10" fmla="*/ 21 w 313"/>
                      <a:gd name="T11" fmla="*/ 258 h 268"/>
                      <a:gd name="T12" fmla="*/ 37 w 313"/>
                      <a:gd name="T13" fmla="*/ 268 h 268"/>
                      <a:gd name="T14" fmla="*/ 295 w 313"/>
                      <a:gd name="T15" fmla="*/ 268 h 268"/>
                      <a:gd name="T16" fmla="*/ 313 w 313"/>
                      <a:gd name="T17" fmla="*/ 251 h 268"/>
                      <a:gd name="T18" fmla="*/ 313 w 313"/>
                      <a:gd name="T19" fmla="*/ 106 h 268"/>
                      <a:gd name="T20" fmla="*/ 295 w 313"/>
                      <a:gd name="T21" fmla="*/ 88 h 268"/>
                      <a:gd name="T22" fmla="*/ 292 w 313"/>
                      <a:gd name="T23" fmla="*/ 252 h 268"/>
                      <a:gd name="T24" fmla="*/ 158 w 313"/>
                      <a:gd name="T25" fmla="*/ 253 h 268"/>
                      <a:gd name="T26" fmla="*/ 153 w 313"/>
                      <a:gd name="T27" fmla="*/ 248 h 268"/>
                      <a:gd name="T28" fmla="*/ 158 w 313"/>
                      <a:gd name="T29" fmla="*/ 243 h 268"/>
                      <a:gd name="T30" fmla="*/ 292 w 313"/>
                      <a:gd name="T31" fmla="*/ 242 h 268"/>
                      <a:gd name="T32" fmla="*/ 297 w 313"/>
                      <a:gd name="T33" fmla="*/ 247 h 268"/>
                      <a:gd name="T34" fmla="*/ 292 w 313"/>
                      <a:gd name="T35" fmla="*/ 252 h 268"/>
                      <a:gd name="T36" fmla="*/ 282 w 313"/>
                      <a:gd name="T37" fmla="*/ 158 h 268"/>
                      <a:gd name="T38" fmla="*/ 281 w 313"/>
                      <a:gd name="T39" fmla="*/ 154 h 268"/>
                      <a:gd name="T40" fmla="*/ 245 w 313"/>
                      <a:gd name="T41" fmla="*/ 13 h 268"/>
                      <a:gd name="T42" fmla="*/ 228 w 313"/>
                      <a:gd name="T43" fmla="*/ 0 h 268"/>
                      <a:gd name="T44" fmla="*/ 223 w 313"/>
                      <a:gd name="T45" fmla="*/ 1 h 268"/>
                      <a:gd name="T46" fmla="*/ 210 w 313"/>
                      <a:gd name="T47" fmla="*/ 4 h 268"/>
                      <a:gd name="T48" fmla="*/ 241 w 313"/>
                      <a:gd name="T49" fmla="*/ 59 h 268"/>
                      <a:gd name="T50" fmla="*/ 227 w 313"/>
                      <a:gd name="T51" fmla="*/ 107 h 268"/>
                      <a:gd name="T52" fmla="*/ 2 w 313"/>
                      <a:gd name="T53" fmla="*/ 233 h 268"/>
                      <a:gd name="T54" fmla="*/ 0 w 313"/>
                      <a:gd name="T55" fmla="*/ 233 h 268"/>
                      <a:gd name="T56" fmla="*/ 15 w 313"/>
                      <a:gd name="T57" fmla="*/ 241 h 268"/>
                      <a:gd name="T58" fmla="*/ 19 w 313"/>
                      <a:gd name="T59" fmla="*/ 241 h 268"/>
                      <a:gd name="T60" fmla="*/ 269 w 313"/>
                      <a:gd name="T61" fmla="*/ 175 h 268"/>
                      <a:gd name="T62" fmla="*/ 282 w 313"/>
                      <a:gd name="T63" fmla="*/ 158 h 268"/>
                      <a:gd name="T64" fmla="*/ 259 w 313"/>
                      <a:gd name="T65" fmla="*/ 159 h 268"/>
                      <a:gd name="T66" fmla="*/ 131 w 313"/>
                      <a:gd name="T67" fmla="*/ 198 h 268"/>
                      <a:gd name="T68" fmla="*/ 125 w 313"/>
                      <a:gd name="T69" fmla="*/ 195 h 268"/>
                      <a:gd name="T70" fmla="*/ 128 w 313"/>
                      <a:gd name="T71" fmla="*/ 189 h 268"/>
                      <a:gd name="T72" fmla="*/ 256 w 313"/>
                      <a:gd name="T73" fmla="*/ 149 h 268"/>
                      <a:gd name="T74" fmla="*/ 263 w 313"/>
                      <a:gd name="T75" fmla="*/ 153 h 268"/>
                      <a:gd name="T76" fmla="*/ 259 w 313"/>
                      <a:gd name="T77" fmla="*/ 15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3" h="268">
                        <a:moveTo>
                          <a:pt x="295" y="88"/>
                        </a:moveTo>
                        <a:cubicBezTo>
                          <a:pt x="282" y="88"/>
                          <a:pt x="282" y="88"/>
                          <a:pt x="282" y="88"/>
                        </a:cubicBezTo>
                        <a:cubicBezTo>
                          <a:pt x="298" y="149"/>
                          <a:pt x="298" y="149"/>
                          <a:pt x="298" y="149"/>
                        </a:cubicBezTo>
                        <a:cubicBezTo>
                          <a:pt x="303" y="168"/>
                          <a:pt x="292" y="187"/>
                          <a:pt x="273" y="192"/>
                        </a:cubicBezTo>
                        <a:cubicBezTo>
                          <a:pt x="24" y="257"/>
                          <a:pt x="24" y="257"/>
                          <a:pt x="24" y="257"/>
                        </a:cubicBezTo>
                        <a:cubicBezTo>
                          <a:pt x="23" y="258"/>
                          <a:pt x="22" y="258"/>
                          <a:pt x="21" y="258"/>
                        </a:cubicBezTo>
                        <a:cubicBezTo>
                          <a:pt x="24" y="264"/>
                          <a:pt x="30" y="268"/>
                          <a:pt x="37" y="268"/>
                        </a:cubicBezTo>
                        <a:cubicBezTo>
                          <a:pt x="295" y="268"/>
                          <a:pt x="295" y="268"/>
                          <a:pt x="295" y="268"/>
                        </a:cubicBezTo>
                        <a:cubicBezTo>
                          <a:pt x="305" y="268"/>
                          <a:pt x="313" y="261"/>
                          <a:pt x="313" y="251"/>
                        </a:cubicBezTo>
                        <a:cubicBezTo>
                          <a:pt x="313" y="106"/>
                          <a:pt x="313" y="106"/>
                          <a:pt x="313" y="106"/>
                        </a:cubicBezTo>
                        <a:cubicBezTo>
                          <a:pt x="313" y="96"/>
                          <a:pt x="305" y="88"/>
                          <a:pt x="295" y="88"/>
                        </a:cubicBezTo>
                        <a:close/>
                        <a:moveTo>
                          <a:pt x="292" y="252"/>
                        </a:moveTo>
                        <a:cubicBezTo>
                          <a:pt x="158" y="253"/>
                          <a:pt x="158" y="253"/>
                          <a:pt x="158" y="253"/>
                        </a:cubicBezTo>
                        <a:cubicBezTo>
                          <a:pt x="155" y="253"/>
                          <a:pt x="153" y="251"/>
                          <a:pt x="153" y="248"/>
                        </a:cubicBezTo>
                        <a:cubicBezTo>
                          <a:pt x="153" y="245"/>
                          <a:pt x="155" y="243"/>
                          <a:pt x="158" y="243"/>
                        </a:cubicBezTo>
                        <a:cubicBezTo>
                          <a:pt x="292" y="242"/>
                          <a:pt x="292" y="242"/>
                          <a:pt x="292" y="242"/>
                        </a:cubicBezTo>
                        <a:cubicBezTo>
                          <a:pt x="295" y="242"/>
                          <a:pt x="297" y="245"/>
                          <a:pt x="297" y="247"/>
                        </a:cubicBezTo>
                        <a:cubicBezTo>
                          <a:pt x="297" y="250"/>
                          <a:pt x="295" y="252"/>
                          <a:pt x="292" y="252"/>
                        </a:cubicBezTo>
                        <a:close/>
                        <a:moveTo>
                          <a:pt x="282" y="158"/>
                        </a:moveTo>
                        <a:cubicBezTo>
                          <a:pt x="282" y="157"/>
                          <a:pt x="282" y="155"/>
                          <a:pt x="281" y="154"/>
                        </a:cubicBezTo>
                        <a:cubicBezTo>
                          <a:pt x="245" y="13"/>
                          <a:pt x="245" y="13"/>
                          <a:pt x="245" y="13"/>
                        </a:cubicBezTo>
                        <a:cubicBezTo>
                          <a:pt x="243" y="5"/>
                          <a:pt x="235" y="0"/>
                          <a:pt x="228" y="0"/>
                        </a:cubicBezTo>
                        <a:cubicBezTo>
                          <a:pt x="226" y="0"/>
                          <a:pt x="225" y="0"/>
                          <a:pt x="223" y="1"/>
                        </a:cubicBezTo>
                        <a:cubicBezTo>
                          <a:pt x="210" y="4"/>
                          <a:pt x="210" y="4"/>
                          <a:pt x="210" y="4"/>
                        </a:cubicBezTo>
                        <a:cubicBezTo>
                          <a:pt x="241" y="59"/>
                          <a:pt x="241" y="59"/>
                          <a:pt x="241" y="59"/>
                        </a:cubicBezTo>
                        <a:cubicBezTo>
                          <a:pt x="250" y="76"/>
                          <a:pt x="244" y="97"/>
                          <a:pt x="227" y="107"/>
                        </a:cubicBezTo>
                        <a:cubicBezTo>
                          <a:pt x="2" y="233"/>
                          <a:pt x="2" y="233"/>
                          <a:pt x="2" y="233"/>
                        </a:cubicBezTo>
                        <a:cubicBezTo>
                          <a:pt x="1" y="233"/>
                          <a:pt x="1" y="233"/>
                          <a:pt x="0" y="233"/>
                        </a:cubicBezTo>
                        <a:cubicBezTo>
                          <a:pt x="3" y="238"/>
                          <a:pt x="9" y="241"/>
                          <a:pt x="15" y="241"/>
                        </a:cubicBezTo>
                        <a:cubicBezTo>
                          <a:pt x="16" y="241"/>
                          <a:pt x="18" y="241"/>
                          <a:pt x="19" y="241"/>
                        </a:cubicBezTo>
                        <a:cubicBezTo>
                          <a:pt x="269" y="175"/>
                          <a:pt x="269" y="175"/>
                          <a:pt x="269" y="175"/>
                        </a:cubicBezTo>
                        <a:cubicBezTo>
                          <a:pt x="277" y="173"/>
                          <a:pt x="282" y="166"/>
                          <a:pt x="282" y="158"/>
                        </a:cubicBezTo>
                        <a:close/>
                        <a:moveTo>
                          <a:pt x="259" y="159"/>
                        </a:moveTo>
                        <a:cubicBezTo>
                          <a:pt x="131" y="198"/>
                          <a:pt x="131" y="198"/>
                          <a:pt x="131" y="198"/>
                        </a:cubicBezTo>
                        <a:cubicBezTo>
                          <a:pt x="129" y="199"/>
                          <a:pt x="126" y="198"/>
                          <a:pt x="125" y="195"/>
                        </a:cubicBezTo>
                        <a:cubicBezTo>
                          <a:pt x="124" y="192"/>
                          <a:pt x="126" y="190"/>
                          <a:pt x="128" y="189"/>
                        </a:cubicBezTo>
                        <a:cubicBezTo>
                          <a:pt x="256" y="149"/>
                          <a:pt x="256" y="149"/>
                          <a:pt x="256" y="149"/>
                        </a:cubicBezTo>
                        <a:cubicBezTo>
                          <a:pt x="259" y="149"/>
                          <a:pt x="262" y="150"/>
                          <a:pt x="263" y="153"/>
                        </a:cubicBezTo>
                        <a:cubicBezTo>
                          <a:pt x="263" y="155"/>
                          <a:pt x="262" y="158"/>
                          <a:pt x="259"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6000">
                      <a:cs typeface="+mn-ea"/>
                      <a:sym typeface="+mn-lt"/>
                    </a:endParaRPr>
                  </a:p>
                </p:txBody>
              </p:sp>
              <p:sp>
                <p:nvSpPr>
                  <p:cNvPr id="53" name="Freeform 73"/>
                  <p:cNvSpPr>
                    <a:spLocks noEditPoints="1"/>
                  </p:cNvSpPr>
                  <p:nvPr/>
                </p:nvSpPr>
                <p:spPr bwMode="auto">
                  <a:xfrm>
                    <a:off x="4148138" y="2051050"/>
                    <a:ext cx="874713" cy="779463"/>
                  </a:xfrm>
                  <a:custGeom>
                    <a:avLst/>
                    <a:gdLst>
                      <a:gd name="T0" fmla="*/ 141 w 417"/>
                      <a:gd name="T1" fmla="*/ 336 h 371"/>
                      <a:gd name="T2" fmla="*/ 124 w 417"/>
                      <a:gd name="T3" fmla="*/ 326 h 371"/>
                      <a:gd name="T4" fmla="*/ 141 w 417"/>
                      <a:gd name="T5" fmla="*/ 371 h 371"/>
                      <a:gd name="T6" fmla="*/ 417 w 417"/>
                      <a:gd name="T7" fmla="*/ 354 h 371"/>
                      <a:gd name="T8" fmla="*/ 399 w 417"/>
                      <a:gd name="T9" fmla="*/ 336 h 371"/>
                      <a:gd name="T10" fmla="*/ 329 w 417"/>
                      <a:gd name="T11" fmla="*/ 136 h 371"/>
                      <a:gd name="T12" fmla="*/ 243 w 417"/>
                      <a:gd name="T13" fmla="*/ 0 h 371"/>
                      <a:gd name="T14" fmla="*/ 9 w 417"/>
                      <a:gd name="T15" fmla="*/ 128 h 371"/>
                      <a:gd name="T16" fmla="*/ 3 w 417"/>
                      <a:gd name="T17" fmla="*/ 152 h 371"/>
                      <a:gd name="T18" fmla="*/ 89 w 417"/>
                      <a:gd name="T19" fmla="*/ 287 h 371"/>
                      <a:gd name="T20" fmla="*/ 323 w 417"/>
                      <a:gd name="T21" fmla="*/ 159 h 371"/>
                      <a:gd name="T22" fmla="*/ 111 w 417"/>
                      <a:gd name="T23" fmla="*/ 220 h 371"/>
                      <a:gd name="T24" fmla="*/ 57 w 417"/>
                      <a:gd name="T25" fmla="*/ 122 h 371"/>
                      <a:gd name="T26" fmla="*/ 111 w 417"/>
                      <a:gd name="T27" fmla="*/ 220 h 371"/>
                      <a:gd name="T28" fmla="*/ 190 w 417"/>
                      <a:gd name="T29" fmla="*/ 210 h 371"/>
                      <a:gd name="T30" fmla="*/ 185 w 417"/>
                      <a:gd name="T31" fmla="*/ 201 h 371"/>
                      <a:gd name="T32" fmla="*/ 309 w 417"/>
                      <a:gd name="T33" fmla="*/ 139 h 371"/>
                      <a:gd name="T34" fmla="*/ 86 w 417"/>
                      <a:gd name="T35" fmla="*/ 165 h 371"/>
                      <a:gd name="T36" fmla="*/ 79 w 417"/>
                      <a:gd name="T37" fmla="*/ 147 h 371"/>
                      <a:gd name="T38" fmla="*/ 92 w 417"/>
                      <a:gd name="T39" fmla="*/ 155 h 371"/>
                      <a:gd name="T40" fmla="*/ 82 w 417"/>
                      <a:gd name="T41" fmla="*/ 138 h 371"/>
                      <a:gd name="T42" fmla="*/ 64 w 417"/>
                      <a:gd name="T43" fmla="*/ 136 h 371"/>
                      <a:gd name="T44" fmla="*/ 57 w 417"/>
                      <a:gd name="T45" fmla="*/ 152 h 371"/>
                      <a:gd name="T46" fmla="*/ 71 w 417"/>
                      <a:gd name="T47" fmla="*/ 178 h 371"/>
                      <a:gd name="T48" fmla="*/ 92 w 417"/>
                      <a:gd name="T49" fmla="*/ 195 h 371"/>
                      <a:gd name="T50" fmla="*/ 76 w 417"/>
                      <a:gd name="T51" fmla="*/ 188 h 371"/>
                      <a:gd name="T52" fmla="*/ 97 w 417"/>
                      <a:gd name="T53" fmla="*/ 204 h 371"/>
                      <a:gd name="T54" fmla="*/ 104 w 417"/>
                      <a:gd name="T55" fmla="*/ 207 h 371"/>
                      <a:gd name="T56" fmla="*/ 105 w 417"/>
                      <a:gd name="T57" fmla="*/ 199 h 371"/>
                      <a:gd name="T58" fmla="*/ 86 w 417"/>
                      <a:gd name="T59" fmla="*/ 165 h 371"/>
                      <a:gd name="T60" fmla="*/ 68 w 417"/>
                      <a:gd name="T61" fmla="*/ 163 h 371"/>
                      <a:gd name="T62" fmla="*/ 77 w 417"/>
                      <a:gd name="T63" fmla="*/ 168 h 371"/>
                      <a:gd name="T64" fmla="*/ 100 w 417"/>
                      <a:gd name="T65" fmla="*/ 190 h 371"/>
                      <a:gd name="T66" fmla="*/ 100 w 417"/>
                      <a:gd name="T67" fmla="*/ 18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371">
                        <a:moveTo>
                          <a:pt x="399" y="336"/>
                        </a:moveTo>
                        <a:cubicBezTo>
                          <a:pt x="141" y="336"/>
                          <a:pt x="141" y="336"/>
                          <a:pt x="141" y="336"/>
                        </a:cubicBezTo>
                        <a:cubicBezTo>
                          <a:pt x="134" y="336"/>
                          <a:pt x="128" y="332"/>
                          <a:pt x="125" y="326"/>
                        </a:cubicBezTo>
                        <a:cubicBezTo>
                          <a:pt x="125" y="326"/>
                          <a:pt x="124" y="326"/>
                          <a:pt x="124" y="326"/>
                        </a:cubicBezTo>
                        <a:cubicBezTo>
                          <a:pt x="124" y="354"/>
                          <a:pt x="124" y="354"/>
                          <a:pt x="124" y="354"/>
                        </a:cubicBezTo>
                        <a:cubicBezTo>
                          <a:pt x="124" y="363"/>
                          <a:pt x="132" y="371"/>
                          <a:pt x="141" y="371"/>
                        </a:cubicBezTo>
                        <a:cubicBezTo>
                          <a:pt x="399" y="371"/>
                          <a:pt x="399" y="371"/>
                          <a:pt x="399" y="371"/>
                        </a:cubicBezTo>
                        <a:cubicBezTo>
                          <a:pt x="409" y="371"/>
                          <a:pt x="417" y="363"/>
                          <a:pt x="417" y="354"/>
                        </a:cubicBezTo>
                        <a:cubicBezTo>
                          <a:pt x="417" y="319"/>
                          <a:pt x="417" y="319"/>
                          <a:pt x="417" y="319"/>
                        </a:cubicBezTo>
                        <a:cubicBezTo>
                          <a:pt x="417" y="329"/>
                          <a:pt x="409" y="336"/>
                          <a:pt x="399" y="336"/>
                        </a:cubicBezTo>
                        <a:close/>
                        <a:moveTo>
                          <a:pt x="332" y="144"/>
                        </a:moveTo>
                        <a:cubicBezTo>
                          <a:pt x="332" y="141"/>
                          <a:pt x="331" y="138"/>
                          <a:pt x="329" y="136"/>
                        </a:cubicBezTo>
                        <a:cubicBezTo>
                          <a:pt x="259" y="9"/>
                          <a:pt x="259" y="9"/>
                          <a:pt x="259" y="9"/>
                        </a:cubicBezTo>
                        <a:cubicBezTo>
                          <a:pt x="255" y="3"/>
                          <a:pt x="249" y="0"/>
                          <a:pt x="243" y="0"/>
                        </a:cubicBezTo>
                        <a:cubicBezTo>
                          <a:pt x="240" y="0"/>
                          <a:pt x="237" y="0"/>
                          <a:pt x="235" y="2"/>
                        </a:cubicBezTo>
                        <a:cubicBezTo>
                          <a:pt x="9" y="128"/>
                          <a:pt x="9" y="128"/>
                          <a:pt x="9" y="128"/>
                        </a:cubicBezTo>
                        <a:cubicBezTo>
                          <a:pt x="4" y="131"/>
                          <a:pt x="0" y="137"/>
                          <a:pt x="0" y="143"/>
                        </a:cubicBezTo>
                        <a:cubicBezTo>
                          <a:pt x="0" y="146"/>
                          <a:pt x="1" y="149"/>
                          <a:pt x="3" y="152"/>
                        </a:cubicBezTo>
                        <a:cubicBezTo>
                          <a:pt x="74" y="278"/>
                          <a:pt x="74" y="278"/>
                          <a:pt x="74" y="278"/>
                        </a:cubicBezTo>
                        <a:cubicBezTo>
                          <a:pt x="77" y="284"/>
                          <a:pt x="83" y="287"/>
                          <a:pt x="89" y="287"/>
                        </a:cubicBezTo>
                        <a:cubicBezTo>
                          <a:pt x="92" y="287"/>
                          <a:pt x="95" y="287"/>
                          <a:pt x="97" y="285"/>
                        </a:cubicBezTo>
                        <a:cubicBezTo>
                          <a:pt x="323" y="159"/>
                          <a:pt x="323" y="159"/>
                          <a:pt x="323" y="159"/>
                        </a:cubicBezTo>
                        <a:cubicBezTo>
                          <a:pt x="328" y="156"/>
                          <a:pt x="332" y="150"/>
                          <a:pt x="332" y="144"/>
                        </a:cubicBezTo>
                        <a:close/>
                        <a:moveTo>
                          <a:pt x="111" y="220"/>
                        </a:moveTo>
                        <a:cubicBezTo>
                          <a:pt x="88" y="232"/>
                          <a:pt x="58" y="220"/>
                          <a:pt x="43" y="193"/>
                        </a:cubicBezTo>
                        <a:cubicBezTo>
                          <a:pt x="29" y="166"/>
                          <a:pt x="35" y="134"/>
                          <a:pt x="57" y="122"/>
                        </a:cubicBezTo>
                        <a:cubicBezTo>
                          <a:pt x="80" y="110"/>
                          <a:pt x="110" y="122"/>
                          <a:pt x="125" y="149"/>
                        </a:cubicBezTo>
                        <a:cubicBezTo>
                          <a:pt x="139" y="176"/>
                          <a:pt x="133" y="208"/>
                          <a:pt x="111" y="220"/>
                        </a:cubicBezTo>
                        <a:close/>
                        <a:moveTo>
                          <a:pt x="307" y="146"/>
                        </a:moveTo>
                        <a:cubicBezTo>
                          <a:pt x="190" y="210"/>
                          <a:pt x="190" y="210"/>
                          <a:pt x="190" y="210"/>
                        </a:cubicBezTo>
                        <a:cubicBezTo>
                          <a:pt x="187" y="211"/>
                          <a:pt x="184" y="210"/>
                          <a:pt x="183" y="208"/>
                        </a:cubicBezTo>
                        <a:cubicBezTo>
                          <a:pt x="181" y="206"/>
                          <a:pt x="182" y="202"/>
                          <a:pt x="185" y="201"/>
                        </a:cubicBezTo>
                        <a:cubicBezTo>
                          <a:pt x="303" y="137"/>
                          <a:pt x="303" y="137"/>
                          <a:pt x="303" y="137"/>
                        </a:cubicBezTo>
                        <a:cubicBezTo>
                          <a:pt x="305" y="136"/>
                          <a:pt x="308" y="137"/>
                          <a:pt x="309" y="139"/>
                        </a:cubicBezTo>
                        <a:cubicBezTo>
                          <a:pt x="311" y="142"/>
                          <a:pt x="310" y="145"/>
                          <a:pt x="307" y="146"/>
                        </a:cubicBezTo>
                        <a:close/>
                        <a:moveTo>
                          <a:pt x="86" y="165"/>
                        </a:moveTo>
                        <a:cubicBezTo>
                          <a:pt x="76" y="147"/>
                          <a:pt x="76" y="147"/>
                          <a:pt x="76" y="147"/>
                        </a:cubicBezTo>
                        <a:cubicBezTo>
                          <a:pt x="77" y="147"/>
                          <a:pt x="78" y="147"/>
                          <a:pt x="79" y="147"/>
                        </a:cubicBezTo>
                        <a:cubicBezTo>
                          <a:pt x="83" y="149"/>
                          <a:pt x="85" y="153"/>
                          <a:pt x="85" y="153"/>
                        </a:cubicBezTo>
                        <a:cubicBezTo>
                          <a:pt x="87" y="155"/>
                          <a:pt x="90" y="156"/>
                          <a:pt x="92" y="155"/>
                        </a:cubicBezTo>
                        <a:cubicBezTo>
                          <a:pt x="95" y="153"/>
                          <a:pt x="96" y="150"/>
                          <a:pt x="94" y="148"/>
                        </a:cubicBezTo>
                        <a:cubicBezTo>
                          <a:pt x="94" y="147"/>
                          <a:pt x="90" y="140"/>
                          <a:pt x="82" y="138"/>
                        </a:cubicBezTo>
                        <a:cubicBezTo>
                          <a:pt x="78" y="137"/>
                          <a:pt x="75" y="137"/>
                          <a:pt x="71" y="138"/>
                        </a:cubicBezTo>
                        <a:cubicBezTo>
                          <a:pt x="70" y="136"/>
                          <a:pt x="67" y="135"/>
                          <a:pt x="64" y="136"/>
                        </a:cubicBezTo>
                        <a:cubicBezTo>
                          <a:pt x="62" y="138"/>
                          <a:pt x="61" y="141"/>
                          <a:pt x="62" y="143"/>
                        </a:cubicBezTo>
                        <a:cubicBezTo>
                          <a:pt x="60" y="145"/>
                          <a:pt x="58" y="148"/>
                          <a:pt x="57" y="152"/>
                        </a:cubicBezTo>
                        <a:cubicBezTo>
                          <a:pt x="55" y="160"/>
                          <a:pt x="58" y="167"/>
                          <a:pt x="59" y="168"/>
                        </a:cubicBezTo>
                        <a:cubicBezTo>
                          <a:pt x="59" y="169"/>
                          <a:pt x="63" y="176"/>
                          <a:pt x="71" y="178"/>
                        </a:cubicBezTo>
                        <a:cubicBezTo>
                          <a:pt x="75" y="179"/>
                          <a:pt x="78" y="179"/>
                          <a:pt x="82" y="178"/>
                        </a:cubicBezTo>
                        <a:cubicBezTo>
                          <a:pt x="92" y="195"/>
                          <a:pt x="92" y="195"/>
                          <a:pt x="92" y="195"/>
                        </a:cubicBezTo>
                        <a:cubicBezTo>
                          <a:pt x="86" y="195"/>
                          <a:pt x="83" y="191"/>
                          <a:pt x="82" y="190"/>
                        </a:cubicBezTo>
                        <a:cubicBezTo>
                          <a:pt x="81" y="187"/>
                          <a:pt x="78" y="186"/>
                          <a:pt x="76" y="188"/>
                        </a:cubicBezTo>
                        <a:cubicBezTo>
                          <a:pt x="73" y="189"/>
                          <a:pt x="72" y="192"/>
                          <a:pt x="74" y="194"/>
                        </a:cubicBezTo>
                        <a:cubicBezTo>
                          <a:pt x="77" y="201"/>
                          <a:pt x="86" y="208"/>
                          <a:pt x="97" y="204"/>
                        </a:cubicBezTo>
                        <a:cubicBezTo>
                          <a:pt x="97" y="205"/>
                          <a:pt x="97" y="205"/>
                          <a:pt x="97" y="205"/>
                        </a:cubicBezTo>
                        <a:cubicBezTo>
                          <a:pt x="99" y="208"/>
                          <a:pt x="102" y="209"/>
                          <a:pt x="104" y="207"/>
                        </a:cubicBezTo>
                        <a:cubicBezTo>
                          <a:pt x="107" y="206"/>
                          <a:pt x="108" y="203"/>
                          <a:pt x="106" y="201"/>
                        </a:cubicBezTo>
                        <a:cubicBezTo>
                          <a:pt x="105" y="199"/>
                          <a:pt x="105" y="199"/>
                          <a:pt x="105" y="199"/>
                        </a:cubicBezTo>
                        <a:cubicBezTo>
                          <a:pt x="114" y="192"/>
                          <a:pt x="113" y="181"/>
                          <a:pt x="109" y="175"/>
                        </a:cubicBezTo>
                        <a:cubicBezTo>
                          <a:pt x="106" y="168"/>
                          <a:pt x="97" y="161"/>
                          <a:pt x="86" y="165"/>
                        </a:cubicBezTo>
                        <a:close/>
                        <a:moveTo>
                          <a:pt x="74" y="168"/>
                        </a:moveTo>
                        <a:cubicBezTo>
                          <a:pt x="70" y="167"/>
                          <a:pt x="68" y="163"/>
                          <a:pt x="68" y="163"/>
                        </a:cubicBezTo>
                        <a:cubicBezTo>
                          <a:pt x="67" y="161"/>
                          <a:pt x="65" y="156"/>
                          <a:pt x="68" y="152"/>
                        </a:cubicBezTo>
                        <a:cubicBezTo>
                          <a:pt x="77" y="168"/>
                          <a:pt x="77" y="168"/>
                          <a:pt x="77" y="168"/>
                        </a:cubicBezTo>
                        <a:cubicBezTo>
                          <a:pt x="76" y="168"/>
                          <a:pt x="75" y="168"/>
                          <a:pt x="74" y="168"/>
                        </a:cubicBezTo>
                        <a:close/>
                        <a:moveTo>
                          <a:pt x="100" y="190"/>
                        </a:moveTo>
                        <a:cubicBezTo>
                          <a:pt x="91" y="174"/>
                          <a:pt x="91" y="174"/>
                          <a:pt x="91" y="174"/>
                        </a:cubicBezTo>
                        <a:cubicBezTo>
                          <a:pt x="96" y="174"/>
                          <a:pt x="99" y="178"/>
                          <a:pt x="100" y="180"/>
                        </a:cubicBezTo>
                        <a:cubicBezTo>
                          <a:pt x="101" y="181"/>
                          <a:pt x="103" y="186"/>
                          <a:pt x="100"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6000">
                      <a:cs typeface="+mn-ea"/>
                      <a:sym typeface="+mn-lt"/>
                    </a:endParaRPr>
                  </a:p>
                </p:txBody>
              </p:sp>
            </p:grpSp>
          </p:grpSp>
          <p:sp>
            <p:nvSpPr>
              <p:cNvPr id="24" name="矩形 23"/>
              <p:cNvSpPr/>
              <p:nvPr/>
            </p:nvSpPr>
            <p:spPr>
              <a:xfrm>
                <a:off x="13456" y="3096"/>
                <a:ext cx="3680" cy="909"/>
              </a:xfrm>
              <a:prstGeom prst="rect">
                <a:avLst/>
              </a:prstGeom>
              <a:noFill/>
              <a:ln>
                <a:noFill/>
              </a:ln>
              <a:extLst>
                <a:ext uri="{909E8E84-426E-40DD-AFC4-6F175D3DCCD1}">
                  <a14:hiddenFill xmlns:a14="http://schemas.microsoft.com/office/drawing/2010/main">
                    <a:solidFill>
                      <a:srgbClr val="98CD8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pPr>
                <a:r>
                  <a:rPr lang="zh-CN" altLang="en-US" sz="2000">
                    <a:solidFill>
                      <a:schemeClr val="tx1">
                        <a:lumMod val="95000"/>
                        <a:lumOff val="5000"/>
                      </a:schemeClr>
                    </a:solidFill>
                    <a:latin typeface="思源宋体" panose="02020400000000000000" charset="-122"/>
                    <a:ea typeface="思源宋体" panose="02020400000000000000" charset="-122"/>
                    <a:cs typeface="思源宋体" panose="02020400000000000000" charset="-122"/>
                    <a:sym typeface="+mn-ea"/>
                  </a:rPr>
                  <a:t>编辑标题文本</a:t>
                </a:r>
                <a:endParaRPr lang="zh-CN" altLang="en-US" sz="2000">
                  <a:solidFill>
                    <a:schemeClr val="tx1">
                      <a:lumMod val="95000"/>
                      <a:lumOff val="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27" name="文本框 12"/>
              <p:cNvSpPr txBox="1"/>
              <p:nvPr/>
            </p:nvSpPr>
            <p:spPr>
              <a:xfrm flipH="1">
                <a:off x="13456" y="3716"/>
                <a:ext cx="4331" cy="10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spcBef>
                    <a:spcPts val="600"/>
                  </a:spcBef>
                  <a:spcAft>
                    <a:spcPts val="600"/>
                  </a:spcAft>
                  <a:buClr>
                    <a:srgbClr val="5851BC"/>
                  </a:buClr>
                  <a:buNone/>
                </a:pPr>
                <a:r>
                  <a:rPr lang="zh-CN"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在此输入文本内容在此输入文本内容在此输入文本内容在此输入文本内容</a:t>
                </a:r>
                <a:endParaRPr lang="zh-CN" alt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p:txBody>
          </p:sp>
          <p:grpSp>
            <p:nvGrpSpPr>
              <p:cNvPr id="28" name="组合 27"/>
              <p:cNvGrpSpPr/>
              <p:nvPr/>
            </p:nvGrpSpPr>
            <p:grpSpPr>
              <a:xfrm>
                <a:off x="12501" y="5465"/>
                <a:ext cx="969" cy="969"/>
                <a:chOff x="12249" y="3432"/>
                <a:chExt cx="1108" cy="1108"/>
              </a:xfrm>
            </p:grpSpPr>
            <p:sp>
              <p:nvSpPr>
                <p:cNvPr id="42" name="椭圆 41"/>
                <p:cNvSpPr/>
                <p:nvPr/>
              </p:nvSpPr>
              <p:spPr>
                <a:xfrm>
                  <a:off x="12249" y="3432"/>
                  <a:ext cx="1109" cy="1109"/>
                </a:xfrm>
                <a:prstGeom prst="ellipse">
                  <a:avLst/>
                </a:prstGeom>
                <a:solidFill>
                  <a:srgbClr val="FA90A7"/>
                </a:solidFill>
                <a:ln w="38100" cap="flat" cmpd="sng" algn="ctr">
                  <a:solidFill>
                    <a:srgbClr val="FFFFFF"/>
                  </a:solidFill>
                  <a:prstDash val="solid"/>
                  <a:miter lim="800000"/>
                </a:ln>
                <a:effectLst/>
              </p:spPr>
              <p:txBody>
                <a:bodyPr wrap="square" lIns="91440" tIns="45720" rIns="91440" bIns="45720" anchor="ctr">
                  <a:normAutofit/>
                </a:bodyPr>
                <a:lstStyle/>
                <a:p>
                  <a:pPr algn="ctr" defTabSz="457200"/>
                  <a:endParaRPr lang="zh-CN" altLang="en-US" kern="0">
                    <a:solidFill>
                      <a:srgbClr val="000000"/>
                    </a:solidFill>
                    <a:latin typeface="思源宋体" panose="02020400000000000000" charset="-122"/>
                    <a:ea typeface="思源宋体" panose="02020400000000000000" charset="-122"/>
                    <a:cs typeface="思源宋体" panose="02020400000000000000" charset="-122"/>
                    <a:sym typeface="+mn-lt"/>
                  </a:endParaRPr>
                </a:p>
              </p:txBody>
            </p:sp>
            <p:grpSp>
              <p:nvGrpSpPr>
                <p:cNvPr id="43" name="组 11"/>
                <p:cNvGrpSpPr/>
                <p:nvPr/>
              </p:nvGrpSpPr>
              <p:grpSpPr>
                <a:xfrm>
                  <a:off x="12546" y="3757"/>
                  <a:ext cx="515" cy="459"/>
                  <a:chOff x="4148138" y="2051050"/>
                  <a:chExt cx="874713" cy="779463"/>
                </a:xfrm>
                <a:solidFill>
                  <a:schemeClr val="bg1"/>
                </a:solidFill>
              </p:grpSpPr>
              <p:sp>
                <p:nvSpPr>
                  <p:cNvPr id="44" name="Freeform 72"/>
                  <p:cNvSpPr>
                    <a:spLocks noEditPoints="1"/>
                  </p:cNvSpPr>
                  <p:nvPr/>
                </p:nvSpPr>
                <p:spPr bwMode="auto">
                  <a:xfrm>
                    <a:off x="4367213" y="2193925"/>
                    <a:ext cx="655638" cy="563563"/>
                  </a:xfrm>
                  <a:custGeom>
                    <a:avLst/>
                    <a:gdLst>
                      <a:gd name="T0" fmla="*/ 295 w 313"/>
                      <a:gd name="T1" fmla="*/ 88 h 268"/>
                      <a:gd name="T2" fmla="*/ 282 w 313"/>
                      <a:gd name="T3" fmla="*/ 88 h 268"/>
                      <a:gd name="T4" fmla="*/ 298 w 313"/>
                      <a:gd name="T5" fmla="*/ 149 h 268"/>
                      <a:gd name="T6" fmla="*/ 273 w 313"/>
                      <a:gd name="T7" fmla="*/ 192 h 268"/>
                      <a:gd name="T8" fmla="*/ 24 w 313"/>
                      <a:gd name="T9" fmla="*/ 257 h 268"/>
                      <a:gd name="T10" fmla="*/ 21 w 313"/>
                      <a:gd name="T11" fmla="*/ 258 h 268"/>
                      <a:gd name="T12" fmla="*/ 37 w 313"/>
                      <a:gd name="T13" fmla="*/ 268 h 268"/>
                      <a:gd name="T14" fmla="*/ 295 w 313"/>
                      <a:gd name="T15" fmla="*/ 268 h 268"/>
                      <a:gd name="T16" fmla="*/ 313 w 313"/>
                      <a:gd name="T17" fmla="*/ 251 h 268"/>
                      <a:gd name="T18" fmla="*/ 313 w 313"/>
                      <a:gd name="T19" fmla="*/ 106 h 268"/>
                      <a:gd name="T20" fmla="*/ 295 w 313"/>
                      <a:gd name="T21" fmla="*/ 88 h 268"/>
                      <a:gd name="T22" fmla="*/ 292 w 313"/>
                      <a:gd name="T23" fmla="*/ 252 h 268"/>
                      <a:gd name="T24" fmla="*/ 158 w 313"/>
                      <a:gd name="T25" fmla="*/ 253 h 268"/>
                      <a:gd name="T26" fmla="*/ 153 w 313"/>
                      <a:gd name="T27" fmla="*/ 248 h 268"/>
                      <a:gd name="T28" fmla="*/ 158 w 313"/>
                      <a:gd name="T29" fmla="*/ 243 h 268"/>
                      <a:gd name="T30" fmla="*/ 292 w 313"/>
                      <a:gd name="T31" fmla="*/ 242 h 268"/>
                      <a:gd name="T32" fmla="*/ 297 w 313"/>
                      <a:gd name="T33" fmla="*/ 247 h 268"/>
                      <a:gd name="T34" fmla="*/ 292 w 313"/>
                      <a:gd name="T35" fmla="*/ 252 h 268"/>
                      <a:gd name="T36" fmla="*/ 282 w 313"/>
                      <a:gd name="T37" fmla="*/ 158 h 268"/>
                      <a:gd name="T38" fmla="*/ 281 w 313"/>
                      <a:gd name="T39" fmla="*/ 154 h 268"/>
                      <a:gd name="T40" fmla="*/ 245 w 313"/>
                      <a:gd name="T41" fmla="*/ 13 h 268"/>
                      <a:gd name="T42" fmla="*/ 228 w 313"/>
                      <a:gd name="T43" fmla="*/ 0 h 268"/>
                      <a:gd name="T44" fmla="*/ 223 w 313"/>
                      <a:gd name="T45" fmla="*/ 1 h 268"/>
                      <a:gd name="T46" fmla="*/ 210 w 313"/>
                      <a:gd name="T47" fmla="*/ 4 h 268"/>
                      <a:gd name="T48" fmla="*/ 241 w 313"/>
                      <a:gd name="T49" fmla="*/ 59 h 268"/>
                      <a:gd name="T50" fmla="*/ 227 w 313"/>
                      <a:gd name="T51" fmla="*/ 107 h 268"/>
                      <a:gd name="T52" fmla="*/ 2 w 313"/>
                      <a:gd name="T53" fmla="*/ 233 h 268"/>
                      <a:gd name="T54" fmla="*/ 0 w 313"/>
                      <a:gd name="T55" fmla="*/ 233 h 268"/>
                      <a:gd name="T56" fmla="*/ 15 w 313"/>
                      <a:gd name="T57" fmla="*/ 241 h 268"/>
                      <a:gd name="T58" fmla="*/ 19 w 313"/>
                      <a:gd name="T59" fmla="*/ 241 h 268"/>
                      <a:gd name="T60" fmla="*/ 269 w 313"/>
                      <a:gd name="T61" fmla="*/ 175 h 268"/>
                      <a:gd name="T62" fmla="*/ 282 w 313"/>
                      <a:gd name="T63" fmla="*/ 158 h 268"/>
                      <a:gd name="T64" fmla="*/ 259 w 313"/>
                      <a:gd name="T65" fmla="*/ 159 h 268"/>
                      <a:gd name="T66" fmla="*/ 131 w 313"/>
                      <a:gd name="T67" fmla="*/ 198 h 268"/>
                      <a:gd name="T68" fmla="*/ 125 w 313"/>
                      <a:gd name="T69" fmla="*/ 195 h 268"/>
                      <a:gd name="T70" fmla="*/ 128 w 313"/>
                      <a:gd name="T71" fmla="*/ 189 h 268"/>
                      <a:gd name="T72" fmla="*/ 256 w 313"/>
                      <a:gd name="T73" fmla="*/ 149 h 268"/>
                      <a:gd name="T74" fmla="*/ 263 w 313"/>
                      <a:gd name="T75" fmla="*/ 153 h 268"/>
                      <a:gd name="T76" fmla="*/ 259 w 313"/>
                      <a:gd name="T77" fmla="*/ 15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3" h="268">
                        <a:moveTo>
                          <a:pt x="295" y="88"/>
                        </a:moveTo>
                        <a:cubicBezTo>
                          <a:pt x="282" y="88"/>
                          <a:pt x="282" y="88"/>
                          <a:pt x="282" y="88"/>
                        </a:cubicBezTo>
                        <a:cubicBezTo>
                          <a:pt x="298" y="149"/>
                          <a:pt x="298" y="149"/>
                          <a:pt x="298" y="149"/>
                        </a:cubicBezTo>
                        <a:cubicBezTo>
                          <a:pt x="303" y="168"/>
                          <a:pt x="292" y="187"/>
                          <a:pt x="273" y="192"/>
                        </a:cubicBezTo>
                        <a:cubicBezTo>
                          <a:pt x="24" y="257"/>
                          <a:pt x="24" y="257"/>
                          <a:pt x="24" y="257"/>
                        </a:cubicBezTo>
                        <a:cubicBezTo>
                          <a:pt x="23" y="258"/>
                          <a:pt x="22" y="258"/>
                          <a:pt x="21" y="258"/>
                        </a:cubicBezTo>
                        <a:cubicBezTo>
                          <a:pt x="24" y="264"/>
                          <a:pt x="30" y="268"/>
                          <a:pt x="37" y="268"/>
                        </a:cubicBezTo>
                        <a:cubicBezTo>
                          <a:pt x="295" y="268"/>
                          <a:pt x="295" y="268"/>
                          <a:pt x="295" y="268"/>
                        </a:cubicBezTo>
                        <a:cubicBezTo>
                          <a:pt x="305" y="268"/>
                          <a:pt x="313" y="261"/>
                          <a:pt x="313" y="251"/>
                        </a:cubicBezTo>
                        <a:cubicBezTo>
                          <a:pt x="313" y="106"/>
                          <a:pt x="313" y="106"/>
                          <a:pt x="313" y="106"/>
                        </a:cubicBezTo>
                        <a:cubicBezTo>
                          <a:pt x="313" y="96"/>
                          <a:pt x="305" y="88"/>
                          <a:pt x="295" y="88"/>
                        </a:cubicBezTo>
                        <a:close/>
                        <a:moveTo>
                          <a:pt x="292" y="252"/>
                        </a:moveTo>
                        <a:cubicBezTo>
                          <a:pt x="158" y="253"/>
                          <a:pt x="158" y="253"/>
                          <a:pt x="158" y="253"/>
                        </a:cubicBezTo>
                        <a:cubicBezTo>
                          <a:pt x="155" y="253"/>
                          <a:pt x="153" y="251"/>
                          <a:pt x="153" y="248"/>
                        </a:cubicBezTo>
                        <a:cubicBezTo>
                          <a:pt x="153" y="245"/>
                          <a:pt x="155" y="243"/>
                          <a:pt x="158" y="243"/>
                        </a:cubicBezTo>
                        <a:cubicBezTo>
                          <a:pt x="292" y="242"/>
                          <a:pt x="292" y="242"/>
                          <a:pt x="292" y="242"/>
                        </a:cubicBezTo>
                        <a:cubicBezTo>
                          <a:pt x="295" y="242"/>
                          <a:pt x="297" y="245"/>
                          <a:pt x="297" y="247"/>
                        </a:cubicBezTo>
                        <a:cubicBezTo>
                          <a:pt x="297" y="250"/>
                          <a:pt x="295" y="252"/>
                          <a:pt x="292" y="252"/>
                        </a:cubicBezTo>
                        <a:close/>
                        <a:moveTo>
                          <a:pt x="282" y="158"/>
                        </a:moveTo>
                        <a:cubicBezTo>
                          <a:pt x="282" y="157"/>
                          <a:pt x="282" y="155"/>
                          <a:pt x="281" y="154"/>
                        </a:cubicBezTo>
                        <a:cubicBezTo>
                          <a:pt x="245" y="13"/>
                          <a:pt x="245" y="13"/>
                          <a:pt x="245" y="13"/>
                        </a:cubicBezTo>
                        <a:cubicBezTo>
                          <a:pt x="243" y="5"/>
                          <a:pt x="235" y="0"/>
                          <a:pt x="228" y="0"/>
                        </a:cubicBezTo>
                        <a:cubicBezTo>
                          <a:pt x="226" y="0"/>
                          <a:pt x="225" y="0"/>
                          <a:pt x="223" y="1"/>
                        </a:cubicBezTo>
                        <a:cubicBezTo>
                          <a:pt x="210" y="4"/>
                          <a:pt x="210" y="4"/>
                          <a:pt x="210" y="4"/>
                        </a:cubicBezTo>
                        <a:cubicBezTo>
                          <a:pt x="241" y="59"/>
                          <a:pt x="241" y="59"/>
                          <a:pt x="241" y="59"/>
                        </a:cubicBezTo>
                        <a:cubicBezTo>
                          <a:pt x="250" y="76"/>
                          <a:pt x="244" y="97"/>
                          <a:pt x="227" y="107"/>
                        </a:cubicBezTo>
                        <a:cubicBezTo>
                          <a:pt x="2" y="233"/>
                          <a:pt x="2" y="233"/>
                          <a:pt x="2" y="233"/>
                        </a:cubicBezTo>
                        <a:cubicBezTo>
                          <a:pt x="1" y="233"/>
                          <a:pt x="1" y="233"/>
                          <a:pt x="0" y="233"/>
                        </a:cubicBezTo>
                        <a:cubicBezTo>
                          <a:pt x="3" y="238"/>
                          <a:pt x="9" y="241"/>
                          <a:pt x="15" y="241"/>
                        </a:cubicBezTo>
                        <a:cubicBezTo>
                          <a:pt x="16" y="241"/>
                          <a:pt x="18" y="241"/>
                          <a:pt x="19" y="241"/>
                        </a:cubicBezTo>
                        <a:cubicBezTo>
                          <a:pt x="269" y="175"/>
                          <a:pt x="269" y="175"/>
                          <a:pt x="269" y="175"/>
                        </a:cubicBezTo>
                        <a:cubicBezTo>
                          <a:pt x="277" y="173"/>
                          <a:pt x="282" y="166"/>
                          <a:pt x="282" y="158"/>
                        </a:cubicBezTo>
                        <a:close/>
                        <a:moveTo>
                          <a:pt x="259" y="159"/>
                        </a:moveTo>
                        <a:cubicBezTo>
                          <a:pt x="131" y="198"/>
                          <a:pt x="131" y="198"/>
                          <a:pt x="131" y="198"/>
                        </a:cubicBezTo>
                        <a:cubicBezTo>
                          <a:pt x="129" y="199"/>
                          <a:pt x="126" y="198"/>
                          <a:pt x="125" y="195"/>
                        </a:cubicBezTo>
                        <a:cubicBezTo>
                          <a:pt x="124" y="192"/>
                          <a:pt x="126" y="190"/>
                          <a:pt x="128" y="189"/>
                        </a:cubicBezTo>
                        <a:cubicBezTo>
                          <a:pt x="256" y="149"/>
                          <a:pt x="256" y="149"/>
                          <a:pt x="256" y="149"/>
                        </a:cubicBezTo>
                        <a:cubicBezTo>
                          <a:pt x="259" y="149"/>
                          <a:pt x="262" y="150"/>
                          <a:pt x="263" y="153"/>
                        </a:cubicBezTo>
                        <a:cubicBezTo>
                          <a:pt x="263" y="155"/>
                          <a:pt x="262" y="158"/>
                          <a:pt x="259"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6000">
                      <a:cs typeface="+mn-ea"/>
                      <a:sym typeface="+mn-lt"/>
                    </a:endParaRPr>
                  </a:p>
                </p:txBody>
              </p:sp>
              <p:sp>
                <p:nvSpPr>
                  <p:cNvPr id="45" name="Freeform 73"/>
                  <p:cNvSpPr>
                    <a:spLocks noEditPoints="1"/>
                  </p:cNvSpPr>
                  <p:nvPr/>
                </p:nvSpPr>
                <p:spPr bwMode="auto">
                  <a:xfrm>
                    <a:off x="4148138" y="2051050"/>
                    <a:ext cx="874713" cy="779463"/>
                  </a:xfrm>
                  <a:custGeom>
                    <a:avLst/>
                    <a:gdLst>
                      <a:gd name="T0" fmla="*/ 141 w 417"/>
                      <a:gd name="T1" fmla="*/ 336 h 371"/>
                      <a:gd name="T2" fmla="*/ 124 w 417"/>
                      <a:gd name="T3" fmla="*/ 326 h 371"/>
                      <a:gd name="T4" fmla="*/ 141 w 417"/>
                      <a:gd name="T5" fmla="*/ 371 h 371"/>
                      <a:gd name="T6" fmla="*/ 417 w 417"/>
                      <a:gd name="T7" fmla="*/ 354 h 371"/>
                      <a:gd name="T8" fmla="*/ 399 w 417"/>
                      <a:gd name="T9" fmla="*/ 336 h 371"/>
                      <a:gd name="T10" fmla="*/ 329 w 417"/>
                      <a:gd name="T11" fmla="*/ 136 h 371"/>
                      <a:gd name="T12" fmla="*/ 243 w 417"/>
                      <a:gd name="T13" fmla="*/ 0 h 371"/>
                      <a:gd name="T14" fmla="*/ 9 w 417"/>
                      <a:gd name="T15" fmla="*/ 128 h 371"/>
                      <a:gd name="T16" fmla="*/ 3 w 417"/>
                      <a:gd name="T17" fmla="*/ 152 h 371"/>
                      <a:gd name="T18" fmla="*/ 89 w 417"/>
                      <a:gd name="T19" fmla="*/ 287 h 371"/>
                      <a:gd name="T20" fmla="*/ 323 w 417"/>
                      <a:gd name="T21" fmla="*/ 159 h 371"/>
                      <a:gd name="T22" fmla="*/ 111 w 417"/>
                      <a:gd name="T23" fmla="*/ 220 h 371"/>
                      <a:gd name="T24" fmla="*/ 57 w 417"/>
                      <a:gd name="T25" fmla="*/ 122 h 371"/>
                      <a:gd name="T26" fmla="*/ 111 w 417"/>
                      <a:gd name="T27" fmla="*/ 220 h 371"/>
                      <a:gd name="T28" fmla="*/ 190 w 417"/>
                      <a:gd name="T29" fmla="*/ 210 h 371"/>
                      <a:gd name="T30" fmla="*/ 185 w 417"/>
                      <a:gd name="T31" fmla="*/ 201 h 371"/>
                      <a:gd name="T32" fmla="*/ 309 w 417"/>
                      <a:gd name="T33" fmla="*/ 139 h 371"/>
                      <a:gd name="T34" fmla="*/ 86 w 417"/>
                      <a:gd name="T35" fmla="*/ 165 h 371"/>
                      <a:gd name="T36" fmla="*/ 79 w 417"/>
                      <a:gd name="T37" fmla="*/ 147 h 371"/>
                      <a:gd name="T38" fmla="*/ 92 w 417"/>
                      <a:gd name="T39" fmla="*/ 155 h 371"/>
                      <a:gd name="T40" fmla="*/ 82 w 417"/>
                      <a:gd name="T41" fmla="*/ 138 h 371"/>
                      <a:gd name="T42" fmla="*/ 64 w 417"/>
                      <a:gd name="T43" fmla="*/ 136 h 371"/>
                      <a:gd name="T44" fmla="*/ 57 w 417"/>
                      <a:gd name="T45" fmla="*/ 152 h 371"/>
                      <a:gd name="T46" fmla="*/ 71 w 417"/>
                      <a:gd name="T47" fmla="*/ 178 h 371"/>
                      <a:gd name="T48" fmla="*/ 92 w 417"/>
                      <a:gd name="T49" fmla="*/ 195 h 371"/>
                      <a:gd name="T50" fmla="*/ 76 w 417"/>
                      <a:gd name="T51" fmla="*/ 188 h 371"/>
                      <a:gd name="T52" fmla="*/ 97 w 417"/>
                      <a:gd name="T53" fmla="*/ 204 h 371"/>
                      <a:gd name="T54" fmla="*/ 104 w 417"/>
                      <a:gd name="T55" fmla="*/ 207 h 371"/>
                      <a:gd name="T56" fmla="*/ 105 w 417"/>
                      <a:gd name="T57" fmla="*/ 199 h 371"/>
                      <a:gd name="T58" fmla="*/ 86 w 417"/>
                      <a:gd name="T59" fmla="*/ 165 h 371"/>
                      <a:gd name="T60" fmla="*/ 68 w 417"/>
                      <a:gd name="T61" fmla="*/ 163 h 371"/>
                      <a:gd name="T62" fmla="*/ 77 w 417"/>
                      <a:gd name="T63" fmla="*/ 168 h 371"/>
                      <a:gd name="T64" fmla="*/ 100 w 417"/>
                      <a:gd name="T65" fmla="*/ 190 h 371"/>
                      <a:gd name="T66" fmla="*/ 100 w 417"/>
                      <a:gd name="T67" fmla="*/ 18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371">
                        <a:moveTo>
                          <a:pt x="399" y="336"/>
                        </a:moveTo>
                        <a:cubicBezTo>
                          <a:pt x="141" y="336"/>
                          <a:pt x="141" y="336"/>
                          <a:pt x="141" y="336"/>
                        </a:cubicBezTo>
                        <a:cubicBezTo>
                          <a:pt x="134" y="336"/>
                          <a:pt x="128" y="332"/>
                          <a:pt x="125" y="326"/>
                        </a:cubicBezTo>
                        <a:cubicBezTo>
                          <a:pt x="125" y="326"/>
                          <a:pt x="124" y="326"/>
                          <a:pt x="124" y="326"/>
                        </a:cubicBezTo>
                        <a:cubicBezTo>
                          <a:pt x="124" y="354"/>
                          <a:pt x="124" y="354"/>
                          <a:pt x="124" y="354"/>
                        </a:cubicBezTo>
                        <a:cubicBezTo>
                          <a:pt x="124" y="363"/>
                          <a:pt x="132" y="371"/>
                          <a:pt x="141" y="371"/>
                        </a:cubicBezTo>
                        <a:cubicBezTo>
                          <a:pt x="399" y="371"/>
                          <a:pt x="399" y="371"/>
                          <a:pt x="399" y="371"/>
                        </a:cubicBezTo>
                        <a:cubicBezTo>
                          <a:pt x="409" y="371"/>
                          <a:pt x="417" y="363"/>
                          <a:pt x="417" y="354"/>
                        </a:cubicBezTo>
                        <a:cubicBezTo>
                          <a:pt x="417" y="319"/>
                          <a:pt x="417" y="319"/>
                          <a:pt x="417" y="319"/>
                        </a:cubicBezTo>
                        <a:cubicBezTo>
                          <a:pt x="417" y="329"/>
                          <a:pt x="409" y="336"/>
                          <a:pt x="399" y="336"/>
                        </a:cubicBezTo>
                        <a:close/>
                        <a:moveTo>
                          <a:pt x="332" y="144"/>
                        </a:moveTo>
                        <a:cubicBezTo>
                          <a:pt x="332" y="141"/>
                          <a:pt x="331" y="138"/>
                          <a:pt x="329" y="136"/>
                        </a:cubicBezTo>
                        <a:cubicBezTo>
                          <a:pt x="259" y="9"/>
                          <a:pt x="259" y="9"/>
                          <a:pt x="259" y="9"/>
                        </a:cubicBezTo>
                        <a:cubicBezTo>
                          <a:pt x="255" y="3"/>
                          <a:pt x="249" y="0"/>
                          <a:pt x="243" y="0"/>
                        </a:cubicBezTo>
                        <a:cubicBezTo>
                          <a:pt x="240" y="0"/>
                          <a:pt x="237" y="0"/>
                          <a:pt x="235" y="2"/>
                        </a:cubicBezTo>
                        <a:cubicBezTo>
                          <a:pt x="9" y="128"/>
                          <a:pt x="9" y="128"/>
                          <a:pt x="9" y="128"/>
                        </a:cubicBezTo>
                        <a:cubicBezTo>
                          <a:pt x="4" y="131"/>
                          <a:pt x="0" y="137"/>
                          <a:pt x="0" y="143"/>
                        </a:cubicBezTo>
                        <a:cubicBezTo>
                          <a:pt x="0" y="146"/>
                          <a:pt x="1" y="149"/>
                          <a:pt x="3" y="152"/>
                        </a:cubicBezTo>
                        <a:cubicBezTo>
                          <a:pt x="74" y="278"/>
                          <a:pt x="74" y="278"/>
                          <a:pt x="74" y="278"/>
                        </a:cubicBezTo>
                        <a:cubicBezTo>
                          <a:pt x="77" y="284"/>
                          <a:pt x="83" y="287"/>
                          <a:pt x="89" y="287"/>
                        </a:cubicBezTo>
                        <a:cubicBezTo>
                          <a:pt x="92" y="287"/>
                          <a:pt x="95" y="287"/>
                          <a:pt x="97" y="285"/>
                        </a:cubicBezTo>
                        <a:cubicBezTo>
                          <a:pt x="323" y="159"/>
                          <a:pt x="323" y="159"/>
                          <a:pt x="323" y="159"/>
                        </a:cubicBezTo>
                        <a:cubicBezTo>
                          <a:pt x="328" y="156"/>
                          <a:pt x="332" y="150"/>
                          <a:pt x="332" y="144"/>
                        </a:cubicBezTo>
                        <a:close/>
                        <a:moveTo>
                          <a:pt x="111" y="220"/>
                        </a:moveTo>
                        <a:cubicBezTo>
                          <a:pt x="88" y="232"/>
                          <a:pt x="58" y="220"/>
                          <a:pt x="43" y="193"/>
                        </a:cubicBezTo>
                        <a:cubicBezTo>
                          <a:pt x="29" y="166"/>
                          <a:pt x="35" y="134"/>
                          <a:pt x="57" y="122"/>
                        </a:cubicBezTo>
                        <a:cubicBezTo>
                          <a:pt x="80" y="110"/>
                          <a:pt x="110" y="122"/>
                          <a:pt x="125" y="149"/>
                        </a:cubicBezTo>
                        <a:cubicBezTo>
                          <a:pt x="139" y="176"/>
                          <a:pt x="133" y="208"/>
                          <a:pt x="111" y="220"/>
                        </a:cubicBezTo>
                        <a:close/>
                        <a:moveTo>
                          <a:pt x="307" y="146"/>
                        </a:moveTo>
                        <a:cubicBezTo>
                          <a:pt x="190" y="210"/>
                          <a:pt x="190" y="210"/>
                          <a:pt x="190" y="210"/>
                        </a:cubicBezTo>
                        <a:cubicBezTo>
                          <a:pt x="187" y="211"/>
                          <a:pt x="184" y="210"/>
                          <a:pt x="183" y="208"/>
                        </a:cubicBezTo>
                        <a:cubicBezTo>
                          <a:pt x="181" y="206"/>
                          <a:pt x="182" y="202"/>
                          <a:pt x="185" y="201"/>
                        </a:cubicBezTo>
                        <a:cubicBezTo>
                          <a:pt x="303" y="137"/>
                          <a:pt x="303" y="137"/>
                          <a:pt x="303" y="137"/>
                        </a:cubicBezTo>
                        <a:cubicBezTo>
                          <a:pt x="305" y="136"/>
                          <a:pt x="308" y="137"/>
                          <a:pt x="309" y="139"/>
                        </a:cubicBezTo>
                        <a:cubicBezTo>
                          <a:pt x="311" y="142"/>
                          <a:pt x="310" y="145"/>
                          <a:pt x="307" y="146"/>
                        </a:cubicBezTo>
                        <a:close/>
                        <a:moveTo>
                          <a:pt x="86" y="165"/>
                        </a:moveTo>
                        <a:cubicBezTo>
                          <a:pt x="76" y="147"/>
                          <a:pt x="76" y="147"/>
                          <a:pt x="76" y="147"/>
                        </a:cubicBezTo>
                        <a:cubicBezTo>
                          <a:pt x="77" y="147"/>
                          <a:pt x="78" y="147"/>
                          <a:pt x="79" y="147"/>
                        </a:cubicBezTo>
                        <a:cubicBezTo>
                          <a:pt x="83" y="149"/>
                          <a:pt x="85" y="153"/>
                          <a:pt x="85" y="153"/>
                        </a:cubicBezTo>
                        <a:cubicBezTo>
                          <a:pt x="87" y="155"/>
                          <a:pt x="90" y="156"/>
                          <a:pt x="92" y="155"/>
                        </a:cubicBezTo>
                        <a:cubicBezTo>
                          <a:pt x="95" y="153"/>
                          <a:pt x="96" y="150"/>
                          <a:pt x="94" y="148"/>
                        </a:cubicBezTo>
                        <a:cubicBezTo>
                          <a:pt x="94" y="147"/>
                          <a:pt x="90" y="140"/>
                          <a:pt x="82" y="138"/>
                        </a:cubicBezTo>
                        <a:cubicBezTo>
                          <a:pt x="78" y="137"/>
                          <a:pt x="75" y="137"/>
                          <a:pt x="71" y="138"/>
                        </a:cubicBezTo>
                        <a:cubicBezTo>
                          <a:pt x="70" y="136"/>
                          <a:pt x="67" y="135"/>
                          <a:pt x="64" y="136"/>
                        </a:cubicBezTo>
                        <a:cubicBezTo>
                          <a:pt x="62" y="138"/>
                          <a:pt x="61" y="141"/>
                          <a:pt x="62" y="143"/>
                        </a:cubicBezTo>
                        <a:cubicBezTo>
                          <a:pt x="60" y="145"/>
                          <a:pt x="58" y="148"/>
                          <a:pt x="57" y="152"/>
                        </a:cubicBezTo>
                        <a:cubicBezTo>
                          <a:pt x="55" y="160"/>
                          <a:pt x="58" y="167"/>
                          <a:pt x="59" y="168"/>
                        </a:cubicBezTo>
                        <a:cubicBezTo>
                          <a:pt x="59" y="169"/>
                          <a:pt x="63" y="176"/>
                          <a:pt x="71" y="178"/>
                        </a:cubicBezTo>
                        <a:cubicBezTo>
                          <a:pt x="75" y="179"/>
                          <a:pt x="78" y="179"/>
                          <a:pt x="82" y="178"/>
                        </a:cubicBezTo>
                        <a:cubicBezTo>
                          <a:pt x="92" y="195"/>
                          <a:pt x="92" y="195"/>
                          <a:pt x="92" y="195"/>
                        </a:cubicBezTo>
                        <a:cubicBezTo>
                          <a:pt x="86" y="195"/>
                          <a:pt x="83" y="191"/>
                          <a:pt x="82" y="190"/>
                        </a:cubicBezTo>
                        <a:cubicBezTo>
                          <a:pt x="81" y="187"/>
                          <a:pt x="78" y="186"/>
                          <a:pt x="76" y="188"/>
                        </a:cubicBezTo>
                        <a:cubicBezTo>
                          <a:pt x="73" y="189"/>
                          <a:pt x="72" y="192"/>
                          <a:pt x="74" y="194"/>
                        </a:cubicBezTo>
                        <a:cubicBezTo>
                          <a:pt x="77" y="201"/>
                          <a:pt x="86" y="208"/>
                          <a:pt x="97" y="204"/>
                        </a:cubicBezTo>
                        <a:cubicBezTo>
                          <a:pt x="97" y="205"/>
                          <a:pt x="97" y="205"/>
                          <a:pt x="97" y="205"/>
                        </a:cubicBezTo>
                        <a:cubicBezTo>
                          <a:pt x="99" y="208"/>
                          <a:pt x="102" y="209"/>
                          <a:pt x="104" y="207"/>
                        </a:cubicBezTo>
                        <a:cubicBezTo>
                          <a:pt x="107" y="206"/>
                          <a:pt x="108" y="203"/>
                          <a:pt x="106" y="201"/>
                        </a:cubicBezTo>
                        <a:cubicBezTo>
                          <a:pt x="105" y="199"/>
                          <a:pt x="105" y="199"/>
                          <a:pt x="105" y="199"/>
                        </a:cubicBezTo>
                        <a:cubicBezTo>
                          <a:pt x="114" y="192"/>
                          <a:pt x="113" y="181"/>
                          <a:pt x="109" y="175"/>
                        </a:cubicBezTo>
                        <a:cubicBezTo>
                          <a:pt x="106" y="168"/>
                          <a:pt x="97" y="161"/>
                          <a:pt x="86" y="165"/>
                        </a:cubicBezTo>
                        <a:close/>
                        <a:moveTo>
                          <a:pt x="74" y="168"/>
                        </a:moveTo>
                        <a:cubicBezTo>
                          <a:pt x="70" y="167"/>
                          <a:pt x="68" y="163"/>
                          <a:pt x="68" y="163"/>
                        </a:cubicBezTo>
                        <a:cubicBezTo>
                          <a:pt x="67" y="161"/>
                          <a:pt x="65" y="156"/>
                          <a:pt x="68" y="152"/>
                        </a:cubicBezTo>
                        <a:cubicBezTo>
                          <a:pt x="77" y="168"/>
                          <a:pt x="77" y="168"/>
                          <a:pt x="77" y="168"/>
                        </a:cubicBezTo>
                        <a:cubicBezTo>
                          <a:pt x="76" y="168"/>
                          <a:pt x="75" y="168"/>
                          <a:pt x="74" y="168"/>
                        </a:cubicBezTo>
                        <a:close/>
                        <a:moveTo>
                          <a:pt x="100" y="190"/>
                        </a:moveTo>
                        <a:cubicBezTo>
                          <a:pt x="91" y="174"/>
                          <a:pt x="91" y="174"/>
                          <a:pt x="91" y="174"/>
                        </a:cubicBezTo>
                        <a:cubicBezTo>
                          <a:pt x="96" y="174"/>
                          <a:pt x="99" y="178"/>
                          <a:pt x="100" y="180"/>
                        </a:cubicBezTo>
                        <a:cubicBezTo>
                          <a:pt x="101" y="181"/>
                          <a:pt x="103" y="186"/>
                          <a:pt x="100"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6000">
                      <a:cs typeface="+mn-ea"/>
                      <a:sym typeface="+mn-lt"/>
                    </a:endParaRPr>
                  </a:p>
                </p:txBody>
              </p:sp>
            </p:grpSp>
          </p:grpSp>
          <p:sp>
            <p:nvSpPr>
              <p:cNvPr id="46" name="矩形 45"/>
              <p:cNvSpPr/>
              <p:nvPr/>
            </p:nvSpPr>
            <p:spPr>
              <a:xfrm>
                <a:off x="13453" y="5129"/>
                <a:ext cx="3680" cy="909"/>
              </a:xfrm>
              <a:prstGeom prst="rect">
                <a:avLst/>
              </a:prstGeom>
              <a:noFill/>
              <a:ln>
                <a:noFill/>
              </a:ln>
              <a:extLst>
                <a:ext uri="{909E8E84-426E-40DD-AFC4-6F175D3DCCD1}">
                  <a14:hiddenFill xmlns:a14="http://schemas.microsoft.com/office/drawing/2010/main">
                    <a:solidFill>
                      <a:srgbClr val="98CD8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pPr>
                <a:r>
                  <a:rPr lang="zh-CN" altLang="en-US" sz="2000">
                    <a:solidFill>
                      <a:schemeClr val="tx1">
                        <a:lumMod val="95000"/>
                        <a:lumOff val="5000"/>
                      </a:schemeClr>
                    </a:solidFill>
                    <a:latin typeface="思源宋体" panose="02020400000000000000" charset="-122"/>
                    <a:ea typeface="思源宋体" panose="02020400000000000000" charset="-122"/>
                    <a:cs typeface="思源宋体" panose="02020400000000000000" charset="-122"/>
                    <a:sym typeface="+mn-ea"/>
                  </a:rPr>
                  <a:t>编辑标题文本</a:t>
                </a:r>
                <a:endParaRPr lang="zh-CN" altLang="en-US" sz="2000">
                  <a:solidFill>
                    <a:schemeClr val="tx1">
                      <a:lumMod val="95000"/>
                      <a:lumOff val="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47" name="文本框 12"/>
              <p:cNvSpPr txBox="1"/>
              <p:nvPr/>
            </p:nvSpPr>
            <p:spPr>
              <a:xfrm flipH="1">
                <a:off x="13453" y="5749"/>
                <a:ext cx="4331" cy="10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spcBef>
                    <a:spcPts val="600"/>
                  </a:spcBef>
                  <a:spcAft>
                    <a:spcPts val="600"/>
                  </a:spcAft>
                  <a:buClr>
                    <a:srgbClr val="5851BC"/>
                  </a:buClr>
                  <a:buNone/>
                </a:pPr>
                <a:r>
                  <a:rPr lang="zh-CN"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在此输入文本内容在此输入文本内容在此输入文本内容在此输入文本内容</a:t>
                </a:r>
                <a:endParaRPr lang="zh-CN" alt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p:txBody>
          </p:sp>
          <p:grpSp>
            <p:nvGrpSpPr>
              <p:cNvPr id="48" name="组合 47"/>
              <p:cNvGrpSpPr/>
              <p:nvPr/>
            </p:nvGrpSpPr>
            <p:grpSpPr>
              <a:xfrm>
                <a:off x="12472" y="7424"/>
                <a:ext cx="969" cy="969"/>
                <a:chOff x="12249" y="3432"/>
                <a:chExt cx="1108" cy="1108"/>
              </a:xfrm>
            </p:grpSpPr>
            <p:sp>
              <p:nvSpPr>
                <p:cNvPr id="49" name="椭圆 48"/>
                <p:cNvSpPr/>
                <p:nvPr/>
              </p:nvSpPr>
              <p:spPr>
                <a:xfrm>
                  <a:off x="12249" y="3432"/>
                  <a:ext cx="1109" cy="1109"/>
                </a:xfrm>
                <a:prstGeom prst="ellipse">
                  <a:avLst/>
                </a:prstGeom>
                <a:solidFill>
                  <a:srgbClr val="64BDBF"/>
                </a:solidFill>
                <a:ln w="38100" cap="flat" cmpd="sng" algn="ctr">
                  <a:solidFill>
                    <a:srgbClr val="FFFFFF"/>
                  </a:solidFill>
                  <a:prstDash val="solid"/>
                  <a:miter lim="800000"/>
                </a:ln>
                <a:effectLst/>
              </p:spPr>
              <p:txBody>
                <a:bodyPr wrap="square" lIns="91440" tIns="45720" rIns="91440" bIns="45720" anchor="ctr">
                  <a:normAutofit/>
                </a:bodyPr>
                <a:lstStyle/>
                <a:p>
                  <a:pPr algn="ctr" defTabSz="457200"/>
                  <a:endParaRPr lang="zh-CN" altLang="en-US" kern="0">
                    <a:solidFill>
                      <a:srgbClr val="000000"/>
                    </a:solidFill>
                    <a:latin typeface="思源宋体" panose="02020400000000000000" charset="-122"/>
                    <a:ea typeface="思源宋体" panose="02020400000000000000" charset="-122"/>
                    <a:cs typeface="思源宋体" panose="02020400000000000000" charset="-122"/>
                    <a:sym typeface="+mn-lt"/>
                  </a:endParaRPr>
                </a:p>
              </p:txBody>
            </p:sp>
            <p:grpSp>
              <p:nvGrpSpPr>
                <p:cNvPr id="54" name="组 11"/>
                <p:cNvGrpSpPr/>
                <p:nvPr/>
              </p:nvGrpSpPr>
              <p:grpSpPr>
                <a:xfrm>
                  <a:off x="12546" y="3757"/>
                  <a:ext cx="515" cy="459"/>
                  <a:chOff x="4148138" y="2051050"/>
                  <a:chExt cx="874713" cy="779463"/>
                </a:xfrm>
                <a:solidFill>
                  <a:schemeClr val="bg1"/>
                </a:solidFill>
              </p:grpSpPr>
              <p:sp>
                <p:nvSpPr>
                  <p:cNvPr id="55" name="Freeform 72"/>
                  <p:cNvSpPr>
                    <a:spLocks noEditPoints="1"/>
                  </p:cNvSpPr>
                  <p:nvPr/>
                </p:nvSpPr>
                <p:spPr bwMode="auto">
                  <a:xfrm>
                    <a:off x="4367213" y="2193925"/>
                    <a:ext cx="655638" cy="563563"/>
                  </a:xfrm>
                  <a:custGeom>
                    <a:avLst/>
                    <a:gdLst>
                      <a:gd name="T0" fmla="*/ 295 w 313"/>
                      <a:gd name="T1" fmla="*/ 88 h 268"/>
                      <a:gd name="T2" fmla="*/ 282 w 313"/>
                      <a:gd name="T3" fmla="*/ 88 h 268"/>
                      <a:gd name="T4" fmla="*/ 298 w 313"/>
                      <a:gd name="T5" fmla="*/ 149 h 268"/>
                      <a:gd name="T6" fmla="*/ 273 w 313"/>
                      <a:gd name="T7" fmla="*/ 192 h 268"/>
                      <a:gd name="T8" fmla="*/ 24 w 313"/>
                      <a:gd name="T9" fmla="*/ 257 h 268"/>
                      <a:gd name="T10" fmla="*/ 21 w 313"/>
                      <a:gd name="T11" fmla="*/ 258 h 268"/>
                      <a:gd name="T12" fmla="*/ 37 w 313"/>
                      <a:gd name="T13" fmla="*/ 268 h 268"/>
                      <a:gd name="T14" fmla="*/ 295 w 313"/>
                      <a:gd name="T15" fmla="*/ 268 h 268"/>
                      <a:gd name="T16" fmla="*/ 313 w 313"/>
                      <a:gd name="T17" fmla="*/ 251 h 268"/>
                      <a:gd name="T18" fmla="*/ 313 w 313"/>
                      <a:gd name="T19" fmla="*/ 106 h 268"/>
                      <a:gd name="T20" fmla="*/ 295 w 313"/>
                      <a:gd name="T21" fmla="*/ 88 h 268"/>
                      <a:gd name="T22" fmla="*/ 292 w 313"/>
                      <a:gd name="T23" fmla="*/ 252 h 268"/>
                      <a:gd name="T24" fmla="*/ 158 w 313"/>
                      <a:gd name="T25" fmla="*/ 253 h 268"/>
                      <a:gd name="T26" fmla="*/ 153 w 313"/>
                      <a:gd name="T27" fmla="*/ 248 h 268"/>
                      <a:gd name="T28" fmla="*/ 158 w 313"/>
                      <a:gd name="T29" fmla="*/ 243 h 268"/>
                      <a:gd name="T30" fmla="*/ 292 w 313"/>
                      <a:gd name="T31" fmla="*/ 242 h 268"/>
                      <a:gd name="T32" fmla="*/ 297 w 313"/>
                      <a:gd name="T33" fmla="*/ 247 h 268"/>
                      <a:gd name="T34" fmla="*/ 292 w 313"/>
                      <a:gd name="T35" fmla="*/ 252 h 268"/>
                      <a:gd name="T36" fmla="*/ 282 w 313"/>
                      <a:gd name="T37" fmla="*/ 158 h 268"/>
                      <a:gd name="T38" fmla="*/ 281 w 313"/>
                      <a:gd name="T39" fmla="*/ 154 h 268"/>
                      <a:gd name="T40" fmla="*/ 245 w 313"/>
                      <a:gd name="T41" fmla="*/ 13 h 268"/>
                      <a:gd name="T42" fmla="*/ 228 w 313"/>
                      <a:gd name="T43" fmla="*/ 0 h 268"/>
                      <a:gd name="T44" fmla="*/ 223 w 313"/>
                      <a:gd name="T45" fmla="*/ 1 h 268"/>
                      <a:gd name="T46" fmla="*/ 210 w 313"/>
                      <a:gd name="T47" fmla="*/ 4 h 268"/>
                      <a:gd name="T48" fmla="*/ 241 w 313"/>
                      <a:gd name="T49" fmla="*/ 59 h 268"/>
                      <a:gd name="T50" fmla="*/ 227 w 313"/>
                      <a:gd name="T51" fmla="*/ 107 h 268"/>
                      <a:gd name="T52" fmla="*/ 2 w 313"/>
                      <a:gd name="T53" fmla="*/ 233 h 268"/>
                      <a:gd name="T54" fmla="*/ 0 w 313"/>
                      <a:gd name="T55" fmla="*/ 233 h 268"/>
                      <a:gd name="T56" fmla="*/ 15 w 313"/>
                      <a:gd name="T57" fmla="*/ 241 h 268"/>
                      <a:gd name="T58" fmla="*/ 19 w 313"/>
                      <a:gd name="T59" fmla="*/ 241 h 268"/>
                      <a:gd name="T60" fmla="*/ 269 w 313"/>
                      <a:gd name="T61" fmla="*/ 175 h 268"/>
                      <a:gd name="T62" fmla="*/ 282 w 313"/>
                      <a:gd name="T63" fmla="*/ 158 h 268"/>
                      <a:gd name="T64" fmla="*/ 259 w 313"/>
                      <a:gd name="T65" fmla="*/ 159 h 268"/>
                      <a:gd name="T66" fmla="*/ 131 w 313"/>
                      <a:gd name="T67" fmla="*/ 198 h 268"/>
                      <a:gd name="T68" fmla="*/ 125 w 313"/>
                      <a:gd name="T69" fmla="*/ 195 h 268"/>
                      <a:gd name="T70" fmla="*/ 128 w 313"/>
                      <a:gd name="T71" fmla="*/ 189 h 268"/>
                      <a:gd name="T72" fmla="*/ 256 w 313"/>
                      <a:gd name="T73" fmla="*/ 149 h 268"/>
                      <a:gd name="T74" fmla="*/ 263 w 313"/>
                      <a:gd name="T75" fmla="*/ 153 h 268"/>
                      <a:gd name="T76" fmla="*/ 259 w 313"/>
                      <a:gd name="T77" fmla="*/ 15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3" h="268">
                        <a:moveTo>
                          <a:pt x="295" y="88"/>
                        </a:moveTo>
                        <a:cubicBezTo>
                          <a:pt x="282" y="88"/>
                          <a:pt x="282" y="88"/>
                          <a:pt x="282" y="88"/>
                        </a:cubicBezTo>
                        <a:cubicBezTo>
                          <a:pt x="298" y="149"/>
                          <a:pt x="298" y="149"/>
                          <a:pt x="298" y="149"/>
                        </a:cubicBezTo>
                        <a:cubicBezTo>
                          <a:pt x="303" y="168"/>
                          <a:pt x="292" y="187"/>
                          <a:pt x="273" y="192"/>
                        </a:cubicBezTo>
                        <a:cubicBezTo>
                          <a:pt x="24" y="257"/>
                          <a:pt x="24" y="257"/>
                          <a:pt x="24" y="257"/>
                        </a:cubicBezTo>
                        <a:cubicBezTo>
                          <a:pt x="23" y="258"/>
                          <a:pt x="22" y="258"/>
                          <a:pt x="21" y="258"/>
                        </a:cubicBezTo>
                        <a:cubicBezTo>
                          <a:pt x="24" y="264"/>
                          <a:pt x="30" y="268"/>
                          <a:pt x="37" y="268"/>
                        </a:cubicBezTo>
                        <a:cubicBezTo>
                          <a:pt x="295" y="268"/>
                          <a:pt x="295" y="268"/>
                          <a:pt x="295" y="268"/>
                        </a:cubicBezTo>
                        <a:cubicBezTo>
                          <a:pt x="305" y="268"/>
                          <a:pt x="313" y="261"/>
                          <a:pt x="313" y="251"/>
                        </a:cubicBezTo>
                        <a:cubicBezTo>
                          <a:pt x="313" y="106"/>
                          <a:pt x="313" y="106"/>
                          <a:pt x="313" y="106"/>
                        </a:cubicBezTo>
                        <a:cubicBezTo>
                          <a:pt x="313" y="96"/>
                          <a:pt x="305" y="88"/>
                          <a:pt x="295" y="88"/>
                        </a:cubicBezTo>
                        <a:close/>
                        <a:moveTo>
                          <a:pt x="292" y="252"/>
                        </a:moveTo>
                        <a:cubicBezTo>
                          <a:pt x="158" y="253"/>
                          <a:pt x="158" y="253"/>
                          <a:pt x="158" y="253"/>
                        </a:cubicBezTo>
                        <a:cubicBezTo>
                          <a:pt x="155" y="253"/>
                          <a:pt x="153" y="251"/>
                          <a:pt x="153" y="248"/>
                        </a:cubicBezTo>
                        <a:cubicBezTo>
                          <a:pt x="153" y="245"/>
                          <a:pt x="155" y="243"/>
                          <a:pt x="158" y="243"/>
                        </a:cubicBezTo>
                        <a:cubicBezTo>
                          <a:pt x="292" y="242"/>
                          <a:pt x="292" y="242"/>
                          <a:pt x="292" y="242"/>
                        </a:cubicBezTo>
                        <a:cubicBezTo>
                          <a:pt x="295" y="242"/>
                          <a:pt x="297" y="245"/>
                          <a:pt x="297" y="247"/>
                        </a:cubicBezTo>
                        <a:cubicBezTo>
                          <a:pt x="297" y="250"/>
                          <a:pt x="295" y="252"/>
                          <a:pt x="292" y="252"/>
                        </a:cubicBezTo>
                        <a:close/>
                        <a:moveTo>
                          <a:pt x="282" y="158"/>
                        </a:moveTo>
                        <a:cubicBezTo>
                          <a:pt x="282" y="157"/>
                          <a:pt x="282" y="155"/>
                          <a:pt x="281" y="154"/>
                        </a:cubicBezTo>
                        <a:cubicBezTo>
                          <a:pt x="245" y="13"/>
                          <a:pt x="245" y="13"/>
                          <a:pt x="245" y="13"/>
                        </a:cubicBezTo>
                        <a:cubicBezTo>
                          <a:pt x="243" y="5"/>
                          <a:pt x="235" y="0"/>
                          <a:pt x="228" y="0"/>
                        </a:cubicBezTo>
                        <a:cubicBezTo>
                          <a:pt x="226" y="0"/>
                          <a:pt x="225" y="0"/>
                          <a:pt x="223" y="1"/>
                        </a:cubicBezTo>
                        <a:cubicBezTo>
                          <a:pt x="210" y="4"/>
                          <a:pt x="210" y="4"/>
                          <a:pt x="210" y="4"/>
                        </a:cubicBezTo>
                        <a:cubicBezTo>
                          <a:pt x="241" y="59"/>
                          <a:pt x="241" y="59"/>
                          <a:pt x="241" y="59"/>
                        </a:cubicBezTo>
                        <a:cubicBezTo>
                          <a:pt x="250" y="76"/>
                          <a:pt x="244" y="97"/>
                          <a:pt x="227" y="107"/>
                        </a:cubicBezTo>
                        <a:cubicBezTo>
                          <a:pt x="2" y="233"/>
                          <a:pt x="2" y="233"/>
                          <a:pt x="2" y="233"/>
                        </a:cubicBezTo>
                        <a:cubicBezTo>
                          <a:pt x="1" y="233"/>
                          <a:pt x="1" y="233"/>
                          <a:pt x="0" y="233"/>
                        </a:cubicBezTo>
                        <a:cubicBezTo>
                          <a:pt x="3" y="238"/>
                          <a:pt x="9" y="241"/>
                          <a:pt x="15" y="241"/>
                        </a:cubicBezTo>
                        <a:cubicBezTo>
                          <a:pt x="16" y="241"/>
                          <a:pt x="18" y="241"/>
                          <a:pt x="19" y="241"/>
                        </a:cubicBezTo>
                        <a:cubicBezTo>
                          <a:pt x="269" y="175"/>
                          <a:pt x="269" y="175"/>
                          <a:pt x="269" y="175"/>
                        </a:cubicBezTo>
                        <a:cubicBezTo>
                          <a:pt x="277" y="173"/>
                          <a:pt x="282" y="166"/>
                          <a:pt x="282" y="158"/>
                        </a:cubicBezTo>
                        <a:close/>
                        <a:moveTo>
                          <a:pt x="259" y="159"/>
                        </a:moveTo>
                        <a:cubicBezTo>
                          <a:pt x="131" y="198"/>
                          <a:pt x="131" y="198"/>
                          <a:pt x="131" y="198"/>
                        </a:cubicBezTo>
                        <a:cubicBezTo>
                          <a:pt x="129" y="199"/>
                          <a:pt x="126" y="198"/>
                          <a:pt x="125" y="195"/>
                        </a:cubicBezTo>
                        <a:cubicBezTo>
                          <a:pt x="124" y="192"/>
                          <a:pt x="126" y="190"/>
                          <a:pt x="128" y="189"/>
                        </a:cubicBezTo>
                        <a:cubicBezTo>
                          <a:pt x="256" y="149"/>
                          <a:pt x="256" y="149"/>
                          <a:pt x="256" y="149"/>
                        </a:cubicBezTo>
                        <a:cubicBezTo>
                          <a:pt x="259" y="149"/>
                          <a:pt x="262" y="150"/>
                          <a:pt x="263" y="153"/>
                        </a:cubicBezTo>
                        <a:cubicBezTo>
                          <a:pt x="263" y="155"/>
                          <a:pt x="262" y="158"/>
                          <a:pt x="259"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6000">
                      <a:cs typeface="+mn-ea"/>
                      <a:sym typeface="+mn-lt"/>
                    </a:endParaRPr>
                  </a:p>
                </p:txBody>
              </p:sp>
              <p:sp>
                <p:nvSpPr>
                  <p:cNvPr id="56" name="Freeform 73"/>
                  <p:cNvSpPr>
                    <a:spLocks noEditPoints="1"/>
                  </p:cNvSpPr>
                  <p:nvPr/>
                </p:nvSpPr>
                <p:spPr bwMode="auto">
                  <a:xfrm>
                    <a:off x="4148138" y="2051050"/>
                    <a:ext cx="874713" cy="779463"/>
                  </a:xfrm>
                  <a:custGeom>
                    <a:avLst/>
                    <a:gdLst>
                      <a:gd name="T0" fmla="*/ 141 w 417"/>
                      <a:gd name="T1" fmla="*/ 336 h 371"/>
                      <a:gd name="T2" fmla="*/ 124 w 417"/>
                      <a:gd name="T3" fmla="*/ 326 h 371"/>
                      <a:gd name="T4" fmla="*/ 141 w 417"/>
                      <a:gd name="T5" fmla="*/ 371 h 371"/>
                      <a:gd name="T6" fmla="*/ 417 w 417"/>
                      <a:gd name="T7" fmla="*/ 354 h 371"/>
                      <a:gd name="T8" fmla="*/ 399 w 417"/>
                      <a:gd name="T9" fmla="*/ 336 h 371"/>
                      <a:gd name="T10" fmla="*/ 329 w 417"/>
                      <a:gd name="T11" fmla="*/ 136 h 371"/>
                      <a:gd name="T12" fmla="*/ 243 w 417"/>
                      <a:gd name="T13" fmla="*/ 0 h 371"/>
                      <a:gd name="T14" fmla="*/ 9 w 417"/>
                      <a:gd name="T15" fmla="*/ 128 h 371"/>
                      <a:gd name="T16" fmla="*/ 3 w 417"/>
                      <a:gd name="T17" fmla="*/ 152 h 371"/>
                      <a:gd name="T18" fmla="*/ 89 w 417"/>
                      <a:gd name="T19" fmla="*/ 287 h 371"/>
                      <a:gd name="T20" fmla="*/ 323 w 417"/>
                      <a:gd name="T21" fmla="*/ 159 h 371"/>
                      <a:gd name="T22" fmla="*/ 111 w 417"/>
                      <a:gd name="T23" fmla="*/ 220 h 371"/>
                      <a:gd name="T24" fmla="*/ 57 w 417"/>
                      <a:gd name="T25" fmla="*/ 122 h 371"/>
                      <a:gd name="T26" fmla="*/ 111 w 417"/>
                      <a:gd name="T27" fmla="*/ 220 h 371"/>
                      <a:gd name="T28" fmla="*/ 190 w 417"/>
                      <a:gd name="T29" fmla="*/ 210 h 371"/>
                      <a:gd name="T30" fmla="*/ 185 w 417"/>
                      <a:gd name="T31" fmla="*/ 201 h 371"/>
                      <a:gd name="T32" fmla="*/ 309 w 417"/>
                      <a:gd name="T33" fmla="*/ 139 h 371"/>
                      <a:gd name="T34" fmla="*/ 86 w 417"/>
                      <a:gd name="T35" fmla="*/ 165 h 371"/>
                      <a:gd name="T36" fmla="*/ 79 w 417"/>
                      <a:gd name="T37" fmla="*/ 147 h 371"/>
                      <a:gd name="T38" fmla="*/ 92 w 417"/>
                      <a:gd name="T39" fmla="*/ 155 h 371"/>
                      <a:gd name="T40" fmla="*/ 82 w 417"/>
                      <a:gd name="T41" fmla="*/ 138 h 371"/>
                      <a:gd name="T42" fmla="*/ 64 w 417"/>
                      <a:gd name="T43" fmla="*/ 136 h 371"/>
                      <a:gd name="T44" fmla="*/ 57 w 417"/>
                      <a:gd name="T45" fmla="*/ 152 h 371"/>
                      <a:gd name="T46" fmla="*/ 71 w 417"/>
                      <a:gd name="T47" fmla="*/ 178 h 371"/>
                      <a:gd name="T48" fmla="*/ 92 w 417"/>
                      <a:gd name="T49" fmla="*/ 195 h 371"/>
                      <a:gd name="T50" fmla="*/ 76 w 417"/>
                      <a:gd name="T51" fmla="*/ 188 h 371"/>
                      <a:gd name="T52" fmla="*/ 97 w 417"/>
                      <a:gd name="T53" fmla="*/ 204 h 371"/>
                      <a:gd name="T54" fmla="*/ 104 w 417"/>
                      <a:gd name="T55" fmla="*/ 207 h 371"/>
                      <a:gd name="T56" fmla="*/ 105 w 417"/>
                      <a:gd name="T57" fmla="*/ 199 h 371"/>
                      <a:gd name="T58" fmla="*/ 86 w 417"/>
                      <a:gd name="T59" fmla="*/ 165 h 371"/>
                      <a:gd name="T60" fmla="*/ 68 w 417"/>
                      <a:gd name="T61" fmla="*/ 163 h 371"/>
                      <a:gd name="T62" fmla="*/ 77 w 417"/>
                      <a:gd name="T63" fmla="*/ 168 h 371"/>
                      <a:gd name="T64" fmla="*/ 100 w 417"/>
                      <a:gd name="T65" fmla="*/ 190 h 371"/>
                      <a:gd name="T66" fmla="*/ 100 w 417"/>
                      <a:gd name="T67" fmla="*/ 18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371">
                        <a:moveTo>
                          <a:pt x="399" y="336"/>
                        </a:moveTo>
                        <a:cubicBezTo>
                          <a:pt x="141" y="336"/>
                          <a:pt x="141" y="336"/>
                          <a:pt x="141" y="336"/>
                        </a:cubicBezTo>
                        <a:cubicBezTo>
                          <a:pt x="134" y="336"/>
                          <a:pt x="128" y="332"/>
                          <a:pt x="125" y="326"/>
                        </a:cubicBezTo>
                        <a:cubicBezTo>
                          <a:pt x="125" y="326"/>
                          <a:pt x="124" y="326"/>
                          <a:pt x="124" y="326"/>
                        </a:cubicBezTo>
                        <a:cubicBezTo>
                          <a:pt x="124" y="354"/>
                          <a:pt x="124" y="354"/>
                          <a:pt x="124" y="354"/>
                        </a:cubicBezTo>
                        <a:cubicBezTo>
                          <a:pt x="124" y="363"/>
                          <a:pt x="132" y="371"/>
                          <a:pt x="141" y="371"/>
                        </a:cubicBezTo>
                        <a:cubicBezTo>
                          <a:pt x="399" y="371"/>
                          <a:pt x="399" y="371"/>
                          <a:pt x="399" y="371"/>
                        </a:cubicBezTo>
                        <a:cubicBezTo>
                          <a:pt x="409" y="371"/>
                          <a:pt x="417" y="363"/>
                          <a:pt x="417" y="354"/>
                        </a:cubicBezTo>
                        <a:cubicBezTo>
                          <a:pt x="417" y="319"/>
                          <a:pt x="417" y="319"/>
                          <a:pt x="417" y="319"/>
                        </a:cubicBezTo>
                        <a:cubicBezTo>
                          <a:pt x="417" y="329"/>
                          <a:pt x="409" y="336"/>
                          <a:pt x="399" y="336"/>
                        </a:cubicBezTo>
                        <a:close/>
                        <a:moveTo>
                          <a:pt x="332" y="144"/>
                        </a:moveTo>
                        <a:cubicBezTo>
                          <a:pt x="332" y="141"/>
                          <a:pt x="331" y="138"/>
                          <a:pt x="329" y="136"/>
                        </a:cubicBezTo>
                        <a:cubicBezTo>
                          <a:pt x="259" y="9"/>
                          <a:pt x="259" y="9"/>
                          <a:pt x="259" y="9"/>
                        </a:cubicBezTo>
                        <a:cubicBezTo>
                          <a:pt x="255" y="3"/>
                          <a:pt x="249" y="0"/>
                          <a:pt x="243" y="0"/>
                        </a:cubicBezTo>
                        <a:cubicBezTo>
                          <a:pt x="240" y="0"/>
                          <a:pt x="237" y="0"/>
                          <a:pt x="235" y="2"/>
                        </a:cubicBezTo>
                        <a:cubicBezTo>
                          <a:pt x="9" y="128"/>
                          <a:pt x="9" y="128"/>
                          <a:pt x="9" y="128"/>
                        </a:cubicBezTo>
                        <a:cubicBezTo>
                          <a:pt x="4" y="131"/>
                          <a:pt x="0" y="137"/>
                          <a:pt x="0" y="143"/>
                        </a:cubicBezTo>
                        <a:cubicBezTo>
                          <a:pt x="0" y="146"/>
                          <a:pt x="1" y="149"/>
                          <a:pt x="3" y="152"/>
                        </a:cubicBezTo>
                        <a:cubicBezTo>
                          <a:pt x="74" y="278"/>
                          <a:pt x="74" y="278"/>
                          <a:pt x="74" y="278"/>
                        </a:cubicBezTo>
                        <a:cubicBezTo>
                          <a:pt x="77" y="284"/>
                          <a:pt x="83" y="287"/>
                          <a:pt x="89" y="287"/>
                        </a:cubicBezTo>
                        <a:cubicBezTo>
                          <a:pt x="92" y="287"/>
                          <a:pt x="95" y="287"/>
                          <a:pt x="97" y="285"/>
                        </a:cubicBezTo>
                        <a:cubicBezTo>
                          <a:pt x="323" y="159"/>
                          <a:pt x="323" y="159"/>
                          <a:pt x="323" y="159"/>
                        </a:cubicBezTo>
                        <a:cubicBezTo>
                          <a:pt x="328" y="156"/>
                          <a:pt x="332" y="150"/>
                          <a:pt x="332" y="144"/>
                        </a:cubicBezTo>
                        <a:close/>
                        <a:moveTo>
                          <a:pt x="111" y="220"/>
                        </a:moveTo>
                        <a:cubicBezTo>
                          <a:pt x="88" y="232"/>
                          <a:pt x="58" y="220"/>
                          <a:pt x="43" y="193"/>
                        </a:cubicBezTo>
                        <a:cubicBezTo>
                          <a:pt x="29" y="166"/>
                          <a:pt x="35" y="134"/>
                          <a:pt x="57" y="122"/>
                        </a:cubicBezTo>
                        <a:cubicBezTo>
                          <a:pt x="80" y="110"/>
                          <a:pt x="110" y="122"/>
                          <a:pt x="125" y="149"/>
                        </a:cubicBezTo>
                        <a:cubicBezTo>
                          <a:pt x="139" y="176"/>
                          <a:pt x="133" y="208"/>
                          <a:pt x="111" y="220"/>
                        </a:cubicBezTo>
                        <a:close/>
                        <a:moveTo>
                          <a:pt x="307" y="146"/>
                        </a:moveTo>
                        <a:cubicBezTo>
                          <a:pt x="190" y="210"/>
                          <a:pt x="190" y="210"/>
                          <a:pt x="190" y="210"/>
                        </a:cubicBezTo>
                        <a:cubicBezTo>
                          <a:pt x="187" y="211"/>
                          <a:pt x="184" y="210"/>
                          <a:pt x="183" y="208"/>
                        </a:cubicBezTo>
                        <a:cubicBezTo>
                          <a:pt x="181" y="206"/>
                          <a:pt x="182" y="202"/>
                          <a:pt x="185" y="201"/>
                        </a:cubicBezTo>
                        <a:cubicBezTo>
                          <a:pt x="303" y="137"/>
                          <a:pt x="303" y="137"/>
                          <a:pt x="303" y="137"/>
                        </a:cubicBezTo>
                        <a:cubicBezTo>
                          <a:pt x="305" y="136"/>
                          <a:pt x="308" y="137"/>
                          <a:pt x="309" y="139"/>
                        </a:cubicBezTo>
                        <a:cubicBezTo>
                          <a:pt x="311" y="142"/>
                          <a:pt x="310" y="145"/>
                          <a:pt x="307" y="146"/>
                        </a:cubicBezTo>
                        <a:close/>
                        <a:moveTo>
                          <a:pt x="86" y="165"/>
                        </a:moveTo>
                        <a:cubicBezTo>
                          <a:pt x="76" y="147"/>
                          <a:pt x="76" y="147"/>
                          <a:pt x="76" y="147"/>
                        </a:cubicBezTo>
                        <a:cubicBezTo>
                          <a:pt x="77" y="147"/>
                          <a:pt x="78" y="147"/>
                          <a:pt x="79" y="147"/>
                        </a:cubicBezTo>
                        <a:cubicBezTo>
                          <a:pt x="83" y="149"/>
                          <a:pt x="85" y="153"/>
                          <a:pt x="85" y="153"/>
                        </a:cubicBezTo>
                        <a:cubicBezTo>
                          <a:pt x="87" y="155"/>
                          <a:pt x="90" y="156"/>
                          <a:pt x="92" y="155"/>
                        </a:cubicBezTo>
                        <a:cubicBezTo>
                          <a:pt x="95" y="153"/>
                          <a:pt x="96" y="150"/>
                          <a:pt x="94" y="148"/>
                        </a:cubicBezTo>
                        <a:cubicBezTo>
                          <a:pt x="94" y="147"/>
                          <a:pt x="90" y="140"/>
                          <a:pt x="82" y="138"/>
                        </a:cubicBezTo>
                        <a:cubicBezTo>
                          <a:pt x="78" y="137"/>
                          <a:pt x="75" y="137"/>
                          <a:pt x="71" y="138"/>
                        </a:cubicBezTo>
                        <a:cubicBezTo>
                          <a:pt x="70" y="136"/>
                          <a:pt x="67" y="135"/>
                          <a:pt x="64" y="136"/>
                        </a:cubicBezTo>
                        <a:cubicBezTo>
                          <a:pt x="62" y="138"/>
                          <a:pt x="61" y="141"/>
                          <a:pt x="62" y="143"/>
                        </a:cubicBezTo>
                        <a:cubicBezTo>
                          <a:pt x="60" y="145"/>
                          <a:pt x="58" y="148"/>
                          <a:pt x="57" y="152"/>
                        </a:cubicBezTo>
                        <a:cubicBezTo>
                          <a:pt x="55" y="160"/>
                          <a:pt x="58" y="167"/>
                          <a:pt x="59" y="168"/>
                        </a:cubicBezTo>
                        <a:cubicBezTo>
                          <a:pt x="59" y="169"/>
                          <a:pt x="63" y="176"/>
                          <a:pt x="71" y="178"/>
                        </a:cubicBezTo>
                        <a:cubicBezTo>
                          <a:pt x="75" y="179"/>
                          <a:pt x="78" y="179"/>
                          <a:pt x="82" y="178"/>
                        </a:cubicBezTo>
                        <a:cubicBezTo>
                          <a:pt x="92" y="195"/>
                          <a:pt x="92" y="195"/>
                          <a:pt x="92" y="195"/>
                        </a:cubicBezTo>
                        <a:cubicBezTo>
                          <a:pt x="86" y="195"/>
                          <a:pt x="83" y="191"/>
                          <a:pt x="82" y="190"/>
                        </a:cubicBezTo>
                        <a:cubicBezTo>
                          <a:pt x="81" y="187"/>
                          <a:pt x="78" y="186"/>
                          <a:pt x="76" y="188"/>
                        </a:cubicBezTo>
                        <a:cubicBezTo>
                          <a:pt x="73" y="189"/>
                          <a:pt x="72" y="192"/>
                          <a:pt x="74" y="194"/>
                        </a:cubicBezTo>
                        <a:cubicBezTo>
                          <a:pt x="77" y="201"/>
                          <a:pt x="86" y="208"/>
                          <a:pt x="97" y="204"/>
                        </a:cubicBezTo>
                        <a:cubicBezTo>
                          <a:pt x="97" y="205"/>
                          <a:pt x="97" y="205"/>
                          <a:pt x="97" y="205"/>
                        </a:cubicBezTo>
                        <a:cubicBezTo>
                          <a:pt x="99" y="208"/>
                          <a:pt x="102" y="209"/>
                          <a:pt x="104" y="207"/>
                        </a:cubicBezTo>
                        <a:cubicBezTo>
                          <a:pt x="107" y="206"/>
                          <a:pt x="108" y="203"/>
                          <a:pt x="106" y="201"/>
                        </a:cubicBezTo>
                        <a:cubicBezTo>
                          <a:pt x="105" y="199"/>
                          <a:pt x="105" y="199"/>
                          <a:pt x="105" y="199"/>
                        </a:cubicBezTo>
                        <a:cubicBezTo>
                          <a:pt x="114" y="192"/>
                          <a:pt x="113" y="181"/>
                          <a:pt x="109" y="175"/>
                        </a:cubicBezTo>
                        <a:cubicBezTo>
                          <a:pt x="106" y="168"/>
                          <a:pt x="97" y="161"/>
                          <a:pt x="86" y="165"/>
                        </a:cubicBezTo>
                        <a:close/>
                        <a:moveTo>
                          <a:pt x="74" y="168"/>
                        </a:moveTo>
                        <a:cubicBezTo>
                          <a:pt x="70" y="167"/>
                          <a:pt x="68" y="163"/>
                          <a:pt x="68" y="163"/>
                        </a:cubicBezTo>
                        <a:cubicBezTo>
                          <a:pt x="67" y="161"/>
                          <a:pt x="65" y="156"/>
                          <a:pt x="68" y="152"/>
                        </a:cubicBezTo>
                        <a:cubicBezTo>
                          <a:pt x="77" y="168"/>
                          <a:pt x="77" y="168"/>
                          <a:pt x="77" y="168"/>
                        </a:cubicBezTo>
                        <a:cubicBezTo>
                          <a:pt x="76" y="168"/>
                          <a:pt x="75" y="168"/>
                          <a:pt x="74" y="168"/>
                        </a:cubicBezTo>
                        <a:close/>
                        <a:moveTo>
                          <a:pt x="100" y="190"/>
                        </a:moveTo>
                        <a:cubicBezTo>
                          <a:pt x="91" y="174"/>
                          <a:pt x="91" y="174"/>
                          <a:pt x="91" y="174"/>
                        </a:cubicBezTo>
                        <a:cubicBezTo>
                          <a:pt x="96" y="174"/>
                          <a:pt x="99" y="178"/>
                          <a:pt x="100" y="180"/>
                        </a:cubicBezTo>
                        <a:cubicBezTo>
                          <a:pt x="101" y="181"/>
                          <a:pt x="103" y="186"/>
                          <a:pt x="100"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6000">
                      <a:cs typeface="+mn-ea"/>
                      <a:sym typeface="+mn-lt"/>
                    </a:endParaRPr>
                  </a:p>
                </p:txBody>
              </p:sp>
            </p:grpSp>
          </p:grpSp>
          <p:sp>
            <p:nvSpPr>
              <p:cNvPr id="57" name="矩形 56"/>
              <p:cNvSpPr/>
              <p:nvPr/>
            </p:nvSpPr>
            <p:spPr>
              <a:xfrm>
                <a:off x="13424" y="7088"/>
                <a:ext cx="3680" cy="909"/>
              </a:xfrm>
              <a:prstGeom prst="rect">
                <a:avLst/>
              </a:prstGeom>
              <a:noFill/>
              <a:ln>
                <a:noFill/>
              </a:ln>
              <a:extLst>
                <a:ext uri="{909E8E84-426E-40DD-AFC4-6F175D3DCCD1}">
                  <a14:hiddenFill xmlns:a14="http://schemas.microsoft.com/office/drawing/2010/main">
                    <a:solidFill>
                      <a:srgbClr val="98CD8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pPr>
                <a:r>
                  <a:rPr lang="zh-CN" altLang="en-US" sz="2000">
                    <a:solidFill>
                      <a:schemeClr val="tx1">
                        <a:lumMod val="95000"/>
                        <a:lumOff val="5000"/>
                      </a:schemeClr>
                    </a:solidFill>
                    <a:latin typeface="思源宋体" panose="02020400000000000000" charset="-122"/>
                    <a:ea typeface="思源宋体" panose="02020400000000000000" charset="-122"/>
                    <a:cs typeface="思源宋体" panose="02020400000000000000" charset="-122"/>
                    <a:sym typeface="+mn-ea"/>
                  </a:rPr>
                  <a:t>编辑标题文本</a:t>
                </a:r>
                <a:endParaRPr lang="zh-CN" altLang="en-US" sz="2000">
                  <a:solidFill>
                    <a:schemeClr val="tx1">
                      <a:lumMod val="95000"/>
                      <a:lumOff val="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59" name="文本框 12"/>
              <p:cNvSpPr txBox="1"/>
              <p:nvPr/>
            </p:nvSpPr>
            <p:spPr>
              <a:xfrm flipH="1">
                <a:off x="13424" y="7708"/>
                <a:ext cx="4331" cy="10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spcBef>
                    <a:spcPts val="600"/>
                  </a:spcBef>
                  <a:spcAft>
                    <a:spcPts val="600"/>
                  </a:spcAft>
                  <a:buClr>
                    <a:srgbClr val="5851BC"/>
                  </a:buClr>
                  <a:buNone/>
                </a:pPr>
                <a:r>
                  <a:rPr lang="zh-CN"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在此输入文本内容在此输入文本内容在此输入文本内容在此输入文本内容</a:t>
                </a:r>
                <a:endParaRPr lang="zh-CN" alt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p:txBody>
          </p:sp>
        </p:grpSp>
        <p:grpSp>
          <p:nvGrpSpPr>
            <p:cNvPr id="83" name="组合 82"/>
            <p:cNvGrpSpPr/>
            <p:nvPr/>
          </p:nvGrpSpPr>
          <p:grpSpPr>
            <a:xfrm flipH="1">
              <a:off x="1551" y="3096"/>
              <a:ext cx="5315" cy="5628"/>
              <a:chOff x="12472" y="3096"/>
              <a:chExt cx="5315" cy="5628"/>
            </a:xfrm>
          </p:grpSpPr>
          <p:grpSp>
            <p:nvGrpSpPr>
              <p:cNvPr id="84" name="组合 83"/>
              <p:cNvGrpSpPr/>
              <p:nvPr/>
            </p:nvGrpSpPr>
            <p:grpSpPr>
              <a:xfrm>
                <a:off x="12504" y="3432"/>
                <a:ext cx="969" cy="969"/>
                <a:chOff x="12249" y="3432"/>
                <a:chExt cx="1108" cy="1108"/>
              </a:xfrm>
            </p:grpSpPr>
            <p:sp>
              <p:nvSpPr>
                <p:cNvPr id="85" name="椭圆 84"/>
                <p:cNvSpPr/>
                <p:nvPr/>
              </p:nvSpPr>
              <p:spPr>
                <a:xfrm>
                  <a:off x="12249" y="3432"/>
                  <a:ext cx="1109" cy="1109"/>
                </a:xfrm>
                <a:prstGeom prst="ellipse">
                  <a:avLst/>
                </a:prstGeom>
                <a:solidFill>
                  <a:srgbClr val="FA90A7"/>
                </a:solidFill>
                <a:ln w="38100" cap="flat" cmpd="sng" algn="ctr">
                  <a:solidFill>
                    <a:srgbClr val="FFFFFF"/>
                  </a:solidFill>
                  <a:prstDash val="solid"/>
                  <a:miter lim="800000"/>
                </a:ln>
                <a:effectLst/>
              </p:spPr>
              <p:txBody>
                <a:bodyPr wrap="square" lIns="91440" tIns="45720" rIns="91440" bIns="45720" anchor="ctr">
                  <a:normAutofit/>
                </a:bodyPr>
                <a:lstStyle/>
                <a:p>
                  <a:pPr algn="ctr" defTabSz="457200"/>
                  <a:endParaRPr lang="zh-CN" altLang="en-US" kern="0">
                    <a:solidFill>
                      <a:srgbClr val="000000"/>
                    </a:solidFill>
                    <a:latin typeface="思源宋体" panose="02020400000000000000" charset="-122"/>
                    <a:ea typeface="思源宋体" panose="02020400000000000000" charset="-122"/>
                    <a:cs typeface="思源宋体" panose="02020400000000000000" charset="-122"/>
                    <a:sym typeface="+mn-lt"/>
                  </a:endParaRPr>
                </a:p>
              </p:txBody>
            </p:sp>
            <p:grpSp>
              <p:nvGrpSpPr>
                <p:cNvPr id="86" name="组 11"/>
                <p:cNvGrpSpPr/>
                <p:nvPr/>
              </p:nvGrpSpPr>
              <p:grpSpPr>
                <a:xfrm>
                  <a:off x="12546" y="3757"/>
                  <a:ext cx="515" cy="459"/>
                  <a:chOff x="4148138" y="2051050"/>
                  <a:chExt cx="874713" cy="779463"/>
                </a:xfrm>
                <a:solidFill>
                  <a:schemeClr val="bg1"/>
                </a:solidFill>
              </p:grpSpPr>
              <p:sp>
                <p:nvSpPr>
                  <p:cNvPr id="87" name="Freeform 72"/>
                  <p:cNvSpPr>
                    <a:spLocks noEditPoints="1"/>
                  </p:cNvSpPr>
                  <p:nvPr/>
                </p:nvSpPr>
                <p:spPr bwMode="auto">
                  <a:xfrm>
                    <a:off x="4367213" y="2193925"/>
                    <a:ext cx="655638" cy="563563"/>
                  </a:xfrm>
                  <a:custGeom>
                    <a:avLst/>
                    <a:gdLst>
                      <a:gd name="T0" fmla="*/ 295 w 313"/>
                      <a:gd name="T1" fmla="*/ 88 h 268"/>
                      <a:gd name="T2" fmla="*/ 282 w 313"/>
                      <a:gd name="T3" fmla="*/ 88 h 268"/>
                      <a:gd name="T4" fmla="*/ 298 w 313"/>
                      <a:gd name="T5" fmla="*/ 149 h 268"/>
                      <a:gd name="T6" fmla="*/ 273 w 313"/>
                      <a:gd name="T7" fmla="*/ 192 h 268"/>
                      <a:gd name="T8" fmla="*/ 24 w 313"/>
                      <a:gd name="T9" fmla="*/ 257 h 268"/>
                      <a:gd name="T10" fmla="*/ 21 w 313"/>
                      <a:gd name="T11" fmla="*/ 258 h 268"/>
                      <a:gd name="T12" fmla="*/ 37 w 313"/>
                      <a:gd name="T13" fmla="*/ 268 h 268"/>
                      <a:gd name="T14" fmla="*/ 295 w 313"/>
                      <a:gd name="T15" fmla="*/ 268 h 268"/>
                      <a:gd name="T16" fmla="*/ 313 w 313"/>
                      <a:gd name="T17" fmla="*/ 251 h 268"/>
                      <a:gd name="T18" fmla="*/ 313 w 313"/>
                      <a:gd name="T19" fmla="*/ 106 h 268"/>
                      <a:gd name="T20" fmla="*/ 295 w 313"/>
                      <a:gd name="T21" fmla="*/ 88 h 268"/>
                      <a:gd name="T22" fmla="*/ 292 w 313"/>
                      <a:gd name="T23" fmla="*/ 252 h 268"/>
                      <a:gd name="T24" fmla="*/ 158 w 313"/>
                      <a:gd name="T25" fmla="*/ 253 h 268"/>
                      <a:gd name="T26" fmla="*/ 153 w 313"/>
                      <a:gd name="T27" fmla="*/ 248 h 268"/>
                      <a:gd name="T28" fmla="*/ 158 w 313"/>
                      <a:gd name="T29" fmla="*/ 243 h 268"/>
                      <a:gd name="T30" fmla="*/ 292 w 313"/>
                      <a:gd name="T31" fmla="*/ 242 h 268"/>
                      <a:gd name="T32" fmla="*/ 297 w 313"/>
                      <a:gd name="T33" fmla="*/ 247 h 268"/>
                      <a:gd name="T34" fmla="*/ 292 w 313"/>
                      <a:gd name="T35" fmla="*/ 252 h 268"/>
                      <a:gd name="T36" fmla="*/ 282 w 313"/>
                      <a:gd name="T37" fmla="*/ 158 h 268"/>
                      <a:gd name="T38" fmla="*/ 281 w 313"/>
                      <a:gd name="T39" fmla="*/ 154 h 268"/>
                      <a:gd name="T40" fmla="*/ 245 w 313"/>
                      <a:gd name="T41" fmla="*/ 13 h 268"/>
                      <a:gd name="T42" fmla="*/ 228 w 313"/>
                      <a:gd name="T43" fmla="*/ 0 h 268"/>
                      <a:gd name="T44" fmla="*/ 223 w 313"/>
                      <a:gd name="T45" fmla="*/ 1 h 268"/>
                      <a:gd name="T46" fmla="*/ 210 w 313"/>
                      <a:gd name="T47" fmla="*/ 4 h 268"/>
                      <a:gd name="T48" fmla="*/ 241 w 313"/>
                      <a:gd name="T49" fmla="*/ 59 h 268"/>
                      <a:gd name="T50" fmla="*/ 227 w 313"/>
                      <a:gd name="T51" fmla="*/ 107 h 268"/>
                      <a:gd name="T52" fmla="*/ 2 w 313"/>
                      <a:gd name="T53" fmla="*/ 233 h 268"/>
                      <a:gd name="T54" fmla="*/ 0 w 313"/>
                      <a:gd name="T55" fmla="*/ 233 h 268"/>
                      <a:gd name="T56" fmla="*/ 15 w 313"/>
                      <a:gd name="T57" fmla="*/ 241 h 268"/>
                      <a:gd name="T58" fmla="*/ 19 w 313"/>
                      <a:gd name="T59" fmla="*/ 241 h 268"/>
                      <a:gd name="T60" fmla="*/ 269 w 313"/>
                      <a:gd name="T61" fmla="*/ 175 h 268"/>
                      <a:gd name="T62" fmla="*/ 282 w 313"/>
                      <a:gd name="T63" fmla="*/ 158 h 268"/>
                      <a:gd name="T64" fmla="*/ 259 w 313"/>
                      <a:gd name="T65" fmla="*/ 159 h 268"/>
                      <a:gd name="T66" fmla="*/ 131 w 313"/>
                      <a:gd name="T67" fmla="*/ 198 h 268"/>
                      <a:gd name="T68" fmla="*/ 125 w 313"/>
                      <a:gd name="T69" fmla="*/ 195 h 268"/>
                      <a:gd name="T70" fmla="*/ 128 w 313"/>
                      <a:gd name="T71" fmla="*/ 189 h 268"/>
                      <a:gd name="T72" fmla="*/ 256 w 313"/>
                      <a:gd name="T73" fmla="*/ 149 h 268"/>
                      <a:gd name="T74" fmla="*/ 263 w 313"/>
                      <a:gd name="T75" fmla="*/ 153 h 268"/>
                      <a:gd name="T76" fmla="*/ 259 w 313"/>
                      <a:gd name="T77" fmla="*/ 15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3" h="268">
                        <a:moveTo>
                          <a:pt x="295" y="88"/>
                        </a:moveTo>
                        <a:cubicBezTo>
                          <a:pt x="282" y="88"/>
                          <a:pt x="282" y="88"/>
                          <a:pt x="282" y="88"/>
                        </a:cubicBezTo>
                        <a:cubicBezTo>
                          <a:pt x="298" y="149"/>
                          <a:pt x="298" y="149"/>
                          <a:pt x="298" y="149"/>
                        </a:cubicBezTo>
                        <a:cubicBezTo>
                          <a:pt x="303" y="168"/>
                          <a:pt x="292" y="187"/>
                          <a:pt x="273" y="192"/>
                        </a:cubicBezTo>
                        <a:cubicBezTo>
                          <a:pt x="24" y="257"/>
                          <a:pt x="24" y="257"/>
                          <a:pt x="24" y="257"/>
                        </a:cubicBezTo>
                        <a:cubicBezTo>
                          <a:pt x="23" y="258"/>
                          <a:pt x="22" y="258"/>
                          <a:pt x="21" y="258"/>
                        </a:cubicBezTo>
                        <a:cubicBezTo>
                          <a:pt x="24" y="264"/>
                          <a:pt x="30" y="268"/>
                          <a:pt x="37" y="268"/>
                        </a:cubicBezTo>
                        <a:cubicBezTo>
                          <a:pt x="295" y="268"/>
                          <a:pt x="295" y="268"/>
                          <a:pt x="295" y="268"/>
                        </a:cubicBezTo>
                        <a:cubicBezTo>
                          <a:pt x="305" y="268"/>
                          <a:pt x="313" y="261"/>
                          <a:pt x="313" y="251"/>
                        </a:cubicBezTo>
                        <a:cubicBezTo>
                          <a:pt x="313" y="106"/>
                          <a:pt x="313" y="106"/>
                          <a:pt x="313" y="106"/>
                        </a:cubicBezTo>
                        <a:cubicBezTo>
                          <a:pt x="313" y="96"/>
                          <a:pt x="305" y="88"/>
                          <a:pt x="295" y="88"/>
                        </a:cubicBezTo>
                        <a:close/>
                        <a:moveTo>
                          <a:pt x="292" y="252"/>
                        </a:moveTo>
                        <a:cubicBezTo>
                          <a:pt x="158" y="253"/>
                          <a:pt x="158" y="253"/>
                          <a:pt x="158" y="253"/>
                        </a:cubicBezTo>
                        <a:cubicBezTo>
                          <a:pt x="155" y="253"/>
                          <a:pt x="153" y="251"/>
                          <a:pt x="153" y="248"/>
                        </a:cubicBezTo>
                        <a:cubicBezTo>
                          <a:pt x="153" y="245"/>
                          <a:pt x="155" y="243"/>
                          <a:pt x="158" y="243"/>
                        </a:cubicBezTo>
                        <a:cubicBezTo>
                          <a:pt x="292" y="242"/>
                          <a:pt x="292" y="242"/>
                          <a:pt x="292" y="242"/>
                        </a:cubicBezTo>
                        <a:cubicBezTo>
                          <a:pt x="295" y="242"/>
                          <a:pt x="297" y="245"/>
                          <a:pt x="297" y="247"/>
                        </a:cubicBezTo>
                        <a:cubicBezTo>
                          <a:pt x="297" y="250"/>
                          <a:pt x="295" y="252"/>
                          <a:pt x="292" y="252"/>
                        </a:cubicBezTo>
                        <a:close/>
                        <a:moveTo>
                          <a:pt x="282" y="158"/>
                        </a:moveTo>
                        <a:cubicBezTo>
                          <a:pt x="282" y="157"/>
                          <a:pt x="282" y="155"/>
                          <a:pt x="281" y="154"/>
                        </a:cubicBezTo>
                        <a:cubicBezTo>
                          <a:pt x="245" y="13"/>
                          <a:pt x="245" y="13"/>
                          <a:pt x="245" y="13"/>
                        </a:cubicBezTo>
                        <a:cubicBezTo>
                          <a:pt x="243" y="5"/>
                          <a:pt x="235" y="0"/>
                          <a:pt x="228" y="0"/>
                        </a:cubicBezTo>
                        <a:cubicBezTo>
                          <a:pt x="226" y="0"/>
                          <a:pt x="225" y="0"/>
                          <a:pt x="223" y="1"/>
                        </a:cubicBezTo>
                        <a:cubicBezTo>
                          <a:pt x="210" y="4"/>
                          <a:pt x="210" y="4"/>
                          <a:pt x="210" y="4"/>
                        </a:cubicBezTo>
                        <a:cubicBezTo>
                          <a:pt x="241" y="59"/>
                          <a:pt x="241" y="59"/>
                          <a:pt x="241" y="59"/>
                        </a:cubicBezTo>
                        <a:cubicBezTo>
                          <a:pt x="250" y="76"/>
                          <a:pt x="244" y="97"/>
                          <a:pt x="227" y="107"/>
                        </a:cubicBezTo>
                        <a:cubicBezTo>
                          <a:pt x="2" y="233"/>
                          <a:pt x="2" y="233"/>
                          <a:pt x="2" y="233"/>
                        </a:cubicBezTo>
                        <a:cubicBezTo>
                          <a:pt x="1" y="233"/>
                          <a:pt x="1" y="233"/>
                          <a:pt x="0" y="233"/>
                        </a:cubicBezTo>
                        <a:cubicBezTo>
                          <a:pt x="3" y="238"/>
                          <a:pt x="9" y="241"/>
                          <a:pt x="15" y="241"/>
                        </a:cubicBezTo>
                        <a:cubicBezTo>
                          <a:pt x="16" y="241"/>
                          <a:pt x="18" y="241"/>
                          <a:pt x="19" y="241"/>
                        </a:cubicBezTo>
                        <a:cubicBezTo>
                          <a:pt x="269" y="175"/>
                          <a:pt x="269" y="175"/>
                          <a:pt x="269" y="175"/>
                        </a:cubicBezTo>
                        <a:cubicBezTo>
                          <a:pt x="277" y="173"/>
                          <a:pt x="282" y="166"/>
                          <a:pt x="282" y="158"/>
                        </a:cubicBezTo>
                        <a:close/>
                        <a:moveTo>
                          <a:pt x="259" y="159"/>
                        </a:moveTo>
                        <a:cubicBezTo>
                          <a:pt x="131" y="198"/>
                          <a:pt x="131" y="198"/>
                          <a:pt x="131" y="198"/>
                        </a:cubicBezTo>
                        <a:cubicBezTo>
                          <a:pt x="129" y="199"/>
                          <a:pt x="126" y="198"/>
                          <a:pt x="125" y="195"/>
                        </a:cubicBezTo>
                        <a:cubicBezTo>
                          <a:pt x="124" y="192"/>
                          <a:pt x="126" y="190"/>
                          <a:pt x="128" y="189"/>
                        </a:cubicBezTo>
                        <a:cubicBezTo>
                          <a:pt x="256" y="149"/>
                          <a:pt x="256" y="149"/>
                          <a:pt x="256" y="149"/>
                        </a:cubicBezTo>
                        <a:cubicBezTo>
                          <a:pt x="259" y="149"/>
                          <a:pt x="262" y="150"/>
                          <a:pt x="263" y="153"/>
                        </a:cubicBezTo>
                        <a:cubicBezTo>
                          <a:pt x="263" y="155"/>
                          <a:pt x="262" y="158"/>
                          <a:pt x="259"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6000">
                      <a:cs typeface="+mn-ea"/>
                      <a:sym typeface="+mn-lt"/>
                    </a:endParaRPr>
                  </a:p>
                </p:txBody>
              </p:sp>
              <p:sp>
                <p:nvSpPr>
                  <p:cNvPr id="88" name="Freeform 73"/>
                  <p:cNvSpPr>
                    <a:spLocks noEditPoints="1"/>
                  </p:cNvSpPr>
                  <p:nvPr/>
                </p:nvSpPr>
                <p:spPr bwMode="auto">
                  <a:xfrm>
                    <a:off x="4148138" y="2051050"/>
                    <a:ext cx="874713" cy="779463"/>
                  </a:xfrm>
                  <a:custGeom>
                    <a:avLst/>
                    <a:gdLst>
                      <a:gd name="T0" fmla="*/ 141 w 417"/>
                      <a:gd name="T1" fmla="*/ 336 h 371"/>
                      <a:gd name="T2" fmla="*/ 124 w 417"/>
                      <a:gd name="T3" fmla="*/ 326 h 371"/>
                      <a:gd name="T4" fmla="*/ 141 w 417"/>
                      <a:gd name="T5" fmla="*/ 371 h 371"/>
                      <a:gd name="T6" fmla="*/ 417 w 417"/>
                      <a:gd name="T7" fmla="*/ 354 h 371"/>
                      <a:gd name="T8" fmla="*/ 399 w 417"/>
                      <a:gd name="T9" fmla="*/ 336 h 371"/>
                      <a:gd name="T10" fmla="*/ 329 w 417"/>
                      <a:gd name="T11" fmla="*/ 136 h 371"/>
                      <a:gd name="T12" fmla="*/ 243 w 417"/>
                      <a:gd name="T13" fmla="*/ 0 h 371"/>
                      <a:gd name="T14" fmla="*/ 9 w 417"/>
                      <a:gd name="T15" fmla="*/ 128 h 371"/>
                      <a:gd name="T16" fmla="*/ 3 w 417"/>
                      <a:gd name="T17" fmla="*/ 152 h 371"/>
                      <a:gd name="T18" fmla="*/ 89 w 417"/>
                      <a:gd name="T19" fmla="*/ 287 h 371"/>
                      <a:gd name="T20" fmla="*/ 323 w 417"/>
                      <a:gd name="T21" fmla="*/ 159 h 371"/>
                      <a:gd name="T22" fmla="*/ 111 w 417"/>
                      <a:gd name="T23" fmla="*/ 220 h 371"/>
                      <a:gd name="T24" fmla="*/ 57 w 417"/>
                      <a:gd name="T25" fmla="*/ 122 h 371"/>
                      <a:gd name="T26" fmla="*/ 111 w 417"/>
                      <a:gd name="T27" fmla="*/ 220 h 371"/>
                      <a:gd name="T28" fmla="*/ 190 w 417"/>
                      <a:gd name="T29" fmla="*/ 210 h 371"/>
                      <a:gd name="T30" fmla="*/ 185 w 417"/>
                      <a:gd name="T31" fmla="*/ 201 h 371"/>
                      <a:gd name="T32" fmla="*/ 309 w 417"/>
                      <a:gd name="T33" fmla="*/ 139 h 371"/>
                      <a:gd name="T34" fmla="*/ 86 w 417"/>
                      <a:gd name="T35" fmla="*/ 165 h 371"/>
                      <a:gd name="T36" fmla="*/ 79 w 417"/>
                      <a:gd name="T37" fmla="*/ 147 h 371"/>
                      <a:gd name="T38" fmla="*/ 92 w 417"/>
                      <a:gd name="T39" fmla="*/ 155 h 371"/>
                      <a:gd name="T40" fmla="*/ 82 w 417"/>
                      <a:gd name="T41" fmla="*/ 138 h 371"/>
                      <a:gd name="T42" fmla="*/ 64 w 417"/>
                      <a:gd name="T43" fmla="*/ 136 h 371"/>
                      <a:gd name="T44" fmla="*/ 57 w 417"/>
                      <a:gd name="T45" fmla="*/ 152 h 371"/>
                      <a:gd name="T46" fmla="*/ 71 w 417"/>
                      <a:gd name="T47" fmla="*/ 178 h 371"/>
                      <a:gd name="T48" fmla="*/ 92 w 417"/>
                      <a:gd name="T49" fmla="*/ 195 h 371"/>
                      <a:gd name="T50" fmla="*/ 76 w 417"/>
                      <a:gd name="T51" fmla="*/ 188 h 371"/>
                      <a:gd name="T52" fmla="*/ 97 w 417"/>
                      <a:gd name="T53" fmla="*/ 204 h 371"/>
                      <a:gd name="T54" fmla="*/ 104 w 417"/>
                      <a:gd name="T55" fmla="*/ 207 h 371"/>
                      <a:gd name="T56" fmla="*/ 105 w 417"/>
                      <a:gd name="T57" fmla="*/ 199 h 371"/>
                      <a:gd name="T58" fmla="*/ 86 w 417"/>
                      <a:gd name="T59" fmla="*/ 165 h 371"/>
                      <a:gd name="T60" fmla="*/ 68 w 417"/>
                      <a:gd name="T61" fmla="*/ 163 h 371"/>
                      <a:gd name="T62" fmla="*/ 77 w 417"/>
                      <a:gd name="T63" fmla="*/ 168 h 371"/>
                      <a:gd name="T64" fmla="*/ 100 w 417"/>
                      <a:gd name="T65" fmla="*/ 190 h 371"/>
                      <a:gd name="T66" fmla="*/ 100 w 417"/>
                      <a:gd name="T67" fmla="*/ 18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371">
                        <a:moveTo>
                          <a:pt x="399" y="336"/>
                        </a:moveTo>
                        <a:cubicBezTo>
                          <a:pt x="141" y="336"/>
                          <a:pt x="141" y="336"/>
                          <a:pt x="141" y="336"/>
                        </a:cubicBezTo>
                        <a:cubicBezTo>
                          <a:pt x="134" y="336"/>
                          <a:pt x="128" y="332"/>
                          <a:pt x="125" y="326"/>
                        </a:cubicBezTo>
                        <a:cubicBezTo>
                          <a:pt x="125" y="326"/>
                          <a:pt x="124" y="326"/>
                          <a:pt x="124" y="326"/>
                        </a:cubicBezTo>
                        <a:cubicBezTo>
                          <a:pt x="124" y="354"/>
                          <a:pt x="124" y="354"/>
                          <a:pt x="124" y="354"/>
                        </a:cubicBezTo>
                        <a:cubicBezTo>
                          <a:pt x="124" y="363"/>
                          <a:pt x="132" y="371"/>
                          <a:pt x="141" y="371"/>
                        </a:cubicBezTo>
                        <a:cubicBezTo>
                          <a:pt x="399" y="371"/>
                          <a:pt x="399" y="371"/>
                          <a:pt x="399" y="371"/>
                        </a:cubicBezTo>
                        <a:cubicBezTo>
                          <a:pt x="409" y="371"/>
                          <a:pt x="417" y="363"/>
                          <a:pt x="417" y="354"/>
                        </a:cubicBezTo>
                        <a:cubicBezTo>
                          <a:pt x="417" y="319"/>
                          <a:pt x="417" y="319"/>
                          <a:pt x="417" y="319"/>
                        </a:cubicBezTo>
                        <a:cubicBezTo>
                          <a:pt x="417" y="329"/>
                          <a:pt x="409" y="336"/>
                          <a:pt x="399" y="336"/>
                        </a:cubicBezTo>
                        <a:close/>
                        <a:moveTo>
                          <a:pt x="332" y="144"/>
                        </a:moveTo>
                        <a:cubicBezTo>
                          <a:pt x="332" y="141"/>
                          <a:pt x="331" y="138"/>
                          <a:pt x="329" y="136"/>
                        </a:cubicBezTo>
                        <a:cubicBezTo>
                          <a:pt x="259" y="9"/>
                          <a:pt x="259" y="9"/>
                          <a:pt x="259" y="9"/>
                        </a:cubicBezTo>
                        <a:cubicBezTo>
                          <a:pt x="255" y="3"/>
                          <a:pt x="249" y="0"/>
                          <a:pt x="243" y="0"/>
                        </a:cubicBezTo>
                        <a:cubicBezTo>
                          <a:pt x="240" y="0"/>
                          <a:pt x="237" y="0"/>
                          <a:pt x="235" y="2"/>
                        </a:cubicBezTo>
                        <a:cubicBezTo>
                          <a:pt x="9" y="128"/>
                          <a:pt x="9" y="128"/>
                          <a:pt x="9" y="128"/>
                        </a:cubicBezTo>
                        <a:cubicBezTo>
                          <a:pt x="4" y="131"/>
                          <a:pt x="0" y="137"/>
                          <a:pt x="0" y="143"/>
                        </a:cubicBezTo>
                        <a:cubicBezTo>
                          <a:pt x="0" y="146"/>
                          <a:pt x="1" y="149"/>
                          <a:pt x="3" y="152"/>
                        </a:cubicBezTo>
                        <a:cubicBezTo>
                          <a:pt x="74" y="278"/>
                          <a:pt x="74" y="278"/>
                          <a:pt x="74" y="278"/>
                        </a:cubicBezTo>
                        <a:cubicBezTo>
                          <a:pt x="77" y="284"/>
                          <a:pt x="83" y="287"/>
                          <a:pt x="89" y="287"/>
                        </a:cubicBezTo>
                        <a:cubicBezTo>
                          <a:pt x="92" y="287"/>
                          <a:pt x="95" y="287"/>
                          <a:pt x="97" y="285"/>
                        </a:cubicBezTo>
                        <a:cubicBezTo>
                          <a:pt x="323" y="159"/>
                          <a:pt x="323" y="159"/>
                          <a:pt x="323" y="159"/>
                        </a:cubicBezTo>
                        <a:cubicBezTo>
                          <a:pt x="328" y="156"/>
                          <a:pt x="332" y="150"/>
                          <a:pt x="332" y="144"/>
                        </a:cubicBezTo>
                        <a:close/>
                        <a:moveTo>
                          <a:pt x="111" y="220"/>
                        </a:moveTo>
                        <a:cubicBezTo>
                          <a:pt x="88" y="232"/>
                          <a:pt x="58" y="220"/>
                          <a:pt x="43" y="193"/>
                        </a:cubicBezTo>
                        <a:cubicBezTo>
                          <a:pt x="29" y="166"/>
                          <a:pt x="35" y="134"/>
                          <a:pt x="57" y="122"/>
                        </a:cubicBezTo>
                        <a:cubicBezTo>
                          <a:pt x="80" y="110"/>
                          <a:pt x="110" y="122"/>
                          <a:pt x="125" y="149"/>
                        </a:cubicBezTo>
                        <a:cubicBezTo>
                          <a:pt x="139" y="176"/>
                          <a:pt x="133" y="208"/>
                          <a:pt x="111" y="220"/>
                        </a:cubicBezTo>
                        <a:close/>
                        <a:moveTo>
                          <a:pt x="307" y="146"/>
                        </a:moveTo>
                        <a:cubicBezTo>
                          <a:pt x="190" y="210"/>
                          <a:pt x="190" y="210"/>
                          <a:pt x="190" y="210"/>
                        </a:cubicBezTo>
                        <a:cubicBezTo>
                          <a:pt x="187" y="211"/>
                          <a:pt x="184" y="210"/>
                          <a:pt x="183" y="208"/>
                        </a:cubicBezTo>
                        <a:cubicBezTo>
                          <a:pt x="181" y="206"/>
                          <a:pt x="182" y="202"/>
                          <a:pt x="185" y="201"/>
                        </a:cubicBezTo>
                        <a:cubicBezTo>
                          <a:pt x="303" y="137"/>
                          <a:pt x="303" y="137"/>
                          <a:pt x="303" y="137"/>
                        </a:cubicBezTo>
                        <a:cubicBezTo>
                          <a:pt x="305" y="136"/>
                          <a:pt x="308" y="137"/>
                          <a:pt x="309" y="139"/>
                        </a:cubicBezTo>
                        <a:cubicBezTo>
                          <a:pt x="311" y="142"/>
                          <a:pt x="310" y="145"/>
                          <a:pt x="307" y="146"/>
                        </a:cubicBezTo>
                        <a:close/>
                        <a:moveTo>
                          <a:pt x="86" y="165"/>
                        </a:moveTo>
                        <a:cubicBezTo>
                          <a:pt x="76" y="147"/>
                          <a:pt x="76" y="147"/>
                          <a:pt x="76" y="147"/>
                        </a:cubicBezTo>
                        <a:cubicBezTo>
                          <a:pt x="77" y="147"/>
                          <a:pt x="78" y="147"/>
                          <a:pt x="79" y="147"/>
                        </a:cubicBezTo>
                        <a:cubicBezTo>
                          <a:pt x="83" y="149"/>
                          <a:pt x="85" y="153"/>
                          <a:pt x="85" y="153"/>
                        </a:cubicBezTo>
                        <a:cubicBezTo>
                          <a:pt x="87" y="155"/>
                          <a:pt x="90" y="156"/>
                          <a:pt x="92" y="155"/>
                        </a:cubicBezTo>
                        <a:cubicBezTo>
                          <a:pt x="95" y="153"/>
                          <a:pt x="96" y="150"/>
                          <a:pt x="94" y="148"/>
                        </a:cubicBezTo>
                        <a:cubicBezTo>
                          <a:pt x="94" y="147"/>
                          <a:pt x="90" y="140"/>
                          <a:pt x="82" y="138"/>
                        </a:cubicBezTo>
                        <a:cubicBezTo>
                          <a:pt x="78" y="137"/>
                          <a:pt x="75" y="137"/>
                          <a:pt x="71" y="138"/>
                        </a:cubicBezTo>
                        <a:cubicBezTo>
                          <a:pt x="70" y="136"/>
                          <a:pt x="67" y="135"/>
                          <a:pt x="64" y="136"/>
                        </a:cubicBezTo>
                        <a:cubicBezTo>
                          <a:pt x="62" y="138"/>
                          <a:pt x="61" y="141"/>
                          <a:pt x="62" y="143"/>
                        </a:cubicBezTo>
                        <a:cubicBezTo>
                          <a:pt x="60" y="145"/>
                          <a:pt x="58" y="148"/>
                          <a:pt x="57" y="152"/>
                        </a:cubicBezTo>
                        <a:cubicBezTo>
                          <a:pt x="55" y="160"/>
                          <a:pt x="58" y="167"/>
                          <a:pt x="59" y="168"/>
                        </a:cubicBezTo>
                        <a:cubicBezTo>
                          <a:pt x="59" y="169"/>
                          <a:pt x="63" y="176"/>
                          <a:pt x="71" y="178"/>
                        </a:cubicBezTo>
                        <a:cubicBezTo>
                          <a:pt x="75" y="179"/>
                          <a:pt x="78" y="179"/>
                          <a:pt x="82" y="178"/>
                        </a:cubicBezTo>
                        <a:cubicBezTo>
                          <a:pt x="92" y="195"/>
                          <a:pt x="92" y="195"/>
                          <a:pt x="92" y="195"/>
                        </a:cubicBezTo>
                        <a:cubicBezTo>
                          <a:pt x="86" y="195"/>
                          <a:pt x="83" y="191"/>
                          <a:pt x="82" y="190"/>
                        </a:cubicBezTo>
                        <a:cubicBezTo>
                          <a:pt x="81" y="187"/>
                          <a:pt x="78" y="186"/>
                          <a:pt x="76" y="188"/>
                        </a:cubicBezTo>
                        <a:cubicBezTo>
                          <a:pt x="73" y="189"/>
                          <a:pt x="72" y="192"/>
                          <a:pt x="74" y="194"/>
                        </a:cubicBezTo>
                        <a:cubicBezTo>
                          <a:pt x="77" y="201"/>
                          <a:pt x="86" y="208"/>
                          <a:pt x="97" y="204"/>
                        </a:cubicBezTo>
                        <a:cubicBezTo>
                          <a:pt x="97" y="205"/>
                          <a:pt x="97" y="205"/>
                          <a:pt x="97" y="205"/>
                        </a:cubicBezTo>
                        <a:cubicBezTo>
                          <a:pt x="99" y="208"/>
                          <a:pt x="102" y="209"/>
                          <a:pt x="104" y="207"/>
                        </a:cubicBezTo>
                        <a:cubicBezTo>
                          <a:pt x="107" y="206"/>
                          <a:pt x="108" y="203"/>
                          <a:pt x="106" y="201"/>
                        </a:cubicBezTo>
                        <a:cubicBezTo>
                          <a:pt x="105" y="199"/>
                          <a:pt x="105" y="199"/>
                          <a:pt x="105" y="199"/>
                        </a:cubicBezTo>
                        <a:cubicBezTo>
                          <a:pt x="114" y="192"/>
                          <a:pt x="113" y="181"/>
                          <a:pt x="109" y="175"/>
                        </a:cubicBezTo>
                        <a:cubicBezTo>
                          <a:pt x="106" y="168"/>
                          <a:pt x="97" y="161"/>
                          <a:pt x="86" y="165"/>
                        </a:cubicBezTo>
                        <a:close/>
                        <a:moveTo>
                          <a:pt x="74" y="168"/>
                        </a:moveTo>
                        <a:cubicBezTo>
                          <a:pt x="70" y="167"/>
                          <a:pt x="68" y="163"/>
                          <a:pt x="68" y="163"/>
                        </a:cubicBezTo>
                        <a:cubicBezTo>
                          <a:pt x="67" y="161"/>
                          <a:pt x="65" y="156"/>
                          <a:pt x="68" y="152"/>
                        </a:cubicBezTo>
                        <a:cubicBezTo>
                          <a:pt x="77" y="168"/>
                          <a:pt x="77" y="168"/>
                          <a:pt x="77" y="168"/>
                        </a:cubicBezTo>
                        <a:cubicBezTo>
                          <a:pt x="76" y="168"/>
                          <a:pt x="75" y="168"/>
                          <a:pt x="74" y="168"/>
                        </a:cubicBezTo>
                        <a:close/>
                        <a:moveTo>
                          <a:pt x="100" y="190"/>
                        </a:moveTo>
                        <a:cubicBezTo>
                          <a:pt x="91" y="174"/>
                          <a:pt x="91" y="174"/>
                          <a:pt x="91" y="174"/>
                        </a:cubicBezTo>
                        <a:cubicBezTo>
                          <a:pt x="96" y="174"/>
                          <a:pt x="99" y="178"/>
                          <a:pt x="100" y="180"/>
                        </a:cubicBezTo>
                        <a:cubicBezTo>
                          <a:pt x="101" y="181"/>
                          <a:pt x="103" y="186"/>
                          <a:pt x="100"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6000">
                      <a:cs typeface="+mn-ea"/>
                      <a:sym typeface="+mn-lt"/>
                    </a:endParaRPr>
                  </a:p>
                </p:txBody>
              </p:sp>
            </p:grpSp>
          </p:grpSp>
          <p:sp>
            <p:nvSpPr>
              <p:cNvPr id="89" name="矩形 88"/>
              <p:cNvSpPr/>
              <p:nvPr/>
            </p:nvSpPr>
            <p:spPr>
              <a:xfrm>
                <a:off x="13592" y="3096"/>
                <a:ext cx="3544" cy="909"/>
              </a:xfrm>
              <a:prstGeom prst="rect">
                <a:avLst/>
              </a:prstGeom>
              <a:noFill/>
              <a:ln>
                <a:noFill/>
              </a:ln>
              <a:extLst>
                <a:ext uri="{909E8E84-426E-40DD-AFC4-6F175D3DCCD1}">
                  <a14:hiddenFill xmlns:a14="http://schemas.microsoft.com/office/drawing/2010/main">
                    <a:solidFill>
                      <a:srgbClr val="98CD8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00000"/>
                  </a:lnSpc>
                </a:pPr>
                <a:r>
                  <a:rPr lang="zh-CN" altLang="en-US" sz="2000">
                    <a:solidFill>
                      <a:schemeClr val="tx1">
                        <a:lumMod val="95000"/>
                        <a:lumOff val="5000"/>
                      </a:schemeClr>
                    </a:solidFill>
                    <a:latin typeface="思源宋体" panose="02020400000000000000" charset="-122"/>
                    <a:ea typeface="思源宋体" panose="02020400000000000000" charset="-122"/>
                    <a:cs typeface="思源宋体" panose="02020400000000000000" charset="-122"/>
                    <a:sym typeface="+mn-ea"/>
                  </a:rPr>
                  <a:t>编辑标题文本</a:t>
                </a:r>
                <a:endParaRPr lang="zh-CN" altLang="en-US" sz="2000">
                  <a:solidFill>
                    <a:schemeClr val="tx1">
                      <a:lumMod val="95000"/>
                      <a:lumOff val="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90" name="文本框 12"/>
              <p:cNvSpPr txBox="1"/>
              <p:nvPr/>
            </p:nvSpPr>
            <p:spPr>
              <a:xfrm flipH="1">
                <a:off x="13456" y="3716"/>
                <a:ext cx="4331" cy="10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spcBef>
                    <a:spcPts val="600"/>
                  </a:spcBef>
                  <a:spcAft>
                    <a:spcPts val="600"/>
                  </a:spcAft>
                  <a:buClr>
                    <a:srgbClr val="5851BC"/>
                  </a:buClr>
                  <a:buNone/>
                </a:pPr>
                <a:r>
                  <a:rPr lang="zh-CN"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在此输入文本内容在此输入文本内容在此输入文本内容在此输入文本内容</a:t>
                </a:r>
                <a:endParaRPr lang="zh-CN" alt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p:txBody>
          </p:sp>
          <p:grpSp>
            <p:nvGrpSpPr>
              <p:cNvPr id="91" name="组合 90"/>
              <p:cNvGrpSpPr/>
              <p:nvPr/>
            </p:nvGrpSpPr>
            <p:grpSpPr>
              <a:xfrm>
                <a:off x="12501" y="5465"/>
                <a:ext cx="969" cy="969"/>
                <a:chOff x="12249" y="3432"/>
                <a:chExt cx="1108" cy="1108"/>
              </a:xfrm>
            </p:grpSpPr>
            <p:sp>
              <p:nvSpPr>
                <p:cNvPr id="92" name="椭圆 91"/>
                <p:cNvSpPr/>
                <p:nvPr/>
              </p:nvSpPr>
              <p:spPr>
                <a:xfrm>
                  <a:off x="12249" y="3432"/>
                  <a:ext cx="1109" cy="1109"/>
                </a:xfrm>
                <a:prstGeom prst="ellipse">
                  <a:avLst/>
                </a:prstGeom>
                <a:solidFill>
                  <a:srgbClr val="64BDBF"/>
                </a:solidFill>
                <a:ln w="38100" cap="flat" cmpd="sng" algn="ctr">
                  <a:solidFill>
                    <a:srgbClr val="FFFFFF"/>
                  </a:solidFill>
                  <a:prstDash val="solid"/>
                  <a:miter lim="800000"/>
                </a:ln>
                <a:effectLst/>
              </p:spPr>
              <p:txBody>
                <a:bodyPr wrap="square" lIns="91440" tIns="45720" rIns="91440" bIns="45720" anchor="ctr">
                  <a:normAutofit/>
                </a:bodyPr>
                <a:lstStyle/>
                <a:p>
                  <a:pPr algn="ctr" defTabSz="457200"/>
                  <a:endParaRPr lang="zh-CN" altLang="en-US" kern="0">
                    <a:solidFill>
                      <a:srgbClr val="000000"/>
                    </a:solidFill>
                    <a:latin typeface="思源宋体" panose="02020400000000000000" charset="-122"/>
                    <a:ea typeface="思源宋体" panose="02020400000000000000" charset="-122"/>
                    <a:cs typeface="思源宋体" panose="02020400000000000000" charset="-122"/>
                    <a:sym typeface="+mn-lt"/>
                  </a:endParaRPr>
                </a:p>
              </p:txBody>
            </p:sp>
            <p:grpSp>
              <p:nvGrpSpPr>
                <p:cNvPr id="93" name="组 11"/>
                <p:cNvGrpSpPr/>
                <p:nvPr/>
              </p:nvGrpSpPr>
              <p:grpSpPr>
                <a:xfrm>
                  <a:off x="12546" y="3757"/>
                  <a:ext cx="515" cy="459"/>
                  <a:chOff x="4148138" y="2051050"/>
                  <a:chExt cx="874713" cy="779463"/>
                </a:xfrm>
                <a:solidFill>
                  <a:schemeClr val="bg1"/>
                </a:solidFill>
              </p:grpSpPr>
              <p:sp>
                <p:nvSpPr>
                  <p:cNvPr id="94" name="Freeform 72"/>
                  <p:cNvSpPr>
                    <a:spLocks noEditPoints="1"/>
                  </p:cNvSpPr>
                  <p:nvPr/>
                </p:nvSpPr>
                <p:spPr bwMode="auto">
                  <a:xfrm>
                    <a:off x="4367213" y="2193925"/>
                    <a:ext cx="655638" cy="563563"/>
                  </a:xfrm>
                  <a:custGeom>
                    <a:avLst/>
                    <a:gdLst>
                      <a:gd name="T0" fmla="*/ 295 w 313"/>
                      <a:gd name="T1" fmla="*/ 88 h 268"/>
                      <a:gd name="T2" fmla="*/ 282 w 313"/>
                      <a:gd name="T3" fmla="*/ 88 h 268"/>
                      <a:gd name="T4" fmla="*/ 298 w 313"/>
                      <a:gd name="T5" fmla="*/ 149 h 268"/>
                      <a:gd name="T6" fmla="*/ 273 w 313"/>
                      <a:gd name="T7" fmla="*/ 192 h 268"/>
                      <a:gd name="T8" fmla="*/ 24 w 313"/>
                      <a:gd name="T9" fmla="*/ 257 h 268"/>
                      <a:gd name="T10" fmla="*/ 21 w 313"/>
                      <a:gd name="T11" fmla="*/ 258 h 268"/>
                      <a:gd name="T12" fmla="*/ 37 w 313"/>
                      <a:gd name="T13" fmla="*/ 268 h 268"/>
                      <a:gd name="T14" fmla="*/ 295 w 313"/>
                      <a:gd name="T15" fmla="*/ 268 h 268"/>
                      <a:gd name="T16" fmla="*/ 313 w 313"/>
                      <a:gd name="T17" fmla="*/ 251 h 268"/>
                      <a:gd name="T18" fmla="*/ 313 w 313"/>
                      <a:gd name="T19" fmla="*/ 106 h 268"/>
                      <a:gd name="T20" fmla="*/ 295 w 313"/>
                      <a:gd name="T21" fmla="*/ 88 h 268"/>
                      <a:gd name="T22" fmla="*/ 292 w 313"/>
                      <a:gd name="T23" fmla="*/ 252 h 268"/>
                      <a:gd name="T24" fmla="*/ 158 w 313"/>
                      <a:gd name="T25" fmla="*/ 253 h 268"/>
                      <a:gd name="T26" fmla="*/ 153 w 313"/>
                      <a:gd name="T27" fmla="*/ 248 h 268"/>
                      <a:gd name="T28" fmla="*/ 158 w 313"/>
                      <a:gd name="T29" fmla="*/ 243 h 268"/>
                      <a:gd name="T30" fmla="*/ 292 w 313"/>
                      <a:gd name="T31" fmla="*/ 242 h 268"/>
                      <a:gd name="T32" fmla="*/ 297 w 313"/>
                      <a:gd name="T33" fmla="*/ 247 h 268"/>
                      <a:gd name="T34" fmla="*/ 292 w 313"/>
                      <a:gd name="T35" fmla="*/ 252 h 268"/>
                      <a:gd name="T36" fmla="*/ 282 w 313"/>
                      <a:gd name="T37" fmla="*/ 158 h 268"/>
                      <a:gd name="T38" fmla="*/ 281 w 313"/>
                      <a:gd name="T39" fmla="*/ 154 h 268"/>
                      <a:gd name="T40" fmla="*/ 245 w 313"/>
                      <a:gd name="T41" fmla="*/ 13 h 268"/>
                      <a:gd name="T42" fmla="*/ 228 w 313"/>
                      <a:gd name="T43" fmla="*/ 0 h 268"/>
                      <a:gd name="T44" fmla="*/ 223 w 313"/>
                      <a:gd name="T45" fmla="*/ 1 h 268"/>
                      <a:gd name="T46" fmla="*/ 210 w 313"/>
                      <a:gd name="T47" fmla="*/ 4 h 268"/>
                      <a:gd name="T48" fmla="*/ 241 w 313"/>
                      <a:gd name="T49" fmla="*/ 59 h 268"/>
                      <a:gd name="T50" fmla="*/ 227 w 313"/>
                      <a:gd name="T51" fmla="*/ 107 h 268"/>
                      <a:gd name="T52" fmla="*/ 2 w 313"/>
                      <a:gd name="T53" fmla="*/ 233 h 268"/>
                      <a:gd name="T54" fmla="*/ 0 w 313"/>
                      <a:gd name="T55" fmla="*/ 233 h 268"/>
                      <a:gd name="T56" fmla="*/ 15 w 313"/>
                      <a:gd name="T57" fmla="*/ 241 h 268"/>
                      <a:gd name="T58" fmla="*/ 19 w 313"/>
                      <a:gd name="T59" fmla="*/ 241 h 268"/>
                      <a:gd name="T60" fmla="*/ 269 w 313"/>
                      <a:gd name="T61" fmla="*/ 175 h 268"/>
                      <a:gd name="T62" fmla="*/ 282 w 313"/>
                      <a:gd name="T63" fmla="*/ 158 h 268"/>
                      <a:gd name="T64" fmla="*/ 259 w 313"/>
                      <a:gd name="T65" fmla="*/ 159 h 268"/>
                      <a:gd name="T66" fmla="*/ 131 w 313"/>
                      <a:gd name="T67" fmla="*/ 198 h 268"/>
                      <a:gd name="T68" fmla="*/ 125 w 313"/>
                      <a:gd name="T69" fmla="*/ 195 h 268"/>
                      <a:gd name="T70" fmla="*/ 128 w 313"/>
                      <a:gd name="T71" fmla="*/ 189 h 268"/>
                      <a:gd name="T72" fmla="*/ 256 w 313"/>
                      <a:gd name="T73" fmla="*/ 149 h 268"/>
                      <a:gd name="T74" fmla="*/ 263 w 313"/>
                      <a:gd name="T75" fmla="*/ 153 h 268"/>
                      <a:gd name="T76" fmla="*/ 259 w 313"/>
                      <a:gd name="T77" fmla="*/ 15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3" h="268">
                        <a:moveTo>
                          <a:pt x="295" y="88"/>
                        </a:moveTo>
                        <a:cubicBezTo>
                          <a:pt x="282" y="88"/>
                          <a:pt x="282" y="88"/>
                          <a:pt x="282" y="88"/>
                        </a:cubicBezTo>
                        <a:cubicBezTo>
                          <a:pt x="298" y="149"/>
                          <a:pt x="298" y="149"/>
                          <a:pt x="298" y="149"/>
                        </a:cubicBezTo>
                        <a:cubicBezTo>
                          <a:pt x="303" y="168"/>
                          <a:pt x="292" y="187"/>
                          <a:pt x="273" y="192"/>
                        </a:cubicBezTo>
                        <a:cubicBezTo>
                          <a:pt x="24" y="257"/>
                          <a:pt x="24" y="257"/>
                          <a:pt x="24" y="257"/>
                        </a:cubicBezTo>
                        <a:cubicBezTo>
                          <a:pt x="23" y="258"/>
                          <a:pt x="22" y="258"/>
                          <a:pt x="21" y="258"/>
                        </a:cubicBezTo>
                        <a:cubicBezTo>
                          <a:pt x="24" y="264"/>
                          <a:pt x="30" y="268"/>
                          <a:pt x="37" y="268"/>
                        </a:cubicBezTo>
                        <a:cubicBezTo>
                          <a:pt x="295" y="268"/>
                          <a:pt x="295" y="268"/>
                          <a:pt x="295" y="268"/>
                        </a:cubicBezTo>
                        <a:cubicBezTo>
                          <a:pt x="305" y="268"/>
                          <a:pt x="313" y="261"/>
                          <a:pt x="313" y="251"/>
                        </a:cubicBezTo>
                        <a:cubicBezTo>
                          <a:pt x="313" y="106"/>
                          <a:pt x="313" y="106"/>
                          <a:pt x="313" y="106"/>
                        </a:cubicBezTo>
                        <a:cubicBezTo>
                          <a:pt x="313" y="96"/>
                          <a:pt x="305" y="88"/>
                          <a:pt x="295" y="88"/>
                        </a:cubicBezTo>
                        <a:close/>
                        <a:moveTo>
                          <a:pt x="292" y="252"/>
                        </a:moveTo>
                        <a:cubicBezTo>
                          <a:pt x="158" y="253"/>
                          <a:pt x="158" y="253"/>
                          <a:pt x="158" y="253"/>
                        </a:cubicBezTo>
                        <a:cubicBezTo>
                          <a:pt x="155" y="253"/>
                          <a:pt x="153" y="251"/>
                          <a:pt x="153" y="248"/>
                        </a:cubicBezTo>
                        <a:cubicBezTo>
                          <a:pt x="153" y="245"/>
                          <a:pt x="155" y="243"/>
                          <a:pt x="158" y="243"/>
                        </a:cubicBezTo>
                        <a:cubicBezTo>
                          <a:pt x="292" y="242"/>
                          <a:pt x="292" y="242"/>
                          <a:pt x="292" y="242"/>
                        </a:cubicBezTo>
                        <a:cubicBezTo>
                          <a:pt x="295" y="242"/>
                          <a:pt x="297" y="245"/>
                          <a:pt x="297" y="247"/>
                        </a:cubicBezTo>
                        <a:cubicBezTo>
                          <a:pt x="297" y="250"/>
                          <a:pt x="295" y="252"/>
                          <a:pt x="292" y="252"/>
                        </a:cubicBezTo>
                        <a:close/>
                        <a:moveTo>
                          <a:pt x="282" y="158"/>
                        </a:moveTo>
                        <a:cubicBezTo>
                          <a:pt x="282" y="157"/>
                          <a:pt x="282" y="155"/>
                          <a:pt x="281" y="154"/>
                        </a:cubicBezTo>
                        <a:cubicBezTo>
                          <a:pt x="245" y="13"/>
                          <a:pt x="245" y="13"/>
                          <a:pt x="245" y="13"/>
                        </a:cubicBezTo>
                        <a:cubicBezTo>
                          <a:pt x="243" y="5"/>
                          <a:pt x="235" y="0"/>
                          <a:pt x="228" y="0"/>
                        </a:cubicBezTo>
                        <a:cubicBezTo>
                          <a:pt x="226" y="0"/>
                          <a:pt x="225" y="0"/>
                          <a:pt x="223" y="1"/>
                        </a:cubicBezTo>
                        <a:cubicBezTo>
                          <a:pt x="210" y="4"/>
                          <a:pt x="210" y="4"/>
                          <a:pt x="210" y="4"/>
                        </a:cubicBezTo>
                        <a:cubicBezTo>
                          <a:pt x="241" y="59"/>
                          <a:pt x="241" y="59"/>
                          <a:pt x="241" y="59"/>
                        </a:cubicBezTo>
                        <a:cubicBezTo>
                          <a:pt x="250" y="76"/>
                          <a:pt x="244" y="97"/>
                          <a:pt x="227" y="107"/>
                        </a:cubicBezTo>
                        <a:cubicBezTo>
                          <a:pt x="2" y="233"/>
                          <a:pt x="2" y="233"/>
                          <a:pt x="2" y="233"/>
                        </a:cubicBezTo>
                        <a:cubicBezTo>
                          <a:pt x="1" y="233"/>
                          <a:pt x="1" y="233"/>
                          <a:pt x="0" y="233"/>
                        </a:cubicBezTo>
                        <a:cubicBezTo>
                          <a:pt x="3" y="238"/>
                          <a:pt x="9" y="241"/>
                          <a:pt x="15" y="241"/>
                        </a:cubicBezTo>
                        <a:cubicBezTo>
                          <a:pt x="16" y="241"/>
                          <a:pt x="18" y="241"/>
                          <a:pt x="19" y="241"/>
                        </a:cubicBezTo>
                        <a:cubicBezTo>
                          <a:pt x="269" y="175"/>
                          <a:pt x="269" y="175"/>
                          <a:pt x="269" y="175"/>
                        </a:cubicBezTo>
                        <a:cubicBezTo>
                          <a:pt x="277" y="173"/>
                          <a:pt x="282" y="166"/>
                          <a:pt x="282" y="158"/>
                        </a:cubicBezTo>
                        <a:close/>
                        <a:moveTo>
                          <a:pt x="259" y="159"/>
                        </a:moveTo>
                        <a:cubicBezTo>
                          <a:pt x="131" y="198"/>
                          <a:pt x="131" y="198"/>
                          <a:pt x="131" y="198"/>
                        </a:cubicBezTo>
                        <a:cubicBezTo>
                          <a:pt x="129" y="199"/>
                          <a:pt x="126" y="198"/>
                          <a:pt x="125" y="195"/>
                        </a:cubicBezTo>
                        <a:cubicBezTo>
                          <a:pt x="124" y="192"/>
                          <a:pt x="126" y="190"/>
                          <a:pt x="128" y="189"/>
                        </a:cubicBezTo>
                        <a:cubicBezTo>
                          <a:pt x="256" y="149"/>
                          <a:pt x="256" y="149"/>
                          <a:pt x="256" y="149"/>
                        </a:cubicBezTo>
                        <a:cubicBezTo>
                          <a:pt x="259" y="149"/>
                          <a:pt x="262" y="150"/>
                          <a:pt x="263" y="153"/>
                        </a:cubicBezTo>
                        <a:cubicBezTo>
                          <a:pt x="263" y="155"/>
                          <a:pt x="262" y="158"/>
                          <a:pt x="259"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6000">
                      <a:cs typeface="+mn-ea"/>
                      <a:sym typeface="+mn-lt"/>
                    </a:endParaRPr>
                  </a:p>
                </p:txBody>
              </p:sp>
              <p:sp>
                <p:nvSpPr>
                  <p:cNvPr id="95" name="Freeform 73"/>
                  <p:cNvSpPr>
                    <a:spLocks noEditPoints="1"/>
                  </p:cNvSpPr>
                  <p:nvPr/>
                </p:nvSpPr>
                <p:spPr bwMode="auto">
                  <a:xfrm>
                    <a:off x="4148138" y="2051050"/>
                    <a:ext cx="874713" cy="779463"/>
                  </a:xfrm>
                  <a:custGeom>
                    <a:avLst/>
                    <a:gdLst>
                      <a:gd name="T0" fmla="*/ 141 w 417"/>
                      <a:gd name="T1" fmla="*/ 336 h 371"/>
                      <a:gd name="T2" fmla="*/ 124 w 417"/>
                      <a:gd name="T3" fmla="*/ 326 h 371"/>
                      <a:gd name="T4" fmla="*/ 141 w 417"/>
                      <a:gd name="T5" fmla="*/ 371 h 371"/>
                      <a:gd name="T6" fmla="*/ 417 w 417"/>
                      <a:gd name="T7" fmla="*/ 354 h 371"/>
                      <a:gd name="T8" fmla="*/ 399 w 417"/>
                      <a:gd name="T9" fmla="*/ 336 h 371"/>
                      <a:gd name="T10" fmla="*/ 329 w 417"/>
                      <a:gd name="T11" fmla="*/ 136 h 371"/>
                      <a:gd name="T12" fmla="*/ 243 w 417"/>
                      <a:gd name="T13" fmla="*/ 0 h 371"/>
                      <a:gd name="T14" fmla="*/ 9 w 417"/>
                      <a:gd name="T15" fmla="*/ 128 h 371"/>
                      <a:gd name="T16" fmla="*/ 3 w 417"/>
                      <a:gd name="T17" fmla="*/ 152 h 371"/>
                      <a:gd name="T18" fmla="*/ 89 w 417"/>
                      <a:gd name="T19" fmla="*/ 287 h 371"/>
                      <a:gd name="T20" fmla="*/ 323 w 417"/>
                      <a:gd name="T21" fmla="*/ 159 h 371"/>
                      <a:gd name="T22" fmla="*/ 111 w 417"/>
                      <a:gd name="T23" fmla="*/ 220 h 371"/>
                      <a:gd name="T24" fmla="*/ 57 w 417"/>
                      <a:gd name="T25" fmla="*/ 122 h 371"/>
                      <a:gd name="T26" fmla="*/ 111 w 417"/>
                      <a:gd name="T27" fmla="*/ 220 h 371"/>
                      <a:gd name="T28" fmla="*/ 190 w 417"/>
                      <a:gd name="T29" fmla="*/ 210 h 371"/>
                      <a:gd name="T30" fmla="*/ 185 w 417"/>
                      <a:gd name="T31" fmla="*/ 201 h 371"/>
                      <a:gd name="T32" fmla="*/ 309 w 417"/>
                      <a:gd name="T33" fmla="*/ 139 h 371"/>
                      <a:gd name="T34" fmla="*/ 86 w 417"/>
                      <a:gd name="T35" fmla="*/ 165 h 371"/>
                      <a:gd name="T36" fmla="*/ 79 w 417"/>
                      <a:gd name="T37" fmla="*/ 147 h 371"/>
                      <a:gd name="T38" fmla="*/ 92 w 417"/>
                      <a:gd name="T39" fmla="*/ 155 h 371"/>
                      <a:gd name="T40" fmla="*/ 82 w 417"/>
                      <a:gd name="T41" fmla="*/ 138 h 371"/>
                      <a:gd name="T42" fmla="*/ 64 w 417"/>
                      <a:gd name="T43" fmla="*/ 136 h 371"/>
                      <a:gd name="T44" fmla="*/ 57 w 417"/>
                      <a:gd name="T45" fmla="*/ 152 h 371"/>
                      <a:gd name="T46" fmla="*/ 71 w 417"/>
                      <a:gd name="T47" fmla="*/ 178 h 371"/>
                      <a:gd name="T48" fmla="*/ 92 w 417"/>
                      <a:gd name="T49" fmla="*/ 195 h 371"/>
                      <a:gd name="T50" fmla="*/ 76 w 417"/>
                      <a:gd name="T51" fmla="*/ 188 h 371"/>
                      <a:gd name="T52" fmla="*/ 97 w 417"/>
                      <a:gd name="T53" fmla="*/ 204 h 371"/>
                      <a:gd name="T54" fmla="*/ 104 w 417"/>
                      <a:gd name="T55" fmla="*/ 207 h 371"/>
                      <a:gd name="T56" fmla="*/ 105 w 417"/>
                      <a:gd name="T57" fmla="*/ 199 h 371"/>
                      <a:gd name="T58" fmla="*/ 86 w 417"/>
                      <a:gd name="T59" fmla="*/ 165 h 371"/>
                      <a:gd name="T60" fmla="*/ 68 w 417"/>
                      <a:gd name="T61" fmla="*/ 163 h 371"/>
                      <a:gd name="T62" fmla="*/ 77 w 417"/>
                      <a:gd name="T63" fmla="*/ 168 h 371"/>
                      <a:gd name="T64" fmla="*/ 100 w 417"/>
                      <a:gd name="T65" fmla="*/ 190 h 371"/>
                      <a:gd name="T66" fmla="*/ 100 w 417"/>
                      <a:gd name="T67" fmla="*/ 18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371">
                        <a:moveTo>
                          <a:pt x="399" y="336"/>
                        </a:moveTo>
                        <a:cubicBezTo>
                          <a:pt x="141" y="336"/>
                          <a:pt x="141" y="336"/>
                          <a:pt x="141" y="336"/>
                        </a:cubicBezTo>
                        <a:cubicBezTo>
                          <a:pt x="134" y="336"/>
                          <a:pt x="128" y="332"/>
                          <a:pt x="125" y="326"/>
                        </a:cubicBezTo>
                        <a:cubicBezTo>
                          <a:pt x="125" y="326"/>
                          <a:pt x="124" y="326"/>
                          <a:pt x="124" y="326"/>
                        </a:cubicBezTo>
                        <a:cubicBezTo>
                          <a:pt x="124" y="354"/>
                          <a:pt x="124" y="354"/>
                          <a:pt x="124" y="354"/>
                        </a:cubicBezTo>
                        <a:cubicBezTo>
                          <a:pt x="124" y="363"/>
                          <a:pt x="132" y="371"/>
                          <a:pt x="141" y="371"/>
                        </a:cubicBezTo>
                        <a:cubicBezTo>
                          <a:pt x="399" y="371"/>
                          <a:pt x="399" y="371"/>
                          <a:pt x="399" y="371"/>
                        </a:cubicBezTo>
                        <a:cubicBezTo>
                          <a:pt x="409" y="371"/>
                          <a:pt x="417" y="363"/>
                          <a:pt x="417" y="354"/>
                        </a:cubicBezTo>
                        <a:cubicBezTo>
                          <a:pt x="417" y="319"/>
                          <a:pt x="417" y="319"/>
                          <a:pt x="417" y="319"/>
                        </a:cubicBezTo>
                        <a:cubicBezTo>
                          <a:pt x="417" y="329"/>
                          <a:pt x="409" y="336"/>
                          <a:pt x="399" y="336"/>
                        </a:cubicBezTo>
                        <a:close/>
                        <a:moveTo>
                          <a:pt x="332" y="144"/>
                        </a:moveTo>
                        <a:cubicBezTo>
                          <a:pt x="332" y="141"/>
                          <a:pt x="331" y="138"/>
                          <a:pt x="329" y="136"/>
                        </a:cubicBezTo>
                        <a:cubicBezTo>
                          <a:pt x="259" y="9"/>
                          <a:pt x="259" y="9"/>
                          <a:pt x="259" y="9"/>
                        </a:cubicBezTo>
                        <a:cubicBezTo>
                          <a:pt x="255" y="3"/>
                          <a:pt x="249" y="0"/>
                          <a:pt x="243" y="0"/>
                        </a:cubicBezTo>
                        <a:cubicBezTo>
                          <a:pt x="240" y="0"/>
                          <a:pt x="237" y="0"/>
                          <a:pt x="235" y="2"/>
                        </a:cubicBezTo>
                        <a:cubicBezTo>
                          <a:pt x="9" y="128"/>
                          <a:pt x="9" y="128"/>
                          <a:pt x="9" y="128"/>
                        </a:cubicBezTo>
                        <a:cubicBezTo>
                          <a:pt x="4" y="131"/>
                          <a:pt x="0" y="137"/>
                          <a:pt x="0" y="143"/>
                        </a:cubicBezTo>
                        <a:cubicBezTo>
                          <a:pt x="0" y="146"/>
                          <a:pt x="1" y="149"/>
                          <a:pt x="3" y="152"/>
                        </a:cubicBezTo>
                        <a:cubicBezTo>
                          <a:pt x="74" y="278"/>
                          <a:pt x="74" y="278"/>
                          <a:pt x="74" y="278"/>
                        </a:cubicBezTo>
                        <a:cubicBezTo>
                          <a:pt x="77" y="284"/>
                          <a:pt x="83" y="287"/>
                          <a:pt x="89" y="287"/>
                        </a:cubicBezTo>
                        <a:cubicBezTo>
                          <a:pt x="92" y="287"/>
                          <a:pt x="95" y="287"/>
                          <a:pt x="97" y="285"/>
                        </a:cubicBezTo>
                        <a:cubicBezTo>
                          <a:pt x="323" y="159"/>
                          <a:pt x="323" y="159"/>
                          <a:pt x="323" y="159"/>
                        </a:cubicBezTo>
                        <a:cubicBezTo>
                          <a:pt x="328" y="156"/>
                          <a:pt x="332" y="150"/>
                          <a:pt x="332" y="144"/>
                        </a:cubicBezTo>
                        <a:close/>
                        <a:moveTo>
                          <a:pt x="111" y="220"/>
                        </a:moveTo>
                        <a:cubicBezTo>
                          <a:pt x="88" y="232"/>
                          <a:pt x="58" y="220"/>
                          <a:pt x="43" y="193"/>
                        </a:cubicBezTo>
                        <a:cubicBezTo>
                          <a:pt x="29" y="166"/>
                          <a:pt x="35" y="134"/>
                          <a:pt x="57" y="122"/>
                        </a:cubicBezTo>
                        <a:cubicBezTo>
                          <a:pt x="80" y="110"/>
                          <a:pt x="110" y="122"/>
                          <a:pt x="125" y="149"/>
                        </a:cubicBezTo>
                        <a:cubicBezTo>
                          <a:pt x="139" y="176"/>
                          <a:pt x="133" y="208"/>
                          <a:pt x="111" y="220"/>
                        </a:cubicBezTo>
                        <a:close/>
                        <a:moveTo>
                          <a:pt x="307" y="146"/>
                        </a:moveTo>
                        <a:cubicBezTo>
                          <a:pt x="190" y="210"/>
                          <a:pt x="190" y="210"/>
                          <a:pt x="190" y="210"/>
                        </a:cubicBezTo>
                        <a:cubicBezTo>
                          <a:pt x="187" y="211"/>
                          <a:pt x="184" y="210"/>
                          <a:pt x="183" y="208"/>
                        </a:cubicBezTo>
                        <a:cubicBezTo>
                          <a:pt x="181" y="206"/>
                          <a:pt x="182" y="202"/>
                          <a:pt x="185" y="201"/>
                        </a:cubicBezTo>
                        <a:cubicBezTo>
                          <a:pt x="303" y="137"/>
                          <a:pt x="303" y="137"/>
                          <a:pt x="303" y="137"/>
                        </a:cubicBezTo>
                        <a:cubicBezTo>
                          <a:pt x="305" y="136"/>
                          <a:pt x="308" y="137"/>
                          <a:pt x="309" y="139"/>
                        </a:cubicBezTo>
                        <a:cubicBezTo>
                          <a:pt x="311" y="142"/>
                          <a:pt x="310" y="145"/>
                          <a:pt x="307" y="146"/>
                        </a:cubicBezTo>
                        <a:close/>
                        <a:moveTo>
                          <a:pt x="86" y="165"/>
                        </a:moveTo>
                        <a:cubicBezTo>
                          <a:pt x="76" y="147"/>
                          <a:pt x="76" y="147"/>
                          <a:pt x="76" y="147"/>
                        </a:cubicBezTo>
                        <a:cubicBezTo>
                          <a:pt x="77" y="147"/>
                          <a:pt x="78" y="147"/>
                          <a:pt x="79" y="147"/>
                        </a:cubicBezTo>
                        <a:cubicBezTo>
                          <a:pt x="83" y="149"/>
                          <a:pt x="85" y="153"/>
                          <a:pt x="85" y="153"/>
                        </a:cubicBezTo>
                        <a:cubicBezTo>
                          <a:pt x="87" y="155"/>
                          <a:pt x="90" y="156"/>
                          <a:pt x="92" y="155"/>
                        </a:cubicBezTo>
                        <a:cubicBezTo>
                          <a:pt x="95" y="153"/>
                          <a:pt x="96" y="150"/>
                          <a:pt x="94" y="148"/>
                        </a:cubicBezTo>
                        <a:cubicBezTo>
                          <a:pt x="94" y="147"/>
                          <a:pt x="90" y="140"/>
                          <a:pt x="82" y="138"/>
                        </a:cubicBezTo>
                        <a:cubicBezTo>
                          <a:pt x="78" y="137"/>
                          <a:pt x="75" y="137"/>
                          <a:pt x="71" y="138"/>
                        </a:cubicBezTo>
                        <a:cubicBezTo>
                          <a:pt x="70" y="136"/>
                          <a:pt x="67" y="135"/>
                          <a:pt x="64" y="136"/>
                        </a:cubicBezTo>
                        <a:cubicBezTo>
                          <a:pt x="62" y="138"/>
                          <a:pt x="61" y="141"/>
                          <a:pt x="62" y="143"/>
                        </a:cubicBezTo>
                        <a:cubicBezTo>
                          <a:pt x="60" y="145"/>
                          <a:pt x="58" y="148"/>
                          <a:pt x="57" y="152"/>
                        </a:cubicBezTo>
                        <a:cubicBezTo>
                          <a:pt x="55" y="160"/>
                          <a:pt x="58" y="167"/>
                          <a:pt x="59" y="168"/>
                        </a:cubicBezTo>
                        <a:cubicBezTo>
                          <a:pt x="59" y="169"/>
                          <a:pt x="63" y="176"/>
                          <a:pt x="71" y="178"/>
                        </a:cubicBezTo>
                        <a:cubicBezTo>
                          <a:pt x="75" y="179"/>
                          <a:pt x="78" y="179"/>
                          <a:pt x="82" y="178"/>
                        </a:cubicBezTo>
                        <a:cubicBezTo>
                          <a:pt x="92" y="195"/>
                          <a:pt x="92" y="195"/>
                          <a:pt x="92" y="195"/>
                        </a:cubicBezTo>
                        <a:cubicBezTo>
                          <a:pt x="86" y="195"/>
                          <a:pt x="83" y="191"/>
                          <a:pt x="82" y="190"/>
                        </a:cubicBezTo>
                        <a:cubicBezTo>
                          <a:pt x="81" y="187"/>
                          <a:pt x="78" y="186"/>
                          <a:pt x="76" y="188"/>
                        </a:cubicBezTo>
                        <a:cubicBezTo>
                          <a:pt x="73" y="189"/>
                          <a:pt x="72" y="192"/>
                          <a:pt x="74" y="194"/>
                        </a:cubicBezTo>
                        <a:cubicBezTo>
                          <a:pt x="77" y="201"/>
                          <a:pt x="86" y="208"/>
                          <a:pt x="97" y="204"/>
                        </a:cubicBezTo>
                        <a:cubicBezTo>
                          <a:pt x="97" y="205"/>
                          <a:pt x="97" y="205"/>
                          <a:pt x="97" y="205"/>
                        </a:cubicBezTo>
                        <a:cubicBezTo>
                          <a:pt x="99" y="208"/>
                          <a:pt x="102" y="209"/>
                          <a:pt x="104" y="207"/>
                        </a:cubicBezTo>
                        <a:cubicBezTo>
                          <a:pt x="107" y="206"/>
                          <a:pt x="108" y="203"/>
                          <a:pt x="106" y="201"/>
                        </a:cubicBezTo>
                        <a:cubicBezTo>
                          <a:pt x="105" y="199"/>
                          <a:pt x="105" y="199"/>
                          <a:pt x="105" y="199"/>
                        </a:cubicBezTo>
                        <a:cubicBezTo>
                          <a:pt x="114" y="192"/>
                          <a:pt x="113" y="181"/>
                          <a:pt x="109" y="175"/>
                        </a:cubicBezTo>
                        <a:cubicBezTo>
                          <a:pt x="106" y="168"/>
                          <a:pt x="97" y="161"/>
                          <a:pt x="86" y="165"/>
                        </a:cubicBezTo>
                        <a:close/>
                        <a:moveTo>
                          <a:pt x="74" y="168"/>
                        </a:moveTo>
                        <a:cubicBezTo>
                          <a:pt x="70" y="167"/>
                          <a:pt x="68" y="163"/>
                          <a:pt x="68" y="163"/>
                        </a:cubicBezTo>
                        <a:cubicBezTo>
                          <a:pt x="67" y="161"/>
                          <a:pt x="65" y="156"/>
                          <a:pt x="68" y="152"/>
                        </a:cubicBezTo>
                        <a:cubicBezTo>
                          <a:pt x="77" y="168"/>
                          <a:pt x="77" y="168"/>
                          <a:pt x="77" y="168"/>
                        </a:cubicBezTo>
                        <a:cubicBezTo>
                          <a:pt x="76" y="168"/>
                          <a:pt x="75" y="168"/>
                          <a:pt x="74" y="168"/>
                        </a:cubicBezTo>
                        <a:close/>
                        <a:moveTo>
                          <a:pt x="100" y="190"/>
                        </a:moveTo>
                        <a:cubicBezTo>
                          <a:pt x="91" y="174"/>
                          <a:pt x="91" y="174"/>
                          <a:pt x="91" y="174"/>
                        </a:cubicBezTo>
                        <a:cubicBezTo>
                          <a:pt x="96" y="174"/>
                          <a:pt x="99" y="178"/>
                          <a:pt x="100" y="180"/>
                        </a:cubicBezTo>
                        <a:cubicBezTo>
                          <a:pt x="101" y="181"/>
                          <a:pt x="103" y="186"/>
                          <a:pt x="100"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6000">
                      <a:cs typeface="+mn-ea"/>
                      <a:sym typeface="+mn-lt"/>
                    </a:endParaRPr>
                  </a:p>
                </p:txBody>
              </p:sp>
            </p:grpSp>
          </p:grpSp>
          <p:sp>
            <p:nvSpPr>
              <p:cNvPr id="96" name="矩形 95"/>
              <p:cNvSpPr/>
              <p:nvPr/>
            </p:nvSpPr>
            <p:spPr>
              <a:xfrm>
                <a:off x="13589" y="5129"/>
                <a:ext cx="3544" cy="909"/>
              </a:xfrm>
              <a:prstGeom prst="rect">
                <a:avLst/>
              </a:prstGeom>
              <a:noFill/>
              <a:ln>
                <a:noFill/>
              </a:ln>
              <a:extLst>
                <a:ext uri="{909E8E84-426E-40DD-AFC4-6F175D3DCCD1}">
                  <a14:hiddenFill xmlns:a14="http://schemas.microsoft.com/office/drawing/2010/main">
                    <a:solidFill>
                      <a:srgbClr val="98CD8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00000"/>
                  </a:lnSpc>
                </a:pPr>
                <a:r>
                  <a:rPr lang="zh-CN" altLang="en-US" sz="2000">
                    <a:solidFill>
                      <a:schemeClr val="tx1">
                        <a:lumMod val="95000"/>
                        <a:lumOff val="5000"/>
                      </a:schemeClr>
                    </a:solidFill>
                    <a:latin typeface="思源宋体" panose="02020400000000000000" charset="-122"/>
                    <a:ea typeface="思源宋体" panose="02020400000000000000" charset="-122"/>
                    <a:cs typeface="思源宋体" panose="02020400000000000000" charset="-122"/>
                    <a:sym typeface="+mn-ea"/>
                  </a:rPr>
                  <a:t>编辑标题文本</a:t>
                </a:r>
                <a:endParaRPr lang="zh-CN" altLang="en-US" sz="2000">
                  <a:solidFill>
                    <a:schemeClr val="tx1">
                      <a:lumMod val="95000"/>
                      <a:lumOff val="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97" name="文本框 12"/>
              <p:cNvSpPr txBox="1"/>
              <p:nvPr/>
            </p:nvSpPr>
            <p:spPr>
              <a:xfrm flipH="1">
                <a:off x="13453" y="5749"/>
                <a:ext cx="4331" cy="10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spcBef>
                    <a:spcPts val="600"/>
                  </a:spcBef>
                  <a:spcAft>
                    <a:spcPts val="600"/>
                  </a:spcAft>
                  <a:buClr>
                    <a:srgbClr val="5851BC"/>
                  </a:buClr>
                  <a:buNone/>
                </a:pPr>
                <a:r>
                  <a:rPr lang="zh-CN"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在此输入文本内容在此输入文本内容在此输入文本内容在此输入文本内容</a:t>
                </a:r>
                <a:endParaRPr lang="zh-CN" alt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p:txBody>
          </p:sp>
          <p:grpSp>
            <p:nvGrpSpPr>
              <p:cNvPr id="98" name="组合 97"/>
              <p:cNvGrpSpPr/>
              <p:nvPr/>
            </p:nvGrpSpPr>
            <p:grpSpPr>
              <a:xfrm>
                <a:off x="12472" y="7424"/>
                <a:ext cx="969" cy="969"/>
                <a:chOff x="12249" y="3432"/>
                <a:chExt cx="1108" cy="1108"/>
              </a:xfrm>
            </p:grpSpPr>
            <p:sp>
              <p:nvSpPr>
                <p:cNvPr id="99" name="椭圆 98"/>
                <p:cNvSpPr/>
                <p:nvPr/>
              </p:nvSpPr>
              <p:spPr>
                <a:xfrm>
                  <a:off x="12249" y="3432"/>
                  <a:ext cx="1109" cy="1109"/>
                </a:xfrm>
                <a:prstGeom prst="ellipse">
                  <a:avLst/>
                </a:prstGeom>
                <a:solidFill>
                  <a:srgbClr val="FA90A7"/>
                </a:solidFill>
                <a:ln w="38100" cap="flat" cmpd="sng" algn="ctr">
                  <a:solidFill>
                    <a:srgbClr val="FFFFFF"/>
                  </a:solidFill>
                  <a:prstDash val="solid"/>
                  <a:miter lim="800000"/>
                </a:ln>
                <a:effectLst/>
              </p:spPr>
              <p:txBody>
                <a:bodyPr wrap="square" lIns="91440" tIns="45720" rIns="91440" bIns="45720" anchor="ctr">
                  <a:normAutofit/>
                </a:bodyPr>
                <a:lstStyle/>
                <a:p>
                  <a:pPr algn="ctr" defTabSz="457200"/>
                  <a:endParaRPr lang="zh-CN" altLang="en-US" kern="0">
                    <a:solidFill>
                      <a:srgbClr val="000000"/>
                    </a:solidFill>
                    <a:latin typeface="思源宋体" panose="02020400000000000000" charset="-122"/>
                    <a:ea typeface="思源宋体" panose="02020400000000000000" charset="-122"/>
                    <a:cs typeface="思源宋体" panose="02020400000000000000" charset="-122"/>
                    <a:sym typeface="+mn-lt"/>
                  </a:endParaRPr>
                </a:p>
              </p:txBody>
            </p:sp>
            <p:grpSp>
              <p:nvGrpSpPr>
                <p:cNvPr id="100" name="组 11"/>
                <p:cNvGrpSpPr/>
                <p:nvPr/>
              </p:nvGrpSpPr>
              <p:grpSpPr>
                <a:xfrm>
                  <a:off x="12546" y="3757"/>
                  <a:ext cx="515" cy="459"/>
                  <a:chOff x="4148138" y="2051050"/>
                  <a:chExt cx="874713" cy="779463"/>
                </a:xfrm>
                <a:solidFill>
                  <a:schemeClr val="bg1"/>
                </a:solidFill>
              </p:grpSpPr>
              <p:sp>
                <p:nvSpPr>
                  <p:cNvPr id="101" name="Freeform 72"/>
                  <p:cNvSpPr>
                    <a:spLocks noEditPoints="1"/>
                  </p:cNvSpPr>
                  <p:nvPr/>
                </p:nvSpPr>
                <p:spPr bwMode="auto">
                  <a:xfrm>
                    <a:off x="4367213" y="2193925"/>
                    <a:ext cx="655638" cy="563563"/>
                  </a:xfrm>
                  <a:custGeom>
                    <a:avLst/>
                    <a:gdLst>
                      <a:gd name="T0" fmla="*/ 295 w 313"/>
                      <a:gd name="T1" fmla="*/ 88 h 268"/>
                      <a:gd name="T2" fmla="*/ 282 w 313"/>
                      <a:gd name="T3" fmla="*/ 88 h 268"/>
                      <a:gd name="T4" fmla="*/ 298 w 313"/>
                      <a:gd name="T5" fmla="*/ 149 h 268"/>
                      <a:gd name="T6" fmla="*/ 273 w 313"/>
                      <a:gd name="T7" fmla="*/ 192 h 268"/>
                      <a:gd name="T8" fmla="*/ 24 w 313"/>
                      <a:gd name="T9" fmla="*/ 257 h 268"/>
                      <a:gd name="T10" fmla="*/ 21 w 313"/>
                      <a:gd name="T11" fmla="*/ 258 h 268"/>
                      <a:gd name="T12" fmla="*/ 37 w 313"/>
                      <a:gd name="T13" fmla="*/ 268 h 268"/>
                      <a:gd name="T14" fmla="*/ 295 w 313"/>
                      <a:gd name="T15" fmla="*/ 268 h 268"/>
                      <a:gd name="T16" fmla="*/ 313 w 313"/>
                      <a:gd name="T17" fmla="*/ 251 h 268"/>
                      <a:gd name="T18" fmla="*/ 313 w 313"/>
                      <a:gd name="T19" fmla="*/ 106 h 268"/>
                      <a:gd name="T20" fmla="*/ 295 w 313"/>
                      <a:gd name="T21" fmla="*/ 88 h 268"/>
                      <a:gd name="T22" fmla="*/ 292 w 313"/>
                      <a:gd name="T23" fmla="*/ 252 h 268"/>
                      <a:gd name="T24" fmla="*/ 158 w 313"/>
                      <a:gd name="T25" fmla="*/ 253 h 268"/>
                      <a:gd name="T26" fmla="*/ 153 w 313"/>
                      <a:gd name="T27" fmla="*/ 248 h 268"/>
                      <a:gd name="T28" fmla="*/ 158 w 313"/>
                      <a:gd name="T29" fmla="*/ 243 h 268"/>
                      <a:gd name="T30" fmla="*/ 292 w 313"/>
                      <a:gd name="T31" fmla="*/ 242 h 268"/>
                      <a:gd name="T32" fmla="*/ 297 w 313"/>
                      <a:gd name="T33" fmla="*/ 247 h 268"/>
                      <a:gd name="T34" fmla="*/ 292 w 313"/>
                      <a:gd name="T35" fmla="*/ 252 h 268"/>
                      <a:gd name="T36" fmla="*/ 282 w 313"/>
                      <a:gd name="T37" fmla="*/ 158 h 268"/>
                      <a:gd name="T38" fmla="*/ 281 w 313"/>
                      <a:gd name="T39" fmla="*/ 154 h 268"/>
                      <a:gd name="T40" fmla="*/ 245 w 313"/>
                      <a:gd name="T41" fmla="*/ 13 h 268"/>
                      <a:gd name="T42" fmla="*/ 228 w 313"/>
                      <a:gd name="T43" fmla="*/ 0 h 268"/>
                      <a:gd name="T44" fmla="*/ 223 w 313"/>
                      <a:gd name="T45" fmla="*/ 1 h 268"/>
                      <a:gd name="T46" fmla="*/ 210 w 313"/>
                      <a:gd name="T47" fmla="*/ 4 h 268"/>
                      <a:gd name="T48" fmla="*/ 241 w 313"/>
                      <a:gd name="T49" fmla="*/ 59 h 268"/>
                      <a:gd name="T50" fmla="*/ 227 w 313"/>
                      <a:gd name="T51" fmla="*/ 107 h 268"/>
                      <a:gd name="T52" fmla="*/ 2 w 313"/>
                      <a:gd name="T53" fmla="*/ 233 h 268"/>
                      <a:gd name="T54" fmla="*/ 0 w 313"/>
                      <a:gd name="T55" fmla="*/ 233 h 268"/>
                      <a:gd name="T56" fmla="*/ 15 w 313"/>
                      <a:gd name="T57" fmla="*/ 241 h 268"/>
                      <a:gd name="T58" fmla="*/ 19 w 313"/>
                      <a:gd name="T59" fmla="*/ 241 h 268"/>
                      <a:gd name="T60" fmla="*/ 269 w 313"/>
                      <a:gd name="T61" fmla="*/ 175 h 268"/>
                      <a:gd name="T62" fmla="*/ 282 w 313"/>
                      <a:gd name="T63" fmla="*/ 158 h 268"/>
                      <a:gd name="T64" fmla="*/ 259 w 313"/>
                      <a:gd name="T65" fmla="*/ 159 h 268"/>
                      <a:gd name="T66" fmla="*/ 131 w 313"/>
                      <a:gd name="T67" fmla="*/ 198 h 268"/>
                      <a:gd name="T68" fmla="*/ 125 w 313"/>
                      <a:gd name="T69" fmla="*/ 195 h 268"/>
                      <a:gd name="T70" fmla="*/ 128 w 313"/>
                      <a:gd name="T71" fmla="*/ 189 h 268"/>
                      <a:gd name="T72" fmla="*/ 256 w 313"/>
                      <a:gd name="T73" fmla="*/ 149 h 268"/>
                      <a:gd name="T74" fmla="*/ 263 w 313"/>
                      <a:gd name="T75" fmla="*/ 153 h 268"/>
                      <a:gd name="T76" fmla="*/ 259 w 313"/>
                      <a:gd name="T77" fmla="*/ 15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3" h="268">
                        <a:moveTo>
                          <a:pt x="295" y="88"/>
                        </a:moveTo>
                        <a:cubicBezTo>
                          <a:pt x="282" y="88"/>
                          <a:pt x="282" y="88"/>
                          <a:pt x="282" y="88"/>
                        </a:cubicBezTo>
                        <a:cubicBezTo>
                          <a:pt x="298" y="149"/>
                          <a:pt x="298" y="149"/>
                          <a:pt x="298" y="149"/>
                        </a:cubicBezTo>
                        <a:cubicBezTo>
                          <a:pt x="303" y="168"/>
                          <a:pt x="292" y="187"/>
                          <a:pt x="273" y="192"/>
                        </a:cubicBezTo>
                        <a:cubicBezTo>
                          <a:pt x="24" y="257"/>
                          <a:pt x="24" y="257"/>
                          <a:pt x="24" y="257"/>
                        </a:cubicBezTo>
                        <a:cubicBezTo>
                          <a:pt x="23" y="258"/>
                          <a:pt x="22" y="258"/>
                          <a:pt x="21" y="258"/>
                        </a:cubicBezTo>
                        <a:cubicBezTo>
                          <a:pt x="24" y="264"/>
                          <a:pt x="30" y="268"/>
                          <a:pt x="37" y="268"/>
                        </a:cubicBezTo>
                        <a:cubicBezTo>
                          <a:pt x="295" y="268"/>
                          <a:pt x="295" y="268"/>
                          <a:pt x="295" y="268"/>
                        </a:cubicBezTo>
                        <a:cubicBezTo>
                          <a:pt x="305" y="268"/>
                          <a:pt x="313" y="261"/>
                          <a:pt x="313" y="251"/>
                        </a:cubicBezTo>
                        <a:cubicBezTo>
                          <a:pt x="313" y="106"/>
                          <a:pt x="313" y="106"/>
                          <a:pt x="313" y="106"/>
                        </a:cubicBezTo>
                        <a:cubicBezTo>
                          <a:pt x="313" y="96"/>
                          <a:pt x="305" y="88"/>
                          <a:pt x="295" y="88"/>
                        </a:cubicBezTo>
                        <a:close/>
                        <a:moveTo>
                          <a:pt x="292" y="252"/>
                        </a:moveTo>
                        <a:cubicBezTo>
                          <a:pt x="158" y="253"/>
                          <a:pt x="158" y="253"/>
                          <a:pt x="158" y="253"/>
                        </a:cubicBezTo>
                        <a:cubicBezTo>
                          <a:pt x="155" y="253"/>
                          <a:pt x="153" y="251"/>
                          <a:pt x="153" y="248"/>
                        </a:cubicBezTo>
                        <a:cubicBezTo>
                          <a:pt x="153" y="245"/>
                          <a:pt x="155" y="243"/>
                          <a:pt x="158" y="243"/>
                        </a:cubicBezTo>
                        <a:cubicBezTo>
                          <a:pt x="292" y="242"/>
                          <a:pt x="292" y="242"/>
                          <a:pt x="292" y="242"/>
                        </a:cubicBezTo>
                        <a:cubicBezTo>
                          <a:pt x="295" y="242"/>
                          <a:pt x="297" y="245"/>
                          <a:pt x="297" y="247"/>
                        </a:cubicBezTo>
                        <a:cubicBezTo>
                          <a:pt x="297" y="250"/>
                          <a:pt x="295" y="252"/>
                          <a:pt x="292" y="252"/>
                        </a:cubicBezTo>
                        <a:close/>
                        <a:moveTo>
                          <a:pt x="282" y="158"/>
                        </a:moveTo>
                        <a:cubicBezTo>
                          <a:pt x="282" y="157"/>
                          <a:pt x="282" y="155"/>
                          <a:pt x="281" y="154"/>
                        </a:cubicBezTo>
                        <a:cubicBezTo>
                          <a:pt x="245" y="13"/>
                          <a:pt x="245" y="13"/>
                          <a:pt x="245" y="13"/>
                        </a:cubicBezTo>
                        <a:cubicBezTo>
                          <a:pt x="243" y="5"/>
                          <a:pt x="235" y="0"/>
                          <a:pt x="228" y="0"/>
                        </a:cubicBezTo>
                        <a:cubicBezTo>
                          <a:pt x="226" y="0"/>
                          <a:pt x="225" y="0"/>
                          <a:pt x="223" y="1"/>
                        </a:cubicBezTo>
                        <a:cubicBezTo>
                          <a:pt x="210" y="4"/>
                          <a:pt x="210" y="4"/>
                          <a:pt x="210" y="4"/>
                        </a:cubicBezTo>
                        <a:cubicBezTo>
                          <a:pt x="241" y="59"/>
                          <a:pt x="241" y="59"/>
                          <a:pt x="241" y="59"/>
                        </a:cubicBezTo>
                        <a:cubicBezTo>
                          <a:pt x="250" y="76"/>
                          <a:pt x="244" y="97"/>
                          <a:pt x="227" y="107"/>
                        </a:cubicBezTo>
                        <a:cubicBezTo>
                          <a:pt x="2" y="233"/>
                          <a:pt x="2" y="233"/>
                          <a:pt x="2" y="233"/>
                        </a:cubicBezTo>
                        <a:cubicBezTo>
                          <a:pt x="1" y="233"/>
                          <a:pt x="1" y="233"/>
                          <a:pt x="0" y="233"/>
                        </a:cubicBezTo>
                        <a:cubicBezTo>
                          <a:pt x="3" y="238"/>
                          <a:pt x="9" y="241"/>
                          <a:pt x="15" y="241"/>
                        </a:cubicBezTo>
                        <a:cubicBezTo>
                          <a:pt x="16" y="241"/>
                          <a:pt x="18" y="241"/>
                          <a:pt x="19" y="241"/>
                        </a:cubicBezTo>
                        <a:cubicBezTo>
                          <a:pt x="269" y="175"/>
                          <a:pt x="269" y="175"/>
                          <a:pt x="269" y="175"/>
                        </a:cubicBezTo>
                        <a:cubicBezTo>
                          <a:pt x="277" y="173"/>
                          <a:pt x="282" y="166"/>
                          <a:pt x="282" y="158"/>
                        </a:cubicBezTo>
                        <a:close/>
                        <a:moveTo>
                          <a:pt x="259" y="159"/>
                        </a:moveTo>
                        <a:cubicBezTo>
                          <a:pt x="131" y="198"/>
                          <a:pt x="131" y="198"/>
                          <a:pt x="131" y="198"/>
                        </a:cubicBezTo>
                        <a:cubicBezTo>
                          <a:pt x="129" y="199"/>
                          <a:pt x="126" y="198"/>
                          <a:pt x="125" y="195"/>
                        </a:cubicBezTo>
                        <a:cubicBezTo>
                          <a:pt x="124" y="192"/>
                          <a:pt x="126" y="190"/>
                          <a:pt x="128" y="189"/>
                        </a:cubicBezTo>
                        <a:cubicBezTo>
                          <a:pt x="256" y="149"/>
                          <a:pt x="256" y="149"/>
                          <a:pt x="256" y="149"/>
                        </a:cubicBezTo>
                        <a:cubicBezTo>
                          <a:pt x="259" y="149"/>
                          <a:pt x="262" y="150"/>
                          <a:pt x="263" y="153"/>
                        </a:cubicBezTo>
                        <a:cubicBezTo>
                          <a:pt x="263" y="155"/>
                          <a:pt x="262" y="158"/>
                          <a:pt x="259"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6000">
                      <a:cs typeface="+mn-ea"/>
                      <a:sym typeface="+mn-lt"/>
                    </a:endParaRPr>
                  </a:p>
                </p:txBody>
              </p:sp>
              <p:sp>
                <p:nvSpPr>
                  <p:cNvPr id="102" name="Freeform 73"/>
                  <p:cNvSpPr>
                    <a:spLocks noEditPoints="1"/>
                  </p:cNvSpPr>
                  <p:nvPr/>
                </p:nvSpPr>
                <p:spPr bwMode="auto">
                  <a:xfrm>
                    <a:off x="4148138" y="2051050"/>
                    <a:ext cx="874713" cy="779463"/>
                  </a:xfrm>
                  <a:custGeom>
                    <a:avLst/>
                    <a:gdLst>
                      <a:gd name="T0" fmla="*/ 141 w 417"/>
                      <a:gd name="T1" fmla="*/ 336 h 371"/>
                      <a:gd name="T2" fmla="*/ 124 w 417"/>
                      <a:gd name="T3" fmla="*/ 326 h 371"/>
                      <a:gd name="T4" fmla="*/ 141 w 417"/>
                      <a:gd name="T5" fmla="*/ 371 h 371"/>
                      <a:gd name="T6" fmla="*/ 417 w 417"/>
                      <a:gd name="T7" fmla="*/ 354 h 371"/>
                      <a:gd name="T8" fmla="*/ 399 w 417"/>
                      <a:gd name="T9" fmla="*/ 336 h 371"/>
                      <a:gd name="T10" fmla="*/ 329 w 417"/>
                      <a:gd name="T11" fmla="*/ 136 h 371"/>
                      <a:gd name="T12" fmla="*/ 243 w 417"/>
                      <a:gd name="T13" fmla="*/ 0 h 371"/>
                      <a:gd name="T14" fmla="*/ 9 w 417"/>
                      <a:gd name="T15" fmla="*/ 128 h 371"/>
                      <a:gd name="T16" fmla="*/ 3 w 417"/>
                      <a:gd name="T17" fmla="*/ 152 h 371"/>
                      <a:gd name="T18" fmla="*/ 89 w 417"/>
                      <a:gd name="T19" fmla="*/ 287 h 371"/>
                      <a:gd name="T20" fmla="*/ 323 w 417"/>
                      <a:gd name="T21" fmla="*/ 159 h 371"/>
                      <a:gd name="T22" fmla="*/ 111 w 417"/>
                      <a:gd name="T23" fmla="*/ 220 h 371"/>
                      <a:gd name="T24" fmla="*/ 57 w 417"/>
                      <a:gd name="T25" fmla="*/ 122 h 371"/>
                      <a:gd name="T26" fmla="*/ 111 w 417"/>
                      <a:gd name="T27" fmla="*/ 220 h 371"/>
                      <a:gd name="T28" fmla="*/ 190 w 417"/>
                      <a:gd name="T29" fmla="*/ 210 h 371"/>
                      <a:gd name="T30" fmla="*/ 185 w 417"/>
                      <a:gd name="T31" fmla="*/ 201 h 371"/>
                      <a:gd name="T32" fmla="*/ 309 w 417"/>
                      <a:gd name="T33" fmla="*/ 139 h 371"/>
                      <a:gd name="T34" fmla="*/ 86 w 417"/>
                      <a:gd name="T35" fmla="*/ 165 h 371"/>
                      <a:gd name="T36" fmla="*/ 79 w 417"/>
                      <a:gd name="T37" fmla="*/ 147 h 371"/>
                      <a:gd name="T38" fmla="*/ 92 w 417"/>
                      <a:gd name="T39" fmla="*/ 155 h 371"/>
                      <a:gd name="T40" fmla="*/ 82 w 417"/>
                      <a:gd name="T41" fmla="*/ 138 h 371"/>
                      <a:gd name="T42" fmla="*/ 64 w 417"/>
                      <a:gd name="T43" fmla="*/ 136 h 371"/>
                      <a:gd name="T44" fmla="*/ 57 w 417"/>
                      <a:gd name="T45" fmla="*/ 152 h 371"/>
                      <a:gd name="T46" fmla="*/ 71 w 417"/>
                      <a:gd name="T47" fmla="*/ 178 h 371"/>
                      <a:gd name="T48" fmla="*/ 92 w 417"/>
                      <a:gd name="T49" fmla="*/ 195 h 371"/>
                      <a:gd name="T50" fmla="*/ 76 w 417"/>
                      <a:gd name="T51" fmla="*/ 188 h 371"/>
                      <a:gd name="T52" fmla="*/ 97 w 417"/>
                      <a:gd name="T53" fmla="*/ 204 h 371"/>
                      <a:gd name="T54" fmla="*/ 104 w 417"/>
                      <a:gd name="T55" fmla="*/ 207 h 371"/>
                      <a:gd name="T56" fmla="*/ 105 w 417"/>
                      <a:gd name="T57" fmla="*/ 199 h 371"/>
                      <a:gd name="T58" fmla="*/ 86 w 417"/>
                      <a:gd name="T59" fmla="*/ 165 h 371"/>
                      <a:gd name="T60" fmla="*/ 68 w 417"/>
                      <a:gd name="T61" fmla="*/ 163 h 371"/>
                      <a:gd name="T62" fmla="*/ 77 w 417"/>
                      <a:gd name="T63" fmla="*/ 168 h 371"/>
                      <a:gd name="T64" fmla="*/ 100 w 417"/>
                      <a:gd name="T65" fmla="*/ 190 h 371"/>
                      <a:gd name="T66" fmla="*/ 100 w 417"/>
                      <a:gd name="T67" fmla="*/ 18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371">
                        <a:moveTo>
                          <a:pt x="399" y="336"/>
                        </a:moveTo>
                        <a:cubicBezTo>
                          <a:pt x="141" y="336"/>
                          <a:pt x="141" y="336"/>
                          <a:pt x="141" y="336"/>
                        </a:cubicBezTo>
                        <a:cubicBezTo>
                          <a:pt x="134" y="336"/>
                          <a:pt x="128" y="332"/>
                          <a:pt x="125" y="326"/>
                        </a:cubicBezTo>
                        <a:cubicBezTo>
                          <a:pt x="125" y="326"/>
                          <a:pt x="124" y="326"/>
                          <a:pt x="124" y="326"/>
                        </a:cubicBezTo>
                        <a:cubicBezTo>
                          <a:pt x="124" y="354"/>
                          <a:pt x="124" y="354"/>
                          <a:pt x="124" y="354"/>
                        </a:cubicBezTo>
                        <a:cubicBezTo>
                          <a:pt x="124" y="363"/>
                          <a:pt x="132" y="371"/>
                          <a:pt x="141" y="371"/>
                        </a:cubicBezTo>
                        <a:cubicBezTo>
                          <a:pt x="399" y="371"/>
                          <a:pt x="399" y="371"/>
                          <a:pt x="399" y="371"/>
                        </a:cubicBezTo>
                        <a:cubicBezTo>
                          <a:pt x="409" y="371"/>
                          <a:pt x="417" y="363"/>
                          <a:pt x="417" y="354"/>
                        </a:cubicBezTo>
                        <a:cubicBezTo>
                          <a:pt x="417" y="319"/>
                          <a:pt x="417" y="319"/>
                          <a:pt x="417" y="319"/>
                        </a:cubicBezTo>
                        <a:cubicBezTo>
                          <a:pt x="417" y="329"/>
                          <a:pt x="409" y="336"/>
                          <a:pt x="399" y="336"/>
                        </a:cubicBezTo>
                        <a:close/>
                        <a:moveTo>
                          <a:pt x="332" y="144"/>
                        </a:moveTo>
                        <a:cubicBezTo>
                          <a:pt x="332" y="141"/>
                          <a:pt x="331" y="138"/>
                          <a:pt x="329" y="136"/>
                        </a:cubicBezTo>
                        <a:cubicBezTo>
                          <a:pt x="259" y="9"/>
                          <a:pt x="259" y="9"/>
                          <a:pt x="259" y="9"/>
                        </a:cubicBezTo>
                        <a:cubicBezTo>
                          <a:pt x="255" y="3"/>
                          <a:pt x="249" y="0"/>
                          <a:pt x="243" y="0"/>
                        </a:cubicBezTo>
                        <a:cubicBezTo>
                          <a:pt x="240" y="0"/>
                          <a:pt x="237" y="0"/>
                          <a:pt x="235" y="2"/>
                        </a:cubicBezTo>
                        <a:cubicBezTo>
                          <a:pt x="9" y="128"/>
                          <a:pt x="9" y="128"/>
                          <a:pt x="9" y="128"/>
                        </a:cubicBezTo>
                        <a:cubicBezTo>
                          <a:pt x="4" y="131"/>
                          <a:pt x="0" y="137"/>
                          <a:pt x="0" y="143"/>
                        </a:cubicBezTo>
                        <a:cubicBezTo>
                          <a:pt x="0" y="146"/>
                          <a:pt x="1" y="149"/>
                          <a:pt x="3" y="152"/>
                        </a:cubicBezTo>
                        <a:cubicBezTo>
                          <a:pt x="74" y="278"/>
                          <a:pt x="74" y="278"/>
                          <a:pt x="74" y="278"/>
                        </a:cubicBezTo>
                        <a:cubicBezTo>
                          <a:pt x="77" y="284"/>
                          <a:pt x="83" y="287"/>
                          <a:pt x="89" y="287"/>
                        </a:cubicBezTo>
                        <a:cubicBezTo>
                          <a:pt x="92" y="287"/>
                          <a:pt x="95" y="287"/>
                          <a:pt x="97" y="285"/>
                        </a:cubicBezTo>
                        <a:cubicBezTo>
                          <a:pt x="323" y="159"/>
                          <a:pt x="323" y="159"/>
                          <a:pt x="323" y="159"/>
                        </a:cubicBezTo>
                        <a:cubicBezTo>
                          <a:pt x="328" y="156"/>
                          <a:pt x="332" y="150"/>
                          <a:pt x="332" y="144"/>
                        </a:cubicBezTo>
                        <a:close/>
                        <a:moveTo>
                          <a:pt x="111" y="220"/>
                        </a:moveTo>
                        <a:cubicBezTo>
                          <a:pt x="88" y="232"/>
                          <a:pt x="58" y="220"/>
                          <a:pt x="43" y="193"/>
                        </a:cubicBezTo>
                        <a:cubicBezTo>
                          <a:pt x="29" y="166"/>
                          <a:pt x="35" y="134"/>
                          <a:pt x="57" y="122"/>
                        </a:cubicBezTo>
                        <a:cubicBezTo>
                          <a:pt x="80" y="110"/>
                          <a:pt x="110" y="122"/>
                          <a:pt x="125" y="149"/>
                        </a:cubicBezTo>
                        <a:cubicBezTo>
                          <a:pt x="139" y="176"/>
                          <a:pt x="133" y="208"/>
                          <a:pt x="111" y="220"/>
                        </a:cubicBezTo>
                        <a:close/>
                        <a:moveTo>
                          <a:pt x="307" y="146"/>
                        </a:moveTo>
                        <a:cubicBezTo>
                          <a:pt x="190" y="210"/>
                          <a:pt x="190" y="210"/>
                          <a:pt x="190" y="210"/>
                        </a:cubicBezTo>
                        <a:cubicBezTo>
                          <a:pt x="187" y="211"/>
                          <a:pt x="184" y="210"/>
                          <a:pt x="183" y="208"/>
                        </a:cubicBezTo>
                        <a:cubicBezTo>
                          <a:pt x="181" y="206"/>
                          <a:pt x="182" y="202"/>
                          <a:pt x="185" y="201"/>
                        </a:cubicBezTo>
                        <a:cubicBezTo>
                          <a:pt x="303" y="137"/>
                          <a:pt x="303" y="137"/>
                          <a:pt x="303" y="137"/>
                        </a:cubicBezTo>
                        <a:cubicBezTo>
                          <a:pt x="305" y="136"/>
                          <a:pt x="308" y="137"/>
                          <a:pt x="309" y="139"/>
                        </a:cubicBezTo>
                        <a:cubicBezTo>
                          <a:pt x="311" y="142"/>
                          <a:pt x="310" y="145"/>
                          <a:pt x="307" y="146"/>
                        </a:cubicBezTo>
                        <a:close/>
                        <a:moveTo>
                          <a:pt x="86" y="165"/>
                        </a:moveTo>
                        <a:cubicBezTo>
                          <a:pt x="76" y="147"/>
                          <a:pt x="76" y="147"/>
                          <a:pt x="76" y="147"/>
                        </a:cubicBezTo>
                        <a:cubicBezTo>
                          <a:pt x="77" y="147"/>
                          <a:pt x="78" y="147"/>
                          <a:pt x="79" y="147"/>
                        </a:cubicBezTo>
                        <a:cubicBezTo>
                          <a:pt x="83" y="149"/>
                          <a:pt x="85" y="153"/>
                          <a:pt x="85" y="153"/>
                        </a:cubicBezTo>
                        <a:cubicBezTo>
                          <a:pt x="87" y="155"/>
                          <a:pt x="90" y="156"/>
                          <a:pt x="92" y="155"/>
                        </a:cubicBezTo>
                        <a:cubicBezTo>
                          <a:pt x="95" y="153"/>
                          <a:pt x="96" y="150"/>
                          <a:pt x="94" y="148"/>
                        </a:cubicBezTo>
                        <a:cubicBezTo>
                          <a:pt x="94" y="147"/>
                          <a:pt x="90" y="140"/>
                          <a:pt x="82" y="138"/>
                        </a:cubicBezTo>
                        <a:cubicBezTo>
                          <a:pt x="78" y="137"/>
                          <a:pt x="75" y="137"/>
                          <a:pt x="71" y="138"/>
                        </a:cubicBezTo>
                        <a:cubicBezTo>
                          <a:pt x="70" y="136"/>
                          <a:pt x="67" y="135"/>
                          <a:pt x="64" y="136"/>
                        </a:cubicBezTo>
                        <a:cubicBezTo>
                          <a:pt x="62" y="138"/>
                          <a:pt x="61" y="141"/>
                          <a:pt x="62" y="143"/>
                        </a:cubicBezTo>
                        <a:cubicBezTo>
                          <a:pt x="60" y="145"/>
                          <a:pt x="58" y="148"/>
                          <a:pt x="57" y="152"/>
                        </a:cubicBezTo>
                        <a:cubicBezTo>
                          <a:pt x="55" y="160"/>
                          <a:pt x="58" y="167"/>
                          <a:pt x="59" y="168"/>
                        </a:cubicBezTo>
                        <a:cubicBezTo>
                          <a:pt x="59" y="169"/>
                          <a:pt x="63" y="176"/>
                          <a:pt x="71" y="178"/>
                        </a:cubicBezTo>
                        <a:cubicBezTo>
                          <a:pt x="75" y="179"/>
                          <a:pt x="78" y="179"/>
                          <a:pt x="82" y="178"/>
                        </a:cubicBezTo>
                        <a:cubicBezTo>
                          <a:pt x="92" y="195"/>
                          <a:pt x="92" y="195"/>
                          <a:pt x="92" y="195"/>
                        </a:cubicBezTo>
                        <a:cubicBezTo>
                          <a:pt x="86" y="195"/>
                          <a:pt x="83" y="191"/>
                          <a:pt x="82" y="190"/>
                        </a:cubicBezTo>
                        <a:cubicBezTo>
                          <a:pt x="81" y="187"/>
                          <a:pt x="78" y="186"/>
                          <a:pt x="76" y="188"/>
                        </a:cubicBezTo>
                        <a:cubicBezTo>
                          <a:pt x="73" y="189"/>
                          <a:pt x="72" y="192"/>
                          <a:pt x="74" y="194"/>
                        </a:cubicBezTo>
                        <a:cubicBezTo>
                          <a:pt x="77" y="201"/>
                          <a:pt x="86" y="208"/>
                          <a:pt x="97" y="204"/>
                        </a:cubicBezTo>
                        <a:cubicBezTo>
                          <a:pt x="97" y="205"/>
                          <a:pt x="97" y="205"/>
                          <a:pt x="97" y="205"/>
                        </a:cubicBezTo>
                        <a:cubicBezTo>
                          <a:pt x="99" y="208"/>
                          <a:pt x="102" y="209"/>
                          <a:pt x="104" y="207"/>
                        </a:cubicBezTo>
                        <a:cubicBezTo>
                          <a:pt x="107" y="206"/>
                          <a:pt x="108" y="203"/>
                          <a:pt x="106" y="201"/>
                        </a:cubicBezTo>
                        <a:cubicBezTo>
                          <a:pt x="105" y="199"/>
                          <a:pt x="105" y="199"/>
                          <a:pt x="105" y="199"/>
                        </a:cubicBezTo>
                        <a:cubicBezTo>
                          <a:pt x="114" y="192"/>
                          <a:pt x="113" y="181"/>
                          <a:pt x="109" y="175"/>
                        </a:cubicBezTo>
                        <a:cubicBezTo>
                          <a:pt x="106" y="168"/>
                          <a:pt x="97" y="161"/>
                          <a:pt x="86" y="165"/>
                        </a:cubicBezTo>
                        <a:close/>
                        <a:moveTo>
                          <a:pt x="74" y="168"/>
                        </a:moveTo>
                        <a:cubicBezTo>
                          <a:pt x="70" y="167"/>
                          <a:pt x="68" y="163"/>
                          <a:pt x="68" y="163"/>
                        </a:cubicBezTo>
                        <a:cubicBezTo>
                          <a:pt x="67" y="161"/>
                          <a:pt x="65" y="156"/>
                          <a:pt x="68" y="152"/>
                        </a:cubicBezTo>
                        <a:cubicBezTo>
                          <a:pt x="77" y="168"/>
                          <a:pt x="77" y="168"/>
                          <a:pt x="77" y="168"/>
                        </a:cubicBezTo>
                        <a:cubicBezTo>
                          <a:pt x="76" y="168"/>
                          <a:pt x="75" y="168"/>
                          <a:pt x="74" y="168"/>
                        </a:cubicBezTo>
                        <a:close/>
                        <a:moveTo>
                          <a:pt x="100" y="190"/>
                        </a:moveTo>
                        <a:cubicBezTo>
                          <a:pt x="91" y="174"/>
                          <a:pt x="91" y="174"/>
                          <a:pt x="91" y="174"/>
                        </a:cubicBezTo>
                        <a:cubicBezTo>
                          <a:pt x="96" y="174"/>
                          <a:pt x="99" y="178"/>
                          <a:pt x="100" y="180"/>
                        </a:cubicBezTo>
                        <a:cubicBezTo>
                          <a:pt x="101" y="181"/>
                          <a:pt x="103" y="186"/>
                          <a:pt x="100"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6000">
                      <a:cs typeface="+mn-ea"/>
                      <a:sym typeface="+mn-lt"/>
                    </a:endParaRPr>
                  </a:p>
                </p:txBody>
              </p:sp>
            </p:grpSp>
          </p:grpSp>
          <p:sp>
            <p:nvSpPr>
              <p:cNvPr id="103" name="矩形 102"/>
              <p:cNvSpPr/>
              <p:nvPr/>
            </p:nvSpPr>
            <p:spPr>
              <a:xfrm>
                <a:off x="13560" y="7088"/>
                <a:ext cx="3544" cy="909"/>
              </a:xfrm>
              <a:prstGeom prst="rect">
                <a:avLst/>
              </a:prstGeom>
              <a:noFill/>
              <a:ln>
                <a:noFill/>
              </a:ln>
              <a:extLst>
                <a:ext uri="{909E8E84-426E-40DD-AFC4-6F175D3DCCD1}">
                  <a14:hiddenFill xmlns:a14="http://schemas.microsoft.com/office/drawing/2010/main">
                    <a:solidFill>
                      <a:srgbClr val="98CD8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00000"/>
                  </a:lnSpc>
                </a:pPr>
                <a:r>
                  <a:rPr lang="zh-CN" altLang="en-US" sz="2000">
                    <a:solidFill>
                      <a:schemeClr val="tx1">
                        <a:lumMod val="95000"/>
                        <a:lumOff val="5000"/>
                      </a:schemeClr>
                    </a:solidFill>
                    <a:latin typeface="思源宋体" panose="02020400000000000000" charset="-122"/>
                    <a:ea typeface="思源宋体" panose="02020400000000000000" charset="-122"/>
                    <a:cs typeface="思源宋体" panose="02020400000000000000" charset="-122"/>
                    <a:sym typeface="+mn-ea"/>
                  </a:rPr>
                  <a:t>编辑标题文本</a:t>
                </a:r>
                <a:endParaRPr lang="zh-CN" altLang="en-US" sz="2000">
                  <a:solidFill>
                    <a:schemeClr val="tx1">
                      <a:lumMod val="95000"/>
                      <a:lumOff val="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104" name="文本框 12"/>
              <p:cNvSpPr txBox="1"/>
              <p:nvPr/>
            </p:nvSpPr>
            <p:spPr>
              <a:xfrm flipH="1">
                <a:off x="13424" y="7708"/>
                <a:ext cx="4331" cy="10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spcBef>
                    <a:spcPts val="600"/>
                  </a:spcBef>
                  <a:spcAft>
                    <a:spcPts val="600"/>
                  </a:spcAft>
                  <a:buClr>
                    <a:srgbClr val="5851BC"/>
                  </a:buClr>
                  <a:buNone/>
                </a:pPr>
                <a:r>
                  <a:rPr lang="zh-CN"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在此输入文本内容在此输入文本内容在此输入文本内容在此输入文本内容</a:t>
                </a:r>
                <a:endParaRPr lang="zh-CN" alt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p:txBody>
          </p:sp>
        </p:grpSp>
      </p:grpSp>
    </p:spTree>
    <p:custDataLst>
      <p:tags r:id="rId1"/>
    </p:custDataLst>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wheel(2)">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自我</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定位</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SELF-IMAGE</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rot="0">
            <a:off x="1118235" y="1674495"/>
            <a:ext cx="10049510" cy="4084320"/>
            <a:chOff x="1761" y="2637"/>
            <a:chExt cx="15826" cy="6432"/>
          </a:xfrm>
        </p:grpSpPr>
        <p:sp>
          <p:nvSpPr>
            <p:cNvPr id="11" name="圆角矩形 10"/>
            <p:cNvSpPr/>
            <p:nvPr/>
          </p:nvSpPr>
          <p:spPr>
            <a:xfrm>
              <a:off x="1761" y="6244"/>
              <a:ext cx="15826" cy="2825"/>
            </a:xfrm>
            <a:prstGeom prst="roundRect">
              <a:avLst/>
            </a:prstGeom>
            <a:solidFill>
              <a:srgbClr val="F5F5F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宋体" panose="02020400000000000000" charset="-122"/>
              </a:endParaRPr>
            </a:p>
          </p:txBody>
        </p:sp>
        <p:cxnSp>
          <p:nvCxnSpPr>
            <p:cNvPr id="12" name="直接连接符 11"/>
            <p:cNvCxnSpPr/>
            <p:nvPr/>
          </p:nvCxnSpPr>
          <p:spPr>
            <a:xfrm>
              <a:off x="5134" y="6746"/>
              <a:ext cx="0" cy="1740"/>
            </a:xfrm>
            <a:prstGeom prst="line">
              <a:avLst/>
            </a:prstGeom>
            <a:ln>
              <a:solidFill>
                <a:srgbClr val="C9AB8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4214" y="6786"/>
              <a:ext cx="0" cy="1740"/>
            </a:xfrm>
            <a:prstGeom prst="line">
              <a:avLst/>
            </a:prstGeom>
            <a:ln>
              <a:solidFill>
                <a:srgbClr val="C9AB8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9674" y="6786"/>
              <a:ext cx="0" cy="1740"/>
            </a:xfrm>
            <a:prstGeom prst="line">
              <a:avLst/>
            </a:prstGeom>
            <a:ln>
              <a:solidFill>
                <a:srgbClr val="C9AB81"/>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2452" y="6786"/>
              <a:ext cx="2249" cy="725"/>
            </a:xfrm>
            <a:prstGeom prst="rect">
              <a:avLst/>
            </a:prstGeom>
            <a:noFill/>
          </p:spPr>
          <p:txBody>
            <a:bodyPr wrap="square" rtlCol="0">
              <a:spAutoFit/>
            </a:bodyPr>
            <a:lstStyle/>
            <a:p>
              <a:r>
                <a:rPr lang="en-US" altLang="zh-CN" sz="2400" b="1">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96145</a:t>
              </a:r>
              <a:r>
                <a:rPr lang="zh-CN" altLang="en-US" sz="2400" b="1">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a:t>
              </a:r>
              <a:endParaRPr lang="zh-CN" altLang="en-US" sz="2400" b="1">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42" name="文本框 41"/>
            <p:cNvSpPr txBox="1"/>
            <p:nvPr/>
          </p:nvSpPr>
          <p:spPr>
            <a:xfrm>
              <a:off x="6280" y="6786"/>
              <a:ext cx="2249" cy="725"/>
            </a:xfrm>
            <a:prstGeom prst="rect">
              <a:avLst/>
            </a:prstGeom>
            <a:noFill/>
          </p:spPr>
          <p:txBody>
            <a:bodyPr wrap="square" rtlCol="0">
              <a:spAutoFit/>
            </a:bodyPr>
            <a:lstStyle/>
            <a:p>
              <a:r>
                <a:rPr lang="en-US" altLang="zh-CN" sz="2400" b="1">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78256</a:t>
              </a:r>
              <a:r>
                <a:rPr lang="zh-CN" altLang="en-US" sz="2400" b="1">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a:t>
              </a:r>
              <a:endParaRPr lang="zh-CN" altLang="en-US" sz="2400" b="1">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43" name="文本框 42"/>
            <p:cNvSpPr txBox="1"/>
            <p:nvPr/>
          </p:nvSpPr>
          <p:spPr>
            <a:xfrm>
              <a:off x="10914" y="6786"/>
              <a:ext cx="2249" cy="725"/>
            </a:xfrm>
            <a:prstGeom prst="rect">
              <a:avLst/>
            </a:prstGeom>
            <a:noFill/>
          </p:spPr>
          <p:txBody>
            <a:bodyPr wrap="square" rtlCol="0">
              <a:spAutoFit/>
            </a:bodyPr>
            <a:lstStyle/>
            <a:p>
              <a:r>
                <a:rPr lang="en-US" altLang="zh-CN" sz="2400" b="1">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83188</a:t>
              </a:r>
              <a:r>
                <a:rPr lang="zh-CN" altLang="en-US" sz="2400" b="1">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a:t>
              </a:r>
              <a:endParaRPr lang="zh-CN" altLang="en-US" sz="2400" b="1">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44" name="文本框 43"/>
            <p:cNvSpPr txBox="1"/>
            <p:nvPr/>
          </p:nvSpPr>
          <p:spPr>
            <a:xfrm>
              <a:off x="14784" y="6786"/>
              <a:ext cx="2249" cy="725"/>
            </a:xfrm>
            <a:prstGeom prst="rect">
              <a:avLst/>
            </a:prstGeom>
            <a:noFill/>
          </p:spPr>
          <p:txBody>
            <a:bodyPr wrap="square" rtlCol="0">
              <a:spAutoFit/>
            </a:bodyPr>
            <a:lstStyle/>
            <a:p>
              <a:r>
                <a:rPr lang="en-US" altLang="zh-CN" sz="2400" b="1">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98712</a:t>
              </a:r>
              <a:r>
                <a:rPr lang="zh-CN" altLang="en-US" sz="2400" b="1">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rPr>
                <a:t>￥</a:t>
              </a:r>
              <a:endParaRPr lang="zh-CN" altLang="en-US" sz="2400" b="1">
                <a:solidFill>
                  <a:schemeClr val="tx1">
                    <a:lumMod val="75000"/>
                    <a:lumOff val="25000"/>
                  </a:schemeClr>
                </a:solidFill>
                <a:latin typeface="思源黑体 CN Bold" panose="020B0800000000000000" charset="-122"/>
                <a:ea typeface="思源黑体 CN Bold" panose="020B0800000000000000" charset="-122"/>
                <a:cs typeface="思源黑体 CN Bold" panose="020B0800000000000000" charset="-122"/>
              </a:endParaRPr>
            </a:p>
          </p:txBody>
        </p:sp>
        <p:sp>
          <p:nvSpPr>
            <p:cNvPr id="45" name="文本框 44"/>
            <p:cNvSpPr txBox="1"/>
            <p:nvPr/>
          </p:nvSpPr>
          <p:spPr>
            <a:xfrm>
              <a:off x="2148" y="7654"/>
              <a:ext cx="2553" cy="1016"/>
            </a:xfrm>
            <a:prstGeom prst="rect">
              <a:avLst/>
            </a:prstGeom>
            <a:noFill/>
          </p:spPr>
          <p:txBody>
            <a:bodyPr wrap="square" rtlCol="0">
              <a:spAutoFit/>
            </a:bodyPr>
            <a:lstStyle/>
            <a:p>
              <a:pPr lvl="0" algn="ctr">
                <a:lnSpc>
                  <a:spcPct val="150000"/>
                </a:lnSpc>
              </a:pPr>
              <a:r>
                <a:rPr lang="zh-CN" alt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a:t>
              </a:r>
              <a:endParaRPr lang="zh-CN" alt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sp>
          <p:nvSpPr>
            <p:cNvPr id="46" name="文本框 45"/>
            <p:cNvSpPr txBox="1"/>
            <p:nvPr/>
          </p:nvSpPr>
          <p:spPr>
            <a:xfrm>
              <a:off x="5976" y="7654"/>
              <a:ext cx="2553" cy="1016"/>
            </a:xfrm>
            <a:prstGeom prst="rect">
              <a:avLst/>
            </a:prstGeom>
            <a:noFill/>
          </p:spPr>
          <p:txBody>
            <a:bodyPr wrap="square" rtlCol="0">
              <a:spAutoFit/>
            </a:bodyPr>
            <a:lstStyle/>
            <a:p>
              <a:pPr lvl="0" algn="ctr">
                <a:lnSpc>
                  <a:spcPct val="150000"/>
                </a:lnSpc>
              </a:pPr>
              <a:r>
                <a:rPr lang="zh-CN" alt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a:t>
              </a:r>
              <a:endParaRPr lang="en-US" altLang="en-US" sz="1200" dirty="0">
                <a:solidFill>
                  <a:schemeClr val="tx1">
                    <a:lumMod val="65000"/>
                    <a:lumOff val="35000"/>
                  </a:schemeClr>
                </a:solidFill>
                <a:latin typeface="思源黑体 CN Normal" panose="020B0400000000000000" charset="-122"/>
                <a:ea typeface="思源黑体 CN Normal" panose="020B0400000000000000" charset="-122"/>
                <a:cs typeface="思源宋体" panose="02020400000000000000" charset="-122"/>
                <a:sym typeface="+mn-ea"/>
              </a:endParaRPr>
            </a:p>
          </p:txBody>
        </p:sp>
        <p:sp>
          <p:nvSpPr>
            <p:cNvPr id="47" name="文本框 46"/>
            <p:cNvSpPr txBox="1"/>
            <p:nvPr/>
          </p:nvSpPr>
          <p:spPr>
            <a:xfrm>
              <a:off x="10610" y="7654"/>
              <a:ext cx="2553" cy="1016"/>
            </a:xfrm>
            <a:prstGeom prst="rect">
              <a:avLst/>
            </a:prstGeom>
            <a:noFill/>
          </p:spPr>
          <p:txBody>
            <a:bodyPr wrap="square" rtlCol="0">
              <a:spAutoFit/>
            </a:bodyPr>
            <a:lstStyle/>
            <a:p>
              <a:pPr lvl="0" algn="ctr">
                <a:lnSpc>
                  <a:spcPct val="150000"/>
                </a:lnSpc>
              </a:pPr>
              <a:r>
                <a:rPr lang="zh-CN" alt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a:t>
              </a:r>
              <a:endParaRPr lang="en-US" altLang="en-US" sz="1200" dirty="0">
                <a:solidFill>
                  <a:schemeClr val="tx1">
                    <a:lumMod val="65000"/>
                    <a:lumOff val="35000"/>
                  </a:schemeClr>
                </a:solidFill>
                <a:latin typeface="思源黑体 CN Normal" panose="020B0400000000000000" charset="-122"/>
                <a:ea typeface="思源黑体 CN Normal" panose="020B0400000000000000" charset="-122"/>
                <a:cs typeface="思源宋体" panose="02020400000000000000" charset="-122"/>
                <a:sym typeface="+mn-ea"/>
              </a:endParaRPr>
            </a:p>
          </p:txBody>
        </p:sp>
        <p:sp>
          <p:nvSpPr>
            <p:cNvPr id="48" name="文本框 47"/>
            <p:cNvSpPr txBox="1"/>
            <p:nvPr/>
          </p:nvSpPr>
          <p:spPr>
            <a:xfrm>
              <a:off x="14632" y="7654"/>
              <a:ext cx="2553" cy="1016"/>
            </a:xfrm>
            <a:prstGeom prst="rect">
              <a:avLst/>
            </a:prstGeom>
            <a:noFill/>
          </p:spPr>
          <p:txBody>
            <a:bodyPr wrap="square" rtlCol="0">
              <a:spAutoFit/>
            </a:bodyPr>
            <a:lstStyle/>
            <a:p>
              <a:pPr lvl="0" algn="ctr">
                <a:lnSpc>
                  <a:spcPct val="150000"/>
                </a:lnSpc>
              </a:pPr>
              <a:r>
                <a:rPr lang="zh-CN" alt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a:t>
              </a:r>
              <a:endParaRPr lang="en-US" altLang="en-US" sz="1200" dirty="0">
                <a:solidFill>
                  <a:schemeClr val="tx1">
                    <a:lumMod val="65000"/>
                    <a:lumOff val="35000"/>
                  </a:schemeClr>
                </a:solidFill>
                <a:latin typeface="思源黑体 CN Normal" panose="020B0400000000000000" charset="-122"/>
                <a:ea typeface="思源黑体 CN Normal" panose="020B0400000000000000" charset="-122"/>
                <a:cs typeface="思源宋体" panose="02020400000000000000" charset="-122"/>
                <a:sym typeface="+mn-ea"/>
              </a:endParaRPr>
            </a:p>
          </p:txBody>
        </p:sp>
        <p:grpSp>
          <p:nvGrpSpPr>
            <p:cNvPr id="49" name="组合 48"/>
            <p:cNvGrpSpPr/>
            <p:nvPr/>
          </p:nvGrpSpPr>
          <p:grpSpPr>
            <a:xfrm>
              <a:off x="6154" y="2654"/>
              <a:ext cx="2652" cy="3544"/>
              <a:chOff x="4736177" y="2152650"/>
              <a:chExt cx="2692607" cy="2562830"/>
            </a:xfrm>
          </p:grpSpPr>
          <p:sp>
            <p:nvSpPr>
              <p:cNvPr id="50" name="矩形 49"/>
              <p:cNvSpPr/>
              <p:nvPr/>
            </p:nvSpPr>
            <p:spPr>
              <a:xfrm>
                <a:off x="5667216" y="4436343"/>
                <a:ext cx="830525" cy="27913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sz="1000" kern="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B</a:t>
                </a:r>
                <a:r>
                  <a:rPr lang="zh-CN" altLang="en-US" sz="1000" kern="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项目</a:t>
                </a:r>
                <a:endParaRPr kumimoji="0" lang="zh-CN" altLang="en-US"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51" name="矩形 50"/>
              <p:cNvSpPr/>
              <p:nvPr/>
            </p:nvSpPr>
            <p:spPr>
              <a:xfrm>
                <a:off x="4904465" y="3730459"/>
                <a:ext cx="500549" cy="690412"/>
              </a:xfrm>
              <a:prstGeom prst="rect">
                <a:avLst/>
              </a:prstGeom>
              <a:solidFill>
                <a:srgbClr val="D9D9D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52" name="矩形 51"/>
              <p:cNvSpPr/>
              <p:nvPr/>
            </p:nvSpPr>
            <p:spPr>
              <a:xfrm>
                <a:off x="5522960" y="3416897"/>
                <a:ext cx="500549" cy="1003974"/>
              </a:xfrm>
              <a:prstGeom prst="rect">
                <a:avLst/>
              </a:prstGeom>
              <a:solidFill>
                <a:srgbClr val="FA90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53" name="矩形 52"/>
              <p:cNvSpPr/>
              <p:nvPr/>
            </p:nvSpPr>
            <p:spPr>
              <a:xfrm>
                <a:off x="6141454" y="2412923"/>
                <a:ext cx="500549" cy="2007948"/>
              </a:xfrm>
              <a:prstGeom prst="rect">
                <a:avLst/>
              </a:prstGeom>
              <a:solidFill>
                <a:schemeClr val="bg2">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54" name="矩形 53"/>
              <p:cNvSpPr/>
              <p:nvPr/>
            </p:nvSpPr>
            <p:spPr>
              <a:xfrm>
                <a:off x="6759949" y="2873198"/>
                <a:ext cx="500549" cy="1547673"/>
              </a:xfrm>
              <a:prstGeom prst="rect">
                <a:avLst/>
              </a:prstGeom>
              <a:solidFill>
                <a:srgbClr val="64BD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55" name="矩形 54"/>
              <p:cNvSpPr/>
              <p:nvPr/>
            </p:nvSpPr>
            <p:spPr>
              <a:xfrm>
                <a:off x="4915336" y="3462925"/>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15%</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56" name="矩形 55"/>
              <p:cNvSpPr/>
              <p:nvPr/>
            </p:nvSpPr>
            <p:spPr>
              <a:xfrm>
                <a:off x="5548622" y="3148391"/>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22%</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57" name="矩形 56"/>
              <p:cNvSpPr/>
              <p:nvPr/>
            </p:nvSpPr>
            <p:spPr>
              <a:xfrm>
                <a:off x="6161532" y="2152650"/>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44%</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58" name="矩形 57"/>
              <p:cNvSpPr/>
              <p:nvPr/>
            </p:nvSpPr>
            <p:spPr>
              <a:xfrm>
                <a:off x="6791197" y="2623570"/>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34%</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cxnSp>
            <p:nvCxnSpPr>
              <p:cNvPr id="59" name="直接连接符 58"/>
              <p:cNvCxnSpPr/>
              <p:nvPr/>
            </p:nvCxnSpPr>
            <p:spPr>
              <a:xfrm>
                <a:off x="4736177" y="4420871"/>
                <a:ext cx="2692607" cy="0"/>
              </a:xfrm>
              <a:prstGeom prst="line">
                <a:avLst/>
              </a:prstGeom>
              <a:noFill/>
              <a:ln w="12700" cap="flat" cmpd="sng" algn="ctr">
                <a:solidFill>
                  <a:schemeClr val="tx1">
                    <a:lumMod val="50000"/>
                    <a:lumOff val="50000"/>
                  </a:schemeClr>
                </a:solidFill>
                <a:prstDash val="solid"/>
                <a:miter lim="800000"/>
              </a:ln>
              <a:effectLst/>
            </p:spPr>
          </p:cxnSp>
        </p:grpSp>
        <p:grpSp>
          <p:nvGrpSpPr>
            <p:cNvPr id="60" name="组合 59"/>
            <p:cNvGrpSpPr/>
            <p:nvPr/>
          </p:nvGrpSpPr>
          <p:grpSpPr>
            <a:xfrm>
              <a:off x="1882" y="2637"/>
              <a:ext cx="2652" cy="3544"/>
              <a:chOff x="1302815" y="2152650"/>
              <a:chExt cx="2692607" cy="2562830"/>
            </a:xfrm>
          </p:grpSpPr>
          <p:sp>
            <p:nvSpPr>
              <p:cNvPr id="61" name="矩形 60"/>
              <p:cNvSpPr/>
              <p:nvPr/>
            </p:nvSpPr>
            <p:spPr>
              <a:xfrm>
                <a:off x="2238960" y="4436343"/>
                <a:ext cx="820311" cy="27913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A</a:t>
                </a:r>
                <a:r>
                  <a:rPr kumimoji="0" lang="zh-CN" altLang="en-US"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项目</a:t>
                </a:r>
                <a:endParaRPr kumimoji="0" lang="zh-CN" altLang="en-US"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62" name="矩形 61"/>
              <p:cNvSpPr/>
              <p:nvPr/>
            </p:nvSpPr>
            <p:spPr>
              <a:xfrm>
                <a:off x="1471103" y="3730459"/>
                <a:ext cx="500549" cy="690412"/>
              </a:xfrm>
              <a:prstGeom prst="rect">
                <a:avLst/>
              </a:prstGeom>
              <a:solidFill>
                <a:schemeClr val="bg2">
                  <a:lumMod val="8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64" name="矩形 63"/>
              <p:cNvSpPr/>
              <p:nvPr/>
            </p:nvSpPr>
            <p:spPr>
              <a:xfrm>
                <a:off x="2089598" y="3408663"/>
                <a:ext cx="500549" cy="1012208"/>
              </a:xfrm>
              <a:prstGeom prst="rect">
                <a:avLst/>
              </a:prstGeom>
              <a:solidFill>
                <a:srgbClr val="FA90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65" name="矩形 64"/>
              <p:cNvSpPr/>
              <p:nvPr/>
            </p:nvSpPr>
            <p:spPr>
              <a:xfrm>
                <a:off x="2708092" y="2412923"/>
                <a:ext cx="500549" cy="2007948"/>
              </a:xfrm>
              <a:prstGeom prst="rect">
                <a:avLst/>
              </a:prstGeom>
              <a:solidFill>
                <a:schemeClr val="bg2">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66" name="矩形 65"/>
              <p:cNvSpPr/>
              <p:nvPr/>
            </p:nvSpPr>
            <p:spPr>
              <a:xfrm>
                <a:off x="3326587" y="2412922"/>
                <a:ext cx="500549" cy="2007949"/>
              </a:xfrm>
              <a:prstGeom prst="rect">
                <a:avLst/>
              </a:prstGeom>
              <a:solidFill>
                <a:srgbClr val="64BD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67" name="矩形 66"/>
              <p:cNvSpPr/>
              <p:nvPr/>
            </p:nvSpPr>
            <p:spPr>
              <a:xfrm>
                <a:off x="1481974" y="3462925"/>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15%</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68" name="矩形 67"/>
              <p:cNvSpPr/>
              <p:nvPr/>
            </p:nvSpPr>
            <p:spPr>
              <a:xfrm>
                <a:off x="2115260" y="3148391"/>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22%</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69" name="矩形 68"/>
              <p:cNvSpPr/>
              <p:nvPr/>
            </p:nvSpPr>
            <p:spPr>
              <a:xfrm>
                <a:off x="2728170" y="2152650"/>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44%</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70" name="矩形 69"/>
              <p:cNvSpPr/>
              <p:nvPr/>
            </p:nvSpPr>
            <p:spPr>
              <a:xfrm>
                <a:off x="3357835" y="2152650"/>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44%</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cxnSp>
            <p:nvCxnSpPr>
              <p:cNvPr id="71" name="直接连接符 70"/>
              <p:cNvCxnSpPr/>
              <p:nvPr/>
            </p:nvCxnSpPr>
            <p:spPr>
              <a:xfrm>
                <a:off x="1302815" y="4420871"/>
                <a:ext cx="2692607" cy="0"/>
              </a:xfrm>
              <a:prstGeom prst="line">
                <a:avLst/>
              </a:prstGeom>
              <a:noFill/>
              <a:ln w="12700" cap="flat" cmpd="sng" algn="ctr">
                <a:solidFill>
                  <a:schemeClr val="tx1">
                    <a:lumMod val="50000"/>
                    <a:lumOff val="50000"/>
                  </a:schemeClr>
                </a:solidFill>
                <a:prstDash val="solid"/>
                <a:miter lim="800000"/>
              </a:ln>
              <a:effectLst/>
            </p:spPr>
          </p:cxnSp>
        </p:grpSp>
        <p:grpSp>
          <p:nvGrpSpPr>
            <p:cNvPr id="72" name="组合 71"/>
            <p:cNvGrpSpPr/>
            <p:nvPr/>
          </p:nvGrpSpPr>
          <p:grpSpPr>
            <a:xfrm>
              <a:off x="10426" y="2775"/>
              <a:ext cx="2652" cy="3422"/>
              <a:chOff x="8188274" y="2240741"/>
              <a:chExt cx="2692607" cy="2474739"/>
            </a:xfrm>
          </p:grpSpPr>
          <p:sp>
            <p:nvSpPr>
              <p:cNvPr id="73" name="矩形 72"/>
              <p:cNvSpPr/>
              <p:nvPr/>
            </p:nvSpPr>
            <p:spPr>
              <a:xfrm>
                <a:off x="9120836" y="4436343"/>
                <a:ext cx="827479" cy="27913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sz="1000" kern="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C</a:t>
                </a:r>
                <a:r>
                  <a:rPr lang="zh-CN" altLang="en-US" sz="1000" kern="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项目</a:t>
                </a:r>
                <a:endParaRPr kumimoji="0" lang="zh-CN" altLang="en-US"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74" name="矩形 73"/>
              <p:cNvSpPr/>
              <p:nvPr/>
            </p:nvSpPr>
            <p:spPr>
              <a:xfrm>
                <a:off x="8356562" y="3793747"/>
                <a:ext cx="500549" cy="627124"/>
              </a:xfrm>
              <a:prstGeom prst="rect">
                <a:avLst/>
              </a:prstGeom>
              <a:solidFill>
                <a:srgbClr val="D9D9D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75" name="矩形 74"/>
              <p:cNvSpPr/>
              <p:nvPr/>
            </p:nvSpPr>
            <p:spPr>
              <a:xfrm>
                <a:off x="8975057" y="3488813"/>
                <a:ext cx="500549" cy="932057"/>
              </a:xfrm>
              <a:prstGeom prst="rect">
                <a:avLst/>
              </a:prstGeom>
              <a:solidFill>
                <a:srgbClr val="FA90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76" name="矩形 75"/>
              <p:cNvSpPr/>
              <p:nvPr/>
            </p:nvSpPr>
            <p:spPr>
              <a:xfrm>
                <a:off x="9593551" y="3168061"/>
                <a:ext cx="500549" cy="1252809"/>
              </a:xfrm>
              <a:prstGeom prst="rect">
                <a:avLst/>
              </a:prstGeom>
              <a:solidFill>
                <a:schemeClr val="bg2">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77" name="矩形 76"/>
              <p:cNvSpPr/>
              <p:nvPr/>
            </p:nvSpPr>
            <p:spPr>
              <a:xfrm>
                <a:off x="10212046" y="2510730"/>
                <a:ext cx="500549" cy="1910141"/>
              </a:xfrm>
              <a:prstGeom prst="rect">
                <a:avLst/>
              </a:prstGeom>
              <a:solidFill>
                <a:srgbClr val="64BD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78" name="矩形 77"/>
              <p:cNvSpPr/>
              <p:nvPr/>
            </p:nvSpPr>
            <p:spPr>
              <a:xfrm>
                <a:off x="8367433" y="3533474"/>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22%</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79" name="矩形 78"/>
              <p:cNvSpPr/>
              <p:nvPr/>
            </p:nvSpPr>
            <p:spPr>
              <a:xfrm>
                <a:off x="9000719" y="3234088"/>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33%</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80" name="矩形 79"/>
              <p:cNvSpPr/>
              <p:nvPr/>
            </p:nvSpPr>
            <p:spPr>
              <a:xfrm>
                <a:off x="9613629" y="2893873"/>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44%</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81" name="矩形 80"/>
              <p:cNvSpPr/>
              <p:nvPr/>
            </p:nvSpPr>
            <p:spPr>
              <a:xfrm>
                <a:off x="10243294" y="2240741"/>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67%</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cxnSp>
            <p:nvCxnSpPr>
              <p:cNvPr id="82" name="直接连接符 81"/>
              <p:cNvCxnSpPr/>
              <p:nvPr/>
            </p:nvCxnSpPr>
            <p:spPr>
              <a:xfrm>
                <a:off x="8188274" y="4420871"/>
                <a:ext cx="2692607" cy="0"/>
              </a:xfrm>
              <a:prstGeom prst="line">
                <a:avLst/>
              </a:prstGeom>
              <a:noFill/>
              <a:ln w="12700" cap="flat" cmpd="sng" algn="ctr">
                <a:solidFill>
                  <a:schemeClr val="tx1">
                    <a:lumMod val="50000"/>
                    <a:lumOff val="50000"/>
                  </a:schemeClr>
                </a:solidFill>
                <a:prstDash val="solid"/>
                <a:miter lim="800000"/>
              </a:ln>
              <a:effectLst/>
            </p:spPr>
          </p:cxnSp>
        </p:grpSp>
        <p:grpSp>
          <p:nvGrpSpPr>
            <p:cNvPr id="83" name="组合 82"/>
            <p:cNvGrpSpPr/>
            <p:nvPr/>
          </p:nvGrpSpPr>
          <p:grpSpPr>
            <a:xfrm>
              <a:off x="14698" y="2893"/>
              <a:ext cx="2652" cy="3154"/>
              <a:chOff x="8188274" y="2434547"/>
              <a:chExt cx="2692607" cy="2280933"/>
            </a:xfrm>
          </p:grpSpPr>
          <p:sp>
            <p:nvSpPr>
              <p:cNvPr id="84" name="矩形 83"/>
              <p:cNvSpPr/>
              <p:nvPr/>
            </p:nvSpPr>
            <p:spPr>
              <a:xfrm>
                <a:off x="9115760" y="4436343"/>
                <a:ext cx="837632" cy="27913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sz="1000" kern="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D</a:t>
                </a:r>
                <a:r>
                  <a:rPr lang="zh-CN" altLang="en-US" sz="1000" kern="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项目</a:t>
                </a:r>
                <a:endParaRPr kumimoji="0" lang="zh-CN" altLang="en-US"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85" name="矩形 84"/>
              <p:cNvSpPr/>
              <p:nvPr/>
            </p:nvSpPr>
            <p:spPr>
              <a:xfrm>
                <a:off x="8356562" y="3793747"/>
                <a:ext cx="500549" cy="627124"/>
              </a:xfrm>
              <a:prstGeom prst="rect">
                <a:avLst/>
              </a:prstGeom>
              <a:solidFill>
                <a:srgbClr val="D9D9D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86" name="矩形 85"/>
              <p:cNvSpPr/>
              <p:nvPr/>
            </p:nvSpPr>
            <p:spPr>
              <a:xfrm>
                <a:off x="8975141" y="3168548"/>
                <a:ext cx="500549" cy="1252503"/>
              </a:xfrm>
              <a:prstGeom prst="rect">
                <a:avLst/>
              </a:prstGeom>
              <a:solidFill>
                <a:srgbClr val="FA90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87" name="矩形 86"/>
              <p:cNvSpPr/>
              <p:nvPr/>
            </p:nvSpPr>
            <p:spPr>
              <a:xfrm>
                <a:off x="9593551" y="3168061"/>
                <a:ext cx="500549" cy="1252809"/>
              </a:xfrm>
              <a:prstGeom prst="rect">
                <a:avLst/>
              </a:prstGeom>
              <a:solidFill>
                <a:schemeClr val="bg2">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88" name="矩形 87"/>
              <p:cNvSpPr/>
              <p:nvPr/>
            </p:nvSpPr>
            <p:spPr>
              <a:xfrm>
                <a:off x="10211790" y="2720192"/>
                <a:ext cx="500549" cy="1700135"/>
              </a:xfrm>
              <a:prstGeom prst="rect">
                <a:avLst/>
              </a:prstGeom>
              <a:solidFill>
                <a:srgbClr val="64BD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89" name="矩形 88"/>
              <p:cNvSpPr/>
              <p:nvPr/>
            </p:nvSpPr>
            <p:spPr>
              <a:xfrm>
                <a:off x="8367433" y="3533474"/>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22%</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90" name="矩形 89"/>
              <p:cNvSpPr/>
              <p:nvPr/>
            </p:nvSpPr>
            <p:spPr>
              <a:xfrm>
                <a:off x="8874539" y="2893476"/>
                <a:ext cx="701580" cy="27913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44%</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91" name="矩形 90"/>
              <p:cNvSpPr/>
              <p:nvPr/>
            </p:nvSpPr>
            <p:spPr>
              <a:xfrm>
                <a:off x="9613629" y="2893873"/>
                <a:ext cx="449220" cy="24622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44%</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sp>
            <p:nvSpPr>
              <p:cNvPr id="92" name="矩形 91"/>
              <p:cNvSpPr/>
              <p:nvPr/>
            </p:nvSpPr>
            <p:spPr>
              <a:xfrm>
                <a:off x="10126252" y="2434547"/>
                <a:ext cx="701580" cy="27913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rPr>
                  <a:t>58%</a:t>
                </a:r>
                <a:endParaRPr kumimoji="0" lang="en-US" altLang="zh-CN" sz="10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charset="-122"/>
                  <a:ea typeface="思源黑体 CN Normal" panose="020B0400000000000000" charset="-122"/>
                  <a:cs typeface="+mn-ea"/>
                  <a:sym typeface="+mn-lt"/>
                </a:endParaRPr>
              </a:p>
            </p:txBody>
          </p:sp>
          <p:cxnSp>
            <p:nvCxnSpPr>
              <p:cNvPr id="93" name="直接连接符 92"/>
              <p:cNvCxnSpPr/>
              <p:nvPr/>
            </p:nvCxnSpPr>
            <p:spPr>
              <a:xfrm>
                <a:off x="8188274" y="4420871"/>
                <a:ext cx="2692607" cy="0"/>
              </a:xfrm>
              <a:prstGeom prst="line">
                <a:avLst/>
              </a:prstGeom>
              <a:noFill/>
              <a:ln w="12700" cap="flat" cmpd="sng" algn="ctr">
                <a:solidFill>
                  <a:schemeClr val="tx1">
                    <a:lumMod val="50000"/>
                    <a:lumOff val="50000"/>
                  </a:schemeClr>
                </a:solidFill>
                <a:prstDash val="solid"/>
                <a:miter lim="800000"/>
              </a:ln>
              <a:effectLst/>
            </p:spPr>
          </p:cxnSp>
        </p:grpSp>
      </p:grpSp>
    </p:spTree>
    <p:custDataLst>
      <p:tags r:id="rId1"/>
    </p:custDataLst>
  </p:cSld>
  <p:clrMapOvr>
    <a:masterClrMapping/>
  </p:clrMapOvr>
  <p:transition advTm="2000">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10"/>
                                        </p:tgtEl>
                                        <p:attrNameLst>
                                          <p:attrName>style.visibility</p:attrName>
                                        </p:attrNameLst>
                                      </p:cBhvr>
                                      <p:to>
                                        <p:strVal val="visible"/>
                                      </p:to>
                                    </p:set>
                                    <p:animEffect transition="in" filter="wedg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自我</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定位</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SELF-IMAGE</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743585" y="1544320"/>
            <a:ext cx="10552430" cy="3857625"/>
            <a:chOff x="1171" y="2432"/>
            <a:chExt cx="16618" cy="6075"/>
          </a:xfrm>
        </p:grpSpPr>
        <p:sp>
          <p:nvSpPr>
            <p:cNvPr id="135" name="Docer Falling Dust PPT demo 13"/>
            <p:cNvSpPr txBox="1"/>
            <p:nvPr/>
          </p:nvSpPr>
          <p:spPr>
            <a:xfrm>
              <a:off x="10716" y="4096"/>
              <a:ext cx="7073" cy="2692"/>
            </a:xfrm>
            <a:prstGeom prst="rect">
              <a:avLst/>
            </a:prstGeom>
            <a:noFill/>
          </p:spPr>
          <p:txBody>
            <a:bodyPr wrap="square" lIns="94002" tIns="47001" rIns="94002" bIns="47001" rtlCol="0">
              <a:spAutoFit/>
            </a:bodyPr>
            <a:p>
              <a:pPr marL="0" indent="0" algn="l">
                <a:lnSpc>
                  <a:spcPct val="150000"/>
                </a:lnSpc>
                <a:spcBef>
                  <a:spcPts val="0"/>
                </a:spcBef>
                <a:spcAft>
                  <a:spcPts val="0"/>
                </a:spcAft>
                <a:buNone/>
              </a:pPr>
              <a:r>
                <a:rPr lang="zh-CN" altLang="en-US" sz="14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在此编辑文本内容在此编辑文本内容在此编辑文本内容在此编辑文本内容编辑文本在此编辑文本内容在此编辑文本内容在此编辑文本内容在此编辑文本在此编辑文本内容在此编辑文本内容在此编辑文本在此编辑文本内容在此编辑文本内容在此编辑文本</a:t>
              </a:r>
              <a:endParaRPr lang="zh-CN" altLang="en-US" sz="14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136" name="Docer Falling Dust PPT demo 12"/>
            <p:cNvSpPr txBox="1"/>
            <p:nvPr/>
          </p:nvSpPr>
          <p:spPr>
            <a:xfrm>
              <a:off x="10656" y="2921"/>
              <a:ext cx="5906" cy="826"/>
            </a:xfrm>
            <a:prstGeom prst="rect">
              <a:avLst/>
            </a:prstGeom>
            <a:noFill/>
          </p:spPr>
          <p:txBody>
            <a:bodyPr wrap="none" lIns="94002" tIns="47001" rIns="94002" bIns="47001" rtlCol="0">
              <a:spAutoFit/>
            </a:bodyPr>
            <a:p>
              <a:r>
                <a:rPr lang="zh-CN" altLang="en-US" sz="28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在此编辑核心文本内容</a:t>
              </a:r>
              <a:endParaRPr lang="zh-CN" altLang="en-US" sz="28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p:txBody>
        </p:sp>
        <p:sp>
          <p:nvSpPr>
            <p:cNvPr id="76" name="椭圆 75"/>
            <p:cNvSpPr/>
            <p:nvPr/>
          </p:nvSpPr>
          <p:spPr>
            <a:xfrm>
              <a:off x="10837" y="7487"/>
              <a:ext cx="729" cy="729"/>
            </a:xfrm>
            <a:prstGeom prst="ellipse">
              <a:avLst/>
            </a:prstGeom>
            <a:solidFill>
              <a:srgbClr val="FA9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75">
                <a:solidFill>
                  <a:schemeClr val="tx1">
                    <a:lumMod val="75000"/>
                    <a:lumOff val="25000"/>
                  </a:schemeClr>
                </a:solidFill>
                <a:cs typeface="思源宋体" panose="02020400000000000000" charset="-122"/>
              </a:endParaRPr>
            </a:p>
          </p:txBody>
        </p:sp>
        <p:sp>
          <p:nvSpPr>
            <p:cNvPr id="77" name="椭圆 76"/>
            <p:cNvSpPr/>
            <p:nvPr/>
          </p:nvSpPr>
          <p:spPr>
            <a:xfrm>
              <a:off x="11895" y="7481"/>
              <a:ext cx="729" cy="729"/>
            </a:xfrm>
            <a:prstGeom prst="ellipse">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75">
                <a:solidFill>
                  <a:schemeClr val="tx1">
                    <a:lumMod val="75000"/>
                    <a:lumOff val="25000"/>
                  </a:schemeClr>
                </a:solidFill>
                <a:cs typeface="思源宋体" panose="02020400000000000000" charset="-122"/>
              </a:endParaRPr>
            </a:p>
          </p:txBody>
        </p:sp>
        <p:sp>
          <p:nvSpPr>
            <p:cNvPr id="78" name="椭圆 77"/>
            <p:cNvSpPr/>
            <p:nvPr/>
          </p:nvSpPr>
          <p:spPr>
            <a:xfrm>
              <a:off x="12944" y="7481"/>
              <a:ext cx="729" cy="729"/>
            </a:xfrm>
            <a:prstGeom prst="ellipse">
              <a:avLst/>
            </a:prstGeom>
            <a:solidFill>
              <a:srgbClr val="FA9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75">
                <a:solidFill>
                  <a:schemeClr val="tx1">
                    <a:lumMod val="75000"/>
                    <a:lumOff val="25000"/>
                  </a:schemeClr>
                </a:solidFill>
                <a:cs typeface="思源宋体" panose="02020400000000000000" charset="-122"/>
              </a:endParaRPr>
            </a:p>
          </p:txBody>
        </p:sp>
        <p:sp>
          <p:nvSpPr>
            <p:cNvPr id="79" name="Freeform 5"/>
            <p:cNvSpPr>
              <a:spLocks noEditPoints="1" noChangeArrowheads="1"/>
            </p:cNvSpPr>
            <p:nvPr/>
          </p:nvSpPr>
          <p:spPr bwMode="auto">
            <a:xfrm>
              <a:off x="11009" y="7628"/>
              <a:ext cx="414" cy="414"/>
            </a:xfrm>
            <a:custGeom>
              <a:avLst/>
              <a:gdLst>
                <a:gd name="T0" fmla="*/ 0 w 284"/>
                <a:gd name="T1" fmla="*/ 120650 h 284"/>
                <a:gd name="T2" fmla="*/ 241300 w 284"/>
                <a:gd name="T3" fmla="*/ 120650 h 284"/>
                <a:gd name="T4" fmla="*/ 226006 w 284"/>
                <a:gd name="T5" fmla="*/ 117251 h 284"/>
                <a:gd name="T6" fmla="*/ 169930 w 284"/>
                <a:gd name="T7" fmla="*/ 67972 h 284"/>
                <a:gd name="T8" fmla="*/ 226006 w 284"/>
                <a:gd name="T9" fmla="*/ 117251 h 284"/>
                <a:gd name="T10" fmla="*/ 84965 w 284"/>
                <a:gd name="T11" fmla="*/ 185223 h 284"/>
                <a:gd name="T12" fmla="*/ 117251 w 284"/>
                <a:gd name="T13" fmla="*/ 226006 h 284"/>
                <a:gd name="T14" fmla="*/ 125748 w 284"/>
                <a:gd name="T15" fmla="*/ 16143 h 284"/>
                <a:gd name="T16" fmla="*/ 124898 w 284"/>
                <a:gd name="T17" fmla="*/ 70521 h 284"/>
                <a:gd name="T18" fmla="*/ 125748 w 284"/>
                <a:gd name="T19" fmla="*/ 16143 h 284"/>
                <a:gd name="T20" fmla="*/ 193720 w 284"/>
                <a:gd name="T21" fmla="*/ 45881 h 284"/>
                <a:gd name="T22" fmla="*/ 138493 w 284"/>
                <a:gd name="T23" fmla="*/ 17843 h 284"/>
                <a:gd name="T24" fmla="*/ 117251 w 284"/>
                <a:gd name="T25" fmla="*/ 70521 h 284"/>
                <a:gd name="T26" fmla="*/ 116402 w 284"/>
                <a:gd name="T27" fmla="*/ 16143 h 284"/>
                <a:gd name="T28" fmla="*/ 74769 w 284"/>
                <a:gd name="T29" fmla="*/ 61175 h 284"/>
                <a:gd name="T30" fmla="*/ 103657 w 284"/>
                <a:gd name="T31" fmla="*/ 17843 h 284"/>
                <a:gd name="T32" fmla="*/ 79017 w 284"/>
                <a:gd name="T33" fmla="*/ 71370 h 284"/>
                <a:gd name="T34" fmla="*/ 117251 w 284"/>
                <a:gd name="T35" fmla="*/ 117251 h 284"/>
                <a:gd name="T36" fmla="*/ 79017 w 284"/>
                <a:gd name="T37" fmla="*/ 71370 h 284"/>
                <a:gd name="T38" fmla="*/ 117251 w 284"/>
                <a:gd name="T39" fmla="*/ 171629 h 284"/>
                <a:gd name="T40" fmla="*/ 70521 w 284"/>
                <a:gd name="T41" fmla="*/ 124898 h 284"/>
                <a:gd name="T42" fmla="*/ 103657 w 284"/>
                <a:gd name="T43" fmla="*/ 224307 h 284"/>
                <a:gd name="T44" fmla="*/ 77318 w 284"/>
                <a:gd name="T45" fmla="*/ 187772 h 284"/>
                <a:gd name="T46" fmla="*/ 124898 w 284"/>
                <a:gd name="T47" fmla="*/ 226006 h 284"/>
                <a:gd name="T48" fmla="*/ 157185 w 284"/>
                <a:gd name="T49" fmla="*/ 185223 h 284"/>
                <a:gd name="T50" fmla="*/ 124898 w 284"/>
                <a:gd name="T51" fmla="*/ 226006 h 284"/>
                <a:gd name="T52" fmla="*/ 189471 w 284"/>
                <a:gd name="T53" fmla="*/ 200517 h 284"/>
                <a:gd name="T54" fmla="*/ 164832 w 284"/>
                <a:gd name="T55" fmla="*/ 187772 h 284"/>
                <a:gd name="T56" fmla="*/ 124898 w 284"/>
                <a:gd name="T57" fmla="*/ 171629 h 284"/>
                <a:gd name="T58" fmla="*/ 171629 w 284"/>
                <a:gd name="T59" fmla="*/ 124898 h 284"/>
                <a:gd name="T60" fmla="*/ 124898 w 284"/>
                <a:gd name="T61" fmla="*/ 117251 h 284"/>
                <a:gd name="T62" fmla="*/ 163132 w 284"/>
                <a:gd name="T63" fmla="*/ 71370 h 284"/>
                <a:gd name="T64" fmla="*/ 124898 w 284"/>
                <a:gd name="T65" fmla="*/ 117251 h 284"/>
                <a:gd name="T66" fmla="*/ 71370 w 284"/>
                <a:gd name="T67" fmla="*/ 67972 h 284"/>
                <a:gd name="T68" fmla="*/ 16143 w 284"/>
                <a:gd name="T69" fmla="*/ 117251 h 284"/>
                <a:gd name="T70" fmla="*/ 16143 w 284"/>
                <a:gd name="T71" fmla="*/ 124898 h 284"/>
                <a:gd name="T72" fmla="*/ 74769 w 284"/>
                <a:gd name="T73" fmla="*/ 180125 h 284"/>
                <a:gd name="T74" fmla="*/ 16143 w 284"/>
                <a:gd name="T75" fmla="*/ 124898 h 284"/>
                <a:gd name="T76" fmla="*/ 167381 w 284"/>
                <a:gd name="T77" fmla="*/ 180125 h 284"/>
                <a:gd name="T78" fmla="*/ 226006 w 284"/>
                <a:gd name="T79" fmla="*/ 124898 h 2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84"/>
                <a:gd name="T121" fmla="*/ 0 h 284"/>
                <a:gd name="T122" fmla="*/ 284 w 284"/>
                <a:gd name="T123" fmla="*/ 284 h 2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84" h="284">
                  <a:moveTo>
                    <a:pt x="142" y="0"/>
                  </a:moveTo>
                  <a:cubicBezTo>
                    <a:pt x="64" y="0"/>
                    <a:pt x="0" y="64"/>
                    <a:pt x="0" y="142"/>
                  </a:cubicBezTo>
                  <a:cubicBezTo>
                    <a:pt x="0" y="221"/>
                    <a:pt x="64" y="284"/>
                    <a:pt x="142" y="284"/>
                  </a:cubicBezTo>
                  <a:cubicBezTo>
                    <a:pt x="221" y="284"/>
                    <a:pt x="284" y="221"/>
                    <a:pt x="284" y="142"/>
                  </a:cubicBezTo>
                  <a:cubicBezTo>
                    <a:pt x="284" y="64"/>
                    <a:pt x="221" y="0"/>
                    <a:pt x="142" y="0"/>
                  </a:cubicBezTo>
                  <a:close/>
                  <a:moveTo>
                    <a:pt x="266" y="138"/>
                  </a:moveTo>
                  <a:cubicBezTo>
                    <a:pt x="211" y="138"/>
                    <a:pt x="211" y="138"/>
                    <a:pt x="211" y="138"/>
                  </a:cubicBezTo>
                  <a:cubicBezTo>
                    <a:pt x="211" y="118"/>
                    <a:pt x="207" y="98"/>
                    <a:pt x="200" y="80"/>
                  </a:cubicBezTo>
                  <a:cubicBezTo>
                    <a:pt x="213" y="75"/>
                    <a:pt x="224" y="68"/>
                    <a:pt x="235" y="60"/>
                  </a:cubicBezTo>
                  <a:cubicBezTo>
                    <a:pt x="253" y="81"/>
                    <a:pt x="265" y="108"/>
                    <a:pt x="266" y="138"/>
                  </a:cubicBezTo>
                  <a:close/>
                  <a:moveTo>
                    <a:pt x="137" y="266"/>
                  </a:moveTo>
                  <a:cubicBezTo>
                    <a:pt x="122" y="253"/>
                    <a:pt x="109" y="237"/>
                    <a:pt x="100" y="218"/>
                  </a:cubicBezTo>
                  <a:cubicBezTo>
                    <a:pt x="112" y="214"/>
                    <a:pt x="125" y="212"/>
                    <a:pt x="138" y="211"/>
                  </a:cubicBezTo>
                  <a:cubicBezTo>
                    <a:pt x="138" y="266"/>
                    <a:pt x="138" y="266"/>
                    <a:pt x="138" y="266"/>
                  </a:cubicBezTo>
                  <a:cubicBezTo>
                    <a:pt x="138" y="266"/>
                    <a:pt x="138" y="266"/>
                    <a:pt x="137" y="266"/>
                  </a:cubicBezTo>
                  <a:close/>
                  <a:moveTo>
                    <a:pt x="148" y="19"/>
                  </a:moveTo>
                  <a:cubicBezTo>
                    <a:pt x="165" y="33"/>
                    <a:pt x="179" y="53"/>
                    <a:pt x="188" y="75"/>
                  </a:cubicBezTo>
                  <a:cubicBezTo>
                    <a:pt x="175" y="80"/>
                    <a:pt x="162" y="82"/>
                    <a:pt x="147" y="83"/>
                  </a:cubicBezTo>
                  <a:cubicBezTo>
                    <a:pt x="147" y="19"/>
                    <a:pt x="147" y="19"/>
                    <a:pt x="147" y="19"/>
                  </a:cubicBezTo>
                  <a:cubicBezTo>
                    <a:pt x="147" y="19"/>
                    <a:pt x="147" y="19"/>
                    <a:pt x="148" y="19"/>
                  </a:cubicBezTo>
                  <a:close/>
                  <a:moveTo>
                    <a:pt x="163" y="21"/>
                  </a:moveTo>
                  <a:cubicBezTo>
                    <a:pt x="188" y="25"/>
                    <a:pt x="211" y="37"/>
                    <a:pt x="228" y="54"/>
                  </a:cubicBezTo>
                  <a:cubicBezTo>
                    <a:pt x="219" y="61"/>
                    <a:pt x="208" y="67"/>
                    <a:pt x="197" y="72"/>
                  </a:cubicBezTo>
                  <a:cubicBezTo>
                    <a:pt x="189" y="52"/>
                    <a:pt x="177" y="35"/>
                    <a:pt x="163" y="21"/>
                  </a:cubicBezTo>
                  <a:close/>
                  <a:moveTo>
                    <a:pt x="138" y="19"/>
                  </a:moveTo>
                  <a:cubicBezTo>
                    <a:pt x="138" y="83"/>
                    <a:pt x="138" y="83"/>
                    <a:pt x="138" y="83"/>
                  </a:cubicBezTo>
                  <a:cubicBezTo>
                    <a:pt x="123" y="82"/>
                    <a:pt x="110" y="80"/>
                    <a:pt x="97" y="75"/>
                  </a:cubicBezTo>
                  <a:cubicBezTo>
                    <a:pt x="106" y="53"/>
                    <a:pt x="120" y="33"/>
                    <a:pt x="137" y="19"/>
                  </a:cubicBezTo>
                  <a:cubicBezTo>
                    <a:pt x="138" y="19"/>
                    <a:pt x="138" y="19"/>
                    <a:pt x="138" y="19"/>
                  </a:cubicBezTo>
                  <a:close/>
                  <a:moveTo>
                    <a:pt x="88" y="72"/>
                  </a:moveTo>
                  <a:cubicBezTo>
                    <a:pt x="77" y="67"/>
                    <a:pt x="66" y="61"/>
                    <a:pt x="57" y="54"/>
                  </a:cubicBezTo>
                  <a:cubicBezTo>
                    <a:pt x="74" y="37"/>
                    <a:pt x="97" y="25"/>
                    <a:pt x="122" y="21"/>
                  </a:cubicBezTo>
                  <a:cubicBezTo>
                    <a:pt x="108" y="35"/>
                    <a:pt x="96" y="52"/>
                    <a:pt x="88" y="72"/>
                  </a:cubicBezTo>
                  <a:close/>
                  <a:moveTo>
                    <a:pt x="93" y="84"/>
                  </a:moveTo>
                  <a:cubicBezTo>
                    <a:pt x="107" y="88"/>
                    <a:pt x="122" y="91"/>
                    <a:pt x="138" y="92"/>
                  </a:cubicBezTo>
                  <a:cubicBezTo>
                    <a:pt x="138" y="138"/>
                    <a:pt x="138" y="138"/>
                    <a:pt x="138" y="138"/>
                  </a:cubicBezTo>
                  <a:cubicBezTo>
                    <a:pt x="83" y="138"/>
                    <a:pt x="83" y="138"/>
                    <a:pt x="83" y="138"/>
                  </a:cubicBezTo>
                  <a:cubicBezTo>
                    <a:pt x="84" y="119"/>
                    <a:pt x="87" y="100"/>
                    <a:pt x="93" y="84"/>
                  </a:cubicBezTo>
                  <a:close/>
                  <a:moveTo>
                    <a:pt x="138" y="147"/>
                  </a:moveTo>
                  <a:cubicBezTo>
                    <a:pt x="138" y="202"/>
                    <a:pt x="138" y="202"/>
                    <a:pt x="138" y="202"/>
                  </a:cubicBezTo>
                  <a:cubicBezTo>
                    <a:pt x="123" y="203"/>
                    <a:pt x="109" y="205"/>
                    <a:pt x="96" y="209"/>
                  </a:cubicBezTo>
                  <a:cubicBezTo>
                    <a:pt x="88" y="190"/>
                    <a:pt x="84" y="169"/>
                    <a:pt x="83" y="147"/>
                  </a:cubicBezTo>
                  <a:lnTo>
                    <a:pt x="138" y="147"/>
                  </a:lnTo>
                  <a:close/>
                  <a:moveTo>
                    <a:pt x="122" y="264"/>
                  </a:moveTo>
                  <a:cubicBezTo>
                    <a:pt x="100" y="261"/>
                    <a:pt x="79" y="251"/>
                    <a:pt x="62" y="236"/>
                  </a:cubicBezTo>
                  <a:cubicBezTo>
                    <a:pt x="71" y="230"/>
                    <a:pt x="81" y="225"/>
                    <a:pt x="91" y="221"/>
                  </a:cubicBezTo>
                  <a:cubicBezTo>
                    <a:pt x="99" y="237"/>
                    <a:pt x="110" y="252"/>
                    <a:pt x="122" y="264"/>
                  </a:cubicBezTo>
                  <a:close/>
                  <a:moveTo>
                    <a:pt x="147" y="266"/>
                  </a:moveTo>
                  <a:cubicBezTo>
                    <a:pt x="147" y="211"/>
                    <a:pt x="147" y="211"/>
                    <a:pt x="147" y="211"/>
                  </a:cubicBezTo>
                  <a:cubicBezTo>
                    <a:pt x="160" y="212"/>
                    <a:pt x="173" y="214"/>
                    <a:pt x="185" y="218"/>
                  </a:cubicBezTo>
                  <a:cubicBezTo>
                    <a:pt x="176" y="237"/>
                    <a:pt x="163" y="253"/>
                    <a:pt x="148" y="266"/>
                  </a:cubicBezTo>
                  <a:cubicBezTo>
                    <a:pt x="147" y="266"/>
                    <a:pt x="147" y="266"/>
                    <a:pt x="147" y="266"/>
                  </a:cubicBezTo>
                  <a:close/>
                  <a:moveTo>
                    <a:pt x="194" y="221"/>
                  </a:moveTo>
                  <a:cubicBezTo>
                    <a:pt x="204" y="225"/>
                    <a:pt x="214" y="230"/>
                    <a:pt x="223" y="236"/>
                  </a:cubicBezTo>
                  <a:cubicBezTo>
                    <a:pt x="206" y="251"/>
                    <a:pt x="185" y="261"/>
                    <a:pt x="163" y="264"/>
                  </a:cubicBezTo>
                  <a:cubicBezTo>
                    <a:pt x="175" y="252"/>
                    <a:pt x="186" y="237"/>
                    <a:pt x="194" y="221"/>
                  </a:cubicBezTo>
                  <a:close/>
                  <a:moveTo>
                    <a:pt x="189" y="209"/>
                  </a:moveTo>
                  <a:cubicBezTo>
                    <a:pt x="175" y="205"/>
                    <a:pt x="162" y="203"/>
                    <a:pt x="147" y="202"/>
                  </a:cubicBezTo>
                  <a:cubicBezTo>
                    <a:pt x="147" y="147"/>
                    <a:pt x="147" y="147"/>
                    <a:pt x="147" y="147"/>
                  </a:cubicBezTo>
                  <a:cubicBezTo>
                    <a:pt x="202" y="147"/>
                    <a:pt x="202" y="147"/>
                    <a:pt x="202" y="147"/>
                  </a:cubicBezTo>
                  <a:cubicBezTo>
                    <a:pt x="201" y="169"/>
                    <a:pt x="197" y="190"/>
                    <a:pt x="189" y="209"/>
                  </a:cubicBezTo>
                  <a:close/>
                  <a:moveTo>
                    <a:pt x="147" y="138"/>
                  </a:moveTo>
                  <a:cubicBezTo>
                    <a:pt x="147" y="92"/>
                    <a:pt x="147" y="92"/>
                    <a:pt x="147" y="92"/>
                  </a:cubicBezTo>
                  <a:cubicBezTo>
                    <a:pt x="163" y="91"/>
                    <a:pt x="178" y="88"/>
                    <a:pt x="192" y="84"/>
                  </a:cubicBezTo>
                  <a:cubicBezTo>
                    <a:pt x="198" y="100"/>
                    <a:pt x="201" y="119"/>
                    <a:pt x="202" y="138"/>
                  </a:cubicBezTo>
                  <a:lnTo>
                    <a:pt x="147" y="138"/>
                  </a:lnTo>
                  <a:close/>
                  <a:moveTo>
                    <a:pt x="50" y="60"/>
                  </a:moveTo>
                  <a:cubicBezTo>
                    <a:pt x="61" y="68"/>
                    <a:pt x="72" y="75"/>
                    <a:pt x="84" y="80"/>
                  </a:cubicBezTo>
                  <a:cubicBezTo>
                    <a:pt x="78" y="98"/>
                    <a:pt x="74" y="118"/>
                    <a:pt x="74" y="138"/>
                  </a:cubicBezTo>
                  <a:cubicBezTo>
                    <a:pt x="19" y="138"/>
                    <a:pt x="19" y="138"/>
                    <a:pt x="19" y="138"/>
                  </a:cubicBezTo>
                  <a:cubicBezTo>
                    <a:pt x="20" y="108"/>
                    <a:pt x="32" y="81"/>
                    <a:pt x="50" y="60"/>
                  </a:cubicBezTo>
                  <a:close/>
                  <a:moveTo>
                    <a:pt x="19" y="147"/>
                  </a:moveTo>
                  <a:cubicBezTo>
                    <a:pt x="74" y="147"/>
                    <a:pt x="74" y="147"/>
                    <a:pt x="74" y="147"/>
                  </a:cubicBezTo>
                  <a:cubicBezTo>
                    <a:pt x="75" y="170"/>
                    <a:pt x="79" y="193"/>
                    <a:pt x="88" y="212"/>
                  </a:cubicBezTo>
                  <a:cubicBezTo>
                    <a:pt x="76" y="217"/>
                    <a:pt x="65" y="223"/>
                    <a:pt x="55" y="230"/>
                  </a:cubicBezTo>
                  <a:cubicBezTo>
                    <a:pt x="34" y="209"/>
                    <a:pt x="20" y="179"/>
                    <a:pt x="19" y="147"/>
                  </a:cubicBezTo>
                  <a:close/>
                  <a:moveTo>
                    <a:pt x="230" y="230"/>
                  </a:moveTo>
                  <a:cubicBezTo>
                    <a:pt x="220" y="223"/>
                    <a:pt x="209" y="217"/>
                    <a:pt x="197" y="212"/>
                  </a:cubicBezTo>
                  <a:cubicBezTo>
                    <a:pt x="206" y="193"/>
                    <a:pt x="210" y="170"/>
                    <a:pt x="211" y="147"/>
                  </a:cubicBezTo>
                  <a:cubicBezTo>
                    <a:pt x="266" y="147"/>
                    <a:pt x="266" y="147"/>
                    <a:pt x="266" y="147"/>
                  </a:cubicBezTo>
                  <a:cubicBezTo>
                    <a:pt x="265" y="179"/>
                    <a:pt x="251" y="209"/>
                    <a:pt x="230" y="230"/>
                  </a:cubicBezTo>
                  <a:close/>
                </a:path>
              </a:pathLst>
            </a:custGeom>
            <a:solidFill>
              <a:schemeClr val="bg1"/>
            </a:solidFill>
            <a:ln>
              <a:noFill/>
            </a:ln>
          </p:spPr>
          <p:txBody>
            <a:bodyPr lIns="33598" tIns="16799" rIns="33598" bIns="16799"/>
            <a:p>
              <a:endParaRPr lang="zh-CN" altLang="en-US" sz="975">
                <a:solidFill>
                  <a:schemeClr val="tx1">
                    <a:lumMod val="75000"/>
                    <a:lumOff val="25000"/>
                  </a:schemeClr>
                </a:solidFill>
                <a:cs typeface="思源宋体" panose="02020400000000000000" charset="-122"/>
              </a:endParaRPr>
            </a:p>
          </p:txBody>
        </p:sp>
        <p:sp>
          <p:nvSpPr>
            <p:cNvPr id="80" name="Freeform 372"/>
            <p:cNvSpPr/>
            <p:nvPr/>
          </p:nvSpPr>
          <p:spPr bwMode="auto">
            <a:xfrm>
              <a:off x="12025" y="7681"/>
              <a:ext cx="468" cy="317"/>
            </a:xfrm>
            <a:custGeom>
              <a:avLst/>
              <a:gdLst>
                <a:gd name="T0" fmla="*/ 158 w 176"/>
                <a:gd name="T1" fmla="*/ 72 h 119"/>
                <a:gd name="T2" fmla="*/ 176 w 176"/>
                <a:gd name="T3" fmla="*/ 0 h 119"/>
                <a:gd name="T4" fmla="*/ 104 w 176"/>
                <a:gd name="T5" fmla="*/ 18 h 119"/>
                <a:gd name="T6" fmla="*/ 122 w 176"/>
                <a:gd name="T7" fmla="*/ 36 h 119"/>
                <a:gd name="T8" fmla="*/ 92 w 176"/>
                <a:gd name="T9" fmla="*/ 67 h 119"/>
                <a:gd name="T10" fmla="*/ 62 w 176"/>
                <a:gd name="T11" fmla="*/ 38 h 119"/>
                <a:gd name="T12" fmla="*/ 0 w 176"/>
                <a:gd name="T13" fmla="*/ 100 h 119"/>
                <a:gd name="T14" fmla="*/ 19 w 176"/>
                <a:gd name="T15" fmla="*/ 119 h 119"/>
                <a:gd name="T16" fmla="*/ 19 w 176"/>
                <a:gd name="T17" fmla="*/ 119 h 119"/>
                <a:gd name="T18" fmla="*/ 62 w 176"/>
                <a:gd name="T19" fmla="*/ 75 h 119"/>
                <a:gd name="T20" fmla="*/ 92 w 176"/>
                <a:gd name="T21" fmla="*/ 105 h 119"/>
                <a:gd name="T22" fmla="*/ 142 w 176"/>
                <a:gd name="T23" fmla="*/ 55 h 119"/>
                <a:gd name="T24" fmla="*/ 158 w 176"/>
                <a:gd name="T25" fmla="*/ 7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9">
                  <a:moveTo>
                    <a:pt x="158" y="72"/>
                  </a:moveTo>
                  <a:lnTo>
                    <a:pt x="176" y="0"/>
                  </a:lnTo>
                  <a:lnTo>
                    <a:pt x="104" y="18"/>
                  </a:lnTo>
                  <a:lnTo>
                    <a:pt x="122" y="36"/>
                  </a:lnTo>
                  <a:lnTo>
                    <a:pt x="92" y="67"/>
                  </a:lnTo>
                  <a:lnTo>
                    <a:pt x="62" y="38"/>
                  </a:lnTo>
                  <a:lnTo>
                    <a:pt x="0" y="100"/>
                  </a:lnTo>
                  <a:lnTo>
                    <a:pt x="19" y="119"/>
                  </a:lnTo>
                  <a:lnTo>
                    <a:pt x="19" y="119"/>
                  </a:lnTo>
                  <a:lnTo>
                    <a:pt x="62" y="75"/>
                  </a:lnTo>
                  <a:lnTo>
                    <a:pt x="92" y="105"/>
                  </a:lnTo>
                  <a:lnTo>
                    <a:pt x="142" y="55"/>
                  </a:lnTo>
                  <a:lnTo>
                    <a:pt x="158" y="72"/>
                  </a:lnTo>
                  <a:close/>
                </a:path>
              </a:pathLst>
            </a:custGeom>
            <a:solidFill>
              <a:schemeClr val="bg1"/>
            </a:solidFill>
            <a:ln>
              <a:noFill/>
            </a:ln>
          </p:spPr>
          <p:txBody>
            <a:bodyPr vert="horz" wrap="square" lIns="67204" tIns="33602" rIns="67204" bIns="33602" numCol="1" anchor="t" anchorCtr="0" compatLnSpc="1"/>
            <a:p>
              <a:endParaRPr lang="zh-CN" altLang="en-US" sz="975">
                <a:solidFill>
                  <a:schemeClr val="tx1">
                    <a:lumMod val="75000"/>
                    <a:lumOff val="25000"/>
                  </a:schemeClr>
                </a:solidFill>
                <a:cs typeface="思源宋体" panose="02020400000000000000" charset="-122"/>
              </a:endParaRPr>
            </a:p>
          </p:txBody>
        </p:sp>
        <p:sp>
          <p:nvSpPr>
            <p:cNvPr id="81" name="Freeform 560"/>
            <p:cNvSpPr>
              <a:spLocks noEditPoints="1"/>
            </p:cNvSpPr>
            <p:nvPr/>
          </p:nvSpPr>
          <p:spPr bwMode="auto">
            <a:xfrm>
              <a:off x="13115" y="7643"/>
              <a:ext cx="388" cy="386"/>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p:spPr>
          <p:txBody>
            <a:bodyPr vert="horz" wrap="square" lIns="67204" tIns="33602" rIns="67204" bIns="33602" numCol="1" anchor="t" anchorCtr="0" compatLnSpc="1"/>
            <a:p>
              <a:endParaRPr lang="zh-CN" altLang="en-US" sz="975">
                <a:solidFill>
                  <a:schemeClr val="tx1">
                    <a:lumMod val="75000"/>
                    <a:lumOff val="25000"/>
                  </a:schemeClr>
                </a:solidFill>
                <a:cs typeface="思源宋体" panose="02020400000000000000" charset="-122"/>
              </a:endParaRPr>
            </a:p>
          </p:txBody>
        </p:sp>
        <p:sp>
          <p:nvSpPr>
            <p:cNvPr id="6" name="椭圆 5"/>
            <p:cNvSpPr/>
            <p:nvPr/>
          </p:nvSpPr>
          <p:spPr>
            <a:xfrm>
              <a:off x="14134" y="7470"/>
              <a:ext cx="729" cy="729"/>
            </a:xfrm>
            <a:prstGeom prst="ellipse">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75">
                <a:solidFill>
                  <a:schemeClr val="tx1">
                    <a:lumMod val="75000"/>
                    <a:lumOff val="25000"/>
                  </a:schemeClr>
                </a:solidFill>
                <a:cs typeface="思源宋体" panose="02020400000000000000" charset="-122"/>
              </a:endParaRPr>
            </a:p>
          </p:txBody>
        </p:sp>
        <p:pic>
          <p:nvPicPr>
            <p:cNvPr id="7" name="图片 6" descr="303b343531393730303bb4f3cafdbedd"/>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4280" y="7633"/>
              <a:ext cx="437" cy="437"/>
            </a:xfrm>
            <a:prstGeom prst="rect">
              <a:avLst/>
            </a:prstGeom>
          </p:spPr>
        </p:pic>
        <p:pic>
          <p:nvPicPr>
            <p:cNvPr id="8" name="图片 7" descr="D:\千图网\文艺读书\IMG_5111.jpgIMG_5111"/>
            <p:cNvPicPr>
              <a:picLocks noChangeAspect="1"/>
            </p:cNvPicPr>
            <p:nvPr/>
          </p:nvPicPr>
          <p:blipFill>
            <a:blip r:embed="rId3"/>
            <a:srcRect/>
            <a:stretch>
              <a:fillRect/>
            </a:stretch>
          </p:blipFill>
          <p:spPr>
            <a:xfrm>
              <a:off x="1844" y="2983"/>
              <a:ext cx="7642" cy="5460"/>
            </a:xfrm>
            <a:prstGeom prst="rect">
              <a:avLst/>
            </a:prstGeom>
          </p:spPr>
        </p:pic>
        <p:sp>
          <p:nvSpPr>
            <p:cNvPr id="9" name="矩形 8"/>
            <p:cNvSpPr/>
            <p:nvPr/>
          </p:nvSpPr>
          <p:spPr>
            <a:xfrm flipH="1">
              <a:off x="5305" y="2432"/>
              <a:ext cx="286" cy="60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4" name="矩形 3"/>
            <p:cNvSpPr/>
            <p:nvPr/>
          </p:nvSpPr>
          <p:spPr>
            <a:xfrm rot="16200000" flipH="1">
              <a:off x="7584" y="6078"/>
              <a:ext cx="436" cy="4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5" name="矩形 4"/>
            <p:cNvSpPr/>
            <p:nvPr/>
          </p:nvSpPr>
          <p:spPr>
            <a:xfrm rot="16200000" flipH="1">
              <a:off x="2969" y="1124"/>
              <a:ext cx="825" cy="4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grpSp>
    </p:spTree>
    <p:custDataLst>
      <p:tags r:id="rId4"/>
    </p:custDataLst>
  </p:cSld>
  <p:clrMapOvr>
    <a:masterClrMapping/>
  </p:clrMapOvr>
  <p:transition advTm="2000">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500" fill="hold">
                                          <p:stCondLst>
                                            <p:cond delay="0"/>
                                          </p:stCondLst>
                                        </p:cTn>
                                        <p:tgtEl>
                                          <p:spTgt spid="16"/>
                                        </p:tgtEl>
                                        <p:attrNameLst>
                                          <p:attrName>style.visibility</p:attrName>
                                        </p:attrNameLst>
                                      </p:cBhvr>
                                      <p:to>
                                        <p:strVal val="visible"/>
                                      </p:to>
                                    </p:set>
                                    <p:animEffect transition="in" filter="wheel(2)">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4285" y="1664335"/>
            <a:ext cx="9784080" cy="3769360"/>
            <a:chOff x="1991" y="2621"/>
            <a:chExt cx="15408" cy="5936"/>
          </a:xfrm>
        </p:grpSpPr>
        <p:grpSp>
          <p:nvGrpSpPr>
            <p:cNvPr id="9" name="组合 8"/>
            <p:cNvGrpSpPr/>
            <p:nvPr/>
          </p:nvGrpSpPr>
          <p:grpSpPr>
            <a:xfrm>
              <a:off x="1991" y="2621"/>
              <a:ext cx="15408" cy="5936"/>
              <a:chOff x="1976" y="2722"/>
              <a:chExt cx="15408" cy="5936"/>
            </a:xfrm>
          </p:grpSpPr>
          <p:grpSp>
            <p:nvGrpSpPr>
              <p:cNvPr id="32" name="组合 31"/>
              <p:cNvGrpSpPr/>
              <p:nvPr/>
            </p:nvGrpSpPr>
            <p:grpSpPr>
              <a:xfrm>
                <a:off x="8405" y="5179"/>
                <a:ext cx="5718" cy="704"/>
                <a:chOff x="8345" y="5659"/>
                <a:chExt cx="5718" cy="704"/>
              </a:xfrm>
            </p:grpSpPr>
            <p:sp>
              <p:nvSpPr>
                <p:cNvPr id="10" name="矩形 9"/>
                <p:cNvSpPr/>
                <p:nvPr/>
              </p:nvSpPr>
              <p:spPr>
                <a:xfrm>
                  <a:off x="8345" y="5659"/>
                  <a:ext cx="5719" cy="704"/>
                </a:xfrm>
                <a:prstGeom prst="rect">
                  <a:avLst/>
                </a:prstGeom>
                <a:solidFill>
                  <a:srgbClr val="ECC1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11" name="文本框 10"/>
                <p:cNvSpPr txBox="1"/>
                <p:nvPr/>
              </p:nvSpPr>
              <p:spPr>
                <a:xfrm>
                  <a:off x="8345" y="5746"/>
                  <a:ext cx="5719" cy="531"/>
                </a:xfrm>
                <a:prstGeom prst="rect">
                  <a:avLst/>
                </a:prstGeom>
                <a:noFill/>
              </p:spPr>
              <p:txBody>
                <a:bodyPr wrap="square" rtlCol="0">
                  <a:spAutoFit/>
                </a:bodyPr>
                <a:p>
                  <a:pPr algn="ctr"/>
                  <a:r>
                    <a:rPr lang="zh-CN" altLang="en-US" sz="1600">
                      <a:solidFill>
                        <a:schemeClr val="bg1"/>
                      </a:solidFill>
                      <a:latin typeface="思源黑体 CN Bold" panose="020B0800000000000000" charset="-122"/>
                      <a:ea typeface="思源黑体 CN Bold" panose="020B0800000000000000" charset="-122"/>
                      <a:cs typeface="思源宋体" panose="02020400000000000000" charset="-122"/>
                    </a:rPr>
                    <a:t>ENTER THE TITLE CONTENT HERE</a:t>
                  </a:r>
                  <a:endParaRPr lang="zh-CN" altLang="en-US" sz="1600">
                    <a:solidFill>
                      <a:schemeClr val="bg1"/>
                    </a:solidFill>
                    <a:latin typeface="思源黑体 CN Bold" panose="020B0800000000000000" charset="-122"/>
                    <a:ea typeface="思源黑体 CN Bold" panose="020B0800000000000000" charset="-122"/>
                    <a:cs typeface="思源宋体" panose="02020400000000000000" charset="-122"/>
                  </a:endParaRPr>
                </a:p>
              </p:txBody>
            </p:sp>
          </p:grpSp>
          <p:sp>
            <p:nvSpPr>
              <p:cNvPr id="39" name="文本框 38"/>
              <p:cNvSpPr txBox="1"/>
              <p:nvPr/>
            </p:nvSpPr>
            <p:spPr>
              <a:xfrm>
                <a:off x="8250" y="3722"/>
                <a:ext cx="5874" cy="1258"/>
              </a:xfrm>
              <a:prstGeom prst="rect">
                <a:avLst/>
              </a:prstGeom>
              <a:noFill/>
            </p:spPr>
            <p:txBody>
              <a:bodyPr wrap="square" rtlCol="0">
                <a:spAutoFit/>
              </a:bodyPr>
              <a:p>
                <a:pPr algn="dist">
                  <a:buClrTx/>
                  <a:buSzTx/>
                  <a:buFontTx/>
                </a:pPr>
                <a:r>
                  <a:rPr lang="zh-CN" altLang="en-US" sz="5400">
                    <a:solidFill>
                      <a:schemeClr val="tx1">
                        <a:lumMod val="75000"/>
                        <a:lumOff val="25000"/>
                      </a:schemeClr>
                    </a:solidFill>
                    <a:latin typeface="字魂35号-经典雅黑" panose="00000500000000000000" charset="-122"/>
                    <a:ea typeface="字魂35号-经典雅黑" panose="00000500000000000000" charset="-122"/>
                    <a:cs typeface="思源宋体" panose="02020400000000000000" charset="-122"/>
                  </a:rPr>
                  <a:t>规划方案</a:t>
                </a:r>
                <a:endParaRPr lang="zh-CN" altLang="en-US" sz="5400">
                  <a:solidFill>
                    <a:schemeClr val="tx1">
                      <a:lumMod val="75000"/>
                      <a:lumOff val="25000"/>
                    </a:schemeClr>
                  </a:solidFill>
                  <a:latin typeface="字魂35号-经典雅黑" panose="00000500000000000000" charset="-122"/>
                  <a:ea typeface="字魂35号-经典雅黑" panose="00000500000000000000" charset="-122"/>
                  <a:cs typeface="思源宋体" panose="02020400000000000000" charset="-122"/>
                </a:endParaRPr>
              </a:p>
            </p:txBody>
          </p:sp>
          <p:sp>
            <p:nvSpPr>
              <p:cNvPr id="40" name="文本框 39"/>
              <p:cNvSpPr txBox="1"/>
              <p:nvPr/>
            </p:nvSpPr>
            <p:spPr>
              <a:xfrm>
                <a:off x="8359" y="5943"/>
                <a:ext cx="9025" cy="1409"/>
              </a:xfrm>
              <a:prstGeom prst="rect">
                <a:avLst/>
              </a:prstGeom>
              <a:noFill/>
            </p:spPr>
            <p:txBody>
              <a:bodyPr wrap="square" rtlCol="0">
                <a:spAutoFit/>
              </a:bodyPr>
              <a:p>
                <a:pPr>
                  <a:lnSpc>
                    <a:spcPct val="150000"/>
                  </a:lnSpc>
                  <a:spcBef>
                    <a:spcPts val="0"/>
                  </a:spcBef>
                  <a:spcAft>
                    <a:spcPts val="0"/>
                  </a:spcAft>
                </a:pP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a:t>
                </a:r>
                <a:endPar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endParaRPr>
              </a:p>
              <a:p>
                <a:pPr>
                  <a:lnSpc>
                    <a:spcPct val="150000"/>
                  </a:lnSpc>
                  <a:spcBef>
                    <a:spcPts val="0"/>
                  </a:spcBef>
                  <a:spcAft>
                    <a:spcPts val="0"/>
                  </a:spcAft>
                </a:pP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a:t>
                </a:r>
                <a:endParaRPr lang="en-US" alt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endParaRPr>
              </a:p>
              <a:p>
                <a:pPr>
                  <a:lnSpc>
                    <a:spcPct val="150000"/>
                  </a:lnSpc>
                  <a:spcBef>
                    <a:spcPts val="0"/>
                  </a:spcBef>
                  <a:spcAft>
                    <a:spcPts val="0"/>
                  </a:spcAft>
                </a:pP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endPar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endParaRPr>
              </a:p>
            </p:txBody>
          </p:sp>
          <p:sp>
            <p:nvSpPr>
              <p:cNvPr id="12" name="文本框 11"/>
              <p:cNvSpPr txBox="1"/>
              <p:nvPr/>
            </p:nvSpPr>
            <p:spPr>
              <a:xfrm>
                <a:off x="1976" y="2722"/>
                <a:ext cx="5834" cy="5936"/>
              </a:xfrm>
              <a:prstGeom prst="rect">
                <a:avLst/>
              </a:prstGeom>
              <a:noFill/>
            </p:spPr>
            <p:txBody>
              <a:bodyPr wrap="square" rtlCol="0">
                <a:spAutoFit/>
              </a:bodyPr>
              <a:p>
                <a:pPr algn="ctr"/>
                <a:r>
                  <a:rPr lang="en-US" altLang="zh-CN" sz="23900">
                    <a:solidFill>
                      <a:srgbClr val="64BDBF"/>
                    </a:solidFill>
                    <a:latin typeface="思源黑体 CN Normal" panose="020B0400000000000000" charset="-122"/>
                    <a:ea typeface="思源黑体 CN Normal" panose="020B0400000000000000" charset="-122"/>
                    <a:cs typeface="思源宋体" panose="02020400000000000000" charset="-122"/>
                  </a:rPr>
                  <a:t>04</a:t>
                </a:r>
                <a:endParaRPr lang="en-US" altLang="zh-CN" sz="23900">
                  <a:solidFill>
                    <a:srgbClr val="64BDBF"/>
                  </a:solidFill>
                  <a:latin typeface="思源黑体 CN Normal" panose="020B0400000000000000" charset="-122"/>
                  <a:ea typeface="思源黑体 CN Normal" panose="020B0400000000000000" charset="-122"/>
                  <a:cs typeface="思源宋体" panose="02020400000000000000" charset="-122"/>
                </a:endParaRPr>
              </a:p>
            </p:txBody>
          </p:sp>
        </p:grpSp>
        <p:sp>
          <p:nvSpPr>
            <p:cNvPr id="15" name="矩形 14"/>
            <p:cNvSpPr/>
            <p:nvPr/>
          </p:nvSpPr>
          <p:spPr>
            <a:xfrm>
              <a:off x="2415" y="5078"/>
              <a:ext cx="4664" cy="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16" name="文本框 15"/>
            <p:cNvSpPr txBox="1"/>
            <p:nvPr/>
          </p:nvSpPr>
          <p:spPr>
            <a:xfrm>
              <a:off x="2414" y="5125"/>
              <a:ext cx="4666" cy="822"/>
            </a:xfrm>
            <a:prstGeom prst="rect">
              <a:avLst/>
            </a:prstGeom>
            <a:noFill/>
          </p:spPr>
          <p:txBody>
            <a:bodyPr wrap="square" rtlCol="0">
              <a:spAutoFit/>
            </a:bodyPr>
            <a:p>
              <a:pPr algn="dist"/>
              <a:r>
                <a:rPr lang="en-US" altLang="zh-CN" sz="2800">
                  <a:solidFill>
                    <a:schemeClr val="tx1">
                      <a:lumMod val="50000"/>
                      <a:lumOff val="50000"/>
                      <a:alpha val="42000"/>
                    </a:schemeClr>
                  </a:solidFill>
                  <a:latin typeface="思源黑体 CN Normal" panose="020B0400000000000000" charset="-122"/>
                  <a:ea typeface="思源黑体 CN Normal" panose="020B0400000000000000" charset="-122"/>
                  <a:cs typeface="思源宋体" panose="02020400000000000000" charset="-122"/>
                </a:rPr>
                <a:t>PART THE TITLE</a:t>
              </a:r>
              <a:endParaRPr lang="en-US" altLang="zh-CN" sz="2800">
                <a:solidFill>
                  <a:schemeClr val="tx1">
                    <a:lumMod val="50000"/>
                    <a:lumOff val="50000"/>
                    <a:alpha val="42000"/>
                  </a:schemeClr>
                </a:solidFill>
                <a:latin typeface="思源黑体 CN Normal" panose="020B0400000000000000" charset="-122"/>
                <a:ea typeface="思源黑体 CN Normal" panose="020B0400000000000000" charset="-122"/>
                <a:cs typeface="思源宋体" panose="02020400000000000000" charset="-122"/>
              </a:endParaRPr>
            </a:p>
          </p:txBody>
        </p:sp>
      </p:grpSp>
    </p:spTree>
    <p:custDataLst>
      <p:tags r:id="rId1"/>
    </p:custDataLst>
  </p:cSld>
  <p:clrMapOvr>
    <a:masterClrMapping/>
  </p:clrMapOvr>
  <p:transition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规划</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方案</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PLANNING SCHEME</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488440" y="2122170"/>
            <a:ext cx="9545955" cy="3408680"/>
            <a:chOff x="2419" y="2980"/>
            <a:chExt cx="15033" cy="5368"/>
          </a:xfrm>
        </p:grpSpPr>
        <p:sp>
          <p:nvSpPr>
            <p:cNvPr id="25" name="矩形 24"/>
            <p:cNvSpPr/>
            <p:nvPr/>
          </p:nvSpPr>
          <p:spPr>
            <a:xfrm>
              <a:off x="8353" y="2980"/>
              <a:ext cx="7133" cy="628"/>
            </a:xfrm>
            <a:prstGeom prst="rect">
              <a:avLst/>
            </a:prstGeom>
            <a:solidFill>
              <a:srgbClr val="64BDBF"/>
            </a:solidFill>
          </p:spPr>
          <p:txBody>
            <a:bodyPr wrap="none">
              <a:spAutoFit/>
            </a:bodyPr>
            <a:p>
              <a:pPr algn="l"/>
              <a:r>
                <a:rPr lang="zh-CN" altLang="en-US" sz="2000" dirty="0">
                  <a:solidFill>
                    <a:schemeClr val="bg1"/>
                  </a:solidFill>
                  <a:latin typeface="思源宋体" panose="02020400000000000000" charset="-122"/>
                  <a:ea typeface="思源宋体" panose="02020400000000000000" charset="-122"/>
                  <a:cs typeface="思源宋体" panose="02020400000000000000" charset="-122"/>
                </a:rPr>
                <a:t>ENTER THE CORE TEXT CONTENT </a:t>
              </a:r>
              <a:endParaRPr lang="zh-CN" altLang="en-US" sz="2000" dirty="0">
                <a:solidFill>
                  <a:schemeClr val="bg1"/>
                </a:solidFill>
                <a:latin typeface="思源宋体" panose="02020400000000000000" charset="-122"/>
                <a:ea typeface="思源宋体" panose="02020400000000000000" charset="-122"/>
                <a:cs typeface="思源宋体" panose="02020400000000000000" charset="-122"/>
              </a:endParaRPr>
            </a:p>
          </p:txBody>
        </p:sp>
        <p:sp>
          <p:nvSpPr>
            <p:cNvPr id="26" name="矩形 25"/>
            <p:cNvSpPr/>
            <p:nvPr/>
          </p:nvSpPr>
          <p:spPr>
            <a:xfrm>
              <a:off x="8353" y="4108"/>
              <a:ext cx="6120" cy="628"/>
            </a:xfrm>
            <a:prstGeom prst="rect">
              <a:avLst/>
            </a:prstGeom>
            <a:solidFill>
              <a:srgbClr val="FA90A7"/>
            </a:solidFill>
          </p:spPr>
          <p:txBody>
            <a:bodyPr wrap="square">
              <a:spAutoFit/>
            </a:bodyPr>
            <a:p>
              <a:pPr algn="l"/>
              <a:r>
                <a:rPr lang="zh-CN" altLang="en-US" sz="2000" dirty="0">
                  <a:solidFill>
                    <a:schemeClr val="bg1"/>
                  </a:solidFill>
                  <a:latin typeface="思源宋体" panose="02020400000000000000" charset="-122"/>
                  <a:ea typeface="思源宋体" panose="02020400000000000000" charset="-122"/>
                  <a:cs typeface="思源宋体" panose="02020400000000000000" charset="-122"/>
                </a:rPr>
                <a:t>ENTER THE </a:t>
              </a:r>
              <a:r>
                <a:rPr lang="en-US" altLang="zh-CN" sz="2000" dirty="0">
                  <a:solidFill>
                    <a:schemeClr val="bg1"/>
                  </a:solidFill>
                  <a:latin typeface="思源宋体" panose="02020400000000000000" charset="-122"/>
                  <a:ea typeface="思源宋体" panose="02020400000000000000" charset="-122"/>
                  <a:cs typeface="思源宋体" panose="02020400000000000000" charset="-122"/>
                </a:rPr>
                <a:t>CORE</a:t>
              </a:r>
              <a:r>
                <a:rPr lang="zh-CN" altLang="en-US" sz="2000" dirty="0">
                  <a:solidFill>
                    <a:schemeClr val="bg1"/>
                  </a:solidFill>
                  <a:latin typeface="思源宋体" panose="02020400000000000000" charset="-122"/>
                  <a:ea typeface="思源宋体" panose="02020400000000000000" charset="-122"/>
                  <a:cs typeface="思源宋体" panose="02020400000000000000" charset="-122"/>
                </a:rPr>
                <a:t> CONTENT </a:t>
              </a:r>
              <a:endParaRPr lang="zh-CN" altLang="en-US" sz="2000" dirty="0">
                <a:solidFill>
                  <a:schemeClr val="bg1"/>
                </a:solidFill>
                <a:latin typeface="思源宋体" panose="02020400000000000000" charset="-122"/>
                <a:ea typeface="思源宋体" panose="02020400000000000000" charset="-122"/>
                <a:cs typeface="思源宋体" panose="02020400000000000000" charset="-122"/>
              </a:endParaRPr>
            </a:p>
          </p:txBody>
        </p:sp>
        <p:sp>
          <p:nvSpPr>
            <p:cNvPr id="17" name="矩形 16"/>
            <p:cNvSpPr/>
            <p:nvPr/>
          </p:nvSpPr>
          <p:spPr>
            <a:xfrm>
              <a:off x="8353" y="5310"/>
              <a:ext cx="9099" cy="2931"/>
            </a:xfrm>
            <a:prstGeom prst="rect">
              <a:avLst/>
            </a:prstGeom>
          </p:spPr>
          <p:txBody>
            <a:bodyPr wrap="square">
              <a:spAutoFit/>
            </a:bodyPr>
            <a:p>
              <a:pPr indent="0" algn="l" fontAlgn="auto">
                <a:lnSpc>
                  <a:spcPct val="150000"/>
                </a:lnSpc>
                <a:spcBef>
                  <a:spcPts val="600"/>
                </a:spcBef>
                <a:spcAft>
                  <a:spcPts val="600"/>
                </a:spcAft>
                <a:buClr>
                  <a:srgbClr val="5851BC"/>
                </a:buClr>
                <a:buNone/>
              </a:pPr>
              <a:r>
                <a:rPr lang="zh-CN" sz="14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在此输入文本内容在此输入文本内容在此输入文本内容在此输入文本内容在此输入文本在此输入文本内容在此输入文本内容在此输入文本内容在此输入文本内容在此输入文本在此输入文本内容</a:t>
              </a:r>
              <a:endParaRPr lang="zh-CN" sz="14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a:p>
              <a:pPr indent="0" algn="l" fontAlgn="auto">
                <a:lnSpc>
                  <a:spcPct val="150000"/>
                </a:lnSpc>
                <a:spcBef>
                  <a:spcPts val="600"/>
                </a:spcBef>
                <a:spcAft>
                  <a:spcPts val="600"/>
                </a:spcAft>
                <a:buClr>
                  <a:srgbClr val="5851BC"/>
                </a:buClr>
                <a:buNone/>
              </a:pPr>
              <a:r>
                <a:rPr lang="zh-CN" sz="14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在此输入文本内容在此输入文本内容在此输入文本内容在此输入文本在此输入文本内容在此输入文本内容在此输入文本内容在此输入文本内容</a:t>
              </a:r>
              <a:endParaRPr lang="en-US" altLang="zh-CN" sz="14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p:txBody>
        </p:sp>
        <p:pic>
          <p:nvPicPr>
            <p:cNvPr id="18" name="图片 17" descr="D:\千图网\文艺读书\IMG_2299.JPGIMG_2299"/>
            <p:cNvPicPr>
              <a:picLocks noChangeAspect="1"/>
            </p:cNvPicPr>
            <p:nvPr/>
          </p:nvPicPr>
          <p:blipFill>
            <a:blip r:embed="rId1"/>
            <a:srcRect/>
            <a:stretch>
              <a:fillRect/>
            </a:stretch>
          </p:blipFill>
          <p:spPr>
            <a:xfrm>
              <a:off x="2419" y="2980"/>
              <a:ext cx="5368" cy="5368"/>
            </a:xfrm>
            <a:prstGeom prst="rect">
              <a:avLst/>
            </a:prstGeom>
          </p:spPr>
        </p:pic>
      </p:grpSp>
    </p:spTree>
    <p:custDataLst>
      <p:tags r:id="rId2"/>
    </p:custDataLst>
  </p:cSld>
  <p:clrMapOvr>
    <a:masterClrMapping/>
  </p:clrMapOvr>
  <p:transition advTm="2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plus(ou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35" y="0"/>
            <a:ext cx="12192000" cy="6854190"/>
            <a:chOff x="1" y="0"/>
            <a:chExt cx="19200" cy="10794"/>
          </a:xfrm>
        </p:grpSpPr>
        <p:pic>
          <p:nvPicPr>
            <p:cNvPr id="7" name="图片 6" descr="浅色柔色"/>
            <p:cNvPicPr>
              <a:picLocks noChangeAspect="1"/>
            </p:cNvPicPr>
            <p:nvPr/>
          </p:nvPicPr>
          <p:blipFill>
            <a:blip r:embed="rId1"/>
            <a:stretch>
              <a:fillRect/>
            </a:stretch>
          </p:blipFill>
          <p:spPr>
            <a:xfrm rot="16200000">
              <a:off x="4204" y="-4203"/>
              <a:ext cx="10794" cy="19201"/>
            </a:xfrm>
            <a:prstGeom prst="rect">
              <a:avLst/>
            </a:prstGeom>
          </p:spPr>
        </p:pic>
        <p:sp>
          <p:nvSpPr>
            <p:cNvPr id="20" name="矩形 19"/>
            <p:cNvSpPr/>
            <p:nvPr/>
          </p:nvSpPr>
          <p:spPr>
            <a:xfrm>
              <a:off x="504" y="572"/>
              <a:ext cx="18191" cy="9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21" name="矩形 20"/>
            <p:cNvSpPr/>
            <p:nvPr/>
          </p:nvSpPr>
          <p:spPr>
            <a:xfrm>
              <a:off x="5693" y="4524"/>
              <a:ext cx="4117" cy="4110"/>
            </a:xfrm>
            <a:prstGeom prst="rect">
              <a:avLst/>
            </a:prstGeom>
            <a:solidFill>
              <a:srgbClr val="ECC1D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字魂35号-经典雅黑" panose="00000500000000000000" charset="-122"/>
                <a:ea typeface="字魂35号-经典雅黑" panose="00000500000000000000" charset="-122"/>
                <a:cs typeface="思源宋体" panose="02020400000000000000" charset="-122"/>
              </a:endParaRPr>
            </a:p>
          </p:txBody>
        </p:sp>
        <p:sp>
          <p:nvSpPr>
            <p:cNvPr id="26" name="矩形 25"/>
            <p:cNvSpPr/>
            <p:nvPr/>
          </p:nvSpPr>
          <p:spPr>
            <a:xfrm>
              <a:off x="5693" y="4693"/>
              <a:ext cx="4116" cy="3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35号-经典雅黑" panose="00000500000000000000" charset="-122"/>
                <a:ea typeface="字魂35号-经典雅黑" panose="00000500000000000000" charset="-122"/>
                <a:cs typeface="思源宋体" panose="02020400000000000000" charset="-122"/>
              </a:endParaRPr>
            </a:p>
          </p:txBody>
        </p:sp>
        <p:sp>
          <p:nvSpPr>
            <p:cNvPr id="36" name="文本框 35"/>
            <p:cNvSpPr txBox="1"/>
            <p:nvPr/>
          </p:nvSpPr>
          <p:spPr>
            <a:xfrm>
              <a:off x="5933" y="6311"/>
              <a:ext cx="3636" cy="822"/>
            </a:xfrm>
            <a:prstGeom prst="rect">
              <a:avLst/>
            </a:prstGeom>
            <a:noFill/>
          </p:spPr>
          <p:txBody>
            <a:bodyPr wrap="square" rtlCol="0">
              <a:spAutoFit/>
            </a:bodyPr>
            <a:p>
              <a:pPr lvl="0" algn="ctr">
                <a:defRPr/>
              </a:pPr>
              <a:r>
                <a:rPr lang="zh-CN" altLang="en-US" sz="2800" b="1" spc="600" dirty="0">
                  <a:solidFill>
                    <a:schemeClr val="tx1">
                      <a:lumMod val="75000"/>
                      <a:lumOff val="25000"/>
                    </a:schemeClr>
                  </a:solidFill>
                  <a:latin typeface="字魂35号-经典雅黑" panose="00000500000000000000" charset="-122"/>
                  <a:ea typeface="字魂35号-经典雅黑" panose="00000500000000000000" charset="-122"/>
                  <a:cs typeface="Arial" panose="020B0604020202020204" pitchFamily="34" charset="0"/>
                </a:rPr>
                <a:t>职业分析</a:t>
              </a:r>
              <a:endParaRPr lang="zh-CN" altLang="en-US" sz="2800" b="1" spc="600" dirty="0">
                <a:solidFill>
                  <a:schemeClr val="tx1">
                    <a:lumMod val="75000"/>
                    <a:lumOff val="25000"/>
                  </a:schemeClr>
                </a:solidFill>
                <a:latin typeface="字魂35号-经典雅黑" panose="00000500000000000000" charset="-122"/>
                <a:ea typeface="字魂35号-经典雅黑" panose="00000500000000000000" charset="-122"/>
                <a:cs typeface="Arial" panose="020B0604020202020204" pitchFamily="34" charset="0"/>
              </a:endParaRPr>
            </a:p>
          </p:txBody>
        </p:sp>
        <p:sp>
          <p:nvSpPr>
            <p:cNvPr id="48" name="矩形 47"/>
            <p:cNvSpPr/>
            <p:nvPr/>
          </p:nvSpPr>
          <p:spPr>
            <a:xfrm>
              <a:off x="1488" y="4524"/>
              <a:ext cx="4117" cy="4110"/>
            </a:xfrm>
            <a:prstGeom prst="rect">
              <a:avLst/>
            </a:prstGeom>
            <a:solidFill>
              <a:srgbClr val="8ACE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字魂35号-经典雅黑" panose="00000500000000000000" charset="-122"/>
                <a:ea typeface="字魂35号-经典雅黑" panose="00000500000000000000" charset="-122"/>
                <a:cs typeface="思源宋体" panose="02020400000000000000" charset="-122"/>
              </a:endParaRPr>
            </a:p>
          </p:txBody>
        </p:sp>
        <p:sp>
          <p:nvSpPr>
            <p:cNvPr id="49" name="矩形 48"/>
            <p:cNvSpPr/>
            <p:nvPr/>
          </p:nvSpPr>
          <p:spPr>
            <a:xfrm>
              <a:off x="1488" y="4693"/>
              <a:ext cx="4116" cy="3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35号-经典雅黑" panose="00000500000000000000" charset="-122"/>
                <a:ea typeface="字魂35号-经典雅黑" panose="00000500000000000000" charset="-122"/>
                <a:cs typeface="思源宋体" panose="02020400000000000000" charset="-122"/>
              </a:endParaRPr>
            </a:p>
          </p:txBody>
        </p:sp>
        <p:sp>
          <p:nvSpPr>
            <p:cNvPr id="50" name="文本框 49"/>
            <p:cNvSpPr txBox="1"/>
            <p:nvPr/>
          </p:nvSpPr>
          <p:spPr>
            <a:xfrm>
              <a:off x="1728" y="6311"/>
              <a:ext cx="3636" cy="822"/>
            </a:xfrm>
            <a:prstGeom prst="rect">
              <a:avLst/>
            </a:prstGeom>
            <a:noFill/>
          </p:spPr>
          <p:txBody>
            <a:bodyPr wrap="square" rtlCol="0">
              <a:spAutoFit/>
            </a:bodyPr>
            <a:p>
              <a:pPr lvl="0" algn="ctr">
                <a:defRPr/>
              </a:pPr>
              <a:r>
                <a:rPr lang="zh-CN" altLang="en-US" sz="2800" b="1" spc="600" dirty="0">
                  <a:solidFill>
                    <a:schemeClr val="tx1">
                      <a:lumMod val="75000"/>
                      <a:lumOff val="25000"/>
                    </a:schemeClr>
                  </a:solidFill>
                  <a:latin typeface="字魂35号-经典雅黑" panose="00000500000000000000" charset="-122"/>
                  <a:ea typeface="字魂35号-经典雅黑" panose="00000500000000000000" charset="-122"/>
                  <a:cs typeface="Arial" panose="020B0604020202020204" pitchFamily="34" charset="0"/>
                </a:rPr>
                <a:t>自我评估</a:t>
              </a:r>
              <a:endParaRPr lang="zh-CN" altLang="en-US" sz="2800" b="1" spc="600" dirty="0">
                <a:solidFill>
                  <a:schemeClr val="tx1">
                    <a:lumMod val="75000"/>
                    <a:lumOff val="25000"/>
                  </a:schemeClr>
                </a:solidFill>
                <a:latin typeface="字魂35号-经典雅黑" panose="00000500000000000000" charset="-122"/>
                <a:ea typeface="字魂35号-经典雅黑" panose="00000500000000000000" charset="-122"/>
                <a:cs typeface="Arial" panose="020B0604020202020204" pitchFamily="34" charset="0"/>
              </a:endParaRPr>
            </a:p>
          </p:txBody>
        </p:sp>
        <p:sp>
          <p:nvSpPr>
            <p:cNvPr id="51" name="文本框 50"/>
            <p:cNvSpPr txBox="1"/>
            <p:nvPr/>
          </p:nvSpPr>
          <p:spPr>
            <a:xfrm>
              <a:off x="2864" y="5001"/>
              <a:ext cx="1364" cy="121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rgbClr val="64BDBF"/>
                  </a:solidFill>
                  <a:effectLst/>
                  <a:uLnTx/>
                  <a:uFillTx/>
                  <a:latin typeface="字魂35号-经典雅黑" panose="00000500000000000000" charset="-122"/>
                  <a:ea typeface="字魂35号-经典雅黑" panose="00000500000000000000" charset="-122"/>
                  <a:cs typeface="Arial" panose="020B0604020202020204" pitchFamily="34" charset="0"/>
                </a:rPr>
                <a:t>01</a:t>
              </a:r>
              <a:endParaRPr kumimoji="0" lang="en-US" altLang="zh-CN" sz="4400" b="1" i="0" u="none" strike="noStrike" kern="1200" cap="none" spc="0" normalizeH="0" baseline="0" noProof="0" dirty="0">
                <a:ln>
                  <a:noFill/>
                </a:ln>
                <a:solidFill>
                  <a:srgbClr val="64BDBF"/>
                </a:solidFill>
                <a:effectLst/>
                <a:uLnTx/>
                <a:uFillTx/>
                <a:latin typeface="字魂35号-经典雅黑" panose="00000500000000000000" charset="-122"/>
                <a:ea typeface="字魂35号-经典雅黑" panose="00000500000000000000" charset="-122"/>
                <a:cs typeface="Arial" panose="020B0604020202020204" pitchFamily="34" charset="0"/>
              </a:endParaRPr>
            </a:p>
          </p:txBody>
        </p:sp>
        <p:sp>
          <p:nvSpPr>
            <p:cNvPr id="52" name="文本框 51"/>
            <p:cNvSpPr txBox="1"/>
            <p:nvPr/>
          </p:nvSpPr>
          <p:spPr>
            <a:xfrm>
              <a:off x="1673" y="7088"/>
              <a:ext cx="3745" cy="1016"/>
            </a:xfrm>
            <a:prstGeom prst="rect">
              <a:avLst/>
            </a:prstGeom>
            <a:noFill/>
          </p:spPr>
          <p:txBody>
            <a:bodyPr wrap="square" rtlCol="0">
              <a:spAutoFit/>
            </a:bodyPr>
            <a:p>
              <a:pPr lvl="0" algn="ctr">
                <a:lnSpc>
                  <a:spcPct val="150000"/>
                </a:lnSpc>
                <a:defRPr/>
              </a:pP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the 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endParaRPr lang="en-US" altLang="zh-CN" sz="1200" dirty="0">
                <a:solidFill>
                  <a:schemeClr val="tx1">
                    <a:lumMod val="50000"/>
                    <a:lumOff val="50000"/>
                  </a:schemeClr>
                </a:solidFill>
                <a:latin typeface="思源宋体" panose="02020400000000000000" charset="-122"/>
                <a:ea typeface="思源宋体" panose="02020400000000000000" charset="-122"/>
                <a:cs typeface="Arial" panose="020B0604020202020204" pitchFamily="34" charset="0"/>
                <a:sym typeface="+mn-ea"/>
              </a:endParaRPr>
            </a:p>
          </p:txBody>
        </p:sp>
        <p:sp>
          <p:nvSpPr>
            <p:cNvPr id="54" name="矩形 53"/>
            <p:cNvSpPr/>
            <p:nvPr/>
          </p:nvSpPr>
          <p:spPr>
            <a:xfrm>
              <a:off x="9898" y="4524"/>
              <a:ext cx="4117" cy="4110"/>
            </a:xfrm>
            <a:prstGeom prst="rect">
              <a:avLst/>
            </a:prstGeom>
            <a:solidFill>
              <a:srgbClr val="8ACE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字魂35号-经典雅黑" panose="00000500000000000000" charset="-122"/>
                <a:ea typeface="字魂35号-经典雅黑" panose="00000500000000000000" charset="-122"/>
                <a:cs typeface="思源宋体" panose="02020400000000000000" charset="-122"/>
              </a:endParaRPr>
            </a:p>
          </p:txBody>
        </p:sp>
        <p:sp>
          <p:nvSpPr>
            <p:cNvPr id="55" name="矩形 54"/>
            <p:cNvSpPr/>
            <p:nvPr/>
          </p:nvSpPr>
          <p:spPr>
            <a:xfrm>
              <a:off x="9898" y="4693"/>
              <a:ext cx="4116" cy="3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35号-经典雅黑" panose="00000500000000000000" charset="-122"/>
                <a:ea typeface="字魂35号-经典雅黑" panose="00000500000000000000" charset="-122"/>
                <a:cs typeface="思源宋体" panose="02020400000000000000" charset="-122"/>
              </a:endParaRPr>
            </a:p>
          </p:txBody>
        </p:sp>
        <p:sp>
          <p:nvSpPr>
            <p:cNvPr id="56" name="文本框 55"/>
            <p:cNvSpPr txBox="1"/>
            <p:nvPr/>
          </p:nvSpPr>
          <p:spPr>
            <a:xfrm>
              <a:off x="10138" y="6311"/>
              <a:ext cx="3636" cy="822"/>
            </a:xfrm>
            <a:prstGeom prst="rect">
              <a:avLst/>
            </a:prstGeom>
            <a:noFill/>
          </p:spPr>
          <p:txBody>
            <a:bodyPr wrap="square" rtlCol="0">
              <a:spAutoFit/>
            </a:bodyPr>
            <a:p>
              <a:pPr lvl="0" algn="ctr">
                <a:defRPr/>
              </a:pPr>
              <a:r>
                <a:rPr lang="zh-CN" altLang="en-US" sz="2800" b="1" spc="600" dirty="0">
                  <a:solidFill>
                    <a:schemeClr val="tx1">
                      <a:lumMod val="75000"/>
                      <a:lumOff val="25000"/>
                    </a:schemeClr>
                  </a:solidFill>
                  <a:latin typeface="字魂35号-经典雅黑" panose="00000500000000000000" charset="-122"/>
                  <a:ea typeface="字魂35号-经典雅黑" panose="00000500000000000000" charset="-122"/>
                  <a:cs typeface="Arial" panose="020B0604020202020204" pitchFamily="34" charset="0"/>
                </a:rPr>
                <a:t>自我定位</a:t>
              </a:r>
              <a:endParaRPr lang="zh-CN" altLang="en-US" sz="2800" b="1" spc="600" dirty="0">
                <a:solidFill>
                  <a:schemeClr val="tx1">
                    <a:lumMod val="75000"/>
                    <a:lumOff val="25000"/>
                  </a:schemeClr>
                </a:solidFill>
                <a:latin typeface="字魂35号-经典雅黑" panose="00000500000000000000" charset="-122"/>
                <a:ea typeface="字魂35号-经典雅黑" panose="00000500000000000000" charset="-122"/>
                <a:cs typeface="Arial" panose="020B0604020202020204" pitchFamily="34" charset="0"/>
              </a:endParaRPr>
            </a:p>
          </p:txBody>
        </p:sp>
        <p:sp>
          <p:nvSpPr>
            <p:cNvPr id="60" name="矩形 59"/>
            <p:cNvSpPr/>
            <p:nvPr/>
          </p:nvSpPr>
          <p:spPr>
            <a:xfrm>
              <a:off x="14103" y="4524"/>
              <a:ext cx="4117" cy="4110"/>
            </a:xfrm>
            <a:prstGeom prst="rect">
              <a:avLst/>
            </a:prstGeom>
            <a:solidFill>
              <a:srgbClr val="ECC1D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字魂35号-经典雅黑" panose="00000500000000000000" charset="-122"/>
                <a:ea typeface="字魂35号-经典雅黑" panose="00000500000000000000" charset="-122"/>
                <a:cs typeface="思源宋体" panose="02020400000000000000" charset="-122"/>
              </a:endParaRPr>
            </a:p>
          </p:txBody>
        </p:sp>
        <p:sp>
          <p:nvSpPr>
            <p:cNvPr id="61" name="矩形 60"/>
            <p:cNvSpPr/>
            <p:nvPr/>
          </p:nvSpPr>
          <p:spPr>
            <a:xfrm>
              <a:off x="14103" y="4693"/>
              <a:ext cx="4116" cy="3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35号-经典雅黑" panose="00000500000000000000" charset="-122"/>
                <a:ea typeface="字魂35号-经典雅黑" panose="00000500000000000000" charset="-122"/>
                <a:cs typeface="思源宋体" panose="02020400000000000000" charset="-122"/>
              </a:endParaRPr>
            </a:p>
          </p:txBody>
        </p:sp>
        <p:sp>
          <p:nvSpPr>
            <p:cNvPr id="62" name="文本框 61"/>
            <p:cNvSpPr txBox="1"/>
            <p:nvPr/>
          </p:nvSpPr>
          <p:spPr>
            <a:xfrm>
              <a:off x="14343" y="6311"/>
              <a:ext cx="3636" cy="822"/>
            </a:xfrm>
            <a:prstGeom prst="rect">
              <a:avLst/>
            </a:prstGeom>
            <a:noFill/>
          </p:spPr>
          <p:txBody>
            <a:bodyPr wrap="square" rtlCol="0">
              <a:spAutoFit/>
            </a:bodyPr>
            <a:p>
              <a:pPr lvl="0" algn="ctr">
                <a:defRPr/>
              </a:pPr>
              <a:r>
                <a:rPr lang="zh-CN" altLang="en-US" sz="2800" b="1" spc="600" dirty="0">
                  <a:solidFill>
                    <a:schemeClr val="tx1">
                      <a:lumMod val="75000"/>
                      <a:lumOff val="25000"/>
                    </a:schemeClr>
                  </a:solidFill>
                  <a:latin typeface="字魂35号-经典雅黑" panose="00000500000000000000" charset="-122"/>
                  <a:ea typeface="字魂35号-经典雅黑" panose="00000500000000000000" charset="-122"/>
                  <a:cs typeface="Arial" panose="020B0604020202020204" pitchFamily="34" charset="0"/>
                </a:rPr>
                <a:t>规划方案</a:t>
              </a:r>
              <a:endParaRPr lang="zh-CN" altLang="en-US" sz="2800" b="1" spc="600" dirty="0">
                <a:solidFill>
                  <a:schemeClr val="tx1">
                    <a:lumMod val="75000"/>
                    <a:lumOff val="25000"/>
                  </a:schemeClr>
                </a:solidFill>
                <a:latin typeface="字魂35号-经典雅黑" panose="00000500000000000000" charset="-122"/>
                <a:ea typeface="字魂35号-经典雅黑" panose="00000500000000000000" charset="-122"/>
                <a:cs typeface="Arial" panose="020B0604020202020204" pitchFamily="34" charset="0"/>
              </a:endParaRPr>
            </a:p>
          </p:txBody>
        </p:sp>
        <p:sp>
          <p:nvSpPr>
            <p:cNvPr id="65" name="文本框 64"/>
            <p:cNvSpPr txBox="1"/>
            <p:nvPr/>
          </p:nvSpPr>
          <p:spPr>
            <a:xfrm>
              <a:off x="6865" y="5001"/>
              <a:ext cx="1773" cy="121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rgbClr val="ECC1D5"/>
                  </a:solidFill>
                  <a:effectLst/>
                  <a:uLnTx/>
                  <a:uFillTx/>
                  <a:latin typeface="字魂35号-经典雅黑" panose="00000500000000000000" charset="-122"/>
                  <a:ea typeface="字魂35号-经典雅黑" panose="00000500000000000000" charset="-122"/>
                  <a:cs typeface="Arial" panose="020B0604020202020204" pitchFamily="34" charset="0"/>
                </a:rPr>
                <a:t>02</a:t>
              </a:r>
              <a:endParaRPr kumimoji="0" lang="en-US" altLang="zh-CN" sz="4400" b="1" i="0" u="none" strike="noStrike" kern="1200" cap="none" spc="0" normalizeH="0" baseline="0" noProof="0" dirty="0">
                <a:ln>
                  <a:noFill/>
                </a:ln>
                <a:solidFill>
                  <a:srgbClr val="ECC1D5"/>
                </a:solidFill>
                <a:effectLst/>
                <a:uLnTx/>
                <a:uFillTx/>
                <a:latin typeface="字魂35号-经典雅黑" panose="00000500000000000000" charset="-122"/>
                <a:ea typeface="字魂35号-经典雅黑" panose="00000500000000000000" charset="-122"/>
                <a:cs typeface="Arial" panose="020B0604020202020204" pitchFamily="34" charset="0"/>
              </a:endParaRPr>
            </a:p>
          </p:txBody>
        </p:sp>
        <p:sp>
          <p:nvSpPr>
            <p:cNvPr id="66" name="文本框 65"/>
            <p:cNvSpPr txBox="1"/>
            <p:nvPr/>
          </p:nvSpPr>
          <p:spPr>
            <a:xfrm>
              <a:off x="11070" y="5001"/>
              <a:ext cx="1773" cy="121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rgbClr val="64BDBF"/>
                  </a:solidFill>
                  <a:effectLst/>
                  <a:uLnTx/>
                  <a:uFillTx/>
                  <a:latin typeface="字魂35号-经典雅黑" panose="00000500000000000000" charset="-122"/>
                  <a:ea typeface="字魂35号-经典雅黑" panose="00000500000000000000" charset="-122"/>
                  <a:cs typeface="Arial" panose="020B0604020202020204" pitchFamily="34" charset="0"/>
                </a:rPr>
                <a:t>03</a:t>
              </a:r>
              <a:endParaRPr kumimoji="0" lang="en-US" altLang="zh-CN" sz="4400" b="1" i="0" u="none" strike="noStrike" kern="1200" cap="none" spc="0" normalizeH="0" baseline="0" noProof="0" dirty="0">
                <a:ln>
                  <a:noFill/>
                </a:ln>
                <a:solidFill>
                  <a:srgbClr val="64BDBF"/>
                </a:solidFill>
                <a:effectLst/>
                <a:uLnTx/>
                <a:uFillTx/>
                <a:latin typeface="字魂35号-经典雅黑" panose="00000500000000000000" charset="-122"/>
                <a:ea typeface="字魂35号-经典雅黑" panose="00000500000000000000" charset="-122"/>
                <a:cs typeface="Arial" panose="020B0604020202020204" pitchFamily="34" charset="0"/>
              </a:endParaRPr>
            </a:p>
          </p:txBody>
        </p:sp>
        <p:sp>
          <p:nvSpPr>
            <p:cNvPr id="67" name="文本框 66"/>
            <p:cNvSpPr txBox="1"/>
            <p:nvPr/>
          </p:nvSpPr>
          <p:spPr>
            <a:xfrm>
              <a:off x="15274" y="5001"/>
              <a:ext cx="1773" cy="121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rgbClr val="ECC1D5"/>
                  </a:solidFill>
                  <a:effectLst/>
                  <a:uLnTx/>
                  <a:uFillTx/>
                  <a:latin typeface="字魂35号-经典雅黑" panose="00000500000000000000" charset="-122"/>
                  <a:ea typeface="字魂35号-经典雅黑" panose="00000500000000000000" charset="-122"/>
                  <a:cs typeface="Arial" panose="020B0604020202020204" pitchFamily="34" charset="0"/>
                </a:rPr>
                <a:t>04</a:t>
              </a:r>
              <a:endParaRPr kumimoji="0" lang="en-US" altLang="zh-CN" sz="4400" b="1" i="0" u="none" strike="noStrike" kern="1200" cap="none" spc="0" normalizeH="0" baseline="0" noProof="0" dirty="0">
                <a:ln>
                  <a:noFill/>
                </a:ln>
                <a:solidFill>
                  <a:srgbClr val="ECC1D5"/>
                </a:solidFill>
                <a:effectLst/>
                <a:uLnTx/>
                <a:uFillTx/>
                <a:latin typeface="字魂35号-经典雅黑" panose="00000500000000000000" charset="-122"/>
                <a:ea typeface="字魂35号-经典雅黑" panose="00000500000000000000" charset="-122"/>
                <a:cs typeface="Arial" panose="020B0604020202020204" pitchFamily="34" charset="0"/>
              </a:endParaRPr>
            </a:p>
          </p:txBody>
        </p:sp>
        <p:sp>
          <p:nvSpPr>
            <p:cNvPr id="68" name="文本框 67"/>
            <p:cNvSpPr txBox="1"/>
            <p:nvPr/>
          </p:nvSpPr>
          <p:spPr>
            <a:xfrm>
              <a:off x="5878" y="7088"/>
              <a:ext cx="3745" cy="1016"/>
            </a:xfrm>
            <a:prstGeom prst="rect">
              <a:avLst/>
            </a:prstGeom>
            <a:noFill/>
          </p:spPr>
          <p:txBody>
            <a:bodyPr wrap="square" rtlCol="0">
              <a:spAutoFit/>
            </a:bodyPr>
            <a:p>
              <a:pPr lvl="0" algn="ctr">
                <a:lnSpc>
                  <a:spcPct val="150000"/>
                </a:lnSpc>
                <a:defRPr/>
              </a:pP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the 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endParaRPr lang="en-US" altLang="zh-CN" sz="1200" dirty="0">
                <a:solidFill>
                  <a:schemeClr val="tx1">
                    <a:lumMod val="50000"/>
                    <a:lumOff val="50000"/>
                  </a:schemeClr>
                </a:solidFill>
                <a:latin typeface="思源宋体" panose="02020400000000000000" charset="-122"/>
                <a:ea typeface="思源宋体" panose="02020400000000000000" charset="-122"/>
                <a:cs typeface="Arial" panose="020B0604020202020204" pitchFamily="34" charset="0"/>
                <a:sym typeface="+mn-ea"/>
              </a:endParaRPr>
            </a:p>
          </p:txBody>
        </p:sp>
        <p:sp>
          <p:nvSpPr>
            <p:cNvPr id="69" name="文本框 68"/>
            <p:cNvSpPr txBox="1"/>
            <p:nvPr/>
          </p:nvSpPr>
          <p:spPr>
            <a:xfrm>
              <a:off x="10083" y="7088"/>
              <a:ext cx="3745" cy="1016"/>
            </a:xfrm>
            <a:prstGeom prst="rect">
              <a:avLst/>
            </a:prstGeom>
            <a:noFill/>
          </p:spPr>
          <p:txBody>
            <a:bodyPr wrap="square" rtlCol="0">
              <a:spAutoFit/>
            </a:bodyPr>
            <a:p>
              <a:pPr lvl="0" algn="ctr">
                <a:lnSpc>
                  <a:spcPct val="150000"/>
                </a:lnSpc>
                <a:defRPr/>
              </a:pP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the 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endParaRPr lang="en-US" altLang="zh-CN" sz="1200" dirty="0">
                <a:solidFill>
                  <a:schemeClr val="tx1">
                    <a:lumMod val="50000"/>
                    <a:lumOff val="50000"/>
                  </a:schemeClr>
                </a:solidFill>
                <a:latin typeface="思源宋体" panose="02020400000000000000" charset="-122"/>
                <a:ea typeface="思源宋体" panose="02020400000000000000" charset="-122"/>
                <a:cs typeface="Arial" panose="020B0604020202020204" pitchFamily="34" charset="0"/>
                <a:sym typeface="+mn-ea"/>
              </a:endParaRPr>
            </a:p>
          </p:txBody>
        </p:sp>
        <p:sp>
          <p:nvSpPr>
            <p:cNvPr id="70" name="文本框 69"/>
            <p:cNvSpPr txBox="1"/>
            <p:nvPr/>
          </p:nvSpPr>
          <p:spPr>
            <a:xfrm>
              <a:off x="14288" y="7088"/>
              <a:ext cx="3745" cy="1016"/>
            </a:xfrm>
            <a:prstGeom prst="rect">
              <a:avLst/>
            </a:prstGeom>
            <a:noFill/>
          </p:spPr>
          <p:txBody>
            <a:bodyPr wrap="square" rtlCol="0">
              <a:spAutoFit/>
            </a:bodyPr>
            <a:p>
              <a:pPr lvl="0" algn="ctr">
                <a:lnSpc>
                  <a:spcPct val="150000"/>
                </a:lnSpc>
                <a:defRPr/>
              </a:pP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the 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endParaRPr lang="en-US" altLang="zh-CN" sz="1200" dirty="0">
                <a:solidFill>
                  <a:schemeClr val="tx1">
                    <a:lumMod val="50000"/>
                    <a:lumOff val="50000"/>
                  </a:schemeClr>
                </a:solidFill>
                <a:latin typeface="思源宋体" panose="02020400000000000000" charset="-122"/>
                <a:ea typeface="思源宋体" panose="02020400000000000000" charset="-122"/>
                <a:cs typeface="Arial" panose="020B0604020202020204" pitchFamily="34" charset="0"/>
                <a:sym typeface="+mn-ea"/>
              </a:endParaRPr>
            </a:p>
          </p:txBody>
        </p:sp>
        <p:sp>
          <p:nvSpPr>
            <p:cNvPr id="71" name="文本框 70"/>
            <p:cNvSpPr txBox="1"/>
            <p:nvPr/>
          </p:nvSpPr>
          <p:spPr>
            <a:xfrm>
              <a:off x="1813" y="1257"/>
              <a:ext cx="1317" cy="2470"/>
            </a:xfrm>
            <a:prstGeom prst="rect">
              <a:avLst/>
            </a:prstGeom>
            <a:noFill/>
          </p:spPr>
          <p:txBody>
            <a:bodyPr wrap="square" rtlCol="0">
              <a:spAutoFit/>
            </a:bodyPr>
            <a:p>
              <a:pPr algn="l"/>
              <a:r>
                <a:rPr lang="en-US" altLang="zh-CN" sz="9600">
                  <a:solidFill>
                    <a:srgbClr val="64BDBF"/>
                  </a:solidFill>
                  <a:latin typeface="字魂35号-经典雅黑" panose="00000500000000000000" charset="-122"/>
                  <a:ea typeface="字魂35号-经典雅黑" panose="00000500000000000000" charset="-122"/>
                  <a:cs typeface="思源宋体" panose="02020400000000000000" charset="-122"/>
                </a:rPr>
                <a:t>C</a:t>
              </a:r>
              <a:endParaRPr lang="en-US" altLang="zh-CN" sz="9600">
                <a:solidFill>
                  <a:srgbClr val="64BDBF"/>
                </a:solidFill>
                <a:latin typeface="字魂35号-经典雅黑" panose="00000500000000000000" charset="-122"/>
                <a:ea typeface="字魂35号-经典雅黑" panose="00000500000000000000" charset="-122"/>
                <a:cs typeface="思源宋体" panose="02020400000000000000" charset="-122"/>
              </a:endParaRPr>
            </a:p>
          </p:txBody>
        </p:sp>
        <p:sp>
          <p:nvSpPr>
            <p:cNvPr id="72" name="文本框 71"/>
            <p:cNvSpPr txBox="1"/>
            <p:nvPr/>
          </p:nvSpPr>
          <p:spPr>
            <a:xfrm>
              <a:off x="3170" y="1940"/>
              <a:ext cx="3601" cy="822"/>
            </a:xfrm>
            <a:prstGeom prst="rect">
              <a:avLst/>
            </a:prstGeom>
            <a:noFill/>
          </p:spPr>
          <p:txBody>
            <a:bodyPr wrap="square" rtlCol="0" anchor="t">
              <a:spAutoFit/>
            </a:bodyPr>
            <a:p>
              <a:pPr algn="l"/>
              <a:r>
                <a:rPr lang="en-US" altLang="zh-CN" sz="2800">
                  <a:solidFill>
                    <a:schemeClr val="tx1">
                      <a:lumMod val="65000"/>
                      <a:lumOff val="35000"/>
                    </a:schemeClr>
                  </a:solidFill>
                  <a:latin typeface="字魂35号-经典雅黑" panose="00000500000000000000" charset="-122"/>
                  <a:ea typeface="字魂35号-经典雅黑" panose="00000500000000000000" charset="-122"/>
                  <a:cs typeface="思源宋体" panose="02020400000000000000" charset="-122"/>
                  <a:sym typeface="+mn-ea"/>
                </a:rPr>
                <a:t>ONTENTS</a:t>
              </a:r>
              <a:endParaRPr lang="en-US" altLang="zh-CN" sz="2800">
                <a:solidFill>
                  <a:schemeClr val="tx1">
                    <a:lumMod val="65000"/>
                    <a:lumOff val="35000"/>
                  </a:schemeClr>
                </a:solidFill>
                <a:latin typeface="字魂35号-经典雅黑" panose="00000500000000000000" charset="-122"/>
                <a:ea typeface="字魂35号-经典雅黑" panose="00000500000000000000" charset="-122"/>
                <a:cs typeface="思源宋体" panose="02020400000000000000" charset="-122"/>
                <a:sym typeface="+mn-ea"/>
              </a:endParaRPr>
            </a:p>
          </p:txBody>
        </p:sp>
        <p:sp>
          <p:nvSpPr>
            <p:cNvPr id="85" name="文本框 84"/>
            <p:cNvSpPr txBox="1"/>
            <p:nvPr/>
          </p:nvSpPr>
          <p:spPr>
            <a:xfrm>
              <a:off x="3130" y="2583"/>
              <a:ext cx="3452" cy="822"/>
            </a:xfrm>
            <a:prstGeom prst="rect">
              <a:avLst/>
            </a:prstGeom>
            <a:noFill/>
          </p:spPr>
          <p:txBody>
            <a:bodyPr wrap="square" rtlCol="0">
              <a:spAutoFit/>
            </a:bodyPr>
            <a:p>
              <a:pPr algn="dist"/>
              <a:r>
                <a:rPr lang="zh-CN" altLang="en-US" sz="2800" b="1">
                  <a:solidFill>
                    <a:srgbClr val="ECC1D5"/>
                  </a:solidFill>
                  <a:latin typeface="字魂35号-经典雅黑" panose="00000500000000000000" charset="-122"/>
                  <a:ea typeface="字魂35号-经典雅黑" panose="00000500000000000000" charset="-122"/>
                  <a:cs typeface="思源宋体" panose="02020400000000000000" charset="-122"/>
                </a:rPr>
                <a:t>目录标题</a:t>
              </a:r>
              <a:endParaRPr lang="zh-CN" altLang="en-US" sz="2800" b="1">
                <a:solidFill>
                  <a:srgbClr val="ECC1D5"/>
                </a:solidFill>
                <a:latin typeface="字魂35号-经典雅黑" panose="00000500000000000000" charset="-122"/>
                <a:ea typeface="字魂35号-经典雅黑" panose="00000500000000000000" charset="-122"/>
                <a:cs typeface="思源宋体" panose="02020400000000000000" charset="-122"/>
              </a:endParaRPr>
            </a:p>
          </p:txBody>
        </p:sp>
      </p:grpSp>
    </p:spTree>
    <p:custDataLst>
      <p:tags r:id="rId2"/>
    </p:custDataLst>
  </p:cSld>
  <p:clrMapOvr>
    <a:masterClrMapping/>
  </p:clrMapOvr>
  <p:transition advTm="2000">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linds(vertical)">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规划</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方案</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PLANNING SCHEME</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998220" y="2249170"/>
            <a:ext cx="10398125" cy="3340735"/>
            <a:chOff x="1572" y="3542"/>
            <a:chExt cx="16375" cy="5261"/>
          </a:xfrm>
        </p:grpSpPr>
        <p:sp>
          <p:nvSpPr>
            <p:cNvPr id="41" name="右箭头标注 40"/>
            <p:cNvSpPr/>
            <p:nvPr/>
          </p:nvSpPr>
          <p:spPr>
            <a:xfrm rot="5400000">
              <a:off x="1944" y="3542"/>
              <a:ext cx="2556" cy="2556"/>
            </a:xfrm>
            <a:prstGeom prst="rightArrowCallout">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42" name="右箭头标注 41"/>
            <p:cNvSpPr/>
            <p:nvPr/>
          </p:nvSpPr>
          <p:spPr>
            <a:xfrm rot="5400000">
              <a:off x="6303" y="3543"/>
              <a:ext cx="2556" cy="2556"/>
            </a:xfrm>
            <a:prstGeom prst="rightArrowCallout">
              <a:avLst/>
            </a:prstGeom>
            <a:solidFill>
              <a:srgbClr val="FA9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43" name="右箭头标注 42"/>
            <p:cNvSpPr/>
            <p:nvPr/>
          </p:nvSpPr>
          <p:spPr>
            <a:xfrm rot="5400000">
              <a:off x="10662" y="3542"/>
              <a:ext cx="2556" cy="2556"/>
            </a:xfrm>
            <a:prstGeom prst="rightArrowCallout">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44" name="右箭头标注 43"/>
            <p:cNvSpPr/>
            <p:nvPr/>
          </p:nvSpPr>
          <p:spPr>
            <a:xfrm rot="5400000">
              <a:off x="15021" y="3542"/>
              <a:ext cx="2556" cy="2556"/>
            </a:xfrm>
            <a:prstGeom prst="rightArrowCallout">
              <a:avLst/>
            </a:prstGeom>
            <a:solidFill>
              <a:srgbClr val="FA9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59" name="矩形 13"/>
            <p:cNvSpPr/>
            <p:nvPr/>
          </p:nvSpPr>
          <p:spPr>
            <a:xfrm>
              <a:off x="1572" y="6915"/>
              <a:ext cx="3299" cy="1888"/>
            </a:xfrm>
            <a:prstGeom prst="rect">
              <a:avLst/>
            </a:prstGeom>
            <a:noFill/>
            <a:ln w="9525">
              <a:noFill/>
            </a:ln>
          </p:spPr>
          <p:txBody>
            <a:bodyPr wrap="square">
              <a:spAutoFit/>
            </a:bodyPr>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text.Enter text.</a:t>
              </a:r>
              <a:endPar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text.Enter text.</a:t>
              </a:r>
              <a:endPar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text.Enter text.</a:t>
              </a:r>
              <a:endPar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a:t>
              </a:r>
              <a:endParaRPr lang="en-US" altLang="zh-CN"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60" name="文本框 83"/>
            <p:cNvSpPr txBox="1"/>
            <p:nvPr/>
          </p:nvSpPr>
          <p:spPr>
            <a:xfrm>
              <a:off x="2095" y="6287"/>
              <a:ext cx="2254" cy="628"/>
            </a:xfrm>
            <a:prstGeom prst="rect">
              <a:avLst/>
            </a:prstGeom>
            <a:noFill/>
            <a:ln w="9525">
              <a:noFill/>
            </a:ln>
          </p:spPr>
          <p:txBody>
            <a:bodyPr wrap="square">
              <a:spAutoFit/>
            </a:bodyPr>
            <a:p>
              <a:pPr algn="ctr"/>
              <a:r>
                <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rPr>
                <a:t>编辑文本</a:t>
              </a:r>
              <a:endPar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endParaRPr>
            </a:p>
          </p:txBody>
        </p:sp>
        <p:sp>
          <p:nvSpPr>
            <p:cNvPr id="45" name="矩形 13"/>
            <p:cNvSpPr/>
            <p:nvPr/>
          </p:nvSpPr>
          <p:spPr>
            <a:xfrm>
              <a:off x="5931" y="6915"/>
              <a:ext cx="3299" cy="1888"/>
            </a:xfrm>
            <a:prstGeom prst="rect">
              <a:avLst/>
            </a:prstGeom>
            <a:noFill/>
            <a:ln w="9525">
              <a:noFill/>
            </a:ln>
          </p:spPr>
          <p:txBody>
            <a:bodyPr wrap="square">
              <a:spAutoFit/>
            </a:bodyPr>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text.Enter text.</a:t>
              </a:r>
              <a:endPar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text.Enter text.</a:t>
              </a:r>
              <a:endPar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text.Enter text.</a:t>
              </a:r>
              <a:endPar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a:t>
              </a:r>
              <a:endParaRPr lang="en-US" altLang="zh-CN"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46" name="文本框 83"/>
            <p:cNvSpPr txBox="1"/>
            <p:nvPr/>
          </p:nvSpPr>
          <p:spPr>
            <a:xfrm>
              <a:off x="6454" y="6287"/>
              <a:ext cx="2254" cy="628"/>
            </a:xfrm>
            <a:prstGeom prst="rect">
              <a:avLst/>
            </a:prstGeom>
            <a:noFill/>
            <a:ln w="9525">
              <a:noFill/>
            </a:ln>
          </p:spPr>
          <p:txBody>
            <a:bodyPr wrap="square">
              <a:spAutoFit/>
            </a:bodyPr>
            <a:p>
              <a:pPr algn="ctr"/>
              <a:r>
                <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rPr>
                <a:t>编辑文本</a:t>
              </a:r>
              <a:endPar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endParaRPr>
            </a:p>
          </p:txBody>
        </p:sp>
        <p:sp>
          <p:nvSpPr>
            <p:cNvPr id="47" name="矩形 13"/>
            <p:cNvSpPr/>
            <p:nvPr/>
          </p:nvSpPr>
          <p:spPr>
            <a:xfrm>
              <a:off x="10290" y="6915"/>
              <a:ext cx="3299" cy="1888"/>
            </a:xfrm>
            <a:prstGeom prst="rect">
              <a:avLst/>
            </a:prstGeom>
            <a:noFill/>
            <a:ln w="9525">
              <a:noFill/>
            </a:ln>
          </p:spPr>
          <p:txBody>
            <a:bodyPr wrap="square">
              <a:spAutoFit/>
            </a:bodyPr>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text.Enter text.</a:t>
              </a:r>
              <a:endPar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text.Enter text.</a:t>
              </a:r>
              <a:endPar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text.Enter text.</a:t>
              </a:r>
              <a:endPar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a:t>
              </a:r>
              <a:endParaRPr lang="en-US" altLang="zh-CN"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48" name="文本框 83"/>
            <p:cNvSpPr txBox="1"/>
            <p:nvPr/>
          </p:nvSpPr>
          <p:spPr>
            <a:xfrm>
              <a:off x="10813" y="6287"/>
              <a:ext cx="2254" cy="628"/>
            </a:xfrm>
            <a:prstGeom prst="rect">
              <a:avLst/>
            </a:prstGeom>
            <a:noFill/>
            <a:ln w="9525">
              <a:noFill/>
            </a:ln>
          </p:spPr>
          <p:txBody>
            <a:bodyPr wrap="square">
              <a:spAutoFit/>
            </a:bodyPr>
            <a:p>
              <a:pPr algn="ctr"/>
              <a:r>
                <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rPr>
                <a:t>编辑文本</a:t>
              </a:r>
              <a:endPar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endParaRPr>
            </a:p>
          </p:txBody>
        </p:sp>
        <p:sp>
          <p:nvSpPr>
            <p:cNvPr id="49" name="矩形 13"/>
            <p:cNvSpPr/>
            <p:nvPr/>
          </p:nvSpPr>
          <p:spPr>
            <a:xfrm>
              <a:off x="14649" y="6915"/>
              <a:ext cx="3299" cy="1888"/>
            </a:xfrm>
            <a:prstGeom prst="rect">
              <a:avLst/>
            </a:prstGeom>
            <a:noFill/>
            <a:ln w="9525">
              <a:noFill/>
            </a:ln>
          </p:spPr>
          <p:txBody>
            <a:bodyPr wrap="square">
              <a:spAutoFit/>
            </a:bodyPr>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text.Enter text.</a:t>
              </a:r>
              <a:endPar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text.Enter text.</a:t>
              </a:r>
              <a:endPar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text.Enter text.</a:t>
              </a:r>
              <a:endPar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a:p>
              <a:pPr indent="0" algn="ctr" fontAlgn="auto">
                <a:lnSpc>
                  <a:spcPct val="150000"/>
                </a:lnSpc>
                <a:spcBef>
                  <a:spcPts val="0"/>
                </a:spcBef>
                <a:spcAft>
                  <a:spcPts val="0"/>
                </a:spcAft>
                <a:buFont typeface="Wingdings" panose="05000000000000000000" charset="0"/>
                <a:buNone/>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text.</a:t>
              </a:r>
              <a:endParaRPr lang="en-US" altLang="zh-CN"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50" name="文本框 83"/>
            <p:cNvSpPr txBox="1"/>
            <p:nvPr/>
          </p:nvSpPr>
          <p:spPr>
            <a:xfrm>
              <a:off x="15172" y="6287"/>
              <a:ext cx="2254" cy="628"/>
            </a:xfrm>
            <a:prstGeom prst="rect">
              <a:avLst/>
            </a:prstGeom>
            <a:noFill/>
            <a:ln w="9525">
              <a:noFill/>
            </a:ln>
          </p:spPr>
          <p:txBody>
            <a:bodyPr wrap="square">
              <a:spAutoFit/>
            </a:bodyPr>
            <a:p>
              <a:pPr algn="ctr"/>
              <a:r>
                <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rPr>
                <a:t>编辑文本</a:t>
              </a:r>
              <a:endPar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endParaRPr>
            </a:p>
          </p:txBody>
        </p:sp>
        <p:pic>
          <p:nvPicPr>
            <p:cNvPr id="51" name="图片 50" descr="303b343532323438323bc9ccd2b5c4a3cabd"/>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502" y="3680"/>
              <a:ext cx="1440" cy="1440"/>
            </a:xfrm>
            <a:prstGeom prst="rect">
              <a:avLst/>
            </a:prstGeom>
          </p:spPr>
        </p:pic>
        <p:pic>
          <p:nvPicPr>
            <p:cNvPr id="52" name="图片 51" descr="303b343531393636373bc9ccd2b5c4a3cabd"/>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76" y="3929"/>
              <a:ext cx="1209" cy="941"/>
            </a:xfrm>
            <a:prstGeom prst="rect">
              <a:avLst/>
            </a:prstGeom>
          </p:spPr>
        </p:pic>
        <p:pic>
          <p:nvPicPr>
            <p:cNvPr id="53" name="图片 52" descr="303b32303235353839303bcdc5b6d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20" y="3679"/>
              <a:ext cx="1440" cy="1440"/>
            </a:xfrm>
            <a:prstGeom prst="rect">
              <a:avLst/>
            </a:prstGeom>
          </p:spPr>
        </p:pic>
        <p:pic>
          <p:nvPicPr>
            <p:cNvPr id="54" name="图片 53" descr="303b32303231303233383bd6f9d0ced5dbcfdfd7e9bacfcdbc"/>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659" y="3840"/>
              <a:ext cx="1280" cy="1030"/>
            </a:xfrm>
            <a:prstGeom prst="rect">
              <a:avLst/>
            </a:prstGeom>
          </p:spPr>
        </p:pic>
      </p:grpSp>
    </p:spTree>
    <p:custDataLst>
      <p:tags r:id="rId9"/>
    </p:custDataLst>
  </p:cSld>
  <p:clrMapOvr>
    <a:masterClrMapping/>
  </p:clrMapOvr>
  <p:transition advTm="2000">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规划</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方案</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PLANNING SCHEME</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935355" y="1488440"/>
            <a:ext cx="10375900" cy="4097020"/>
            <a:chOff x="1493" y="2264"/>
            <a:chExt cx="16340" cy="6452"/>
          </a:xfrm>
        </p:grpSpPr>
        <p:sp>
          <p:nvSpPr>
            <p:cNvPr id="2395" name="Shape 2395"/>
            <p:cNvSpPr/>
            <p:nvPr/>
          </p:nvSpPr>
          <p:spPr>
            <a:xfrm>
              <a:off x="3271" y="2894"/>
              <a:ext cx="2810" cy="5005"/>
            </a:xfrm>
            <a:custGeom>
              <a:avLst/>
              <a:gdLst/>
              <a:ahLst/>
              <a:cxnLst>
                <a:cxn ang="0">
                  <a:pos x="wd2" y="hd2"/>
                </a:cxn>
                <a:cxn ang="5400000">
                  <a:pos x="wd2" y="hd2"/>
                </a:cxn>
                <a:cxn ang="10800000">
                  <a:pos x="wd2" y="hd2"/>
                </a:cxn>
                <a:cxn ang="16200000">
                  <a:pos x="wd2" y="hd2"/>
                </a:cxn>
              </a:cxnLst>
              <a:rect l="0" t="0" r="r" b="b"/>
              <a:pathLst>
                <a:path w="21091" h="21512" extrusionOk="0">
                  <a:moveTo>
                    <a:pt x="9446" y="264"/>
                  </a:moveTo>
                  <a:cubicBezTo>
                    <a:pt x="352" y="5479"/>
                    <a:pt x="352" y="5479"/>
                    <a:pt x="352" y="5479"/>
                  </a:cubicBezTo>
                  <a:cubicBezTo>
                    <a:pt x="-263" y="5832"/>
                    <a:pt x="-48" y="6114"/>
                    <a:pt x="812" y="6114"/>
                  </a:cubicBezTo>
                  <a:cubicBezTo>
                    <a:pt x="2994" y="6114"/>
                    <a:pt x="2994" y="6114"/>
                    <a:pt x="2994" y="6114"/>
                  </a:cubicBezTo>
                  <a:cubicBezTo>
                    <a:pt x="2994" y="20983"/>
                    <a:pt x="2994" y="20983"/>
                    <a:pt x="2994" y="20983"/>
                  </a:cubicBezTo>
                  <a:cubicBezTo>
                    <a:pt x="2994" y="21265"/>
                    <a:pt x="3424" y="21512"/>
                    <a:pt x="3946" y="21512"/>
                  </a:cubicBezTo>
                  <a:cubicBezTo>
                    <a:pt x="17189" y="21512"/>
                    <a:pt x="17189" y="21512"/>
                    <a:pt x="17189" y="21512"/>
                  </a:cubicBezTo>
                  <a:cubicBezTo>
                    <a:pt x="17711" y="21512"/>
                    <a:pt x="18111" y="21265"/>
                    <a:pt x="18111" y="20983"/>
                  </a:cubicBezTo>
                  <a:cubicBezTo>
                    <a:pt x="18111" y="6114"/>
                    <a:pt x="18111" y="6114"/>
                    <a:pt x="18111" y="6114"/>
                  </a:cubicBezTo>
                  <a:cubicBezTo>
                    <a:pt x="20292" y="6114"/>
                    <a:pt x="20292" y="6114"/>
                    <a:pt x="20292" y="6114"/>
                  </a:cubicBezTo>
                  <a:cubicBezTo>
                    <a:pt x="21153" y="6114"/>
                    <a:pt x="21337" y="5832"/>
                    <a:pt x="20753" y="5479"/>
                  </a:cubicBezTo>
                  <a:cubicBezTo>
                    <a:pt x="11658" y="264"/>
                    <a:pt x="11658" y="264"/>
                    <a:pt x="11658" y="264"/>
                  </a:cubicBezTo>
                  <a:cubicBezTo>
                    <a:pt x="11044" y="-88"/>
                    <a:pt x="10030" y="-88"/>
                    <a:pt x="9446" y="264"/>
                  </a:cubicBezTo>
                  <a:close/>
                </a:path>
              </a:pathLst>
            </a:custGeom>
            <a:solidFill>
              <a:srgbClr val="64BDBF"/>
            </a:solidFill>
            <a:ln w="12700">
              <a:miter lim="400000"/>
            </a:ln>
          </p:spPr>
          <p:txBody>
            <a:bodyPr tIns="45720" bIns="45720"/>
            <a:lstStyle/>
            <a:p>
              <a:endParaRPr sz="900">
                <a:cs typeface="思源宋体" panose="02020400000000000000" charset="-122"/>
              </a:endParaRPr>
            </a:p>
          </p:txBody>
        </p:sp>
        <p:sp>
          <p:nvSpPr>
            <p:cNvPr id="2396" name="Shape 2396"/>
            <p:cNvSpPr/>
            <p:nvPr/>
          </p:nvSpPr>
          <p:spPr>
            <a:xfrm>
              <a:off x="6851" y="3855"/>
              <a:ext cx="2365" cy="4126"/>
            </a:xfrm>
            <a:custGeom>
              <a:avLst/>
              <a:gdLst/>
              <a:ahLst/>
              <a:cxnLst>
                <a:cxn ang="0">
                  <a:pos x="wd2" y="hd2"/>
                </a:cxn>
                <a:cxn ang="5400000">
                  <a:pos x="wd2" y="hd2"/>
                </a:cxn>
                <a:cxn ang="10800000">
                  <a:pos x="wd2" y="hd2"/>
                </a:cxn>
                <a:cxn ang="16200000">
                  <a:pos x="wd2" y="hd2"/>
                </a:cxn>
              </a:cxnLst>
              <a:rect l="0" t="0" r="r" b="b"/>
              <a:pathLst>
                <a:path w="21600" h="21488" extrusionOk="0">
                  <a:moveTo>
                    <a:pt x="21600" y="5971"/>
                  </a:moveTo>
                  <a:cubicBezTo>
                    <a:pt x="21600" y="6227"/>
                    <a:pt x="21264" y="6526"/>
                    <a:pt x="20292" y="6526"/>
                  </a:cubicBezTo>
                  <a:cubicBezTo>
                    <a:pt x="18685" y="6526"/>
                    <a:pt x="18685" y="6526"/>
                    <a:pt x="18685" y="6526"/>
                  </a:cubicBezTo>
                  <a:cubicBezTo>
                    <a:pt x="18685" y="20677"/>
                    <a:pt x="18685" y="20677"/>
                    <a:pt x="18685" y="20677"/>
                  </a:cubicBezTo>
                  <a:cubicBezTo>
                    <a:pt x="18685" y="21125"/>
                    <a:pt x="18050" y="21488"/>
                    <a:pt x="17265" y="21488"/>
                  </a:cubicBezTo>
                  <a:cubicBezTo>
                    <a:pt x="4335" y="21488"/>
                    <a:pt x="4335" y="21488"/>
                    <a:pt x="4335" y="21488"/>
                  </a:cubicBezTo>
                  <a:cubicBezTo>
                    <a:pt x="3550" y="21488"/>
                    <a:pt x="2915" y="21125"/>
                    <a:pt x="2915" y="20677"/>
                  </a:cubicBezTo>
                  <a:cubicBezTo>
                    <a:pt x="2915" y="6526"/>
                    <a:pt x="2915" y="6526"/>
                    <a:pt x="2915" y="6526"/>
                  </a:cubicBezTo>
                  <a:cubicBezTo>
                    <a:pt x="1308" y="6526"/>
                    <a:pt x="1308" y="6526"/>
                    <a:pt x="1308" y="6526"/>
                  </a:cubicBezTo>
                  <a:cubicBezTo>
                    <a:pt x="336" y="6526"/>
                    <a:pt x="0" y="6227"/>
                    <a:pt x="0" y="5971"/>
                  </a:cubicBezTo>
                  <a:cubicBezTo>
                    <a:pt x="0" y="5779"/>
                    <a:pt x="149" y="5587"/>
                    <a:pt x="486" y="5395"/>
                  </a:cubicBezTo>
                  <a:cubicBezTo>
                    <a:pt x="9343" y="336"/>
                    <a:pt x="9343" y="336"/>
                    <a:pt x="9343" y="336"/>
                  </a:cubicBezTo>
                  <a:cubicBezTo>
                    <a:pt x="10165" y="-112"/>
                    <a:pt x="11435" y="-112"/>
                    <a:pt x="12257" y="336"/>
                  </a:cubicBezTo>
                  <a:cubicBezTo>
                    <a:pt x="21114" y="5395"/>
                    <a:pt x="21114" y="5395"/>
                    <a:pt x="21114" y="5395"/>
                  </a:cubicBezTo>
                  <a:cubicBezTo>
                    <a:pt x="21413" y="5587"/>
                    <a:pt x="21600" y="5779"/>
                    <a:pt x="21600" y="5971"/>
                  </a:cubicBezTo>
                  <a:close/>
                </a:path>
              </a:pathLst>
            </a:custGeom>
            <a:solidFill>
              <a:srgbClr val="64BDBF"/>
            </a:solidFill>
            <a:ln w="12700">
              <a:miter lim="400000"/>
            </a:ln>
          </p:spPr>
          <p:txBody>
            <a:bodyPr tIns="45720" bIns="45720"/>
            <a:lstStyle/>
            <a:p>
              <a:endParaRPr sz="900">
                <a:cs typeface="思源宋体" panose="02020400000000000000" charset="-122"/>
              </a:endParaRPr>
            </a:p>
          </p:txBody>
        </p:sp>
        <p:sp>
          <p:nvSpPr>
            <p:cNvPr id="2397" name="Shape 2397"/>
            <p:cNvSpPr/>
            <p:nvPr/>
          </p:nvSpPr>
          <p:spPr>
            <a:xfrm>
              <a:off x="1493" y="3960"/>
              <a:ext cx="2255" cy="4011"/>
            </a:xfrm>
            <a:custGeom>
              <a:avLst/>
              <a:gdLst/>
              <a:ahLst/>
              <a:cxnLst>
                <a:cxn ang="0">
                  <a:pos x="wd2" y="hd2"/>
                </a:cxn>
                <a:cxn ang="5400000">
                  <a:pos x="wd2" y="hd2"/>
                </a:cxn>
                <a:cxn ang="10800000">
                  <a:pos x="wd2" y="hd2"/>
                </a:cxn>
                <a:cxn ang="16200000">
                  <a:pos x="wd2" y="hd2"/>
                </a:cxn>
              </a:cxnLst>
              <a:rect l="0" t="0" r="r" b="b"/>
              <a:pathLst>
                <a:path w="21088" h="21512" extrusionOk="0">
                  <a:moveTo>
                    <a:pt x="9433" y="264"/>
                  </a:moveTo>
                  <a:cubicBezTo>
                    <a:pt x="357" y="5471"/>
                    <a:pt x="357" y="5471"/>
                    <a:pt x="357" y="5471"/>
                  </a:cubicBezTo>
                  <a:cubicBezTo>
                    <a:pt x="-256" y="5823"/>
                    <a:pt x="-65" y="6109"/>
                    <a:pt x="816" y="6109"/>
                  </a:cubicBezTo>
                  <a:cubicBezTo>
                    <a:pt x="2999" y="6109"/>
                    <a:pt x="2999" y="6109"/>
                    <a:pt x="2999" y="6109"/>
                  </a:cubicBezTo>
                  <a:cubicBezTo>
                    <a:pt x="2999" y="20985"/>
                    <a:pt x="2999" y="20985"/>
                    <a:pt x="2999" y="20985"/>
                  </a:cubicBezTo>
                  <a:cubicBezTo>
                    <a:pt x="2999" y="21270"/>
                    <a:pt x="3421" y="21512"/>
                    <a:pt x="3918" y="21512"/>
                  </a:cubicBezTo>
                  <a:cubicBezTo>
                    <a:pt x="17170" y="21512"/>
                    <a:pt x="17170" y="21512"/>
                    <a:pt x="17170" y="21512"/>
                  </a:cubicBezTo>
                  <a:cubicBezTo>
                    <a:pt x="17706" y="21512"/>
                    <a:pt x="18127" y="21270"/>
                    <a:pt x="18127" y="20985"/>
                  </a:cubicBezTo>
                  <a:cubicBezTo>
                    <a:pt x="18127" y="6109"/>
                    <a:pt x="18127" y="6109"/>
                    <a:pt x="18127" y="6109"/>
                  </a:cubicBezTo>
                  <a:cubicBezTo>
                    <a:pt x="20272" y="6109"/>
                    <a:pt x="20272" y="6109"/>
                    <a:pt x="20272" y="6109"/>
                  </a:cubicBezTo>
                  <a:cubicBezTo>
                    <a:pt x="21153" y="6109"/>
                    <a:pt x="21344" y="5823"/>
                    <a:pt x="20731" y="5471"/>
                  </a:cubicBezTo>
                  <a:cubicBezTo>
                    <a:pt x="11655" y="264"/>
                    <a:pt x="11655" y="264"/>
                    <a:pt x="11655" y="264"/>
                  </a:cubicBezTo>
                  <a:cubicBezTo>
                    <a:pt x="11042" y="-88"/>
                    <a:pt x="10046" y="-88"/>
                    <a:pt x="9433" y="264"/>
                  </a:cubicBezTo>
                  <a:close/>
                </a:path>
              </a:pathLst>
            </a:custGeom>
            <a:solidFill>
              <a:srgbClr val="FA90A7"/>
            </a:solidFill>
            <a:ln w="12700">
              <a:miter lim="400000"/>
            </a:ln>
          </p:spPr>
          <p:txBody>
            <a:bodyPr tIns="45720" bIns="45720"/>
            <a:lstStyle/>
            <a:p>
              <a:endParaRPr sz="900">
                <a:cs typeface="思源宋体" panose="02020400000000000000" charset="-122"/>
              </a:endParaRPr>
            </a:p>
          </p:txBody>
        </p:sp>
        <p:sp>
          <p:nvSpPr>
            <p:cNvPr id="2398" name="Shape 2398"/>
            <p:cNvSpPr/>
            <p:nvPr/>
          </p:nvSpPr>
          <p:spPr>
            <a:xfrm>
              <a:off x="5708" y="5020"/>
              <a:ext cx="1625" cy="2894"/>
            </a:xfrm>
            <a:custGeom>
              <a:avLst/>
              <a:gdLst/>
              <a:ahLst/>
              <a:cxnLst>
                <a:cxn ang="0">
                  <a:pos x="wd2" y="hd2"/>
                </a:cxn>
                <a:cxn ang="5400000">
                  <a:pos x="wd2" y="hd2"/>
                </a:cxn>
                <a:cxn ang="10800000">
                  <a:pos x="wd2" y="hd2"/>
                </a:cxn>
                <a:cxn ang="16200000">
                  <a:pos x="wd2" y="hd2"/>
                </a:cxn>
              </a:cxnLst>
              <a:rect l="0" t="0" r="r" b="b"/>
              <a:pathLst>
                <a:path w="21079" h="21516" extrusionOk="0">
                  <a:moveTo>
                    <a:pt x="9405" y="251"/>
                  </a:moveTo>
                  <a:cubicBezTo>
                    <a:pt x="330" y="5461"/>
                    <a:pt x="330" y="5461"/>
                    <a:pt x="330" y="5461"/>
                  </a:cubicBezTo>
                  <a:cubicBezTo>
                    <a:pt x="-254" y="5826"/>
                    <a:pt x="-42" y="6100"/>
                    <a:pt x="807" y="6100"/>
                  </a:cubicBezTo>
                  <a:cubicBezTo>
                    <a:pt x="2983" y="6100"/>
                    <a:pt x="2983" y="6100"/>
                    <a:pt x="2983" y="6100"/>
                  </a:cubicBezTo>
                  <a:cubicBezTo>
                    <a:pt x="2983" y="20968"/>
                    <a:pt x="2983" y="20968"/>
                    <a:pt x="2983" y="20968"/>
                  </a:cubicBezTo>
                  <a:cubicBezTo>
                    <a:pt x="2983" y="21272"/>
                    <a:pt x="3408" y="21516"/>
                    <a:pt x="3939" y="21516"/>
                  </a:cubicBezTo>
                  <a:cubicBezTo>
                    <a:pt x="17206" y="21516"/>
                    <a:pt x="17206" y="21516"/>
                    <a:pt x="17206" y="21516"/>
                  </a:cubicBezTo>
                  <a:cubicBezTo>
                    <a:pt x="17684" y="21516"/>
                    <a:pt x="18109" y="21272"/>
                    <a:pt x="18109" y="20968"/>
                  </a:cubicBezTo>
                  <a:cubicBezTo>
                    <a:pt x="18109" y="6100"/>
                    <a:pt x="18109" y="6100"/>
                    <a:pt x="18109" y="6100"/>
                  </a:cubicBezTo>
                  <a:cubicBezTo>
                    <a:pt x="20285" y="6100"/>
                    <a:pt x="20285" y="6100"/>
                    <a:pt x="20285" y="6100"/>
                  </a:cubicBezTo>
                  <a:cubicBezTo>
                    <a:pt x="21134" y="6100"/>
                    <a:pt x="21346" y="5826"/>
                    <a:pt x="20709" y="5461"/>
                  </a:cubicBezTo>
                  <a:cubicBezTo>
                    <a:pt x="11634" y="251"/>
                    <a:pt x="11634" y="251"/>
                    <a:pt x="11634" y="251"/>
                  </a:cubicBezTo>
                  <a:cubicBezTo>
                    <a:pt x="11050" y="-84"/>
                    <a:pt x="10042" y="-84"/>
                    <a:pt x="9405" y="251"/>
                  </a:cubicBezTo>
                  <a:close/>
                </a:path>
              </a:pathLst>
            </a:custGeom>
            <a:solidFill>
              <a:srgbClr val="FA90A7"/>
            </a:solidFill>
            <a:ln w="12700">
              <a:miter lim="400000"/>
            </a:ln>
          </p:spPr>
          <p:txBody>
            <a:bodyPr tIns="45720" bIns="45720"/>
            <a:lstStyle/>
            <a:p>
              <a:endParaRPr sz="900">
                <a:cs typeface="思源宋体" panose="02020400000000000000" charset="-122"/>
              </a:endParaRPr>
            </a:p>
          </p:txBody>
        </p:sp>
        <p:sp>
          <p:nvSpPr>
            <p:cNvPr id="2399" name="Shape 2399"/>
            <p:cNvSpPr/>
            <p:nvPr/>
          </p:nvSpPr>
          <p:spPr>
            <a:xfrm>
              <a:off x="2347" y="6881"/>
              <a:ext cx="591" cy="616"/>
            </a:xfrm>
            <a:custGeom>
              <a:avLst/>
              <a:gdLst/>
              <a:ahLst/>
              <a:cxnLst>
                <a:cxn ang="0">
                  <a:pos x="wd2" y="hd2"/>
                </a:cxn>
                <a:cxn ang="5400000">
                  <a:pos x="wd2" y="hd2"/>
                </a:cxn>
                <a:cxn ang="10800000">
                  <a:pos x="wd2" y="hd2"/>
                </a:cxn>
                <a:cxn ang="16200000">
                  <a:pos x="wd2" y="hd2"/>
                </a:cxn>
              </a:cxnLst>
              <a:rect l="0" t="0" r="r" b="b"/>
              <a:pathLst>
                <a:path w="21600" h="21600" extrusionOk="0">
                  <a:moveTo>
                    <a:pt x="11040" y="11949"/>
                  </a:moveTo>
                  <a:cubicBezTo>
                    <a:pt x="10560" y="11719"/>
                    <a:pt x="10560" y="11719"/>
                    <a:pt x="10560" y="11719"/>
                  </a:cubicBezTo>
                  <a:cubicBezTo>
                    <a:pt x="10560" y="11489"/>
                    <a:pt x="10560" y="11489"/>
                    <a:pt x="10560" y="11489"/>
                  </a:cubicBezTo>
                  <a:cubicBezTo>
                    <a:pt x="7200" y="8502"/>
                    <a:pt x="7200" y="8502"/>
                    <a:pt x="7200" y="8502"/>
                  </a:cubicBezTo>
                  <a:cubicBezTo>
                    <a:pt x="2880" y="4366"/>
                    <a:pt x="2880" y="4366"/>
                    <a:pt x="2880" y="4366"/>
                  </a:cubicBezTo>
                  <a:cubicBezTo>
                    <a:pt x="1200" y="6204"/>
                    <a:pt x="0" y="8732"/>
                    <a:pt x="0" y="11489"/>
                  </a:cubicBezTo>
                  <a:cubicBezTo>
                    <a:pt x="0" y="17004"/>
                    <a:pt x="4800" y="21600"/>
                    <a:pt x="10800" y="21600"/>
                  </a:cubicBezTo>
                  <a:cubicBezTo>
                    <a:pt x="15360" y="21600"/>
                    <a:pt x="19200" y="18843"/>
                    <a:pt x="20640" y="15166"/>
                  </a:cubicBezTo>
                  <a:cubicBezTo>
                    <a:pt x="17520" y="14017"/>
                    <a:pt x="17520" y="14017"/>
                    <a:pt x="17520" y="14017"/>
                  </a:cubicBezTo>
                  <a:lnTo>
                    <a:pt x="11040" y="11949"/>
                  </a:lnTo>
                  <a:close/>
                  <a:moveTo>
                    <a:pt x="10080" y="9421"/>
                  </a:moveTo>
                  <a:cubicBezTo>
                    <a:pt x="10080" y="0"/>
                    <a:pt x="10080" y="0"/>
                    <a:pt x="10080" y="0"/>
                  </a:cubicBezTo>
                  <a:cubicBezTo>
                    <a:pt x="7440" y="230"/>
                    <a:pt x="4800" y="1149"/>
                    <a:pt x="3120" y="2757"/>
                  </a:cubicBezTo>
                  <a:cubicBezTo>
                    <a:pt x="8640" y="8043"/>
                    <a:pt x="8640" y="8043"/>
                    <a:pt x="8640" y="8043"/>
                  </a:cubicBezTo>
                  <a:lnTo>
                    <a:pt x="10080" y="9421"/>
                  </a:lnTo>
                  <a:close/>
                  <a:moveTo>
                    <a:pt x="11280" y="460"/>
                  </a:moveTo>
                  <a:cubicBezTo>
                    <a:pt x="11280" y="10340"/>
                    <a:pt x="11280" y="10340"/>
                    <a:pt x="11280" y="10340"/>
                  </a:cubicBezTo>
                  <a:cubicBezTo>
                    <a:pt x="21120" y="13787"/>
                    <a:pt x="21120" y="13787"/>
                    <a:pt x="21120" y="13787"/>
                  </a:cubicBezTo>
                  <a:cubicBezTo>
                    <a:pt x="21600" y="12868"/>
                    <a:pt x="21600" y="11719"/>
                    <a:pt x="21600" y="10570"/>
                  </a:cubicBezTo>
                  <a:cubicBezTo>
                    <a:pt x="21600" y="5055"/>
                    <a:pt x="17040" y="689"/>
                    <a:pt x="11280" y="460"/>
                  </a:cubicBezTo>
                  <a:close/>
                </a:path>
              </a:pathLst>
            </a:custGeom>
            <a:solidFill>
              <a:srgbClr val="FFFFFF"/>
            </a:solidFill>
            <a:ln w="12700">
              <a:miter lim="400000"/>
            </a:ln>
          </p:spPr>
          <p:txBody>
            <a:bodyPr tIns="45720" bIns="45720"/>
            <a:lstStyle/>
            <a:p>
              <a:endParaRPr sz="900">
                <a:cs typeface="思源宋体" panose="02020400000000000000" charset="-122"/>
              </a:endParaRPr>
            </a:p>
          </p:txBody>
        </p:sp>
        <p:sp>
          <p:nvSpPr>
            <p:cNvPr id="2400" name="Shape 2400"/>
            <p:cNvSpPr/>
            <p:nvPr/>
          </p:nvSpPr>
          <p:spPr>
            <a:xfrm>
              <a:off x="4401" y="6881"/>
              <a:ext cx="605" cy="617"/>
            </a:xfrm>
            <a:custGeom>
              <a:avLst/>
              <a:gdLst/>
              <a:ahLst/>
              <a:cxnLst>
                <a:cxn ang="0">
                  <a:pos x="wd2" y="hd2"/>
                </a:cxn>
                <a:cxn ang="5400000">
                  <a:pos x="wd2" y="hd2"/>
                </a:cxn>
                <a:cxn ang="10800000">
                  <a:pos x="wd2" y="hd2"/>
                </a:cxn>
                <a:cxn ang="16200000">
                  <a:pos x="wd2" y="hd2"/>
                </a:cxn>
              </a:cxnLst>
              <a:rect l="0" t="0" r="r" b="b"/>
              <a:pathLst>
                <a:path w="21600" h="21600" extrusionOk="0">
                  <a:moveTo>
                    <a:pt x="10800" y="8877"/>
                  </a:moveTo>
                  <a:cubicBezTo>
                    <a:pt x="4800" y="8877"/>
                    <a:pt x="0" y="14499"/>
                    <a:pt x="0" y="21600"/>
                  </a:cubicBezTo>
                  <a:cubicBezTo>
                    <a:pt x="21600" y="21600"/>
                    <a:pt x="21600" y="21600"/>
                    <a:pt x="21600" y="21600"/>
                  </a:cubicBezTo>
                  <a:cubicBezTo>
                    <a:pt x="21600" y="14499"/>
                    <a:pt x="16800" y="8877"/>
                    <a:pt x="10800" y="8877"/>
                  </a:cubicBezTo>
                  <a:close/>
                  <a:moveTo>
                    <a:pt x="15300" y="4438"/>
                  </a:moveTo>
                  <a:cubicBezTo>
                    <a:pt x="15300" y="2071"/>
                    <a:pt x="13200" y="0"/>
                    <a:pt x="10800" y="0"/>
                  </a:cubicBezTo>
                  <a:cubicBezTo>
                    <a:pt x="8400" y="0"/>
                    <a:pt x="6300" y="2071"/>
                    <a:pt x="6300" y="4438"/>
                  </a:cubicBezTo>
                  <a:cubicBezTo>
                    <a:pt x="6300" y="6805"/>
                    <a:pt x="8400" y="8877"/>
                    <a:pt x="10800" y="8877"/>
                  </a:cubicBezTo>
                  <a:cubicBezTo>
                    <a:pt x="13200" y="8877"/>
                    <a:pt x="15300" y="6805"/>
                    <a:pt x="15300" y="4438"/>
                  </a:cubicBezTo>
                  <a:close/>
                </a:path>
              </a:pathLst>
            </a:custGeom>
            <a:solidFill>
              <a:srgbClr val="FFFFFF"/>
            </a:solidFill>
            <a:ln w="12700">
              <a:miter lim="400000"/>
            </a:ln>
          </p:spPr>
          <p:txBody>
            <a:bodyPr tIns="45720" bIns="45720"/>
            <a:lstStyle/>
            <a:p>
              <a:endParaRPr sz="900">
                <a:cs typeface="思源宋体" panose="02020400000000000000" charset="-122"/>
              </a:endParaRPr>
            </a:p>
          </p:txBody>
        </p:sp>
        <p:sp>
          <p:nvSpPr>
            <p:cNvPr id="2401" name="Shape 2401"/>
            <p:cNvSpPr/>
            <p:nvPr/>
          </p:nvSpPr>
          <p:spPr>
            <a:xfrm>
              <a:off x="6213" y="6987"/>
              <a:ext cx="580" cy="505"/>
            </a:xfrm>
            <a:custGeom>
              <a:avLst/>
              <a:gdLst/>
              <a:ahLst/>
              <a:cxnLst>
                <a:cxn ang="0">
                  <a:pos x="wd2" y="hd2"/>
                </a:cxn>
                <a:cxn ang="5400000">
                  <a:pos x="wd2" y="hd2"/>
                </a:cxn>
                <a:cxn ang="10800000">
                  <a:pos x="wd2" y="hd2"/>
                </a:cxn>
                <a:cxn ang="16200000">
                  <a:pos x="wd2" y="hd2"/>
                </a:cxn>
              </a:cxnLst>
              <a:rect l="0" t="0" r="r" b="b"/>
              <a:pathLst>
                <a:path w="21600" h="21436" extrusionOk="0">
                  <a:moveTo>
                    <a:pt x="21600" y="1620"/>
                  </a:moveTo>
                  <a:cubicBezTo>
                    <a:pt x="18277" y="3780"/>
                    <a:pt x="18277" y="3780"/>
                    <a:pt x="18277" y="3780"/>
                  </a:cubicBezTo>
                  <a:cubicBezTo>
                    <a:pt x="18277" y="1080"/>
                    <a:pt x="18277" y="1080"/>
                    <a:pt x="18277" y="1080"/>
                  </a:cubicBezTo>
                  <a:cubicBezTo>
                    <a:pt x="18277" y="540"/>
                    <a:pt x="18040" y="0"/>
                    <a:pt x="17565" y="0"/>
                  </a:cubicBezTo>
                  <a:cubicBezTo>
                    <a:pt x="712" y="0"/>
                    <a:pt x="712" y="0"/>
                    <a:pt x="712" y="0"/>
                  </a:cubicBezTo>
                  <a:cubicBezTo>
                    <a:pt x="237" y="0"/>
                    <a:pt x="0" y="540"/>
                    <a:pt x="0" y="1080"/>
                  </a:cubicBezTo>
                  <a:cubicBezTo>
                    <a:pt x="0" y="13230"/>
                    <a:pt x="0" y="13230"/>
                    <a:pt x="0" y="13230"/>
                  </a:cubicBezTo>
                  <a:cubicBezTo>
                    <a:pt x="0" y="14040"/>
                    <a:pt x="237" y="14310"/>
                    <a:pt x="712" y="14310"/>
                  </a:cubicBezTo>
                  <a:cubicBezTo>
                    <a:pt x="5934" y="14310"/>
                    <a:pt x="5934" y="14310"/>
                    <a:pt x="5934" y="14310"/>
                  </a:cubicBezTo>
                  <a:cubicBezTo>
                    <a:pt x="3798" y="20250"/>
                    <a:pt x="3798" y="20250"/>
                    <a:pt x="3798" y="20250"/>
                  </a:cubicBezTo>
                  <a:cubicBezTo>
                    <a:pt x="3560" y="20520"/>
                    <a:pt x="3798" y="21060"/>
                    <a:pt x="4273" y="21330"/>
                  </a:cubicBezTo>
                  <a:cubicBezTo>
                    <a:pt x="4747" y="21600"/>
                    <a:pt x="5222" y="21330"/>
                    <a:pt x="5222" y="20790"/>
                  </a:cubicBezTo>
                  <a:cubicBezTo>
                    <a:pt x="7833" y="14310"/>
                    <a:pt x="7833" y="14310"/>
                    <a:pt x="7833" y="14310"/>
                  </a:cubicBezTo>
                  <a:cubicBezTo>
                    <a:pt x="10444" y="14310"/>
                    <a:pt x="10444" y="14310"/>
                    <a:pt x="10444" y="14310"/>
                  </a:cubicBezTo>
                  <a:cubicBezTo>
                    <a:pt x="13055" y="20790"/>
                    <a:pt x="13055" y="20790"/>
                    <a:pt x="13055" y="20790"/>
                  </a:cubicBezTo>
                  <a:cubicBezTo>
                    <a:pt x="13292" y="21330"/>
                    <a:pt x="13767" y="21600"/>
                    <a:pt x="14004" y="21330"/>
                  </a:cubicBezTo>
                  <a:cubicBezTo>
                    <a:pt x="14479" y="21060"/>
                    <a:pt x="14716" y="20520"/>
                    <a:pt x="14479" y="20250"/>
                  </a:cubicBezTo>
                  <a:cubicBezTo>
                    <a:pt x="12343" y="14310"/>
                    <a:pt x="12343" y="14310"/>
                    <a:pt x="12343" y="14310"/>
                  </a:cubicBezTo>
                  <a:cubicBezTo>
                    <a:pt x="17565" y="14310"/>
                    <a:pt x="17565" y="14310"/>
                    <a:pt x="17565" y="14310"/>
                  </a:cubicBezTo>
                  <a:cubicBezTo>
                    <a:pt x="18040" y="14310"/>
                    <a:pt x="18277" y="14040"/>
                    <a:pt x="18277" y="13230"/>
                  </a:cubicBezTo>
                  <a:cubicBezTo>
                    <a:pt x="18277" y="10800"/>
                    <a:pt x="18277" y="10800"/>
                    <a:pt x="18277" y="10800"/>
                  </a:cubicBezTo>
                  <a:cubicBezTo>
                    <a:pt x="21600" y="12690"/>
                    <a:pt x="21600" y="12690"/>
                    <a:pt x="21600" y="12690"/>
                  </a:cubicBezTo>
                  <a:lnTo>
                    <a:pt x="21600" y="1620"/>
                  </a:lnTo>
                  <a:close/>
                </a:path>
              </a:pathLst>
            </a:custGeom>
            <a:solidFill>
              <a:srgbClr val="FFFFFF"/>
            </a:solidFill>
            <a:ln w="12700">
              <a:miter lim="400000"/>
            </a:ln>
          </p:spPr>
          <p:txBody>
            <a:bodyPr tIns="45720" bIns="45720"/>
            <a:lstStyle/>
            <a:p>
              <a:endParaRPr sz="900">
                <a:cs typeface="思源宋体" panose="02020400000000000000" charset="-122"/>
              </a:endParaRPr>
            </a:p>
          </p:txBody>
        </p:sp>
        <p:sp>
          <p:nvSpPr>
            <p:cNvPr id="2402" name="Shape 2402"/>
            <p:cNvSpPr/>
            <p:nvPr/>
          </p:nvSpPr>
          <p:spPr>
            <a:xfrm>
              <a:off x="7704" y="6987"/>
              <a:ext cx="544" cy="535"/>
            </a:xfrm>
            <a:custGeom>
              <a:avLst/>
              <a:gdLst/>
              <a:ahLst/>
              <a:cxnLst>
                <a:cxn ang="0">
                  <a:pos x="wd2" y="hd2"/>
                </a:cxn>
                <a:cxn ang="5400000">
                  <a:pos x="wd2" y="hd2"/>
                </a:cxn>
                <a:cxn ang="10800000">
                  <a:pos x="wd2" y="hd2"/>
                </a:cxn>
                <a:cxn ang="16200000">
                  <a:pos x="wd2" y="hd2"/>
                </a:cxn>
              </a:cxnLst>
              <a:rect l="0" t="0" r="r" b="b"/>
              <a:pathLst>
                <a:path w="21600" h="21600" extrusionOk="0">
                  <a:moveTo>
                    <a:pt x="21343" y="1561"/>
                  </a:moveTo>
                  <a:cubicBezTo>
                    <a:pt x="21086" y="1301"/>
                    <a:pt x="21086" y="1301"/>
                    <a:pt x="21086" y="1301"/>
                  </a:cubicBezTo>
                  <a:cubicBezTo>
                    <a:pt x="21086" y="1041"/>
                    <a:pt x="20571" y="781"/>
                    <a:pt x="20314" y="781"/>
                  </a:cubicBezTo>
                  <a:cubicBezTo>
                    <a:pt x="20057" y="781"/>
                    <a:pt x="19543" y="781"/>
                    <a:pt x="19286" y="1041"/>
                  </a:cubicBezTo>
                  <a:cubicBezTo>
                    <a:pt x="16200" y="3123"/>
                    <a:pt x="16200" y="3123"/>
                    <a:pt x="16200" y="3123"/>
                  </a:cubicBezTo>
                  <a:cubicBezTo>
                    <a:pt x="0" y="0"/>
                    <a:pt x="0" y="0"/>
                    <a:pt x="0" y="0"/>
                  </a:cubicBezTo>
                  <a:cubicBezTo>
                    <a:pt x="11057" y="6246"/>
                    <a:pt x="11057" y="6246"/>
                    <a:pt x="11057" y="6246"/>
                  </a:cubicBezTo>
                  <a:cubicBezTo>
                    <a:pt x="5400" y="9889"/>
                    <a:pt x="5400" y="9889"/>
                    <a:pt x="5400" y="9889"/>
                  </a:cubicBezTo>
                  <a:cubicBezTo>
                    <a:pt x="771" y="8848"/>
                    <a:pt x="771" y="8848"/>
                    <a:pt x="771" y="8848"/>
                  </a:cubicBezTo>
                  <a:cubicBezTo>
                    <a:pt x="5143" y="11971"/>
                    <a:pt x="5143" y="11971"/>
                    <a:pt x="5143" y="11971"/>
                  </a:cubicBezTo>
                  <a:cubicBezTo>
                    <a:pt x="5914" y="17176"/>
                    <a:pt x="5914" y="17176"/>
                    <a:pt x="5914" y="17176"/>
                  </a:cubicBezTo>
                  <a:cubicBezTo>
                    <a:pt x="6943" y="12492"/>
                    <a:pt x="6943" y="12492"/>
                    <a:pt x="6943" y="12492"/>
                  </a:cubicBezTo>
                  <a:cubicBezTo>
                    <a:pt x="12600" y="8848"/>
                    <a:pt x="12600" y="8848"/>
                    <a:pt x="12600" y="8848"/>
                  </a:cubicBezTo>
                  <a:cubicBezTo>
                    <a:pt x="13886" y="21600"/>
                    <a:pt x="13886" y="21600"/>
                    <a:pt x="13886" y="21600"/>
                  </a:cubicBezTo>
                  <a:cubicBezTo>
                    <a:pt x="17743" y="5465"/>
                    <a:pt x="17743" y="5465"/>
                    <a:pt x="17743" y="5465"/>
                  </a:cubicBezTo>
                  <a:cubicBezTo>
                    <a:pt x="20829" y="3383"/>
                    <a:pt x="20829" y="3383"/>
                    <a:pt x="20829" y="3383"/>
                  </a:cubicBezTo>
                  <a:cubicBezTo>
                    <a:pt x="21086" y="3383"/>
                    <a:pt x="21343" y="2863"/>
                    <a:pt x="21600" y="2602"/>
                  </a:cubicBezTo>
                  <a:cubicBezTo>
                    <a:pt x="21600" y="2342"/>
                    <a:pt x="21600" y="1822"/>
                    <a:pt x="21343" y="1561"/>
                  </a:cubicBezTo>
                  <a:close/>
                </a:path>
              </a:pathLst>
            </a:custGeom>
            <a:solidFill>
              <a:srgbClr val="FFFFFF"/>
            </a:solidFill>
            <a:ln w="12700">
              <a:miter lim="400000"/>
            </a:ln>
          </p:spPr>
          <p:txBody>
            <a:bodyPr tIns="45720" bIns="45720"/>
            <a:lstStyle/>
            <a:p>
              <a:endParaRPr sz="900">
                <a:cs typeface="思源宋体" panose="02020400000000000000" charset="-122"/>
              </a:endParaRPr>
            </a:p>
          </p:txBody>
        </p:sp>
        <p:sp>
          <p:nvSpPr>
            <p:cNvPr id="2407" name="Shape 2407"/>
            <p:cNvSpPr/>
            <p:nvPr/>
          </p:nvSpPr>
          <p:spPr>
            <a:xfrm>
              <a:off x="1879" y="8183"/>
              <a:ext cx="1357" cy="485"/>
            </a:xfrm>
            <a:prstGeom prst="rect">
              <a:avLst/>
            </a:prstGeom>
            <a:ln w="12700">
              <a:miter lim="400000"/>
            </a:ln>
          </p:spPr>
          <p:txBody>
            <a:bodyPr tIns="45720" bIns="45720">
              <a:spAutoFit/>
            </a:bodyPr>
            <a:lstStyle>
              <a:lvl1pPr algn="ctr">
                <a:defRPr sz="4800" b="1"/>
              </a:lvl1pPr>
            </a:lstStyle>
            <a:p>
              <a:pPr>
                <a:defRPr b="0"/>
              </a:pPr>
              <a:r>
                <a:rPr sz="1400">
                  <a:cs typeface="思源宋体" panose="02020400000000000000" charset="-122"/>
                </a:rPr>
                <a:t>30%</a:t>
              </a:r>
              <a:endParaRPr sz="1400">
                <a:cs typeface="思源宋体" panose="02020400000000000000" charset="-122"/>
              </a:endParaRPr>
            </a:p>
          </p:txBody>
        </p:sp>
        <p:sp>
          <p:nvSpPr>
            <p:cNvPr id="2408" name="Shape 2408"/>
            <p:cNvSpPr/>
            <p:nvPr/>
          </p:nvSpPr>
          <p:spPr>
            <a:xfrm>
              <a:off x="4017" y="8183"/>
              <a:ext cx="1357" cy="485"/>
            </a:xfrm>
            <a:prstGeom prst="rect">
              <a:avLst/>
            </a:prstGeom>
            <a:ln w="12700">
              <a:miter lim="400000"/>
            </a:ln>
          </p:spPr>
          <p:txBody>
            <a:bodyPr tIns="45720" bIns="45720">
              <a:spAutoFit/>
            </a:bodyPr>
            <a:lstStyle>
              <a:lvl1pPr algn="ctr">
                <a:defRPr sz="4800" b="1"/>
              </a:lvl1pPr>
            </a:lstStyle>
            <a:p>
              <a:pPr>
                <a:defRPr b="0"/>
              </a:pPr>
              <a:r>
                <a:rPr sz="1400">
                  <a:cs typeface="思源宋体" panose="02020400000000000000" charset="-122"/>
                </a:rPr>
                <a:t>43%</a:t>
              </a:r>
              <a:endParaRPr sz="1400">
                <a:cs typeface="思源宋体" panose="02020400000000000000" charset="-122"/>
              </a:endParaRPr>
            </a:p>
          </p:txBody>
        </p:sp>
        <p:sp>
          <p:nvSpPr>
            <p:cNvPr id="2409" name="Shape 2409"/>
            <p:cNvSpPr/>
            <p:nvPr/>
          </p:nvSpPr>
          <p:spPr>
            <a:xfrm>
              <a:off x="5825" y="8183"/>
              <a:ext cx="1357" cy="485"/>
            </a:xfrm>
            <a:prstGeom prst="rect">
              <a:avLst/>
            </a:prstGeom>
            <a:ln w="12700">
              <a:miter lim="400000"/>
            </a:ln>
          </p:spPr>
          <p:txBody>
            <a:bodyPr tIns="45720" bIns="45720">
              <a:spAutoFit/>
            </a:bodyPr>
            <a:lstStyle>
              <a:lvl1pPr algn="ctr">
                <a:defRPr sz="4800" b="1"/>
              </a:lvl1pPr>
            </a:lstStyle>
            <a:p>
              <a:pPr>
                <a:defRPr b="0"/>
              </a:pPr>
              <a:r>
                <a:rPr sz="1400">
                  <a:cs typeface="思源宋体" panose="02020400000000000000" charset="-122"/>
                </a:rPr>
                <a:t>19%</a:t>
              </a:r>
              <a:endParaRPr sz="1400">
                <a:cs typeface="思源宋体" panose="02020400000000000000" charset="-122"/>
              </a:endParaRPr>
            </a:p>
          </p:txBody>
        </p:sp>
        <p:sp>
          <p:nvSpPr>
            <p:cNvPr id="2410" name="Shape 2410"/>
            <p:cNvSpPr/>
            <p:nvPr/>
          </p:nvSpPr>
          <p:spPr>
            <a:xfrm>
              <a:off x="7470" y="8183"/>
              <a:ext cx="1357" cy="485"/>
            </a:xfrm>
            <a:prstGeom prst="rect">
              <a:avLst/>
            </a:prstGeom>
            <a:ln w="12700">
              <a:miter lim="400000"/>
            </a:ln>
          </p:spPr>
          <p:txBody>
            <a:bodyPr tIns="45720" bIns="45720">
              <a:spAutoFit/>
            </a:bodyPr>
            <a:lstStyle>
              <a:lvl1pPr algn="ctr">
                <a:defRPr sz="4800" b="1"/>
              </a:lvl1pPr>
            </a:lstStyle>
            <a:p>
              <a:pPr>
                <a:defRPr b="0"/>
              </a:pPr>
              <a:r>
                <a:rPr sz="1400" dirty="0">
                  <a:cs typeface="思源宋体" panose="02020400000000000000" charset="-122"/>
                </a:rPr>
                <a:t>35%</a:t>
              </a:r>
              <a:endParaRPr sz="1400" dirty="0">
                <a:cs typeface="思源宋体" panose="02020400000000000000" charset="-122"/>
              </a:endParaRPr>
            </a:p>
          </p:txBody>
        </p:sp>
        <p:grpSp>
          <p:nvGrpSpPr>
            <p:cNvPr id="4" name="组合 3"/>
            <p:cNvGrpSpPr/>
            <p:nvPr/>
          </p:nvGrpSpPr>
          <p:grpSpPr>
            <a:xfrm>
              <a:off x="11249" y="2330"/>
              <a:ext cx="6584" cy="1524"/>
              <a:chOff x="11124" y="2540"/>
              <a:chExt cx="6584" cy="1524"/>
            </a:xfrm>
          </p:grpSpPr>
          <p:sp>
            <p:nvSpPr>
              <p:cNvPr id="135" name="Docer Falling Dust PPT demo 13"/>
              <p:cNvSpPr txBox="1"/>
              <p:nvPr/>
            </p:nvSpPr>
            <p:spPr>
              <a:xfrm>
                <a:off x="11124" y="3044"/>
                <a:ext cx="6585" cy="1020"/>
              </a:xfrm>
              <a:prstGeom prst="rect">
                <a:avLst/>
              </a:prstGeom>
              <a:noFill/>
            </p:spPr>
            <p:txBody>
              <a:bodyPr wrap="square" lIns="94002" tIns="47001" rIns="94002" bIns="47001" rtlCol="0">
                <a:spAutoFit/>
              </a:bodyPr>
              <a:lstStyle/>
              <a:p>
                <a:pPr marL="0" indent="0" algn="l">
                  <a:lnSpc>
                    <a:spcPct val="150000"/>
                  </a:lnSpc>
                  <a:spcBef>
                    <a:spcPts val="0"/>
                  </a:spcBef>
                  <a:spcAft>
                    <a:spcPts val="0"/>
                  </a:spcAft>
                  <a:buNone/>
                </a:pPr>
                <a:r>
                  <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在此编辑文本内容在此编辑文本内容在此编辑文本内容在此编辑文本内容在此编辑文本内容在此编辑文本内容</a:t>
                </a:r>
                <a:endPar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136" name="Docer Falling Dust PPT demo 12"/>
              <p:cNvSpPr txBox="1"/>
              <p:nvPr/>
            </p:nvSpPr>
            <p:spPr>
              <a:xfrm>
                <a:off x="11124" y="2540"/>
                <a:ext cx="2702" cy="632"/>
              </a:xfrm>
              <a:prstGeom prst="rect">
                <a:avLst/>
              </a:prstGeom>
              <a:noFill/>
            </p:spPr>
            <p:txBody>
              <a:bodyPr wrap="none" lIns="94002" tIns="47001" rIns="94002" bIns="47001" rtlCol="0">
                <a:spAutoFit/>
              </a:bodyPr>
              <a:lstStyle/>
              <a:p>
                <a:r>
                  <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核心文本内容</a:t>
                </a:r>
                <a:endPar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p:txBody>
          </p:sp>
        </p:grpSp>
        <p:grpSp>
          <p:nvGrpSpPr>
            <p:cNvPr id="5" name="组合 4"/>
            <p:cNvGrpSpPr/>
            <p:nvPr/>
          </p:nvGrpSpPr>
          <p:grpSpPr>
            <a:xfrm>
              <a:off x="11249" y="3934"/>
              <a:ext cx="6584" cy="1524"/>
              <a:chOff x="11124" y="2540"/>
              <a:chExt cx="6584" cy="1524"/>
            </a:xfrm>
          </p:grpSpPr>
          <p:sp>
            <p:nvSpPr>
              <p:cNvPr id="6" name="Docer Falling Dust PPT demo 13"/>
              <p:cNvSpPr txBox="1"/>
              <p:nvPr/>
            </p:nvSpPr>
            <p:spPr>
              <a:xfrm>
                <a:off x="11124" y="3044"/>
                <a:ext cx="6585" cy="1020"/>
              </a:xfrm>
              <a:prstGeom prst="rect">
                <a:avLst/>
              </a:prstGeom>
              <a:noFill/>
            </p:spPr>
            <p:txBody>
              <a:bodyPr wrap="square" lIns="94002" tIns="47001" rIns="94002" bIns="47001" rtlCol="0">
                <a:spAutoFit/>
              </a:bodyPr>
              <a:lstStyle/>
              <a:p>
                <a:pPr marL="0" indent="0" algn="l">
                  <a:lnSpc>
                    <a:spcPct val="150000"/>
                  </a:lnSpc>
                  <a:spcBef>
                    <a:spcPts val="0"/>
                  </a:spcBef>
                  <a:spcAft>
                    <a:spcPts val="0"/>
                  </a:spcAft>
                  <a:buNone/>
                </a:pPr>
                <a:r>
                  <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在此编辑文本内容在此编辑文本内容在此编辑文本内容在此编辑文本内容在此编辑文本内容在此编辑文本内容</a:t>
                </a:r>
                <a:endPar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7" name="Docer Falling Dust PPT demo 12"/>
              <p:cNvSpPr txBox="1"/>
              <p:nvPr/>
            </p:nvSpPr>
            <p:spPr>
              <a:xfrm>
                <a:off x="11124" y="2540"/>
                <a:ext cx="2702" cy="632"/>
              </a:xfrm>
              <a:prstGeom prst="rect">
                <a:avLst/>
              </a:prstGeom>
              <a:noFill/>
            </p:spPr>
            <p:txBody>
              <a:bodyPr wrap="none" lIns="94002" tIns="47001" rIns="94002" bIns="47001" rtlCol="0">
                <a:spAutoFit/>
              </a:bodyPr>
              <a:lstStyle/>
              <a:p>
                <a:r>
                  <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核心文本内容</a:t>
                </a:r>
                <a:endPar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p:txBody>
          </p:sp>
        </p:grpSp>
        <p:grpSp>
          <p:nvGrpSpPr>
            <p:cNvPr id="8" name="组合 7"/>
            <p:cNvGrpSpPr/>
            <p:nvPr/>
          </p:nvGrpSpPr>
          <p:grpSpPr>
            <a:xfrm>
              <a:off x="11249" y="5538"/>
              <a:ext cx="6584" cy="1524"/>
              <a:chOff x="11124" y="2540"/>
              <a:chExt cx="6584" cy="1524"/>
            </a:xfrm>
          </p:grpSpPr>
          <p:sp>
            <p:nvSpPr>
              <p:cNvPr id="15" name="Docer Falling Dust PPT demo 13"/>
              <p:cNvSpPr txBox="1"/>
              <p:nvPr/>
            </p:nvSpPr>
            <p:spPr>
              <a:xfrm>
                <a:off x="11124" y="3044"/>
                <a:ext cx="6585" cy="1020"/>
              </a:xfrm>
              <a:prstGeom prst="rect">
                <a:avLst/>
              </a:prstGeom>
              <a:noFill/>
            </p:spPr>
            <p:txBody>
              <a:bodyPr wrap="square" lIns="94002" tIns="47001" rIns="94002" bIns="47001" rtlCol="0">
                <a:spAutoFit/>
              </a:bodyPr>
              <a:lstStyle/>
              <a:p>
                <a:pPr marL="0" indent="0" algn="l">
                  <a:lnSpc>
                    <a:spcPct val="150000"/>
                  </a:lnSpc>
                  <a:spcBef>
                    <a:spcPts val="0"/>
                  </a:spcBef>
                  <a:spcAft>
                    <a:spcPts val="0"/>
                  </a:spcAft>
                  <a:buNone/>
                </a:pPr>
                <a:r>
                  <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在此编辑文本内容在此编辑文本内容在此编辑文本内容在此编辑文本内容在此编辑文本内容在此编辑文本内容</a:t>
                </a:r>
                <a:endPar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16" name="Docer Falling Dust PPT demo 12"/>
              <p:cNvSpPr txBox="1"/>
              <p:nvPr/>
            </p:nvSpPr>
            <p:spPr>
              <a:xfrm>
                <a:off x="11124" y="2540"/>
                <a:ext cx="2702" cy="632"/>
              </a:xfrm>
              <a:prstGeom prst="rect">
                <a:avLst/>
              </a:prstGeom>
              <a:noFill/>
            </p:spPr>
            <p:txBody>
              <a:bodyPr wrap="none" lIns="94002" tIns="47001" rIns="94002" bIns="47001" rtlCol="0">
                <a:spAutoFit/>
              </a:bodyPr>
              <a:lstStyle/>
              <a:p>
                <a:r>
                  <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核心文本内容</a:t>
                </a:r>
                <a:endPar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p:txBody>
          </p:sp>
        </p:grpSp>
        <p:grpSp>
          <p:nvGrpSpPr>
            <p:cNvPr id="17" name="组合 16"/>
            <p:cNvGrpSpPr/>
            <p:nvPr/>
          </p:nvGrpSpPr>
          <p:grpSpPr>
            <a:xfrm>
              <a:off x="11249" y="7142"/>
              <a:ext cx="6584" cy="1524"/>
              <a:chOff x="11124" y="2540"/>
              <a:chExt cx="6584" cy="1524"/>
            </a:xfrm>
          </p:grpSpPr>
          <p:sp>
            <p:nvSpPr>
              <p:cNvPr id="18" name="Docer Falling Dust PPT demo 13"/>
              <p:cNvSpPr txBox="1"/>
              <p:nvPr/>
            </p:nvSpPr>
            <p:spPr>
              <a:xfrm>
                <a:off x="11124" y="3044"/>
                <a:ext cx="6585" cy="1020"/>
              </a:xfrm>
              <a:prstGeom prst="rect">
                <a:avLst/>
              </a:prstGeom>
              <a:noFill/>
            </p:spPr>
            <p:txBody>
              <a:bodyPr wrap="square" lIns="94002" tIns="47001" rIns="94002" bIns="47001" rtlCol="0">
                <a:spAutoFit/>
              </a:bodyPr>
              <a:lstStyle/>
              <a:p>
                <a:pPr marL="0" indent="0" algn="l">
                  <a:lnSpc>
                    <a:spcPct val="150000"/>
                  </a:lnSpc>
                  <a:spcBef>
                    <a:spcPts val="0"/>
                  </a:spcBef>
                  <a:spcAft>
                    <a:spcPts val="0"/>
                  </a:spcAft>
                  <a:buNone/>
                </a:pPr>
                <a:r>
                  <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在此编辑文本内容在此编辑文本内容在此编辑文本内容在此编辑文本内容在此编辑文本内容在此编辑文本内容</a:t>
                </a:r>
                <a:endPar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19" name="Docer Falling Dust PPT demo 12"/>
              <p:cNvSpPr txBox="1"/>
              <p:nvPr/>
            </p:nvSpPr>
            <p:spPr>
              <a:xfrm>
                <a:off x="11124" y="2540"/>
                <a:ext cx="2702" cy="632"/>
              </a:xfrm>
              <a:prstGeom prst="rect">
                <a:avLst/>
              </a:prstGeom>
              <a:noFill/>
            </p:spPr>
            <p:txBody>
              <a:bodyPr wrap="none" lIns="94002" tIns="47001" rIns="94002" bIns="47001" rtlCol="0">
                <a:spAutoFit/>
              </a:bodyPr>
              <a:lstStyle/>
              <a:p>
                <a:r>
                  <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核心文本内容</a:t>
                </a:r>
                <a:endPar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p:txBody>
          </p:sp>
        </p:grpSp>
        <p:sp>
          <p:nvSpPr>
            <p:cNvPr id="23" name="文本框 22"/>
            <p:cNvSpPr txBox="1"/>
            <p:nvPr/>
          </p:nvSpPr>
          <p:spPr>
            <a:xfrm>
              <a:off x="10248" y="2264"/>
              <a:ext cx="1018" cy="1598"/>
            </a:xfrm>
            <a:prstGeom prst="rect">
              <a:avLst/>
            </a:prstGeom>
            <a:noFill/>
          </p:spPr>
          <p:txBody>
            <a:bodyPr wrap="none" rtlCol="0">
              <a:spAutoFit/>
            </a:bodyPr>
            <a:lstStyle/>
            <a:p>
              <a:r>
                <a:rPr lang="en-US" altLang="zh-CN" sz="6000">
                  <a:solidFill>
                    <a:schemeClr val="bg2">
                      <a:lumMod val="85000"/>
                    </a:schemeClr>
                  </a:solidFill>
                  <a:latin typeface="思源宋体 Heavy" panose="02020900000000000000" charset="-122"/>
                  <a:ea typeface="思源宋体 Heavy" panose="02020900000000000000" charset="-122"/>
                  <a:cs typeface="思源宋体" panose="02020400000000000000" charset="-122"/>
                </a:rPr>
                <a:t>1</a:t>
              </a:r>
              <a:endParaRPr lang="en-US" altLang="zh-CN" sz="6000">
                <a:solidFill>
                  <a:schemeClr val="bg2">
                    <a:lumMod val="85000"/>
                  </a:schemeClr>
                </a:solidFill>
                <a:latin typeface="思源宋体 Heavy" panose="02020900000000000000" charset="-122"/>
                <a:ea typeface="思源宋体 Heavy" panose="02020900000000000000" charset="-122"/>
                <a:cs typeface="思源宋体" panose="02020400000000000000" charset="-122"/>
              </a:endParaRPr>
            </a:p>
          </p:txBody>
        </p:sp>
        <p:sp>
          <p:nvSpPr>
            <p:cNvPr id="24" name="文本框 23"/>
            <p:cNvSpPr txBox="1"/>
            <p:nvPr/>
          </p:nvSpPr>
          <p:spPr>
            <a:xfrm>
              <a:off x="10248" y="3882"/>
              <a:ext cx="1018" cy="1598"/>
            </a:xfrm>
            <a:prstGeom prst="rect">
              <a:avLst/>
            </a:prstGeom>
            <a:noFill/>
          </p:spPr>
          <p:txBody>
            <a:bodyPr wrap="none" rtlCol="0">
              <a:spAutoFit/>
            </a:bodyPr>
            <a:lstStyle/>
            <a:p>
              <a:r>
                <a:rPr lang="en-US" altLang="zh-CN" sz="6000">
                  <a:solidFill>
                    <a:schemeClr val="bg2">
                      <a:lumMod val="85000"/>
                    </a:schemeClr>
                  </a:solidFill>
                  <a:latin typeface="思源宋体 Heavy" panose="02020900000000000000" charset="-122"/>
                  <a:ea typeface="思源宋体 Heavy" panose="02020900000000000000" charset="-122"/>
                  <a:cs typeface="思源宋体" panose="02020400000000000000" charset="-122"/>
                </a:rPr>
                <a:t>2</a:t>
              </a:r>
              <a:endParaRPr lang="en-US" altLang="zh-CN" sz="6000">
                <a:solidFill>
                  <a:schemeClr val="bg2">
                    <a:lumMod val="85000"/>
                  </a:schemeClr>
                </a:solidFill>
                <a:latin typeface="思源宋体 Heavy" panose="02020900000000000000" charset="-122"/>
                <a:ea typeface="思源宋体 Heavy" panose="02020900000000000000" charset="-122"/>
                <a:cs typeface="思源宋体" panose="02020400000000000000" charset="-122"/>
              </a:endParaRPr>
            </a:p>
          </p:txBody>
        </p:sp>
        <p:sp>
          <p:nvSpPr>
            <p:cNvPr id="25" name="文本框 24"/>
            <p:cNvSpPr txBox="1"/>
            <p:nvPr/>
          </p:nvSpPr>
          <p:spPr>
            <a:xfrm>
              <a:off x="10248" y="5500"/>
              <a:ext cx="1018" cy="1598"/>
            </a:xfrm>
            <a:prstGeom prst="rect">
              <a:avLst/>
            </a:prstGeom>
            <a:noFill/>
          </p:spPr>
          <p:txBody>
            <a:bodyPr wrap="none" rtlCol="0">
              <a:spAutoFit/>
            </a:bodyPr>
            <a:lstStyle/>
            <a:p>
              <a:r>
                <a:rPr lang="en-US" altLang="zh-CN" sz="6000">
                  <a:solidFill>
                    <a:schemeClr val="bg2">
                      <a:lumMod val="85000"/>
                    </a:schemeClr>
                  </a:solidFill>
                  <a:latin typeface="思源宋体 Heavy" panose="02020900000000000000" charset="-122"/>
                  <a:ea typeface="思源宋体 Heavy" panose="02020900000000000000" charset="-122"/>
                  <a:cs typeface="思源宋体" panose="02020400000000000000" charset="-122"/>
                </a:rPr>
                <a:t>3</a:t>
              </a:r>
              <a:endParaRPr lang="en-US" altLang="zh-CN" sz="6000">
                <a:solidFill>
                  <a:schemeClr val="bg2">
                    <a:lumMod val="85000"/>
                  </a:schemeClr>
                </a:solidFill>
                <a:latin typeface="思源宋体 Heavy" panose="02020900000000000000" charset="-122"/>
                <a:ea typeface="思源宋体 Heavy" panose="02020900000000000000" charset="-122"/>
                <a:cs typeface="思源宋体" panose="02020400000000000000" charset="-122"/>
              </a:endParaRPr>
            </a:p>
          </p:txBody>
        </p:sp>
        <p:sp>
          <p:nvSpPr>
            <p:cNvPr id="26" name="文本框 25"/>
            <p:cNvSpPr txBox="1"/>
            <p:nvPr/>
          </p:nvSpPr>
          <p:spPr>
            <a:xfrm>
              <a:off x="10248" y="7118"/>
              <a:ext cx="1018" cy="1598"/>
            </a:xfrm>
            <a:prstGeom prst="rect">
              <a:avLst/>
            </a:prstGeom>
            <a:noFill/>
          </p:spPr>
          <p:txBody>
            <a:bodyPr wrap="none" rtlCol="0">
              <a:spAutoFit/>
            </a:bodyPr>
            <a:lstStyle/>
            <a:p>
              <a:r>
                <a:rPr lang="en-US" altLang="zh-CN" sz="6000">
                  <a:solidFill>
                    <a:schemeClr val="bg2">
                      <a:lumMod val="85000"/>
                    </a:schemeClr>
                  </a:solidFill>
                  <a:latin typeface="思源宋体 Heavy" panose="02020900000000000000" charset="-122"/>
                  <a:ea typeface="思源宋体 Heavy" panose="02020900000000000000" charset="-122"/>
                  <a:cs typeface="思源宋体" panose="02020400000000000000" charset="-122"/>
                </a:rPr>
                <a:t>4</a:t>
              </a:r>
              <a:endParaRPr lang="en-US" altLang="zh-CN" sz="6000">
                <a:solidFill>
                  <a:schemeClr val="bg2">
                    <a:lumMod val="85000"/>
                  </a:schemeClr>
                </a:solidFill>
                <a:latin typeface="思源宋体 Heavy" panose="02020900000000000000" charset="-122"/>
                <a:ea typeface="思源宋体 Heavy" panose="02020900000000000000" charset="-122"/>
                <a:cs typeface="思源宋体" panose="02020400000000000000" charset="-122"/>
              </a:endParaRPr>
            </a:p>
          </p:txBody>
        </p:sp>
      </p:grpSp>
    </p:spTree>
    <p:custDataLst>
      <p:tags r:id="rId1"/>
    </p:custDataLst>
  </p:cSld>
  <p:clrMapOvr>
    <a:masterClrMapping/>
  </p:clrMapOvr>
  <p:transition advTm="2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500"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规划</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方案</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PLANNING SCHEME</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892810" y="1965032"/>
            <a:ext cx="10549255" cy="3821088"/>
            <a:chOff x="1406" y="3094"/>
            <a:chExt cx="16613" cy="6018"/>
          </a:xfrm>
        </p:grpSpPr>
        <p:grpSp>
          <p:nvGrpSpPr>
            <p:cNvPr id="8" name="组合 7"/>
            <p:cNvGrpSpPr/>
            <p:nvPr/>
          </p:nvGrpSpPr>
          <p:grpSpPr>
            <a:xfrm>
              <a:off x="1406" y="3160"/>
              <a:ext cx="3806" cy="5952"/>
              <a:chOff x="6264937" y="2006639"/>
              <a:chExt cx="2416504" cy="3779340"/>
            </a:xfrm>
          </p:grpSpPr>
          <p:sp>
            <p:nvSpPr>
              <p:cNvPr id="9" name="形状2"/>
              <p:cNvSpPr/>
              <p:nvPr/>
            </p:nvSpPr>
            <p:spPr>
              <a:xfrm>
                <a:off x="6264937" y="2750980"/>
                <a:ext cx="2416504" cy="3025140"/>
              </a:xfrm>
              <a:custGeom>
                <a:avLst/>
                <a:gdLst>
                  <a:gd name="connsiteX0" fmla="*/ 113189 w 2416504"/>
                  <a:gd name="connsiteY0" fmla="*/ 0 h 2874009"/>
                  <a:gd name="connsiteX1" fmla="*/ 258846 w 2416504"/>
                  <a:gd name="connsiteY1" fmla="*/ 0 h 2874009"/>
                  <a:gd name="connsiteX2" fmla="*/ 1171144 w 2416504"/>
                  <a:gd name="connsiteY2" fmla="*/ 912298 h 2874009"/>
                  <a:gd name="connsiteX3" fmla="*/ 2083442 w 2416504"/>
                  <a:gd name="connsiteY3" fmla="*/ 0 h 2874009"/>
                  <a:gd name="connsiteX4" fmla="*/ 2303315 w 2416504"/>
                  <a:gd name="connsiteY4" fmla="*/ 0 h 2874009"/>
                  <a:gd name="connsiteX5" fmla="*/ 2416504 w 2416504"/>
                  <a:gd name="connsiteY5" fmla="*/ 113189 h 2874009"/>
                  <a:gd name="connsiteX6" fmla="*/ 2416504 w 2416504"/>
                  <a:gd name="connsiteY6" fmla="*/ 2760820 h 2874009"/>
                  <a:gd name="connsiteX7" fmla="*/ 2303315 w 2416504"/>
                  <a:gd name="connsiteY7" fmla="*/ 2874009 h 2874009"/>
                  <a:gd name="connsiteX8" fmla="*/ 113189 w 2416504"/>
                  <a:gd name="connsiteY8" fmla="*/ 2874009 h 2874009"/>
                  <a:gd name="connsiteX9" fmla="*/ 0 w 2416504"/>
                  <a:gd name="connsiteY9" fmla="*/ 2760820 h 2874009"/>
                  <a:gd name="connsiteX10" fmla="*/ 0 w 2416504"/>
                  <a:gd name="connsiteY10" fmla="*/ 113189 h 2874009"/>
                  <a:gd name="connsiteX11" fmla="*/ 113189 w 2416504"/>
                  <a:gd name="connsiteY11" fmla="*/ 0 h 2874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504" h="2874009">
                    <a:moveTo>
                      <a:pt x="113189" y="0"/>
                    </a:moveTo>
                    <a:lnTo>
                      <a:pt x="258846" y="0"/>
                    </a:lnTo>
                    <a:cubicBezTo>
                      <a:pt x="258846" y="503848"/>
                      <a:pt x="667296" y="912298"/>
                      <a:pt x="1171144" y="912298"/>
                    </a:cubicBezTo>
                    <a:cubicBezTo>
                      <a:pt x="1674992" y="912298"/>
                      <a:pt x="2083442" y="503848"/>
                      <a:pt x="2083442" y="0"/>
                    </a:cubicBezTo>
                    <a:lnTo>
                      <a:pt x="2303315" y="0"/>
                    </a:lnTo>
                    <a:cubicBezTo>
                      <a:pt x="2365828" y="0"/>
                      <a:pt x="2416504" y="50676"/>
                      <a:pt x="2416504" y="113189"/>
                    </a:cubicBezTo>
                    <a:lnTo>
                      <a:pt x="2416504" y="2760820"/>
                    </a:lnTo>
                    <a:cubicBezTo>
                      <a:pt x="2416504" y="2823333"/>
                      <a:pt x="2365828" y="2874009"/>
                      <a:pt x="2303315" y="2874009"/>
                    </a:cubicBezTo>
                    <a:lnTo>
                      <a:pt x="113189" y="2874009"/>
                    </a:lnTo>
                    <a:cubicBezTo>
                      <a:pt x="50676" y="2874009"/>
                      <a:pt x="0" y="2823333"/>
                      <a:pt x="0" y="2760820"/>
                    </a:cubicBezTo>
                    <a:lnTo>
                      <a:pt x="0" y="113189"/>
                    </a:lnTo>
                    <a:cubicBezTo>
                      <a:pt x="0" y="50676"/>
                      <a:pt x="50676" y="0"/>
                      <a:pt x="113189" y="0"/>
                    </a:cubicBezTo>
                    <a:close/>
                  </a:path>
                </a:pathLst>
              </a:custGeom>
              <a:solidFill>
                <a:sysClr val="window" lastClr="FFFFFF"/>
              </a:solidFill>
              <a:ln w="12700" cap="flat" cmpd="sng" algn="ctr">
                <a:solidFill>
                  <a:srgbClr val="64BDBF"/>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panose="02020400000000000000" charset="-122"/>
                  <a:ea typeface="思源宋体" panose="02020400000000000000" charset="-122"/>
                  <a:cs typeface="思源宋体" panose="02020400000000000000" charset="-122"/>
                </a:endParaRPr>
              </a:p>
            </p:txBody>
          </p:sp>
          <p:sp>
            <p:nvSpPr>
              <p:cNvPr id="10" name="形状2"/>
              <p:cNvSpPr/>
              <p:nvPr/>
            </p:nvSpPr>
            <p:spPr>
              <a:xfrm>
                <a:off x="6957614" y="4411907"/>
                <a:ext cx="1031152" cy="142292"/>
              </a:xfrm>
              <a:prstGeom prst="roundRect">
                <a:avLst>
                  <a:gd name="adj" fmla="val 50000"/>
                </a:avLst>
              </a:prstGeom>
              <a:solidFill>
                <a:srgbClr val="D9D9D9">
                  <a:alpha val="21000"/>
                </a:srgb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宋体" panose="02020400000000000000" charset="-122"/>
                  <a:ea typeface="思源宋体" panose="02020400000000000000" charset="-122"/>
                  <a:cs typeface="思源宋体" panose="02020400000000000000" charset="-122"/>
                </a:endParaRPr>
              </a:p>
            </p:txBody>
          </p:sp>
          <p:sp>
            <p:nvSpPr>
              <p:cNvPr id="11" name="文本框 10"/>
              <p:cNvSpPr txBox="1"/>
              <p:nvPr/>
            </p:nvSpPr>
            <p:spPr>
              <a:xfrm>
                <a:off x="6847166" y="4186225"/>
                <a:ext cx="1271332" cy="368300"/>
              </a:xfrm>
              <a:prstGeom prst="rect">
                <a:avLst/>
              </a:prstGeom>
              <a:noFill/>
            </p:spPr>
            <p:txBody>
              <a:bodyPr wrap="square" rtlCol="0">
                <a:spAutoFit/>
              </a:bodyPr>
              <a:p>
                <a:pPr algn="dist">
                  <a:lnSpc>
                    <a:spcPct val="90000"/>
                  </a:lnSpc>
                  <a:spcBef>
                    <a:spcPts val="1000"/>
                  </a:spcBef>
                  <a:defRPr/>
                </a:pPr>
                <a:r>
                  <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核心文本</a:t>
                </a:r>
                <a:endPar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p:txBody>
          </p:sp>
          <p:sp>
            <p:nvSpPr>
              <p:cNvPr id="12" name="形状1"/>
              <p:cNvSpPr/>
              <p:nvPr/>
            </p:nvSpPr>
            <p:spPr>
              <a:xfrm>
                <a:off x="6276209" y="5696224"/>
                <a:ext cx="2405232" cy="89755"/>
              </a:xfrm>
              <a:custGeom>
                <a:avLst/>
                <a:gdLst>
                  <a:gd name="connsiteX0" fmla="*/ 0 w 2405232"/>
                  <a:gd name="connsiteY0" fmla="*/ 0 h 89755"/>
                  <a:gd name="connsiteX1" fmla="*/ 2405232 w 2405232"/>
                  <a:gd name="connsiteY1" fmla="*/ 0 h 89755"/>
                  <a:gd name="connsiteX2" fmla="*/ 2401973 w 2405232"/>
                  <a:gd name="connsiteY2" fmla="*/ 16989 h 89755"/>
                  <a:gd name="connsiteX3" fmla="*/ 2297679 w 2405232"/>
                  <a:gd name="connsiteY3" fmla="*/ 89755 h 89755"/>
                  <a:gd name="connsiteX4" fmla="*/ 107553 w 2405232"/>
                  <a:gd name="connsiteY4" fmla="*/ 89755 h 89755"/>
                  <a:gd name="connsiteX5" fmla="*/ 3259 w 2405232"/>
                  <a:gd name="connsiteY5" fmla="*/ 16989 h 89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05232" h="89755">
                    <a:moveTo>
                      <a:pt x="0" y="0"/>
                    </a:moveTo>
                    <a:lnTo>
                      <a:pt x="2405232" y="0"/>
                    </a:lnTo>
                    <a:lnTo>
                      <a:pt x="2401973" y="16989"/>
                    </a:lnTo>
                    <a:cubicBezTo>
                      <a:pt x="2384790" y="59751"/>
                      <a:pt x="2344564" y="89755"/>
                      <a:pt x="2297679" y="89755"/>
                    </a:cubicBezTo>
                    <a:lnTo>
                      <a:pt x="107553" y="89755"/>
                    </a:lnTo>
                    <a:cubicBezTo>
                      <a:pt x="60668" y="89755"/>
                      <a:pt x="20442" y="59751"/>
                      <a:pt x="3259" y="16989"/>
                    </a:cubicBezTo>
                    <a:close/>
                  </a:path>
                </a:pathLst>
              </a:custGeom>
              <a:solidFill>
                <a:srgbClr val="64BDBF"/>
              </a:solidFill>
              <a:ln w="12700" cap="flat" cmpd="sng" algn="ctr">
                <a:noFill/>
                <a:prstDash val="solid"/>
                <a:miter lim="800000"/>
              </a:ln>
              <a:effectLst/>
            </p:spPr>
            <p:txBody>
              <a:bodyPr wrap="square" rtlCol="0" anchor="ctr">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panose="02020400000000000000" charset="-122"/>
                  <a:ea typeface="思源宋体" panose="02020400000000000000" charset="-122"/>
                  <a:cs typeface="思源宋体" panose="02020400000000000000" charset="-122"/>
                </a:endParaRPr>
              </a:p>
            </p:txBody>
          </p:sp>
          <p:sp>
            <p:nvSpPr>
              <p:cNvPr id="4" name="文本框 3"/>
              <p:cNvSpPr txBox="1"/>
              <p:nvPr/>
            </p:nvSpPr>
            <p:spPr>
              <a:xfrm>
                <a:off x="6466867" y="4625298"/>
                <a:ext cx="2012315" cy="830580"/>
              </a:xfrm>
              <a:prstGeom prst="rect">
                <a:avLst/>
              </a:prstGeom>
              <a:noFill/>
            </p:spPr>
            <p:txBody>
              <a:bodyPr wrap="square" lIns="0" tIns="0" rIns="0" bIns="0" rtlCol="0">
                <a:spAutoFit/>
              </a:bodyPr>
              <a:p>
                <a:pPr lvl="0" algn="ct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a:t>
                </a:r>
                <a:endParaRPr lang="zh-CN" altLang="en-US"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pic>
            <p:nvPicPr>
              <p:cNvPr id="5" name="图片 4" descr="D:\千图网\文艺读书\IMG_3473.jpgIMG_3473"/>
              <p:cNvPicPr>
                <a:picLocks noChangeAspect="1"/>
              </p:cNvPicPr>
              <p:nvPr/>
            </p:nvPicPr>
            <p:blipFill rotWithShape="1">
              <a:blip r:embed="rId1"/>
              <a:srcRect/>
              <a:stretch>
                <a:fillRect/>
              </a:stretch>
            </p:blipFill>
            <p:spPr>
              <a:xfrm>
                <a:off x="6467476" y="2006639"/>
                <a:ext cx="1894600" cy="1795857"/>
              </a:xfrm>
              <a:prstGeom prst="ellipse">
                <a:avLst/>
              </a:prstGeom>
              <a:ln w="15875">
                <a:noFill/>
              </a:ln>
            </p:spPr>
          </p:pic>
        </p:grpSp>
        <p:grpSp>
          <p:nvGrpSpPr>
            <p:cNvPr id="6" name="组合 5"/>
            <p:cNvGrpSpPr/>
            <p:nvPr/>
          </p:nvGrpSpPr>
          <p:grpSpPr>
            <a:xfrm>
              <a:off x="5669" y="3161"/>
              <a:ext cx="3805" cy="5951"/>
              <a:chOff x="6264937" y="2006739"/>
              <a:chExt cx="2416504" cy="3779240"/>
            </a:xfrm>
          </p:grpSpPr>
          <p:sp>
            <p:nvSpPr>
              <p:cNvPr id="7" name="形状2"/>
              <p:cNvSpPr/>
              <p:nvPr/>
            </p:nvSpPr>
            <p:spPr>
              <a:xfrm>
                <a:off x="6264937" y="2750980"/>
                <a:ext cx="2416504" cy="3025140"/>
              </a:xfrm>
              <a:custGeom>
                <a:avLst/>
                <a:gdLst>
                  <a:gd name="connsiteX0" fmla="*/ 113189 w 2416504"/>
                  <a:gd name="connsiteY0" fmla="*/ 0 h 2874009"/>
                  <a:gd name="connsiteX1" fmla="*/ 258846 w 2416504"/>
                  <a:gd name="connsiteY1" fmla="*/ 0 h 2874009"/>
                  <a:gd name="connsiteX2" fmla="*/ 1171144 w 2416504"/>
                  <a:gd name="connsiteY2" fmla="*/ 912298 h 2874009"/>
                  <a:gd name="connsiteX3" fmla="*/ 2083442 w 2416504"/>
                  <a:gd name="connsiteY3" fmla="*/ 0 h 2874009"/>
                  <a:gd name="connsiteX4" fmla="*/ 2303315 w 2416504"/>
                  <a:gd name="connsiteY4" fmla="*/ 0 h 2874009"/>
                  <a:gd name="connsiteX5" fmla="*/ 2416504 w 2416504"/>
                  <a:gd name="connsiteY5" fmla="*/ 113189 h 2874009"/>
                  <a:gd name="connsiteX6" fmla="*/ 2416504 w 2416504"/>
                  <a:gd name="connsiteY6" fmla="*/ 2760820 h 2874009"/>
                  <a:gd name="connsiteX7" fmla="*/ 2303315 w 2416504"/>
                  <a:gd name="connsiteY7" fmla="*/ 2874009 h 2874009"/>
                  <a:gd name="connsiteX8" fmla="*/ 113189 w 2416504"/>
                  <a:gd name="connsiteY8" fmla="*/ 2874009 h 2874009"/>
                  <a:gd name="connsiteX9" fmla="*/ 0 w 2416504"/>
                  <a:gd name="connsiteY9" fmla="*/ 2760820 h 2874009"/>
                  <a:gd name="connsiteX10" fmla="*/ 0 w 2416504"/>
                  <a:gd name="connsiteY10" fmla="*/ 113189 h 2874009"/>
                  <a:gd name="connsiteX11" fmla="*/ 113189 w 2416504"/>
                  <a:gd name="connsiteY11" fmla="*/ 0 h 2874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504" h="2874009">
                    <a:moveTo>
                      <a:pt x="113189" y="0"/>
                    </a:moveTo>
                    <a:lnTo>
                      <a:pt x="258846" y="0"/>
                    </a:lnTo>
                    <a:cubicBezTo>
                      <a:pt x="258846" y="503848"/>
                      <a:pt x="667296" y="912298"/>
                      <a:pt x="1171144" y="912298"/>
                    </a:cubicBezTo>
                    <a:cubicBezTo>
                      <a:pt x="1674992" y="912298"/>
                      <a:pt x="2083442" y="503848"/>
                      <a:pt x="2083442" y="0"/>
                    </a:cubicBezTo>
                    <a:lnTo>
                      <a:pt x="2303315" y="0"/>
                    </a:lnTo>
                    <a:cubicBezTo>
                      <a:pt x="2365828" y="0"/>
                      <a:pt x="2416504" y="50676"/>
                      <a:pt x="2416504" y="113189"/>
                    </a:cubicBezTo>
                    <a:lnTo>
                      <a:pt x="2416504" y="2760820"/>
                    </a:lnTo>
                    <a:cubicBezTo>
                      <a:pt x="2416504" y="2823333"/>
                      <a:pt x="2365828" y="2874009"/>
                      <a:pt x="2303315" y="2874009"/>
                    </a:cubicBezTo>
                    <a:lnTo>
                      <a:pt x="113189" y="2874009"/>
                    </a:lnTo>
                    <a:cubicBezTo>
                      <a:pt x="50676" y="2874009"/>
                      <a:pt x="0" y="2823333"/>
                      <a:pt x="0" y="2760820"/>
                    </a:cubicBezTo>
                    <a:lnTo>
                      <a:pt x="0" y="113189"/>
                    </a:lnTo>
                    <a:cubicBezTo>
                      <a:pt x="0" y="50676"/>
                      <a:pt x="50676" y="0"/>
                      <a:pt x="113189" y="0"/>
                    </a:cubicBezTo>
                    <a:close/>
                  </a:path>
                </a:pathLst>
              </a:custGeom>
              <a:solidFill>
                <a:sysClr val="window" lastClr="FFFFFF"/>
              </a:solidFill>
              <a:ln w="12700" cap="flat" cmpd="sng" algn="ctr">
                <a:solidFill>
                  <a:srgbClr val="FA90A7"/>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panose="02020400000000000000" charset="-122"/>
                  <a:ea typeface="思源宋体" panose="02020400000000000000" charset="-122"/>
                  <a:cs typeface="思源宋体" panose="02020400000000000000" charset="-122"/>
                </a:endParaRPr>
              </a:p>
            </p:txBody>
          </p:sp>
          <p:sp>
            <p:nvSpPr>
              <p:cNvPr id="16" name="形状2"/>
              <p:cNvSpPr/>
              <p:nvPr/>
            </p:nvSpPr>
            <p:spPr>
              <a:xfrm>
                <a:off x="6957614" y="4411907"/>
                <a:ext cx="1031152" cy="142292"/>
              </a:xfrm>
              <a:prstGeom prst="roundRect">
                <a:avLst>
                  <a:gd name="adj" fmla="val 50000"/>
                </a:avLst>
              </a:prstGeom>
              <a:solidFill>
                <a:srgbClr val="D9D9D9">
                  <a:alpha val="21000"/>
                </a:srgb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宋体" panose="02020400000000000000" charset="-122"/>
                  <a:ea typeface="思源宋体" panose="02020400000000000000" charset="-122"/>
                  <a:cs typeface="思源宋体" panose="02020400000000000000" charset="-122"/>
                </a:endParaRPr>
              </a:p>
            </p:txBody>
          </p:sp>
          <p:sp>
            <p:nvSpPr>
              <p:cNvPr id="17" name="文本框 16"/>
              <p:cNvSpPr txBox="1"/>
              <p:nvPr/>
            </p:nvSpPr>
            <p:spPr>
              <a:xfrm>
                <a:off x="6847168" y="4186225"/>
                <a:ext cx="1271332" cy="368300"/>
              </a:xfrm>
              <a:prstGeom prst="rect">
                <a:avLst/>
              </a:prstGeom>
              <a:noFill/>
            </p:spPr>
            <p:txBody>
              <a:bodyPr wrap="square" rtlCol="0">
                <a:spAutoFit/>
              </a:bodyPr>
              <a:p>
                <a:pPr algn="dist">
                  <a:lnSpc>
                    <a:spcPct val="90000"/>
                  </a:lnSpc>
                  <a:spcBef>
                    <a:spcPts val="1000"/>
                  </a:spcBef>
                  <a:defRPr/>
                </a:pPr>
                <a:r>
                  <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核心文本</a:t>
                </a:r>
                <a:endPar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p:txBody>
          </p:sp>
          <p:sp>
            <p:nvSpPr>
              <p:cNvPr id="18" name="形状1"/>
              <p:cNvSpPr/>
              <p:nvPr/>
            </p:nvSpPr>
            <p:spPr>
              <a:xfrm>
                <a:off x="6276209" y="5696224"/>
                <a:ext cx="2405232" cy="89755"/>
              </a:xfrm>
              <a:custGeom>
                <a:avLst/>
                <a:gdLst>
                  <a:gd name="connsiteX0" fmla="*/ 0 w 2405232"/>
                  <a:gd name="connsiteY0" fmla="*/ 0 h 89755"/>
                  <a:gd name="connsiteX1" fmla="*/ 2405232 w 2405232"/>
                  <a:gd name="connsiteY1" fmla="*/ 0 h 89755"/>
                  <a:gd name="connsiteX2" fmla="*/ 2401973 w 2405232"/>
                  <a:gd name="connsiteY2" fmla="*/ 16989 h 89755"/>
                  <a:gd name="connsiteX3" fmla="*/ 2297679 w 2405232"/>
                  <a:gd name="connsiteY3" fmla="*/ 89755 h 89755"/>
                  <a:gd name="connsiteX4" fmla="*/ 107553 w 2405232"/>
                  <a:gd name="connsiteY4" fmla="*/ 89755 h 89755"/>
                  <a:gd name="connsiteX5" fmla="*/ 3259 w 2405232"/>
                  <a:gd name="connsiteY5" fmla="*/ 16989 h 89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05232" h="89755">
                    <a:moveTo>
                      <a:pt x="0" y="0"/>
                    </a:moveTo>
                    <a:lnTo>
                      <a:pt x="2405232" y="0"/>
                    </a:lnTo>
                    <a:lnTo>
                      <a:pt x="2401973" y="16989"/>
                    </a:lnTo>
                    <a:cubicBezTo>
                      <a:pt x="2384790" y="59751"/>
                      <a:pt x="2344564" y="89755"/>
                      <a:pt x="2297679" y="89755"/>
                    </a:cubicBezTo>
                    <a:lnTo>
                      <a:pt x="107553" y="89755"/>
                    </a:lnTo>
                    <a:cubicBezTo>
                      <a:pt x="60668" y="89755"/>
                      <a:pt x="20442" y="59751"/>
                      <a:pt x="3259" y="16989"/>
                    </a:cubicBezTo>
                    <a:close/>
                  </a:path>
                </a:pathLst>
              </a:custGeom>
              <a:solidFill>
                <a:srgbClr val="FA90A7"/>
              </a:solidFill>
              <a:ln w="12700" cap="flat" cmpd="sng" algn="ctr">
                <a:noFill/>
                <a:prstDash val="solid"/>
                <a:miter lim="800000"/>
              </a:ln>
              <a:effectLst/>
            </p:spPr>
            <p:txBody>
              <a:bodyPr wrap="square" rtlCol="0" anchor="ctr">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panose="02020400000000000000" charset="-122"/>
                  <a:ea typeface="思源宋体" panose="02020400000000000000" charset="-122"/>
                  <a:cs typeface="思源宋体" panose="02020400000000000000" charset="-122"/>
                </a:endParaRPr>
              </a:p>
            </p:txBody>
          </p:sp>
          <p:sp>
            <p:nvSpPr>
              <p:cNvPr id="19" name="文本框 18"/>
              <p:cNvSpPr txBox="1"/>
              <p:nvPr/>
            </p:nvSpPr>
            <p:spPr>
              <a:xfrm>
                <a:off x="6466867" y="4625298"/>
                <a:ext cx="2012315" cy="830580"/>
              </a:xfrm>
              <a:prstGeom prst="rect">
                <a:avLst/>
              </a:prstGeom>
              <a:noFill/>
            </p:spPr>
            <p:txBody>
              <a:bodyPr wrap="square" lIns="0" tIns="0" rIns="0" bIns="0" rtlCol="0">
                <a:spAutoFit/>
              </a:bodyPr>
              <a:p>
                <a:pPr lvl="0" algn="ct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a:t>
                </a:r>
                <a:endParaRPr lang="zh-CN" altLang="en-US"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pic>
            <p:nvPicPr>
              <p:cNvPr id="20" name="图片 19" descr="D:\千图网\文艺读书\IMG_2299.JPGIMG_2299"/>
              <p:cNvPicPr>
                <a:picLocks noChangeAspect="1"/>
              </p:cNvPicPr>
              <p:nvPr/>
            </p:nvPicPr>
            <p:blipFill rotWithShape="1">
              <a:blip r:embed="rId2"/>
              <a:srcRect/>
              <a:stretch>
                <a:fillRect/>
              </a:stretch>
            </p:blipFill>
            <p:spPr>
              <a:xfrm>
                <a:off x="6526593" y="2006739"/>
                <a:ext cx="1830319" cy="1753917"/>
              </a:xfrm>
              <a:prstGeom prst="ellipse">
                <a:avLst/>
              </a:prstGeom>
              <a:ln w="15875">
                <a:noFill/>
              </a:ln>
            </p:spPr>
          </p:pic>
        </p:grpSp>
        <p:grpSp>
          <p:nvGrpSpPr>
            <p:cNvPr id="21" name="组合 20"/>
            <p:cNvGrpSpPr/>
            <p:nvPr/>
          </p:nvGrpSpPr>
          <p:grpSpPr>
            <a:xfrm>
              <a:off x="9945" y="3100"/>
              <a:ext cx="3805" cy="6012"/>
              <a:chOff x="6264937" y="1968219"/>
              <a:chExt cx="2416504" cy="3817760"/>
            </a:xfrm>
          </p:grpSpPr>
          <p:sp>
            <p:nvSpPr>
              <p:cNvPr id="22" name="形状2"/>
              <p:cNvSpPr/>
              <p:nvPr/>
            </p:nvSpPr>
            <p:spPr>
              <a:xfrm>
                <a:off x="6264937" y="2750980"/>
                <a:ext cx="2416504" cy="3025140"/>
              </a:xfrm>
              <a:custGeom>
                <a:avLst/>
                <a:gdLst>
                  <a:gd name="connsiteX0" fmla="*/ 113189 w 2416504"/>
                  <a:gd name="connsiteY0" fmla="*/ 0 h 2874009"/>
                  <a:gd name="connsiteX1" fmla="*/ 258846 w 2416504"/>
                  <a:gd name="connsiteY1" fmla="*/ 0 h 2874009"/>
                  <a:gd name="connsiteX2" fmla="*/ 1171144 w 2416504"/>
                  <a:gd name="connsiteY2" fmla="*/ 912298 h 2874009"/>
                  <a:gd name="connsiteX3" fmla="*/ 2083442 w 2416504"/>
                  <a:gd name="connsiteY3" fmla="*/ 0 h 2874009"/>
                  <a:gd name="connsiteX4" fmla="*/ 2303315 w 2416504"/>
                  <a:gd name="connsiteY4" fmla="*/ 0 h 2874009"/>
                  <a:gd name="connsiteX5" fmla="*/ 2416504 w 2416504"/>
                  <a:gd name="connsiteY5" fmla="*/ 113189 h 2874009"/>
                  <a:gd name="connsiteX6" fmla="*/ 2416504 w 2416504"/>
                  <a:gd name="connsiteY6" fmla="*/ 2760820 h 2874009"/>
                  <a:gd name="connsiteX7" fmla="*/ 2303315 w 2416504"/>
                  <a:gd name="connsiteY7" fmla="*/ 2874009 h 2874009"/>
                  <a:gd name="connsiteX8" fmla="*/ 113189 w 2416504"/>
                  <a:gd name="connsiteY8" fmla="*/ 2874009 h 2874009"/>
                  <a:gd name="connsiteX9" fmla="*/ 0 w 2416504"/>
                  <a:gd name="connsiteY9" fmla="*/ 2760820 h 2874009"/>
                  <a:gd name="connsiteX10" fmla="*/ 0 w 2416504"/>
                  <a:gd name="connsiteY10" fmla="*/ 113189 h 2874009"/>
                  <a:gd name="connsiteX11" fmla="*/ 113189 w 2416504"/>
                  <a:gd name="connsiteY11" fmla="*/ 0 h 2874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504" h="2874009">
                    <a:moveTo>
                      <a:pt x="113189" y="0"/>
                    </a:moveTo>
                    <a:lnTo>
                      <a:pt x="258846" y="0"/>
                    </a:lnTo>
                    <a:cubicBezTo>
                      <a:pt x="258846" y="503848"/>
                      <a:pt x="667296" y="912298"/>
                      <a:pt x="1171144" y="912298"/>
                    </a:cubicBezTo>
                    <a:cubicBezTo>
                      <a:pt x="1674992" y="912298"/>
                      <a:pt x="2083442" y="503848"/>
                      <a:pt x="2083442" y="0"/>
                    </a:cubicBezTo>
                    <a:lnTo>
                      <a:pt x="2303315" y="0"/>
                    </a:lnTo>
                    <a:cubicBezTo>
                      <a:pt x="2365828" y="0"/>
                      <a:pt x="2416504" y="50676"/>
                      <a:pt x="2416504" y="113189"/>
                    </a:cubicBezTo>
                    <a:lnTo>
                      <a:pt x="2416504" y="2760820"/>
                    </a:lnTo>
                    <a:cubicBezTo>
                      <a:pt x="2416504" y="2823333"/>
                      <a:pt x="2365828" y="2874009"/>
                      <a:pt x="2303315" y="2874009"/>
                    </a:cubicBezTo>
                    <a:lnTo>
                      <a:pt x="113189" y="2874009"/>
                    </a:lnTo>
                    <a:cubicBezTo>
                      <a:pt x="50676" y="2874009"/>
                      <a:pt x="0" y="2823333"/>
                      <a:pt x="0" y="2760820"/>
                    </a:cubicBezTo>
                    <a:lnTo>
                      <a:pt x="0" y="113189"/>
                    </a:lnTo>
                    <a:cubicBezTo>
                      <a:pt x="0" y="50676"/>
                      <a:pt x="50676" y="0"/>
                      <a:pt x="113189" y="0"/>
                    </a:cubicBezTo>
                    <a:close/>
                  </a:path>
                </a:pathLst>
              </a:custGeom>
              <a:solidFill>
                <a:sysClr val="window" lastClr="FFFFFF"/>
              </a:solidFill>
              <a:ln w="12700" cap="flat" cmpd="sng" algn="ctr">
                <a:solidFill>
                  <a:srgbClr val="64BDBF"/>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panose="02020400000000000000" charset="-122"/>
                  <a:ea typeface="思源宋体" panose="02020400000000000000" charset="-122"/>
                  <a:cs typeface="思源宋体" panose="02020400000000000000" charset="-122"/>
                </a:endParaRPr>
              </a:p>
            </p:txBody>
          </p:sp>
          <p:sp>
            <p:nvSpPr>
              <p:cNvPr id="23" name="形状2"/>
              <p:cNvSpPr/>
              <p:nvPr/>
            </p:nvSpPr>
            <p:spPr>
              <a:xfrm>
                <a:off x="6957614" y="4411907"/>
                <a:ext cx="1031152" cy="142292"/>
              </a:xfrm>
              <a:prstGeom prst="roundRect">
                <a:avLst>
                  <a:gd name="adj" fmla="val 50000"/>
                </a:avLst>
              </a:prstGeom>
              <a:solidFill>
                <a:srgbClr val="D9D9D9">
                  <a:alpha val="21000"/>
                </a:srgb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宋体" panose="02020400000000000000" charset="-122"/>
                  <a:ea typeface="思源宋体" panose="02020400000000000000" charset="-122"/>
                  <a:cs typeface="思源宋体" panose="02020400000000000000" charset="-122"/>
                </a:endParaRPr>
              </a:p>
            </p:txBody>
          </p:sp>
          <p:sp>
            <p:nvSpPr>
              <p:cNvPr id="24" name="文本框 23"/>
              <p:cNvSpPr txBox="1"/>
              <p:nvPr/>
            </p:nvSpPr>
            <p:spPr>
              <a:xfrm>
                <a:off x="6847168" y="4186225"/>
                <a:ext cx="1271332" cy="368300"/>
              </a:xfrm>
              <a:prstGeom prst="rect">
                <a:avLst/>
              </a:prstGeom>
              <a:noFill/>
            </p:spPr>
            <p:txBody>
              <a:bodyPr wrap="square" rtlCol="0">
                <a:spAutoFit/>
              </a:bodyPr>
              <a:p>
                <a:pPr algn="dist">
                  <a:lnSpc>
                    <a:spcPct val="90000"/>
                  </a:lnSpc>
                  <a:spcBef>
                    <a:spcPts val="1000"/>
                  </a:spcBef>
                  <a:defRPr/>
                </a:pPr>
                <a:r>
                  <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核心文本</a:t>
                </a:r>
                <a:endPar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p:txBody>
          </p:sp>
          <p:sp>
            <p:nvSpPr>
              <p:cNvPr id="25" name="形状1"/>
              <p:cNvSpPr/>
              <p:nvPr/>
            </p:nvSpPr>
            <p:spPr>
              <a:xfrm>
                <a:off x="6276209" y="5696224"/>
                <a:ext cx="2405232" cy="89755"/>
              </a:xfrm>
              <a:custGeom>
                <a:avLst/>
                <a:gdLst>
                  <a:gd name="connsiteX0" fmla="*/ 0 w 2405232"/>
                  <a:gd name="connsiteY0" fmla="*/ 0 h 89755"/>
                  <a:gd name="connsiteX1" fmla="*/ 2405232 w 2405232"/>
                  <a:gd name="connsiteY1" fmla="*/ 0 h 89755"/>
                  <a:gd name="connsiteX2" fmla="*/ 2401973 w 2405232"/>
                  <a:gd name="connsiteY2" fmla="*/ 16989 h 89755"/>
                  <a:gd name="connsiteX3" fmla="*/ 2297679 w 2405232"/>
                  <a:gd name="connsiteY3" fmla="*/ 89755 h 89755"/>
                  <a:gd name="connsiteX4" fmla="*/ 107553 w 2405232"/>
                  <a:gd name="connsiteY4" fmla="*/ 89755 h 89755"/>
                  <a:gd name="connsiteX5" fmla="*/ 3259 w 2405232"/>
                  <a:gd name="connsiteY5" fmla="*/ 16989 h 89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05232" h="89755">
                    <a:moveTo>
                      <a:pt x="0" y="0"/>
                    </a:moveTo>
                    <a:lnTo>
                      <a:pt x="2405232" y="0"/>
                    </a:lnTo>
                    <a:lnTo>
                      <a:pt x="2401973" y="16989"/>
                    </a:lnTo>
                    <a:cubicBezTo>
                      <a:pt x="2384790" y="59751"/>
                      <a:pt x="2344564" y="89755"/>
                      <a:pt x="2297679" y="89755"/>
                    </a:cubicBezTo>
                    <a:lnTo>
                      <a:pt x="107553" y="89755"/>
                    </a:lnTo>
                    <a:cubicBezTo>
                      <a:pt x="60668" y="89755"/>
                      <a:pt x="20442" y="59751"/>
                      <a:pt x="3259" y="16989"/>
                    </a:cubicBezTo>
                    <a:close/>
                  </a:path>
                </a:pathLst>
              </a:custGeom>
              <a:solidFill>
                <a:srgbClr val="64BDBF"/>
              </a:solidFill>
              <a:ln w="12700" cap="flat" cmpd="sng" algn="ctr">
                <a:noFill/>
                <a:prstDash val="solid"/>
                <a:miter lim="800000"/>
              </a:ln>
              <a:effectLst/>
            </p:spPr>
            <p:txBody>
              <a:bodyPr wrap="square" rtlCol="0" anchor="ctr">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panose="02020400000000000000" charset="-122"/>
                  <a:ea typeface="思源宋体" panose="02020400000000000000" charset="-122"/>
                  <a:cs typeface="思源宋体" panose="02020400000000000000" charset="-122"/>
                </a:endParaRPr>
              </a:p>
            </p:txBody>
          </p:sp>
          <p:sp>
            <p:nvSpPr>
              <p:cNvPr id="26" name="文本框 25"/>
              <p:cNvSpPr txBox="1"/>
              <p:nvPr/>
            </p:nvSpPr>
            <p:spPr>
              <a:xfrm>
                <a:off x="6466867" y="4625298"/>
                <a:ext cx="2012315" cy="830580"/>
              </a:xfrm>
              <a:prstGeom prst="rect">
                <a:avLst/>
              </a:prstGeom>
              <a:noFill/>
            </p:spPr>
            <p:txBody>
              <a:bodyPr wrap="square" lIns="0" tIns="0" rIns="0" bIns="0" rtlCol="0">
                <a:spAutoFit/>
              </a:bodyPr>
              <a:p>
                <a:pPr lvl="0" algn="ct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a:t>
                </a:r>
                <a:endParaRPr lang="zh-CN" altLang="en-US"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pic>
            <p:nvPicPr>
              <p:cNvPr id="27" name="图片 26" descr="D:\千图网\文艺读书\DSC_5252.jpgDSC_5252"/>
              <p:cNvPicPr>
                <a:picLocks noChangeAspect="1"/>
              </p:cNvPicPr>
              <p:nvPr/>
            </p:nvPicPr>
            <p:blipFill rotWithShape="1">
              <a:blip r:embed="rId3"/>
              <a:srcRect/>
              <a:stretch>
                <a:fillRect/>
              </a:stretch>
            </p:blipFill>
            <p:spPr>
              <a:xfrm>
                <a:off x="6503730" y="1968219"/>
                <a:ext cx="1832224" cy="1754580"/>
              </a:xfrm>
              <a:prstGeom prst="ellipse">
                <a:avLst/>
              </a:prstGeom>
              <a:ln w="15875">
                <a:noFill/>
              </a:ln>
            </p:spPr>
          </p:pic>
        </p:grpSp>
        <p:grpSp>
          <p:nvGrpSpPr>
            <p:cNvPr id="28" name="组合 27"/>
            <p:cNvGrpSpPr/>
            <p:nvPr/>
          </p:nvGrpSpPr>
          <p:grpSpPr>
            <a:xfrm>
              <a:off x="14214" y="3094"/>
              <a:ext cx="3805" cy="6018"/>
              <a:chOff x="6264937" y="1964727"/>
              <a:chExt cx="2416504" cy="3821252"/>
            </a:xfrm>
          </p:grpSpPr>
          <p:sp>
            <p:nvSpPr>
              <p:cNvPr id="32" name="形状2"/>
              <p:cNvSpPr/>
              <p:nvPr/>
            </p:nvSpPr>
            <p:spPr>
              <a:xfrm>
                <a:off x="6264937" y="2750980"/>
                <a:ext cx="2416504" cy="3025140"/>
              </a:xfrm>
              <a:custGeom>
                <a:avLst/>
                <a:gdLst>
                  <a:gd name="connsiteX0" fmla="*/ 113189 w 2416504"/>
                  <a:gd name="connsiteY0" fmla="*/ 0 h 2874009"/>
                  <a:gd name="connsiteX1" fmla="*/ 258846 w 2416504"/>
                  <a:gd name="connsiteY1" fmla="*/ 0 h 2874009"/>
                  <a:gd name="connsiteX2" fmla="*/ 1171144 w 2416504"/>
                  <a:gd name="connsiteY2" fmla="*/ 912298 h 2874009"/>
                  <a:gd name="connsiteX3" fmla="*/ 2083442 w 2416504"/>
                  <a:gd name="connsiteY3" fmla="*/ 0 h 2874009"/>
                  <a:gd name="connsiteX4" fmla="*/ 2303315 w 2416504"/>
                  <a:gd name="connsiteY4" fmla="*/ 0 h 2874009"/>
                  <a:gd name="connsiteX5" fmla="*/ 2416504 w 2416504"/>
                  <a:gd name="connsiteY5" fmla="*/ 113189 h 2874009"/>
                  <a:gd name="connsiteX6" fmla="*/ 2416504 w 2416504"/>
                  <a:gd name="connsiteY6" fmla="*/ 2760820 h 2874009"/>
                  <a:gd name="connsiteX7" fmla="*/ 2303315 w 2416504"/>
                  <a:gd name="connsiteY7" fmla="*/ 2874009 h 2874009"/>
                  <a:gd name="connsiteX8" fmla="*/ 113189 w 2416504"/>
                  <a:gd name="connsiteY8" fmla="*/ 2874009 h 2874009"/>
                  <a:gd name="connsiteX9" fmla="*/ 0 w 2416504"/>
                  <a:gd name="connsiteY9" fmla="*/ 2760820 h 2874009"/>
                  <a:gd name="connsiteX10" fmla="*/ 0 w 2416504"/>
                  <a:gd name="connsiteY10" fmla="*/ 113189 h 2874009"/>
                  <a:gd name="connsiteX11" fmla="*/ 113189 w 2416504"/>
                  <a:gd name="connsiteY11" fmla="*/ 0 h 2874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504" h="2874009">
                    <a:moveTo>
                      <a:pt x="113189" y="0"/>
                    </a:moveTo>
                    <a:lnTo>
                      <a:pt x="258846" y="0"/>
                    </a:lnTo>
                    <a:cubicBezTo>
                      <a:pt x="258846" y="503848"/>
                      <a:pt x="667296" y="912298"/>
                      <a:pt x="1171144" y="912298"/>
                    </a:cubicBezTo>
                    <a:cubicBezTo>
                      <a:pt x="1674992" y="912298"/>
                      <a:pt x="2083442" y="503848"/>
                      <a:pt x="2083442" y="0"/>
                    </a:cubicBezTo>
                    <a:lnTo>
                      <a:pt x="2303315" y="0"/>
                    </a:lnTo>
                    <a:cubicBezTo>
                      <a:pt x="2365828" y="0"/>
                      <a:pt x="2416504" y="50676"/>
                      <a:pt x="2416504" y="113189"/>
                    </a:cubicBezTo>
                    <a:lnTo>
                      <a:pt x="2416504" y="2760820"/>
                    </a:lnTo>
                    <a:cubicBezTo>
                      <a:pt x="2416504" y="2823333"/>
                      <a:pt x="2365828" y="2874009"/>
                      <a:pt x="2303315" y="2874009"/>
                    </a:cubicBezTo>
                    <a:lnTo>
                      <a:pt x="113189" y="2874009"/>
                    </a:lnTo>
                    <a:cubicBezTo>
                      <a:pt x="50676" y="2874009"/>
                      <a:pt x="0" y="2823333"/>
                      <a:pt x="0" y="2760820"/>
                    </a:cubicBezTo>
                    <a:lnTo>
                      <a:pt x="0" y="113189"/>
                    </a:lnTo>
                    <a:cubicBezTo>
                      <a:pt x="0" y="50676"/>
                      <a:pt x="50676" y="0"/>
                      <a:pt x="113189" y="0"/>
                    </a:cubicBezTo>
                    <a:close/>
                  </a:path>
                </a:pathLst>
              </a:custGeom>
              <a:solidFill>
                <a:sysClr val="window" lastClr="FFFFFF"/>
              </a:solidFill>
              <a:ln w="12700" cap="flat" cmpd="sng" algn="ctr">
                <a:solidFill>
                  <a:srgbClr val="FA90A7"/>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panose="02020400000000000000" charset="-122"/>
                  <a:ea typeface="思源宋体" panose="02020400000000000000" charset="-122"/>
                  <a:cs typeface="思源宋体" panose="02020400000000000000" charset="-122"/>
                </a:endParaRPr>
              </a:p>
            </p:txBody>
          </p:sp>
          <p:sp>
            <p:nvSpPr>
              <p:cNvPr id="33" name="形状2"/>
              <p:cNvSpPr/>
              <p:nvPr/>
            </p:nvSpPr>
            <p:spPr>
              <a:xfrm>
                <a:off x="6957614" y="4411907"/>
                <a:ext cx="1031152" cy="142292"/>
              </a:xfrm>
              <a:prstGeom prst="roundRect">
                <a:avLst>
                  <a:gd name="adj" fmla="val 50000"/>
                </a:avLst>
              </a:prstGeom>
              <a:solidFill>
                <a:srgbClr val="D9D9D9">
                  <a:alpha val="21000"/>
                </a:srgb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宋体" panose="02020400000000000000" charset="-122"/>
                  <a:ea typeface="思源宋体" panose="02020400000000000000" charset="-122"/>
                  <a:cs typeface="思源宋体" panose="02020400000000000000" charset="-122"/>
                </a:endParaRPr>
              </a:p>
            </p:txBody>
          </p:sp>
          <p:sp>
            <p:nvSpPr>
              <p:cNvPr id="34" name="文本框 33"/>
              <p:cNvSpPr txBox="1"/>
              <p:nvPr/>
            </p:nvSpPr>
            <p:spPr>
              <a:xfrm>
                <a:off x="6837642" y="4186225"/>
                <a:ext cx="1271332" cy="368300"/>
              </a:xfrm>
              <a:prstGeom prst="rect">
                <a:avLst/>
              </a:prstGeom>
              <a:noFill/>
            </p:spPr>
            <p:txBody>
              <a:bodyPr wrap="square" rtlCol="0">
                <a:spAutoFit/>
              </a:bodyPr>
              <a:p>
                <a:pPr algn="dist">
                  <a:lnSpc>
                    <a:spcPct val="90000"/>
                  </a:lnSpc>
                  <a:spcBef>
                    <a:spcPts val="1000"/>
                  </a:spcBef>
                  <a:defRPr/>
                </a:pPr>
                <a:r>
                  <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rPr>
                  <a:t>核心文本</a:t>
                </a:r>
                <a:endParaRPr lang="zh-CN" altLang="en-US" sz="2000" b="1" dirty="0">
                  <a:solidFill>
                    <a:schemeClr val="tx1">
                      <a:lumMod val="75000"/>
                      <a:lumOff val="25000"/>
                    </a:schemeClr>
                  </a:solidFill>
                  <a:latin typeface="思源宋体 Heavy" panose="02020900000000000000" charset="-122"/>
                  <a:ea typeface="思源宋体 Heavy" panose="02020900000000000000" charset="-122"/>
                  <a:cs typeface="思源宋体" panose="02020400000000000000" charset="-122"/>
                </a:endParaRPr>
              </a:p>
            </p:txBody>
          </p:sp>
          <p:sp>
            <p:nvSpPr>
              <p:cNvPr id="35" name="形状1"/>
              <p:cNvSpPr/>
              <p:nvPr/>
            </p:nvSpPr>
            <p:spPr>
              <a:xfrm>
                <a:off x="6276209" y="5696224"/>
                <a:ext cx="2405232" cy="89755"/>
              </a:xfrm>
              <a:custGeom>
                <a:avLst/>
                <a:gdLst>
                  <a:gd name="connsiteX0" fmla="*/ 0 w 2405232"/>
                  <a:gd name="connsiteY0" fmla="*/ 0 h 89755"/>
                  <a:gd name="connsiteX1" fmla="*/ 2405232 w 2405232"/>
                  <a:gd name="connsiteY1" fmla="*/ 0 h 89755"/>
                  <a:gd name="connsiteX2" fmla="*/ 2401973 w 2405232"/>
                  <a:gd name="connsiteY2" fmla="*/ 16989 h 89755"/>
                  <a:gd name="connsiteX3" fmla="*/ 2297679 w 2405232"/>
                  <a:gd name="connsiteY3" fmla="*/ 89755 h 89755"/>
                  <a:gd name="connsiteX4" fmla="*/ 107553 w 2405232"/>
                  <a:gd name="connsiteY4" fmla="*/ 89755 h 89755"/>
                  <a:gd name="connsiteX5" fmla="*/ 3259 w 2405232"/>
                  <a:gd name="connsiteY5" fmla="*/ 16989 h 89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05232" h="89755">
                    <a:moveTo>
                      <a:pt x="0" y="0"/>
                    </a:moveTo>
                    <a:lnTo>
                      <a:pt x="2405232" y="0"/>
                    </a:lnTo>
                    <a:lnTo>
                      <a:pt x="2401973" y="16989"/>
                    </a:lnTo>
                    <a:cubicBezTo>
                      <a:pt x="2384790" y="59751"/>
                      <a:pt x="2344564" y="89755"/>
                      <a:pt x="2297679" y="89755"/>
                    </a:cubicBezTo>
                    <a:lnTo>
                      <a:pt x="107553" y="89755"/>
                    </a:lnTo>
                    <a:cubicBezTo>
                      <a:pt x="60668" y="89755"/>
                      <a:pt x="20442" y="59751"/>
                      <a:pt x="3259" y="16989"/>
                    </a:cubicBezTo>
                    <a:close/>
                  </a:path>
                </a:pathLst>
              </a:custGeom>
              <a:solidFill>
                <a:srgbClr val="FA90A7"/>
              </a:solidFill>
              <a:ln w="12700" cap="flat" cmpd="sng" algn="ctr">
                <a:noFill/>
                <a:prstDash val="solid"/>
                <a:miter lim="800000"/>
              </a:ln>
              <a:effectLst/>
            </p:spPr>
            <p:txBody>
              <a:bodyPr wrap="square" rtlCol="0" anchor="ctr">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panose="02020400000000000000" charset="-122"/>
                  <a:ea typeface="思源宋体" panose="02020400000000000000" charset="-122"/>
                  <a:cs typeface="思源宋体" panose="02020400000000000000" charset="-122"/>
                </a:endParaRPr>
              </a:p>
            </p:txBody>
          </p:sp>
          <p:sp>
            <p:nvSpPr>
              <p:cNvPr id="36" name="文本框 35"/>
              <p:cNvSpPr txBox="1"/>
              <p:nvPr/>
            </p:nvSpPr>
            <p:spPr>
              <a:xfrm>
                <a:off x="6466867" y="4625298"/>
                <a:ext cx="2012315" cy="830580"/>
              </a:xfrm>
              <a:prstGeom prst="rect">
                <a:avLst/>
              </a:prstGeom>
              <a:noFill/>
            </p:spPr>
            <p:txBody>
              <a:bodyPr wrap="square" lIns="0" tIns="0" rIns="0" bIns="0" rtlCol="0">
                <a:spAutoFit/>
              </a:bodyPr>
              <a:p>
                <a:pPr lvl="0" algn="ct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a:t>
                </a:r>
                <a:endParaRPr lang="zh-CN" altLang="en-US"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pic>
            <p:nvPicPr>
              <p:cNvPr id="38" name="图片 37" descr="D:\千图网\文艺读书\IMG_5111.jpgIMG_5111"/>
              <p:cNvPicPr>
                <a:picLocks noChangeAspect="1"/>
              </p:cNvPicPr>
              <p:nvPr/>
            </p:nvPicPr>
            <p:blipFill rotWithShape="1">
              <a:blip r:embed="rId4"/>
              <a:srcRect/>
              <a:stretch>
                <a:fillRect/>
              </a:stretch>
            </p:blipFill>
            <p:spPr>
              <a:xfrm>
                <a:off x="6526593" y="1964727"/>
                <a:ext cx="1845561" cy="1797762"/>
              </a:xfrm>
              <a:prstGeom prst="ellipse">
                <a:avLst/>
              </a:prstGeom>
              <a:ln w="15875">
                <a:noFill/>
              </a:ln>
            </p:spPr>
          </p:pic>
        </p:grpSp>
      </p:grpSp>
    </p:spTree>
    <p:custDataLst>
      <p:tags r:id="rId5"/>
    </p:custDataLst>
  </p:cSld>
  <p:clrMapOvr>
    <a:masterClrMapping/>
  </p:clrMapOvr>
  <p:transition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500" fill="hold">
                                          <p:stCondLst>
                                            <p:cond delay="0"/>
                                          </p:stCondLst>
                                        </p:cTn>
                                        <p:tgtEl>
                                          <p:spTgt spid="15"/>
                                        </p:tgtEl>
                                        <p:attrNameLst>
                                          <p:attrName>style.visibility</p:attrName>
                                        </p:attrNameLst>
                                      </p:cBhvr>
                                      <p:to>
                                        <p:strVal val="visible"/>
                                      </p:to>
                                    </p:set>
                                    <p:animEffect transition="in" filter="box(i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规划</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方案</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PLANNING SCHEME</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82930" y="2043430"/>
            <a:ext cx="11090275" cy="3368040"/>
            <a:chOff x="868" y="3483"/>
            <a:chExt cx="17465" cy="5304"/>
          </a:xfrm>
        </p:grpSpPr>
        <p:sp>
          <p:nvSpPr>
            <p:cNvPr id="5" name="矩形标注 4"/>
            <p:cNvSpPr/>
            <p:nvPr/>
          </p:nvSpPr>
          <p:spPr>
            <a:xfrm>
              <a:off x="870" y="5674"/>
              <a:ext cx="4294" cy="903"/>
            </a:xfrm>
            <a:prstGeom prst="wedgeRectCallout">
              <a:avLst>
                <a:gd name="adj1" fmla="val -6450"/>
                <a:gd name="adj2" fmla="val 79125"/>
              </a:avLst>
            </a:prstGeom>
            <a:solidFill>
              <a:srgbClr val="64BDB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eaLnBrk="0" fontAlgn="base" hangingPunct="0">
                <a:spcBef>
                  <a:spcPct val="0"/>
                </a:spcBef>
                <a:spcAft>
                  <a:spcPct val="0"/>
                </a:spcAft>
              </a:pPr>
              <a:endParaRPr lang="zh-CN" altLang="en-US">
                <a:solidFill>
                  <a:schemeClr val="tx1">
                    <a:lumMod val="75000"/>
                    <a:lumOff val="25000"/>
                  </a:schemeClr>
                </a:solidFill>
                <a:cs typeface="+mn-ea"/>
                <a:sym typeface="+mn-lt"/>
              </a:endParaRPr>
            </a:p>
          </p:txBody>
        </p:sp>
        <p:sp>
          <p:nvSpPr>
            <p:cNvPr id="6" name="矩形标注 5"/>
            <p:cNvSpPr/>
            <p:nvPr/>
          </p:nvSpPr>
          <p:spPr>
            <a:xfrm flipV="1">
              <a:off x="5259" y="5674"/>
              <a:ext cx="4294" cy="903"/>
            </a:xfrm>
            <a:prstGeom prst="wedgeRectCallout">
              <a:avLst>
                <a:gd name="adj1" fmla="val -6450"/>
                <a:gd name="adj2" fmla="val 79125"/>
              </a:avLst>
            </a:prstGeom>
            <a:solidFill>
              <a:srgbClr val="FA90A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eaLnBrk="0" fontAlgn="base" hangingPunct="0">
                <a:spcBef>
                  <a:spcPct val="0"/>
                </a:spcBef>
                <a:spcAft>
                  <a:spcPct val="0"/>
                </a:spcAft>
              </a:pPr>
              <a:endParaRPr lang="zh-CN" altLang="en-US">
                <a:solidFill>
                  <a:schemeClr val="tx1">
                    <a:lumMod val="75000"/>
                    <a:lumOff val="25000"/>
                  </a:schemeClr>
                </a:solidFill>
                <a:cs typeface="+mn-ea"/>
                <a:sym typeface="+mn-lt"/>
              </a:endParaRPr>
            </a:p>
          </p:txBody>
        </p:sp>
        <p:sp>
          <p:nvSpPr>
            <p:cNvPr id="7" name="矩形标注 6"/>
            <p:cNvSpPr/>
            <p:nvPr/>
          </p:nvSpPr>
          <p:spPr>
            <a:xfrm>
              <a:off x="9648" y="5674"/>
              <a:ext cx="4294" cy="903"/>
            </a:xfrm>
            <a:prstGeom prst="wedgeRectCallout">
              <a:avLst>
                <a:gd name="adj1" fmla="val -6450"/>
                <a:gd name="adj2" fmla="val 79125"/>
              </a:avLst>
            </a:prstGeom>
            <a:solidFill>
              <a:srgbClr val="64BDB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eaLnBrk="0" fontAlgn="base" hangingPunct="0">
                <a:spcBef>
                  <a:spcPct val="0"/>
                </a:spcBef>
                <a:spcAft>
                  <a:spcPct val="0"/>
                </a:spcAft>
              </a:pPr>
              <a:endParaRPr lang="zh-CN" altLang="en-US">
                <a:solidFill>
                  <a:schemeClr val="tx1">
                    <a:lumMod val="75000"/>
                    <a:lumOff val="25000"/>
                  </a:schemeClr>
                </a:solidFill>
                <a:cs typeface="+mn-ea"/>
                <a:sym typeface="+mn-lt"/>
              </a:endParaRPr>
            </a:p>
          </p:txBody>
        </p:sp>
        <p:sp>
          <p:nvSpPr>
            <p:cNvPr id="8" name="矩形标注 7"/>
            <p:cNvSpPr/>
            <p:nvPr/>
          </p:nvSpPr>
          <p:spPr>
            <a:xfrm flipV="1">
              <a:off x="14037" y="5674"/>
              <a:ext cx="4294" cy="903"/>
            </a:xfrm>
            <a:prstGeom prst="wedgeRectCallout">
              <a:avLst>
                <a:gd name="adj1" fmla="val -6450"/>
                <a:gd name="adj2" fmla="val 79125"/>
              </a:avLst>
            </a:prstGeom>
            <a:solidFill>
              <a:srgbClr val="FA90A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eaLnBrk="0" fontAlgn="base" hangingPunct="0">
                <a:spcBef>
                  <a:spcPct val="0"/>
                </a:spcBef>
                <a:spcAft>
                  <a:spcPct val="0"/>
                </a:spcAft>
              </a:pPr>
              <a:endParaRPr lang="zh-CN" altLang="en-US">
                <a:solidFill>
                  <a:schemeClr val="tx1">
                    <a:lumMod val="75000"/>
                    <a:lumOff val="25000"/>
                  </a:schemeClr>
                </a:solidFill>
                <a:cs typeface="+mn-ea"/>
                <a:sym typeface="+mn-lt"/>
              </a:endParaRPr>
            </a:p>
          </p:txBody>
        </p:sp>
        <p:sp>
          <p:nvSpPr>
            <p:cNvPr id="9" name="文本框 8"/>
            <p:cNvSpPr txBox="1"/>
            <p:nvPr/>
          </p:nvSpPr>
          <p:spPr>
            <a:xfrm flipH="1">
              <a:off x="1431" y="5842"/>
              <a:ext cx="3172" cy="531"/>
            </a:xfrm>
            <a:prstGeom prst="rect">
              <a:avLst/>
            </a:prstGeom>
            <a:noFill/>
            <a:ln w="9525">
              <a:noFill/>
              <a:miter/>
            </a:ln>
            <a:effectLst>
              <a:outerShdw sx="999" sy="999" algn="ctr" rotWithShape="0">
                <a:srgbClr val="000000"/>
              </a:outerShdw>
            </a:effectLst>
          </p:spPr>
          <p:txBody>
            <a:bodyPr wrap="square" anchor="t">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b="1" dirty="0">
                  <a:solidFill>
                    <a:schemeClr val="bg1"/>
                  </a:solidFill>
                  <a:latin typeface="思源宋体" panose="02020400000000000000" charset="-122"/>
                  <a:ea typeface="思源宋体" panose="02020400000000000000" charset="-122"/>
                  <a:cs typeface="思源宋体" panose="02020400000000000000" charset="-122"/>
                  <a:sym typeface="+mn-lt"/>
                </a:rPr>
                <a:t>CORE CONTRNT</a:t>
              </a:r>
              <a:endParaRPr kumimoji="0" lang="en-US" altLang="zh-CN" sz="1600" b="1" i="0" u="none" strike="noStrike" kern="1200" cap="none" spc="0" normalizeH="0" baseline="0" noProof="0" dirty="0">
                <a:ln>
                  <a:noFill/>
                </a:ln>
                <a:solidFill>
                  <a:schemeClr val="bg1"/>
                </a:solidFill>
                <a:effectLst/>
                <a:uLnTx/>
                <a:uFillTx/>
                <a:latin typeface="思源宋体" panose="02020400000000000000" charset="-122"/>
                <a:ea typeface="思源宋体" panose="02020400000000000000" charset="-122"/>
                <a:cs typeface="思源宋体" panose="02020400000000000000" charset="-122"/>
                <a:sym typeface="+mn-lt"/>
              </a:endParaRPr>
            </a:p>
          </p:txBody>
        </p:sp>
        <p:sp>
          <p:nvSpPr>
            <p:cNvPr id="179" name="Docer Falling Dust PPT demo 13"/>
            <p:cNvSpPr txBox="1"/>
            <p:nvPr/>
          </p:nvSpPr>
          <p:spPr>
            <a:xfrm>
              <a:off x="5164" y="4094"/>
              <a:ext cx="4484" cy="1020"/>
            </a:xfrm>
            <a:prstGeom prst="rect">
              <a:avLst/>
            </a:prstGeom>
            <a:noFill/>
          </p:spPr>
          <p:txBody>
            <a:bodyPr wrap="square" lIns="94002" tIns="47001" rIns="94002" bIns="47001" rtlCol="0">
              <a:spAutoFit/>
            </a:bodyPr>
            <a:p>
              <a:pPr marL="0" indent="0" algn="l">
                <a:lnSpc>
                  <a:spcPct val="150000"/>
                </a:lnSpc>
                <a:spcBef>
                  <a:spcPts val="0"/>
                </a:spcBef>
                <a:spcAft>
                  <a:spcPts val="0"/>
                </a:spcAft>
                <a:buNone/>
              </a:pPr>
              <a:r>
                <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在此编辑文本内容在此编辑文本内容在此编辑文本内容编辑文本内容编辑文本</a:t>
              </a:r>
              <a:endParaRPr lang="zh-CN" altLang="en-US" sz="1200" dirty="0">
                <a:latin typeface="思源宋体" panose="02020400000000000000" charset="-122"/>
                <a:ea typeface="思源宋体" panose="02020400000000000000" charset="-122"/>
                <a:cs typeface="思源宋体" panose="02020400000000000000" charset="-122"/>
              </a:endParaRPr>
            </a:p>
          </p:txBody>
        </p:sp>
        <p:sp>
          <p:nvSpPr>
            <p:cNvPr id="180" name="Docer Falling Dust PPT demo 12"/>
            <p:cNvSpPr txBox="1"/>
            <p:nvPr/>
          </p:nvSpPr>
          <p:spPr>
            <a:xfrm>
              <a:off x="5164" y="3483"/>
              <a:ext cx="3176" cy="729"/>
            </a:xfrm>
            <a:prstGeom prst="rect">
              <a:avLst/>
            </a:prstGeom>
            <a:noFill/>
          </p:spPr>
          <p:txBody>
            <a:bodyPr wrap="none" lIns="94002" tIns="47001" rIns="94002" bIns="47001" rtlCol="0">
              <a:spAutoFit/>
            </a:bodyPr>
            <a:p>
              <a:r>
                <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rPr>
                <a:t>核心文本内容</a:t>
              </a:r>
              <a:endPar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endParaRPr>
            </a:p>
          </p:txBody>
        </p:sp>
        <p:sp>
          <p:nvSpPr>
            <p:cNvPr id="15" name="Docer Falling Dust PPT demo 13"/>
            <p:cNvSpPr txBox="1"/>
            <p:nvPr/>
          </p:nvSpPr>
          <p:spPr>
            <a:xfrm>
              <a:off x="868" y="7767"/>
              <a:ext cx="4496" cy="1020"/>
            </a:xfrm>
            <a:prstGeom prst="rect">
              <a:avLst/>
            </a:prstGeom>
            <a:noFill/>
          </p:spPr>
          <p:txBody>
            <a:bodyPr wrap="square" lIns="94002" tIns="47001" rIns="94002" bIns="47001" rtlCol="0">
              <a:spAutoFit/>
            </a:bodyPr>
            <a:p>
              <a:pPr marL="0" indent="0" algn="l">
                <a:lnSpc>
                  <a:spcPct val="150000"/>
                </a:lnSpc>
                <a:spcBef>
                  <a:spcPts val="0"/>
                </a:spcBef>
                <a:spcAft>
                  <a:spcPts val="0"/>
                </a:spcAft>
                <a:buNone/>
              </a:pPr>
              <a:r>
                <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在此编辑文本内容在此编辑文本内容在此编辑文本内容编辑文本内容编辑文本</a:t>
              </a:r>
              <a:endParaRPr lang="zh-CN" altLang="en-US" sz="1200" dirty="0">
                <a:latin typeface="思源宋体" panose="02020400000000000000" charset="-122"/>
                <a:ea typeface="思源宋体" panose="02020400000000000000" charset="-122"/>
                <a:cs typeface="思源宋体" panose="02020400000000000000" charset="-122"/>
              </a:endParaRPr>
            </a:p>
          </p:txBody>
        </p:sp>
        <p:sp>
          <p:nvSpPr>
            <p:cNvPr id="18" name="Docer Falling Dust PPT demo 12"/>
            <p:cNvSpPr txBox="1"/>
            <p:nvPr/>
          </p:nvSpPr>
          <p:spPr>
            <a:xfrm>
              <a:off x="868" y="7156"/>
              <a:ext cx="3176" cy="729"/>
            </a:xfrm>
            <a:prstGeom prst="rect">
              <a:avLst/>
            </a:prstGeom>
            <a:noFill/>
          </p:spPr>
          <p:txBody>
            <a:bodyPr wrap="none" lIns="94002" tIns="47001" rIns="94002" bIns="47001" rtlCol="0">
              <a:spAutoFit/>
            </a:bodyPr>
            <a:p>
              <a:r>
                <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rPr>
                <a:t>核心文本内容</a:t>
              </a:r>
              <a:endPar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endParaRPr>
            </a:p>
          </p:txBody>
        </p:sp>
        <p:sp>
          <p:nvSpPr>
            <p:cNvPr id="26" name="Docer Falling Dust PPT demo 13"/>
            <p:cNvSpPr txBox="1"/>
            <p:nvPr/>
          </p:nvSpPr>
          <p:spPr>
            <a:xfrm>
              <a:off x="9553" y="7649"/>
              <a:ext cx="4496" cy="1020"/>
            </a:xfrm>
            <a:prstGeom prst="rect">
              <a:avLst/>
            </a:prstGeom>
            <a:noFill/>
          </p:spPr>
          <p:txBody>
            <a:bodyPr wrap="square" lIns="94002" tIns="47001" rIns="94002" bIns="47001" rtlCol="0">
              <a:spAutoFit/>
            </a:bodyPr>
            <a:p>
              <a:pPr marL="0" indent="0" algn="l">
                <a:lnSpc>
                  <a:spcPct val="150000"/>
                </a:lnSpc>
                <a:spcBef>
                  <a:spcPts val="0"/>
                </a:spcBef>
                <a:spcAft>
                  <a:spcPts val="0"/>
                </a:spcAft>
                <a:buNone/>
              </a:pPr>
              <a:r>
                <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在此编辑文本内容在此编辑文本内容在此编辑文本内容编辑文本内容编辑文本</a:t>
              </a:r>
              <a:endParaRPr lang="zh-CN" altLang="en-US" sz="1200" dirty="0">
                <a:latin typeface="思源宋体" panose="02020400000000000000" charset="-122"/>
                <a:ea typeface="思源宋体" panose="02020400000000000000" charset="-122"/>
                <a:cs typeface="思源宋体" panose="02020400000000000000" charset="-122"/>
              </a:endParaRPr>
            </a:p>
          </p:txBody>
        </p:sp>
        <p:sp>
          <p:nvSpPr>
            <p:cNvPr id="30" name="Docer Falling Dust PPT demo 12"/>
            <p:cNvSpPr txBox="1"/>
            <p:nvPr/>
          </p:nvSpPr>
          <p:spPr>
            <a:xfrm>
              <a:off x="9553" y="7038"/>
              <a:ext cx="3176" cy="729"/>
            </a:xfrm>
            <a:prstGeom prst="rect">
              <a:avLst/>
            </a:prstGeom>
            <a:noFill/>
          </p:spPr>
          <p:txBody>
            <a:bodyPr wrap="none" lIns="94002" tIns="47001" rIns="94002" bIns="47001" rtlCol="0">
              <a:spAutoFit/>
            </a:bodyPr>
            <a:p>
              <a:r>
                <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rPr>
                <a:t>核心文本内容</a:t>
              </a:r>
              <a:endPar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endParaRPr>
            </a:p>
          </p:txBody>
        </p:sp>
        <p:sp>
          <p:nvSpPr>
            <p:cNvPr id="39" name="Docer Falling Dust PPT demo 13"/>
            <p:cNvSpPr txBox="1"/>
            <p:nvPr/>
          </p:nvSpPr>
          <p:spPr>
            <a:xfrm>
              <a:off x="13837" y="4212"/>
              <a:ext cx="4496" cy="1020"/>
            </a:xfrm>
            <a:prstGeom prst="rect">
              <a:avLst/>
            </a:prstGeom>
            <a:noFill/>
          </p:spPr>
          <p:txBody>
            <a:bodyPr wrap="square" lIns="94002" tIns="47001" rIns="94002" bIns="47001" rtlCol="0">
              <a:spAutoFit/>
            </a:bodyPr>
            <a:p>
              <a:pPr marL="0" indent="0" algn="l">
                <a:lnSpc>
                  <a:spcPct val="150000"/>
                </a:lnSpc>
                <a:spcBef>
                  <a:spcPts val="0"/>
                </a:spcBef>
                <a:spcAft>
                  <a:spcPts val="0"/>
                </a:spcAft>
                <a:buNone/>
              </a:pPr>
              <a:r>
                <a:rPr lang="zh-CN" altLang="en-US" sz="12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在此编辑文本内容在此编辑文本内容在此编辑文本内容编辑文本内容编辑文本</a:t>
              </a:r>
              <a:endParaRPr lang="zh-CN" altLang="en-US" sz="1200" dirty="0">
                <a:latin typeface="思源宋体" panose="02020400000000000000" charset="-122"/>
                <a:ea typeface="思源宋体" panose="02020400000000000000" charset="-122"/>
                <a:cs typeface="思源宋体" panose="02020400000000000000" charset="-122"/>
              </a:endParaRPr>
            </a:p>
          </p:txBody>
        </p:sp>
        <p:sp>
          <p:nvSpPr>
            <p:cNvPr id="41" name="Docer Falling Dust PPT demo 12"/>
            <p:cNvSpPr txBox="1"/>
            <p:nvPr/>
          </p:nvSpPr>
          <p:spPr>
            <a:xfrm>
              <a:off x="13837" y="3601"/>
              <a:ext cx="3176" cy="729"/>
            </a:xfrm>
            <a:prstGeom prst="rect">
              <a:avLst/>
            </a:prstGeom>
            <a:noFill/>
          </p:spPr>
          <p:txBody>
            <a:bodyPr wrap="none" lIns="94002" tIns="47001" rIns="94002" bIns="47001" rtlCol="0">
              <a:spAutoFit/>
            </a:bodyPr>
            <a:p>
              <a:r>
                <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rPr>
                <a:t>核心文本内容</a:t>
              </a:r>
              <a:endPar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endParaRPr>
            </a:p>
          </p:txBody>
        </p:sp>
      </p:grpSp>
      <p:sp>
        <p:nvSpPr>
          <p:cNvPr id="10" name="文本框 9"/>
          <p:cNvSpPr txBox="1"/>
          <p:nvPr/>
        </p:nvSpPr>
        <p:spPr>
          <a:xfrm flipH="1">
            <a:off x="3727450" y="3541395"/>
            <a:ext cx="2014220" cy="337185"/>
          </a:xfrm>
          <a:prstGeom prst="rect">
            <a:avLst/>
          </a:prstGeom>
          <a:noFill/>
          <a:ln w="9525">
            <a:noFill/>
            <a:miter/>
          </a:ln>
          <a:effectLst>
            <a:outerShdw sx="999" sy="999" algn="ctr" rotWithShape="0">
              <a:srgbClr val="000000"/>
            </a:outerShdw>
          </a:effectLst>
        </p:spPr>
        <p:txBody>
          <a:bodyPr wrap="square" anchor="t">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b="1" dirty="0">
                <a:solidFill>
                  <a:schemeClr val="bg1"/>
                </a:solidFill>
                <a:latin typeface="思源宋体" panose="02020400000000000000" charset="-122"/>
                <a:ea typeface="思源宋体" panose="02020400000000000000" charset="-122"/>
                <a:cs typeface="思源宋体" panose="02020400000000000000" charset="-122"/>
                <a:sym typeface="+mn-lt"/>
              </a:rPr>
              <a:t>CORE CONTRNT</a:t>
            </a:r>
            <a:endParaRPr kumimoji="0" lang="en-US" altLang="zh-CN" sz="1600" b="1" i="0" u="none" strike="noStrike" kern="1200" cap="none" spc="0" normalizeH="0" baseline="0" noProof="0" dirty="0">
              <a:ln>
                <a:noFill/>
              </a:ln>
              <a:solidFill>
                <a:schemeClr val="bg1"/>
              </a:solidFill>
              <a:effectLst/>
              <a:uLnTx/>
              <a:uFillTx/>
              <a:latin typeface="思源宋体" panose="02020400000000000000" charset="-122"/>
              <a:ea typeface="思源宋体" panose="02020400000000000000" charset="-122"/>
              <a:cs typeface="思源宋体" panose="02020400000000000000" charset="-122"/>
              <a:sym typeface="+mn-lt"/>
            </a:endParaRPr>
          </a:p>
        </p:txBody>
      </p:sp>
      <p:sp>
        <p:nvSpPr>
          <p:cNvPr id="32" name="文本框 31"/>
          <p:cNvSpPr txBox="1"/>
          <p:nvPr/>
        </p:nvSpPr>
        <p:spPr>
          <a:xfrm flipH="1">
            <a:off x="6518275" y="3552825"/>
            <a:ext cx="2014220" cy="337185"/>
          </a:xfrm>
          <a:prstGeom prst="rect">
            <a:avLst/>
          </a:prstGeom>
          <a:noFill/>
          <a:ln w="9525">
            <a:noFill/>
            <a:miter/>
          </a:ln>
          <a:effectLst>
            <a:outerShdw sx="999" sy="999" algn="ctr" rotWithShape="0">
              <a:srgbClr val="000000"/>
            </a:outerShdw>
          </a:effectLst>
        </p:spPr>
        <p:txBody>
          <a:bodyPr wrap="square" anchor="t">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b="1" dirty="0">
                <a:solidFill>
                  <a:schemeClr val="bg1"/>
                </a:solidFill>
                <a:latin typeface="思源宋体" panose="02020400000000000000" charset="-122"/>
                <a:ea typeface="思源宋体" panose="02020400000000000000" charset="-122"/>
                <a:cs typeface="思源宋体" panose="02020400000000000000" charset="-122"/>
                <a:sym typeface="+mn-lt"/>
              </a:rPr>
              <a:t>CORE CONTRNT</a:t>
            </a:r>
            <a:endParaRPr kumimoji="0" lang="en-US" altLang="zh-CN" sz="1600" b="1" i="0" u="none" strike="noStrike" kern="1200" cap="none" spc="0" normalizeH="0" baseline="0" noProof="0" dirty="0">
              <a:ln>
                <a:noFill/>
              </a:ln>
              <a:solidFill>
                <a:schemeClr val="bg1"/>
              </a:solidFill>
              <a:effectLst/>
              <a:uLnTx/>
              <a:uFillTx/>
              <a:latin typeface="思源宋体" panose="02020400000000000000" charset="-122"/>
              <a:ea typeface="思源宋体" panose="02020400000000000000" charset="-122"/>
              <a:cs typeface="思源宋体" panose="02020400000000000000" charset="-122"/>
              <a:sym typeface="+mn-lt"/>
            </a:endParaRPr>
          </a:p>
        </p:txBody>
      </p:sp>
      <p:sp>
        <p:nvSpPr>
          <p:cNvPr id="33" name="文本框 32"/>
          <p:cNvSpPr txBox="1"/>
          <p:nvPr/>
        </p:nvSpPr>
        <p:spPr>
          <a:xfrm flipH="1">
            <a:off x="9238615" y="3541395"/>
            <a:ext cx="2014220" cy="337185"/>
          </a:xfrm>
          <a:prstGeom prst="rect">
            <a:avLst/>
          </a:prstGeom>
          <a:noFill/>
          <a:ln w="9525">
            <a:noFill/>
            <a:miter/>
          </a:ln>
          <a:effectLst>
            <a:outerShdw sx="999" sy="999" algn="ctr" rotWithShape="0">
              <a:srgbClr val="000000"/>
            </a:outerShdw>
          </a:effectLst>
        </p:spPr>
        <p:txBody>
          <a:bodyPr wrap="square" anchor="t">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b="1" dirty="0">
                <a:solidFill>
                  <a:schemeClr val="bg1"/>
                </a:solidFill>
                <a:latin typeface="思源宋体" panose="02020400000000000000" charset="-122"/>
                <a:ea typeface="思源宋体" panose="02020400000000000000" charset="-122"/>
                <a:cs typeface="思源宋体" panose="02020400000000000000" charset="-122"/>
                <a:sym typeface="+mn-lt"/>
              </a:rPr>
              <a:t>CORE CONTRNT</a:t>
            </a:r>
            <a:endParaRPr kumimoji="0" lang="en-US" altLang="zh-CN" sz="1600" b="1" i="0" u="none" strike="noStrike" kern="1200" cap="none" spc="0" normalizeH="0" baseline="0" noProof="0" dirty="0">
              <a:ln>
                <a:noFill/>
              </a:ln>
              <a:solidFill>
                <a:schemeClr val="bg1"/>
              </a:solidFill>
              <a:effectLst/>
              <a:uLnTx/>
              <a:uFillTx/>
              <a:latin typeface="思源宋体" panose="02020400000000000000" charset="-122"/>
              <a:ea typeface="思源宋体" panose="02020400000000000000" charset="-122"/>
              <a:cs typeface="思源宋体" panose="02020400000000000000" charset="-122"/>
              <a:sym typeface="+mn-lt"/>
            </a:endParaRPr>
          </a:p>
        </p:txBody>
      </p:sp>
    </p:spTree>
    <p:custDataLst>
      <p:tags r:id="rId1"/>
    </p:custDataLst>
  </p:cSld>
  <p:clrMapOvr>
    <a:masterClrMapping/>
  </p:clrMapOvr>
  <p:transition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35" y="0"/>
            <a:ext cx="12192000" cy="6854190"/>
            <a:chOff x="1" y="0"/>
            <a:chExt cx="19200" cy="10794"/>
          </a:xfrm>
        </p:grpSpPr>
        <p:pic>
          <p:nvPicPr>
            <p:cNvPr id="6" name="图片 5" descr="浅色柔色"/>
            <p:cNvPicPr>
              <a:picLocks noChangeAspect="1"/>
            </p:cNvPicPr>
            <p:nvPr/>
          </p:nvPicPr>
          <p:blipFill>
            <a:blip r:embed="rId1"/>
            <a:stretch>
              <a:fillRect/>
            </a:stretch>
          </p:blipFill>
          <p:spPr>
            <a:xfrm rot="16200000">
              <a:off x="4204" y="-4203"/>
              <a:ext cx="10794" cy="19201"/>
            </a:xfrm>
            <a:prstGeom prst="rect">
              <a:avLst/>
            </a:prstGeom>
          </p:spPr>
        </p:pic>
        <p:sp>
          <p:nvSpPr>
            <p:cNvPr id="14" name="文本框 13"/>
            <p:cNvSpPr txBox="1"/>
            <p:nvPr/>
          </p:nvSpPr>
          <p:spPr>
            <a:xfrm>
              <a:off x="2892" y="3797"/>
              <a:ext cx="13634" cy="1888"/>
            </a:xfrm>
            <a:prstGeom prst="rect">
              <a:avLst/>
            </a:prstGeom>
            <a:noFill/>
          </p:spPr>
          <p:txBody>
            <a:bodyPr wrap="square" rtlCol="0">
              <a:spAutoFit/>
            </a:bodyPr>
            <a:p>
              <a:pPr algn="ctr"/>
              <a:r>
                <a:rPr lang="zh-CN" altLang="en-US" sz="7200">
                  <a:solidFill>
                    <a:schemeClr val="tx1">
                      <a:lumMod val="85000"/>
                      <a:lumOff val="15000"/>
                    </a:schemeClr>
                  </a:solidFill>
                  <a:latin typeface="字魂35号-经典雅黑" panose="00000500000000000000" charset="-122"/>
                  <a:ea typeface="字魂35号-经典雅黑" panose="00000500000000000000" charset="-122"/>
                  <a:cs typeface="思源黑体 CN Bold" panose="020B0800000000000000" charset="-122"/>
                </a:rPr>
                <a:t>谢谢您的观赏聆听</a:t>
              </a:r>
              <a:endParaRPr lang="zh-CN" altLang="en-US" sz="7200">
                <a:solidFill>
                  <a:schemeClr val="tx1">
                    <a:lumMod val="85000"/>
                    <a:lumOff val="15000"/>
                  </a:schemeClr>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5734" y="2781"/>
              <a:ext cx="7947" cy="1016"/>
            </a:xfrm>
            <a:prstGeom prst="rect">
              <a:avLst/>
            </a:prstGeom>
            <a:noFill/>
          </p:spPr>
          <p:txBody>
            <a:bodyPr wrap="square" rtlCol="0">
              <a:spAutoFit/>
            </a:bodyPr>
            <a:p>
              <a:pPr algn="dist"/>
              <a:r>
                <a:rPr lang="en-US" altLang="zh-CN" sz="3600">
                  <a:solidFill>
                    <a:srgbClr val="64BDBF"/>
                  </a:solidFill>
                  <a:latin typeface="思源宋体 Heavy" panose="02020900000000000000" charset="-122"/>
                  <a:ea typeface="思源宋体 Heavy" panose="02020900000000000000" charset="-122"/>
                  <a:cs typeface="思源宋体" panose="02020400000000000000" charset="-122"/>
                </a:rPr>
                <a:t>THANK</a:t>
              </a:r>
              <a:r>
                <a:rPr lang="en-US" altLang="zh-CN" sz="3600">
                  <a:solidFill>
                    <a:srgbClr val="ECC1D5"/>
                  </a:solidFill>
                  <a:latin typeface="思源宋体 Heavy" panose="02020900000000000000" charset="-122"/>
                  <a:ea typeface="思源宋体 Heavy" panose="02020900000000000000" charset="-122"/>
                  <a:cs typeface="思源宋体" panose="02020400000000000000" charset="-122"/>
                </a:rPr>
                <a:t> YOU </a:t>
              </a:r>
              <a:r>
                <a:rPr lang="en-US" altLang="zh-CN" sz="3600">
                  <a:solidFill>
                    <a:srgbClr val="64BDBF"/>
                  </a:solidFill>
                  <a:latin typeface="思源宋体 Heavy" panose="02020900000000000000" charset="-122"/>
                  <a:ea typeface="思源宋体 Heavy" panose="02020900000000000000" charset="-122"/>
                  <a:cs typeface="思源宋体" panose="02020400000000000000" charset="-122"/>
                </a:rPr>
                <a:t>LISTEN</a:t>
              </a:r>
              <a:endParaRPr lang="en-US" altLang="zh-CN" sz="3600">
                <a:solidFill>
                  <a:srgbClr val="64BDBF"/>
                </a:solidFill>
                <a:latin typeface="思源宋体 Heavy" panose="02020900000000000000" charset="-122"/>
                <a:ea typeface="思源宋体 Heavy" panose="02020900000000000000" charset="-122"/>
                <a:cs typeface="思源宋体" panose="02020400000000000000" charset="-122"/>
              </a:endParaRPr>
            </a:p>
          </p:txBody>
        </p:sp>
        <p:sp>
          <p:nvSpPr>
            <p:cNvPr id="18" name="文本框 17"/>
            <p:cNvSpPr txBox="1"/>
            <p:nvPr/>
          </p:nvSpPr>
          <p:spPr>
            <a:xfrm>
              <a:off x="2890" y="5685"/>
              <a:ext cx="13634" cy="1016"/>
            </a:xfrm>
            <a:prstGeom prst="rect">
              <a:avLst/>
            </a:prstGeom>
            <a:noFill/>
          </p:spPr>
          <p:txBody>
            <a:bodyPr wrap="square" rtlCol="0">
              <a:spAutoFit/>
            </a:bodyPr>
            <a:p>
              <a:pPr algn="ctr">
                <a:lnSpc>
                  <a:spcPct val="150000"/>
                </a:lnSpc>
                <a:spcBef>
                  <a:spcPts val="0"/>
                </a:spcBef>
                <a:spcAft>
                  <a:spcPts val="0"/>
                </a:spcAft>
              </a:pP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endParaRPr lang="en-US" alt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p:txBody>
        </p:sp>
        <p:grpSp>
          <p:nvGrpSpPr>
            <p:cNvPr id="37" name="组合 36"/>
            <p:cNvGrpSpPr/>
            <p:nvPr/>
          </p:nvGrpSpPr>
          <p:grpSpPr>
            <a:xfrm rot="0">
              <a:off x="6619" y="7088"/>
              <a:ext cx="6176" cy="507"/>
              <a:chOff x="6693" y="8856"/>
              <a:chExt cx="6176" cy="507"/>
            </a:xfrm>
          </p:grpSpPr>
          <p:sp>
            <p:nvSpPr>
              <p:cNvPr id="4" name="文本框 3"/>
              <p:cNvSpPr txBox="1"/>
              <p:nvPr/>
            </p:nvSpPr>
            <p:spPr>
              <a:xfrm>
                <a:off x="6693" y="8856"/>
                <a:ext cx="2706" cy="507"/>
              </a:xfrm>
              <a:prstGeom prst="rect">
                <a:avLst/>
              </a:prstGeom>
              <a:solidFill>
                <a:srgbClr val="64BDBF"/>
              </a:solidFill>
            </p:spPr>
            <p:txBody>
              <a:bodyPr wrap="square" rtlCol="0">
                <a:spAutoFit/>
              </a:bodyPr>
              <a:p>
                <a:pPr algn="ctr"/>
                <a:r>
                  <a:rPr lang="zh-CN" altLang="en-US" sz="1500" b="1">
                    <a:solidFill>
                      <a:schemeClr val="bg1"/>
                    </a:solidFill>
                    <a:latin typeface="思源黑体 CN Normal" panose="020B0400000000000000" charset="-122"/>
                    <a:ea typeface="思源黑体 CN Normal" panose="020B0400000000000000" charset="-122"/>
                    <a:cs typeface="思源宋体" panose="02020400000000000000" charset="-122"/>
                  </a:rPr>
                  <a:t>规划人：</a:t>
                </a:r>
                <a:r>
                  <a:rPr lang="en-US" altLang="zh-CN" sz="1500" b="1">
                    <a:solidFill>
                      <a:schemeClr val="bg1"/>
                    </a:solidFill>
                    <a:latin typeface="思源黑体 CN Normal" panose="020B0400000000000000" charset="-122"/>
                    <a:ea typeface="思源黑体 CN Normal" panose="020B0400000000000000" charset="-122"/>
                    <a:cs typeface="思源宋体" panose="02020400000000000000" charset="-122"/>
                  </a:rPr>
                  <a:t>XXX</a:t>
                </a:r>
                <a:endParaRPr lang="en-US" altLang="zh-CN" sz="1500" b="1">
                  <a:solidFill>
                    <a:schemeClr val="bg1"/>
                  </a:solidFill>
                  <a:latin typeface="思源黑体 CN Normal" panose="020B0400000000000000" charset="-122"/>
                  <a:ea typeface="思源黑体 CN Normal" panose="020B0400000000000000" charset="-122"/>
                  <a:cs typeface="思源宋体" panose="02020400000000000000" charset="-122"/>
                </a:endParaRPr>
              </a:p>
            </p:txBody>
          </p:sp>
          <p:sp>
            <p:nvSpPr>
              <p:cNvPr id="5" name="文本框 4"/>
              <p:cNvSpPr txBox="1"/>
              <p:nvPr/>
            </p:nvSpPr>
            <p:spPr>
              <a:xfrm>
                <a:off x="10163" y="8856"/>
                <a:ext cx="2706" cy="507"/>
              </a:xfrm>
              <a:prstGeom prst="rect">
                <a:avLst/>
              </a:prstGeom>
              <a:solidFill>
                <a:srgbClr val="ECC1D5"/>
              </a:solidFill>
            </p:spPr>
            <p:txBody>
              <a:bodyPr wrap="square" rtlCol="0">
                <a:spAutoFit/>
              </a:bodyPr>
              <a:p>
                <a:pPr algn="ctr"/>
                <a:r>
                  <a:rPr lang="zh-CN" altLang="en-US" sz="1500" b="1">
                    <a:solidFill>
                      <a:schemeClr val="bg1"/>
                    </a:solidFill>
                    <a:latin typeface="思源黑体 CN Normal" panose="020B0400000000000000" charset="-122"/>
                    <a:ea typeface="思源黑体 CN Normal" panose="020B0400000000000000" charset="-122"/>
                    <a:cs typeface="思源宋体" panose="02020400000000000000" charset="-122"/>
                    <a:sym typeface="+mn-ea"/>
                  </a:rPr>
                  <a:t>组织单位：</a:t>
                </a:r>
                <a:r>
                  <a:rPr lang="en-US" altLang="zh-CN" sz="1500" b="1">
                    <a:solidFill>
                      <a:schemeClr val="bg1"/>
                    </a:solidFill>
                    <a:latin typeface="思源黑体 CN Normal" panose="020B0400000000000000" charset="-122"/>
                    <a:ea typeface="思源黑体 CN Normal" panose="020B0400000000000000" charset="-122"/>
                    <a:cs typeface="思源宋体" panose="02020400000000000000" charset="-122"/>
                    <a:sym typeface="+mn-ea"/>
                  </a:rPr>
                  <a:t>XXX</a:t>
                </a:r>
                <a:endParaRPr lang="en-US" altLang="zh-CN" sz="1500" b="1">
                  <a:solidFill>
                    <a:schemeClr val="bg1"/>
                  </a:solidFill>
                  <a:latin typeface="思源黑体 CN Normal" panose="020B0400000000000000" charset="-122"/>
                  <a:ea typeface="思源黑体 CN Normal" panose="020B0400000000000000" charset="-122"/>
                  <a:cs typeface="思源宋体" panose="02020400000000000000" charset="-122"/>
                  <a:sym typeface="+mn-ea"/>
                </a:endParaRPr>
              </a:p>
            </p:txBody>
          </p:sp>
        </p:grpSp>
        <p:sp>
          <p:nvSpPr>
            <p:cNvPr id="17" name="文本框 16"/>
            <p:cNvSpPr txBox="1"/>
            <p:nvPr/>
          </p:nvSpPr>
          <p:spPr>
            <a:xfrm>
              <a:off x="17134" y="2704"/>
              <a:ext cx="506" cy="5387"/>
            </a:xfrm>
            <a:prstGeom prst="rect">
              <a:avLst/>
            </a:prstGeom>
            <a:noFill/>
          </p:spPr>
          <p:txBody>
            <a:bodyPr vert="eaVert" wrap="square" rtlCol="0">
              <a:spAutoFit/>
            </a:bodyPr>
            <a:p>
              <a:pPr algn="dist"/>
              <a:r>
                <a:rPr lang="en-US" altLang="zh-CN" sz="900">
                  <a:solidFill>
                    <a:srgbClr val="ECC1D5"/>
                  </a:solidFill>
                  <a:latin typeface="思源宋体" panose="02020400000000000000" charset="-122"/>
                  <a:ea typeface="思源宋体" panose="02020400000000000000" charset="-122"/>
                  <a:cs typeface="思源宋体" panose="02020400000000000000" charset="-122"/>
                  <a:sym typeface="+mn-ea"/>
                </a:rPr>
                <a:t>www.58.pic.com</a:t>
              </a:r>
              <a:endParaRPr lang="en-US" altLang="zh-CN" sz="900">
                <a:solidFill>
                  <a:srgbClr val="ECC1D5"/>
                </a:solidFill>
                <a:latin typeface="思源宋体" panose="02020400000000000000" charset="-122"/>
                <a:ea typeface="思源宋体" panose="02020400000000000000" charset="-122"/>
                <a:cs typeface="思源宋体" panose="02020400000000000000" charset="-122"/>
                <a:sym typeface="+mn-ea"/>
              </a:endParaRPr>
            </a:p>
          </p:txBody>
        </p:sp>
      </p:grpSp>
    </p:spTree>
    <p:custDataLst>
      <p:tags r:id="rId2"/>
    </p:custDataLst>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635" y="0"/>
            <a:ext cx="12192000" cy="6854190"/>
            <a:chOff x="1" y="0"/>
            <a:chExt cx="19200" cy="10794"/>
          </a:xfrm>
        </p:grpSpPr>
        <p:pic>
          <p:nvPicPr>
            <p:cNvPr id="7" name="图片 6" descr="浅色柔色"/>
            <p:cNvPicPr>
              <a:picLocks noChangeAspect="1"/>
            </p:cNvPicPr>
            <p:nvPr/>
          </p:nvPicPr>
          <p:blipFill>
            <a:blip r:embed="rId1"/>
            <a:stretch>
              <a:fillRect/>
            </a:stretch>
          </p:blipFill>
          <p:spPr>
            <a:xfrm rot="16200000">
              <a:off x="4204" y="-4203"/>
              <a:ext cx="10794" cy="19201"/>
            </a:xfrm>
            <a:prstGeom prst="rect">
              <a:avLst/>
            </a:prstGeom>
          </p:spPr>
        </p:pic>
        <p:sp>
          <p:nvSpPr>
            <p:cNvPr id="20" name="矩形 19"/>
            <p:cNvSpPr/>
            <p:nvPr/>
          </p:nvSpPr>
          <p:spPr>
            <a:xfrm>
              <a:off x="506" y="572"/>
              <a:ext cx="18191" cy="9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grpSp>
          <p:nvGrpSpPr>
            <p:cNvPr id="8" name="组合 7"/>
            <p:cNvGrpSpPr/>
            <p:nvPr/>
          </p:nvGrpSpPr>
          <p:grpSpPr>
            <a:xfrm>
              <a:off x="2331" y="2562"/>
              <a:ext cx="15408" cy="5936"/>
              <a:chOff x="1991" y="2621"/>
              <a:chExt cx="15408" cy="5936"/>
            </a:xfrm>
          </p:grpSpPr>
          <p:grpSp>
            <p:nvGrpSpPr>
              <p:cNvPr id="13" name="组合 12"/>
              <p:cNvGrpSpPr/>
              <p:nvPr/>
            </p:nvGrpSpPr>
            <p:grpSpPr>
              <a:xfrm>
                <a:off x="1991" y="2621"/>
                <a:ext cx="15408" cy="5936"/>
                <a:chOff x="1976" y="2722"/>
                <a:chExt cx="15408" cy="5936"/>
              </a:xfrm>
            </p:grpSpPr>
            <p:grpSp>
              <p:nvGrpSpPr>
                <p:cNvPr id="14" name="组合 13"/>
                <p:cNvGrpSpPr/>
                <p:nvPr/>
              </p:nvGrpSpPr>
              <p:grpSpPr>
                <a:xfrm>
                  <a:off x="8405" y="5179"/>
                  <a:ext cx="5718" cy="704"/>
                  <a:chOff x="8345" y="5659"/>
                  <a:chExt cx="5718" cy="704"/>
                </a:xfrm>
              </p:grpSpPr>
              <p:sp>
                <p:nvSpPr>
                  <p:cNvPr id="17" name="矩形 16"/>
                  <p:cNvSpPr/>
                  <p:nvPr/>
                </p:nvSpPr>
                <p:spPr>
                  <a:xfrm>
                    <a:off x="8345" y="5659"/>
                    <a:ext cx="5719" cy="704"/>
                  </a:xfrm>
                  <a:prstGeom prst="rect">
                    <a:avLst/>
                  </a:prstGeom>
                  <a:solidFill>
                    <a:srgbClr val="ECC1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18" name="文本框 17"/>
                  <p:cNvSpPr txBox="1"/>
                  <p:nvPr/>
                </p:nvSpPr>
                <p:spPr>
                  <a:xfrm>
                    <a:off x="8345" y="5746"/>
                    <a:ext cx="5719" cy="531"/>
                  </a:xfrm>
                  <a:prstGeom prst="rect">
                    <a:avLst/>
                  </a:prstGeom>
                  <a:noFill/>
                </p:spPr>
                <p:txBody>
                  <a:bodyPr wrap="square" rtlCol="0">
                    <a:spAutoFit/>
                  </a:bodyPr>
                  <a:p>
                    <a:pPr algn="ctr"/>
                    <a:r>
                      <a:rPr lang="zh-CN" altLang="en-US" sz="1600">
                        <a:solidFill>
                          <a:schemeClr val="bg1"/>
                        </a:solidFill>
                        <a:latin typeface="思源黑体 CN Bold" panose="020B0800000000000000" charset="-122"/>
                        <a:ea typeface="思源黑体 CN Bold" panose="020B0800000000000000" charset="-122"/>
                        <a:cs typeface="思源宋体" panose="02020400000000000000" charset="-122"/>
                      </a:rPr>
                      <a:t>ENTER THE TITLE CONTENT HERE</a:t>
                    </a:r>
                    <a:endParaRPr lang="zh-CN" altLang="en-US" sz="1600">
                      <a:solidFill>
                        <a:schemeClr val="bg1"/>
                      </a:solidFill>
                      <a:latin typeface="思源黑体 CN Bold" panose="020B0800000000000000" charset="-122"/>
                      <a:ea typeface="思源黑体 CN Bold" panose="020B0800000000000000" charset="-122"/>
                      <a:cs typeface="思源宋体" panose="02020400000000000000" charset="-122"/>
                    </a:endParaRPr>
                  </a:p>
                </p:txBody>
              </p:sp>
            </p:grpSp>
            <p:sp>
              <p:nvSpPr>
                <p:cNvPr id="19" name="文本框 18"/>
                <p:cNvSpPr txBox="1"/>
                <p:nvPr/>
              </p:nvSpPr>
              <p:spPr>
                <a:xfrm>
                  <a:off x="8250" y="3667"/>
                  <a:ext cx="5874" cy="1452"/>
                </a:xfrm>
                <a:prstGeom prst="rect">
                  <a:avLst/>
                </a:prstGeom>
                <a:noFill/>
              </p:spPr>
              <p:txBody>
                <a:bodyPr wrap="square" rtlCol="0">
                  <a:spAutoFit/>
                </a:bodyPr>
                <a:p>
                  <a:pPr algn="dist"/>
                  <a:r>
                    <a:rPr lang="zh-CN" altLang="en-US" sz="5400">
                      <a:solidFill>
                        <a:schemeClr val="tx1">
                          <a:lumMod val="75000"/>
                          <a:lumOff val="25000"/>
                        </a:schemeClr>
                      </a:solidFill>
                      <a:latin typeface="字魂35号-经典雅黑" panose="00000500000000000000" charset="-122"/>
                      <a:ea typeface="字魂35号-经典雅黑" panose="00000500000000000000" charset="-122"/>
                      <a:cs typeface="思源宋体" panose="02020400000000000000" charset="-122"/>
                    </a:rPr>
                    <a:t>自我评估</a:t>
                  </a:r>
                  <a:endParaRPr lang="zh-CN" altLang="en-US" sz="5400">
                    <a:solidFill>
                      <a:schemeClr val="tx1">
                        <a:lumMod val="75000"/>
                        <a:lumOff val="25000"/>
                      </a:schemeClr>
                    </a:solidFill>
                    <a:latin typeface="字魂35号-经典雅黑" panose="00000500000000000000" charset="-122"/>
                    <a:ea typeface="字魂35号-经典雅黑" panose="00000500000000000000" charset="-122"/>
                    <a:cs typeface="思源宋体" panose="02020400000000000000" charset="-122"/>
                  </a:endParaRPr>
                </a:p>
              </p:txBody>
            </p:sp>
            <p:sp>
              <p:nvSpPr>
                <p:cNvPr id="21" name="文本框 20"/>
                <p:cNvSpPr txBox="1"/>
                <p:nvPr/>
              </p:nvSpPr>
              <p:spPr>
                <a:xfrm>
                  <a:off x="8359" y="5943"/>
                  <a:ext cx="9025" cy="1452"/>
                </a:xfrm>
                <a:prstGeom prst="rect">
                  <a:avLst/>
                </a:prstGeom>
                <a:noFill/>
              </p:spPr>
              <p:txBody>
                <a:bodyPr wrap="square" rtlCol="0">
                  <a:spAutoFit/>
                </a:bodyPr>
                <a:p>
                  <a:pPr>
                    <a:lnSpc>
                      <a:spcPct val="150000"/>
                    </a:lnSpc>
                    <a:spcBef>
                      <a:spcPts val="0"/>
                    </a:spcBef>
                    <a:spcAft>
                      <a:spcPts val="0"/>
                    </a:spcAft>
                  </a:pP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text</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a:t>
                  </a:r>
                  <a:endPar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a:p>
                  <a:pPr>
                    <a:lnSpc>
                      <a:spcPct val="150000"/>
                    </a:lnSpc>
                    <a:spcBef>
                      <a:spcPts val="0"/>
                    </a:spcBef>
                    <a:spcAft>
                      <a:spcPts val="0"/>
                    </a:spcAft>
                  </a:pP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text</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a:t>
                  </a:r>
                  <a:endPar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a:p>
                  <a:pPr>
                    <a:lnSpc>
                      <a:spcPct val="150000"/>
                    </a:lnSpc>
                    <a:spcBef>
                      <a:spcPts val="0"/>
                    </a:spcBef>
                    <a:spcAft>
                      <a:spcPts val="0"/>
                    </a:spcAft>
                  </a:pP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Enter </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core</a:t>
                  </a:r>
                  <a:r>
                    <a:rPr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text</a:t>
                  </a:r>
                  <a:r>
                    <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 </a:t>
                  </a:r>
                  <a:endParaRPr lang="en-US" sz="1200" dirty="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22" name="文本框 21"/>
                <p:cNvSpPr txBox="1"/>
                <p:nvPr/>
              </p:nvSpPr>
              <p:spPr>
                <a:xfrm>
                  <a:off x="1976" y="2722"/>
                  <a:ext cx="5834" cy="5936"/>
                </a:xfrm>
                <a:prstGeom prst="rect">
                  <a:avLst/>
                </a:prstGeom>
                <a:noFill/>
              </p:spPr>
              <p:txBody>
                <a:bodyPr wrap="square" rtlCol="0">
                  <a:spAutoFit/>
                </a:bodyPr>
                <a:p>
                  <a:pPr algn="ctr"/>
                  <a:r>
                    <a:rPr lang="en-US" altLang="zh-CN" sz="23900">
                      <a:solidFill>
                        <a:srgbClr val="64BDBF"/>
                      </a:solidFill>
                      <a:latin typeface="思源黑体 CN Normal" panose="020B0400000000000000" charset="-122"/>
                      <a:ea typeface="思源黑体 CN Normal" panose="020B0400000000000000" charset="-122"/>
                      <a:cs typeface="思源宋体" panose="02020400000000000000" charset="-122"/>
                    </a:rPr>
                    <a:t>01</a:t>
                  </a:r>
                  <a:endParaRPr lang="en-US" altLang="zh-CN" sz="23900">
                    <a:solidFill>
                      <a:srgbClr val="64BDBF"/>
                    </a:solidFill>
                    <a:latin typeface="思源黑体 CN Normal" panose="020B0400000000000000" charset="-122"/>
                    <a:ea typeface="思源黑体 CN Normal" panose="020B0400000000000000" charset="-122"/>
                    <a:cs typeface="思源宋体" panose="02020400000000000000" charset="-122"/>
                  </a:endParaRPr>
                </a:p>
              </p:txBody>
            </p:sp>
          </p:grpSp>
          <p:sp>
            <p:nvSpPr>
              <p:cNvPr id="23" name="矩形 22"/>
              <p:cNvSpPr/>
              <p:nvPr/>
            </p:nvSpPr>
            <p:spPr>
              <a:xfrm>
                <a:off x="2415" y="5078"/>
                <a:ext cx="4664" cy="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24" name="文本框 23"/>
              <p:cNvSpPr txBox="1"/>
              <p:nvPr/>
            </p:nvSpPr>
            <p:spPr>
              <a:xfrm>
                <a:off x="2414" y="5125"/>
                <a:ext cx="4666" cy="822"/>
              </a:xfrm>
              <a:prstGeom prst="rect">
                <a:avLst/>
              </a:prstGeom>
              <a:noFill/>
            </p:spPr>
            <p:txBody>
              <a:bodyPr wrap="square" rtlCol="0">
                <a:spAutoFit/>
              </a:bodyPr>
              <a:p>
                <a:r>
                  <a:rPr lang="en-US" altLang="zh-CN" sz="2800">
                    <a:solidFill>
                      <a:schemeClr val="tx1">
                        <a:lumMod val="50000"/>
                        <a:lumOff val="50000"/>
                        <a:alpha val="42000"/>
                      </a:schemeClr>
                    </a:solidFill>
                    <a:latin typeface="思源黑体 CN Normal" panose="020B0400000000000000" charset="-122"/>
                    <a:ea typeface="思源黑体 CN Normal" panose="020B0400000000000000" charset="-122"/>
                    <a:cs typeface="思源宋体" panose="02020400000000000000" charset="-122"/>
                  </a:rPr>
                  <a:t>PART THE </a:t>
                </a:r>
                <a:r>
                  <a:rPr lang="en-US" altLang="zh-CN" sz="2800">
                    <a:solidFill>
                      <a:schemeClr val="tx1">
                        <a:lumMod val="50000"/>
                        <a:lumOff val="50000"/>
                        <a:alpha val="42000"/>
                      </a:schemeClr>
                    </a:solidFill>
                    <a:latin typeface="思源宋体" panose="02020400000000000000" charset="-122"/>
                    <a:ea typeface="思源宋体" panose="02020400000000000000" charset="-122"/>
                    <a:cs typeface="思源宋体" panose="02020400000000000000" charset="-122"/>
                  </a:rPr>
                  <a:t>TITLE</a:t>
                </a:r>
                <a:endParaRPr lang="en-US" altLang="zh-CN" sz="2800">
                  <a:solidFill>
                    <a:schemeClr val="tx1">
                      <a:lumMod val="50000"/>
                      <a:lumOff val="50000"/>
                      <a:alpha val="42000"/>
                    </a:schemeClr>
                  </a:solidFill>
                  <a:latin typeface="思源宋体" panose="02020400000000000000" charset="-122"/>
                  <a:ea typeface="思源宋体" panose="02020400000000000000" charset="-122"/>
                  <a:cs typeface="思源宋体" panose="02020400000000000000" charset="-122"/>
                </a:endParaRPr>
              </a:p>
            </p:txBody>
          </p:sp>
        </p:grpSp>
      </p:grpSp>
    </p:spTree>
    <p:custDataLst>
      <p:tags r:id="rId2"/>
    </p:custDataLst>
  </p:cSld>
  <p:clrMapOvr>
    <a:masterClrMapping/>
  </p:clrMapOvr>
  <p:transition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500" fill="hold">
                                          <p:stCondLst>
                                            <p:cond delay="0"/>
                                          </p:stCondLst>
                                        </p:cTn>
                                        <p:tgtEl>
                                          <p:spTgt spid="25"/>
                                        </p:tgtEl>
                                        <p:attrNameLst>
                                          <p:attrName>style.visibility</p:attrName>
                                        </p:attrNameLst>
                                      </p:cBhvr>
                                      <p:to>
                                        <p:strVal val="visible"/>
                                      </p:to>
                                    </p:set>
                                    <p:animEffect transition="in" filter="box(in)">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自我</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评估</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SELF ASSESSMENT</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706120" y="2133600"/>
            <a:ext cx="10700385" cy="3505200"/>
            <a:chOff x="1112" y="3360"/>
            <a:chExt cx="16851" cy="5520"/>
          </a:xfrm>
        </p:grpSpPr>
        <p:grpSp>
          <p:nvGrpSpPr>
            <p:cNvPr id="4" name="组合 3"/>
            <p:cNvGrpSpPr/>
            <p:nvPr/>
          </p:nvGrpSpPr>
          <p:grpSpPr>
            <a:xfrm rot="0">
              <a:off x="8701" y="3360"/>
              <a:ext cx="9262" cy="5521"/>
              <a:chOff x="7761" y="3080"/>
              <a:chExt cx="9262" cy="5521"/>
            </a:xfrm>
          </p:grpSpPr>
          <p:grpSp>
            <p:nvGrpSpPr>
              <p:cNvPr id="29" name="组合 28"/>
              <p:cNvGrpSpPr/>
              <p:nvPr/>
            </p:nvGrpSpPr>
            <p:grpSpPr>
              <a:xfrm>
                <a:off x="7761" y="3080"/>
                <a:ext cx="9262" cy="1525"/>
                <a:chOff x="1058785" y="1935084"/>
                <a:chExt cx="5881244" cy="967930"/>
              </a:xfrm>
            </p:grpSpPr>
            <p:sp>
              <p:nvSpPr>
                <p:cNvPr id="30" name="TextBox 76"/>
                <p:cNvSpPr txBox="1"/>
                <p:nvPr/>
              </p:nvSpPr>
              <p:spPr>
                <a:xfrm>
                  <a:off x="1143240" y="1935084"/>
                  <a:ext cx="2063115" cy="368173"/>
                </a:xfrm>
                <a:prstGeom prst="rect">
                  <a:avLst/>
                </a:prstGeom>
                <a:solidFill>
                  <a:srgbClr val="64BDBF"/>
                </a:solidFill>
                <a:ln>
                  <a:noFill/>
                </a:ln>
              </p:spPr>
              <p:txBody>
                <a:bodyPr wrap="square" rtlCol="0">
                  <a:spAutoFit/>
                </a:bodyPr>
                <a:p>
                  <a:pPr algn="ctr"/>
                  <a:r>
                    <a:rPr lang="zh-CN" altLang="en-US" dirty="0">
                      <a:solidFill>
                        <a:schemeClr val="bg1"/>
                      </a:solidFill>
                      <a:latin typeface="思源宋体 Heavy" panose="02020900000000000000" charset="-122"/>
                      <a:ea typeface="思源宋体 Heavy" panose="02020900000000000000" charset="-122"/>
                      <a:cs typeface="思源宋体" panose="02020400000000000000" charset="-122"/>
                    </a:rPr>
                    <a:t>编辑核心文本内容</a:t>
                  </a:r>
                  <a:endParaRPr lang="zh-CN" altLang="en-US" dirty="0">
                    <a:solidFill>
                      <a:schemeClr val="bg1"/>
                    </a:solidFill>
                    <a:latin typeface="思源宋体 Heavy" panose="02020900000000000000" charset="-122"/>
                    <a:ea typeface="思源宋体 Heavy" panose="02020900000000000000" charset="-122"/>
                    <a:cs typeface="思源宋体" panose="02020400000000000000" charset="-122"/>
                  </a:endParaRPr>
                </a:p>
              </p:txBody>
            </p:sp>
            <p:sp>
              <p:nvSpPr>
                <p:cNvPr id="31" name="文本框 30"/>
                <p:cNvSpPr txBox="1"/>
                <p:nvPr/>
              </p:nvSpPr>
              <p:spPr>
                <a:xfrm>
                  <a:off x="1058785" y="2304416"/>
                  <a:ext cx="5881244" cy="598598"/>
                </a:xfrm>
                <a:prstGeom prst="rect">
                  <a:avLst/>
                </a:prstGeom>
                <a:noFill/>
              </p:spPr>
              <p:txBody>
                <a:bodyPr wrap="square" rtlCol="0">
                  <a:spAutoFit/>
                </a:bodyPr>
                <a:p>
                  <a:pPr algn="ctr">
                    <a:lnSpc>
                      <a:spcPct val="150000"/>
                    </a:lnSpc>
                  </a:pPr>
                  <a:r>
                    <a:rPr lang="zh-CN" altLang="en-US" sz="11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在此描述重要文本内容在此描述重要文本内容在此描述重要文本内容在此描述重要文本内容在此描述重要文本内容在此描述重要文本内容在此描述重要文本内容在此描述重要文本内容</a:t>
                  </a:r>
                  <a:endParaRPr lang="en-US" altLang="zh-CN" sz="1100" dirty="0">
                    <a:solidFill>
                      <a:schemeClr val="tx1">
                        <a:lumMod val="75000"/>
                        <a:lumOff val="25000"/>
                      </a:schemeClr>
                    </a:solidFill>
                    <a:latin typeface="思源黑体 CN Normal" panose="020B0400000000000000" charset="-122"/>
                    <a:ea typeface="思源黑体 CN Normal" panose="020B0400000000000000" charset="-122"/>
                    <a:cs typeface="思源宋体" panose="02020400000000000000" charset="-122"/>
                    <a:sym typeface="+mn-ea"/>
                  </a:endParaRPr>
                </a:p>
              </p:txBody>
            </p:sp>
          </p:grpSp>
          <p:grpSp>
            <p:nvGrpSpPr>
              <p:cNvPr id="32" name="组合 31"/>
              <p:cNvGrpSpPr/>
              <p:nvPr/>
            </p:nvGrpSpPr>
            <p:grpSpPr>
              <a:xfrm>
                <a:off x="7761" y="5079"/>
                <a:ext cx="9262" cy="1372"/>
                <a:chOff x="1058785" y="1935084"/>
                <a:chExt cx="5881244" cy="871326"/>
              </a:xfrm>
            </p:grpSpPr>
            <p:sp>
              <p:nvSpPr>
                <p:cNvPr id="33" name="TextBox 76"/>
                <p:cNvSpPr txBox="1"/>
                <p:nvPr/>
              </p:nvSpPr>
              <p:spPr>
                <a:xfrm>
                  <a:off x="1143240" y="1935084"/>
                  <a:ext cx="2063115" cy="368414"/>
                </a:xfrm>
                <a:prstGeom prst="rect">
                  <a:avLst/>
                </a:prstGeom>
                <a:solidFill>
                  <a:srgbClr val="FA90A7"/>
                </a:solidFill>
                <a:ln>
                  <a:noFill/>
                </a:ln>
              </p:spPr>
              <p:txBody>
                <a:bodyPr wrap="square" rtlCol="0">
                  <a:spAutoFit/>
                </a:bodyPr>
                <a:p>
                  <a:pPr algn="ctr"/>
                  <a:r>
                    <a:rPr lang="zh-CN" altLang="en-US" dirty="0">
                      <a:solidFill>
                        <a:schemeClr val="bg1"/>
                      </a:solidFill>
                      <a:latin typeface="思源宋体 Heavy" panose="02020900000000000000" charset="-122"/>
                      <a:ea typeface="思源宋体 Heavy" panose="02020900000000000000" charset="-122"/>
                      <a:cs typeface="思源宋体" panose="02020400000000000000" charset="-122"/>
                      <a:sym typeface="+mn-ea"/>
                    </a:rPr>
                    <a:t>编辑核心文本内容</a:t>
                  </a:r>
                  <a:endParaRPr lang="en-US" altLang="zh-CN" dirty="0">
                    <a:solidFill>
                      <a:schemeClr val="bg1"/>
                    </a:solidFill>
                    <a:latin typeface="思源宋体" panose="02020400000000000000" charset="-122"/>
                    <a:ea typeface="思源宋体" panose="02020400000000000000" charset="-122"/>
                    <a:cs typeface="思源宋体" panose="02020400000000000000" charset="-122"/>
                  </a:endParaRPr>
                </a:p>
              </p:txBody>
            </p:sp>
            <p:sp>
              <p:nvSpPr>
                <p:cNvPr id="36" name="文本框 35"/>
                <p:cNvSpPr txBox="1"/>
                <p:nvPr/>
              </p:nvSpPr>
              <p:spPr>
                <a:xfrm>
                  <a:off x="1058785" y="2304416"/>
                  <a:ext cx="5881244" cy="501994"/>
                </a:xfrm>
                <a:prstGeom prst="rect">
                  <a:avLst/>
                </a:prstGeom>
                <a:noFill/>
              </p:spPr>
              <p:txBody>
                <a:bodyPr wrap="square" rtlCol="0">
                  <a:spAutoFit/>
                </a:bodyPr>
                <a:p>
                  <a:pPr algn="ctr">
                    <a:lnSpc>
                      <a:spcPct val="150000"/>
                    </a:lnSpc>
                  </a:pPr>
                  <a:r>
                    <a:rPr lang="zh-CN" altLang="en-US" sz="11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在此描述重要文本内容在此描述重要文本内容在此描述重要文本内容在此描述重要文本内容在此描述重要文本内容在此描述重要文本内容在此描述重要文本内容在此描述重要文本内容</a:t>
                  </a:r>
                  <a:endParaRPr lang="en-US" altLang="zh-CN" sz="1100" dirty="0">
                    <a:solidFill>
                      <a:schemeClr val="tx1">
                        <a:lumMod val="75000"/>
                        <a:lumOff val="25000"/>
                      </a:schemeClr>
                    </a:solidFill>
                    <a:latin typeface="思源黑体 CN Normal" panose="020B0400000000000000" charset="-122"/>
                    <a:ea typeface="思源黑体 CN Normal" panose="020B0400000000000000" charset="-122"/>
                    <a:cs typeface="思源宋体" panose="02020400000000000000" charset="-122"/>
                    <a:sym typeface="+mn-ea"/>
                  </a:endParaRPr>
                </a:p>
              </p:txBody>
            </p:sp>
          </p:grpSp>
          <p:grpSp>
            <p:nvGrpSpPr>
              <p:cNvPr id="37" name="组合 36"/>
              <p:cNvGrpSpPr/>
              <p:nvPr/>
            </p:nvGrpSpPr>
            <p:grpSpPr>
              <a:xfrm>
                <a:off x="7761" y="7077"/>
                <a:ext cx="9262" cy="1524"/>
                <a:chOff x="1058785" y="1935084"/>
                <a:chExt cx="5881244" cy="968323"/>
              </a:xfrm>
            </p:grpSpPr>
            <p:sp>
              <p:nvSpPr>
                <p:cNvPr id="38" name="TextBox 76"/>
                <p:cNvSpPr txBox="1"/>
                <p:nvPr/>
              </p:nvSpPr>
              <p:spPr>
                <a:xfrm>
                  <a:off x="1143240" y="1935084"/>
                  <a:ext cx="2063115" cy="368414"/>
                </a:xfrm>
                <a:prstGeom prst="rect">
                  <a:avLst/>
                </a:prstGeom>
                <a:solidFill>
                  <a:srgbClr val="64BDBF"/>
                </a:solidFill>
                <a:ln>
                  <a:noFill/>
                </a:ln>
              </p:spPr>
              <p:txBody>
                <a:bodyPr wrap="square" rtlCol="0">
                  <a:spAutoFit/>
                </a:bodyPr>
                <a:p>
                  <a:pPr algn="ctr"/>
                  <a:r>
                    <a:rPr lang="zh-CN" altLang="en-US" dirty="0">
                      <a:solidFill>
                        <a:schemeClr val="bg1"/>
                      </a:solidFill>
                      <a:latin typeface="思源宋体 Heavy" panose="02020900000000000000" charset="-122"/>
                      <a:ea typeface="思源宋体 Heavy" panose="02020900000000000000" charset="-122"/>
                      <a:cs typeface="思源宋体" panose="02020400000000000000" charset="-122"/>
                      <a:sym typeface="+mn-ea"/>
                    </a:rPr>
                    <a:t>编辑核心文本内容</a:t>
                  </a:r>
                  <a:endParaRPr lang="en-US" altLang="zh-CN" dirty="0">
                    <a:solidFill>
                      <a:schemeClr val="bg1"/>
                    </a:solidFill>
                    <a:latin typeface="思源宋体" panose="02020400000000000000" charset="-122"/>
                    <a:ea typeface="思源宋体" panose="02020400000000000000" charset="-122"/>
                    <a:cs typeface="思源宋体" panose="02020400000000000000" charset="-122"/>
                  </a:endParaRPr>
                </a:p>
              </p:txBody>
            </p:sp>
            <p:sp>
              <p:nvSpPr>
                <p:cNvPr id="39" name="文本框 38"/>
                <p:cNvSpPr txBox="1"/>
                <p:nvPr/>
              </p:nvSpPr>
              <p:spPr>
                <a:xfrm>
                  <a:off x="1058785" y="2304416"/>
                  <a:ext cx="5881244" cy="598991"/>
                </a:xfrm>
                <a:prstGeom prst="rect">
                  <a:avLst/>
                </a:prstGeom>
                <a:noFill/>
              </p:spPr>
              <p:txBody>
                <a:bodyPr wrap="square" rtlCol="0">
                  <a:spAutoFit/>
                </a:bodyPr>
                <a:p>
                  <a:pPr algn="ctr">
                    <a:lnSpc>
                      <a:spcPct val="150000"/>
                    </a:lnSpc>
                  </a:pPr>
                  <a:r>
                    <a:rPr lang="zh-CN" altLang="en-US" sz="11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在此描述重要文本内容在此描述重要文本内容在此描述重要文本内容在此描述重要文本内容在此描述重要文本内容在此描述重要文本内容在此描述重要文本内容在此描述重要文本内容</a:t>
                  </a:r>
                  <a:endParaRPr lang="en-US" altLang="zh-CN" sz="1100" dirty="0">
                    <a:solidFill>
                      <a:schemeClr val="tx1">
                        <a:lumMod val="75000"/>
                        <a:lumOff val="25000"/>
                      </a:schemeClr>
                    </a:solidFill>
                    <a:latin typeface="思源黑体 CN Normal" panose="020B0400000000000000" charset="-122"/>
                    <a:ea typeface="思源黑体 CN Normal" panose="020B0400000000000000" charset="-122"/>
                    <a:cs typeface="思源宋体" panose="02020400000000000000" charset="-122"/>
                    <a:sym typeface="+mn-ea"/>
                  </a:endParaRPr>
                </a:p>
              </p:txBody>
            </p:sp>
          </p:grpSp>
        </p:grpSp>
        <p:pic>
          <p:nvPicPr>
            <p:cNvPr id="7" name="图片 6" descr="D:\千图网\文艺读书\IMG_5111.jpgIMG_5111"/>
            <p:cNvPicPr>
              <a:picLocks noChangeAspect="1"/>
            </p:cNvPicPr>
            <p:nvPr/>
          </p:nvPicPr>
          <p:blipFill>
            <a:blip r:embed="rId1"/>
            <a:srcRect/>
            <a:stretch>
              <a:fillRect/>
            </a:stretch>
          </p:blipFill>
          <p:spPr>
            <a:xfrm>
              <a:off x="1112" y="3386"/>
              <a:ext cx="7472" cy="5338"/>
            </a:xfrm>
            <a:prstGeom prst="rect">
              <a:avLst/>
            </a:prstGeom>
          </p:spPr>
        </p:pic>
      </p:grpSp>
    </p:spTree>
    <p:custDataLst>
      <p:tags r:id="rId2"/>
    </p:custDataLst>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wheel(2)">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自我</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评估</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SELF ASSESSMENT</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890270" y="1479550"/>
            <a:ext cx="10469880" cy="4639310"/>
            <a:chOff x="1402" y="2330"/>
            <a:chExt cx="16488" cy="7306"/>
          </a:xfrm>
        </p:grpSpPr>
        <p:sp>
          <p:nvSpPr>
            <p:cNvPr id="45" name="矩形 44"/>
            <p:cNvSpPr/>
            <p:nvPr/>
          </p:nvSpPr>
          <p:spPr>
            <a:xfrm>
              <a:off x="1402" y="5076"/>
              <a:ext cx="3450" cy="4560"/>
            </a:xfrm>
            <a:prstGeom prst="rect">
              <a:avLst/>
            </a:prstGeom>
            <a:solidFill>
              <a:schemeClr val="bg1"/>
            </a:solidFill>
            <a:ln w="38100">
              <a:solidFill>
                <a:srgbClr val="FA90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宋体" panose="02020400000000000000" charset="-122"/>
              </a:endParaRPr>
            </a:p>
          </p:txBody>
        </p:sp>
        <p:sp>
          <p:nvSpPr>
            <p:cNvPr id="46" name="矩形: 圆角 8"/>
            <p:cNvSpPr/>
            <p:nvPr/>
          </p:nvSpPr>
          <p:spPr>
            <a:xfrm>
              <a:off x="1904" y="8254"/>
              <a:ext cx="2446" cy="763"/>
            </a:xfrm>
            <a:prstGeom prst="roundRect">
              <a:avLst>
                <a:gd name="adj" fmla="val 6186"/>
              </a:avLst>
            </a:prstGeom>
            <a:solidFill>
              <a:srgbClr val="FA9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宋体 Heavy" panose="02020900000000000000" charset="-122"/>
                  <a:ea typeface="思源宋体 Heavy" panose="02020900000000000000" charset="-122"/>
                  <a:cs typeface="思源宋体" panose="02020400000000000000" charset="-122"/>
                </a:rPr>
                <a:t>96%</a:t>
              </a:r>
              <a:endParaRPr lang="en-US" altLang="zh-CN" sz="2400" dirty="0">
                <a:latin typeface="思源宋体 Heavy" panose="02020900000000000000" charset="-122"/>
                <a:ea typeface="思源宋体 Heavy" panose="02020900000000000000" charset="-122"/>
                <a:cs typeface="思源宋体" panose="02020400000000000000" charset="-122"/>
              </a:endParaRPr>
            </a:p>
          </p:txBody>
        </p:sp>
        <p:sp>
          <p:nvSpPr>
            <p:cNvPr id="48" name="矩形 47"/>
            <p:cNvSpPr/>
            <p:nvPr/>
          </p:nvSpPr>
          <p:spPr>
            <a:xfrm>
              <a:off x="1402" y="2330"/>
              <a:ext cx="16487" cy="1888"/>
            </a:xfrm>
            <a:prstGeom prst="rect">
              <a:avLst/>
            </a:prstGeom>
          </p:spPr>
          <p:txBody>
            <a:bodyPr wrap="square">
              <a:spAutoFit/>
            </a:bodyPr>
            <a:lstStyle/>
            <a:p>
              <a:pPr lvl="0" algn="just">
                <a:lnSpc>
                  <a:spcPct val="150000"/>
                </a:lnSpc>
              </a:pPr>
              <a:r>
                <a:rPr lang="zh-CN" altLang="en-US" sz="16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在此编辑文本内容在此编辑文本内容在此编辑文本内容在此编辑文本内容在此编辑文本内容在此编辑文本内容在此编辑文本内容在此编辑文本内容在此编辑文本内容在此编辑文本内容在此编辑文本内容在此编辑文本内容在此编辑文本内容</a:t>
              </a:r>
              <a:endParaRPr kumimoji="1" lang="zh-CN" altLang="en-US" sz="16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sp>
          <p:nvSpPr>
            <p:cNvPr id="49" name="矩形 48"/>
            <p:cNvSpPr/>
            <p:nvPr/>
          </p:nvSpPr>
          <p:spPr>
            <a:xfrm>
              <a:off x="1634" y="5673"/>
              <a:ext cx="2986" cy="1888"/>
            </a:xfrm>
            <a:prstGeom prst="rect">
              <a:avLst/>
            </a:prstGeom>
          </p:spPr>
          <p:txBody>
            <a:bodyPr wrap="square">
              <a:spAutoFit/>
            </a:bodyPr>
            <a:lstStyle/>
            <a:p>
              <a:pPr lvl="0" algn="ct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在此编辑文本内容在此编辑文本内容在此编辑文本内容在此编辑文本内容在此编辑文本内容</a:t>
              </a:r>
              <a:endParaRPr kumimoji="1" lang="zh-CN" altLang="en-US"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sp>
          <p:nvSpPr>
            <p:cNvPr id="50" name="矩形 49"/>
            <p:cNvSpPr/>
            <p:nvPr/>
          </p:nvSpPr>
          <p:spPr>
            <a:xfrm>
              <a:off x="5748" y="5076"/>
              <a:ext cx="3450" cy="4560"/>
            </a:xfrm>
            <a:prstGeom prst="rect">
              <a:avLst/>
            </a:prstGeom>
            <a:solidFill>
              <a:schemeClr val="bg1"/>
            </a:solidFill>
            <a:ln w="38100">
              <a:solidFill>
                <a:srgbClr val="64BD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宋体" panose="02020400000000000000" charset="-122"/>
              </a:endParaRPr>
            </a:p>
          </p:txBody>
        </p:sp>
        <p:sp>
          <p:nvSpPr>
            <p:cNvPr id="51" name="矩形: 圆角 15"/>
            <p:cNvSpPr/>
            <p:nvPr/>
          </p:nvSpPr>
          <p:spPr>
            <a:xfrm>
              <a:off x="6250" y="8254"/>
              <a:ext cx="2446" cy="763"/>
            </a:xfrm>
            <a:prstGeom prst="roundRect">
              <a:avLst>
                <a:gd name="adj" fmla="val 6186"/>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思源宋体 Heavy" panose="02020900000000000000" charset="-122"/>
                  <a:ea typeface="思源宋体 Heavy" panose="02020900000000000000" charset="-122"/>
                  <a:cs typeface="思源宋体" panose="02020400000000000000" charset="-122"/>
                </a:rPr>
                <a:t>72%</a:t>
              </a:r>
              <a:endParaRPr lang="en-US" altLang="zh-CN" sz="2400" dirty="0">
                <a:solidFill>
                  <a:schemeClr val="bg1"/>
                </a:solidFill>
                <a:latin typeface="思源宋体 Heavy" panose="02020900000000000000" charset="-122"/>
                <a:ea typeface="思源宋体 Heavy" panose="02020900000000000000" charset="-122"/>
                <a:cs typeface="思源宋体" panose="02020400000000000000" charset="-122"/>
              </a:endParaRPr>
            </a:p>
          </p:txBody>
        </p:sp>
        <p:sp>
          <p:nvSpPr>
            <p:cNvPr id="52" name="矩形 51"/>
            <p:cNvSpPr/>
            <p:nvPr/>
          </p:nvSpPr>
          <p:spPr>
            <a:xfrm>
              <a:off x="5914" y="5682"/>
              <a:ext cx="2986" cy="1888"/>
            </a:xfrm>
            <a:prstGeom prst="rect">
              <a:avLst/>
            </a:prstGeom>
          </p:spPr>
          <p:txBody>
            <a:bodyPr wrap="square">
              <a:spAutoFit/>
            </a:bodyPr>
            <a:lstStyle/>
            <a:p>
              <a:pPr lvl="0" algn="ct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在此编辑文本内容在此编辑文本内容在此编辑文本内容在此编辑文本内容在此编辑文本内容</a:t>
              </a:r>
              <a:endPar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sp>
          <p:nvSpPr>
            <p:cNvPr id="53" name="矩形 52"/>
            <p:cNvSpPr/>
            <p:nvPr/>
          </p:nvSpPr>
          <p:spPr>
            <a:xfrm>
              <a:off x="10094" y="5076"/>
              <a:ext cx="3450" cy="4560"/>
            </a:xfrm>
            <a:prstGeom prst="rect">
              <a:avLst/>
            </a:prstGeom>
            <a:solidFill>
              <a:schemeClr val="bg1"/>
            </a:solidFill>
            <a:ln w="38100">
              <a:solidFill>
                <a:srgbClr val="FA90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宋体" panose="02020400000000000000" charset="-122"/>
              </a:endParaRPr>
            </a:p>
          </p:txBody>
        </p:sp>
        <p:sp>
          <p:nvSpPr>
            <p:cNvPr id="54" name="矩形: 圆角 19"/>
            <p:cNvSpPr/>
            <p:nvPr/>
          </p:nvSpPr>
          <p:spPr>
            <a:xfrm>
              <a:off x="10596" y="8254"/>
              <a:ext cx="2446" cy="763"/>
            </a:xfrm>
            <a:prstGeom prst="roundRect">
              <a:avLst>
                <a:gd name="adj" fmla="val 6186"/>
              </a:avLst>
            </a:prstGeom>
            <a:solidFill>
              <a:srgbClr val="FA9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宋体 Heavy" panose="02020900000000000000" charset="-122"/>
                  <a:ea typeface="思源宋体 Heavy" panose="02020900000000000000" charset="-122"/>
                  <a:cs typeface="思源宋体" panose="02020400000000000000" charset="-122"/>
                </a:rPr>
                <a:t>63%</a:t>
              </a:r>
              <a:endParaRPr lang="en-US" altLang="zh-CN" sz="2400" dirty="0">
                <a:latin typeface="思源宋体 Heavy" panose="02020900000000000000" charset="-122"/>
                <a:ea typeface="思源宋体 Heavy" panose="02020900000000000000" charset="-122"/>
                <a:cs typeface="思源宋体" panose="02020400000000000000" charset="-122"/>
              </a:endParaRPr>
            </a:p>
          </p:txBody>
        </p:sp>
        <p:sp>
          <p:nvSpPr>
            <p:cNvPr id="55" name="矩形 54"/>
            <p:cNvSpPr/>
            <p:nvPr/>
          </p:nvSpPr>
          <p:spPr>
            <a:xfrm>
              <a:off x="10194" y="5716"/>
              <a:ext cx="2986" cy="1888"/>
            </a:xfrm>
            <a:prstGeom prst="rect">
              <a:avLst/>
            </a:prstGeom>
          </p:spPr>
          <p:txBody>
            <a:bodyPr wrap="square">
              <a:spAutoFit/>
            </a:bodyPr>
            <a:lstStyle/>
            <a:p>
              <a:pPr lvl="0" algn="ct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在此编辑文本内容在此编辑文本内容在此编辑文本内容在此编辑文本内容在此编辑文本内容</a:t>
              </a:r>
              <a:endPar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sp>
          <p:nvSpPr>
            <p:cNvPr id="56" name="矩形 55"/>
            <p:cNvSpPr/>
            <p:nvPr/>
          </p:nvSpPr>
          <p:spPr>
            <a:xfrm>
              <a:off x="14440" y="5076"/>
              <a:ext cx="3450" cy="4560"/>
            </a:xfrm>
            <a:prstGeom prst="rect">
              <a:avLst/>
            </a:prstGeom>
            <a:solidFill>
              <a:schemeClr val="bg1"/>
            </a:solidFill>
            <a:ln w="38100">
              <a:solidFill>
                <a:srgbClr val="64BD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宋体" panose="02020400000000000000" charset="-122"/>
              </a:endParaRPr>
            </a:p>
          </p:txBody>
        </p:sp>
        <p:sp>
          <p:nvSpPr>
            <p:cNvPr id="57" name="矩形: 圆角 23"/>
            <p:cNvSpPr/>
            <p:nvPr/>
          </p:nvSpPr>
          <p:spPr>
            <a:xfrm>
              <a:off x="14942" y="8254"/>
              <a:ext cx="2446" cy="763"/>
            </a:xfrm>
            <a:prstGeom prst="roundRect">
              <a:avLst>
                <a:gd name="adj" fmla="val 6186"/>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思源宋体 Heavy" panose="02020900000000000000" charset="-122"/>
                  <a:ea typeface="思源宋体 Heavy" panose="02020900000000000000" charset="-122"/>
                  <a:cs typeface="思源宋体" panose="02020400000000000000" charset="-122"/>
                </a:rPr>
                <a:t>51%</a:t>
              </a:r>
              <a:endParaRPr lang="en-US" altLang="zh-CN" sz="2400" dirty="0">
                <a:solidFill>
                  <a:schemeClr val="bg1"/>
                </a:solidFill>
                <a:latin typeface="思源宋体 Heavy" panose="02020900000000000000" charset="-122"/>
                <a:ea typeface="思源宋体 Heavy" panose="02020900000000000000" charset="-122"/>
                <a:cs typeface="思源宋体" panose="02020400000000000000" charset="-122"/>
              </a:endParaRPr>
            </a:p>
          </p:txBody>
        </p:sp>
        <p:sp>
          <p:nvSpPr>
            <p:cNvPr id="58" name="矩形 57"/>
            <p:cNvSpPr/>
            <p:nvPr/>
          </p:nvSpPr>
          <p:spPr>
            <a:xfrm>
              <a:off x="14738" y="5705"/>
              <a:ext cx="2986" cy="1888"/>
            </a:xfrm>
            <a:prstGeom prst="rect">
              <a:avLst/>
            </a:prstGeom>
          </p:spPr>
          <p:txBody>
            <a:bodyPr wrap="square">
              <a:spAutoFit/>
            </a:bodyPr>
            <a:lstStyle/>
            <a:p>
              <a:pPr lvl="0" algn="ctr">
                <a:lnSpc>
                  <a:spcPct val="150000"/>
                </a:lnSpc>
              </a:pPr>
              <a:r>
                <a:rPr lang="zh-CN" altLang="en-US"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rPr>
                <a:t>在此编辑文本内容在此编辑文本内容在此编辑文本内容在此编辑文本内容在此编辑文本内容</a:t>
              </a:r>
              <a:endParaRPr kumimoji="1" lang="zh-CN" altLang="en-US"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思源宋体" panose="02020400000000000000" charset="-122"/>
              </a:endParaRPr>
            </a:p>
          </p:txBody>
        </p:sp>
      </p:grpSp>
    </p:spTree>
    <p:custDataLst>
      <p:tags r:id="rId1"/>
    </p:custDataLst>
  </p:cSld>
  <p:clrMapOvr>
    <a:masterClrMapping/>
  </p:clrMapOvr>
  <p:transition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plus(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自我</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评估</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SELF ASSESSMENT</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1172845" y="1758950"/>
            <a:ext cx="10039985" cy="3649345"/>
            <a:chOff x="1847" y="2770"/>
            <a:chExt cx="15811" cy="5747"/>
          </a:xfrm>
        </p:grpSpPr>
        <p:grpSp>
          <p:nvGrpSpPr>
            <p:cNvPr id="69" name="组合 68"/>
            <p:cNvGrpSpPr/>
            <p:nvPr/>
          </p:nvGrpSpPr>
          <p:grpSpPr>
            <a:xfrm>
              <a:off x="7038" y="3570"/>
              <a:ext cx="5359" cy="4392"/>
              <a:chOff x="7050" y="2870"/>
              <a:chExt cx="6320" cy="5180"/>
            </a:xfrm>
          </p:grpSpPr>
          <p:sp>
            <p:nvSpPr>
              <p:cNvPr id="70" name="椭圆 69"/>
              <p:cNvSpPr/>
              <p:nvPr/>
            </p:nvSpPr>
            <p:spPr>
              <a:xfrm>
                <a:off x="9010" y="4230"/>
                <a:ext cx="2340" cy="2340"/>
              </a:xfrm>
              <a:prstGeom prst="ellipse">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71" name="圆角矩形 70"/>
              <p:cNvSpPr/>
              <p:nvPr/>
            </p:nvSpPr>
            <p:spPr>
              <a:xfrm>
                <a:off x="7570" y="3340"/>
                <a:ext cx="5160" cy="4360"/>
              </a:xfrm>
              <a:prstGeom prst="roundRect">
                <a:avLst/>
              </a:prstGeom>
              <a:noFill/>
              <a:ln>
                <a:solidFill>
                  <a:schemeClr val="bg2">
                    <a:lumMod val="8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72" name="椭圆 71"/>
              <p:cNvSpPr/>
              <p:nvPr/>
            </p:nvSpPr>
            <p:spPr>
              <a:xfrm>
                <a:off x="7050" y="2870"/>
                <a:ext cx="1480" cy="1480"/>
              </a:xfrm>
              <a:prstGeom prst="ellipse">
                <a:avLst/>
              </a:prstGeom>
              <a:solidFill>
                <a:srgbClr val="FA9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73" name="椭圆 72"/>
              <p:cNvSpPr/>
              <p:nvPr/>
            </p:nvSpPr>
            <p:spPr>
              <a:xfrm>
                <a:off x="7050" y="6570"/>
                <a:ext cx="1480" cy="1480"/>
              </a:xfrm>
              <a:prstGeom prst="ellipse">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74" name="椭圆 73"/>
              <p:cNvSpPr/>
              <p:nvPr/>
            </p:nvSpPr>
            <p:spPr>
              <a:xfrm>
                <a:off x="11890" y="2870"/>
                <a:ext cx="1480" cy="1480"/>
              </a:xfrm>
              <a:prstGeom prst="ellipse">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75" name="椭圆 74"/>
              <p:cNvSpPr/>
              <p:nvPr/>
            </p:nvSpPr>
            <p:spPr>
              <a:xfrm>
                <a:off x="11890" y="6570"/>
                <a:ext cx="1480" cy="1480"/>
              </a:xfrm>
              <a:prstGeom prst="ellipse">
                <a:avLst/>
              </a:prstGeom>
              <a:solidFill>
                <a:srgbClr val="FA9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grpSp>
        <p:sp>
          <p:nvSpPr>
            <p:cNvPr id="76" name="文本框 75"/>
            <p:cNvSpPr txBox="1"/>
            <p:nvPr/>
          </p:nvSpPr>
          <p:spPr>
            <a:xfrm>
              <a:off x="12832" y="3495"/>
              <a:ext cx="4826" cy="1452"/>
            </a:xfrm>
            <a:prstGeom prst="rect">
              <a:avLst/>
            </a:prstGeom>
            <a:noFill/>
            <a:ln>
              <a:noFill/>
            </a:ln>
          </p:spPr>
          <p:txBody>
            <a:bodyPr wrap="square" rtlCol="0">
              <a:spAutoFit/>
            </a:bodyPr>
            <a:p>
              <a:pPr algn="l">
                <a:lnSpc>
                  <a:spcPct val="150000"/>
                </a:lnSpc>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core content.Enter the core content.Enter the core content.Enter the core content.Enter the text.</a:t>
              </a:r>
              <a:endParaRPr lang="zh-CN" altLang="en-US"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77" name="矩形 76"/>
            <p:cNvSpPr/>
            <p:nvPr/>
          </p:nvSpPr>
          <p:spPr>
            <a:xfrm>
              <a:off x="12832" y="2770"/>
              <a:ext cx="3504" cy="725"/>
            </a:xfrm>
            <a:prstGeom prst="rect">
              <a:avLst/>
            </a:prstGeom>
            <a:ln>
              <a:noFill/>
            </a:ln>
          </p:spPr>
          <p:txBody>
            <a:bodyPr wrap="square">
              <a:spAutoFit/>
            </a:bodyPr>
            <a:p>
              <a:pPr algn="dist"/>
              <a:r>
                <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编辑文本内容</a:t>
              </a:r>
              <a:endParaRPr lang="zh-CN" altLang="en-US" sz="2400" b="1" spc="6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78" name="文本框 77"/>
            <p:cNvSpPr txBox="1"/>
            <p:nvPr/>
          </p:nvSpPr>
          <p:spPr>
            <a:xfrm>
              <a:off x="12832" y="7065"/>
              <a:ext cx="4826" cy="1452"/>
            </a:xfrm>
            <a:prstGeom prst="rect">
              <a:avLst/>
            </a:prstGeom>
            <a:noFill/>
            <a:ln>
              <a:noFill/>
            </a:ln>
          </p:spPr>
          <p:txBody>
            <a:bodyPr wrap="square" rtlCol="0">
              <a:spAutoFit/>
            </a:bodyPr>
            <a:p>
              <a:pPr algn="l">
                <a:lnSpc>
                  <a:spcPct val="150000"/>
                </a:lnSpc>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core content.Enter the core content.Enter the core content.Enter the core content.Enter the text.</a:t>
              </a:r>
              <a:endParaRPr lang="zh-CN" altLang="en-US"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79" name="矩形 78"/>
            <p:cNvSpPr/>
            <p:nvPr/>
          </p:nvSpPr>
          <p:spPr>
            <a:xfrm>
              <a:off x="12832" y="6340"/>
              <a:ext cx="3504" cy="725"/>
            </a:xfrm>
            <a:prstGeom prst="rect">
              <a:avLst/>
            </a:prstGeom>
            <a:ln>
              <a:noFill/>
            </a:ln>
          </p:spPr>
          <p:txBody>
            <a:bodyPr wrap="square">
              <a:spAutoFit/>
            </a:bodyPr>
            <a:p>
              <a:pPr algn="dist"/>
              <a:r>
                <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编辑文本内容</a:t>
              </a:r>
              <a:endParaRPr lang="zh-CN" altLang="en-US" sz="2400" b="1" spc="6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80" name="文本框 79"/>
            <p:cNvSpPr txBox="1"/>
            <p:nvPr/>
          </p:nvSpPr>
          <p:spPr>
            <a:xfrm>
              <a:off x="1847" y="3495"/>
              <a:ext cx="4826" cy="1452"/>
            </a:xfrm>
            <a:prstGeom prst="rect">
              <a:avLst/>
            </a:prstGeom>
            <a:noFill/>
            <a:ln>
              <a:noFill/>
            </a:ln>
          </p:spPr>
          <p:txBody>
            <a:bodyPr wrap="square" rtlCol="0">
              <a:spAutoFit/>
            </a:bodyPr>
            <a:p>
              <a:pPr algn="r">
                <a:lnSpc>
                  <a:spcPct val="150000"/>
                </a:lnSpc>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core content.Enter the core content.Enter the core content.Enter the core content.Enter the text.</a:t>
              </a:r>
              <a:endParaRPr lang="zh-CN" altLang="en-US"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81" name="矩形 80"/>
            <p:cNvSpPr/>
            <p:nvPr/>
          </p:nvSpPr>
          <p:spPr>
            <a:xfrm>
              <a:off x="2821" y="2770"/>
              <a:ext cx="3504" cy="725"/>
            </a:xfrm>
            <a:prstGeom prst="rect">
              <a:avLst/>
            </a:prstGeom>
            <a:ln>
              <a:noFill/>
            </a:ln>
          </p:spPr>
          <p:txBody>
            <a:bodyPr wrap="square">
              <a:spAutoFit/>
            </a:bodyPr>
            <a:p>
              <a:pPr algn="dist"/>
              <a:r>
                <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编辑文本内容</a:t>
              </a:r>
              <a:endParaRPr lang="zh-CN" altLang="en-US" sz="2400" b="1" spc="6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82" name="文本框 81"/>
            <p:cNvSpPr txBox="1"/>
            <p:nvPr/>
          </p:nvSpPr>
          <p:spPr>
            <a:xfrm>
              <a:off x="1847" y="7065"/>
              <a:ext cx="4826" cy="1452"/>
            </a:xfrm>
            <a:prstGeom prst="rect">
              <a:avLst/>
            </a:prstGeom>
            <a:noFill/>
            <a:ln>
              <a:noFill/>
            </a:ln>
          </p:spPr>
          <p:txBody>
            <a:bodyPr wrap="square" rtlCol="0">
              <a:spAutoFit/>
            </a:bodyPr>
            <a:p>
              <a:pPr algn="r">
                <a:lnSpc>
                  <a:spcPct val="150000"/>
                </a:lnSpc>
              </a:pPr>
              <a:r>
                <a:rPr lang="en-US" altLang="zh-CN" sz="120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rPr>
                <a:t>Enter the core content.Enter the core content.Enter the core content.Enter the core content.Enter the text.</a:t>
              </a:r>
              <a:endParaRPr lang="zh-CN" altLang="en-US" sz="1200" dirty="0">
                <a:solidFill>
                  <a:schemeClr val="tx1">
                    <a:lumMod val="65000"/>
                    <a:lumOff val="3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83" name="矩形 82"/>
            <p:cNvSpPr/>
            <p:nvPr/>
          </p:nvSpPr>
          <p:spPr>
            <a:xfrm>
              <a:off x="2821" y="6340"/>
              <a:ext cx="3504" cy="725"/>
            </a:xfrm>
            <a:prstGeom prst="rect">
              <a:avLst/>
            </a:prstGeom>
            <a:ln>
              <a:noFill/>
            </a:ln>
          </p:spPr>
          <p:txBody>
            <a:bodyPr wrap="square">
              <a:spAutoFit/>
            </a:bodyPr>
            <a:p>
              <a:pPr algn="dist"/>
              <a:r>
                <a:rPr lang="zh-CN" altLang="en-US" sz="24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编辑文本内容</a:t>
              </a:r>
              <a:endParaRPr lang="zh-CN" altLang="en-US" sz="2400" b="1" spc="600"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endParaRPr>
            </a:p>
          </p:txBody>
        </p:sp>
        <p:pic>
          <p:nvPicPr>
            <p:cNvPr id="84" name="图片 83" descr="303b343532333834333bb9a4d7f7"/>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169" y="5191"/>
              <a:ext cx="1047" cy="1047"/>
            </a:xfrm>
            <a:prstGeom prst="rect">
              <a:avLst/>
            </a:prstGeom>
          </p:spPr>
        </p:pic>
        <p:pic>
          <p:nvPicPr>
            <p:cNvPr id="85" name="图片 84" descr="303b343435303639373bb9a4d7f7bbe3b1a8"/>
            <p:cNvPicPr>
              <a:picLocks noChangeAspect="1"/>
            </p:cNvPicPr>
            <p:nvPr/>
          </p:nvPicPr>
          <p:blipFill>
            <a:blip r:embed="rId3"/>
            <a:stretch>
              <a:fillRect/>
            </a:stretch>
          </p:blipFill>
          <p:spPr>
            <a:xfrm>
              <a:off x="7216" y="3748"/>
              <a:ext cx="899" cy="899"/>
            </a:xfrm>
            <a:prstGeom prst="rect">
              <a:avLst/>
            </a:prstGeom>
          </p:spPr>
        </p:pic>
        <p:pic>
          <p:nvPicPr>
            <p:cNvPr id="86" name="图片 85" descr="303b343435303639363bc9f3bcc6b9a4d7f7"/>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16" y="6885"/>
              <a:ext cx="899" cy="899"/>
            </a:xfrm>
            <a:prstGeom prst="rect">
              <a:avLst/>
            </a:prstGeom>
          </p:spPr>
        </p:pic>
        <p:pic>
          <p:nvPicPr>
            <p:cNvPr id="87" name="图片 86" descr="303b343435303738313bd0fbb4abb9a4d7f7"/>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320" y="6885"/>
              <a:ext cx="899" cy="899"/>
            </a:xfrm>
            <a:prstGeom prst="rect">
              <a:avLst/>
            </a:prstGeom>
          </p:spPr>
        </p:pic>
        <p:pic>
          <p:nvPicPr>
            <p:cNvPr id="88" name="图片 87" descr="303b343435303838323bb9a4d7f7bdf8b6c8"/>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320" y="3748"/>
              <a:ext cx="899" cy="899"/>
            </a:xfrm>
            <a:prstGeom prst="rect">
              <a:avLst/>
            </a:prstGeom>
          </p:spPr>
        </p:pic>
      </p:grpSp>
    </p:spTree>
    <p:custDataLst>
      <p:tags r:id="rId10"/>
    </p:custDataLst>
  </p:cSld>
  <p:clrMapOvr>
    <a:masterClrMapping/>
  </p:clrMapOvr>
  <p:transition advTm="2000">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500" fill="hold">
                                          <p:stCondLst>
                                            <p:cond delay="0"/>
                                          </p:stCondLst>
                                        </p:cTn>
                                        <p:tgtEl>
                                          <p:spTgt spid="68"/>
                                        </p:tgtEl>
                                        <p:attrNameLst>
                                          <p:attrName>style.visibility</p:attrName>
                                        </p:attrNameLst>
                                      </p:cBhvr>
                                      <p:to>
                                        <p:strVal val="visible"/>
                                      </p:to>
                                    </p:set>
                                    <p:animEffect transition="in" filter="plus(out)">
                                      <p:cBhvr>
                                        <p:cTn id="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职业</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分析</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rPr>
              <a:t>JOB ANALYSIS</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131570" y="2089150"/>
            <a:ext cx="10165715" cy="3924935"/>
            <a:chOff x="1782" y="3290"/>
            <a:chExt cx="16009" cy="6181"/>
          </a:xfrm>
        </p:grpSpPr>
        <p:sp>
          <p:nvSpPr>
            <p:cNvPr id="16" name="矩形 15"/>
            <p:cNvSpPr/>
            <p:nvPr/>
          </p:nvSpPr>
          <p:spPr>
            <a:xfrm>
              <a:off x="5055" y="6814"/>
              <a:ext cx="5655" cy="812"/>
            </a:xfrm>
            <a:prstGeom prst="rect">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15" name="矩形 14"/>
            <p:cNvSpPr/>
            <p:nvPr/>
          </p:nvSpPr>
          <p:spPr>
            <a:xfrm>
              <a:off x="5055" y="3494"/>
              <a:ext cx="5655" cy="812"/>
            </a:xfrm>
            <a:prstGeom prst="rect">
              <a:avLst/>
            </a:prstGeom>
            <a:solidFill>
              <a:srgbClr val="FA9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pic>
          <p:nvPicPr>
            <p:cNvPr id="11" name="图片 10" descr="D:\千图网\文艺读书\IMG_2299.JPGIMG_2299"/>
            <p:cNvPicPr>
              <a:picLocks noChangeAspect="1"/>
            </p:cNvPicPr>
            <p:nvPr/>
          </p:nvPicPr>
          <p:blipFill>
            <a:blip r:embed="rId1"/>
            <a:srcRect/>
            <a:stretch>
              <a:fillRect/>
            </a:stretch>
          </p:blipFill>
          <p:spPr>
            <a:xfrm>
              <a:off x="1783" y="3290"/>
              <a:ext cx="4409" cy="2940"/>
            </a:xfrm>
            <a:prstGeom prst="rect">
              <a:avLst/>
            </a:prstGeom>
          </p:spPr>
        </p:pic>
        <p:pic>
          <p:nvPicPr>
            <p:cNvPr id="7" name="图片 6" descr="D:\千图网\文艺读书\DSC_5252.jpgDSC_5252"/>
            <p:cNvPicPr>
              <a:picLocks noChangeAspect="1"/>
            </p:cNvPicPr>
            <p:nvPr/>
          </p:nvPicPr>
          <p:blipFill>
            <a:blip r:embed="rId2"/>
            <a:srcRect/>
            <a:stretch>
              <a:fillRect/>
            </a:stretch>
          </p:blipFill>
          <p:spPr>
            <a:xfrm>
              <a:off x="1782" y="6531"/>
              <a:ext cx="4411" cy="2940"/>
            </a:xfrm>
            <a:prstGeom prst="rect">
              <a:avLst/>
            </a:prstGeom>
          </p:spPr>
        </p:pic>
        <p:sp>
          <p:nvSpPr>
            <p:cNvPr id="34" name="文本框 33"/>
            <p:cNvSpPr txBox="1"/>
            <p:nvPr/>
          </p:nvSpPr>
          <p:spPr>
            <a:xfrm>
              <a:off x="6347" y="3586"/>
              <a:ext cx="4017" cy="628"/>
            </a:xfrm>
            <a:prstGeom prst="rect">
              <a:avLst/>
            </a:prstGeom>
            <a:noFill/>
          </p:spPr>
          <p:txBody>
            <a:bodyPr wrap="square" rtlCol="0">
              <a:spAutoFit/>
            </a:bodyPr>
            <a:p>
              <a:pPr algn="ctr"/>
              <a:r>
                <a:rPr lang="zh-CN" altLang="en-US" sz="2000" dirty="0">
                  <a:solidFill>
                    <a:schemeClr val="bg1"/>
                  </a:solidFill>
                  <a:latin typeface="思源宋体 Heavy" panose="02020900000000000000" charset="-122"/>
                  <a:ea typeface="思源宋体 Heavy" panose="02020900000000000000" charset="-122"/>
                  <a:cs typeface="思源宋体" panose="02020400000000000000" charset="-122"/>
                  <a:sym typeface="+mn-ea"/>
                </a:rPr>
                <a:t>编辑核心文本内容</a:t>
              </a:r>
              <a:endParaRPr lang="en-US" altLang="zh-CN" sz="2000" b="1">
                <a:solidFill>
                  <a:schemeClr val="bg1"/>
                </a:solidFill>
                <a:latin typeface="思源宋体" panose="02020400000000000000" charset="-122"/>
                <a:ea typeface="思源宋体" panose="02020400000000000000" charset="-122"/>
                <a:cs typeface="思源宋体" panose="02020400000000000000" charset="-122"/>
              </a:endParaRPr>
            </a:p>
          </p:txBody>
        </p:sp>
        <p:sp>
          <p:nvSpPr>
            <p:cNvPr id="51" name="矩形 50"/>
            <p:cNvSpPr/>
            <p:nvPr/>
          </p:nvSpPr>
          <p:spPr>
            <a:xfrm>
              <a:off x="6347" y="4434"/>
              <a:ext cx="11444" cy="1670"/>
            </a:xfrm>
            <a:prstGeom prst="rect">
              <a:avLst/>
            </a:prstGeom>
          </p:spPr>
          <p:txBody>
            <a:bodyPr wrap="square">
              <a:spAutoFit/>
            </a:bodyPr>
            <a:p>
              <a:pPr algn="l">
                <a:lnSpc>
                  <a:spcPct val="150000"/>
                </a:lnSpc>
              </a:pPr>
              <a:r>
                <a:rPr lang="zh-CN" altLang="en-US" sz="14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描述重要文本内容在此描述重要文本内容在此描述重要文本内容在此描述重要文本内容在此描述重要文本内容在此描述重要文本内容在此描述重要文本内容在此描述重要文本内容在此描述重要文本内容在此描述重要文本内容</a:t>
              </a:r>
              <a:endParaRPr lang="en-US" altLang="zh-CN" sz="1400" dirty="0">
                <a:solidFill>
                  <a:srgbClr val="262626"/>
                </a:solidFill>
                <a:uFillTx/>
                <a:latin typeface="思源宋体" panose="02020400000000000000" charset="-122"/>
                <a:ea typeface="思源宋体" panose="02020400000000000000" charset="-122"/>
                <a:cs typeface="思源宋体" panose="02020400000000000000" charset="-122"/>
                <a:sym typeface="+mn-ea"/>
              </a:endParaRPr>
            </a:p>
          </p:txBody>
        </p:sp>
        <p:sp>
          <p:nvSpPr>
            <p:cNvPr id="18" name="文本框 17"/>
            <p:cNvSpPr txBox="1"/>
            <p:nvPr/>
          </p:nvSpPr>
          <p:spPr>
            <a:xfrm>
              <a:off x="6347" y="6906"/>
              <a:ext cx="4017" cy="628"/>
            </a:xfrm>
            <a:prstGeom prst="rect">
              <a:avLst/>
            </a:prstGeom>
            <a:noFill/>
          </p:spPr>
          <p:txBody>
            <a:bodyPr wrap="square" rtlCol="0">
              <a:spAutoFit/>
            </a:bodyPr>
            <a:p>
              <a:pPr algn="ctr"/>
              <a:r>
                <a:rPr lang="zh-CN" altLang="en-US" sz="2000" dirty="0">
                  <a:solidFill>
                    <a:schemeClr val="bg1"/>
                  </a:solidFill>
                  <a:latin typeface="思源宋体 Heavy" panose="02020900000000000000" charset="-122"/>
                  <a:ea typeface="思源宋体 Heavy" panose="02020900000000000000" charset="-122"/>
                  <a:cs typeface="思源宋体" panose="02020400000000000000" charset="-122"/>
                  <a:sym typeface="+mn-ea"/>
                </a:rPr>
                <a:t>编辑核心文本内容</a:t>
              </a:r>
              <a:endParaRPr lang="en-US" altLang="zh-CN" sz="2000" b="1">
                <a:solidFill>
                  <a:schemeClr val="bg1"/>
                </a:solidFill>
                <a:latin typeface="思源宋体" panose="02020400000000000000" charset="-122"/>
                <a:ea typeface="思源宋体" panose="02020400000000000000" charset="-122"/>
                <a:cs typeface="思源宋体" panose="02020400000000000000" charset="-122"/>
              </a:endParaRPr>
            </a:p>
          </p:txBody>
        </p:sp>
        <p:sp>
          <p:nvSpPr>
            <p:cNvPr id="19" name="矩形 18"/>
            <p:cNvSpPr/>
            <p:nvPr/>
          </p:nvSpPr>
          <p:spPr>
            <a:xfrm>
              <a:off x="6347" y="7754"/>
              <a:ext cx="11444" cy="1670"/>
            </a:xfrm>
            <a:prstGeom prst="rect">
              <a:avLst/>
            </a:prstGeom>
          </p:spPr>
          <p:txBody>
            <a:bodyPr wrap="square">
              <a:spAutoFit/>
            </a:bodyPr>
            <a:p>
              <a:pPr algn="l">
                <a:lnSpc>
                  <a:spcPct val="150000"/>
                </a:lnSpc>
              </a:pPr>
              <a:r>
                <a:rPr lang="zh-CN" altLang="en-US" sz="14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描述重要文本内容在此描述重要文本内容在此描述重要文本内容在此描述重要文本内容在此描述重要文本内容在此描述重要文本内容在此描述重要文本内容在此描述重要文本内容在此描述重要文本内容在此描述重要文本内容</a:t>
              </a:r>
              <a:endParaRPr lang="en-US" altLang="zh-CN" sz="1400" dirty="0">
                <a:solidFill>
                  <a:srgbClr val="262626"/>
                </a:solidFill>
                <a:uFillTx/>
                <a:latin typeface="思源宋体" panose="02020400000000000000" charset="-122"/>
                <a:ea typeface="思源宋体" panose="02020400000000000000" charset="-122"/>
                <a:cs typeface="思源宋体" panose="02020400000000000000" charset="-122"/>
                <a:sym typeface="+mn-ea"/>
              </a:endParaRPr>
            </a:p>
          </p:txBody>
        </p:sp>
      </p:grpSp>
    </p:spTree>
    <p:custDataLst>
      <p:tags r:id="rId3"/>
    </p:custDataLst>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8"/>
                                        </p:tgtEl>
                                        <p:attrNameLst>
                                          <p:attrName>style.visibility</p:attrName>
                                        </p:attrNameLst>
                                      </p:cBhvr>
                                      <p:to>
                                        <p:strVal val="visible"/>
                                      </p:to>
                                    </p:set>
                                    <p:animEffect transition="in" filter="plus(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4285" y="1664335"/>
            <a:ext cx="9784080" cy="3769360"/>
            <a:chOff x="1991" y="2621"/>
            <a:chExt cx="15408" cy="5936"/>
          </a:xfrm>
        </p:grpSpPr>
        <p:grpSp>
          <p:nvGrpSpPr>
            <p:cNvPr id="3" name="组合 2"/>
            <p:cNvGrpSpPr/>
            <p:nvPr/>
          </p:nvGrpSpPr>
          <p:grpSpPr>
            <a:xfrm>
              <a:off x="1991" y="2621"/>
              <a:ext cx="15408" cy="5936"/>
              <a:chOff x="1976" y="2722"/>
              <a:chExt cx="15408" cy="5936"/>
            </a:xfrm>
          </p:grpSpPr>
          <p:grpSp>
            <p:nvGrpSpPr>
              <p:cNvPr id="4" name="组合 3"/>
              <p:cNvGrpSpPr/>
              <p:nvPr/>
            </p:nvGrpSpPr>
            <p:grpSpPr>
              <a:xfrm>
                <a:off x="8405" y="5179"/>
                <a:ext cx="5718" cy="704"/>
                <a:chOff x="8345" y="5659"/>
                <a:chExt cx="5718" cy="704"/>
              </a:xfrm>
            </p:grpSpPr>
            <p:sp>
              <p:nvSpPr>
                <p:cNvPr id="5" name="矩形 4"/>
                <p:cNvSpPr/>
                <p:nvPr/>
              </p:nvSpPr>
              <p:spPr>
                <a:xfrm>
                  <a:off x="8345" y="5659"/>
                  <a:ext cx="5719" cy="704"/>
                </a:xfrm>
                <a:prstGeom prst="rect">
                  <a:avLst/>
                </a:prstGeom>
                <a:solidFill>
                  <a:srgbClr val="ECC1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6" name="文本框 5"/>
                <p:cNvSpPr txBox="1"/>
                <p:nvPr/>
              </p:nvSpPr>
              <p:spPr>
                <a:xfrm>
                  <a:off x="8345" y="5746"/>
                  <a:ext cx="5719" cy="531"/>
                </a:xfrm>
                <a:prstGeom prst="rect">
                  <a:avLst/>
                </a:prstGeom>
                <a:noFill/>
              </p:spPr>
              <p:txBody>
                <a:bodyPr wrap="square" rtlCol="0">
                  <a:spAutoFit/>
                </a:bodyPr>
                <a:p>
                  <a:pPr algn="ctr"/>
                  <a:r>
                    <a:rPr lang="zh-CN" altLang="en-US" sz="1600">
                      <a:solidFill>
                        <a:schemeClr val="bg1"/>
                      </a:solidFill>
                      <a:latin typeface="思源黑体 CN Bold" panose="020B0800000000000000" charset="-122"/>
                      <a:ea typeface="思源黑体 CN Bold" panose="020B0800000000000000" charset="-122"/>
                      <a:cs typeface="思源宋体" panose="02020400000000000000" charset="-122"/>
                    </a:rPr>
                    <a:t>ENTER THE TITLE CONTENT HERE</a:t>
                  </a:r>
                  <a:endParaRPr lang="zh-CN" altLang="en-US" sz="1600">
                    <a:solidFill>
                      <a:schemeClr val="bg1"/>
                    </a:solidFill>
                    <a:latin typeface="思源黑体 CN Bold" panose="020B0800000000000000" charset="-122"/>
                    <a:ea typeface="思源黑体 CN Bold" panose="020B0800000000000000" charset="-122"/>
                    <a:cs typeface="思源宋体" panose="02020400000000000000" charset="-122"/>
                  </a:endParaRPr>
                </a:p>
              </p:txBody>
            </p:sp>
          </p:grpSp>
          <p:sp>
            <p:nvSpPr>
              <p:cNvPr id="8" name="文本框 7"/>
              <p:cNvSpPr txBox="1"/>
              <p:nvPr/>
            </p:nvSpPr>
            <p:spPr>
              <a:xfrm>
                <a:off x="8250" y="3618"/>
                <a:ext cx="5874" cy="1452"/>
              </a:xfrm>
              <a:prstGeom prst="rect">
                <a:avLst/>
              </a:prstGeom>
              <a:noFill/>
            </p:spPr>
            <p:txBody>
              <a:bodyPr wrap="square" rtlCol="0">
                <a:spAutoFit/>
              </a:bodyPr>
              <a:p>
                <a:pPr algn="dist">
                  <a:buClrTx/>
                  <a:buSzTx/>
                  <a:buFontTx/>
                </a:pPr>
                <a:r>
                  <a:rPr lang="zh-CN" altLang="en-US" sz="5400">
                    <a:solidFill>
                      <a:schemeClr val="tx1">
                        <a:lumMod val="75000"/>
                        <a:lumOff val="25000"/>
                      </a:schemeClr>
                    </a:solidFill>
                    <a:latin typeface="字魂35号-经典雅黑" panose="00000500000000000000" charset="-122"/>
                    <a:ea typeface="字魂35号-经典雅黑" panose="00000500000000000000" charset="-122"/>
                    <a:cs typeface="思源宋体" panose="02020400000000000000" charset="-122"/>
                  </a:rPr>
                  <a:t>职业分析</a:t>
                </a:r>
                <a:endParaRPr lang="zh-CN" altLang="en-US" sz="5400">
                  <a:solidFill>
                    <a:schemeClr val="tx1">
                      <a:lumMod val="75000"/>
                      <a:lumOff val="25000"/>
                    </a:schemeClr>
                  </a:solidFill>
                  <a:latin typeface="字魂35号-经典雅黑" panose="00000500000000000000" charset="-122"/>
                  <a:ea typeface="字魂35号-经典雅黑" panose="00000500000000000000" charset="-122"/>
                  <a:cs typeface="思源宋体" panose="02020400000000000000" charset="-122"/>
                </a:endParaRPr>
              </a:p>
            </p:txBody>
          </p:sp>
          <p:sp>
            <p:nvSpPr>
              <p:cNvPr id="13" name="文本框 12"/>
              <p:cNvSpPr txBox="1"/>
              <p:nvPr/>
            </p:nvSpPr>
            <p:spPr>
              <a:xfrm>
                <a:off x="8359" y="5943"/>
                <a:ext cx="9025" cy="1409"/>
              </a:xfrm>
              <a:prstGeom prst="rect">
                <a:avLst/>
              </a:prstGeom>
              <a:noFill/>
            </p:spPr>
            <p:txBody>
              <a:bodyPr wrap="square" rtlCol="0">
                <a:spAutoFit/>
              </a:bodyPr>
              <a:p>
                <a:pPr>
                  <a:lnSpc>
                    <a:spcPct val="150000"/>
                  </a:lnSpc>
                  <a:spcBef>
                    <a:spcPts val="0"/>
                  </a:spcBef>
                  <a:spcAft>
                    <a:spcPts val="0"/>
                  </a:spcAft>
                </a:pP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a:t>
                </a:r>
                <a:endPar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endParaRPr>
              </a:p>
              <a:p>
                <a:pPr>
                  <a:lnSpc>
                    <a:spcPct val="150000"/>
                  </a:lnSpc>
                  <a:spcBef>
                    <a:spcPts val="0"/>
                  </a:spcBef>
                  <a:spcAft>
                    <a:spcPts val="0"/>
                  </a:spcAft>
                </a:pP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a:t>
                </a:r>
                <a:endParaRPr lang="en-US" alt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endParaRPr>
              </a:p>
              <a:p>
                <a:pPr>
                  <a:lnSpc>
                    <a:spcPct val="150000"/>
                  </a:lnSpc>
                  <a:spcBef>
                    <a:spcPts val="0"/>
                  </a:spcBef>
                  <a:spcAft>
                    <a:spcPts val="0"/>
                  </a:spcAft>
                </a:pP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Enter </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core</a:t>
                </a:r>
                <a:r>
                  <a:rPr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text</a:t>
                </a:r>
                <a:r>
                  <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rPr>
                  <a:t>. </a:t>
                </a:r>
                <a:endPar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宋体" panose="02020400000000000000" charset="-122"/>
                  <a:sym typeface="+mn-ea"/>
                </a:endParaRPr>
              </a:p>
            </p:txBody>
          </p:sp>
          <p:sp>
            <p:nvSpPr>
              <p:cNvPr id="14" name="文本框 13"/>
              <p:cNvSpPr txBox="1"/>
              <p:nvPr/>
            </p:nvSpPr>
            <p:spPr>
              <a:xfrm>
                <a:off x="1976" y="2722"/>
                <a:ext cx="5834" cy="5936"/>
              </a:xfrm>
              <a:prstGeom prst="rect">
                <a:avLst/>
              </a:prstGeom>
              <a:noFill/>
            </p:spPr>
            <p:txBody>
              <a:bodyPr wrap="square" rtlCol="0">
                <a:spAutoFit/>
              </a:bodyPr>
              <a:p>
                <a:pPr algn="ctr"/>
                <a:r>
                  <a:rPr lang="en-US" altLang="zh-CN" sz="23900">
                    <a:solidFill>
                      <a:srgbClr val="64BDBF"/>
                    </a:solidFill>
                    <a:latin typeface="思源黑体 CN Normal" panose="020B0400000000000000" charset="-122"/>
                    <a:ea typeface="思源黑体 CN Normal" panose="020B0400000000000000" charset="-122"/>
                    <a:cs typeface="思源宋体" panose="02020400000000000000" charset="-122"/>
                  </a:rPr>
                  <a:t>02</a:t>
                </a:r>
                <a:endParaRPr lang="en-US" altLang="zh-CN" sz="23900">
                  <a:solidFill>
                    <a:srgbClr val="64BDBF"/>
                  </a:solidFill>
                  <a:latin typeface="思源黑体 CN Normal" panose="020B0400000000000000" charset="-122"/>
                  <a:ea typeface="思源黑体 CN Normal" panose="020B0400000000000000" charset="-122"/>
                  <a:cs typeface="思源宋体" panose="02020400000000000000" charset="-122"/>
                </a:endParaRPr>
              </a:p>
            </p:txBody>
          </p:sp>
        </p:grpSp>
        <p:sp>
          <p:nvSpPr>
            <p:cNvPr id="17" name="矩形 16"/>
            <p:cNvSpPr/>
            <p:nvPr/>
          </p:nvSpPr>
          <p:spPr>
            <a:xfrm>
              <a:off x="2415" y="5078"/>
              <a:ext cx="4664" cy="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panose="02020400000000000000" charset="-122"/>
              </a:endParaRPr>
            </a:p>
          </p:txBody>
        </p:sp>
        <p:sp>
          <p:nvSpPr>
            <p:cNvPr id="18" name="文本框 17"/>
            <p:cNvSpPr txBox="1"/>
            <p:nvPr/>
          </p:nvSpPr>
          <p:spPr>
            <a:xfrm>
              <a:off x="2414" y="5125"/>
              <a:ext cx="4666" cy="822"/>
            </a:xfrm>
            <a:prstGeom prst="rect">
              <a:avLst/>
            </a:prstGeom>
            <a:noFill/>
          </p:spPr>
          <p:txBody>
            <a:bodyPr wrap="square" rtlCol="0">
              <a:spAutoFit/>
            </a:bodyPr>
            <a:p>
              <a:r>
                <a:rPr lang="en-US" altLang="zh-CN" sz="2800">
                  <a:solidFill>
                    <a:schemeClr val="tx1">
                      <a:lumMod val="50000"/>
                      <a:lumOff val="50000"/>
                      <a:alpha val="42000"/>
                    </a:schemeClr>
                  </a:solidFill>
                  <a:latin typeface="思源黑体 CN Normal" panose="020B0400000000000000" charset="-122"/>
                  <a:ea typeface="思源黑体 CN Normal" panose="020B0400000000000000" charset="-122"/>
                  <a:cs typeface="思源宋体" panose="02020400000000000000" charset="-122"/>
                </a:rPr>
                <a:t>PART THE TITLE</a:t>
              </a:r>
              <a:endParaRPr lang="en-US" altLang="zh-CN" sz="2800">
                <a:solidFill>
                  <a:schemeClr val="tx1">
                    <a:lumMod val="50000"/>
                    <a:lumOff val="50000"/>
                    <a:alpha val="42000"/>
                  </a:schemeClr>
                </a:solidFill>
                <a:latin typeface="思源黑体 CN Normal" panose="020B0400000000000000" charset="-122"/>
                <a:ea typeface="思源黑体 CN Normal" panose="020B0400000000000000" charset="-122"/>
                <a:cs typeface="思源宋体" panose="02020400000000000000" charset="-122"/>
              </a:endParaRPr>
            </a:p>
          </p:txBody>
        </p:sp>
      </p:grpSp>
    </p:spTree>
    <p:custDataLst>
      <p:tags r:id="rId1"/>
    </p:custDataLst>
  </p:cSld>
  <p:clrMapOvr>
    <a:masterClrMapping/>
  </p:clrMapOvr>
  <p:transition advTm="2000">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82820" y="484505"/>
            <a:ext cx="2626360" cy="645160"/>
          </a:xfrm>
          <a:prstGeom prst="rect">
            <a:avLst/>
          </a:prstGeom>
          <a:noFill/>
        </p:spPr>
        <p:txBody>
          <a:bodyPr wrap="square" rtlCol="0">
            <a:spAutoFit/>
          </a:bodyPr>
          <a:p>
            <a:pPr algn="ctr"/>
            <a:r>
              <a:rPr lang="zh-CN" altLang="en-US" sz="3600">
                <a:solidFill>
                  <a:srgbClr val="64BDBF"/>
                </a:solidFill>
                <a:latin typeface="字魂35号-经典雅黑" panose="00000500000000000000" charset="-122"/>
                <a:ea typeface="字魂35号-经典雅黑" panose="00000500000000000000" charset="-122"/>
                <a:cs typeface="思源黑体 CN Bold" panose="020B0800000000000000" charset="-122"/>
              </a:rPr>
              <a:t>职业</a:t>
            </a:r>
            <a:r>
              <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rPr>
              <a:t>分析</a:t>
            </a:r>
            <a:endParaRPr lang="zh-CN" altLang="en-US" sz="3600">
              <a:solidFill>
                <a:srgbClr val="FA90A7"/>
              </a:solidFill>
              <a:latin typeface="字魂35号-经典雅黑" panose="00000500000000000000" charset="-122"/>
              <a:ea typeface="字魂35号-经典雅黑" panose="00000500000000000000" charset="-122"/>
              <a:cs typeface="思源黑体 CN Bold" panose="020B0800000000000000" charset="-122"/>
            </a:endParaRPr>
          </a:p>
        </p:txBody>
      </p:sp>
      <p:sp>
        <p:nvSpPr>
          <p:cNvPr id="13" name="文本框 12"/>
          <p:cNvSpPr txBox="1"/>
          <p:nvPr/>
        </p:nvSpPr>
        <p:spPr>
          <a:xfrm>
            <a:off x="4396740" y="1129665"/>
            <a:ext cx="3322320" cy="245110"/>
          </a:xfrm>
          <a:prstGeom prst="rect">
            <a:avLst/>
          </a:prstGeom>
          <a:noFill/>
        </p:spPr>
        <p:txBody>
          <a:bodyPr wrap="square" rtlCol="0">
            <a:spAutoFit/>
          </a:bodyPr>
          <a:p>
            <a:pPr algn="dist"/>
            <a:r>
              <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sym typeface="+mn-ea"/>
              </a:rPr>
              <a:t>JOB ANALYSIS</a:t>
            </a:r>
            <a:endParaRPr lang="zh-CN" altLang="en-US" sz="1000">
              <a:solidFill>
                <a:schemeClr val="tx1">
                  <a:lumMod val="50000"/>
                  <a:lumOff val="50000"/>
                </a:schemeClr>
              </a:solidFill>
              <a:latin typeface="思源宋体 Heavy" panose="02020900000000000000" charset="-122"/>
              <a:ea typeface="思源宋体 Heavy" panose="02020900000000000000" charset="-122"/>
              <a:cs typeface="思源宋体" panose="02020400000000000000" charset="-122"/>
            </a:endParaRPr>
          </a:p>
        </p:txBody>
      </p:sp>
      <p:cxnSp>
        <p:nvCxnSpPr>
          <p:cNvPr id="2" name="直接连接符 1"/>
          <p:cNvCxnSpPr/>
          <p:nvPr/>
        </p:nvCxnSpPr>
        <p:spPr>
          <a:xfrm>
            <a:off x="7142480"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397375" y="807085"/>
            <a:ext cx="577215" cy="0"/>
          </a:xfrm>
          <a:prstGeom prst="line">
            <a:avLst/>
          </a:prstGeom>
          <a:ln>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rot="0">
            <a:off x="1176655" y="1964055"/>
            <a:ext cx="9928860" cy="4054475"/>
            <a:chOff x="2377" y="2843"/>
            <a:chExt cx="15636" cy="6385"/>
          </a:xfrm>
        </p:grpSpPr>
        <p:grpSp>
          <p:nvGrpSpPr>
            <p:cNvPr id="32" name="组合 31"/>
            <p:cNvGrpSpPr/>
            <p:nvPr/>
          </p:nvGrpSpPr>
          <p:grpSpPr>
            <a:xfrm>
              <a:off x="8223" y="2843"/>
              <a:ext cx="9789" cy="1470"/>
              <a:chOff x="5317957" y="1540260"/>
              <a:chExt cx="6215921" cy="933026"/>
            </a:xfrm>
          </p:grpSpPr>
          <p:sp>
            <p:nvSpPr>
              <p:cNvPr id="33" name="椭圆 32"/>
              <p:cNvSpPr/>
              <p:nvPr/>
            </p:nvSpPr>
            <p:spPr>
              <a:xfrm>
                <a:off x="5317957" y="1620151"/>
                <a:ext cx="721895" cy="721895"/>
              </a:xfrm>
              <a:prstGeom prst="ellipse">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b="1" dirty="0">
                  <a:solidFill>
                    <a:srgbClr val="864B25"/>
                  </a:solidFill>
                  <a:latin typeface="思源宋体" panose="02020400000000000000" charset="-122"/>
                  <a:ea typeface="思源宋体" panose="02020400000000000000" charset="-122"/>
                  <a:cs typeface="思源宋体" panose="02020400000000000000" charset="-122"/>
                </a:endParaRPr>
              </a:p>
            </p:txBody>
          </p:sp>
          <p:sp>
            <p:nvSpPr>
              <p:cNvPr id="34" name="文本框 33"/>
              <p:cNvSpPr txBox="1"/>
              <p:nvPr/>
            </p:nvSpPr>
            <p:spPr>
              <a:xfrm>
                <a:off x="6223941" y="1540260"/>
                <a:ext cx="1861279" cy="398780"/>
              </a:xfrm>
              <a:prstGeom prst="rect">
                <a:avLst/>
              </a:prstGeom>
              <a:noFill/>
            </p:spPr>
            <p:txBody>
              <a:bodyPr wrap="square" rtlCol="0">
                <a:spAutoFit/>
              </a:bodyPr>
              <a:p>
                <a:r>
                  <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rPr>
                  <a:t>编辑文本内容</a:t>
                </a:r>
                <a:endPar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endParaRPr>
              </a:p>
            </p:txBody>
          </p:sp>
          <p:sp>
            <p:nvSpPr>
              <p:cNvPr id="35" name="矩形 34"/>
              <p:cNvSpPr/>
              <p:nvPr/>
            </p:nvSpPr>
            <p:spPr>
              <a:xfrm>
                <a:off x="6223941" y="1828299"/>
                <a:ext cx="5309937" cy="644987"/>
              </a:xfrm>
              <a:prstGeom prst="rect">
                <a:avLst/>
              </a:prstGeom>
            </p:spPr>
            <p:txBody>
              <a:bodyPr wrap="square">
                <a:spAutoFit/>
              </a:bodyPr>
              <a:p>
                <a:pPr algn="l">
                  <a:lnSpc>
                    <a:spcPct val="150000"/>
                  </a:lnSpc>
                </a:pPr>
                <a:r>
                  <a:rPr lang="zh-CN" alt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在此描述重要文本内容在此描述重要文本内容在此描述重要文本内容在此描述重要文本内容在此描述重要文本内容在此描述重要文本内容</a:t>
                </a:r>
                <a:endParaRPr lang="en-US" altLang="zh-CN" sz="1200" dirty="0">
                  <a:solidFill>
                    <a:schemeClr val="tx1">
                      <a:lumMod val="75000"/>
                      <a:lumOff val="25000"/>
                    </a:schemeClr>
                  </a:solidFill>
                  <a:uFillTx/>
                  <a:latin typeface="思源宋体" panose="02020400000000000000" charset="-122"/>
                  <a:ea typeface="思源宋体" panose="02020400000000000000" charset="-122"/>
                  <a:cs typeface="思源宋体" panose="02020400000000000000" charset="-122"/>
                  <a:sym typeface="+mn-ea"/>
                </a:endParaRPr>
              </a:p>
            </p:txBody>
          </p:sp>
        </p:grpSp>
        <p:cxnSp>
          <p:nvCxnSpPr>
            <p:cNvPr id="36" name="直接连接符 35"/>
            <p:cNvCxnSpPr/>
            <p:nvPr/>
          </p:nvCxnSpPr>
          <p:spPr>
            <a:xfrm>
              <a:off x="8792" y="4106"/>
              <a:ext cx="0" cy="4673"/>
            </a:xfrm>
            <a:prstGeom prst="line">
              <a:avLst/>
            </a:prstGeom>
            <a:ln w="38100">
              <a:solidFill>
                <a:srgbClr val="FA90A7"/>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8224" y="5206"/>
              <a:ext cx="9789" cy="1504"/>
              <a:chOff x="5317957" y="1435485"/>
              <a:chExt cx="6215921" cy="954539"/>
            </a:xfrm>
          </p:grpSpPr>
          <p:sp>
            <p:nvSpPr>
              <p:cNvPr id="38" name="椭圆 37"/>
              <p:cNvSpPr/>
              <p:nvPr/>
            </p:nvSpPr>
            <p:spPr>
              <a:xfrm>
                <a:off x="5317957" y="1620151"/>
                <a:ext cx="721895" cy="721895"/>
              </a:xfrm>
              <a:prstGeom prst="ellipse">
                <a:avLst/>
              </a:prstGeom>
              <a:solidFill>
                <a:srgbClr val="FA9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b="1" dirty="0">
                  <a:solidFill>
                    <a:srgbClr val="864B25"/>
                  </a:solidFill>
                  <a:latin typeface="思源宋体" panose="02020400000000000000" charset="-122"/>
                  <a:ea typeface="思源宋体" panose="02020400000000000000" charset="-122"/>
                  <a:cs typeface="思源宋体" panose="02020400000000000000" charset="-122"/>
                </a:endParaRPr>
              </a:p>
            </p:txBody>
          </p:sp>
          <p:sp>
            <p:nvSpPr>
              <p:cNvPr id="39" name="文本框 38"/>
              <p:cNvSpPr txBox="1"/>
              <p:nvPr/>
            </p:nvSpPr>
            <p:spPr>
              <a:xfrm>
                <a:off x="6223941" y="1435485"/>
                <a:ext cx="1861279" cy="398780"/>
              </a:xfrm>
              <a:prstGeom prst="rect">
                <a:avLst/>
              </a:prstGeom>
              <a:noFill/>
            </p:spPr>
            <p:txBody>
              <a:bodyPr wrap="square" rtlCol="0">
                <a:spAutoFit/>
              </a:bodyPr>
              <a:p>
                <a:r>
                  <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编辑文本内容</a:t>
                </a:r>
                <a:endPar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40" name="矩形 39"/>
              <p:cNvSpPr/>
              <p:nvPr/>
            </p:nvSpPr>
            <p:spPr>
              <a:xfrm>
                <a:off x="6223941" y="1780674"/>
                <a:ext cx="5309937" cy="609350"/>
              </a:xfrm>
              <a:prstGeom prst="rect">
                <a:avLst/>
              </a:prstGeom>
            </p:spPr>
            <p:txBody>
              <a:bodyPr wrap="square">
                <a:spAutoFit/>
              </a:bodyPr>
              <a:p>
                <a:pPr algn="l">
                  <a:lnSpc>
                    <a:spcPct val="150000"/>
                  </a:lnSpc>
                </a:pPr>
                <a:r>
                  <a:rPr lang="zh-CN" alt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在此描述重要文本内容在此描述重要文本内容在此描述重要文本内容在此描述重要文本内容在此描述重要文本内容在此描述重要文本内容</a:t>
                </a:r>
                <a:endParaRPr lang="en-US" altLang="zh-CN" sz="1200" dirty="0">
                  <a:solidFill>
                    <a:schemeClr val="tx1">
                      <a:lumMod val="75000"/>
                      <a:lumOff val="25000"/>
                    </a:schemeClr>
                  </a:solidFill>
                  <a:uFillTx/>
                  <a:latin typeface="思源宋体" panose="02020400000000000000" charset="-122"/>
                  <a:ea typeface="思源宋体" panose="02020400000000000000" charset="-122"/>
                  <a:cs typeface="思源宋体" panose="02020400000000000000" charset="-122"/>
                  <a:sym typeface="+mn-ea"/>
                </a:endParaRPr>
              </a:p>
            </p:txBody>
          </p:sp>
        </p:grpSp>
        <p:grpSp>
          <p:nvGrpSpPr>
            <p:cNvPr id="41" name="组合 40"/>
            <p:cNvGrpSpPr/>
            <p:nvPr/>
          </p:nvGrpSpPr>
          <p:grpSpPr>
            <a:xfrm>
              <a:off x="8223" y="7568"/>
              <a:ext cx="9789" cy="1504"/>
              <a:chOff x="5317957" y="1435485"/>
              <a:chExt cx="6215921" cy="954539"/>
            </a:xfrm>
          </p:grpSpPr>
          <p:sp>
            <p:nvSpPr>
              <p:cNvPr id="42" name="椭圆 41"/>
              <p:cNvSpPr/>
              <p:nvPr/>
            </p:nvSpPr>
            <p:spPr>
              <a:xfrm>
                <a:off x="5317957" y="1620151"/>
                <a:ext cx="721895" cy="721895"/>
              </a:xfrm>
              <a:prstGeom prst="ellipse">
                <a:avLst/>
              </a:prstGeom>
              <a:solidFill>
                <a:srgbClr val="64B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b="1" dirty="0">
                  <a:solidFill>
                    <a:srgbClr val="864B25"/>
                  </a:solidFill>
                  <a:latin typeface="思源宋体" panose="02020400000000000000" charset="-122"/>
                  <a:ea typeface="思源宋体" panose="02020400000000000000" charset="-122"/>
                  <a:cs typeface="思源宋体" panose="02020400000000000000" charset="-122"/>
                </a:endParaRPr>
              </a:p>
            </p:txBody>
          </p:sp>
          <p:sp>
            <p:nvSpPr>
              <p:cNvPr id="43" name="文本框 42"/>
              <p:cNvSpPr txBox="1"/>
              <p:nvPr/>
            </p:nvSpPr>
            <p:spPr>
              <a:xfrm>
                <a:off x="6223941" y="1435485"/>
                <a:ext cx="1861279" cy="398780"/>
              </a:xfrm>
              <a:prstGeom prst="rect">
                <a:avLst/>
              </a:prstGeom>
              <a:noFill/>
            </p:spPr>
            <p:txBody>
              <a:bodyPr wrap="square" rtlCol="0">
                <a:spAutoFit/>
              </a:bodyPr>
              <a:p>
                <a:r>
                  <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rPr>
                  <a:t>编辑文本内容</a:t>
                </a:r>
                <a:endParaRPr lang="zh-CN" altLang="en-US" sz="2000" b="1" dirty="0">
                  <a:solidFill>
                    <a:schemeClr val="tx1">
                      <a:lumMod val="75000"/>
                      <a:lumOff val="25000"/>
                    </a:schemeClr>
                  </a:solidFill>
                  <a:latin typeface="思源宋体" panose="02020400000000000000" charset="-122"/>
                  <a:ea typeface="思源宋体" panose="02020400000000000000" charset="-122"/>
                  <a:cs typeface="思源宋体" panose="02020400000000000000" charset="-122"/>
                  <a:sym typeface="+mn-ea"/>
                </a:endParaRPr>
              </a:p>
            </p:txBody>
          </p:sp>
          <p:sp>
            <p:nvSpPr>
              <p:cNvPr id="59" name="矩形 58"/>
              <p:cNvSpPr/>
              <p:nvPr/>
            </p:nvSpPr>
            <p:spPr>
              <a:xfrm>
                <a:off x="6223941" y="1780674"/>
                <a:ext cx="5309937" cy="609350"/>
              </a:xfrm>
              <a:prstGeom prst="rect">
                <a:avLst/>
              </a:prstGeom>
            </p:spPr>
            <p:txBody>
              <a:bodyPr wrap="square">
                <a:spAutoFit/>
              </a:bodyPr>
              <a:p>
                <a:pPr algn="l">
                  <a:lnSpc>
                    <a:spcPct val="150000"/>
                  </a:lnSpc>
                </a:pPr>
                <a:r>
                  <a:rPr lang="zh-CN" altLang="en-US" sz="1200">
                    <a:solidFill>
                      <a:schemeClr val="tx1">
                        <a:lumMod val="50000"/>
                        <a:lumOff val="50000"/>
                      </a:schemeClr>
                    </a:solidFill>
                    <a:latin typeface="思源宋体" panose="02020400000000000000" charset="-122"/>
                    <a:ea typeface="思源宋体" panose="02020400000000000000" charset="-122"/>
                    <a:cs typeface="思源宋体" panose="02020400000000000000" charset="-122"/>
                    <a:sym typeface="+mn-ea"/>
                  </a:rPr>
                  <a:t>在此描述重要文本内容在此描述重要文本内容在此描述重要文本内容在此描述重要文本内容在此描述重要文本内容在此描述重要文本内容</a:t>
                </a:r>
                <a:endParaRPr lang="en-US" altLang="zh-CN" sz="1200" dirty="0">
                  <a:solidFill>
                    <a:schemeClr val="tx1">
                      <a:lumMod val="75000"/>
                      <a:lumOff val="25000"/>
                    </a:schemeClr>
                  </a:solidFill>
                  <a:uFillTx/>
                  <a:latin typeface="思源宋体" panose="02020400000000000000" charset="-122"/>
                  <a:ea typeface="思源宋体" panose="02020400000000000000" charset="-122"/>
                  <a:cs typeface="思源宋体" panose="02020400000000000000" charset="-122"/>
                  <a:sym typeface="+mn-ea"/>
                </a:endParaRPr>
              </a:p>
            </p:txBody>
          </p:sp>
        </p:grpSp>
        <p:pic>
          <p:nvPicPr>
            <p:cNvPr id="60" name="图片 59" descr="D:\千图网\文艺读书\IMG_3473.jpgIMG_3473"/>
            <p:cNvPicPr>
              <a:picLocks noChangeAspect="1"/>
            </p:cNvPicPr>
            <p:nvPr/>
          </p:nvPicPr>
          <p:blipFill>
            <a:blip r:embed="rId1"/>
            <a:srcRect/>
            <a:stretch>
              <a:fillRect/>
            </a:stretch>
          </p:blipFill>
          <p:spPr>
            <a:xfrm>
              <a:off x="2377" y="2865"/>
              <a:ext cx="4337" cy="6363"/>
            </a:xfrm>
            <a:prstGeom prst="roundRect">
              <a:avLst/>
            </a:prstGeom>
          </p:spPr>
        </p:pic>
        <p:sp>
          <p:nvSpPr>
            <p:cNvPr id="61" name="kennel_317432"/>
            <p:cNvSpPr>
              <a:spLocks noChangeAspect="1"/>
            </p:cNvSpPr>
            <p:nvPr/>
          </p:nvSpPr>
          <p:spPr bwMode="auto">
            <a:xfrm>
              <a:off x="8399" y="3172"/>
              <a:ext cx="784" cy="732"/>
            </a:xfrm>
            <a:custGeom>
              <a:avLst/>
              <a:gdLst>
                <a:gd name="connsiteX0" fmla="*/ 303778 w 607599"/>
                <a:gd name="connsiteY0" fmla="*/ 357806 h 567281"/>
                <a:gd name="connsiteX1" fmla="*/ 253668 w 607599"/>
                <a:gd name="connsiteY1" fmla="*/ 407842 h 567281"/>
                <a:gd name="connsiteX2" fmla="*/ 253668 w 607599"/>
                <a:gd name="connsiteY2" fmla="*/ 527732 h 567281"/>
                <a:gd name="connsiteX3" fmla="*/ 353887 w 607599"/>
                <a:gd name="connsiteY3" fmla="*/ 527732 h 567281"/>
                <a:gd name="connsiteX4" fmla="*/ 353887 w 607599"/>
                <a:gd name="connsiteY4" fmla="*/ 407842 h 567281"/>
                <a:gd name="connsiteX5" fmla="*/ 303778 w 607599"/>
                <a:gd name="connsiteY5" fmla="*/ 357806 h 567281"/>
                <a:gd name="connsiteX6" fmla="*/ 233911 w 607599"/>
                <a:gd name="connsiteY6" fmla="*/ 200553 h 567281"/>
                <a:gd name="connsiteX7" fmla="*/ 373734 w 607599"/>
                <a:gd name="connsiteY7" fmla="*/ 200553 h 567281"/>
                <a:gd name="connsiteX8" fmla="*/ 393581 w 607599"/>
                <a:gd name="connsiteY8" fmla="*/ 220302 h 567281"/>
                <a:gd name="connsiteX9" fmla="*/ 373734 w 607599"/>
                <a:gd name="connsiteY9" fmla="*/ 240140 h 567281"/>
                <a:gd name="connsiteX10" fmla="*/ 233911 w 607599"/>
                <a:gd name="connsiteY10" fmla="*/ 240140 h 567281"/>
                <a:gd name="connsiteX11" fmla="*/ 214063 w 607599"/>
                <a:gd name="connsiteY11" fmla="*/ 220302 h 567281"/>
                <a:gd name="connsiteX12" fmla="*/ 233911 w 607599"/>
                <a:gd name="connsiteY12" fmla="*/ 200553 h 567281"/>
                <a:gd name="connsiteX13" fmla="*/ 303778 w 607599"/>
                <a:gd name="connsiteY13" fmla="*/ 46392 h 567281"/>
                <a:gd name="connsiteX14" fmla="*/ 152915 w 607599"/>
                <a:gd name="connsiteY14" fmla="*/ 182191 h 567281"/>
                <a:gd name="connsiteX15" fmla="*/ 152915 w 607599"/>
                <a:gd name="connsiteY15" fmla="*/ 527732 h 567281"/>
                <a:gd name="connsiteX16" fmla="*/ 214061 w 607599"/>
                <a:gd name="connsiteY16" fmla="*/ 527732 h 567281"/>
                <a:gd name="connsiteX17" fmla="*/ 214061 w 607599"/>
                <a:gd name="connsiteY17" fmla="*/ 407842 h 567281"/>
                <a:gd name="connsiteX18" fmla="*/ 303778 w 607599"/>
                <a:gd name="connsiteY18" fmla="*/ 318257 h 567281"/>
                <a:gd name="connsiteX19" fmla="*/ 393583 w 607599"/>
                <a:gd name="connsiteY19" fmla="*/ 407842 h 567281"/>
                <a:gd name="connsiteX20" fmla="*/ 393583 w 607599"/>
                <a:gd name="connsiteY20" fmla="*/ 527732 h 567281"/>
                <a:gd name="connsiteX21" fmla="*/ 454729 w 607599"/>
                <a:gd name="connsiteY21" fmla="*/ 527732 h 567281"/>
                <a:gd name="connsiteX22" fmla="*/ 454729 w 607599"/>
                <a:gd name="connsiteY22" fmla="*/ 182191 h 567281"/>
                <a:gd name="connsiteX23" fmla="*/ 303811 w 607599"/>
                <a:gd name="connsiteY23" fmla="*/ 0 h 567281"/>
                <a:gd name="connsiteX24" fmla="*/ 317039 w 607599"/>
                <a:gd name="connsiteY24" fmla="*/ 5066 h 567281"/>
                <a:gd name="connsiteX25" fmla="*/ 601053 w 607599"/>
                <a:gd name="connsiteY25" fmla="*/ 260489 h 567281"/>
                <a:gd name="connsiteX26" fmla="*/ 602477 w 607599"/>
                <a:gd name="connsiteY26" fmla="*/ 288485 h 567281"/>
                <a:gd name="connsiteX27" fmla="*/ 574529 w 607599"/>
                <a:gd name="connsiteY27" fmla="*/ 289907 h 567281"/>
                <a:gd name="connsiteX28" fmla="*/ 494336 w 607599"/>
                <a:gd name="connsiteY28" fmla="*/ 217830 h 567281"/>
                <a:gd name="connsiteX29" fmla="*/ 494336 w 607599"/>
                <a:gd name="connsiteY29" fmla="*/ 547462 h 567281"/>
                <a:gd name="connsiteX30" fmla="*/ 474577 w 607599"/>
                <a:gd name="connsiteY30" fmla="*/ 567281 h 567281"/>
                <a:gd name="connsiteX31" fmla="*/ 133067 w 607599"/>
                <a:gd name="connsiteY31" fmla="*/ 567281 h 567281"/>
                <a:gd name="connsiteX32" fmla="*/ 113219 w 607599"/>
                <a:gd name="connsiteY32" fmla="*/ 547462 h 567281"/>
                <a:gd name="connsiteX33" fmla="*/ 113219 w 607599"/>
                <a:gd name="connsiteY33" fmla="*/ 217830 h 567281"/>
                <a:gd name="connsiteX34" fmla="*/ 33115 w 607599"/>
                <a:gd name="connsiteY34" fmla="*/ 289907 h 567281"/>
                <a:gd name="connsiteX35" fmla="*/ 5078 w 607599"/>
                <a:gd name="connsiteY35" fmla="*/ 288485 h 567281"/>
                <a:gd name="connsiteX36" fmla="*/ 6591 w 607599"/>
                <a:gd name="connsiteY36" fmla="*/ 260489 h 567281"/>
                <a:gd name="connsiteX37" fmla="*/ 290516 w 607599"/>
                <a:gd name="connsiteY37" fmla="*/ 5066 h 567281"/>
                <a:gd name="connsiteX38" fmla="*/ 303811 w 607599"/>
                <a:gd name="connsiteY38" fmla="*/ 0 h 567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7599" h="567281">
                  <a:moveTo>
                    <a:pt x="303778" y="357806"/>
                  </a:moveTo>
                  <a:cubicBezTo>
                    <a:pt x="276186" y="357806"/>
                    <a:pt x="253668" y="380291"/>
                    <a:pt x="253668" y="407842"/>
                  </a:cubicBezTo>
                  <a:lnTo>
                    <a:pt x="253668" y="527732"/>
                  </a:lnTo>
                  <a:lnTo>
                    <a:pt x="353887" y="527732"/>
                  </a:lnTo>
                  <a:lnTo>
                    <a:pt x="353887" y="407842"/>
                  </a:lnTo>
                  <a:cubicBezTo>
                    <a:pt x="353887" y="380291"/>
                    <a:pt x="331458" y="357806"/>
                    <a:pt x="303778" y="357806"/>
                  </a:cubicBezTo>
                  <a:close/>
                  <a:moveTo>
                    <a:pt x="233911" y="200553"/>
                  </a:moveTo>
                  <a:lnTo>
                    <a:pt x="373734" y="200553"/>
                  </a:lnTo>
                  <a:cubicBezTo>
                    <a:pt x="384681" y="200553"/>
                    <a:pt x="393581" y="209360"/>
                    <a:pt x="393581" y="220302"/>
                  </a:cubicBezTo>
                  <a:cubicBezTo>
                    <a:pt x="393581" y="231244"/>
                    <a:pt x="384681" y="240140"/>
                    <a:pt x="373734" y="240140"/>
                  </a:cubicBezTo>
                  <a:lnTo>
                    <a:pt x="233911" y="240140"/>
                  </a:lnTo>
                  <a:cubicBezTo>
                    <a:pt x="222963" y="240140"/>
                    <a:pt x="214063" y="231244"/>
                    <a:pt x="214063" y="220302"/>
                  </a:cubicBezTo>
                  <a:cubicBezTo>
                    <a:pt x="214063" y="209360"/>
                    <a:pt x="222963" y="200553"/>
                    <a:pt x="233911" y="200553"/>
                  </a:cubicBezTo>
                  <a:close/>
                  <a:moveTo>
                    <a:pt x="303778" y="46392"/>
                  </a:moveTo>
                  <a:lnTo>
                    <a:pt x="152915" y="182191"/>
                  </a:lnTo>
                  <a:lnTo>
                    <a:pt x="152915" y="527732"/>
                  </a:lnTo>
                  <a:lnTo>
                    <a:pt x="214061" y="527732"/>
                  </a:lnTo>
                  <a:lnTo>
                    <a:pt x="214061" y="407842"/>
                  </a:lnTo>
                  <a:cubicBezTo>
                    <a:pt x="214061" y="358428"/>
                    <a:pt x="254291" y="318257"/>
                    <a:pt x="303778" y="318257"/>
                  </a:cubicBezTo>
                  <a:cubicBezTo>
                    <a:pt x="353264" y="318257"/>
                    <a:pt x="393583" y="358428"/>
                    <a:pt x="393583" y="407842"/>
                  </a:cubicBezTo>
                  <a:lnTo>
                    <a:pt x="393583" y="527732"/>
                  </a:lnTo>
                  <a:lnTo>
                    <a:pt x="454729" y="527732"/>
                  </a:lnTo>
                  <a:lnTo>
                    <a:pt x="454729" y="182191"/>
                  </a:lnTo>
                  <a:close/>
                  <a:moveTo>
                    <a:pt x="303811" y="0"/>
                  </a:moveTo>
                  <a:cubicBezTo>
                    <a:pt x="308562" y="0"/>
                    <a:pt x="313301" y="1689"/>
                    <a:pt x="317039" y="5066"/>
                  </a:cubicBezTo>
                  <a:lnTo>
                    <a:pt x="601053" y="260489"/>
                  </a:lnTo>
                  <a:cubicBezTo>
                    <a:pt x="609152" y="267866"/>
                    <a:pt x="609864" y="280308"/>
                    <a:pt x="602477" y="288485"/>
                  </a:cubicBezTo>
                  <a:cubicBezTo>
                    <a:pt x="595178" y="296572"/>
                    <a:pt x="582629" y="297194"/>
                    <a:pt x="574529" y="289907"/>
                  </a:cubicBezTo>
                  <a:lnTo>
                    <a:pt x="494336" y="217830"/>
                  </a:lnTo>
                  <a:lnTo>
                    <a:pt x="494336" y="547462"/>
                  </a:lnTo>
                  <a:cubicBezTo>
                    <a:pt x="494336" y="558394"/>
                    <a:pt x="485525" y="567281"/>
                    <a:pt x="474577" y="567281"/>
                  </a:cubicBezTo>
                  <a:lnTo>
                    <a:pt x="133067" y="567281"/>
                  </a:lnTo>
                  <a:cubicBezTo>
                    <a:pt x="122119" y="567281"/>
                    <a:pt x="113219" y="558394"/>
                    <a:pt x="113219" y="547462"/>
                  </a:cubicBezTo>
                  <a:lnTo>
                    <a:pt x="113219" y="217830"/>
                  </a:lnTo>
                  <a:lnTo>
                    <a:pt x="33115" y="289907"/>
                  </a:lnTo>
                  <a:cubicBezTo>
                    <a:pt x="24926" y="297194"/>
                    <a:pt x="12466" y="296572"/>
                    <a:pt x="5078" y="288485"/>
                  </a:cubicBezTo>
                  <a:cubicBezTo>
                    <a:pt x="-2220" y="280308"/>
                    <a:pt x="-1597" y="267866"/>
                    <a:pt x="6591" y="260489"/>
                  </a:cubicBezTo>
                  <a:lnTo>
                    <a:pt x="290516" y="5066"/>
                  </a:lnTo>
                  <a:cubicBezTo>
                    <a:pt x="294299" y="1689"/>
                    <a:pt x="299060" y="0"/>
                    <a:pt x="303811" y="0"/>
                  </a:cubicBezTo>
                  <a:close/>
                </a:path>
              </a:pathLst>
            </a:custGeom>
            <a:solidFill>
              <a:schemeClr val="bg2"/>
            </a:solidFill>
            <a:ln>
              <a:noFill/>
            </a:ln>
          </p:spPr>
        </p:sp>
        <p:sp>
          <p:nvSpPr>
            <p:cNvPr id="62" name="kennel_317432"/>
            <p:cNvSpPr>
              <a:spLocks noChangeAspect="1"/>
            </p:cNvSpPr>
            <p:nvPr/>
          </p:nvSpPr>
          <p:spPr bwMode="auto">
            <a:xfrm>
              <a:off x="8399" y="5764"/>
              <a:ext cx="784" cy="602"/>
            </a:xfrm>
            <a:custGeom>
              <a:avLst/>
              <a:gdLst>
                <a:gd name="connsiteX0" fmla="*/ 215557 w 607599"/>
                <a:gd name="connsiteY0" fmla="*/ 220298 h 466367"/>
                <a:gd name="connsiteX1" fmla="*/ 157174 w 607599"/>
                <a:gd name="connsiteY1" fmla="*/ 278594 h 466367"/>
                <a:gd name="connsiteX2" fmla="*/ 157174 w 607599"/>
                <a:gd name="connsiteY2" fmla="*/ 440507 h 466367"/>
                <a:gd name="connsiteX3" fmla="*/ 273941 w 607599"/>
                <a:gd name="connsiteY3" fmla="*/ 440507 h 466367"/>
                <a:gd name="connsiteX4" fmla="*/ 273941 w 607599"/>
                <a:gd name="connsiteY4" fmla="*/ 278594 h 466367"/>
                <a:gd name="connsiteX5" fmla="*/ 215557 w 607599"/>
                <a:gd name="connsiteY5" fmla="*/ 220298 h 466367"/>
                <a:gd name="connsiteX6" fmla="*/ 390708 w 607599"/>
                <a:gd name="connsiteY6" fmla="*/ 188395 h 466367"/>
                <a:gd name="connsiteX7" fmla="*/ 390708 w 607599"/>
                <a:gd name="connsiteY7" fmla="*/ 440507 h 466367"/>
                <a:gd name="connsiteX8" fmla="*/ 500978 w 607599"/>
                <a:gd name="connsiteY8" fmla="*/ 440507 h 466367"/>
                <a:gd name="connsiteX9" fmla="*/ 500978 w 607599"/>
                <a:gd name="connsiteY9" fmla="*/ 206880 h 466367"/>
                <a:gd name="connsiteX10" fmla="*/ 416162 w 607599"/>
                <a:gd name="connsiteY10" fmla="*/ 206880 h 466367"/>
                <a:gd name="connsiteX11" fmla="*/ 407529 w 607599"/>
                <a:gd name="connsiteY11" fmla="*/ 203503 h 466367"/>
                <a:gd name="connsiteX12" fmla="*/ 196339 w 607599"/>
                <a:gd name="connsiteY12" fmla="*/ 138097 h 466367"/>
                <a:gd name="connsiteX13" fmla="*/ 286903 w 607599"/>
                <a:gd name="connsiteY13" fmla="*/ 138097 h 466367"/>
                <a:gd name="connsiteX14" fmla="*/ 299802 w 607599"/>
                <a:gd name="connsiteY14" fmla="*/ 151055 h 466367"/>
                <a:gd name="connsiteX15" fmla="*/ 286903 w 607599"/>
                <a:gd name="connsiteY15" fmla="*/ 163924 h 466367"/>
                <a:gd name="connsiteX16" fmla="*/ 196339 w 607599"/>
                <a:gd name="connsiteY16" fmla="*/ 163924 h 466367"/>
                <a:gd name="connsiteX17" fmla="*/ 183440 w 607599"/>
                <a:gd name="connsiteY17" fmla="*/ 151055 h 466367"/>
                <a:gd name="connsiteX18" fmla="*/ 196339 w 607599"/>
                <a:gd name="connsiteY18" fmla="*/ 138097 h 466367"/>
                <a:gd name="connsiteX19" fmla="*/ 143353 w 607599"/>
                <a:gd name="connsiteY19" fmla="*/ 138097 h 466367"/>
                <a:gd name="connsiteX20" fmla="*/ 146380 w 607599"/>
                <a:gd name="connsiteY20" fmla="*/ 138097 h 466367"/>
                <a:gd name="connsiteX21" fmla="*/ 159377 w 607599"/>
                <a:gd name="connsiteY21" fmla="*/ 151055 h 466367"/>
                <a:gd name="connsiteX22" fmla="*/ 146380 w 607599"/>
                <a:gd name="connsiteY22" fmla="*/ 163924 h 466367"/>
                <a:gd name="connsiteX23" fmla="*/ 143353 w 607599"/>
                <a:gd name="connsiteY23" fmla="*/ 163924 h 466367"/>
                <a:gd name="connsiteX24" fmla="*/ 130445 w 607599"/>
                <a:gd name="connsiteY24" fmla="*/ 151055 h 466367"/>
                <a:gd name="connsiteX25" fmla="*/ 143353 w 607599"/>
                <a:gd name="connsiteY25" fmla="*/ 138097 h 466367"/>
                <a:gd name="connsiteX26" fmla="*/ 215468 w 607599"/>
                <a:gd name="connsiteY26" fmla="*/ 30392 h 466367"/>
                <a:gd name="connsiteX27" fmla="*/ 66305 w 607599"/>
                <a:gd name="connsiteY27" fmla="*/ 163424 h 466367"/>
                <a:gd name="connsiteX28" fmla="*/ 66305 w 607599"/>
                <a:gd name="connsiteY28" fmla="*/ 440507 h 466367"/>
                <a:gd name="connsiteX29" fmla="*/ 131186 w 607599"/>
                <a:gd name="connsiteY29" fmla="*/ 440507 h 466367"/>
                <a:gd name="connsiteX30" fmla="*/ 131186 w 607599"/>
                <a:gd name="connsiteY30" fmla="*/ 278594 h 466367"/>
                <a:gd name="connsiteX31" fmla="*/ 215557 w 607599"/>
                <a:gd name="connsiteY31" fmla="*/ 194349 h 466367"/>
                <a:gd name="connsiteX32" fmla="*/ 299840 w 607599"/>
                <a:gd name="connsiteY32" fmla="*/ 278594 h 466367"/>
                <a:gd name="connsiteX33" fmla="*/ 299840 w 607599"/>
                <a:gd name="connsiteY33" fmla="*/ 440507 h 466367"/>
                <a:gd name="connsiteX34" fmla="*/ 364720 w 607599"/>
                <a:gd name="connsiteY34" fmla="*/ 440507 h 466367"/>
                <a:gd name="connsiteX35" fmla="*/ 364720 w 607599"/>
                <a:gd name="connsiteY35" fmla="*/ 165024 h 466367"/>
                <a:gd name="connsiteX36" fmla="*/ 343182 w 607599"/>
                <a:gd name="connsiteY36" fmla="*/ 25949 h 466367"/>
                <a:gd name="connsiteX37" fmla="*/ 513260 w 607599"/>
                <a:gd name="connsiteY37" fmla="*/ 180931 h 466367"/>
                <a:gd name="connsiteX38" fmla="*/ 561141 w 607599"/>
                <a:gd name="connsiteY38" fmla="*/ 180931 h 466367"/>
                <a:gd name="connsiteX39" fmla="*/ 391064 w 607599"/>
                <a:gd name="connsiteY39" fmla="*/ 25949 h 466367"/>
                <a:gd name="connsiteX40" fmla="*/ 249288 w 607599"/>
                <a:gd name="connsiteY40" fmla="*/ 25949 h 466367"/>
                <a:gd name="connsiteX41" fmla="*/ 421146 w 607599"/>
                <a:gd name="connsiteY41" fmla="*/ 180931 h 466367"/>
                <a:gd name="connsiteX42" fmla="*/ 474723 w 607599"/>
                <a:gd name="connsiteY42" fmla="*/ 180931 h 466367"/>
                <a:gd name="connsiteX43" fmla="*/ 304646 w 607599"/>
                <a:gd name="connsiteY43" fmla="*/ 25949 h 466367"/>
                <a:gd name="connsiteX44" fmla="*/ 215557 w 607599"/>
                <a:gd name="connsiteY44" fmla="*/ 0 h 466367"/>
                <a:gd name="connsiteX45" fmla="*/ 396137 w 607599"/>
                <a:gd name="connsiteY45" fmla="*/ 0 h 466367"/>
                <a:gd name="connsiteX46" fmla="*/ 404859 w 607599"/>
                <a:gd name="connsiteY46" fmla="*/ 3377 h 466367"/>
                <a:gd name="connsiteX47" fmla="*/ 603327 w 607599"/>
                <a:gd name="connsiteY47" fmla="*/ 184396 h 466367"/>
                <a:gd name="connsiteX48" fmla="*/ 606709 w 607599"/>
                <a:gd name="connsiteY48" fmla="*/ 198615 h 466367"/>
                <a:gd name="connsiteX49" fmla="*/ 594605 w 607599"/>
                <a:gd name="connsiteY49" fmla="*/ 206880 h 466367"/>
                <a:gd name="connsiteX50" fmla="*/ 526966 w 607599"/>
                <a:gd name="connsiteY50" fmla="*/ 206880 h 466367"/>
                <a:gd name="connsiteX51" fmla="*/ 526966 w 607599"/>
                <a:gd name="connsiteY51" fmla="*/ 440507 h 466367"/>
                <a:gd name="connsiteX52" fmla="*/ 564879 w 607599"/>
                <a:gd name="connsiteY52" fmla="*/ 440507 h 466367"/>
                <a:gd name="connsiteX53" fmla="*/ 577784 w 607599"/>
                <a:gd name="connsiteY53" fmla="*/ 453482 h 466367"/>
                <a:gd name="connsiteX54" fmla="*/ 564879 w 607599"/>
                <a:gd name="connsiteY54" fmla="*/ 466367 h 466367"/>
                <a:gd name="connsiteX55" fmla="*/ 53401 w 607599"/>
                <a:gd name="connsiteY55" fmla="*/ 466367 h 466367"/>
                <a:gd name="connsiteX56" fmla="*/ 40407 w 607599"/>
                <a:gd name="connsiteY56" fmla="*/ 453482 h 466367"/>
                <a:gd name="connsiteX57" fmla="*/ 40407 w 607599"/>
                <a:gd name="connsiteY57" fmla="*/ 186618 h 466367"/>
                <a:gd name="connsiteX58" fmla="*/ 21628 w 607599"/>
                <a:gd name="connsiteY58" fmla="*/ 203325 h 466367"/>
                <a:gd name="connsiteX59" fmla="*/ 12995 w 607599"/>
                <a:gd name="connsiteY59" fmla="*/ 206613 h 466367"/>
                <a:gd name="connsiteX60" fmla="*/ 3294 w 607599"/>
                <a:gd name="connsiteY60" fmla="*/ 202347 h 466367"/>
                <a:gd name="connsiteX61" fmla="*/ 4362 w 607599"/>
                <a:gd name="connsiteY61" fmla="*/ 184041 h 466367"/>
                <a:gd name="connsiteX62" fmla="*/ 206924 w 607599"/>
                <a:gd name="connsiteY62" fmla="*/ 3288 h 466367"/>
                <a:gd name="connsiteX63" fmla="*/ 215557 w 607599"/>
                <a:gd name="connsiteY63" fmla="*/ 0 h 466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99" h="466367">
                  <a:moveTo>
                    <a:pt x="215557" y="220298"/>
                  </a:moveTo>
                  <a:cubicBezTo>
                    <a:pt x="183339" y="220298"/>
                    <a:pt x="157174" y="246425"/>
                    <a:pt x="157174" y="278594"/>
                  </a:cubicBezTo>
                  <a:lnTo>
                    <a:pt x="157174" y="440507"/>
                  </a:lnTo>
                  <a:lnTo>
                    <a:pt x="273941" y="440507"/>
                  </a:lnTo>
                  <a:lnTo>
                    <a:pt x="273941" y="278594"/>
                  </a:lnTo>
                  <a:cubicBezTo>
                    <a:pt x="273941" y="246425"/>
                    <a:pt x="247775" y="220298"/>
                    <a:pt x="215557" y="220298"/>
                  </a:cubicBezTo>
                  <a:close/>
                  <a:moveTo>
                    <a:pt x="390708" y="188395"/>
                  </a:moveTo>
                  <a:lnTo>
                    <a:pt x="390708" y="440507"/>
                  </a:lnTo>
                  <a:lnTo>
                    <a:pt x="500978" y="440507"/>
                  </a:lnTo>
                  <a:lnTo>
                    <a:pt x="500978" y="206880"/>
                  </a:lnTo>
                  <a:lnTo>
                    <a:pt x="416162" y="206880"/>
                  </a:lnTo>
                  <a:cubicBezTo>
                    <a:pt x="412958" y="206880"/>
                    <a:pt x="409843" y="205724"/>
                    <a:pt x="407529" y="203503"/>
                  </a:cubicBezTo>
                  <a:close/>
                  <a:moveTo>
                    <a:pt x="196339" y="138097"/>
                  </a:moveTo>
                  <a:lnTo>
                    <a:pt x="286903" y="138097"/>
                  </a:lnTo>
                  <a:cubicBezTo>
                    <a:pt x="294019" y="138097"/>
                    <a:pt x="299802" y="143866"/>
                    <a:pt x="299802" y="151055"/>
                  </a:cubicBezTo>
                  <a:cubicBezTo>
                    <a:pt x="299802" y="158155"/>
                    <a:pt x="294019" y="163924"/>
                    <a:pt x="286903" y="163924"/>
                  </a:cubicBezTo>
                  <a:lnTo>
                    <a:pt x="196339" y="163924"/>
                  </a:lnTo>
                  <a:cubicBezTo>
                    <a:pt x="189223" y="163924"/>
                    <a:pt x="183440" y="158155"/>
                    <a:pt x="183440" y="151055"/>
                  </a:cubicBezTo>
                  <a:cubicBezTo>
                    <a:pt x="183440" y="143866"/>
                    <a:pt x="189223" y="138097"/>
                    <a:pt x="196339" y="138097"/>
                  </a:cubicBezTo>
                  <a:close/>
                  <a:moveTo>
                    <a:pt x="143353" y="138097"/>
                  </a:moveTo>
                  <a:lnTo>
                    <a:pt x="146380" y="138097"/>
                  </a:lnTo>
                  <a:cubicBezTo>
                    <a:pt x="153591" y="138097"/>
                    <a:pt x="159377" y="143866"/>
                    <a:pt x="159377" y="151055"/>
                  </a:cubicBezTo>
                  <a:cubicBezTo>
                    <a:pt x="159377" y="158155"/>
                    <a:pt x="153591" y="163924"/>
                    <a:pt x="146380" y="163924"/>
                  </a:cubicBezTo>
                  <a:lnTo>
                    <a:pt x="143353" y="163924"/>
                  </a:lnTo>
                  <a:cubicBezTo>
                    <a:pt x="136231" y="163924"/>
                    <a:pt x="130445" y="158155"/>
                    <a:pt x="130445" y="151055"/>
                  </a:cubicBezTo>
                  <a:cubicBezTo>
                    <a:pt x="130445" y="143866"/>
                    <a:pt x="136231" y="138097"/>
                    <a:pt x="143353" y="138097"/>
                  </a:cubicBezTo>
                  <a:close/>
                  <a:moveTo>
                    <a:pt x="215468" y="30392"/>
                  </a:moveTo>
                  <a:lnTo>
                    <a:pt x="66305" y="163424"/>
                  </a:lnTo>
                  <a:lnTo>
                    <a:pt x="66305" y="440507"/>
                  </a:lnTo>
                  <a:lnTo>
                    <a:pt x="131186" y="440507"/>
                  </a:lnTo>
                  <a:lnTo>
                    <a:pt x="131186" y="278594"/>
                  </a:lnTo>
                  <a:cubicBezTo>
                    <a:pt x="131186" y="232117"/>
                    <a:pt x="169011" y="194349"/>
                    <a:pt x="215557" y="194349"/>
                  </a:cubicBezTo>
                  <a:cubicBezTo>
                    <a:pt x="262015" y="194349"/>
                    <a:pt x="299840" y="232117"/>
                    <a:pt x="299840" y="278594"/>
                  </a:cubicBezTo>
                  <a:lnTo>
                    <a:pt x="299840" y="440507"/>
                  </a:lnTo>
                  <a:lnTo>
                    <a:pt x="364720" y="440507"/>
                  </a:lnTo>
                  <a:lnTo>
                    <a:pt x="364720" y="165024"/>
                  </a:lnTo>
                  <a:close/>
                  <a:moveTo>
                    <a:pt x="343182" y="25949"/>
                  </a:moveTo>
                  <a:lnTo>
                    <a:pt x="513260" y="180931"/>
                  </a:lnTo>
                  <a:lnTo>
                    <a:pt x="561141" y="180931"/>
                  </a:lnTo>
                  <a:lnTo>
                    <a:pt x="391064" y="25949"/>
                  </a:lnTo>
                  <a:close/>
                  <a:moveTo>
                    <a:pt x="249288" y="25949"/>
                  </a:moveTo>
                  <a:lnTo>
                    <a:pt x="421146" y="180931"/>
                  </a:lnTo>
                  <a:lnTo>
                    <a:pt x="474723" y="180931"/>
                  </a:lnTo>
                  <a:lnTo>
                    <a:pt x="304646" y="25949"/>
                  </a:lnTo>
                  <a:close/>
                  <a:moveTo>
                    <a:pt x="215557" y="0"/>
                  </a:moveTo>
                  <a:lnTo>
                    <a:pt x="396137" y="0"/>
                  </a:lnTo>
                  <a:cubicBezTo>
                    <a:pt x="399341" y="0"/>
                    <a:pt x="402456" y="1244"/>
                    <a:pt x="404859" y="3377"/>
                  </a:cubicBezTo>
                  <a:lnTo>
                    <a:pt x="603327" y="184396"/>
                  </a:lnTo>
                  <a:cubicBezTo>
                    <a:pt x="607332" y="187951"/>
                    <a:pt x="608667" y="193639"/>
                    <a:pt x="606709" y="198615"/>
                  </a:cubicBezTo>
                  <a:cubicBezTo>
                    <a:pt x="604751" y="203591"/>
                    <a:pt x="599945" y="206880"/>
                    <a:pt x="594605" y="206880"/>
                  </a:cubicBezTo>
                  <a:lnTo>
                    <a:pt x="526966" y="206880"/>
                  </a:lnTo>
                  <a:lnTo>
                    <a:pt x="526966" y="440507"/>
                  </a:lnTo>
                  <a:lnTo>
                    <a:pt x="564879" y="440507"/>
                  </a:lnTo>
                  <a:cubicBezTo>
                    <a:pt x="571999" y="440507"/>
                    <a:pt x="577784" y="446284"/>
                    <a:pt x="577784" y="453482"/>
                  </a:cubicBezTo>
                  <a:cubicBezTo>
                    <a:pt x="577784" y="460591"/>
                    <a:pt x="571999" y="466367"/>
                    <a:pt x="564879" y="466367"/>
                  </a:cubicBezTo>
                  <a:lnTo>
                    <a:pt x="53401" y="466367"/>
                  </a:lnTo>
                  <a:cubicBezTo>
                    <a:pt x="46192" y="466367"/>
                    <a:pt x="40407" y="460591"/>
                    <a:pt x="40407" y="453482"/>
                  </a:cubicBezTo>
                  <a:lnTo>
                    <a:pt x="40407" y="186618"/>
                  </a:lnTo>
                  <a:lnTo>
                    <a:pt x="21628" y="203325"/>
                  </a:lnTo>
                  <a:cubicBezTo>
                    <a:pt x="19136" y="205547"/>
                    <a:pt x="16021" y="206613"/>
                    <a:pt x="12995" y="206613"/>
                  </a:cubicBezTo>
                  <a:cubicBezTo>
                    <a:pt x="9435" y="206613"/>
                    <a:pt x="5875" y="205191"/>
                    <a:pt x="3294" y="202347"/>
                  </a:cubicBezTo>
                  <a:cubicBezTo>
                    <a:pt x="-1512" y="197015"/>
                    <a:pt x="-978" y="188840"/>
                    <a:pt x="4362" y="184041"/>
                  </a:cubicBezTo>
                  <a:lnTo>
                    <a:pt x="206924" y="3288"/>
                  </a:lnTo>
                  <a:cubicBezTo>
                    <a:pt x="209327" y="1155"/>
                    <a:pt x="212442" y="0"/>
                    <a:pt x="215557" y="0"/>
                  </a:cubicBezTo>
                  <a:close/>
                </a:path>
              </a:pathLst>
            </a:custGeom>
            <a:solidFill>
              <a:schemeClr val="bg2"/>
            </a:solidFill>
            <a:ln>
              <a:noFill/>
            </a:ln>
          </p:spPr>
          <p:txBody>
            <a:bodyPr/>
            <a:p>
              <a:endParaRPr lang="zh-CN" altLang="en-US">
                <a:latin typeface="思源宋体" panose="02020400000000000000" charset="-122"/>
                <a:ea typeface="思源宋体" panose="02020400000000000000" charset="-122"/>
                <a:cs typeface="思源宋体" panose="02020400000000000000" charset="-122"/>
              </a:endParaRPr>
            </a:p>
          </p:txBody>
        </p:sp>
        <p:pic>
          <p:nvPicPr>
            <p:cNvPr id="63" name="图片 62" descr="303b32313534303137323bb7bfd7d3"/>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43" y="8035"/>
              <a:ext cx="696" cy="696"/>
            </a:xfrm>
            <a:prstGeom prst="rect">
              <a:avLst/>
            </a:prstGeom>
          </p:spPr>
        </p:pic>
      </p:grpSp>
    </p:spTree>
    <p:custDataLst>
      <p:tags r:id="rId4"/>
    </p:custDataLst>
  </p:cSld>
  <p:clrMapOvr>
    <a:masterClrMapping/>
  </p:clrMapOvr>
  <p:transition advTm="2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500" fill="hold">
                                          <p:stCondLst>
                                            <p:cond delay="0"/>
                                          </p:stCondLst>
                                        </p:cTn>
                                        <p:tgtEl>
                                          <p:spTgt spid="31"/>
                                        </p:tgtEl>
                                        <p:attrNameLst>
                                          <p:attrName>style.visibility</p:attrName>
                                        </p:attrNameLst>
                                      </p:cBhvr>
                                      <p:to>
                                        <p:strVal val="visible"/>
                                      </p:to>
                                    </p:set>
                                    <p:animEffect transition="in" filter="box(in)">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BEAUTIFY_FLAG" val="#wm#"/>
  <p:tag name="KSO_WM_TEMPLATE_CATEGORY" val="custom"/>
  <p:tag name="KSO_WM_TEMPLATE_INDEX" val="20205081"/>
</p:tagLst>
</file>

<file path=ppt/tags/tag17.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宋体"/>
        <a:ea typeface="思源宋体"/>
        <a:cs typeface=""/>
      </a:majorFont>
      <a:minorFont>
        <a:latin typeface="思源宋体"/>
        <a:ea typeface="思源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宋体"/>
        <a:ea typeface=""/>
        <a:cs typeface=""/>
        <a:font script="Jpan" typeface="ＭＳ Ｐゴシック"/>
        <a:font script="Hang" typeface="맑은 고딕"/>
        <a:font script="Hans" typeface="思源宋体"/>
        <a:font script="Hant" typeface="新細明體"/>
        <a:font script="Arab" typeface="思源宋体"/>
        <a:font script="Hebr" typeface="思源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宋体"/>
        <a:ea typeface=""/>
        <a:cs typeface=""/>
        <a:font script="Jpan" typeface="ＭＳ Ｐゴシック"/>
        <a:font script="Hang" typeface="맑은 고딕"/>
        <a:font script="Hans" typeface="思源宋体"/>
        <a:font script="Hant" typeface="新細明體"/>
        <a:font script="Arab" typeface="思源宋体"/>
        <a:font script="Hebr" typeface="思源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6105</Words>
  <Application>WPS 演示</Application>
  <PresentationFormat>宽屏</PresentationFormat>
  <Paragraphs>506</Paragraphs>
  <Slides>24</Slides>
  <Notes>1</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vt:lpstr>
      <vt:lpstr>宋体</vt:lpstr>
      <vt:lpstr>Wingdings</vt:lpstr>
      <vt:lpstr>微软雅黑</vt:lpstr>
      <vt:lpstr>Wingdings</vt:lpstr>
      <vt:lpstr>思源宋体</vt:lpstr>
      <vt:lpstr>字魂35号-经典雅黑</vt:lpstr>
      <vt:lpstr>黑体</vt:lpstr>
      <vt:lpstr>思源黑体 CN Bold</vt:lpstr>
      <vt:lpstr>思源宋体 Heavy</vt:lpstr>
      <vt:lpstr>思源黑体 CN Normal</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铭</cp:lastModifiedBy>
  <cp:revision>246</cp:revision>
  <dcterms:created xsi:type="dcterms:W3CDTF">2019-06-19T02:08:00Z</dcterms:created>
  <dcterms:modified xsi:type="dcterms:W3CDTF">2022-01-04T06:33:32Z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SaveFontToCloudKey">
    <vt:lpwstr>212913176_cloud</vt:lpwstr>
  </property>
  <property fmtid="{D5CDD505-2E9C-101B-9397-08002B2CF9AE}" pid="4" name="ICV">
    <vt:lpwstr>34A87A8623BA4D7C8FEEAA3B5DA9FDE1</vt:lpwstr>
  </property>
</Properties>
</file>