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31"/>
  </p:handoutMasterIdLst>
  <p:sldIdLst>
    <p:sldId id="593" r:id="rId3"/>
    <p:sldId id="256" r:id="rId5"/>
    <p:sldId id="257" r:id="rId6"/>
    <p:sldId id="258" r:id="rId7"/>
    <p:sldId id="259" r:id="rId8"/>
    <p:sldId id="260" r:id="rId9"/>
    <p:sldId id="292" r:id="rId10"/>
    <p:sldId id="594" r:id="rId11"/>
    <p:sldId id="595" r:id="rId12"/>
    <p:sldId id="596" r:id="rId13"/>
    <p:sldId id="597" r:id="rId14"/>
    <p:sldId id="598" r:id="rId15"/>
    <p:sldId id="599" r:id="rId16"/>
    <p:sldId id="600" r:id="rId17"/>
    <p:sldId id="601" r:id="rId18"/>
    <p:sldId id="602" r:id="rId19"/>
    <p:sldId id="603" r:id="rId20"/>
    <p:sldId id="604" r:id="rId21"/>
    <p:sldId id="605" r:id="rId22"/>
    <p:sldId id="606" r:id="rId23"/>
    <p:sldId id="607" r:id="rId24"/>
    <p:sldId id="3199" r:id="rId25"/>
    <p:sldId id="3200" r:id="rId26"/>
    <p:sldId id="3201" r:id="rId27"/>
    <p:sldId id="276" r:id="rId28"/>
    <p:sldId id="1259" r:id="rId29"/>
    <p:sldId id="590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34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402" y="96"/>
      </p:cViewPr>
      <p:guideLst>
        <p:guide orient="horz" pos="2160"/>
        <p:guide pos="422"/>
        <p:guide pos="7258"/>
        <p:guide orient="horz" pos="579"/>
        <p:guide orient="horz" pos="400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handoutMaster" Target="handoutMasters/handoutMaster1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FFA6C3-C7AE-46E2-9FA7-5CAA84E8307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FFA6C3-C7AE-46E2-9FA7-5CAA84E8307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FFA6C3-C7AE-46E2-9FA7-5CAA84E8307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FFA6C3-C7AE-46E2-9FA7-5CAA84E8307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FFA6C3-C7AE-46E2-9FA7-5CAA84E8307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>
              <a:sym typeface="+mn-ea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tags" Target="../tags/tag2.xml"/><Relationship Id="rId4" Type="http://schemas.openxmlformats.org/officeDocument/2006/relationships/image" Target="file:///C:\Users\D69LXP2\Desktop\400px_tools/pic_temp/pic_sup.png" TargetMode="External"/><Relationship Id="rId3" Type="http://schemas.openxmlformats.org/officeDocument/2006/relationships/image" Target="../media/image1.jpeg"/><Relationship Id="rId2" Type="http://schemas.openxmlformats.org/officeDocument/2006/relationships/tags" Target="../tags/tag1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tags" Target="../tags/tag69.xml"/><Relationship Id="rId7" Type="http://schemas.openxmlformats.org/officeDocument/2006/relationships/tags" Target="../tags/tag68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image" Target="file:///C:\Users\D69LXP2\Desktop\400px_tools/pic_temp/pic_sup.png" TargetMode="External"/><Relationship Id="rId3" Type="http://schemas.openxmlformats.org/officeDocument/2006/relationships/image" Target="../media/image1.jpeg"/><Relationship Id="rId2" Type="http://schemas.openxmlformats.org/officeDocument/2006/relationships/tags" Target="../tags/tag6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76.xml"/><Relationship Id="rId8" Type="http://schemas.openxmlformats.org/officeDocument/2006/relationships/tags" Target="../tags/tag75.xml"/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image" Target="file:///C:\Users\D69LXP2\Desktop\400px_tools/pic_temp/pic_sup.png" TargetMode="External"/><Relationship Id="rId3" Type="http://schemas.openxmlformats.org/officeDocument/2006/relationships/image" Target="../media/image1.jpeg"/><Relationship Id="rId2" Type="http://schemas.openxmlformats.org/officeDocument/2006/relationships/tags" Target="../tags/tag71.xml"/><Relationship Id="rId11" Type="http://schemas.openxmlformats.org/officeDocument/2006/relationships/tags" Target="../tags/tag78.xml"/><Relationship Id="rId10" Type="http://schemas.openxmlformats.org/officeDocument/2006/relationships/tags" Target="../tags/tag77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84.xml"/><Relationship Id="rId8" Type="http://schemas.openxmlformats.org/officeDocument/2006/relationships/tags" Target="../tags/tag83.xml"/><Relationship Id="rId7" Type="http://schemas.openxmlformats.org/officeDocument/2006/relationships/tags" Target="../tags/tag82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image" Target="file:///C:\Users\D69LXP2\Desktop\400px_tools/pic_temp/pic_sup.png" TargetMode="External"/><Relationship Id="rId3" Type="http://schemas.openxmlformats.org/officeDocument/2006/relationships/image" Target="../media/image1.jpeg"/><Relationship Id="rId2" Type="http://schemas.openxmlformats.org/officeDocument/2006/relationships/tags" Target="../tags/tag79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90.xml"/><Relationship Id="rId8" Type="http://schemas.openxmlformats.org/officeDocument/2006/relationships/tags" Target="../tags/tag89.xml"/><Relationship Id="rId7" Type="http://schemas.openxmlformats.org/officeDocument/2006/relationships/tags" Target="../tags/tag88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4" Type="http://schemas.openxmlformats.org/officeDocument/2006/relationships/image" Target="file:///C:\Users\D69LXP2\Desktop\400px_tools/pic_temp/pic_sup.png" TargetMode="External"/><Relationship Id="rId3" Type="http://schemas.openxmlformats.org/officeDocument/2006/relationships/image" Target="../media/image1.jpeg"/><Relationship Id="rId2" Type="http://schemas.openxmlformats.org/officeDocument/2006/relationships/tags" Target="../tags/tag85.xml"/><Relationship Id="rId10" Type="http://schemas.openxmlformats.org/officeDocument/2006/relationships/tags" Target="../tags/tag9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" Type="http://schemas.openxmlformats.org/officeDocument/2006/relationships/tags" Target="../tags/tag96.xml"/><Relationship Id="rId7" Type="http://schemas.openxmlformats.org/officeDocument/2006/relationships/tags" Target="../tags/tag95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image" Target="file:///C:\Users\D69LXP2\Desktop\400px_tools/pic_temp/pic_sup.png" TargetMode="External"/><Relationship Id="rId3" Type="http://schemas.openxmlformats.org/officeDocument/2006/relationships/image" Target="../media/image1.jpeg"/><Relationship Id="rId2" Type="http://schemas.openxmlformats.org/officeDocument/2006/relationships/tags" Target="../tags/tag92.xml"/><Relationship Id="rId12" Type="http://schemas.openxmlformats.org/officeDocument/2006/relationships/tags" Target="../tags/tag100.xml"/><Relationship Id="rId11" Type="http://schemas.openxmlformats.org/officeDocument/2006/relationships/tags" Target="../tags/tag99.xml"/><Relationship Id="rId10" Type="http://schemas.openxmlformats.org/officeDocument/2006/relationships/tags" Target="../tags/tag98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06.xml"/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image" Target="file:///C:\Users\D69LXP2\Desktop\400px_tools/pic_temp/pic_sup.png" TargetMode="External"/><Relationship Id="rId3" Type="http://schemas.openxmlformats.org/officeDocument/2006/relationships/image" Target="../media/image1.jpeg"/><Relationship Id="rId2" Type="http://schemas.openxmlformats.org/officeDocument/2006/relationships/tags" Target="../tags/tag101.xml"/><Relationship Id="rId12" Type="http://schemas.openxmlformats.org/officeDocument/2006/relationships/tags" Target="../tags/tag109.xml"/><Relationship Id="rId11" Type="http://schemas.openxmlformats.org/officeDocument/2006/relationships/tags" Target="../tags/tag108.xml"/><Relationship Id="rId10" Type="http://schemas.openxmlformats.org/officeDocument/2006/relationships/tags" Target="../tags/tag107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15.xml"/><Relationship Id="rId8" Type="http://schemas.openxmlformats.org/officeDocument/2006/relationships/tags" Target="../tags/tag114.xml"/><Relationship Id="rId7" Type="http://schemas.openxmlformats.org/officeDocument/2006/relationships/tags" Target="../tags/tag113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image" Target="file:///C:\Users\D69LXP2\Desktop\400px_tools/pic_temp/pic_sup.png" TargetMode="External"/><Relationship Id="rId3" Type="http://schemas.openxmlformats.org/officeDocument/2006/relationships/image" Target="../media/image1.jpeg"/><Relationship Id="rId2" Type="http://schemas.openxmlformats.org/officeDocument/2006/relationships/tags" Target="../tags/tag110.xml"/><Relationship Id="rId12" Type="http://schemas.openxmlformats.org/officeDocument/2006/relationships/tags" Target="../tags/tag118.xml"/><Relationship Id="rId11" Type="http://schemas.openxmlformats.org/officeDocument/2006/relationships/tags" Target="../tags/tag117.xml"/><Relationship Id="rId10" Type="http://schemas.openxmlformats.org/officeDocument/2006/relationships/tags" Target="../tags/tag116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24.xml"/><Relationship Id="rId8" Type="http://schemas.openxmlformats.org/officeDocument/2006/relationships/tags" Target="../tags/tag123.xml"/><Relationship Id="rId7" Type="http://schemas.openxmlformats.org/officeDocument/2006/relationships/tags" Target="../tags/tag122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image" Target="file:///C:\Users\D69LXP2\Desktop\400px_tools/pic_temp/pic_sup.png" TargetMode="External"/><Relationship Id="rId3" Type="http://schemas.openxmlformats.org/officeDocument/2006/relationships/image" Target="../media/image1.jpeg"/><Relationship Id="rId2" Type="http://schemas.openxmlformats.org/officeDocument/2006/relationships/tags" Target="../tags/tag119.xml"/><Relationship Id="rId14" Type="http://schemas.openxmlformats.org/officeDocument/2006/relationships/tags" Target="../tags/tag129.xml"/><Relationship Id="rId13" Type="http://schemas.openxmlformats.org/officeDocument/2006/relationships/tags" Target="../tags/tag128.xml"/><Relationship Id="rId12" Type="http://schemas.openxmlformats.org/officeDocument/2006/relationships/tags" Target="../tags/tag127.xml"/><Relationship Id="rId11" Type="http://schemas.openxmlformats.org/officeDocument/2006/relationships/tags" Target="../tags/tag126.xml"/><Relationship Id="rId10" Type="http://schemas.openxmlformats.org/officeDocument/2006/relationships/tags" Target="../tags/tag125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35.xml"/><Relationship Id="rId8" Type="http://schemas.openxmlformats.org/officeDocument/2006/relationships/tags" Target="../tags/tag134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image" Target="file:///C:\Users\D69LXP2\Desktop\400px_tools/pic_temp/pic_sup.png" TargetMode="External"/><Relationship Id="rId3" Type="http://schemas.openxmlformats.org/officeDocument/2006/relationships/image" Target="../media/image1.jpeg"/><Relationship Id="rId2" Type="http://schemas.openxmlformats.org/officeDocument/2006/relationships/tags" Target="../tags/tag130.xml"/><Relationship Id="rId10" Type="http://schemas.openxmlformats.org/officeDocument/2006/relationships/tags" Target="../tags/tag136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14.xml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image" Target="file:///C:\Users\D69LXP2\Desktop\400px_tools/pic_temp/pic_sup.png" TargetMode="External"/><Relationship Id="rId3" Type="http://schemas.openxmlformats.org/officeDocument/2006/relationships/image" Target="../media/image1.jpeg"/><Relationship Id="rId2" Type="http://schemas.openxmlformats.org/officeDocument/2006/relationships/tags" Target="../tags/tag9.xml"/><Relationship Id="rId10" Type="http://schemas.openxmlformats.org/officeDocument/2006/relationships/tags" Target="../tags/tag15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21.xml"/><Relationship Id="rId8" Type="http://schemas.openxmlformats.org/officeDocument/2006/relationships/tags" Target="../tags/tag20.xml"/><Relationship Id="rId7" Type="http://schemas.openxmlformats.org/officeDocument/2006/relationships/tags" Target="../tags/tag19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image" Target="file:///C:\Users\D69LXP2\Desktop\400px_tools/pic_temp/pic_half_left.png" TargetMode="External"/><Relationship Id="rId3" Type="http://schemas.openxmlformats.org/officeDocument/2006/relationships/image" Target="../media/image2.png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27.xml"/><Relationship Id="rId8" Type="http://schemas.openxmlformats.org/officeDocument/2006/relationships/tags" Target="../tags/tag26.xml"/><Relationship Id="rId7" Type="http://schemas.openxmlformats.org/officeDocument/2006/relationships/tags" Target="../tags/tag25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image" Target="file:///C:\Users\D69LXP2\Desktop\400px_tools/pic_temp/pic_sup.png" TargetMode="External"/><Relationship Id="rId3" Type="http://schemas.openxmlformats.org/officeDocument/2006/relationships/image" Target="../media/image1.jpeg"/><Relationship Id="rId2" Type="http://schemas.openxmlformats.org/officeDocument/2006/relationships/tags" Target="../tags/tag22.xml"/><Relationship Id="rId11" Type="http://schemas.openxmlformats.org/officeDocument/2006/relationships/tags" Target="../tags/tag29.xml"/><Relationship Id="rId10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35.xml"/><Relationship Id="rId8" Type="http://schemas.openxmlformats.org/officeDocument/2006/relationships/tags" Target="../tags/tag34.xml"/><Relationship Id="rId7" Type="http://schemas.openxmlformats.org/officeDocument/2006/relationships/tags" Target="../tags/tag33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image" Target="file:///C:\Users\D69LXP2\Desktop\400px_tools/pic_temp/pic_sup.png" TargetMode="External"/><Relationship Id="rId3" Type="http://schemas.openxmlformats.org/officeDocument/2006/relationships/image" Target="../media/image1.jpeg"/><Relationship Id="rId2" Type="http://schemas.openxmlformats.org/officeDocument/2006/relationships/tags" Target="../tags/tag30.xml"/><Relationship Id="rId13" Type="http://schemas.openxmlformats.org/officeDocument/2006/relationships/tags" Target="../tags/tag39.xml"/><Relationship Id="rId12" Type="http://schemas.openxmlformats.org/officeDocument/2006/relationships/tags" Target="../tags/tag38.xml"/><Relationship Id="rId11" Type="http://schemas.openxmlformats.org/officeDocument/2006/relationships/tags" Target="../tags/tag37.xml"/><Relationship Id="rId10" Type="http://schemas.openxmlformats.org/officeDocument/2006/relationships/tags" Target="../tags/tag36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45.xml"/><Relationship Id="rId8" Type="http://schemas.openxmlformats.org/officeDocument/2006/relationships/tags" Target="../tags/tag44.xml"/><Relationship Id="rId7" Type="http://schemas.openxmlformats.org/officeDocument/2006/relationships/tags" Target="../tags/tag43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image" Target="file:///C:\Users\D69LXP2\Desktop\400px_tools/pic_temp/whole_pic.png" TargetMode="External"/><Relationship Id="rId3" Type="http://schemas.openxmlformats.org/officeDocument/2006/relationships/image" Target="../media/image3.jpeg"/><Relationship Id="rId2" Type="http://schemas.openxmlformats.org/officeDocument/2006/relationships/tags" Target="../tags/tag40.xml"/><Relationship Id="rId10" Type="http://schemas.openxmlformats.org/officeDocument/2006/relationships/tags" Target="../tags/tag4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5.xml"/><Relationship Id="rId8" Type="http://schemas.openxmlformats.org/officeDocument/2006/relationships/tags" Target="../tags/tag54.xml"/><Relationship Id="rId7" Type="http://schemas.openxmlformats.org/officeDocument/2006/relationships/tags" Target="../tags/tag53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image" Target="file:///C:\Users\D69LXP2\Desktop\400px_tools/pic_temp/pic_sup.png" TargetMode="External"/><Relationship Id="rId3" Type="http://schemas.openxmlformats.org/officeDocument/2006/relationships/image" Target="../media/image1.jpeg"/><Relationship Id="rId2" Type="http://schemas.openxmlformats.org/officeDocument/2006/relationships/tags" Target="../tags/tag50.xml"/><Relationship Id="rId11" Type="http://schemas.openxmlformats.org/officeDocument/2006/relationships/tags" Target="../tags/tag57.xml"/><Relationship Id="rId10" Type="http://schemas.openxmlformats.org/officeDocument/2006/relationships/tags" Target="../tags/tag56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image" Target="file:///C:\Users\D69LXP2\Desktop\400px_tools/pic_temp/pic_sup.png" TargetMode="External"/><Relationship Id="rId3" Type="http://schemas.openxmlformats.org/officeDocument/2006/relationships/image" Target="../media/image1.jpeg"/><Relationship Id="rId2" Type="http://schemas.openxmlformats.org/officeDocument/2006/relationships/tags" Target="../tags/tag58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 userDrawn="1">
            <p:custDataLst>
              <p:tags r:id="rId2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 userDrawn="1">
            <p:custDataLst>
              <p:tags r:id="rId5"/>
            </p:custDataLst>
          </p:nvPr>
        </p:nvSpPr>
        <p:spPr>
          <a:xfrm>
            <a:off x="1378972" y="1569796"/>
            <a:ext cx="9436780" cy="271834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dk1">
                    <a:tint val="75000"/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cxnSp>
        <p:nvCxnSpPr>
          <p:cNvPr id="9" name="直接连接符 8"/>
          <p:cNvCxnSpPr/>
          <p:nvPr userDrawn="1">
            <p:custDataLst>
              <p:tags r:id="rId9"/>
            </p:custDataLst>
          </p:nvPr>
        </p:nvCxnSpPr>
        <p:spPr>
          <a:xfrm>
            <a:off x="2278508" y="3455353"/>
            <a:ext cx="762006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副标题 2"/>
          <p:cNvSpPr>
            <a:spLocks noGrp="1"/>
          </p:cNvSpPr>
          <p:nvPr>
            <p:ph type="subTitle" idx="14" hasCustomPrompt="1"/>
            <p:custDataLst>
              <p:tags r:id="rId10"/>
            </p:custDataLst>
          </p:nvPr>
        </p:nvSpPr>
        <p:spPr>
          <a:xfrm>
            <a:off x="2293114" y="3507423"/>
            <a:ext cx="7620061" cy="448945"/>
          </a:xfrm>
        </p:spPr>
        <p:txBody>
          <a:bodyPr vert="horz" wrap="square" lIns="90170" tIns="0" rIns="90170" bIns="4699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Arial" panose="020B0604020202020204" pitchFamily="34" charset="0"/>
              <a:buNone/>
              <a:defRPr sz="2000" b="0" spc="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idx="13" hasCustomPrompt="1"/>
            <p:custDataLst>
              <p:tags r:id="rId11"/>
            </p:custDataLst>
          </p:nvPr>
        </p:nvSpPr>
        <p:spPr>
          <a:xfrm>
            <a:off x="2293431" y="1937069"/>
            <a:ext cx="7620061" cy="1398905"/>
          </a:xfrm>
        </p:spPr>
        <p:txBody>
          <a:bodyPr vert="horz" wrap="square" lIns="90170" tIns="46990" rIns="90170" bIns="0" anchor="b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8000"/>
              <a:buNone/>
              <a:defRPr sz="8000" b="0" spc="10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>
            <p:custDataLst>
              <p:tags r:id="rId5"/>
            </p:custDataLst>
          </p:nvPr>
        </p:nvSpPr>
        <p:spPr>
          <a:xfrm>
            <a:off x="291636" y="0"/>
            <a:ext cx="11608728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669930" y="952508"/>
            <a:ext cx="10852237" cy="5388907"/>
          </a:xfrm>
        </p:spPr>
        <p:txBody>
          <a:bodyPr wrap="square">
            <a:norm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>
            <p:custDataLst>
              <p:tags r:id="rId5"/>
            </p:custDataLst>
          </p:nvPr>
        </p:nvSpPr>
        <p:spPr>
          <a:xfrm>
            <a:off x="1378972" y="1569796"/>
            <a:ext cx="9436780" cy="271834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dk1">
                    <a:tint val="75000"/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cxnSp>
        <p:nvCxnSpPr>
          <p:cNvPr id="9" name="直接连接符 8"/>
          <p:cNvCxnSpPr/>
          <p:nvPr userDrawn="1">
            <p:custDataLst>
              <p:tags r:id="rId9"/>
            </p:custDataLst>
          </p:nvPr>
        </p:nvCxnSpPr>
        <p:spPr>
          <a:xfrm>
            <a:off x="3355975" y="3418522"/>
            <a:ext cx="548005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占位符 7"/>
          <p:cNvSpPr>
            <a:spLocks noGrp="1"/>
          </p:cNvSpPr>
          <p:nvPr>
            <p:ph type="body" idx="14" hasCustomPrompt="1"/>
            <p:custDataLst>
              <p:tags r:id="rId10"/>
            </p:custDataLst>
          </p:nvPr>
        </p:nvSpPr>
        <p:spPr>
          <a:xfrm>
            <a:off x="3413760" y="3553778"/>
            <a:ext cx="5365115" cy="429260"/>
          </a:xfrm>
        </p:spPr>
        <p:txBody>
          <a:bodyPr vert="horz" wrap="square" lIns="90170" tIns="0" rIns="90170" bIns="46990" anchor="t" anchorCtr="0">
            <a:normAutofit/>
          </a:bodyPr>
          <a:lstStyle>
            <a:lvl1pPr marL="0" marR="0" indent="0" algn="ctr" rtl="0" eaLnBrk="1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2000"/>
              <a:buFont typeface="Arial" panose="020B0604020202020204" pitchFamily="34" charset="0"/>
              <a:buNone/>
              <a:defRPr sz="2000" b="0" spc="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22860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65000"/>
                  <a:lumOff val="35000"/>
                </a:schemeClr>
              </a:buClr>
              <a:buSzPts val="2000"/>
              <a:buFont typeface="Arial" panose="020B0604020202020204" pitchFamily="34" charset="0"/>
              <a:buNone/>
            </a:pPr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 idx="13" hasCustomPrompt="1"/>
            <p:custDataLst>
              <p:tags r:id="rId11"/>
            </p:custDataLst>
          </p:nvPr>
        </p:nvSpPr>
        <p:spPr>
          <a:xfrm>
            <a:off x="3413125" y="1884363"/>
            <a:ext cx="5365750" cy="1398905"/>
          </a:xfrm>
        </p:spPr>
        <p:txBody>
          <a:bodyPr vert="horz" wrap="square" lIns="90170" tIns="46990" rIns="90170" bIns="0" anchor="b" anchorCtr="0">
            <a:normAutofit/>
          </a:bodyPr>
          <a:lstStyle>
            <a:lvl1pPr marL="0" marR="0" indent="0" algn="di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8000"/>
              <a:buNone/>
              <a:defRPr sz="8000" b="0" spc="10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>
            <p:custDataLst>
              <p:tags r:id="rId5"/>
            </p:custDataLst>
          </p:nvPr>
        </p:nvSpPr>
        <p:spPr>
          <a:xfrm>
            <a:off x="291636" y="0"/>
            <a:ext cx="11608728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>
            <p:custDataLst>
              <p:tags r:id="rId5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281600" y="1249200"/>
            <a:ext cx="9626400" cy="723600"/>
          </a:xfrm>
        </p:spPr>
        <p:txBody>
          <a:bodyPr wrap="square" anchor="ctr">
            <a:normAutofit/>
          </a:bodyPr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1281113" y="2163600"/>
            <a:ext cx="9626600" cy="3445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/>
          <p:nvPr userDrawn="1">
            <p:custDataLst>
              <p:tags r:id="rId2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/>
          <p:cNvSpPr/>
          <p:nvPr userDrawn="1">
            <p:custDataLst>
              <p:tags r:id="rId5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0" y="0"/>
            <a:ext cx="4824603" cy="685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 anchorCtr="0">
            <a:normAutofit/>
          </a:bodyPr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/>
          <p:nvPr userDrawn="1">
            <p:custDataLst>
              <p:tags r:id="rId2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2192000" cy="6549219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0" y="0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/>
          <p:nvPr userDrawn="1">
            <p:custDataLst>
              <p:tags r:id="rId2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/>
          <p:cNvSpPr/>
          <p:nvPr userDrawn="1">
            <p:custDataLst>
              <p:tags r:id="rId5"/>
            </p:custDataLst>
          </p:nvPr>
        </p:nvSpPr>
        <p:spPr>
          <a:xfrm>
            <a:off x="0" y="302438"/>
            <a:ext cx="12192000" cy="6549219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0" y="5028971"/>
            <a:ext cx="12192000" cy="182902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 anchorCtr="0">
            <a:normAutofit/>
          </a:bodyPr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/>
          <p:nvPr userDrawn="1">
            <p:custDataLst>
              <p:tags r:id="rId2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2192000" cy="6549219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矩形 9"/>
          <p:cNvSpPr/>
          <p:nvPr userDrawn="1">
            <p:custDataLst>
              <p:tags r:id="rId6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>
            <p:custDataLst>
              <p:tags r:id="rId5"/>
            </p:custDataLst>
          </p:nvPr>
        </p:nvSpPr>
        <p:spPr>
          <a:xfrm>
            <a:off x="0" y="953691"/>
            <a:ext cx="12192000" cy="4950618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522800" y="1339200"/>
            <a:ext cx="9144000" cy="2386800"/>
          </a:xfrm>
        </p:spPr>
        <p:txBody>
          <a:bodyPr wrap="square" anchor="b">
            <a:normAutofit/>
          </a:bodyPr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dk1">
                    <a:tint val="75000"/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0"/>
            </p:custDataLst>
          </p:nvPr>
        </p:nvSpPr>
        <p:spPr>
          <a:xfrm>
            <a:off x="1522413" y="3862800"/>
            <a:ext cx="9144000" cy="1656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291636" y="0"/>
            <a:ext cx="11608728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7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/>
          <p:nvPr userDrawn="1">
            <p:custDataLst>
              <p:tags r:id="rId2"/>
            </p:custDataLst>
          </p:nvPr>
        </p:nvPicPr>
        <p:blipFill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000"/>
            <a:ext cx="2032000" cy="406400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 idx="14" hasCustomPrompt="1"/>
            <p:custDataLst>
              <p:tags r:id="rId8"/>
            </p:custDataLst>
          </p:nvPr>
        </p:nvSpPr>
        <p:spPr>
          <a:xfrm>
            <a:off x="4164648" y="3692525"/>
            <a:ext cx="5767705" cy="835660"/>
          </a:xfrm>
        </p:spPr>
        <p:txBody>
          <a:bodyPr vert="horz" wrap="square" lIns="90170" tIns="46990" rIns="90170" bIns="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ts val="4800"/>
              <a:buFont typeface="Arial" panose="020B0604020202020204" pitchFamily="34" charset="0"/>
              <a:buNone/>
              <a:defRPr sz="4800" b="0" spc="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2" name="副标题 1"/>
          <p:cNvSpPr>
            <a:spLocks noGrp="1"/>
          </p:cNvSpPr>
          <p:nvPr>
            <p:ph type="subTitle" idx="13" hasCustomPrompt="1"/>
            <p:custDataLst>
              <p:tags r:id="rId9"/>
            </p:custDataLst>
          </p:nvPr>
        </p:nvSpPr>
        <p:spPr>
          <a:xfrm>
            <a:off x="4164648" y="4731386"/>
            <a:ext cx="5767705" cy="575945"/>
          </a:xfrm>
        </p:spPr>
        <p:txBody>
          <a:bodyPr vert="horz" wrap="square" lIns="90170" tIns="0" rIns="90170" bIns="4699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800"/>
              <a:buFont typeface="Arial" panose="020B0604020202020204" pitchFamily="34" charset="0"/>
              <a:buNone/>
              <a:defRPr sz="1800" b="0" spc="2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>
            <p:custDataLst>
              <p:tags r:id="rId5"/>
            </p:custDataLst>
          </p:nvPr>
        </p:nvSpPr>
        <p:spPr>
          <a:xfrm>
            <a:off x="291636" y="0"/>
            <a:ext cx="11608728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7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8"/>
            </p:custDataLst>
          </p:nvPr>
        </p:nvSpPr>
        <p:spPr>
          <a:xfrm>
            <a:off x="6238877" y="952508"/>
            <a:ext cx="5283242" cy="5388907"/>
          </a:xfrm>
        </p:spPr>
        <p:txBody>
          <a:bodyPr wrap="square"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/>
          <p:nvPr userDrawn="1">
            <p:custDataLst>
              <p:tags r:id="rId2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矩形 9"/>
          <p:cNvSpPr/>
          <p:nvPr userDrawn="1">
            <p:custDataLst>
              <p:tags r:id="rId5"/>
            </p:custDataLst>
          </p:nvPr>
        </p:nvSpPr>
        <p:spPr>
          <a:xfrm>
            <a:off x="291636" y="0"/>
            <a:ext cx="11608728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7"/>
            </p:custDataLst>
          </p:nvPr>
        </p:nvSpPr>
        <p:spPr>
          <a:xfrm>
            <a:off x="669930" y="952508"/>
            <a:ext cx="5283242" cy="381003"/>
          </a:xfrm>
        </p:spPr>
        <p:txBody>
          <a:bodyPr wrap="square" lIns="90170" tIns="46990" rIns="90170" bIns="46990" anchor="ctr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8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9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0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" name="任意多边形: 形状 5"/>
          <p:cNvSpPr/>
          <p:nvPr userDrawn="1">
            <p:custDataLst>
              <p:tags r:id="rId6"/>
            </p:custDataLst>
          </p:nvPr>
        </p:nvSpPr>
        <p:spPr>
          <a:xfrm>
            <a:off x="0" y="0"/>
            <a:ext cx="9281536" cy="6858000"/>
          </a:xfrm>
          <a:custGeom>
            <a:avLst/>
            <a:gdLst>
              <a:gd name="connsiteX0" fmla="*/ 0 w 9281536"/>
              <a:gd name="connsiteY0" fmla="*/ 0 h 6858000"/>
              <a:gd name="connsiteX1" fmla="*/ 7567200 w 9281536"/>
              <a:gd name="connsiteY1" fmla="*/ 0 h 6858000"/>
              <a:gd name="connsiteX2" fmla="*/ 9281536 w 9281536"/>
              <a:gd name="connsiteY2" fmla="*/ 6858000 h 6858000"/>
              <a:gd name="connsiteX3" fmla="*/ 0 w 92815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81536" h="6858000">
                <a:moveTo>
                  <a:pt x="0" y="0"/>
                </a:moveTo>
                <a:lnTo>
                  <a:pt x="7567200" y="0"/>
                </a:lnTo>
                <a:lnTo>
                  <a:pt x="92815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lt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/>
          <p:nvPr userDrawn="1">
            <p:custDataLst>
              <p:tags r:id="rId2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 userDrawn="1">
            <p:custDataLst>
              <p:tags r:id="rId5"/>
            </p:custDataLst>
          </p:nvPr>
        </p:nvSpPr>
        <p:spPr>
          <a:xfrm>
            <a:off x="291636" y="0"/>
            <a:ext cx="11608728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7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8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wrap="square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/>
          <p:nvPr userDrawn="1">
            <p:custDataLst>
              <p:tags r:id="rId2"/>
            </p:custDataLst>
          </p:nvPr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291636" y="0"/>
            <a:ext cx="11608728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6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wrap="square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7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wrap="square">
            <a:normAutofit/>
          </a:bodyPr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142.xml"/><Relationship Id="rId23" Type="http://schemas.openxmlformats.org/officeDocument/2006/relationships/tags" Target="../tags/tag141.xml"/><Relationship Id="rId22" Type="http://schemas.openxmlformats.org/officeDocument/2006/relationships/tags" Target="../tags/tag140.xml"/><Relationship Id="rId21" Type="http://schemas.openxmlformats.org/officeDocument/2006/relationships/tags" Target="../tags/tag139.xml"/><Relationship Id="rId20" Type="http://schemas.openxmlformats.org/officeDocument/2006/relationships/tags" Target="../tags/tag138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37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46.xml"/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tags" Target="../tags/tag143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27.xml"/><Relationship Id="rId8" Type="http://schemas.openxmlformats.org/officeDocument/2006/relationships/tags" Target="../tags/tag226.xml"/><Relationship Id="rId7" Type="http://schemas.openxmlformats.org/officeDocument/2006/relationships/tags" Target="../tags/tag225.xml"/><Relationship Id="rId6" Type="http://schemas.openxmlformats.org/officeDocument/2006/relationships/tags" Target="../tags/tag224.xml"/><Relationship Id="rId5" Type="http://schemas.openxmlformats.org/officeDocument/2006/relationships/tags" Target="../tags/tag223.xml"/><Relationship Id="rId4" Type="http://schemas.openxmlformats.org/officeDocument/2006/relationships/tags" Target="../tags/tag222.xml"/><Relationship Id="rId3" Type="http://schemas.openxmlformats.org/officeDocument/2006/relationships/image" Target="file:///C:\Users\D69LXP2\Desktop\400px_tools/pic_temp/pic_sup.png" TargetMode="External"/><Relationship Id="rId2" Type="http://schemas.openxmlformats.org/officeDocument/2006/relationships/image" Target="../media/image1.jpeg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231.xml"/><Relationship Id="rId12" Type="http://schemas.openxmlformats.org/officeDocument/2006/relationships/tags" Target="../tags/tag230.xml"/><Relationship Id="rId11" Type="http://schemas.openxmlformats.org/officeDocument/2006/relationships/tags" Target="../tags/tag229.xml"/><Relationship Id="rId10" Type="http://schemas.openxmlformats.org/officeDocument/2006/relationships/tags" Target="../tags/tag228.xml"/><Relationship Id="rId1" Type="http://schemas.openxmlformats.org/officeDocument/2006/relationships/tags" Target="../tags/tag22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38.xml"/><Relationship Id="rId8" Type="http://schemas.openxmlformats.org/officeDocument/2006/relationships/tags" Target="../tags/tag237.xml"/><Relationship Id="rId7" Type="http://schemas.openxmlformats.org/officeDocument/2006/relationships/tags" Target="../tags/tag236.xml"/><Relationship Id="rId6" Type="http://schemas.openxmlformats.org/officeDocument/2006/relationships/tags" Target="../tags/tag235.xml"/><Relationship Id="rId5" Type="http://schemas.openxmlformats.org/officeDocument/2006/relationships/tags" Target="../tags/tag234.xml"/><Relationship Id="rId4" Type="http://schemas.openxmlformats.org/officeDocument/2006/relationships/tags" Target="../tags/tag233.xml"/><Relationship Id="rId3" Type="http://schemas.openxmlformats.org/officeDocument/2006/relationships/image" Target="file:///C:\Users\D69LXP2\Desktop\400px_tools/pic_temp/pic_sup.png" TargetMode="External"/><Relationship Id="rId2" Type="http://schemas.openxmlformats.org/officeDocument/2006/relationships/image" Target="../media/image1.jpeg"/><Relationship Id="rId18" Type="http://schemas.openxmlformats.org/officeDocument/2006/relationships/slideLayout" Target="../slideLayouts/slideLayout7.xml"/><Relationship Id="rId17" Type="http://schemas.openxmlformats.org/officeDocument/2006/relationships/tags" Target="../tags/tag246.xml"/><Relationship Id="rId16" Type="http://schemas.openxmlformats.org/officeDocument/2006/relationships/tags" Target="../tags/tag245.xml"/><Relationship Id="rId15" Type="http://schemas.openxmlformats.org/officeDocument/2006/relationships/tags" Target="../tags/tag244.xml"/><Relationship Id="rId14" Type="http://schemas.openxmlformats.org/officeDocument/2006/relationships/tags" Target="../tags/tag243.xml"/><Relationship Id="rId13" Type="http://schemas.openxmlformats.org/officeDocument/2006/relationships/tags" Target="../tags/tag242.xml"/><Relationship Id="rId12" Type="http://schemas.openxmlformats.org/officeDocument/2006/relationships/tags" Target="../tags/tag241.xml"/><Relationship Id="rId11" Type="http://schemas.openxmlformats.org/officeDocument/2006/relationships/tags" Target="../tags/tag240.xml"/><Relationship Id="rId10" Type="http://schemas.openxmlformats.org/officeDocument/2006/relationships/tags" Target="../tags/tag239.xml"/><Relationship Id="rId1" Type="http://schemas.openxmlformats.org/officeDocument/2006/relationships/tags" Target="../tags/tag232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253.xml"/><Relationship Id="rId8" Type="http://schemas.openxmlformats.org/officeDocument/2006/relationships/tags" Target="../tags/tag252.xml"/><Relationship Id="rId7" Type="http://schemas.openxmlformats.org/officeDocument/2006/relationships/tags" Target="../tags/tag251.xml"/><Relationship Id="rId6" Type="http://schemas.openxmlformats.org/officeDocument/2006/relationships/tags" Target="../tags/tag250.xml"/><Relationship Id="rId5" Type="http://schemas.openxmlformats.org/officeDocument/2006/relationships/tags" Target="../tags/tag249.xml"/><Relationship Id="rId4" Type="http://schemas.openxmlformats.org/officeDocument/2006/relationships/tags" Target="../tags/tag248.xml"/><Relationship Id="rId3" Type="http://schemas.openxmlformats.org/officeDocument/2006/relationships/image" Target="file:///C:\Users\D69LXP2\Desktop\400px_tools/pic_temp/pic_sup.png" TargetMode="External"/><Relationship Id="rId21" Type="http://schemas.openxmlformats.org/officeDocument/2006/relationships/slideLayout" Target="../slideLayouts/slideLayout7.xml"/><Relationship Id="rId20" Type="http://schemas.openxmlformats.org/officeDocument/2006/relationships/tags" Target="../tags/tag264.xml"/><Relationship Id="rId2" Type="http://schemas.openxmlformats.org/officeDocument/2006/relationships/image" Target="../media/image1.jpeg"/><Relationship Id="rId19" Type="http://schemas.openxmlformats.org/officeDocument/2006/relationships/tags" Target="../tags/tag263.xml"/><Relationship Id="rId18" Type="http://schemas.openxmlformats.org/officeDocument/2006/relationships/tags" Target="../tags/tag262.xml"/><Relationship Id="rId17" Type="http://schemas.openxmlformats.org/officeDocument/2006/relationships/tags" Target="../tags/tag261.xml"/><Relationship Id="rId16" Type="http://schemas.openxmlformats.org/officeDocument/2006/relationships/tags" Target="../tags/tag260.xml"/><Relationship Id="rId15" Type="http://schemas.openxmlformats.org/officeDocument/2006/relationships/tags" Target="../tags/tag259.xml"/><Relationship Id="rId14" Type="http://schemas.openxmlformats.org/officeDocument/2006/relationships/tags" Target="../tags/tag258.xml"/><Relationship Id="rId13" Type="http://schemas.openxmlformats.org/officeDocument/2006/relationships/tags" Target="../tags/tag257.xml"/><Relationship Id="rId12" Type="http://schemas.openxmlformats.org/officeDocument/2006/relationships/tags" Target="../tags/tag256.xml"/><Relationship Id="rId11" Type="http://schemas.openxmlformats.org/officeDocument/2006/relationships/tags" Target="../tags/tag255.xml"/><Relationship Id="rId10" Type="http://schemas.openxmlformats.org/officeDocument/2006/relationships/tags" Target="../tags/tag254.xml"/><Relationship Id="rId1" Type="http://schemas.openxmlformats.org/officeDocument/2006/relationships/tags" Target="../tags/tag247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271.xml"/><Relationship Id="rId8" Type="http://schemas.openxmlformats.org/officeDocument/2006/relationships/tags" Target="../tags/tag270.xml"/><Relationship Id="rId7" Type="http://schemas.openxmlformats.org/officeDocument/2006/relationships/tags" Target="../tags/tag269.xml"/><Relationship Id="rId6" Type="http://schemas.openxmlformats.org/officeDocument/2006/relationships/tags" Target="../tags/tag268.xml"/><Relationship Id="rId5" Type="http://schemas.openxmlformats.org/officeDocument/2006/relationships/tags" Target="../tags/tag267.xml"/><Relationship Id="rId4" Type="http://schemas.openxmlformats.org/officeDocument/2006/relationships/tags" Target="../tags/tag266.xml"/><Relationship Id="rId3" Type="http://schemas.openxmlformats.org/officeDocument/2006/relationships/image" Target="file:///C:\Users\D69LXP2\Desktop\400px_tools/pic_temp/pic_sup.png" TargetMode="External"/><Relationship Id="rId25" Type="http://schemas.openxmlformats.org/officeDocument/2006/relationships/slideLayout" Target="../slideLayouts/slideLayout7.xml"/><Relationship Id="rId24" Type="http://schemas.openxmlformats.org/officeDocument/2006/relationships/tags" Target="../tags/tag286.xml"/><Relationship Id="rId23" Type="http://schemas.openxmlformats.org/officeDocument/2006/relationships/tags" Target="../tags/tag285.xml"/><Relationship Id="rId22" Type="http://schemas.openxmlformats.org/officeDocument/2006/relationships/tags" Target="../tags/tag284.xml"/><Relationship Id="rId21" Type="http://schemas.openxmlformats.org/officeDocument/2006/relationships/tags" Target="../tags/tag283.xml"/><Relationship Id="rId20" Type="http://schemas.openxmlformats.org/officeDocument/2006/relationships/tags" Target="../tags/tag282.xml"/><Relationship Id="rId2" Type="http://schemas.openxmlformats.org/officeDocument/2006/relationships/image" Target="../media/image1.jpeg"/><Relationship Id="rId19" Type="http://schemas.openxmlformats.org/officeDocument/2006/relationships/tags" Target="../tags/tag281.xml"/><Relationship Id="rId18" Type="http://schemas.openxmlformats.org/officeDocument/2006/relationships/tags" Target="../tags/tag280.xml"/><Relationship Id="rId17" Type="http://schemas.openxmlformats.org/officeDocument/2006/relationships/tags" Target="../tags/tag279.xml"/><Relationship Id="rId16" Type="http://schemas.openxmlformats.org/officeDocument/2006/relationships/tags" Target="../tags/tag278.xml"/><Relationship Id="rId15" Type="http://schemas.openxmlformats.org/officeDocument/2006/relationships/tags" Target="../tags/tag277.xml"/><Relationship Id="rId14" Type="http://schemas.openxmlformats.org/officeDocument/2006/relationships/tags" Target="../tags/tag276.xml"/><Relationship Id="rId13" Type="http://schemas.openxmlformats.org/officeDocument/2006/relationships/tags" Target="../tags/tag275.xml"/><Relationship Id="rId12" Type="http://schemas.openxmlformats.org/officeDocument/2006/relationships/tags" Target="../tags/tag274.xml"/><Relationship Id="rId11" Type="http://schemas.openxmlformats.org/officeDocument/2006/relationships/tags" Target="../tags/tag273.xml"/><Relationship Id="rId10" Type="http://schemas.openxmlformats.org/officeDocument/2006/relationships/tags" Target="../tags/tag272.xml"/><Relationship Id="rId1" Type="http://schemas.openxmlformats.org/officeDocument/2006/relationships/tags" Target="../tags/tag265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293.xml"/><Relationship Id="rId8" Type="http://schemas.openxmlformats.org/officeDocument/2006/relationships/tags" Target="../tags/tag292.xml"/><Relationship Id="rId7" Type="http://schemas.openxmlformats.org/officeDocument/2006/relationships/tags" Target="../tags/tag291.xml"/><Relationship Id="rId6" Type="http://schemas.openxmlformats.org/officeDocument/2006/relationships/tags" Target="../tags/tag290.xml"/><Relationship Id="rId5" Type="http://schemas.openxmlformats.org/officeDocument/2006/relationships/tags" Target="../tags/tag289.xml"/><Relationship Id="rId4" Type="http://schemas.openxmlformats.org/officeDocument/2006/relationships/tags" Target="../tags/tag288.xml"/><Relationship Id="rId3" Type="http://schemas.openxmlformats.org/officeDocument/2006/relationships/image" Target="file:///C:\Users\D69LXP2\Desktop\400px_tools/pic_temp/pic_sup.png" TargetMode="External"/><Relationship Id="rId28" Type="http://schemas.openxmlformats.org/officeDocument/2006/relationships/slideLayout" Target="../slideLayouts/slideLayout7.xml"/><Relationship Id="rId27" Type="http://schemas.openxmlformats.org/officeDocument/2006/relationships/tags" Target="../tags/tag311.xml"/><Relationship Id="rId26" Type="http://schemas.openxmlformats.org/officeDocument/2006/relationships/tags" Target="../tags/tag310.xml"/><Relationship Id="rId25" Type="http://schemas.openxmlformats.org/officeDocument/2006/relationships/tags" Target="../tags/tag309.xml"/><Relationship Id="rId24" Type="http://schemas.openxmlformats.org/officeDocument/2006/relationships/tags" Target="../tags/tag308.xml"/><Relationship Id="rId23" Type="http://schemas.openxmlformats.org/officeDocument/2006/relationships/tags" Target="../tags/tag307.xml"/><Relationship Id="rId22" Type="http://schemas.openxmlformats.org/officeDocument/2006/relationships/tags" Target="../tags/tag306.xml"/><Relationship Id="rId21" Type="http://schemas.openxmlformats.org/officeDocument/2006/relationships/tags" Target="../tags/tag305.xml"/><Relationship Id="rId20" Type="http://schemas.openxmlformats.org/officeDocument/2006/relationships/tags" Target="../tags/tag304.xml"/><Relationship Id="rId2" Type="http://schemas.openxmlformats.org/officeDocument/2006/relationships/image" Target="../media/image1.jpeg"/><Relationship Id="rId19" Type="http://schemas.openxmlformats.org/officeDocument/2006/relationships/tags" Target="../tags/tag303.xml"/><Relationship Id="rId18" Type="http://schemas.openxmlformats.org/officeDocument/2006/relationships/tags" Target="../tags/tag302.xml"/><Relationship Id="rId17" Type="http://schemas.openxmlformats.org/officeDocument/2006/relationships/tags" Target="../tags/tag301.xml"/><Relationship Id="rId16" Type="http://schemas.openxmlformats.org/officeDocument/2006/relationships/tags" Target="../tags/tag300.xml"/><Relationship Id="rId15" Type="http://schemas.openxmlformats.org/officeDocument/2006/relationships/tags" Target="../tags/tag299.xml"/><Relationship Id="rId14" Type="http://schemas.openxmlformats.org/officeDocument/2006/relationships/tags" Target="../tags/tag298.xml"/><Relationship Id="rId13" Type="http://schemas.openxmlformats.org/officeDocument/2006/relationships/tags" Target="../tags/tag297.xml"/><Relationship Id="rId12" Type="http://schemas.openxmlformats.org/officeDocument/2006/relationships/tags" Target="../tags/tag296.xml"/><Relationship Id="rId11" Type="http://schemas.openxmlformats.org/officeDocument/2006/relationships/tags" Target="../tags/tag295.xml"/><Relationship Id="rId10" Type="http://schemas.openxmlformats.org/officeDocument/2006/relationships/tags" Target="../tags/tag294.xml"/><Relationship Id="rId1" Type="http://schemas.openxmlformats.org/officeDocument/2006/relationships/tags" Target="../tags/tag287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17.xml"/><Relationship Id="rId8" Type="http://schemas.openxmlformats.org/officeDocument/2006/relationships/tags" Target="../tags/tag316.xml"/><Relationship Id="rId7" Type="http://schemas.openxmlformats.org/officeDocument/2006/relationships/image" Target="../media/image5.jpeg"/><Relationship Id="rId6" Type="http://schemas.openxmlformats.org/officeDocument/2006/relationships/tags" Target="../tags/tag315.xml"/><Relationship Id="rId5" Type="http://schemas.openxmlformats.org/officeDocument/2006/relationships/tags" Target="../tags/tag314.xml"/><Relationship Id="rId4" Type="http://schemas.openxmlformats.org/officeDocument/2006/relationships/tags" Target="../tags/tag313.xml"/><Relationship Id="rId3" Type="http://schemas.openxmlformats.org/officeDocument/2006/relationships/image" Target="file:///C:\Users\D69LXP2\Desktop\400px_tools/pic_temp/pic_sup.png" TargetMode="External"/><Relationship Id="rId2" Type="http://schemas.openxmlformats.org/officeDocument/2006/relationships/image" Target="../media/image1.jpeg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318.xml"/><Relationship Id="rId1" Type="http://schemas.openxmlformats.org/officeDocument/2006/relationships/tags" Target="../tags/tag31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323.xml"/><Relationship Id="rId6" Type="http://schemas.openxmlformats.org/officeDocument/2006/relationships/tags" Target="../tags/tag322.xml"/><Relationship Id="rId5" Type="http://schemas.openxmlformats.org/officeDocument/2006/relationships/tags" Target="../tags/tag321.xml"/><Relationship Id="rId4" Type="http://schemas.openxmlformats.org/officeDocument/2006/relationships/tags" Target="../tags/tag320.xml"/><Relationship Id="rId3" Type="http://schemas.openxmlformats.org/officeDocument/2006/relationships/image" Target="file:///C:\Users\D69LXP2\Desktop\400px_tools/pic_temp/pic_sup.png" TargetMode="External"/><Relationship Id="rId2" Type="http://schemas.openxmlformats.org/officeDocument/2006/relationships/image" Target="../media/image1.jpeg"/><Relationship Id="rId1" Type="http://schemas.openxmlformats.org/officeDocument/2006/relationships/tags" Target="../tags/tag31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328.xml"/><Relationship Id="rId6" Type="http://schemas.openxmlformats.org/officeDocument/2006/relationships/tags" Target="../tags/tag327.xml"/><Relationship Id="rId5" Type="http://schemas.openxmlformats.org/officeDocument/2006/relationships/tags" Target="../tags/tag326.xml"/><Relationship Id="rId4" Type="http://schemas.openxmlformats.org/officeDocument/2006/relationships/tags" Target="../tags/tag325.xml"/><Relationship Id="rId3" Type="http://schemas.openxmlformats.org/officeDocument/2006/relationships/image" Target="file:///C:\Users\D69LXP2\Desktop\400px_tools/pic_temp/pic_sup.png" TargetMode="External"/><Relationship Id="rId2" Type="http://schemas.openxmlformats.org/officeDocument/2006/relationships/image" Target="../media/image1.jpeg"/><Relationship Id="rId1" Type="http://schemas.openxmlformats.org/officeDocument/2006/relationships/tags" Target="../tags/tag324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jpeg"/><Relationship Id="rId8" Type="http://schemas.openxmlformats.org/officeDocument/2006/relationships/tags" Target="../tags/tag334.xml"/><Relationship Id="rId7" Type="http://schemas.openxmlformats.org/officeDocument/2006/relationships/tags" Target="../tags/tag333.xml"/><Relationship Id="rId6" Type="http://schemas.openxmlformats.org/officeDocument/2006/relationships/tags" Target="../tags/tag332.xml"/><Relationship Id="rId5" Type="http://schemas.openxmlformats.org/officeDocument/2006/relationships/tags" Target="../tags/tag331.xml"/><Relationship Id="rId4" Type="http://schemas.openxmlformats.org/officeDocument/2006/relationships/tags" Target="../tags/tag330.xml"/><Relationship Id="rId3" Type="http://schemas.openxmlformats.org/officeDocument/2006/relationships/image" Target="file:///C:\Users\D69LXP2\Desktop\400px_tools/pic_temp/pic_sup.png" TargetMode="External"/><Relationship Id="rId2" Type="http://schemas.openxmlformats.org/officeDocument/2006/relationships/image" Target="../media/image1.jpeg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335.xml"/><Relationship Id="rId1" Type="http://schemas.openxmlformats.org/officeDocument/2006/relationships/tags" Target="../tags/tag329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jpeg"/><Relationship Id="rId8" Type="http://schemas.openxmlformats.org/officeDocument/2006/relationships/tags" Target="../tags/tag340.xml"/><Relationship Id="rId7" Type="http://schemas.openxmlformats.org/officeDocument/2006/relationships/image" Target="../media/image7.jpeg"/><Relationship Id="rId6" Type="http://schemas.openxmlformats.org/officeDocument/2006/relationships/tags" Target="../tags/tag339.xml"/><Relationship Id="rId5" Type="http://schemas.openxmlformats.org/officeDocument/2006/relationships/tags" Target="../tags/tag338.xml"/><Relationship Id="rId4" Type="http://schemas.openxmlformats.org/officeDocument/2006/relationships/tags" Target="../tags/tag337.xml"/><Relationship Id="rId3" Type="http://schemas.openxmlformats.org/officeDocument/2006/relationships/image" Target="file:///C:\Users\D69LXP2\Desktop\400px_tools/pic_temp/pic_sup.png" TargetMode="External"/><Relationship Id="rId2" Type="http://schemas.openxmlformats.org/officeDocument/2006/relationships/image" Target="../media/image1.jpeg"/><Relationship Id="rId12" Type="http://schemas.openxmlformats.org/officeDocument/2006/relationships/slideLayout" Target="../slideLayouts/slideLayout7.xml"/><Relationship Id="rId11" Type="http://schemas.openxmlformats.org/officeDocument/2006/relationships/tags" Target="../tags/tag342.xml"/><Relationship Id="rId10" Type="http://schemas.openxmlformats.org/officeDocument/2006/relationships/tags" Target="../tags/tag341.xml"/><Relationship Id="rId1" Type="http://schemas.openxmlformats.org/officeDocument/2006/relationships/tags" Target="../tags/tag33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.xml"/><Relationship Id="rId8" Type="http://schemas.openxmlformats.org/officeDocument/2006/relationships/tags" Target="../tags/tag154.xml"/><Relationship Id="rId7" Type="http://schemas.openxmlformats.org/officeDocument/2006/relationships/tags" Target="../tags/tag153.xml"/><Relationship Id="rId6" Type="http://schemas.openxmlformats.org/officeDocument/2006/relationships/tags" Target="../tags/tag152.xml"/><Relationship Id="rId5" Type="http://schemas.openxmlformats.org/officeDocument/2006/relationships/tags" Target="../tags/tag151.xml"/><Relationship Id="rId4" Type="http://schemas.openxmlformats.org/officeDocument/2006/relationships/tags" Target="../tags/tag150.xml"/><Relationship Id="rId3" Type="http://schemas.openxmlformats.org/officeDocument/2006/relationships/tags" Target="../tags/tag149.xml"/><Relationship Id="rId2" Type="http://schemas.openxmlformats.org/officeDocument/2006/relationships/tags" Target="../tags/tag148.xml"/><Relationship Id="rId10" Type="http://schemas.openxmlformats.org/officeDocument/2006/relationships/notesSlide" Target="../notesSlides/notesSlide2.xml"/><Relationship Id="rId1" Type="http://schemas.openxmlformats.org/officeDocument/2006/relationships/tags" Target="../tags/tag147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348.xml"/><Relationship Id="rId8" Type="http://schemas.openxmlformats.org/officeDocument/2006/relationships/tags" Target="../tags/tag347.xml"/><Relationship Id="rId7" Type="http://schemas.openxmlformats.org/officeDocument/2006/relationships/tags" Target="../tags/tag346.xml"/><Relationship Id="rId6" Type="http://schemas.openxmlformats.org/officeDocument/2006/relationships/image" Target="../media/image9.jpeg"/><Relationship Id="rId5" Type="http://schemas.openxmlformats.org/officeDocument/2006/relationships/tags" Target="../tags/tag345.xml"/><Relationship Id="rId4" Type="http://schemas.openxmlformats.org/officeDocument/2006/relationships/tags" Target="../tags/tag344.xml"/><Relationship Id="rId3" Type="http://schemas.openxmlformats.org/officeDocument/2006/relationships/image" Target="file:///C:\Users\D69LXP2\Desktop\400px_tools/pic_temp/pic_sup.png" TargetMode="External"/><Relationship Id="rId2" Type="http://schemas.openxmlformats.org/officeDocument/2006/relationships/image" Target="../media/image1.jpeg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349.xml"/><Relationship Id="rId1" Type="http://schemas.openxmlformats.org/officeDocument/2006/relationships/tags" Target="../tags/tag343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357.xml"/><Relationship Id="rId8" Type="http://schemas.openxmlformats.org/officeDocument/2006/relationships/tags" Target="../tags/tag356.xml"/><Relationship Id="rId7" Type="http://schemas.openxmlformats.org/officeDocument/2006/relationships/tags" Target="../tags/tag355.xml"/><Relationship Id="rId6" Type="http://schemas.openxmlformats.org/officeDocument/2006/relationships/tags" Target="../tags/tag354.xml"/><Relationship Id="rId5" Type="http://schemas.openxmlformats.org/officeDocument/2006/relationships/tags" Target="../tags/tag353.xml"/><Relationship Id="rId4" Type="http://schemas.openxmlformats.org/officeDocument/2006/relationships/tags" Target="../tags/tag352.xml"/><Relationship Id="rId3" Type="http://schemas.openxmlformats.org/officeDocument/2006/relationships/tags" Target="../tags/tag351.xml"/><Relationship Id="rId2" Type="http://schemas.openxmlformats.org/officeDocument/2006/relationships/image" Target="../media/image10.jpeg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361.xml"/><Relationship Id="rId12" Type="http://schemas.openxmlformats.org/officeDocument/2006/relationships/tags" Target="../tags/tag360.xml"/><Relationship Id="rId11" Type="http://schemas.openxmlformats.org/officeDocument/2006/relationships/tags" Target="../tags/tag359.xml"/><Relationship Id="rId10" Type="http://schemas.openxmlformats.org/officeDocument/2006/relationships/tags" Target="../tags/tag358.xml"/><Relationship Id="rId1" Type="http://schemas.openxmlformats.org/officeDocument/2006/relationships/tags" Target="../tags/tag350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368.xml"/><Relationship Id="rId8" Type="http://schemas.openxmlformats.org/officeDocument/2006/relationships/tags" Target="../tags/tag367.xml"/><Relationship Id="rId7" Type="http://schemas.openxmlformats.org/officeDocument/2006/relationships/tags" Target="../tags/tag366.xml"/><Relationship Id="rId6" Type="http://schemas.openxmlformats.org/officeDocument/2006/relationships/tags" Target="../tags/tag365.xml"/><Relationship Id="rId5" Type="http://schemas.openxmlformats.org/officeDocument/2006/relationships/tags" Target="../tags/tag364.xml"/><Relationship Id="rId4" Type="http://schemas.openxmlformats.org/officeDocument/2006/relationships/tags" Target="../tags/tag363.xml"/><Relationship Id="rId3" Type="http://schemas.openxmlformats.org/officeDocument/2006/relationships/image" Target="file:///C:\Users\D69LXP2\Desktop\400px_tools/pic_temp/pic_sup.png" TargetMode="External"/><Relationship Id="rId2" Type="http://schemas.openxmlformats.org/officeDocument/2006/relationships/image" Target="../media/image1.jpeg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375.xml"/><Relationship Id="rId15" Type="http://schemas.openxmlformats.org/officeDocument/2006/relationships/tags" Target="../tags/tag374.xml"/><Relationship Id="rId14" Type="http://schemas.openxmlformats.org/officeDocument/2006/relationships/tags" Target="../tags/tag373.xml"/><Relationship Id="rId13" Type="http://schemas.openxmlformats.org/officeDocument/2006/relationships/tags" Target="../tags/tag372.xml"/><Relationship Id="rId12" Type="http://schemas.openxmlformats.org/officeDocument/2006/relationships/tags" Target="../tags/tag371.xml"/><Relationship Id="rId11" Type="http://schemas.openxmlformats.org/officeDocument/2006/relationships/tags" Target="../tags/tag370.xml"/><Relationship Id="rId10" Type="http://schemas.openxmlformats.org/officeDocument/2006/relationships/tags" Target="../tags/tag369.xml"/><Relationship Id="rId1" Type="http://schemas.openxmlformats.org/officeDocument/2006/relationships/tags" Target="../tags/tag362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382.xml"/><Relationship Id="rId8" Type="http://schemas.openxmlformats.org/officeDocument/2006/relationships/tags" Target="../tags/tag381.xml"/><Relationship Id="rId7" Type="http://schemas.openxmlformats.org/officeDocument/2006/relationships/tags" Target="../tags/tag380.xml"/><Relationship Id="rId6" Type="http://schemas.openxmlformats.org/officeDocument/2006/relationships/tags" Target="../tags/tag379.xml"/><Relationship Id="rId5" Type="http://schemas.openxmlformats.org/officeDocument/2006/relationships/tags" Target="../tags/tag378.xml"/><Relationship Id="rId4" Type="http://schemas.openxmlformats.org/officeDocument/2006/relationships/tags" Target="../tags/tag377.xml"/><Relationship Id="rId3" Type="http://schemas.openxmlformats.org/officeDocument/2006/relationships/image" Target="file:///C:\Users\D69LXP2\Desktop\400px_tools/pic_temp/pic_sup.png" TargetMode="External"/><Relationship Id="rId22" Type="http://schemas.openxmlformats.org/officeDocument/2006/relationships/slideLayout" Target="../slideLayouts/slideLayout7.xml"/><Relationship Id="rId21" Type="http://schemas.openxmlformats.org/officeDocument/2006/relationships/tags" Target="../tags/tag394.xml"/><Relationship Id="rId20" Type="http://schemas.openxmlformats.org/officeDocument/2006/relationships/tags" Target="../tags/tag393.xml"/><Relationship Id="rId2" Type="http://schemas.openxmlformats.org/officeDocument/2006/relationships/image" Target="../media/image1.jpeg"/><Relationship Id="rId19" Type="http://schemas.openxmlformats.org/officeDocument/2006/relationships/tags" Target="../tags/tag392.xml"/><Relationship Id="rId18" Type="http://schemas.openxmlformats.org/officeDocument/2006/relationships/tags" Target="../tags/tag391.xml"/><Relationship Id="rId17" Type="http://schemas.openxmlformats.org/officeDocument/2006/relationships/tags" Target="../tags/tag390.xml"/><Relationship Id="rId16" Type="http://schemas.openxmlformats.org/officeDocument/2006/relationships/tags" Target="../tags/tag389.xml"/><Relationship Id="rId15" Type="http://schemas.openxmlformats.org/officeDocument/2006/relationships/tags" Target="../tags/tag388.xml"/><Relationship Id="rId14" Type="http://schemas.openxmlformats.org/officeDocument/2006/relationships/tags" Target="../tags/tag387.xml"/><Relationship Id="rId13" Type="http://schemas.openxmlformats.org/officeDocument/2006/relationships/tags" Target="../tags/tag386.xml"/><Relationship Id="rId12" Type="http://schemas.openxmlformats.org/officeDocument/2006/relationships/tags" Target="../tags/tag385.xml"/><Relationship Id="rId11" Type="http://schemas.openxmlformats.org/officeDocument/2006/relationships/tags" Target="../tags/tag384.xml"/><Relationship Id="rId10" Type="http://schemas.openxmlformats.org/officeDocument/2006/relationships/tags" Target="../tags/tag383.xml"/><Relationship Id="rId1" Type="http://schemas.openxmlformats.org/officeDocument/2006/relationships/tags" Target="../tags/tag376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01.xml"/><Relationship Id="rId8" Type="http://schemas.openxmlformats.org/officeDocument/2006/relationships/tags" Target="../tags/tag400.xml"/><Relationship Id="rId7" Type="http://schemas.openxmlformats.org/officeDocument/2006/relationships/tags" Target="../tags/tag399.xml"/><Relationship Id="rId6" Type="http://schemas.openxmlformats.org/officeDocument/2006/relationships/tags" Target="../tags/tag398.xml"/><Relationship Id="rId5" Type="http://schemas.openxmlformats.org/officeDocument/2006/relationships/tags" Target="../tags/tag397.xml"/><Relationship Id="rId4" Type="http://schemas.openxmlformats.org/officeDocument/2006/relationships/tags" Target="../tags/tag396.xml"/><Relationship Id="rId3" Type="http://schemas.openxmlformats.org/officeDocument/2006/relationships/image" Target="file:///C:\Users\D69LXP2\Desktop\400px_tools/pic_temp/pic_sup.png" TargetMode="External"/><Relationship Id="rId27" Type="http://schemas.openxmlformats.org/officeDocument/2006/relationships/slideLayout" Target="../slideLayouts/slideLayout7.xml"/><Relationship Id="rId26" Type="http://schemas.openxmlformats.org/officeDocument/2006/relationships/tags" Target="../tags/tag418.xml"/><Relationship Id="rId25" Type="http://schemas.openxmlformats.org/officeDocument/2006/relationships/tags" Target="../tags/tag417.xml"/><Relationship Id="rId24" Type="http://schemas.openxmlformats.org/officeDocument/2006/relationships/tags" Target="../tags/tag416.xml"/><Relationship Id="rId23" Type="http://schemas.openxmlformats.org/officeDocument/2006/relationships/tags" Target="../tags/tag415.xml"/><Relationship Id="rId22" Type="http://schemas.openxmlformats.org/officeDocument/2006/relationships/tags" Target="../tags/tag414.xml"/><Relationship Id="rId21" Type="http://schemas.openxmlformats.org/officeDocument/2006/relationships/tags" Target="../tags/tag413.xml"/><Relationship Id="rId20" Type="http://schemas.openxmlformats.org/officeDocument/2006/relationships/tags" Target="../tags/tag412.xml"/><Relationship Id="rId2" Type="http://schemas.openxmlformats.org/officeDocument/2006/relationships/image" Target="../media/image1.jpeg"/><Relationship Id="rId19" Type="http://schemas.openxmlformats.org/officeDocument/2006/relationships/tags" Target="../tags/tag411.xml"/><Relationship Id="rId18" Type="http://schemas.openxmlformats.org/officeDocument/2006/relationships/tags" Target="../tags/tag410.xml"/><Relationship Id="rId17" Type="http://schemas.openxmlformats.org/officeDocument/2006/relationships/tags" Target="../tags/tag409.xml"/><Relationship Id="rId16" Type="http://schemas.openxmlformats.org/officeDocument/2006/relationships/tags" Target="../tags/tag408.xml"/><Relationship Id="rId15" Type="http://schemas.openxmlformats.org/officeDocument/2006/relationships/tags" Target="../tags/tag407.xml"/><Relationship Id="rId14" Type="http://schemas.openxmlformats.org/officeDocument/2006/relationships/tags" Target="../tags/tag406.xml"/><Relationship Id="rId13" Type="http://schemas.openxmlformats.org/officeDocument/2006/relationships/tags" Target="../tags/tag405.xml"/><Relationship Id="rId12" Type="http://schemas.openxmlformats.org/officeDocument/2006/relationships/tags" Target="../tags/tag404.xml"/><Relationship Id="rId11" Type="http://schemas.openxmlformats.org/officeDocument/2006/relationships/tags" Target="../tags/tag403.xml"/><Relationship Id="rId10" Type="http://schemas.openxmlformats.org/officeDocument/2006/relationships/tags" Target="../tags/tag402.xml"/><Relationship Id="rId1" Type="http://schemas.openxmlformats.org/officeDocument/2006/relationships/tags" Target="../tags/tag395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425.xml"/><Relationship Id="rId8" Type="http://schemas.openxmlformats.org/officeDocument/2006/relationships/tags" Target="../tags/tag424.xml"/><Relationship Id="rId7" Type="http://schemas.openxmlformats.org/officeDocument/2006/relationships/tags" Target="../tags/tag423.xml"/><Relationship Id="rId6" Type="http://schemas.openxmlformats.org/officeDocument/2006/relationships/tags" Target="../tags/tag422.xml"/><Relationship Id="rId5" Type="http://schemas.openxmlformats.org/officeDocument/2006/relationships/tags" Target="../tags/tag421.xml"/><Relationship Id="rId4" Type="http://schemas.openxmlformats.org/officeDocument/2006/relationships/tags" Target="../tags/tag420.xml"/><Relationship Id="rId3" Type="http://schemas.openxmlformats.org/officeDocument/2006/relationships/image" Target="file:///C:\Users\D69LXP2\Desktop\400px_tools/pic_temp/pic_sup.png" TargetMode="External"/><Relationship Id="rId22" Type="http://schemas.openxmlformats.org/officeDocument/2006/relationships/notesSlide" Target="../notesSlides/notesSlide8.xml"/><Relationship Id="rId21" Type="http://schemas.openxmlformats.org/officeDocument/2006/relationships/slideLayout" Target="../slideLayouts/slideLayout7.xml"/><Relationship Id="rId20" Type="http://schemas.openxmlformats.org/officeDocument/2006/relationships/tags" Target="../tags/tag436.xml"/><Relationship Id="rId2" Type="http://schemas.openxmlformats.org/officeDocument/2006/relationships/image" Target="../media/image1.jpeg"/><Relationship Id="rId19" Type="http://schemas.openxmlformats.org/officeDocument/2006/relationships/tags" Target="../tags/tag435.xml"/><Relationship Id="rId18" Type="http://schemas.openxmlformats.org/officeDocument/2006/relationships/tags" Target="../tags/tag434.xml"/><Relationship Id="rId17" Type="http://schemas.openxmlformats.org/officeDocument/2006/relationships/tags" Target="../tags/tag433.xml"/><Relationship Id="rId16" Type="http://schemas.openxmlformats.org/officeDocument/2006/relationships/tags" Target="../tags/tag432.xml"/><Relationship Id="rId15" Type="http://schemas.openxmlformats.org/officeDocument/2006/relationships/tags" Target="../tags/tag431.xml"/><Relationship Id="rId14" Type="http://schemas.openxmlformats.org/officeDocument/2006/relationships/tags" Target="../tags/tag430.xml"/><Relationship Id="rId13" Type="http://schemas.openxmlformats.org/officeDocument/2006/relationships/tags" Target="../tags/tag429.xml"/><Relationship Id="rId12" Type="http://schemas.openxmlformats.org/officeDocument/2006/relationships/tags" Target="../tags/tag428.xml"/><Relationship Id="rId11" Type="http://schemas.openxmlformats.org/officeDocument/2006/relationships/tags" Target="../tags/tag427.xml"/><Relationship Id="rId10" Type="http://schemas.openxmlformats.org/officeDocument/2006/relationships/tags" Target="../tags/tag426.xml"/><Relationship Id="rId1" Type="http://schemas.openxmlformats.org/officeDocument/2006/relationships/tags" Target="../tags/tag419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442.xml"/><Relationship Id="rId8" Type="http://schemas.openxmlformats.org/officeDocument/2006/relationships/tags" Target="../tags/tag441.xml"/><Relationship Id="rId7" Type="http://schemas.openxmlformats.org/officeDocument/2006/relationships/tags" Target="../tags/tag440.xml"/><Relationship Id="rId6" Type="http://schemas.openxmlformats.org/officeDocument/2006/relationships/image" Target="../media/image13.png"/><Relationship Id="rId5" Type="http://schemas.openxmlformats.org/officeDocument/2006/relationships/tags" Target="../tags/tag439.xml"/><Relationship Id="rId4" Type="http://schemas.openxmlformats.org/officeDocument/2006/relationships/image" Target="../media/image12.jpeg"/><Relationship Id="rId3" Type="http://schemas.openxmlformats.org/officeDocument/2006/relationships/tags" Target="../tags/tag438.xml"/><Relationship Id="rId2" Type="http://schemas.openxmlformats.org/officeDocument/2006/relationships/image" Target="../media/image11.jpeg"/><Relationship Id="rId18" Type="http://schemas.openxmlformats.org/officeDocument/2006/relationships/notesSlide" Target="../notesSlides/notesSlide9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449.xml"/><Relationship Id="rId15" Type="http://schemas.openxmlformats.org/officeDocument/2006/relationships/tags" Target="../tags/tag448.xml"/><Relationship Id="rId14" Type="http://schemas.openxmlformats.org/officeDocument/2006/relationships/tags" Target="../tags/tag447.xml"/><Relationship Id="rId13" Type="http://schemas.openxmlformats.org/officeDocument/2006/relationships/tags" Target="../tags/tag446.xml"/><Relationship Id="rId12" Type="http://schemas.openxmlformats.org/officeDocument/2006/relationships/tags" Target="../tags/tag445.xml"/><Relationship Id="rId11" Type="http://schemas.openxmlformats.org/officeDocument/2006/relationships/tags" Target="../tags/tag444.xml"/><Relationship Id="rId10" Type="http://schemas.openxmlformats.org/officeDocument/2006/relationships/tags" Target="../tags/tag443.xml"/><Relationship Id="rId1" Type="http://schemas.openxmlformats.org/officeDocument/2006/relationships/tags" Target="../tags/tag437.xml"/></Relationships>
</file>

<file path=ppt/slides/_rels/slide2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1.xml"/><Relationship Id="rId3" Type="http://schemas.openxmlformats.org/officeDocument/2006/relationships/tags" Target="../tags/tag452.xml"/><Relationship Id="rId2" Type="http://schemas.openxmlformats.org/officeDocument/2006/relationships/tags" Target="../tags/tag451.xml"/><Relationship Id="rId1" Type="http://schemas.openxmlformats.org/officeDocument/2006/relationships/tags" Target="../tags/tag450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63.xml"/><Relationship Id="rId8" Type="http://schemas.openxmlformats.org/officeDocument/2006/relationships/tags" Target="../tags/tag162.xml"/><Relationship Id="rId7" Type="http://schemas.openxmlformats.org/officeDocument/2006/relationships/tags" Target="../tags/tag161.xml"/><Relationship Id="rId6" Type="http://schemas.openxmlformats.org/officeDocument/2006/relationships/tags" Target="../tags/tag160.xml"/><Relationship Id="rId5" Type="http://schemas.openxmlformats.org/officeDocument/2006/relationships/tags" Target="../tags/tag159.xml"/><Relationship Id="rId4" Type="http://schemas.openxmlformats.org/officeDocument/2006/relationships/tags" Target="../tags/tag158.xml"/><Relationship Id="rId3" Type="http://schemas.openxmlformats.org/officeDocument/2006/relationships/tags" Target="../tags/tag157.xml"/><Relationship Id="rId2" Type="http://schemas.openxmlformats.org/officeDocument/2006/relationships/tags" Target="../tags/tag156.xml"/><Relationship Id="rId12" Type="http://schemas.openxmlformats.org/officeDocument/2006/relationships/notesSlide" Target="../notesSlides/notesSlide3.xml"/><Relationship Id="rId11" Type="http://schemas.openxmlformats.org/officeDocument/2006/relationships/slideLayout" Target="../slideLayouts/slideLayout6.xml"/><Relationship Id="rId10" Type="http://schemas.openxmlformats.org/officeDocument/2006/relationships/tags" Target="../tags/tag164.xml"/><Relationship Id="rId1" Type="http://schemas.openxmlformats.org/officeDocument/2006/relationships/tags" Target="../tags/tag155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73.xml"/><Relationship Id="rId8" Type="http://schemas.openxmlformats.org/officeDocument/2006/relationships/tags" Target="../tags/tag172.xml"/><Relationship Id="rId7" Type="http://schemas.openxmlformats.org/officeDocument/2006/relationships/tags" Target="../tags/tag171.xml"/><Relationship Id="rId6" Type="http://schemas.openxmlformats.org/officeDocument/2006/relationships/tags" Target="../tags/tag170.xml"/><Relationship Id="rId5" Type="http://schemas.openxmlformats.org/officeDocument/2006/relationships/tags" Target="../tags/tag169.xml"/><Relationship Id="rId4" Type="http://schemas.openxmlformats.org/officeDocument/2006/relationships/tags" Target="../tags/tag168.xml"/><Relationship Id="rId3" Type="http://schemas.openxmlformats.org/officeDocument/2006/relationships/tags" Target="../tags/tag167.xml"/><Relationship Id="rId2" Type="http://schemas.openxmlformats.org/officeDocument/2006/relationships/tags" Target="../tags/tag166.xml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6.xml"/><Relationship Id="rId12" Type="http://schemas.openxmlformats.org/officeDocument/2006/relationships/tags" Target="../tags/tag176.xml"/><Relationship Id="rId11" Type="http://schemas.openxmlformats.org/officeDocument/2006/relationships/tags" Target="../tags/tag175.xml"/><Relationship Id="rId10" Type="http://schemas.openxmlformats.org/officeDocument/2006/relationships/tags" Target="../tags/tag174.xml"/><Relationship Id="rId1" Type="http://schemas.openxmlformats.org/officeDocument/2006/relationships/tags" Target="../tags/tag165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85.xml"/><Relationship Id="rId8" Type="http://schemas.openxmlformats.org/officeDocument/2006/relationships/tags" Target="../tags/tag184.xml"/><Relationship Id="rId7" Type="http://schemas.openxmlformats.org/officeDocument/2006/relationships/tags" Target="../tags/tag183.xml"/><Relationship Id="rId6" Type="http://schemas.openxmlformats.org/officeDocument/2006/relationships/tags" Target="../tags/tag182.xml"/><Relationship Id="rId5" Type="http://schemas.openxmlformats.org/officeDocument/2006/relationships/tags" Target="../tags/tag181.xml"/><Relationship Id="rId4" Type="http://schemas.openxmlformats.org/officeDocument/2006/relationships/tags" Target="../tags/tag180.xml"/><Relationship Id="rId3" Type="http://schemas.openxmlformats.org/officeDocument/2006/relationships/tags" Target="../tags/tag179.xml"/><Relationship Id="rId2" Type="http://schemas.openxmlformats.org/officeDocument/2006/relationships/tags" Target="../tags/tag178.xml"/><Relationship Id="rId16" Type="http://schemas.openxmlformats.org/officeDocument/2006/relationships/notesSlide" Target="../notesSlides/notesSlide5.xml"/><Relationship Id="rId15" Type="http://schemas.openxmlformats.org/officeDocument/2006/relationships/slideLayout" Target="../slideLayouts/slideLayout6.xml"/><Relationship Id="rId14" Type="http://schemas.openxmlformats.org/officeDocument/2006/relationships/tags" Target="../tags/tag190.xml"/><Relationship Id="rId13" Type="http://schemas.openxmlformats.org/officeDocument/2006/relationships/tags" Target="../tags/tag189.xml"/><Relationship Id="rId12" Type="http://schemas.openxmlformats.org/officeDocument/2006/relationships/tags" Target="../tags/tag188.xml"/><Relationship Id="rId11" Type="http://schemas.openxmlformats.org/officeDocument/2006/relationships/tags" Target="../tags/tag187.xml"/><Relationship Id="rId10" Type="http://schemas.openxmlformats.org/officeDocument/2006/relationships/tags" Target="../tags/tag186.xml"/><Relationship Id="rId1" Type="http://schemas.openxmlformats.org/officeDocument/2006/relationships/tags" Target="../tags/tag17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99.xml"/><Relationship Id="rId8" Type="http://schemas.openxmlformats.org/officeDocument/2006/relationships/tags" Target="../tags/tag198.xml"/><Relationship Id="rId7" Type="http://schemas.openxmlformats.org/officeDocument/2006/relationships/tags" Target="../tags/tag197.xml"/><Relationship Id="rId6" Type="http://schemas.openxmlformats.org/officeDocument/2006/relationships/tags" Target="../tags/tag196.xml"/><Relationship Id="rId5" Type="http://schemas.openxmlformats.org/officeDocument/2006/relationships/tags" Target="../tags/tag195.xml"/><Relationship Id="rId4" Type="http://schemas.openxmlformats.org/officeDocument/2006/relationships/tags" Target="../tags/tag194.xml"/><Relationship Id="rId3" Type="http://schemas.openxmlformats.org/officeDocument/2006/relationships/tags" Target="../tags/tag193.xml"/><Relationship Id="rId2" Type="http://schemas.openxmlformats.org/officeDocument/2006/relationships/tags" Target="../tags/tag192.xml"/><Relationship Id="rId18" Type="http://schemas.openxmlformats.org/officeDocument/2006/relationships/notesSlide" Target="../notesSlides/notesSlide6.xml"/><Relationship Id="rId17" Type="http://schemas.openxmlformats.org/officeDocument/2006/relationships/slideLayout" Target="../slideLayouts/slideLayout6.xml"/><Relationship Id="rId16" Type="http://schemas.openxmlformats.org/officeDocument/2006/relationships/tags" Target="../tags/tag206.xml"/><Relationship Id="rId15" Type="http://schemas.openxmlformats.org/officeDocument/2006/relationships/tags" Target="../tags/tag205.xml"/><Relationship Id="rId14" Type="http://schemas.openxmlformats.org/officeDocument/2006/relationships/tags" Target="../tags/tag204.xml"/><Relationship Id="rId13" Type="http://schemas.openxmlformats.org/officeDocument/2006/relationships/tags" Target="../tags/tag203.xml"/><Relationship Id="rId12" Type="http://schemas.openxmlformats.org/officeDocument/2006/relationships/tags" Target="../tags/tag202.xml"/><Relationship Id="rId11" Type="http://schemas.openxmlformats.org/officeDocument/2006/relationships/tags" Target="../tags/tag201.xml"/><Relationship Id="rId10" Type="http://schemas.openxmlformats.org/officeDocument/2006/relationships/tags" Target="../tags/tag200.xml"/><Relationship Id="rId1" Type="http://schemas.openxmlformats.org/officeDocument/2006/relationships/tags" Target="../tags/tag191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7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211.xml"/><Relationship Id="rId4" Type="http://schemas.openxmlformats.org/officeDocument/2006/relationships/tags" Target="../tags/tag210.xml"/><Relationship Id="rId3" Type="http://schemas.openxmlformats.org/officeDocument/2006/relationships/tags" Target="../tags/tag209.xml"/><Relationship Id="rId2" Type="http://schemas.openxmlformats.org/officeDocument/2006/relationships/tags" Target="../tags/tag208.xml"/><Relationship Id="rId1" Type="http://schemas.openxmlformats.org/officeDocument/2006/relationships/tags" Target="../tags/tag207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14.xml"/><Relationship Id="rId2" Type="http://schemas.openxmlformats.org/officeDocument/2006/relationships/tags" Target="../tags/tag213.xml"/><Relationship Id="rId1" Type="http://schemas.openxmlformats.org/officeDocument/2006/relationships/tags" Target="../tags/tag21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220.xml"/><Relationship Id="rId8" Type="http://schemas.openxmlformats.org/officeDocument/2006/relationships/tags" Target="../tags/tag219.xml"/><Relationship Id="rId7" Type="http://schemas.openxmlformats.org/officeDocument/2006/relationships/image" Target="../media/image4.jpeg"/><Relationship Id="rId6" Type="http://schemas.openxmlformats.org/officeDocument/2006/relationships/tags" Target="../tags/tag218.xml"/><Relationship Id="rId5" Type="http://schemas.openxmlformats.org/officeDocument/2006/relationships/tags" Target="../tags/tag217.xml"/><Relationship Id="rId4" Type="http://schemas.openxmlformats.org/officeDocument/2006/relationships/tags" Target="../tags/tag216.xml"/><Relationship Id="rId3" Type="http://schemas.openxmlformats.org/officeDocument/2006/relationships/image" Target="file:///C:\Users\D69LXP2\Desktop\400px_tools/pic_temp/pic_sup.png" TargetMode="External"/><Relationship Id="rId2" Type="http://schemas.openxmlformats.org/officeDocument/2006/relationships/image" Target="../media/image1.jpeg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2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>
            <p:custDataLst>
              <p:tags r:id="rId1"/>
            </p:custDataLst>
          </p:nvPr>
        </p:nvCxnSpPr>
        <p:spPr>
          <a:xfrm>
            <a:off x="2278508" y="4016692"/>
            <a:ext cx="762006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副标题 4"/>
          <p:cNvSpPr>
            <a:spLocks noGrp="1"/>
          </p:cNvSpPr>
          <p:nvPr>
            <p:ph type="subTitle" idx="14"/>
            <p:custDataLst>
              <p:tags r:id="rId2"/>
            </p:custDataLst>
          </p:nvPr>
        </p:nvSpPr>
        <p:spPr>
          <a:xfrm>
            <a:off x="2293114" y="3507423"/>
            <a:ext cx="7620061" cy="448945"/>
          </a:xfrm>
        </p:spPr>
        <p:txBody>
          <a:bodyPr wrap="square">
            <a:normAutofit/>
          </a:bodyPr>
          <a:lstStyle/>
          <a:p>
            <a:r>
              <a:rPr lang="zh-CN" altLang="en-US"/>
              <a:t>单击此处添加副标题内容</a:t>
            </a:r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ctrTitle" idx="13"/>
            <p:custDataLst>
              <p:tags r:id="rId3"/>
            </p:custDataLst>
          </p:nvPr>
        </p:nvSpPr>
        <p:spPr>
          <a:xfrm>
            <a:off x="2293431" y="1937069"/>
            <a:ext cx="7620061" cy="1398905"/>
          </a:xfrm>
        </p:spPr>
        <p:txBody>
          <a:bodyPr wrap="square">
            <a:normAutofit fontScale="90000"/>
          </a:bodyPr>
          <a:lstStyle/>
          <a:p>
            <a:r>
              <a:rPr lang="zh-CN" altLang="en-US" dirty="0"/>
              <a:t>商业项目策划书</a:t>
            </a:r>
            <a:endParaRPr lang="zh-CN" altLang="en-US" dirty="0"/>
          </a:p>
        </p:txBody>
      </p:sp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/>
          <p:nvPr>
            <p:custDataLst>
              <p:tags r:id="rId1"/>
            </p:custDataLst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矩形 10"/>
          <p:cNvSpPr/>
          <p:nvPr>
            <p:custDataLst>
              <p:tags r:id="rId4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1035755" y="2367280"/>
            <a:ext cx="4604385" cy="3882954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此处添加正文，文字是您思想的提炼，为了演示发布的良好效果，请您尽可能提炼思想的精髓，然后简单的阐述您的观点。如果您的内容确实非常重要又难以精简，也请使用分段处理，对内容进行简单的梳理和提炼，这样会使逻辑框架相对清晰明了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6"/>
            </p:custDataLst>
          </p:nvPr>
        </p:nvSpPr>
        <p:spPr>
          <a:xfrm>
            <a:off x="1035755" y="1962720"/>
            <a:ext cx="4604385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>
            <p:custDataLst>
              <p:tags r:id="rId7"/>
            </p:custDataLst>
          </p:nvPr>
        </p:nvSpPr>
        <p:spPr>
          <a:xfrm>
            <a:off x="609035" y="1976055"/>
            <a:ext cx="342900" cy="34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2500" lnSpcReduction="20000"/>
          </a:bodyPr>
          <a:lstStyle/>
          <a:p>
            <a:pPr algn="ctr"/>
            <a:r>
              <a:rPr lang="en-US" altLang="zh-CN" b="1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endParaRPr lang="en-US" altLang="zh-CN" b="1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>
            <p:custDataLst>
              <p:tags r:id="rId8"/>
            </p:custDataLst>
          </p:nvPr>
        </p:nvCxnSpPr>
        <p:spPr>
          <a:xfrm>
            <a:off x="6102350" y="2039620"/>
            <a:ext cx="0" cy="408495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>
            <p:custDataLst>
              <p:tags r:id="rId9"/>
            </p:custDataLst>
          </p:nvPr>
        </p:nvSpPr>
        <p:spPr>
          <a:xfrm>
            <a:off x="6974763" y="2367281"/>
            <a:ext cx="4604385" cy="38823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此处添加正文，文字是您思想的提炼，为了演示发布的良好效果，请您尽可能提炼思想的精髓，然后简单的阐述您的观点。如果您的内容确实非常重要又难以精简，也请使用分段处理，对内容进行简单的梳理和提炼，这样会使逻辑框架相对清晰明了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10"/>
            </p:custDataLst>
          </p:nvPr>
        </p:nvSpPr>
        <p:spPr>
          <a:xfrm>
            <a:off x="6974763" y="1962720"/>
            <a:ext cx="4604385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>
            <p:custDataLst>
              <p:tags r:id="rId11"/>
            </p:custDataLst>
          </p:nvPr>
        </p:nvSpPr>
        <p:spPr>
          <a:xfrm>
            <a:off x="6548043" y="1976055"/>
            <a:ext cx="342900" cy="34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2500" lnSpcReduction="20000"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2"/>
            </p:custDataLst>
          </p:nvPr>
        </p:nvSpPr>
        <p:spPr>
          <a:xfrm>
            <a:off x="608400" y="608400"/>
            <a:ext cx="10970823" cy="706755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单击此处添加大标题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/>
          <p:nvPr>
            <p:custDataLst>
              <p:tags r:id="rId1"/>
            </p:custDataLst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>
            <p:custDataLst>
              <p:tags r:id="rId4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2" name="直接连接符 1"/>
          <p:cNvCxnSpPr/>
          <p:nvPr>
            <p:custDataLst>
              <p:tags r:id="rId5"/>
            </p:custDataLst>
          </p:nvPr>
        </p:nvCxnSpPr>
        <p:spPr>
          <a:xfrm>
            <a:off x="7999897" y="2039620"/>
            <a:ext cx="0" cy="408495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>
            <p:custDataLst>
              <p:tags r:id="rId6"/>
            </p:custDataLst>
          </p:nvPr>
        </p:nvSpPr>
        <p:spPr>
          <a:xfrm>
            <a:off x="1040165" y="2407285"/>
            <a:ext cx="2928620" cy="384231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此处添加正文，文字是您思想的提炼，为了演示发布的良好效果，请您尽可能提炼思想的精髓，然后简单的阐述您的观点。如果您的内容确实非常重要又难以精简，也请使用分段处理，对内容进行简单的梳理和提炼，这样会使逻辑框架相对清晰明了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7"/>
            </p:custDataLst>
          </p:nvPr>
        </p:nvSpPr>
        <p:spPr>
          <a:xfrm>
            <a:off x="1040165" y="2001220"/>
            <a:ext cx="2928620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>
            <p:custDataLst>
              <p:tags r:id="rId8"/>
            </p:custDataLst>
          </p:nvPr>
        </p:nvSpPr>
        <p:spPr>
          <a:xfrm>
            <a:off x="613445" y="2014555"/>
            <a:ext cx="342900" cy="34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2500" lnSpcReduction="20000"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9"/>
            </p:custDataLst>
          </p:nvPr>
        </p:nvSpPr>
        <p:spPr>
          <a:xfrm>
            <a:off x="4846019" y="2407285"/>
            <a:ext cx="2928620" cy="384231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此处添加正文，文字是您思想的提炼，为了演示发布的良好效果，请您尽可能提炼思想的精髓，然后简单的阐述您的观点。如果您的内容确实非常重要又难以精简，也请使用分段处理，对内容进行简单的梳理和提炼，这样会使逻辑框架相对清晰明了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10"/>
            </p:custDataLst>
          </p:nvPr>
        </p:nvSpPr>
        <p:spPr>
          <a:xfrm>
            <a:off x="4846019" y="2001220"/>
            <a:ext cx="2928620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>
            <p:custDataLst>
              <p:tags r:id="rId11"/>
            </p:custDataLst>
          </p:nvPr>
        </p:nvSpPr>
        <p:spPr>
          <a:xfrm>
            <a:off x="4419299" y="2014555"/>
            <a:ext cx="342900" cy="34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2500" lnSpcReduction="20000"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12"/>
            </p:custDataLst>
          </p:nvPr>
        </p:nvSpPr>
        <p:spPr>
          <a:xfrm>
            <a:off x="8651875" y="2407285"/>
            <a:ext cx="2928620" cy="384231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此处添加正文，文字是您思想的提炼，为了演示发布的良好效果，请您尽可能提炼思想的精髓，然后简单的阐述您的观点。如果您的内容确实非常重要又难以精简，也请使用分段处理，对内容进行简单的梳理和提炼，这样会使逻辑框架相对清晰明了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13"/>
            </p:custDataLst>
          </p:nvPr>
        </p:nvSpPr>
        <p:spPr>
          <a:xfrm>
            <a:off x="8651875" y="2001220"/>
            <a:ext cx="2928620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>
            <p:custDataLst>
              <p:tags r:id="rId14"/>
            </p:custDataLst>
          </p:nvPr>
        </p:nvSpPr>
        <p:spPr>
          <a:xfrm>
            <a:off x="8225155" y="2014555"/>
            <a:ext cx="342900" cy="34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2500" lnSpcReduction="20000"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15"/>
            </p:custDataLst>
          </p:nvPr>
        </p:nvCxnSpPr>
        <p:spPr>
          <a:xfrm>
            <a:off x="4194042" y="2039620"/>
            <a:ext cx="0" cy="408495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>
            <p:custDataLst>
              <p:tags r:id="rId16"/>
            </p:custDataLst>
          </p:nvPr>
        </p:nvSpPr>
        <p:spPr>
          <a:xfrm>
            <a:off x="608400" y="608400"/>
            <a:ext cx="10970823" cy="706755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单击此处添加大标题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</p:spTree>
    <p:custDataLst>
      <p:tags r:id="rId17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/>
          <p:nvPr>
            <p:custDataLst>
              <p:tags r:id="rId1"/>
            </p:custDataLst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矩形 17"/>
          <p:cNvSpPr/>
          <p:nvPr>
            <p:custDataLst>
              <p:tags r:id="rId4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2" name="直接连接符 1"/>
          <p:cNvCxnSpPr/>
          <p:nvPr>
            <p:custDataLst>
              <p:tags r:id="rId5"/>
            </p:custDataLst>
          </p:nvPr>
        </p:nvCxnSpPr>
        <p:spPr>
          <a:xfrm>
            <a:off x="788527" y="4025230"/>
            <a:ext cx="1061085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>
            <p:custDataLst>
              <p:tags r:id="rId6"/>
            </p:custDataLst>
          </p:nvPr>
        </p:nvCxnSpPr>
        <p:spPr>
          <a:xfrm>
            <a:off x="6122527" y="2097370"/>
            <a:ext cx="0" cy="408495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>
            <p:custDataLst>
              <p:tags r:id="rId7"/>
            </p:custDataLst>
          </p:nvPr>
        </p:nvSpPr>
        <p:spPr>
          <a:xfrm>
            <a:off x="1035406" y="2367280"/>
            <a:ext cx="4673593" cy="14058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单击此处输入你的正文，文字是您思想的提炼，为了最终演示发布的良好效果，请尽量言简意赅的阐述观点；根据需要可酌情增减文字……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8"/>
            </p:custDataLst>
          </p:nvPr>
        </p:nvSpPr>
        <p:spPr>
          <a:xfrm>
            <a:off x="1035406" y="1962720"/>
            <a:ext cx="4673593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>
            <p:custDataLst>
              <p:tags r:id="rId9"/>
            </p:custDataLst>
          </p:nvPr>
        </p:nvSpPr>
        <p:spPr>
          <a:xfrm>
            <a:off x="608686" y="1976055"/>
            <a:ext cx="342900" cy="34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2500" lnSpcReduction="20000"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0"/>
            </p:custDataLst>
          </p:nvPr>
        </p:nvSpPr>
        <p:spPr>
          <a:xfrm>
            <a:off x="6905625" y="2367280"/>
            <a:ext cx="4673593" cy="14058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单击此处输入你的正文，文字是您思想的提炼，为了最终演示发布的良好效果，请尽量言简意赅的阐述观点；根据需要可酌情增减文字……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11"/>
            </p:custDataLst>
          </p:nvPr>
        </p:nvSpPr>
        <p:spPr>
          <a:xfrm>
            <a:off x="6905625" y="1962720"/>
            <a:ext cx="4673593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>
            <p:custDataLst>
              <p:tags r:id="rId12"/>
            </p:custDataLst>
          </p:nvPr>
        </p:nvSpPr>
        <p:spPr>
          <a:xfrm>
            <a:off x="6478905" y="1976055"/>
            <a:ext cx="342900" cy="34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2500" lnSpcReduction="20000"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3"/>
            </p:custDataLst>
          </p:nvPr>
        </p:nvSpPr>
        <p:spPr>
          <a:xfrm>
            <a:off x="1035406" y="4843780"/>
            <a:ext cx="4673593" cy="14058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单击此处输入你的正文，文字是您思想的提炼，为了最终演示发布的良好效果，请尽量言简意赅的阐述观点；根据需要可酌情增减文字……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文本框 10"/>
          <p:cNvSpPr txBox="1"/>
          <p:nvPr>
            <p:custDataLst>
              <p:tags r:id="rId14"/>
            </p:custDataLst>
          </p:nvPr>
        </p:nvSpPr>
        <p:spPr>
          <a:xfrm>
            <a:off x="1035406" y="4429595"/>
            <a:ext cx="4673593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>
            <p:custDataLst>
              <p:tags r:id="rId15"/>
            </p:custDataLst>
          </p:nvPr>
        </p:nvSpPr>
        <p:spPr>
          <a:xfrm>
            <a:off x="608686" y="4442930"/>
            <a:ext cx="342900" cy="34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2500" lnSpcReduction="20000"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6"/>
            </p:custDataLst>
          </p:nvPr>
        </p:nvSpPr>
        <p:spPr>
          <a:xfrm>
            <a:off x="6905625" y="4843780"/>
            <a:ext cx="4673593" cy="140582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单击此处输入你的正文，文字是您思想的提炼，为了最终演示发布的良好效果，请尽量言简意赅的阐述观点；根据需要可酌情增减文字……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" name="文本框 13"/>
          <p:cNvSpPr txBox="1"/>
          <p:nvPr>
            <p:custDataLst>
              <p:tags r:id="rId17"/>
            </p:custDataLst>
          </p:nvPr>
        </p:nvSpPr>
        <p:spPr>
          <a:xfrm>
            <a:off x="6905625" y="4429595"/>
            <a:ext cx="4673593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>
            <p:custDataLst>
              <p:tags r:id="rId18"/>
            </p:custDataLst>
          </p:nvPr>
        </p:nvSpPr>
        <p:spPr>
          <a:xfrm>
            <a:off x="6478905" y="4442930"/>
            <a:ext cx="342900" cy="34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2500" lnSpcReduction="20000"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19"/>
            </p:custDataLst>
          </p:nvPr>
        </p:nvSpPr>
        <p:spPr>
          <a:xfrm>
            <a:off x="608400" y="608400"/>
            <a:ext cx="10970823" cy="706755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单击此处添加大标题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</p:spTree>
    <p:custDataLst>
      <p:tags r:id="rId20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/>
          <p:nvPr>
            <p:custDataLst>
              <p:tags r:id="rId1"/>
            </p:custDataLst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2" name="矩形 21"/>
          <p:cNvSpPr/>
          <p:nvPr>
            <p:custDataLst>
              <p:tags r:id="rId4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1040235" y="2086610"/>
            <a:ext cx="2928620" cy="168331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点击此处添加正文，为了演示发布的良好效果，请您尽可能提炼思想的精髓，然后简单的阐述您的观点。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6"/>
            </p:custDataLst>
          </p:nvPr>
        </p:nvSpPr>
        <p:spPr>
          <a:xfrm>
            <a:off x="1040235" y="1679175"/>
            <a:ext cx="2928620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>
            <p:custDataLst>
              <p:tags r:id="rId7"/>
            </p:custDataLst>
          </p:nvPr>
        </p:nvSpPr>
        <p:spPr>
          <a:xfrm>
            <a:off x="613515" y="1692510"/>
            <a:ext cx="342900" cy="34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2500" lnSpcReduction="20000"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8"/>
            </p:custDataLst>
          </p:nvPr>
        </p:nvSpPr>
        <p:spPr>
          <a:xfrm>
            <a:off x="8651875" y="2086610"/>
            <a:ext cx="2928620" cy="168331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点击此处添加正文，为了演示发布的良好效果，请您尽可能提炼思想的精髓，然后简单的阐述您的观点。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9"/>
            </p:custDataLst>
          </p:nvPr>
        </p:nvSpPr>
        <p:spPr>
          <a:xfrm>
            <a:off x="8651875" y="1679175"/>
            <a:ext cx="2928620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>
            <p:custDataLst>
              <p:tags r:id="rId10"/>
            </p:custDataLst>
          </p:nvPr>
        </p:nvSpPr>
        <p:spPr>
          <a:xfrm>
            <a:off x="8225155" y="1692510"/>
            <a:ext cx="342900" cy="34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2500" lnSpcReduction="20000"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1"/>
            </p:custDataLst>
          </p:nvPr>
        </p:nvSpPr>
        <p:spPr>
          <a:xfrm>
            <a:off x="1040235" y="4566285"/>
            <a:ext cx="2928620" cy="168331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点击此处添加正文，为了演示发布的良好效果，请您尽可能提炼思想的精髓，然后简单的阐述您的观点。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" name="文本框 8"/>
          <p:cNvSpPr txBox="1"/>
          <p:nvPr>
            <p:custDataLst>
              <p:tags r:id="rId12"/>
            </p:custDataLst>
          </p:nvPr>
        </p:nvSpPr>
        <p:spPr>
          <a:xfrm>
            <a:off x="1040235" y="4149225"/>
            <a:ext cx="2928620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>
            <p:custDataLst>
              <p:tags r:id="rId13"/>
            </p:custDataLst>
          </p:nvPr>
        </p:nvSpPr>
        <p:spPr>
          <a:xfrm>
            <a:off x="613515" y="4162560"/>
            <a:ext cx="342900" cy="34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2500" lnSpcReduction="20000"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4"/>
            </p:custDataLst>
          </p:nvPr>
        </p:nvSpPr>
        <p:spPr>
          <a:xfrm>
            <a:off x="4845050" y="2086610"/>
            <a:ext cx="2928620" cy="168331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点击此处添加正文，为了演示发布的良好效果，请您尽可能提炼思想的精髓，然后简单的阐述您的观点。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" name="文本框 11"/>
          <p:cNvSpPr txBox="1"/>
          <p:nvPr>
            <p:custDataLst>
              <p:tags r:id="rId15"/>
            </p:custDataLst>
          </p:nvPr>
        </p:nvSpPr>
        <p:spPr>
          <a:xfrm>
            <a:off x="4845050" y="1679175"/>
            <a:ext cx="2928620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>
            <p:custDataLst>
              <p:tags r:id="rId16"/>
            </p:custDataLst>
          </p:nvPr>
        </p:nvSpPr>
        <p:spPr>
          <a:xfrm>
            <a:off x="4418330" y="1692510"/>
            <a:ext cx="342900" cy="34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2500" lnSpcReduction="20000"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7"/>
            </p:custDataLst>
          </p:nvPr>
        </p:nvSpPr>
        <p:spPr>
          <a:xfrm>
            <a:off x="4845050" y="4566285"/>
            <a:ext cx="2928620" cy="168331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点击此处添加正文，为了演示发布的良好效果，请您尽可能提炼思想的精髓，然后简单的阐述您的观点。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5" name="文本框 14"/>
          <p:cNvSpPr txBox="1"/>
          <p:nvPr>
            <p:custDataLst>
              <p:tags r:id="rId18"/>
            </p:custDataLst>
          </p:nvPr>
        </p:nvSpPr>
        <p:spPr>
          <a:xfrm>
            <a:off x="4845050" y="4149225"/>
            <a:ext cx="2928620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>
            <p:custDataLst>
              <p:tags r:id="rId19"/>
            </p:custDataLst>
          </p:nvPr>
        </p:nvSpPr>
        <p:spPr>
          <a:xfrm>
            <a:off x="4418330" y="4162560"/>
            <a:ext cx="342900" cy="34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2500" lnSpcReduction="20000"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5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17" name="直接连接符 16"/>
          <p:cNvCxnSpPr/>
          <p:nvPr>
            <p:custDataLst>
              <p:tags r:id="rId20"/>
            </p:custDataLst>
          </p:nvPr>
        </p:nvCxnSpPr>
        <p:spPr>
          <a:xfrm>
            <a:off x="7948030" y="1786855"/>
            <a:ext cx="0" cy="439356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>
            <p:custDataLst>
              <p:tags r:id="rId21"/>
            </p:custDataLst>
          </p:nvPr>
        </p:nvCxnSpPr>
        <p:spPr>
          <a:xfrm>
            <a:off x="4290430" y="1786855"/>
            <a:ext cx="0" cy="439356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>
            <p:custDataLst>
              <p:tags r:id="rId22"/>
            </p:custDataLst>
          </p:nvPr>
        </p:nvCxnSpPr>
        <p:spPr>
          <a:xfrm>
            <a:off x="791580" y="3928075"/>
            <a:ext cx="1061085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>
            <p:custDataLst>
              <p:tags r:id="rId23"/>
            </p:custDataLst>
          </p:nvPr>
        </p:nvSpPr>
        <p:spPr>
          <a:xfrm>
            <a:off x="608400" y="608400"/>
            <a:ext cx="10970823" cy="706755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单击此处添加大标题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</p:spTree>
    <p:custDataLst>
      <p:tags r:id="rId24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/>
          <p:nvPr>
            <p:custDataLst>
              <p:tags r:id="rId1"/>
            </p:custDataLst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5" name="矩形 24"/>
          <p:cNvSpPr/>
          <p:nvPr>
            <p:custDataLst>
              <p:tags r:id="rId4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1040235" y="2086610"/>
            <a:ext cx="2928620" cy="168331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点击此处添加正文，为了演示发布的良好效果，请您尽可能提炼思想的精髓，然后简单的阐述您的观点。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6"/>
            </p:custDataLst>
          </p:nvPr>
        </p:nvSpPr>
        <p:spPr>
          <a:xfrm>
            <a:off x="1040235" y="1679175"/>
            <a:ext cx="2928620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>
            <p:custDataLst>
              <p:tags r:id="rId7"/>
            </p:custDataLst>
          </p:nvPr>
        </p:nvSpPr>
        <p:spPr>
          <a:xfrm>
            <a:off x="613515" y="1692510"/>
            <a:ext cx="342900" cy="34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2500" lnSpcReduction="20000"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8"/>
            </p:custDataLst>
          </p:nvPr>
        </p:nvSpPr>
        <p:spPr>
          <a:xfrm>
            <a:off x="8651875" y="2086610"/>
            <a:ext cx="2928620" cy="168331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点击此处添加正文，为了演示发布的良好效果，请您尽可能提炼思想的精髓，然后简单的阐述您的观点。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9"/>
            </p:custDataLst>
          </p:nvPr>
        </p:nvSpPr>
        <p:spPr>
          <a:xfrm>
            <a:off x="8651875" y="1679175"/>
            <a:ext cx="2928620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>
            <p:custDataLst>
              <p:tags r:id="rId10"/>
            </p:custDataLst>
          </p:nvPr>
        </p:nvSpPr>
        <p:spPr>
          <a:xfrm>
            <a:off x="8225155" y="1692510"/>
            <a:ext cx="342900" cy="34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2500" lnSpcReduction="20000"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1"/>
            </p:custDataLst>
          </p:nvPr>
        </p:nvSpPr>
        <p:spPr>
          <a:xfrm>
            <a:off x="1040235" y="4566285"/>
            <a:ext cx="2928620" cy="168331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点击此处添加正文，为了演示发布的良好效果，请您尽可能提炼思想的精髓，然后简单的阐述您的观点。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" name="文本框 8"/>
          <p:cNvSpPr txBox="1"/>
          <p:nvPr>
            <p:custDataLst>
              <p:tags r:id="rId12"/>
            </p:custDataLst>
          </p:nvPr>
        </p:nvSpPr>
        <p:spPr>
          <a:xfrm>
            <a:off x="1040235" y="4149225"/>
            <a:ext cx="2928620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>
            <p:custDataLst>
              <p:tags r:id="rId13"/>
            </p:custDataLst>
          </p:nvPr>
        </p:nvSpPr>
        <p:spPr>
          <a:xfrm>
            <a:off x="613515" y="4162560"/>
            <a:ext cx="342900" cy="34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2500" lnSpcReduction="20000"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4"/>
            </p:custDataLst>
          </p:nvPr>
        </p:nvSpPr>
        <p:spPr>
          <a:xfrm>
            <a:off x="4845050" y="2086610"/>
            <a:ext cx="2928620" cy="168331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点击此处添加正文，为了演示发布的良好效果，请您尽可能提炼思想的精髓，然后简单的阐述您的观点。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" name="文本框 11"/>
          <p:cNvSpPr txBox="1"/>
          <p:nvPr>
            <p:custDataLst>
              <p:tags r:id="rId15"/>
            </p:custDataLst>
          </p:nvPr>
        </p:nvSpPr>
        <p:spPr>
          <a:xfrm>
            <a:off x="4845050" y="1679175"/>
            <a:ext cx="2928620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>
            <p:custDataLst>
              <p:tags r:id="rId16"/>
            </p:custDataLst>
          </p:nvPr>
        </p:nvSpPr>
        <p:spPr>
          <a:xfrm>
            <a:off x="4418330" y="1692510"/>
            <a:ext cx="342900" cy="34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2500" lnSpcReduction="20000"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7"/>
            </p:custDataLst>
          </p:nvPr>
        </p:nvSpPr>
        <p:spPr>
          <a:xfrm>
            <a:off x="4845050" y="4566285"/>
            <a:ext cx="2928620" cy="168331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点击此处添加正文，为了演示发布的良好效果，请您尽可能提炼思想的精髓，然后简单的阐述您的观点。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5" name="文本框 14"/>
          <p:cNvSpPr txBox="1"/>
          <p:nvPr>
            <p:custDataLst>
              <p:tags r:id="rId18"/>
            </p:custDataLst>
          </p:nvPr>
        </p:nvSpPr>
        <p:spPr>
          <a:xfrm>
            <a:off x="4845050" y="4149225"/>
            <a:ext cx="2928620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椭圆 15"/>
          <p:cNvSpPr/>
          <p:nvPr>
            <p:custDataLst>
              <p:tags r:id="rId19"/>
            </p:custDataLst>
          </p:nvPr>
        </p:nvSpPr>
        <p:spPr>
          <a:xfrm>
            <a:off x="4418330" y="4162560"/>
            <a:ext cx="342900" cy="34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2500" lnSpcReduction="20000"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5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20"/>
            </p:custDataLst>
          </p:nvPr>
        </p:nvSpPr>
        <p:spPr>
          <a:xfrm>
            <a:off x="8651875" y="4566285"/>
            <a:ext cx="2928620" cy="168331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点击此处添加正文，为了演示发布的良好效果，请您尽可能提炼思想的精髓，然后简单的阐述您的观点。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8" name="文本框 17"/>
          <p:cNvSpPr txBox="1"/>
          <p:nvPr>
            <p:custDataLst>
              <p:tags r:id="rId21"/>
            </p:custDataLst>
          </p:nvPr>
        </p:nvSpPr>
        <p:spPr>
          <a:xfrm>
            <a:off x="8651875" y="4149225"/>
            <a:ext cx="2928620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>
            <p:custDataLst>
              <p:tags r:id="rId22"/>
            </p:custDataLst>
          </p:nvPr>
        </p:nvSpPr>
        <p:spPr>
          <a:xfrm>
            <a:off x="8225155" y="4162560"/>
            <a:ext cx="342900" cy="342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62500" lnSpcReduction="20000"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20" name="直接连接符 19"/>
          <p:cNvCxnSpPr/>
          <p:nvPr>
            <p:custDataLst>
              <p:tags r:id="rId23"/>
            </p:custDataLst>
          </p:nvPr>
        </p:nvCxnSpPr>
        <p:spPr>
          <a:xfrm>
            <a:off x="7948030" y="1786855"/>
            <a:ext cx="0" cy="439356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>
            <p:custDataLst>
              <p:tags r:id="rId24"/>
            </p:custDataLst>
          </p:nvPr>
        </p:nvCxnSpPr>
        <p:spPr>
          <a:xfrm>
            <a:off x="4290430" y="1786855"/>
            <a:ext cx="0" cy="439356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>
            <p:custDataLst>
              <p:tags r:id="rId25"/>
            </p:custDataLst>
          </p:nvPr>
        </p:nvCxnSpPr>
        <p:spPr>
          <a:xfrm>
            <a:off x="791580" y="3928075"/>
            <a:ext cx="1061085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>
            <p:custDataLst>
              <p:tags r:id="rId26"/>
            </p:custDataLst>
          </p:nvPr>
        </p:nvSpPr>
        <p:spPr>
          <a:xfrm>
            <a:off x="608400" y="608400"/>
            <a:ext cx="10970823" cy="706755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单击此处添加大标题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</p:spTree>
    <p:custDataLst>
      <p:tags r:id="rId27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>
            <p:custDataLst>
              <p:tags r:id="rId1"/>
            </p:custDataLst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6549219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>
            <a:off x="0" y="0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/>
          <p:nvPr>
            <p:custDataLst>
              <p:tags r:id="rId6"/>
            </p:custDataLst>
          </p:nvPr>
        </p:nvPicPr>
        <p:blipFill rotWithShape="1">
          <a:blip r:embed="rId7"/>
          <a:srcRect/>
          <a:stretch>
            <a:fillRect/>
          </a:stretch>
        </p:blipFill>
        <p:spPr>
          <a:xfrm>
            <a:off x="612773" y="1513770"/>
            <a:ext cx="10966448" cy="3335601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8"/>
            </p:custDataLst>
          </p:nvPr>
        </p:nvSpPr>
        <p:spPr>
          <a:xfrm>
            <a:off x="612775" y="5020875"/>
            <a:ext cx="10966448" cy="1228725"/>
          </a:xfrm>
          <a:prstGeom prst="rect">
            <a:avLst/>
          </a:prstGeom>
          <a:noFill/>
        </p:spPr>
        <p:txBody>
          <a:bodyPr wrap="square" lIns="90170" tIns="46990" rIns="90170" bIns="46990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单击此处输入你的正文，文字是您思想的提炼，为了最终演示发布的良好效果，请尽量言简意赅的阐述观点；根据需要可酌情增减文字，以便观者可以准确理解您所传达的信息。您的正文已经简明扼要，但信息却错综复杂，需要用更多的文字来表述；但请您尽可能提炼思想的精髓，否则容易造成观者的阅读压力，适得其反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9"/>
            </p:custDataLst>
          </p:nvPr>
        </p:nvSpPr>
        <p:spPr>
          <a:xfrm>
            <a:off x="608400" y="608400"/>
            <a:ext cx="10970823" cy="706755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rPr>
              <a:t>单击此处添加大标题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>
            <p:custDataLst>
              <p:tags r:id="rId1"/>
            </p:custDataLst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608400"/>
            <a:ext cx="12192000" cy="56412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Title 6"/>
          <p:cNvSpPr txBox="1"/>
          <p:nvPr>
            <p:custDataLst>
              <p:tags r:id="rId5"/>
            </p:custDataLst>
          </p:nvPr>
        </p:nvSpPr>
        <p:spPr>
          <a:xfrm>
            <a:off x="10048820" y="1220400"/>
            <a:ext cx="1228780" cy="441720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vert="eaVert" wrap="square" lIns="90170" tIns="46990" rIns="90170" bIns="4699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10000"/>
              </a:lnSpc>
            </a:pPr>
            <a:r>
              <a:rPr lang="zh-CN" altLang="en-US" sz="3200" b="1" spc="30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单击此处添加大标题</a:t>
            </a:r>
            <a:endParaRPr lang="zh-CN" altLang="en-US" sz="3200" b="1" spc="30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6"/>
            </p:custDataLst>
          </p:nvPr>
        </p:nvSpPr>
        <p:spPr>
          <a:xfrm>
            <a:off x="914400" y="1220400"/>
            <a:ext cx="8983220" cy="441720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vert="eaVert" wrap="square" lIns="90170" tIns="46990" rIns="90170" bIns="4699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>
              <a:lnSpc>
                <a:spcPct val="200000"/>
              </a:lnSpc>
            </a:pP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输入你的正文，文字是您思想的提炼，为了最终演示发布的良好效果，请尽量言简意赅的阐述观点；根据需要可酌情增减文字，以便观者可以准确理解您所传达的信息。您的正文已经简明扼要，字字珠玑，但信息却错综复杂，需要用更多的文字来表述；但请您尽可能提炼思想的精髓，否则容易造成观者的阅读压力，适得其反。正如我们都希望改变世界，希望给人带去光明，但更多时候只需播下一颗种子，自然有微光照拂，雨露滋养。恰如其分的表达观点，往往可以事半功倍。</a:t>
            </a:r>
            <a:endParaRPr lang="zh-CN" altLang="en-US" sz="1600" spc="3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1600" spc="3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单击此处输入你的正文，文字是您思想的提炼，为了最终演示发布的良好效果，请尽量言简意赅的阐述观点；根据需要可酌情增减文字……</a:t>
            </a:r>
            <a:endParaRPr lang="zh-CN" altLang="en-US" sz="1600" spc="3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>
            <p:custDataLst>
              <p:tags r:id="rId1"/>
            </p:custDataLst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1" y="1302354"/>
            <a:ext cx="12191999" cy="425329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5"/>
            </p:custDataLst>
          </p:nvPr>
        </p:nvSpPr>
        <p:spPr>
          <a:xfrm>
            <a:off x="1898650" y="2434590"/>
            <a:ext cx="8395335" cy="1529715"/>
          </a:xfrm>
          <a:prstGeom prst="rect">
            <a:avLst/>
          </a:prstGeom>
        </p:spPr>
        <p:txBody>
          <a:bodyPr vert="horz" wrap="square" lIns="90170" tIns="46990" rIns="90170" bIns="46990" rtlCol="0" anchor="t" anchorCtr="0">
            <a:normAutofit/>
          </a:bodyPr>
          <a:lstStyle>
            <a:lvl1pPr fontAlgn="auto">
              <a:lnSpc>
                <a:spcPct val="130000"/>
              </a:lnSpc>
              <a:spcBef>
                <a:spcPct val="0"/>
              </a:spcBef>
              <a:buNone/>
              <a:defRPr sz="3200" b="0" u="none" strike="noStrike" cap="none" spc="0" normalizeH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一切新功能新服务，都要尊重用户，以用户为中心，把产品体验做到极致！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6"/>
            </p:custDataLst>
          </p:nvPr>
        </p:nvSpPr>
        <p:spPr>
          <a:xfrm>
            <a:off x="1898650" y="4047490"/>
            <a:ext cx="8394700" cy="941705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>
            <a:lvl1pPr indent="0" algn="r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charset="0"/>
              <a:buNone/>
              <a:defRPr sz="3200" b="1" u="none" strike="noStrike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indent="0" fontAlgn="auto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charset="0"/>
              <a:buChar char="l"/>
              <a:tabLst>
                <a:tab pos="1609725" algn="l"/>
              </a:tabLst>
              <a:defRPr sz="1600" u="none" strike="noStrike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indent="0" fontAlgn="auto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charset="0"/>
              <a:buChar char="l"/>
              <a:defRPr sz="1600" u="none" strike="noStrike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indent="0" fontAlgn="auto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charset="0"/>
              <a:buChar char="l"/>
              <a:defRPr sz="1600" u="none" strike="noStrike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indent="0" fontAlgn="auto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charset="0"/>
              <a:buChar char="l"/>
              <a:defRPr sz="1600" u="none" strike="noStrike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—— 金山办公软件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>
            <p:custDataLst>
              <p:tags r:id="rId1"/>
            </p:custDataLst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291636" y="0"/>
            <a:ext cx="11608728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Title 6"/>
          <p:cNvSpPr txBox="1"/>
          <p:nvPr>
            <p:custDataLst>
              <p:tags r:id="rId5"/>
            </p:custDataLst>
          </p:nvPr>
        </p:nvSpPr>
        <p:spPr>
          <a:xfrm>
            <a:off x="619193" y="3749104"/>
            <a:ext cx="2997942" cy="2194494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0000" tIns="46800" rIns="90000" bIns="468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just">
              <a:lnSpc>
                <a:spcPct val="130000"/>
              </a:lnSpc>
              <a:spcAft>
                <a:spcPts val="800"/>
              </a:spcAft>
            </a:pPr>
            <a:r>
              <a:rPr lang="zh-CN" altLang="en-US" sz="1800" spc="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单击此处输入你的正文，文字是您思想的提炼，为了最终演示发布的良好效果，请尽量言简意赅的阐述观点；</a:t>
            </a:r>
            <a:endParaRPr lang="zh-CN" altLang="en-US" sz="1800" spc="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Title 6"/>
          <p:cNvSpPr txBox="1"/>
          <p:nvPr>
            <p:custDataLst>
              <p:tags r:id="rId6"/>
            </p:custDataLst>
          </p:nvPr>
        </p:nvSpPr>
        <p:spPr>
          <a:xfrm>
            <a:off x="619193" y="914399"/>
            <a:ext cx="2997941" cy="237750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0000" tIns="46800" rIns="90000" bIns="46800" anchor="b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 algn="r">
              <a:lnSpc>
                <a:spcPct val="100000"/>
              </a:lnSpc>
            </a:pPr>
            <a:r>
              <a:rPr lang="zh-CN" altLang="en-US" sz="3600" b="1" spc="10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单击此处</a:t>
            </a:r>
            <a:endParaRPr lang="zh-CN" altLang="en-US" sz="3600" b="1" spc="10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lvl="0" algn="r">
              <a:lnSpc>
                <a:spcPct val="100000"/>
              </a:lnSpc>
            </a:pPr>
            <a:r>
              <a:rPr lang="zh-CN" altLang="en-US" sz="3600" b="1" spc="10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添加大标题</a:t>
            </a:r>
            <a:endParaRPr lang="zh-CN" altLang="en-US" sz="3600" b="1" spc="10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7"/>
            </p:custDataLst>
          </p:nvPr>
        </p:nvSpPr>
        <p:spPr>
          <a:xfrm>
            <a:off x="8595074" y="914399"/>
            <a:ext cx="2997936" cy="5029199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0000" tIns="46800" rIns="90000" bIns="4680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just">
              <a:lnSpc>
                <a:spcPct val="130000"/>
              </a:lnSpc>
              <a:spcAft>
                <a:spcPts val="800"/>
              </a:spcAft>
            </a:pPr>
            <a:r>
              <a:rPr lang="zh-CN" altLang="en-US" sz="1600" spc="5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单击此处输入你的正文，文字是您思想的提炼，为了最终演示发布的良好效果，请尽量言简意赅的阐述观点；根据需要可酌情增减文字，以便观者可以准确理解您所传达的信息。您的正文已经简明扼要，字字珠玑，但信息却错综复杂，需要用更多的文字来表述；但请您尽可能提炼思想的精髓……</a:t>
            </a:r>
            <a:endParaRPr lang="zh-CN" altLang="en-US" sz="1600" spc="5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9" name="图片 8"/>
          <p:cNvPicPr/>
          <p:nvPr>
            <p:custDataLst>
              <p:tags r:id="rId8"/>
            </p:custDataLst>
          </p:nvPr>
        </p:nvPicPr>
        <p:blipFill rotWithShape="1">
          <a:blip r:embed="rId9"/>
          <a:srcRect/>
          <a:stretch>
            <a:fillRect/>
          </a:stretch>
        </p:blipFill>
        <p:spPr>
          <a:xfrm>
            <a:off x="4063540" y="0"/>
            <a:ext cx="4063539" cy="685800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/>
          <p:nvPr>
            <p:custDataLst>
              <p:tags r:id="rId1"/>
            </p:custDataLst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6549219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>
            <a:off x="0" y="0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/>
          <p:nvPr>
            <p:custDataLst>
              <p:tags r:id="rId6"/>
            </p:custDataLst>
          </p:nvPr>
        </p:nvPicPr>
        <p:blipFill rotWithShape="1">
          <a:blip r:embed="rId7"/>
          <a:srcRect/>
          <a:stretch>
            <a:fillRect/>
          </a:stretch>
        </p:blipFill>
        <p:spPr>
          <a:xfrm>
            <a:off x="608399" y="608400"/>
            <a:ext cx="5182801" cy="3745886"/>
          </a:xfrm>
          <a:prstGeom prst="rect">
            <a:avLst/>
          </a:prstGeom>
        </p:spPr>
      </p:pic>
      <p:pic>
        <p:nvPicPr>
          <p:cNvPr id="9" name="图片 8"/>
          <p:cNvPicPr/>
          <p:nvPr>
            <p:custDataLst>
              <p:tags r:id="rId8"/>
            </p:custDataLst>
          </p:nvPr>
        </p:nvPicPr>
        <p:blipFill rotWithShape="1">
          <a:blip r:embed="rId9"/>
          <a:srcRect/>
          <a:stretch>
            <a:fillRect/>
          </a:stretch>
        </p:blipFill>
        <p:spPr>
          <a:xfrm>
            <a:off x="6082800" y="610152"/>
            <a:ext cx="5484498" cy="5637600"/>
          </a:xfrm>
          <a:prstGeom prst="rect">
            <a:avLst/>
          </a:prstGeom>
        </p:spPr>
      </p:pic>
      <p:sp>
        <p:nvSpPr>
          <p:cNvPr id="4" name="Title 6"/>
          <p:cNvSpPr txBox="1"/>
          <p:nvPr>
            <p:custDataLst>
              <p:tags r:id="rId10"/>
            </p:custDataLst>
          </p:nvPr>
        </p:nvSpPr>
        <p:spPr>
          <a:xfrm>
            <a:off x="608399" y="4584686"/>
            <a:ext cx="5182801" cy="1663066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0170" tIns="46990" rIns="90170" bIns="4699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 algn="just">
              <a:lnSpc>
                <a:spcPct val="130000"/>
              </a:lnSpc>
              <a:spcAft>
                <a:spcPts val="800"/>
              </a:spcAft>
              <a:buClr>
                <a:schemeClr val="tx1">
                  <a:lumMod val="65000"/>
                  <a:lumOff val="35000"/>
                </a:schemeClr>
              </a:buClr>
            </a:pPr>
            <a:r>
              <a:rPr lang="zh-CN" altLang="en-US" sz="1600" spc="5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单击此处输入你的正文，文字是您思想的提炼;</a:t>
            </a:r>
            <a:endParaRPr lang="zh-CN" altLang="en-US" sz="1600" spc="5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lvl="0" algn="just">
              <a:lnSpc>
                <a:spcPct val="130000"/>
              </a:lnSpc>
              <a:spcAft>
                <a:spcPts val="800"/>
              </a:spcAft>
              <a:buClr>
                <a:schemeClr val="tx1">
                  <a:lumMod val="65000"/>
                  <a:lumOff val="35000"/>
                </a:schemeClr>
              </a:buClr>
            </a:pPr>
            <a:r>
              <a:rPr lang="zh-CN" altLang="en-US" sz="1600" spc="50" dirty="0">
                <a:ln w="3175">
                  <a:noFill/>
                  <a:prstDash val="dash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为了最终演示发布的良好效果，请尽量言简意赅的阐述观点；根据需要可酌情增减文字，以便观者可以准确理解您所传达的信息。</a:t>
            </a:r>
            <a:endParaRPr lang="zh-CN" altLang="en-US" sz="1600" spc="50" dirty="0">
              <a:ln w="3175">
                <a:noFill/>
                <a:prstDash val="dash"/>
              </a:ln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>
            <p:custDataLst>
              <p:tags r:id="rId1"/>
            </p:custDataLst>
          </p:nvPr>
        </p:nvSpPr>
        <p:spPr bwMode="auto">
          <a:xfrm>
            <a:off x="1819592" y="0"/>
            <a:ext cx="71755" cy="6858000"/>
          </a:xfrm>
          <a:prstGeom prst="rect">
            <a:avLst/>
          </a:prstGeom>
          <a:solidFill>
            <a:schemeClr val="accent1"/>
          </a:solidFill>
          <a:ln w="19050">
            <a:noFill/>
            <a:round/>
          </a:ln>
        </p:spPr>
        <p:txBody>
          <a:bodyPr wrap="square" anchor="ctr">
            <a:normAutofit/>
          </a:bodyPr>
          <a:lstStyle/>
          <a:p>
            <a:pPr algn="ctr">
              <a:lnSpc>
                <a:spcPct val="120000"/>
              </a:lnSpc>
            </a:pPr>
            <a:endParaRPr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>
            <p:custDataLst>
              <p:tags r:id="rId2"/>
            </p:custDataLst>
          </p:nvPr>
        </p:nvSpPr>
        <p:spPr bwMode="auto">
          <a:xfrm>
            <a:off x="1537652" y="4315460"/>
            <a:ext cx="635000" cy="635000"/>
          </a:xfrm>
          <a:prstGeom prst="ellipse">
            <a:avLst/>
          </a:prstGeom>
          <a:solidFill>
            <a:schemeClr val="bg2"/>
          </a:solidFill>
          <a:ln w="57150">
            <a:noFill/>
            <a:round/>
          </a:ln>
        </p:spPr>
        <p:txBody>
          <a:bodyPr rot="0" spcFirstLastPara="0" vert="horz" wrap="square" lIns="91440" tIns="46800" rIns="91440" bIns="46800" anchor="ctr" anchorCtr="1" forceAA="0" compatLnSpc="1">
            <a:normAutofit fontScale="62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>
            <p:custDataLst>
              <p:tags r:id="rId3"/>
            </p:custDataLst>
          </p:nvPr>
        </p:nvSpPr>
        <p:spPr>
          <a:xfrm>
            <a:off x="2399347" y="3754755"/>
            <a:ext cx="4191000" cy="1757045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单击此处添加标题内容，文字是您思想的提炼，请尽量言简意赅的阐述观点</a:t>
            </a:r>
            <a:endParaRPr lang="zh-CN" altLang="en-US" sz="2000" b="1" spc="20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34" name="椭圆 33"/>
          <p:cNvSpPr/>
          <p:nvPr>
            <p:custDataLst>
              <p:tags r:id="rId4"/>
            </p:custDataLst>
          </p:nvPr>
        </p:nvSpPr>
        <p:spPr bwMode="auto">
          <a:xfrm>
            <a:off x="1537652" y="1906905"/>
            <a:ext cx="635000" cy="635000"/>
          </a:xfrm>
          <a:prstGeom prst="ellipse">
            <a:avLst/>
          </a:prstGeom>
          <a:solidFill>
            <a:schemeClr val="bg2"/>
          </a:solidFill>
          <a:ln w="57150">
            <a:noFill/>
            <a:round/>
          </a:ln>
        </p:spPr>
        <p:txBody>
          <a:bodyPr rot="0" spcFirstLastPara="0" vert="horz" wrap="square" lIns="91440" tIns="46800" rIns="91440" bIns="46800" anchor="ctr" anchorCtr="1" forceAA="0" compatLnSpc="1">
            <a:normAutofit fontScale="62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>
            <p:custDataLst>
              <p:tags r:id="rId5"/>
            </p:custDataLst>
          </p:nvPr>
        </p:nvSpPr>
        <p:spPr>
          <a:xfrm>
            <a:off x="2399347" y="1346200"/>
            <a:ext cx="4191000" cy="1757045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单击此处添加标题内容，文字是您思想的提炼，请尽量言简意赅的阐述观点</a:t>
            </a:r>
            <a:endParaRPr lang="zh-CN" altLang="en-US" sz="2000" b="1" spc="20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6"/>
            </p:custDataLst>
          </p:nvPr>
        </p:nvSpPr>
        <p:spPr>
          <a:xfrm>
            <a:off x="9304199" y="2503281"/>
            <a:ext cx="2219602" cy="1107996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pPr algn="ctr"/>
            <a:r>
              <a:rPr lang="zh-CN" altLang="en-US" sz="6600" spc="200" dirty="0">
                <a:solidFill>
                  <a:schemeClr val="bg1"/>
                </a:solidFill>
                <a:latin typeface="Arial" panose="020B0604020202020204" pitchFamily="34" charset="0"/>
                <a:ea typeface="汉仪旗黑-85S" panose="00020600040101010101" pitchFamily="18" charset="-122"/>
              </a:rPr>
              <a:t>目录</a:t>
            </a:r>
            <a:endParaRPr lang="zh-CN" altLang="en-US" sz="6600" spc="200" dirty="0">
              <a:solidFill>
                <a:schemeClr val="bg1"/>
              </a:solidFill>
              <a:latin typeface="Arial" panose="020B0604020202020204" pitchFamily="34" charset="0"/>
              <a:ea typeface="汉仪旗黑-85S" panose="00020600040101010101" pitchFamily="18" charset="-122"/>
            </a:endParaRPr>
          </a:p>
        </p:txBody>
      </p:sp>
      <p:sp>
        <p:nvSpPr>
          <p:cNvPr id="9" name="矩形 8"/>
          <p:cNvSpPr/>
          <p:nvPr>
            <p:custDataLst>
              <p:tags r:id="rId7"/>
            </p:custDataLst>
          </p:nvPr>
        </p:nvSpPr>
        <p:spPr>
          <a:xfrm>
            <a:off x="9619427" y="3770519"/>
            <a:ext cx="1589146" cy="76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25000" lnSpcReduction="20000"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>
            <p:custDataLst>
              <p:tags r:id="rId1"/>
            </p:custDataLst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0" y="953691"/>
            <a:ext cx="12192000" cy="4950618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/>
          <p:nvPr>
            <p:custDataLst>
              <p:tags r:id="rId5"/>
            </p:custDataLst>
          </p:nvPr>
        </p:nvPicPr>
        <p:blipFill rotWithShape="1">
          <a:blip r:embed="rId6"/>
          <a:srcRect/>
          <a:stretch>
            <a:fillRect/>
          </a:stretch>
        </p:blipFill>
        <p:spPr>
          <a:xfrm>
            <a:off x="0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" name="文本框 2"/>
          <p:cNvSpPr txBox="1"/>
          <p:nvPr>
            <p:custDataLst>
              <p:tags r:id="rId7"/>
            </p:custDataLst>
          </p:nvPr>
        </p:nvSpPr>
        <p:spPr>
          <a:xfrm>
            <a:off x="6704401" y="1792783"/>
            <a:ext cx="4689314" cy="3272434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单击此处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4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添加大标题内容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" name="矩形: 圆角 3"/>
          <p:cNvSpPr/>
          <p:nvPr>
            <p:custDataLst>
              <p:tags r:id="rId8"/>
            </p:custDataLst>
          </p:nvPr>
        </p:nvSpPr>
        <p:spPr>
          <a:xfrm>
            <a:off x="763199" y="605954"/>
            <a:ext cx="907181" cy="31326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55000" lnSpcReduction="20000"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33"/>
          <p:cNvSpPr txBox="1"/>
          <p:nvPr>
            <p:custDataLst>
              <p:tags r:id="rId9"/>
            </p:custDataLst>
          </p:nvPr>
        </p:nvSpPr>
        <p:spPr>
          <a:xfrm>
            <a:off x="810268" y="612669"/>
            <a:ext cx="860112" cy="307777"/>
          </a:xfrm>
          <a:prstGeom prst="rect">
            <a:avLst/>
          </a:prstGeom>
          <a:noFill/>
        </p:spPr>
        <p:txBody>
          <a:bodyPr wrap="square" lIns="90000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1" i="0" spc="10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LOGO</a:t>
            </a:r>
            <a:endParaRPr kumimoji="0" lang="en-US" altLang="zh-CN" sz="1400" b="1" i="0" spc="10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/>
          <p:nvPr>
            <p:custDataLst>
              <p:tags r:id="rId1"/>
            </p:custDataLst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3429000"/>
          </a:xfrm>
          <a:prstGeom prst="rect">
            <a:avLst/>
          </a:prstGeom>
        </p:spPr>
      </p:pic>
      <p:sp>
        <p:nvSpPr>
          <p:cNvPr id="3" name="Title 6"/>
          <p:cNvSpPr txBox="1"/>
          <p:nvPr>
            <p:custDataLst>
              <p:tags r:id="rId3"/>
            </p:custDataLst>
          </p:nvPr>
        </p:nvSpPr>
        <p:spPr>
          <a:xfrm>
            <a:off x="1247107" y="1083628"/>
            <a:ext cx="4681567" cy="140640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0170" tIns="46990" rIns="90170" bIns="46990" anchor="t" anchorCtr="0">
            <a:normAutofit lnSpcReduction="10000"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lvl="0">
              <a:lnSpc>
                <a:spcPct val="100000"/>
              </a:lnSpc>
              <a:spcAft>
                <a:spcPts val="800"/>
              </a:spcAft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单击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lvl="0">
              <a:lnSpc>
                <a:spcPct val="100000"/>
              </a:lnSpc>
              <a:spcAft>
                <a:spcPts val="800"/>
              </a:spcAft>
            </a:pPr>
            <a:r>
              <a:rPr lang="zh-CN" altLang="en-US" sz="4000" b="1" spc="300" dirty="0">
                <a:ln w="3175">
                  <a:noFill/>
                  <a:prstDash val="dash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此处添加大标题</a:t>
            </a:r>
            <a:endParaRPr lang="zh-CN" altLang="en-US" sz="4000" b="1" spc="300" dirty="0">
              <a:ln w="3175">
                <a:noFill/>
                <a:prstDash val="dash"/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Title 6"/>
          <p:cNvSpPr txBox="1"/>
          <p:nvPr>
            <p:custDataLst>
              <p:tags r:id="rId4"/>
            </p:custDataLst>
          </p:nvPr>
        </p:nvSpPr>
        <p:spPr>
          <a:xfrm>
            <a:off x="1259172" y="4638711"/>
            <a:ext cx="2834661" cy="1169581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0170" tIns="0" rIns="90170" bIns="4699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just">
              <a:lnSpc>
                <a:spcPct val="130000"/>
              </a:lnSpc>
              <a:spcAft>
                <a:spcPts val="800"/>
              </a:spcAft>
            </a:pPr>
            <a:r>
              <a:rPr lang="zh-CN" altLang="en-US" sz="1600" spc="5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单击此处输入你的正文，文字是您思想的提炼，请尽量言简意赅的阐述观点；</a:t>
            </a:r>
            <a:endParaRPr lang="zh-CN" altLang="en-US" sz="1600" spc="5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Title 6"/>
          <p:cNvSpPr txBox="1"/>
          <p:nvPr>
            <p:custDataLst>
              <p:tags r:id="rId5"/>
            </p:custDataLst>
          </p:nvPr>
        </p:nvSpPr>
        <p:spPr>
          <a:xfrm>
            <a:off x="1247107" y="4132244"/>
            <a:ext cx="2834661" cy="506467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0170" tIns="46990" rIns="90170" bIns="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defTabSz="913765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lang="zh-CN" altLang="en-US" sz="2000" b="1" spc="150" dirty="0">
                <a:ln w="3175">
                  <a:noFill/>
                  <a:prstDash val="dash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单击此处添加小标题</a:t>
            </a:r>
            <a:endParaRPr lang="zh-CN" altLang="en-US" sz="2000" b="1" spc="150" dirty="0">
              <a:ln w="3175">
                <a:noFill/>
                <a:prstDash val="dash"/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Title 6"/>
          <p:cNvSpPr txBox="1"/>
          <p:nvPr>
            <p:custDataLst>
              <p:tags r:id="rId6"/>
            </p:custDataLst>
          </p:nvPr>
        </p:nvSpPr>
        <p:spPr>
          <a:xfrm>
            <a:off x="4838651" y="4633017"/>
            <a:ext cx="2834661" cy="1169581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0170" tIns="0" rIns="90170" bIns="4699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just">
              <a:lnSpc>
                <a:spcPct val="130000"/>
              </a:lnSpc>
              <a:spcAft>
                <a:spcPts val="800"/>
              </a:spcAft>
            </a:pPr>
            <a:r>
              <a:rPr lang="zh-CN" altLang="en-US" sz="1600" spc="5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单击此处输入你的正文，文字是您思想的提炼，请尽量言简意赅的阐述观点；</a:t>
            </a:r>
            <a:endParaRPr lang="zh-CN" altLang="en-US" sz="1600" spc="5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Title 6"/>
          <p:cNvSpPr txBox="1"/>
          <p:nvPr>
            <p:custDataLst>
              <p:tags r:id="rId7"/>
            </p:custDataLst>
          </p:nvPr>
        </p:nvSpPr>
        <p:spPr>
          <a:xfrm>
            <a:off x="4826586" y="4126550"/>
            <a:ext cx="2834661" cy="506467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0170" tIns="46990" rIns="90170" bIns="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defTabSz="913765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lang="zh-CN" altLang="en-US" sz="2000" b="1" spc="150" dirty="0">
                <a:ln w="3175">
                  <a:noFill/>
                  <a:prstDash val="dash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单击此处添加小标题</a:t>
            </a:r>
            <a:endParaRPr lang="zh-CN" altLang="en-US" sz="2000" b="1" spc="150" dirty="0">
              <a:ln w="3175">
                <a:noFill/>
                <a:prstDash val="dash"/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Title 6"/>
          <p:cNvSpPr txBox="1"/>
          <p:nvPr>
            <p:custDataLst>
              <p:tags r:id="rId8"/>
            </p:custDataLst>
          </p:nvPr>
        </p:nvSpPr>
        <p:spPr>
          <a:xfrm>
            <a:off x="8418130" y="4633017"/>
            <a:ext cx="2834661" cy="1169581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0170" tIns="0" rIns="90170" bIns="4699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just">
              <a:lnSpc>
                <a:spcPct val="130000"/>
              </a:lnSpc>
              <a:spcAft>
                <a:spcPts val="800"/>
              </a:spcAft>
            </a:pPr>
            <a:r>
              <a:rPr lang="zh-CN" altLang="en-US" sz="1600" spc="5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单击此处输入你的正文，文字是您思想的提炼，请尽量言简意赅的阐述观点；</a:t>
            </a:r>
            <a:endParaRPr lang="zh-CN" altLang="en-US" sz="1600" spc="5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Title 6"/>
          <p:cNvSpPr txBox="1"/>
          <p:nvPr>
            <p:custDataLst>
              <p:tags r:id="rId9"/>
            </p:custDataLst>
          </p:nvPr>
        </p:nvSpPr>
        <p:spPr>
          <a:xfrm>
            <a:off x="8406065" y="4126550"/>
            <a:ext cx="2834661" cy="506467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0170" tIns="46990" rIns="90170" bIns="0" anchor="ctr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0" marR="0" lvl="0" indent="0" defTabSz="913765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lang="zh-CN" altLang="en-US" sz="2000" b="1" spc="150" dirty="0">
                <a:ln w="3175">
                  <a:noFill/>
                  <a:prstDash val="dash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单击此处添加小标题</a:t>
            </a:r>
            <a:endParaRPr lang="zh-CN" altLang="en-US" sz="2000" b="1" spc="150" dirty="0">
              <a:ln w="3175">
                <a:noFill/>
                <a:prstDash val="dash"/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>
            <p:custDataLst>
              <p:tags r:id="rId10"/>
            </p:custDataLst>
          </p:nvPr>
        </p:nvGrpSpPr>
        <p:grpSpPr>
          <a:xfrm>
            <a:off x="763199" y="605954"/>
            <a:ext cx="907181" cy="314492"/>
            <a:chOff x="572509" y="277950"/>
            <a:chExt cx="907181" cy="314492"/>
          </a:xfrm>
        </p:grpSpPr>
        <p:sp>
          <p:nvSpPr>
            <p:cNvPr id="11" name="矩形: 圆角 10"/>
            <p:cNvSpPr/>
            <p:nvPr>
              <p:custDataLst>
                <p:tags r:id="rId11"/>
              </p:custDataLst>
            </p:nvPr>
          </p:nvSpPr>
          <p:spPr>
            <a:xfrm>
              <a:off x="572509" y="277950"/>
              <a:ext cx="907181" cy="31326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55000" lnSpcReduction="20000"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2" name="文本框 33"/>
            <p:cNvSpPr txBox="1"/>
            <p:nvPr>
              <p:custDataLst>
                <p:tags r:id="rId12"/>
              </p:custDataLst>
            </p:nvPr>
          </p:nvSpPr>
          <p:spPr>
            <a:xfrm>
              <a:off x="619578" y="284665"/>
              <a:ext cx="860112" cy="307777"/>
            </a:xfrm>
            <a:prstGeom prst="rect">
              <a:avLst/>
            </a:prstGeom>
            <a:noFill/>
          </p:spPr>
          <p:txBody>
            <a:bodyPr wrap="square" lIns="90000" rtlCol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en-US" altLang="zh-CN" sz="1400" b="1" i="0" spc="100" baseline="0" noProof="0" dirty="0">
                  <a:ln>
                    <a:noFill/>
                  </a:ln>
                  <a:solidFill>
                    <a:schemeClr val="bg1">
                      <a:alpha val="80000"/>
                    </a:scheme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LOGO</a:t>
              </a:r>
              <a:endParaRPr kumimoji="0" lang="en-US" altLang="zh-CN" sz="1400" b="1" i="0" spc="100" baseline="0" noProof="0" dirty="0">
                <a:ln>
                  <a:noFill/>
                </a:ln>
                <a:solidFill>
                  <a:schemeClr val="bg1">
                    <a:alpha val="8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custDataLst>
      <p:tags r:id="rId13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/>
          <p:nvPr>
            <p:custDataLst>
              <p:tags r:id="rId1"/>
            </p:custDataLst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矩形 16"/>
          <p:cNvSpPr/>
          <p:nvPr>
            <p:custDataLst>
              <p:tags r:id="rId4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608400" y="608400"/>
            <a:ext cx="10970823" cy="706755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rPr>
              <a:t>单击此处添加大标题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4" name="任意多边形: 形状 3"/>
          <p:cNvSpPr/>
          <p:nvPr>
            <p:custDataLst>
              <p:tags r:id="rId6"/>
            </p:custDataLst>
          </p:nvPr>
        </p:nvSpPr>
        <p:spPr>
          <a:xfrm>
            <a:off x="689925" y="4087326"/>
            <a:ext cx="1601528" cy="1407160"/>
          </a:xfrm>
          <a:custGeom>
            <a:avLst/>
            <a:gdLst>
              <a:gd name="connsiteX0" fmla="*/ 234531 w 1601528"/>
              <a:gd name="connsiteY0" fmla="*/ 0 h 1407160"/>
              <a:gd name="connsiteX1" fmla="*/ 975020 w 1601528"/>
              <a:gd name="connsiteY1" fmla="*/ 0 h 1407160"/>
              <a:gd name="connsiteX2" fmla="*/ 1601528 w 1601528"/>
              <a:gd name="connsiteY2" fmla="*/ 1407160 h 1407160"/>
              <a:gd name="connsiteX3" fmla="*/ 234531 w 1601528"/>
              <a:gd name="connsiteY3" fmla="*/ 1407160 h 1407160"/>
              <a:gd name="connsiteX4" fmla="*/ 0 w 1601528"/>
              <a:gd name="connsiteY4" fmla="*/ 1172629 h 1407160"/>
              <a:gd name="connsiteX5" fmla="*/ 0 w 1601528"/>
              <a:gd name="connsiteY5" fmla="*/ 234531 h 1407160"/>
              <a:gd name="connsiteX6" fmla="*/ 234531 w 1601528"/>
              <a:gd name="connsiteY6" fmla="*/ 0 h 140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1528" h="1407160">
                <a:moveTo>
                  <a:pt x="234531" y="0"/>
                </a:moveTo>
                <a:lnTo>
                  <a:pt x="975020" y="0"/>
                </a:lnTo>
                <a:lnTo>
                  <a:pt x="1601528" y="1407160"/>
                </a:lnTo>
                <a:lnTo>
                  <a:pt x="234531" y="1407160"/>
                </a:lnTo>
                <a:cubicBezTo>
                  <a:pt x="105003" y="1407160"/>
                  <a:pt x="0" y="1302157"/>
                  <a:pt x="0" y="1172629"/>
                </a:cubicBezTo>
                <a:lnTo>
                  <a:pt x="0" y="234531"/>
                </a:lnTo>
                <a:cubicBezTo>
                  <a:pt x="0" y="105003"/>
                  <a:pt x="105003" y="0"/>
                  <a:pt x="234531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矩形: 圆角 4"/>
          <p:cNvSpPr/>
          <p:nvPr>
            <p:custDataLst>
              <p:tags r:id="rId7"/>
            </p:custDataLst>
          </p:nvPr>
        </p:nvSpPr>
        <p:spPr>
          <a:xfrm flipH="1">
            <a:off x="1234436" y="2296626"/>
            <a:ext cx="10267633" cy="1407600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任意多边形: 形状 7"/>
          <p:cNvSpPr/>
          <p:nvPr>
            <p:custDataLst>
              <p:tags r:id="rId8"/>
            </p:custDataLst>
          </p:nvPr>
        </p:nvSpPr>
        <p:spPr>
          <a:xfrm>
            <a:off x="689924" y="2296626"/>
            <a:ext cx="1601528" cy="1416396"/>
          </a:xfrm>
          <a:custGeom>
            <a:avLst/>
            <a:gdLst>
              <a:gd name="connsiteX0" fmla="*/ 234531 w 1601528"/>
              <a:gd name="connsiteY0" fmla="*/ 0 h 1407160"/>
              <a:gd name="connsiteX1" fmla="*/ 975020 w 1601528"/>
              <a:gd name="connsiteY1" fmla="*/ 0 h 1407160"/>
              <a:gd name="connsiteX2" fmla="*/ 1601528 w 1601528"/>
              <a:gd name="connsiteY2" fmla="*/ 1407160 h 1407160"/>
              <a:gd name="connsiteX3" fmla="*/ 234531 w 1601528"/>
              <a:gd name="connsiteY3" fmla="*/ 1407160 h 1407160"/>
              <a:gd name="connsiteX4" fmla="*/ 0 w 1601528"/>
              <a:gd name="connsiteY4" fmla="*/ 1172629 h 1407160"/>
              <a:gd name="connsiteX5" fmla="*/ 0 w 1601528"/>
              <a:gd name="connsiteY5" fmla="*/ 234531 h 1407160"/>
              <a:gd name="connsiteX6" fmla="*/ 234531 w 1601528"/>
              <a:gd name="connsiteY6" fmla="*/ 0 h 140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1528" h="1407160">
                <a:moveTo>
                  <a:pt x="234531" y="0"/>
                </a:moveTo>
                <a:lnTo>
                  <a:pt x="975020" y="0"/>
                </a:lnTo>
                <a:lnTo>
                  <a:pt x="1601528" y="1407160"/>
                </a:lnTo>
                <a:lnTo>
                  <a:pt x="234531" y="1407160"/>
                </a:lnTo>
                <a:cubicBezTo>
                  <a:pt x="105003" y="1407160"/>
                  <a:pt x="0" y="1302157"/>
                  <a:pt x="0" y="1172629"/>
                </a:cubicBezTo>
                <a:lnTo>
                  <a:pt x="0" y="234531"/>
                </a:lnTo>
                <a:cubicBezTo>
                  <a:pt x="0" y="105003"/>
                  <a:pt x="105003" y="0"/>
                  <a:pt x="234531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9"/>
            </p:custDataLst>
          </p:nvPr>
        </p:nvSpPr>
        <p:spPr>
          <a:xfrm flipH="1">
            <a:off x="2612705" y="4801725"/>
            <a:ext cx="8185150" cy="362343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defRPr sz="1600" spc="150">
                <a:uFillTx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点击此处添加正文文字，文字是您思想的提炼，请尽可能言简意赅的阐述您的观点。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0"/>
            </p:custDataLst>
          </p:nvPr>
        </p:nvSpPr>
        <p:spPr>
          <a:xfrm flipH="1">
            <a:off x="2612705" y="4360435"/>
            <a:ext cx="8185150" cy="429861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1"/>
            </p:custDataLst>
          </p:nvPr>
        </p:nvSpPr>
        <p:spPr>
          <a:xfrm flipH="1">
            <a:off x="797875" y="4298586"/>
            <a:ext cx="883285" cy="1015365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6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6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2"/>
            </p:custDataLst>
          </p:nvPr>
        </p:nvSpPr>
        <p:spPr>
          <a:xfrm flipH="1">
            <a:off x="2612705" y="3020331"/>
            <a:ext cx="8185150" cy="362343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defRPr sz="1600" spc="150">
                <a:uFillTx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点击此处添加正文文字，文字是您思想的提炼，请尽可能言简意赅的阐述您的观点。</a:t>
            </a: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3"/>
            </p:custDataLst>
          </p:nvPr>
        </p:nvSpPr>
        <p:spPr>
          <a:xfrm flipH="1">
            <a:off x="2612705" y="2579041"/>
            <a:ext cx="8185150" cy="429861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: 圆角 13"/>
          <p:cNvSpPr/>
          <p:nvPr>
            <p:custDataLst>
              <p:tags r:id="rId14"/>
            </p:custDataLst>
          </p:nvPr>
        </p:nvSpPr>
        <p:spPr>
          <a:xfrm flipH="1">
            <a:off x="689924" y="4087326"/>
            <a:ext cx="10812146" cy="1407600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15"/>
            </p:custDataLst>
          </p:nvPr>
        </p:nvSpPr>
        <p:spPr>
          <a:xfrm flipH="1">
            <a:off x="797875" y="2492524"/>
            <a:ext cx="883285" cy="1015365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 fontScale="77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6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sz="6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6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/>
          <p:nvPr>
            <p:custDataLst>
              <p:tags r:id="rId1"/>
            </p:custDataLst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2" name="矩形 21"/>
          <p:cNvSpPr/>
          <p:nvPr>
            <p:custDataLst>
              <p:tags r:id="rId4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608400" y="608400"/>
            <a:ext cx="10970823" cy="706755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rPr>
              <a:t>单击此处添加大标题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4" name="矩形: 圆角 3"/>
          <p:cNvSpPr/>
          <p:nvPr>
            <p:custDataLst>
              <p:tags r:id="rId6"/>
            </p:custDataLst>
          </p:nvPr>
        </p:nvSpPr>
        <p:spPr>
          <a:xfrm flipH="1">
            <a:off x="1234733" y="4838116"/>
            <a:ext cx="10267633" cy="1249680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矩形: 圆角 4"/>
          <p:cNvSpPr/>
          <p:nvPr>
            <p:custDataLst>
              <p:tags r:id="rId7"/>
            </p:custDataLst>
          </p:nvPr>
        </p:nvSpPr>
        <p:spPr>
          <a:xfrm flipH="1">
            <a:off x="1234733" y="3270936"/>
            <a:ext cx="10267633" cy="1249680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: 圆角 7"/>
          <p:cNvSpPr/>
          <p:nvPr>
            <p:custDataLst>
              <p:tags r:id="rId8"/>
            </p:custDataLst>
          </p:nvPr>
        </p:nvSpPr>
        <p:spPr>
          <a:xfrm flipH="1">
            <a:off x="1234140" y="1703756"/>
            <a:ext cx="10267633" cy="1249680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任意多边形: 形状 8"/>
          <p:cNvSpPr/>
          <p:nvPr>
            <p:custDataLst>
              <p:tags r:id="rId9"/>
            </p:custDataLst>
          </p:nvPr>
        </p:nvSpPr>
        <p:spPr>
          <a:xfrm>
            <a:off x="690221" y="4838311"/>
            <a:ext cx="1601528" cy="1249289"/>
          </a:xfrm>
          <a:custGeom>
            <a:avLst/>
            <a:gdLst>
              <a:gd name="connsiteX0" fmla="*/ 234531 w 1601528"/>
              <a:gd name="connsiteY0" fmla="*/ 0 h 1407160"/>
              <a:gd name="connsiteX1" fmla="*/ 975020 w 1601528"/>
              <a:gd name="connsiteY1" fmla="*/ 0 h 1407160"/>
              <a:gd name="connsiteX2" fmla="*/ 1601528 w 1601528"/>
              <a:gd name="connsiteY2" fmla="*/ 1407160 h 1407160"/>
              <a:gd name="connsiteX3" fmla="*/ 234531 w 1601528"/>
              <a:gd name="connsiteY3" fmla="*/ 1407160 h 1407160"/>
              <a:gd name="connsiteX4" fmla="*/ 0 w 1601528"/>
              <a:gd name="connsiteY4" fmla="*/ 1172629 h 1407160"/>
              <a:gd name="connsiteX5" fmla="*/ 0 w 1601528"/>
              <a:gd name="connsiteY5" fmla="*/ 234531 h 1407160"/>
              <a:gd name="connsiteX6" fmla="*/ 234531 w 1601528"/>
              <a:gd name="connsiteY6" fmla="*/ 0 h 140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1528" h="1407160">
                <a:moveTo>
                  <a:pt x="234531" y="0"/>
                </a:moveTo>
                <a:lnTo>
                  <a:pt x="975020" y="0"/>
                </a:lnTo>
                <a:lnTo>
                  <a:pt x="1601528" y="1407160"/>
                </a:lnTo>
                <a:lnTo>
                  <a:pt x="234531" y="1407160"/>
                </a:lnTo>
                <a:cubicBezTo>
                  <a:pt x="105003" y="1407160"/>
                  <a:pt x="0" y="1302157"/>
                  <a:pt x="0" y="1172629"/>
                </a:cubicBezTo>
                <a:lnTo>
                  <a:pt x="0" y="234531"/>
                </a:lnTo>
                <a:cubicBezTo>
                  <a:pt x="0" y="105003"/>
                  <a:pt x="105003" y="0"/>
                  <a:pt x="234531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任意多边形: 形状 9"/>
          <p:cNvSpPr/>
          <p:nvPr>
            <p:custDataLst>
              <p:tags r:id="rId10"/>
            </p:custDataLst>
          </p:nvPr>
        </p:nvSpPr>
        <p:spPr>
          <a:xfrm>
            <a:off x="690221" y="3271131"/>
            <a:ext cx="1601528" cy="1249289"/>
          </a:xfrm>
          <a:custGeom>
            <a:avLst/>
            <a:gdLst>
              <a:gd name="connsiteX0" fmla="*/ 234531 w 1601528"/>
              <a:gd name="connsiteY0" fmla="*/ 0 h 1407160"/>
              <a:gd name="connsiteX1" fmla="*/ 975020 w 1601528"/>
              <a:gd name="connsiteY1" fmla="*/ 0 h 1407160"/>
              <a:gd name="connsiteX2" fmla="*/ 1601528 w 1601528"/>
              <a:gd name="connsiteY2" fmla="*/ 1407160 h 1407160"/>
              <a:gd name="connsiteX3" fmla="*/ 234531 w 1601528"/>
              <a:gd name="connsiteY3" fmla="*/ 1407160 h 1407160"/>
              <a:gd name="connsiteX4" fmla="*/ 0 w 1601528"/>
              <a:gd name="connsiteY4" fmla="*/ 1172629 h 1407160"/>
              <a:gd name="connsiteX5" fmla="*/ 0 w 1601528"/>
              <a:gd name="connsiteY5" fmla="*/ 234531 h 1407160"/>
              <a:gd name="connsiteX6" fmla="*/ 234531 w 1601528"/>
              <a:gd name="connsiteY6" fmla="*/ 0 h 140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1528" h="1407160">
                <a:moveTo>
                  <a:pt x="234531" y="0"/>
                </a:moveTo>
                <a:lnTo>
                  <a:pt x="975020" y="0"/>
                </a:lnTo>
                <a:lnTo>
                  <a:pt x="1601528" y="1407160"/>
                </a:lnTo>
                <a:lnTo>
                  <a:pt x="234531" y="1407160"/>
                </a:lnTo>
                <a:cubicBezTo>
                  <a:pt x="105003" y="1407160"/>
                  <a:pt x="0" y="1302157"/>
                  <a:pt x="0" y="1172629"/>
                </a:cubicBezTo>
                <a:lnTo>
                  <a:pt x="0" y="234531"/>
                </a:lnTo>
                <a:cubicBezTo>
                  <a:pt x="0" y="105003"/>
                  <a:pt x="105003" y="0"/>
                  <a:pt x="234531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任意多边形: 形状 10"/>
          <p:cNvSpPr/>
          <p:nvPr>
            <p:custDataLst>
              <p:tags r:id="rId11"/>
            </p:custDataLst>
          </p:nvPr>
        </p:nvSpPr>
        <p:spPr>
          <a:xfrm>
            <a:off x="689628" y="1703951"/>
            <a:ext cx="1601528" cy="1249289"/>
          </a:xfrm>
          <a:custGeom>
            <a:avLst/>
            <a:gdLst>
              <a:gd name="connsiteX0" fmla="*/ 234531 w 1601528"/>
              <a:gd name="connsiteY0" fmla="*/ 0 h 1407160"/>
              <a:gd name="connsiteX1" fmla="*/ 975020 w 1601528"/>
              <a:gd name="connsiteY1" fmla="*/ 0 h 1407160"/>
              <a:gd name="connsiteX2" fmla="*/ 1601528 w 1601528"/>
              <a:gd name="connsiteY2" fmla="*/ 1407160 h 1407160"/>
              <a:gd name="connsiteX3" fmla="*/ 234531 w 1601528"/>
              <a:gd name="connsiteY3" fmla="*/ 1407160 h 1407160"/>
              <a:gd name="connsiteX4" fmla="*/ 0 w 1601528"/>
              <a:gd name="connsiteY4" fmla="*/ 1172629 h 1407160"/>
              <a:gd name="connsiteX5" fmla="*/ 0 w 1601528"/>
              <a:gd name="connsiteY5" fmla="*/ 234531 h 1407160"/>
              <a:gd name="connsiteX6" fmla="*/ 234531 w 1601528"/>
              <a:gd name="connsiteY6" fmla="*/ 0 h 140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1528" h="1407160">
                <a:moveTo>
                  <a:pt x="234531" y="0"/>
                </a:moveTo>
                <a:lnTo>
                  <a:pt x="975020" y="0"/>
                </a:lnTo>
                <a:lnTo>
                  <a:pt x="1601528" y="1407160"/>
                </a:lnTo>
                <a:lnTo>
                  <a:pt x="234531" y="1407160"/>
                </a:lnTo>
                <a:cubicBezTo>
                  <a:pt x="105003" y="1407160"/>
                  <a:pt x="0" y="1302157"/>
                  <a:pt x="0" y="1172629"/>
                </a:cubicBezTo>
                <a:lnTo>
                  <a:pt x="0" y="234531"/>
                </a:lnTo>
                <a:cubicBezTo>
                  <a:pt x="0" y="105003"/>
                  <a:pt x="105003" y="0"/>
                  <a:pt x="234531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12"/>
            </p:custDataLst>
          </p:nvPr>
        </p:nvSpPr>
        <p:spPr>
          <a:xfrm flipH="1">
            <a:off x="2613001" y="5495341"/>
            <a:ext cx="8185150" cy="362343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defRPr sz="1600" spc="150">
                <a:uFillTx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点击此处添加正文文字，文字是您思想的提炼，请尽可能言简意赅的阐述您的观点。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3"/>
            </p:custDataLst>
          </p:nvPr>
        </p:nvSpPr>
        <p:spPr>
          <a:xfrm flipH="1">
            <a:off x="2613001" y="5054051"/>
            <a:ext cx="8185150" cy="429861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单击此处添加小标题</a:t>
            </a:r>
            <a:endParaRPr lang="zh-CN" altLang="en-US" sz="2000" b="1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4"/>
            </p:custDataLst>
          </p:nvPr>
        </p:nvSpPr>
        <p:spPr>
          <a:xfrm flipH="1">
            <a:off x="791186" y="4954956"/>
            <a:ext cx="897890" cy="1015365"/>
          </a:xfrm>
          <a:prstGeom prst="rect">
            <a:avLst/>
          </a:prstGeom>
          <a:noFill/>
        </p:spPr>
        <p:txBody>
          <a:bodyPr wrap="square" rtlCol="0" anchor="ctr">
            <a:normAutofit fontScale="77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6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6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15"/>
            </p:custDataLst>
          </p:nvPr>
        </p:nvSpPr>
        <p:spPr>
          <a:xfrm flipH="1">
            <a:off x="2613001" y="3915461"/>
            <a:ext cx="8185150" cy="362343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defRPr sz="1600" spc="150">
                <a:uFillTx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点击此处添加正文文字，文字是您思想的提炼，请尽可能言简意赅的阐述您的观点。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16"/>
            </p:custDataLst>
          </p:nvPr>
        </p:nvSpPr>
        <p:spPr>
          <a:xfrm flipH="1">
            <a:off x="2613001" y="3474171"/>
            <a:ext cx="8185150" cy="429861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17"/>
            </p:custDataLst>
          </p:nvPr>
        </p:nvSpPr>
        <p:spPr>
          <a:xfrm flipH="1">
            <a:off x="798171" y="3387776"/>
            <a:ext cx="883285" cy="1015365"/>
          </a:xfrm>
          <a:prstGeom prst="rect">
            <a:avLst/>
          </a:prstGeom>
          <a:noFill/>
        </p:spPr>
        <p:txBody>
          <a:bodyPr wrap="square" rtlCol="0" anchor="ctr">
            <a:normAutofit fontScale="77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6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6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18"/>
            </p:custDataLst>
          </p:nvPr>
        </p:nvSpPr>
        <p:spPr>
          <a:xfrm flipH="1">
            <a:off x="2613001" y="2348281"/>
            <a:ext cx="8185150" cy="362343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defRPr sz="1600" spc="150">
                <a:uFillTx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点击此处添加正文文字，文字是您思想的提炼，请尽可能言简意赅的阐述您的观点。</a:t>
            </a: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19"/>
            </p:custDataLst>
          </p:nvPr>
        </p:nvSpPr>
        <p:spPr>
          <a:xfrm flipH="1">
            <a:off x="2613001" y="1906991"/>
            <a:ext cx="8185150" cy="429861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20"/>
            </p:custDataLst>
          </p:nvPr>
        </p:nvSpPr>
        <p:spPr>
          <a:xfrm flipH="1">
            <a:off x="798171" y="1820596"/>
            <a:ext cx="883285" cy="1015365"/>
          </a:xfrm>
          <a:prstGeom prst="rect">
            <a:avLst/>
          </a:prstGeom>
          <a:noFill/>
        </p:spPr>
        <p:txBody>
          <a:bodyPr wrap="square" rtlCol="0" anchor="ctr">
            <a:normAutofit fontScale="77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6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sz="6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21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/>
          <p:nvPr>
            <p:custDataLst>
              <p:tags r:id="rId1"/>
            </p:custDataLst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7" name="矩形 26"/>
          <p:cNvSpPr/>
          <p:nvPr>
            <p:custDataLst>
              <p:tags r:id="rId4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608400" y="608400"/>
            <a:ext cx="10970823" cy="706755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rPr>
              <a:t>单击此处添加大标题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4" name="矩形: 圆角 3"/>
          <p:cNvSpPr/>
          <p:nvPr>
            <p:custDataLst>
              <p:tags r:id="rId6"/>
            </p:custDataLst>
          </p:nvPr>
        </p:nvSpPr>
        <p:spPr>
          <a:xfrm flipH="1">
            <a:off x="1234299" y="2798501"/>
            <a:ext cx="10267633" cy="1005827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矩形: 圆角 4"/>
          <p:cNvSpPr/>
          <p:nvPr>
            <p:custDataLst>
              <p:tags r:id="rId7"/>
            </p:custDataLst>
          </p:nvPr>
        </p:nvSpPr>
        <p:spPr>
          <a:xfrm flipH="1">
            <a:off x="1234299" y="3987226"/>
            <a:ext cx="10267633" cy="1005827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: 圆角 7"/>
          <p:cNvSpPr/>
          <p:nvPr>
            <p:custDataLst>
              <p:tags r:id="rId8"/>
            </p:custDataLst>
          </p:nvPr>
        </p:nvSpPr>
        <p:spPr>
          <a:xfrm flipH="1">
            <a:off x="1234299" y="5175950"/>
            <a:ext cx="10267633" cy="1005827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: 圆角 8"/>
          <p:cNvSpPr/>
          <p:nvPr>
            <p:custDataLst>
              <p:tags r:id="rId9"/>
            </p:custDataLst>
          </p:nvPr>
        </p:nvSpPr>
        <p:spPr>
          <a:xfrm flipH="1">
            <a:off x="1234575" y="1609777"/>
            <a:ext cx="10267633" cy="1005827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>
              <a:lnSpc>
                <a:spcPct val="120000"/>
              </a:lnSpc>
            </a:pPr>
            <a:endParaRPr kumimoji="1" lang="zh-CN" altLang="en-US" sz="1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: 形状 9"/>
          <p:cNvSpPr/>
          <p:nvPr>
            <p:custDataLst>
              <p:tags r:id="rId10"/>
            </p:custDataLst>
          </p:nvPr>
        </p:nvSpPr>
        <p:spPr>
          <a:xfrm>
            <a:off x="689787" y="2798658"/>
            <a:ext cx="1601528" cy="1005513"/>
          </a:xfrm>
          <a:custGeom>
            <a:avLst/>
            <a:gdLst>
              <a:gd name="connsiteX0" fmla="*/ 234531 w 1601528"/>
              <a:gd name="connsiteY0" fmla="*/ 0 h 1407160"/>
              <a:gd name="connsiteX1" fmla="*/ 975020 w 1601528"/>
              <a:gd name="connsiteY1" fmla="*/ 0 h 1407160"/>
              <a:gd name="connsiteX2" fmla="*/ 1601528 w 1601528"/>
              <a:gd name="connsiteY2" fmla="*/ 1407160 h 1407160"/>
              <a:gd name="connsiteX3" fmla="*/ 234531 w 1601528"/>
              <a:gd name="connsiteY3" fmla="*/ 1407160 h 1407160"/>
              <a:gd name="connsiteX4" fmla="*/ 0 w 1601528"/>
              <a:gd name="connsiteY4" fmla="*/ 1172629 h 1407160"/>
              <a:gd name="connsiteX5" fmla="*/ 0 w 1601528"/>
              <a:gd name="connsiteY5" fmla="*/ 234531 h 1407160"/>
              <a:gd name="connsiteX6" fmla="*/ 234531 w 1601528"/>
              <a:gd name="connsiteY6" fmla="*/ 0 h 140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1528" h="1407160">
                <a:moveTo>
                  <a:pt x="234531" y="0"/>
                </a:moveTo>
                <a:lnTo>
                  <a:pt x="975020" y="0"/>
                </a:lnTo>
                <a:lnTo>
                  <a:pt x="1601528" y="1407160"/>
                </a:lnTo>
                <a:lnTo>
                  <a:pt x="234531" y="1407160"/>
                </a:lnTo>
                <a:cubicBezTo>
                  <a:pt x="105003" y="1407160"/>
                  <a:pt x="0" y="1302157"/>
                  <a:pt x="0" y="1172629"/>
                </a:cubicBezTo>
                <a:lnTo>
                  <a:pt x="0" y="234531"/>
                </a:lnTo>
                <a:cubicBezTo>
                  <a:pt x="0" y="105003"/>
                  <a:pt x="105003" y="0"/>
                  <a:pt x="234531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任意多边形: 形状 10"/>
          <p:cNvSpPr/>
          <p:nvPr>
            <p:custDataLst>
              <p:tags r:id="rId11"/>
            </p:custDataLst>
          </p:nvPr>
        </p:nvSpPr>
        <p:spPr>
          <a:xfrm>
            <a:off x="689787" y="3987383"/>
            <a:ext cx="1601528" cy="1005513"/>
          </a:xfrm>
          <a:custGeom>
            <a:avLst/>
            <a:gdLst>
              <a:gd name="connsiteX0" fmla="*/ 234531 w 1601528"/>
              <a:gd name="connsiteY0" fmla="*/ 0 h 1407160"/>
              <a:gd name="connsiteX1" fmla="*/ 975020 w 1601528"/>
              <a:gd name="connsiteY1" fmla="*/ 0 h 1407160"/>
              <a:gd name="connsiteX2" fmla="*/ 1601528 w 1601528"/>
              <a:gd name="connsiteY2" fmla="*/ 1407160 h 1407160"/>
              <a:gd name="connsiteX3" fmla="*/ 234531 w 1601528"/>
              <a:gd name="connsiteY3" fmla="*/ 1407160 h 1407160"/>
              <a:gd name="connsiteX4" fmla="*/ 0 w 1601528"/>
              <a:gd name="connsiteY4" fmla="*/ 1172629 h 1407160"/>
              <a:gd name="connsiteX5" fmla="*/ 0 w 1601528"/>
              <a:gd name="connsiteY5" fmla="*/ 234531 h 1407160"/>
              <a:gd name="connsiteX6" fmla="*/ 234531 w 1601528"/>
              <a:gd name="connsiteY6" fmla="*/ 0 h 140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1528" h="1407160">
                <a:moveTo>
                  <a:pt x="234531" y="0"/>
                </a:moveTo>
                <a:lnTo>
                  <a:pt x="975020" y="0"/>
                </a:lnTo>
                <a:lnTo>
                  <a:pt x="1601528" y="1407160"/>
                </a:lnTo>
                <a:lnTo>
                  <a:pt x="234531" y="1407160"/>
                </a:lnTo>
                <a:cubicBezTo>
                  <a:pt x="105003" y="1407160"/>
                  <a:pt x="0" y="1302157"/>
                  <a:pt x="0" y="1172629"/>
                </a:cubicBezTo>
                <a:lnTo>
                  <a:pt x="0" y="234531"/>
                </a:lnTo>
                <a:cubicBezTo>
                  <a:pt x="0" y="105003"/>
                  <a:pt x="105003" y="0"/>
                  <a:pt x="234531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任意多边形: 形状 11"/>
          <p:cNvSpPr/>
          <p:nvPr>
            <p:custDataLst>
              <p:tags r:id="rId12"/>
            </p:custDataLst>
          </p:nvPr>
        </p:nvSpPr>
        <p:spPr>
          <a:xfrm>
            <a:off x="689787" y="5176107"/>
            <a:ext cx="1601528" cy="1005513"/>
          </a:xfrm>
          <a:custGeom>
            <a:avLst/>
            <a:gdLst>
              <a:gd name="connsiteX0" fmla="*/ 234531 w 1601528"/>
              <a:gd name="connsiteY0" fmla="*/ 0 h 1407160"/>
              <a:gd name="connsiteX1" fmla="*/ 975020 w 1601528"/>
              <a:gd name="connsiteY1" fmla="*/ 0 h 1407160"/>
              <a:gd name="connsiteX2" fmla="*/ 1601528 w 1601528"/>
              <a:gd name="connsiteY2" fmla="*/ 1407160 h 1407160"/>
              <a:gd name="connsiteX3" fmla="*/ 234531 w 1601528"/>
              <a:gd name="connsiteY3" fmla="*/ 1407160 h 1407160"/>
              <a:gd name="connsiteX4" fmla="*/ 0 w 1601528"/>
              <a:gd name="connsiteY4" fmla="*/ 1172629 h 1407160"/>
              <a:gd name="connsiteX5" fmla="*/ 0 w 1601528"/>
              <a:gd name="connsiteY5" fmla="*/ 234531 h 1407160"/>
              <a:gd name="connsiteX6" fmla="*/ 234531 w 1601528"/>
              <a:gd name="connsiteY6" fmla="*/ 0 h 140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1528" h="1407160">
                <a:moveTo>
                  <a:pt x="234531" y="0"/>
                </a:moveTo>
                <a:lnTo>
                  <a:pt x="975020" y="0"/>
                </a:lnTo>
                <a:lnTo>
                  <a:pt x="1601528" y="1407160"/>
                </a:lnTo>
                <a:lnTo>
                  <a:pt x="234531" y="1407160"/>
                </a:lnTo>
                <a:cubicBezTo>
                  <a:pt x="105003" y="1407160"/>
                  <a:pt x="0" y="1302157"/>
                  <a:pt x="0" y="1172629"/>
                </a:cubicBezTo>
                <a:lnTo>
                  <a:pt x="0" y="234531"/>
                </a:lnTo>
                <a:cubicBezTo>
                  <a:pt x="0" y="105003"/>
                  <a:pt x="105003" y="0"/>
                  <a:pt x="234531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任意多边形: 形状 12"/>
          <p:cNvSpPr/>
          <p:nvPr>
            <p:custDataLst>
              <p:tags r:id="rId13"/>
            </p:custDataLst>
          </p:nvPr>
        </p:nvSpPr>
        <p:spPr>
          <a:xfrm>
            <a:off x="690063" y="1609934"/>
            <a:ext cx="1601528" cy="1005513"/>
          </a:xfrm>
          <a:custGeom>
            <a:avLst/>
            <a:gdLst>
              <a:gd name="connsiteX0" fmla="*/ 234531 w 1601528"/>
              <a:gd name="connsiteY0" fmla="*/ 0 h 1407160"/>
              <a:gd name="connsiteX1" fmla="*/ 975020 w 1601528"/>
              <a:gd name="connsiteY1" fmla="*/ 0 h 1407160"/>
              <a:gd name="connsiteX2" fmla="*/ 1601528 w 1601528"/>
              <a:gd name="connsiteY2" fmla="*/ 1407160 h 1407160"/>
              <a:gd name="connsiteX3" fmla="*/ 234531 w 1601528"/>
              <a:gd name="connsiteY3" fmla="*/ 1407160 h 1407160"/>
              <a:gd name="connsiteX4" fmla="*/ 0 w 1601528"/>
              <a:gd name="connsiteY4" fmla="*/ 1172629 h 1407160"/>
              <a:gd name="connsiteX5" fmla="*/ 0 w 1601528"/>
              <a:gd name="connsiteY5" fmla="*/ 234531 h 1407160"/>
              <a:gd name="connsiteX6" fmla="*/ 234531 w 1601528"/>
              <a:gd name="connsiteY6" fmla="*/ 0 h 1407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01528" h="1407160">
                <a:moveTo>
                  <a:pt x="234531" y="0"/>
                </a:moveTo>
                <a:lnTo>
                  <a:pt x="975020" y="0"/>
                </a:lnTo>
                <a:lnTo>
                  <a:pt x="1601528" y="1407160"/>
                </a:lnTo>
                <a:lnTo>
                  <a:pt x="234531" y="1407160"/>
                </a:lnTo>
                <a:cubicBezTo>
                  <a:pt x="105003" y="1407160"/>
                  <a:pt x="0" y="1302157"/>
                  <a:pt x="0" y="1172629"/>
                </a:cubicBezTo>
                <a:lnTo>
                  <a:pt x="0" y="234531"/>
                </a:lnTo>
                <a:cubicBezTo>
                  <a:pt x="0" y="105003"/>
                  <a:pt x="105003" y="0"/>
                  <a:pt x="234531" y="0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14"/>
            </p:custDataLst>
          </p:nvPr>
        </p:nvSpPr>
        <p:spPr>
          <a:xfrm flipH="1">
            <a:off x="2612250" y="5697206"/>
            <a:ext cx="8185150" cy="362343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defRPr sz="1600" spc="150">
                <a:uFillTx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点击此处添加正文文字，文字是您思想的提炼，请尽可能言简意赅的阐述您的观点。</a:t>
            </a: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15"/>
            </p:custDataLst>
          </p:nvPr>
        </p:nvSpPr>
        <p:spPr>
          <a:xfrm flipH="1">
            <a:off x="2612250" y="5253216"/>
            <a:ext cx="8185150" cy="429861"/>
          </a:xfrm>
          <a:prstGeom prst="rect">
            <a:avLst/>
          </a:prstGeom>
          <a:noFill/>
        </p:spPr>
        <p:txBody>
          <a:bodyPr wrap="square" lIns="91440" tIns="45720" rIns="91440" bIns="45720" rtlCol="0" anchor="b" anchorCtr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16"/>
            </p:custDataLst>
          </p:nvPr>
        </p:nvSpPr>
        <p:spPr>
          <a:xfrm flipH="1">
            <a:off x="812161" y="5238615"/>
            <a:ext cx="854721" cy="880497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7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47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17"/>
            </p:custDataLst>
          </p:nvPr>
        </p:nvSpPr>
        <p:spPr>
          <a:xfrm flipH="1">
            <a:off x="2612250" y="4507962"/>
            <a:ext cx="8185150" cy="362343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defRPr sz="1600" spc="150">
                <a:uFillTx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点击此处添加正文文字，文字是您思想的提炼，请尽可能言简意赅的阐述您的观点。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18"/>
            </p:custDataLst>
          </p:nvPr>
        </p:nvSpPr>
        <p:spPr>
          <a:xfrm flipH="1">
            <a:off x="2612250" y="4063973"/>
            <a:ext cx="8185150" cy="429861"/>
          </a:xfrm>
          <a:prstGeom prst="rect">
            <a:avLst/>
          </a:prstGeom>
          <a:noFill/>
        </p:spPr>
        <p:txBody>
          <a:bodyPr wrap="square" lIns="91440" tIns="45720" rIns="91440" bIns="45720" rtlCol="0" anchor="b" anchorCtr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单击此处添加小标题</a:t>
            </a:r>
            <a:endParaRPr lang="zh-CN" altLang="en-US" sz="2000" b="1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19"/>
            </p:custDataLst>
          </p:nvPr>
        </p:nvSpPr>
        <p:spPr>
          <a:xfrm flipH="1">
            <a:off x="812162" y="4049890"/>
            <a:ext cx="854721" cy="880497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7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47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20"/>
            </p:custDataLst>
          </p:nvPr>
        </p:nvSpPr>
        <p:spPr>
          <a:xfrm flipH="1">
            <a:off x="2612250" y="3319311"/>
            <a:ext cx="8185150" cy="362343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defRPr sz="1600" spc="150">
                <a:uFillTx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点击此处添加正文文字，文字是您思想的提炼，请尽可能言简意赅的阐述您的观点。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21"/>
            </p:custDataLst>
          </p:nvPr>
        </p:nvSpPr>
        <p:spPr>
          <a:xfrm flipH="1">
            <a:off x="2612250" y="2875321"/>
            <a:ext cx="8185150" cy="429861"/>
          </a:xfrm>
          <a:prstGeom prst="rect">
            <a:avLst/>
          </a:prstGeom>
          <a:noFill/>
        </p:spPr>
        <p:txBody>
          <a:bodyPr wrap="square" lIns="91440" tIns="45720" rIns="91440" bIns="45720" rtlCol="0" anchor="b" anchorCtr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单击此处添加小标题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22"/>
            </p:custDataLst>
          </p:nvPr>
        </p:nvSpPr>
        <p:spPr>
          <a:xfrm flipH="1">
            <a:off x="812162" y="2861166"/>
            <a:ext cx="854721" cy="880497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7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47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>
            <p:custDataLst>
              <p:tags r:id="rId23"/>
            </p:custDataLst>
          </p:nvPr>
        </p:nvSpPr>
        <p:spPr>
          <a:xfrm flipH="1">
            <a:off x="2612250" y="2130659"/>
            <a:ext cx="8185150" cy="362343"/>
          </a:xfrm>
          <a:prstGeom prst="rect">
            <a:avLst/>
          </a:prstGeom>
          <a:noFill/>
        </p:spPr>
        <p:txBody>
          <a:bodyPr wrap="square" lIns="91440" tIns="45720" rIns="91440" bIns="45720" rtlCol="0">
            <a:norm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defRPr sz="1600" spc="150">
                <a:uFillTx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点击此处添加正文文字，文字是您思想的提炼，请尽可能言简意赅的阐述您的观点。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>
            <p:custDataLst>
              <p:tags r:id="rId24"/>
            </p:custDataLst>
          </p:nvPr>
        </p:nvSpPr>
        <p:spPr>
          <a:xfrm flipH="1">
            <a:off x="2612250" y="1686669"/>
            <a:ext cx="8185150" cy="429861"/>
          </a:xfrm>
          <a:prstGeom prst="rect">
            <a:avLst/>
          </a:prstGeom>
          <a:noFill/>
        </p:spPr>
        <p:txBody>
          <a:bodyPr wrap="square" lIns="91440" tIns="45720" rIns="91440" bIns="45720" rtlCol="0" anchor="b" anchorCtr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sym typeface="Arial" panose="020B0604020202020204" pitchFamily="34" charset="0"/>
              </a:rPr>
              <a:t>单击此处添加小标题</a:t>
            </a:r>
            <a:endParaRPr lang="zh-CN" altLang="en-US" sz="2000" b="1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>
            <p:custDataLst>
              <p:tags r:id="rId25"/>
            </p:custDataLst>
          </p:nvPr>
        </p:nvSpPr>
        <p:spPr>
          <a:xfrm flipH="1">
            <a:off x="812162" y="1672442"/>
            <a:ext cx="854721" cy="880497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47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sz="47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26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/>
          <p:nvPr>
            <p:custDataLst>
              <p:tags r:id="rId1"/>
            </p:custDataLst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矩形 17"/>
          <p:cNvSpPr/>
          <p:nvPr>
            <p:custDataLst>
              <p:tags r:id="rId4"/>
            </p:custDataLst>
          </p:nvPr>
        </p:nvSpPr>
        <p:spPr>
          <a:xfrm>
            <a:off x="292075" y="303809"/>
            <a:ext cx="11607851" cy="6250382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>
            <p:custDataLst>
              <p:tags r:id="rId5"/>
            </p:custDataLst>
          </p:nvPr>
        </p:nvSpPr>
        <p:spPr>
          <a:xfrm>
            <a:off x="7947025" y="2282190"/>
            <a:ext cx="3259455" cy="42989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>
            <p:custDataLst>
              <p:tags r:id="rId6"/>
            </p:custDataLst>
          </p:nvPr>
        </p:nvSpPr>
        <p:spPr>
          <a:xfrm>
            <a:off x="7947025" y="2727325"/>
            <a:ext cx="3259455" cy="183967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单击此处输入你的正文，文字是您思想的提炼，为了最终演示发布的良好效果，请尽量言简意赅的阐述观点；根据需要可酌情增减文字，以便观者可以准确理解您所传达的信息。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7"/>
            </p:custDataLst>
          </p:nvPr>
        </p:nvSpPr>
        <p:spPr>
          <a:xfrm>
            <a:off x="608400" y="608400"/>
            <a:ext cx="10970823" cy="706755"/>
          </a:xfrm>
          <a:prstGeom prst="rect">
            <a:avLst/>
          </a:prstGeom>
        </p:spPr>
        <p:txBody>
          <a:bodyPr vert="horz" wrap="square" lIns="91440" tIns="45720" rIns="91440" bIns="4572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单击此处添加大标题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ValueText1"/>
          <p:cNvSpPr txBox="1"/>
          <p:nvPr>
            <p:custDataLst>
              <p:tags r:id="rId8"/>
            </p:custDataLst>
          </p:nvPr>
        </p:nvSpPr>
        <p:spPr>
          <a:xfrm>
            <a:off x="2376162" y="3445934"/>
            <a:ext cx="1668279" cy="86175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60948" rIns="60948" bIns="60948" numCol="1" anchor="t">
            <a:normAutofit fontScale="92500"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200" b="1" i="0" u="none" strike="noStrike" cap="none" spc="0" normalizeH="0" baseline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buClrTx/>
              <a:buSzTx/>
              <a:buFontTx/>
              <a:buNone/>
            </a:pPr>
            <a:r>
              <a:rPr kumimoji="0" lang="en-US" altLang="zh-CN" sz="48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sym typeface="Arial" panose="020B0604020202020204" pitchFamily="34" charset="0"/>
              </a:rPr>
              <a:t>60%</a:t>
            </a:r>
            <a:endParaRPr kumimoji="0" lang="en-US" altLang="zh-CN" sz="48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ValueText1"/>
          <p:cNvSpPr txBox="1"/>
          <p:nvPr>
            <p:custDataLst>
              <p:tags r:id="rId9"/>
            </p:custDataLst>
          </p:nvPr>
        </p:nvSpPr>
        <p:spPr>
          <a:xfrm>
            <a:off x="3907748" y="2180205"/>
            <a:ext cx="1668279" cy="73866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rmAutofit fontScale="92500"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3200" b="1" i="0" u="none" strike="noStrike" cap="none" spc="0" normalizeH="0" baseline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buClrTx/>
              <a:buSzTx/>
              <a:buFontTx/>
              <a:buNone/>
            </a:pPr>
            <a:r>
              <a:rPr kumimoji="0" lang="en-US" altLang="zh-CN" sz="48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sym typeface="Arial" panose="020B0604020202020204" pitchFamily="34" charset="0"/>
              </a:rPr>
              <a:t>55%</a:t>
            </a:r>
            <a:endParaRPr kumimoji="0" lang="en-US" altLang="zh-CN" sz="4800" b="0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ValueShape3"/>
          <p:cNvSpPr/>
          <p:nvPr>
            <p:custDataLst>
              <p:tags r:id="rId10"/>
            </p:custDataLst>
          </p:nvPr>
        </p:nvSpPr>
        <p:spPr bwMode="auto">
          <a:xfrm>
            <a:off x="4116248" y="3413882"/>
            <a:ext cx="2764800" cy="925855"/>
          </a:xfrm>
          <a:prstGeom prst="homePlate">
            <a:avLst/>
          </a:prstGeom>
          <a:solidFill>
            <a:schemeClr val="accent2"/>
          </a:solidFill>
          <a:ln w="19050">
            <a:noFill/>
            <a:round/>
          </a:ln>
        </p:spPr>
        <p:txBody>
          <a:bodyPr vert="horz" wrap="square" lIns="91440" tIns="45720" rIns="91440" bIns="45720" numCol="1" rtlCol="0" anchor="ctr" anchorCtr="1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75000"/>
                  <a:lumOff val="2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ValueShape1"/>
          <p:cNvSpPr/>
          <p:nvPr>
            <p:custDataLst>
              <p:tags r:id="rId11"/>
            </p:custDataLst>
          </p:nvPr>
        </p:nvSpPr>
        <p:spPr bwMode="auto">
          <a:xfrm flipH="1">
            <a:off x="1508183" y="2086610"/>
            <a:ext cx="2534400" cy="925855"/>
          </a:xfrm>
          <a:prstGeom prst="homePlate">
            <a:avLst/>
          </a:prstGeom>
          <a:solidFill>
            <a:schemeClr val="accent1"/>
          </a:solidFill>
          <a:ln w="19050">
            <a:noFill/>
            <a:round/>
          </a:ln>
        </p:spPr>
        <p:txBody>
          <a:bodyPr vert="horz" wrap="square" lIns="91440" tIns="45720" rIns="91440" bIns="45720" numCol="1" rtlCol="0" anchor="ctr" anchorCtr="1" compatLnSpc="1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buClrTx/>
              <a:buSzTx/>
              <a:buFontTx/>
              <a:buNone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ExtraShape1"/>
          <p:cNvSpPr/>
          <p:nvPr>
            <p:custDataLst>
              <p:tags r:id="rId12"/>
            </p:custDataLst>
          </p:nvPr>
        </p:nvSpPr>
        <p:spPr>
          <a:xfrm>
            <a:off x="4116248" y="2085352"/>
            <a:ext cx="141725" cy="1250835"/>
          </a:xfrm>
          <a:custGeom>
            <a:avLst/>
            <a:gdLst>
              <a:gd name="connsiteX0" fmla="*/ 7144 w 161925"/>
              <a:gd name="connsiteY0" fmla="*/ 7144 h 1076325"/>
              <a:gd name="connsiteX1" fmla="*/ 155734 w 161925"/>
              <a:gd name="connsiteY1" fmla="*/ 7144 h 1076325"/>
              <a:gd name="connsiteX2" fmla="*/ 155734 w 161925"/>
              <a:gd name="connsiteY2" fmla="*/ 1070134 h 1076325"/>
              <a:gd name="connsiteX3" fmla="*/ 7144 w 161925"/>
              <a:gd name="connsiteY3" fmla="*/ 1070134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925" h="1076325">
                <a:moveTo>
                  <a:pt x="7144" y="7144"/>
                </a:moveTo>
                <a:lnTo>
                  <a:pt x="155734" y="7144"/>
                </a:lnTo>
                <a:lnTo>
                  <a:pt x="155734" y="1070134"/>
                </a:lnTo>
                <a:lnTo>
                  <a:pt x="7144" y="107013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ExtraShape2"/>
          <p:cNvSpPr/>
          <p:nvPr>
            <p:custDataLst>
              <p:tags r:id="rId13"/>
            </p:custDataLst>
          </p:nvPr>
        </p:nvSpPr>
        <p:spPr>
          <a:xfrm>
            <a:off x="3907830" y="1876935"/>
            <a:ext cx="358480" cy="141725"/>
          </a:xfrm>
          <a:custGeom>
            <a:avLst/>
            <a:gdLst>
              <a:gd name="connsiteX0" fmla="*/ 7144 w 409575"/>
              <a:gd name="connsiteY0" fmla="*/ 7144 h 161925"/>
              <a:gd name="connsiteX1" fmla="*/ 404336 w 409575"/>
              <a:gd name="connsiteY1" fmla="*/ 7144 h 161925"/>
              <a:gd name="connsiteX2" fmla="*/ 404336 w 409575"/>
              <a:gd name="connsiteY2" fmla="*/ 155734 h 161925"/>
              <a:gd name="connsiteX3" fmla="*/ 7144 w 409575"/>
              <a:gd name="connsiteY3" fmla="*/ 155734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9575" h="161925">
                <a:moveTo>
                  <a:pt x="7144" y="7144"/>
                </a:moveTo>
                <a:lnTo>
                  <a:pt x="404336" y="7144"/>
                </a:lnTo>
                <a:lnTo>
                  <a:pt x="404336" y="155734"/>
                </a:lnTo>
                <a:lnTo>
                  <a:pt x="7144" y="15573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rmAutofit fontScale="2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ExtraShape3"/>
          <p:cNvSpPr/>
          <p:nvPr>
            <p:custDataLst>
              <p:tags r:id="rId14"/>
            </p:custDataLst>
          </p:nvPr>
        </p:nvSpPr>
        <p:spPr>
          <a:xfrm>
            <a:off x="3591868" y="4417432"/>
            <a:ext cx="991238" cy="1224940"/>
          </a:xfrm>
          <a:custGeom>
            <a:avLst/>
            <a:gdLst>
              <a:gd name="connsiteX0" fmla="*/ 980599 w 1143000"/>
              <a:gd name="connsiteY0" fmla="*/ 2222659 h 2371725"/>
              <a:gd name="connsiteX1" fmla="*/ 980599 w 1143000"/>
              <a:gd name="connsiteY1" fmla="*/ 2142649 h 2371725"/>
              <a:gd name="connsiteX2" fmla="*/ 832009 w 1143000"/>
              <a:gd name="connsiteY2" fmla="*/ 2142649 h 2371725"/>
              <a:gd name="connsiteX3" fmla="*/ 832009 w 1143000"/>
              <a:gd name="connsiteY3" fmla="*/ 2222659 h 2371725"/>
              <a:gd name="connsiteX4" fmla="*/ 762476 w 1143000"/>
              <a:gd name="connsiteY4" fmla="*/ 2222659 h 2371725"/>
              <a:gd name="connsiteX5" fmla="*/ 762476 w 1143000"/>
              <a:gd name="connsiteY5" fmla="*/ 7144 h 2371725"/>
              <a:gd name="connsiteX6" fmla="*/ 613886 w 1143000"/>
              <a:gd name="connsiteY6" fmla="*/ 7144 h 2371725"/>
              <a:gd name="connsiteX7" fmla="*/ 613886 w 1143000"/>
              <a:gd name="connsiteY7" fmla="*/ 2222659 h 2371725"/>
              <a:gd name="connsiteX8" fmla="*/ 533876 w 1143000"/>
              <a:gd name="connsiteY8" fmla="*/ 2222659 h 2371725"/>
              <a:gd name="connsiteX9" fmla="*/ 533876 w 1143000"/>
              <a:gd name="connsiteY9" fmla="*/ 1149192 h 2371725"/>
              <a:gd name="connsiteX10" fmla="*/ 385286 w 1143000"/>
              <a:gd name="connsiteY10" fmla="*/ 1149192 h 2371725"/>
              <a:gd name="connsiteX11" fmla="*/ 385286 w 1143000"/>
              <a:gd name="connsiteY11" fmla="*/ 2222659 h 2371725"/>
              <a:gd name="connsiteX12" fmla="*/ 295751 w 1143000"/>
              <a:gd name="connsiteY12" fmla="*/ 2222659 h 2371725"/>
              <a:gd name="connsiteX13" fmla="*/ 295751 w 1143000"/>
              <a:gd name="connsiteY13" fmla="*/ 2142649 h 2371725"/>
              <a:gd name="connsiteX14" fmla="*/ 146209 w 1143000"/>
              <a:gd name="connsiteY14" fmla="*/ 2142649 h 2371725"/>
              <a:gd name="connsiteX15" fmla="*/ 146209 w 1143000"/>
              <a:gd name="connsiteY15" fmla="*/ 2222659 h 2371725"/>
              <a:gd name="connsiteX16" fmla="*/ 7144 w 1143000"/>
              <a:gd name="connsiteY16" fmla="*/ 2222659 h 2371725"/>
              <a:gd name="connsiteX17" fmla="*/ 7144 w 1143000"/>
              <a:gd name="connsiteY17" fmla="*/ 2371249 h 2371725"/>
              <a:gd name="connsiteX18" fmla="*/ 1139666 w 1143000"/>
              <a:gd name="connsiteY18" fmla="*/ 2371249 h 2371725"/>
              <a:gd name="connsiteX19" fmla="*/ 1139666 w 1143000"/>
              <a:gd name="connsiteY19" fmla="*/ 2222659 h 2371725"/>
              <a:gd name="connsiteX0-1" fmla="*/ 973455 w 1132522"/>
              <a:gd name="connsiteY0-2" fmla="*/ 2215515 h 2364104"/>
              <a:gd name="connsiteX1-3" fmla="*/ 973455 w 1132522"/>
              <a:gd name="connsiteY1-4" fmla="*/ 2135505 h 2364104"/>
              <a:gd name="connsiteX2-5" fmla="*/ 824865 w 1132522"/>
              <a:gd name="connsiteY2-6" fmla="*/ 2135505 h 2364104"/>
              <a:gd name="connsiteX3-7" fmla="*/ 824865 w 1132522"/>
              <a:gd name="connsiteY3-8" fmla="*/ 2215515 h 2364104"/>
              <a:gd name="connsiteX4-9" fmla="*/ 755332 w 1132522"/>
              <a:gd name="connsiteY4-10" fmla="*/ 2215515 h 2364104"/>
              <a:gd name="connsiteX5-11" fmla="*/ 755332 w 1132522"/>
              <a:gd name="connsiteY5-12" fmla="*/ 557191 h 2364104"/>
              <a:gd name="connsiteX6-13" fmla="*/ 606742 w 1132522"/>
              <a:gd name="connsiteY6-14" fmla="*/ 0 h 2364104"/>
              <a:gd name="connsiteX7-15" fmla="*/ 606742 w 1132522"/>
              <a:gd name="connsiteY7-16" fmla="*/ 2215515 h 2364104"/>
              <a:gd name="connsiteX8-17" fmla="*/ 526732 w 1132522"/>
              <a:gd name="connsiteY8-18" fmla="*/ 2215515 h 2364104"/>
              <a:gd name="connsiteX9-19" fmla="*/ 526732 w 1132522"/>
              <a:gd name="connsiteY9-20" fmla="*/ 1142048 h 2364104"/>
              <a:gd name="connsiteX10-21" fmla="*/ 378142 w 1132522"/>
              <a:gd name="connsiteY10-22" fmla="*/ 1142048 h 2364104"/>
              <a:gd name="connsiteX11-23" fmla="*/ 378142 w 1132522"/>
              <a:gd name="connsiteY11-24" fmla="*/ 2215515 h 2364104"/>
              <a:gd name="connsiteX12-25" fmla="*/ 288607 w 1132522"/>
              <a:gd name="connsiteY12-26" fmla="*/ 2215515 h 2364104"/>
              <a:gd name="connsiteX13-27" fmla="*/ 288607 w 1132522"/>
              <a:gd name="connsiteY13-28" fmla="*/ 2135505 h 2364104"/>
              <a:gd name="connsiteX14-29" fmla="*/ 139065 w 1132522"/>
              <a:gd name="connsiteY14-30" fmla="*/ 2135505 h 2364104"/>
              <a:gd name="connsiteX15-31" fmla="*/ 139065 w 1132522"/>
              <a:gd name="connsiteY15-32" fmla="*/ 2215515 h 2364104"/>
              <a:gd name="connsiteX16-33" fmla="*/ 0 w 1132522"/>
              <a:gd name="connsiteY16-34" fmla="*/ 2215515 h 2364104"/>
              <a:gd name="connsiteX17-35" fmla="*/ 0 w 1132522"/>
              <a:gd name="connsiteY17-36" fmla="*/ 2364105 h 2364104"/>
              <a:gd name="connsiteX18-37" fmla="*/ 1132522 w 1132522"/>
              <a:gd name="connsiteY18-38" fmla="*/ 2364105 h 2364104"/>
              <a:gd name="connsiteX19-39" fmla="*/ 1132522 w 1132522"/>
              <a:gd name="connsiteY19-40" fmla="*/ 2215515 h 2364104"/>
              <a:gd name="connsiteX20" fmla="*/ 973455 w 1132522"/>
              <a:gd name="connsiteY20" fmla="*/ 2215515 h 2364104"/>
              <a:gd name="connsiteX0-41" fmla="*/ 973455 w 1132522"/>
              <a:gd name="connsiteY0-42" fmla="*/ 1678224 h 1826814"/>
              <a:gd name="connsiteX1-43" fmla="*/ 973455 w 1132522"/>
              <a:gd name="connsiteY1-44" fmla="*/ 1598214 h 1826814"/>
              <a:gd name="connsiteX2-45" fmla="*/ 824865 w 1132522"/>
              <a:gd name="connsiteY2-46" fmla="*/ 1598214 h 1826814"/>
              <a:gd name="connsiteX3-47" fmla="*/ 824865 w 1132522"/>
              <a:gd name="connsiteY3-48" fmla="*/ 1678224 h 1826814"/>
              <a:gd name="connsiteX4-49" fmla="*/ 755332 w 1132522"/>
              <a:gd name="connsiteY4-50" fmla="*/ 1678224 h 1826814"/>
              <a:gd name="connsiteX5-51" fmla="*/ 755332 w 1132522"/>
              <a:gd name="connsiteY5-52" fmla="*/ 19900 h 1826814"/>
              <a:gd name="connsiteX6-53" fmla="*/ 596793 w 1132522"/>
              <a:gd name="connsiteY6-54" fmla="*/ 0 h 1826814"/>
              <a:gd name="connsiteX7-55" fmla="*/ 606742 w 1132522"/>
              <a:gd name="connsiteY7-56" fmla="*/ 1678224 h 1826814"/>
              <a:gd name="connsiteX8-57" fmla="*/ 526732 w 1132522"/>
              <a:gd name="connsiteY8-58" fmla="*/ 1678224 h 1826814"/>
              <a:gd name="connsiteX9-59" fmla="*/ 526732 w 1132522"/>
              <a:gd name="connsiteY9-60" fmla="*/ 604757 h 1826814"/>
              <a:gd name="connsiteX10-61" fmla="*/ 378142 w 1132522"/>
              <a:gd name="connsiteY10-62" fmla="*/ 604757 h 1826814"/>
              <a:gd name="connsiteX11-63" fmla="*/ 378142 w 1132522"/>
              <a:gd name="connsiteY11-64" fmla="*/ 1678224 h 1826814"/>
              <a:gd name="connsiteX12-65" fmla="*/ 288607 w 1132522"/>
              <a:gd name="connsiteY12-66" fmla="*/ 1678224 h 1826814"/>
              <a:gd name="connsiteX13-67" fmla="*/ 288607 w 1132522"/>
              <a:gd name="connsiteY13-68" fmla="*/ 1598214 h 1826814"/>
              <a:gd name="connsiteX14-69" fmla="*/ 139065 w 1132522"/>
              <a:gd name="connsiteY14-70" fmla="*/ 1598214 h 1826814"/>
              <a:gd name="connsiteX15-71" fmla="*/ 139065 w 1132522"/>
              <a:gd name="connsiteY15-72" fmla="*/ 1678224 h 1826814"/>
              <a:gd name="connsiteX16-73" fmla="*/ 0 w 1132522"/>
              <a:gd name="connsiteY16-74" fmla="*/ 1678224 h 1826814"/>
              <a:gd name="connsiteX17-75" fmla="*/ 0 w 1132522"/>
              <a:gd name="connsiteY17-76" fmla="*/ 1826814 h 1826814"/>
              <a:gd name="connsiteX18-77" fmla="*/ 1132522 w 1132522"/>
              <a:gd name="connsiteY18-78" fmla="*/ 1826814 h 1826814"/>
              <a:gd name="connsiteX19-79" fmla="*/ 1132522 w 1132522"/>
              <a:gd name="connsiteY19-80" fmla="*/ 1678224 h 1826814"/>
              <a:gd name="connsiteX20-81" fmla="*/ 973455 w 1132522"/>
              <a:gd name="connsiteY20-82" fmla="*/ 1678224 h 1826814"/>
              <a:gd name="connsiteX0-83" fmla="*/ 973455 w 1132522"/>
              <a:gd name="connsiteY0-84" fmla="*/ 1671814 h 1820404"/>
              <a:gd name="connsiteX1-85" fmla="*/ 973455 w 1132522"/>
              <a:gd name="connsiteY1-86" fmla="*/ 1591804 h 1820404"/>
              <a:gd name="connsiteX2-87" fmla="*/ 824865 w 1132522"/>
              <a:gd name="connsiteY2-88" fmla="*/ 1591804 h 1820404"/>
              <a:gd name="connsiteX3-89" fmla="*/ 824865 w 1132522"/>
              <a:gd name="connsiteY3-90" fmla="*/ 1671814 h 1820404"/>
              <a:gd name="connsiteX4-91" fmla="*/ 755332 w 1132522"/>
              <a:gd name="connsiteY4-92" fmla="*/ 1671814 h 1820404"/>
              <a:gd name="connsiteX5-93" fmla="*/ 755332 w 1132522"/>
              <a:gd name="connsiteY5-94" fmla="*/ 13490 h 1820404"/>
              <a:gd name="connsiteX6-95" fmla="*/ 596793 w 1132522"/>
              <a:gd name="connsiteY6-96" fmla="*/ 0 h 1820404"/>
              <a:gd name="connsiteX7-97" fmla="*/ 606742 w 1132522"/>
              <a:gd name="connsiteY7-98" fmla="*/ 1671814 h 1820404"/>
              <a:gd name="connsiteX8-99" fmla="*/ 526732 w 1132522"/>
              <a:gd name="connsiteY8-100" fmla="*/ 1671814 h 1820404"/>
              <a:gd name="connsiteX9-101" fmla="*/ 526732 w 1132522"/>
              <a:gd name="connsiteY9-102" fmla="*/ 598347 h 1820404"/>
              <a:gd name="connsiteX10-103" fmla="*/ 378142 w 1132522"/>
              <a:gd name="connsiteY10-104" fmla="*/ 598347 h 1820404"/>
              <a:gd name="connsiteX11-105" fmla="*/ 378142 w 1132522"/>
              <a:gd name="connsiteY11-106" fmla="*/ 1671814 h 1820404"/>
              <a:gd name="connsiteX12-107" fmla="*/ 288607 w 1132522"/>
              <a:gd name="connsiteY12-108" fmla="*/ 1671814 h 1820404"/>
              <a:gd name="connsiteX13-109" fmla="*/ 288607 w 1132522"/>
              <a:gd name="connsiteY13-110" fmla="*/ 1591804 h 1820404"/>
              <a:gd name="connsiteX14-111" fmla="*/ 139065 w 1132522"/>
              <a:gd name="connsiteY14-112" fmla="*/ 1591804 h 1820404"/>
              <a:gd name="connsiteX15-113" fmla="*/ 139065 w 1132522"/>
              <a:gd name="connsiteY15-114" fmla="*/ 1671814 h 1820404"/>
              <a:gd name="connsiteX16-115" fmla="*/ 0 w 1132522"/>
              <a:gd name="connsiteY16-116" fmla="*/ 1671814 h 1820404"/>
              <a:gd name="connsiteX17-117" fmla="*/ 0 w 1132522"/>
              <a:gd name="connsiteY17-118" fmla="*/ 1820404 h 1820404"/>
              <a:gd name="connsiteX18-119" fmla="*/ 1132522 w 1132522"/>
              <a:gd name="connsiteY18-120" fmla="*/ 1820404 h 1820404"/>
              <a:gd name="connsiteX19-121" fmla="*/ 1132522 w 1132522"/>
              <a:gd name="connsiteY19-122" fmla="*/ 1671814 h 1820404"/>
              <a:gd name="connsiteX20-123" fmla="*/ 973455 w 1132522"/>
              <a:gd name="connsiteY20-124" fmla="*/ 1671814 h 1820404"/>
              <a:gd name="connsiteX0-125" fmla="*/ 973455 w 1132522"/>
              <a:gd name="connsiteY0-126" fmla="*/ 1665404 h 1813994"/>
              <a:gd name="connsiteX1-127" fmla="*/ 973455 w 1132522"/>
              <a:gd name="connsiteY1-128" fmla="*/ 1585394 h 1813994"/>
              <a:gd name="connsiteX2-129" fmla="*/ 824865 w 1132522"/>
              <a:gd name="connsiteY2-130" fmla="*/ 1585394 h 1813994"/>
              <a:gd name="connsiteX3-131" fmla="*/ 824865 w 1132522"/>
              <a:gd name="connsiteY3-132" fmla="*/ 1665404 h 1813994"/>
              <a:gd name="connsiteX4-133" fmla="*/ 755332 w 1132522"/>
              <a:gd name="connsiteY4-134" fmla="*/ 1665404 h 1813994"/>
              <a:gd name="connsiteX5-135" fmla="*/ 755332 w 1132522"/>
              <a:gd name="connsiteY5-136" fmla="*/ 7080 h 1813994"/>
              <a:gd name="connsiteX6-137" fmla="*/ 603203 w 1132522"/>
              <a:gd name="connsiteY6-138" fmla="*/ 0 h 1813994"/>
              <a:gd name="connsiteX7-139" fmla="*/ 606742 w 1132522"/>
              <a:gd name="connsiteY7-140" fmla="*/ 1665404 h 1813994"/>
              <a:gd name="connsiteX8-141" fmla="*/ 526732 w 1132522"/>
              <a:gd name="connsiteY8-142" fmla="*/ 1665404 h 1813994"/>
              <a:gd name="connsiteX9-143" fmla="*/ 526732 w 1132522"/>
              <a:gd name="connsiteY9-144" fmla="*/ 591937 h 1813994"/>
              <a:gd name="connsiteX10-145" fmla="*/ 378142 w 1132522"/>
              <a:gd name="connsiteY10-146" fmla="*/ 591937 h 1813994"/>
              <a:gd name="connsiteX11-147" fmla="*/ 378142 w 1132522"/>
              <a:gd name="connsiteY11-148" fmla="*/ 1665404 h 1813994"/>
              <a:gd name="connsiteX12-149" fmla="*/ 288607 w 1132522"/>
              <a:gd name="connsiteY12-150" fmla="*/ 1665404 h 1813994"/>
              <a:gd name="connsiteX13-151" fmla="*/ 288607 w 1132522"/>
              <a:gd name="connsiteY13-152" fmla="*/ 1585394 h 1813994"/>
              <a:gd name="connsiteX14-153" fmla="*/ 139065 w 1132522"/>
              <a:gd name="connsiteY14-154" fmla="*/ 1585394 h 1813994"/>
              <a:gd name="connsiteX15-155" fmla="*/ 139065 w 1132522"/>
              <a:gd name="connsiteY15-156" fmla="*/ 1665404 h 1813994"/>
              <a:gd name="connsiteX16-157" fmla="*/ 0 w 1132522"/>
              <a:gd name="connsiteY16-158" fmla="*/ 1665404 h 1813994"/>
              <a:gd name="connsiteX17-159" fmla="*/ 0 w 1132522"/>
              <a:gd name="connsiteY17-160" fmla="*/ 1813994 h 1813994"/>
              <a:gd name="connsiteX18-161" fmla="*/ 1132522 w 1132522"/>
              <a:gd name="connsiteY18-162" fmla="*/ 1813994 h 1813994"/>
              <a:gd name="connsiteX19-163" fmla="*/ 1132522 w 1132522"/>
              <a:gd name="connsiteY19-164" fmla="*/ 1665404 h 1813994"/>
              <a:gd name="connsiteX20-165" fmla="*/ 973455 w 1132522"/>
              <a:gd name="connsiteY20-166" fmla="*/ 1665404 h 1813994"/>
              <a:gd name="connsiteX0-167" fmla="*/ 973455 w 1132522"/>
              <a:gd name="connsiteY0-168" fmla="*/ 1658324 h 1806914"/>
              <a:gd name="connsiteX1-169" fmla="*/ 973455 w 1132522"/>
              <a:gd name="connsiteY1-170" fmla="*/ 1578314 h 1806914"/>
              <a:gd name="connsiteX2-171" fmla="*/ 824865 w 1132522"/>
              <a:gd name="connsiteY2-172" fmla="*/ 1578314 h 1806914"/>
              <a:gd name="connsiteX3-173" fmla="*/ 824865 w 1132522"/>
              <a:gd name="connsiteY3-174" fmla="*/ 1658324 h 1806914"/>
              <a:gd name="connsiteX4-175" fmla="*/ 755332 w 1132522"/>
              <a:gd name="connsiteY4-176" fmla="*/ 1658324 h 1806914"/>
              <a:gd name="connsiteX5-177" fmla="*/ 755332 w 1132522"/>
              <a:gd name="connsiteY5-178" fmla="*/ 0 h 1806914"/>
              <a:gd name="connsiteX6-179" fmla="*/ 605923 w 1132522"/>
              <a:gd name="connsiteY6-180" fmla="*/ 11965 h 1806914"/>
              <a:gd name="connsiteX7-181" fmla="*/ 606742 w 1132522"/>
              <a:gd name="connsiteY7-182" fmla="*/ 1658324 h 1806914"/>
              <a:gd name="connsiteX8-183" fmla="*/ 526732 w 1132522"/>
              <a:gd name="connsiteY8-184" fmla="*/ 1658324 h 1806914"/>
              <a:gd name="connsiteX9-185" fmla="*/ 526732 w 1132522"/>
              <a:gd name="connsiteY9-186" fmla="*/ 584857 h 1806914"/>
              <a:gd name="connsiteX10-187" fmla="*/ 378142 w 1132522"/>
              <a:gd name="connsiteY10-188" fmla="*/ 584857 h 1806914"/>
              <a:gd name="connsiteX11-189" fmla="*/ 378142 w 1132522"/>
              <a:gd name="connsiteY11-190" fmla="*/ 1658324 h 1806914"/>
              <a:gd name="connsiteX12-191" fmla="*/ 288607 w 1132522"/>
              <a:gd name="connsiteY12-192" fmla="*/ 1658324 h 1806914"/>
              <a:gd name="connsiteX13-193" fmla="*/ 288607 w 1132522"/>
              <a:gd name="connsiteY13-194" fmla="*/ 1578314 h 1806914"/>
              <a:gd name="connsiteX14-195" fmla="*/ 139065 w 1132522"/>
              <a:gd name="connsiteY14-196" fmla="*/ 1578314 h 1806914"/>
              <a:gd name="connsiteX15-197" fmla="*/ 139065 w 1132522"/>
              <a:gd name="connsiteY15-198" fmla="*/ 1658324 h 1806914"/>
              <a:gd name="connsiteX16-199" fmla="*/ 0 w 1132522"/>
              <a:gd name="connsiteY16-200" fmla="*/ 1658324 h 1806914"/>
              <a:gd name="connsiteX17-201" fmla="*/ 0 w 1132522"/>
              <a:gd name="connsiteY17-202" fmla="*/ 1806914 h 1806914"/>
              <a:gd name="connsiteX18-203" fmla="*/ 1132522 w 1132522"/>
              <a:gd name="connsiteY18-204" fmla="*/ 1806914 h 1806914"/>
              <a:gd name="connsiteX19-205" fmla="*/ 1132522 w 1132522"/>
              <a:gd name="connsiteY19-206" fmla="*/ 1658324 h 1806914"/>
              <a:gd name="connsiteX20-207" fmla="*/ 973455 w 1132522"/>
              <a:gd name="connsiteY20-208" fmla="*/ 1658324 h 1806914"/>
              <a:gd name="connsiteX0-209" fmla="*/ 973455 w 1132522"/>
              <a:gd name="connsiteY0-210" fmla="*/ 1647441 h 1796031"/>
              <a:gd name="connsiteX1-211" fmla="*/ 973455 w 1132522"/>
              <a:gd name="connsiteY1-212" fmla="*/ 1567431 h 1796031"/>
              <a:gd name="connsiteX2-213" fmla="*/ 824865 w 1132522"/>
              <a:gd name="connsiteY2-214" fmla="*/ 1567431 h 1796031"/>
              <a:gd name="connsiteX3-215" fmla="*/ 824865 w 1132522"/>
              <a:gd name="connsiteY3-216" fmla="*/ 1647441 h 1796031"/>
              <a:gd name="connsiteX4-217" fmla="*/ 755332 w 1132522"/>
              <a:gd name="connsiteY4-218" fmla="*/ 1647441 h 1796031"/>
              <a:gd name="connsiteX5-219" fmla="*/ 755332 w 1132522"/>
              <a:gd name="connsiteY5-220" fmla="*/ 0 h 1796031"/>
              <a:gd name="connsiteX6-221" fmla="*/ 605923 w 1132522"/>
              <a:gd name="connsiteY6-222" fmla="*/ 1082 h 1796031"/>
              <a:gd name="connsiteX7-223" fmla="*/ 606742 w 1132522"/>
              <a:gd name="connsiteY7-224" fmla="*/ 1647441 h 1796031"/>
              <a:gd name="connsiteX8-225" fmla="*/ 526732 w 1132522"/>
              <a:gd name="connsiteY8-226" fmla="*/ 1647441 h 1796031"/>
              <a:gd name="connsiteX9-227" fmla="*/ 526732 w 1132522"/>
              <a:gd name="connsiteY9-228" fmla="*/ 573974 h 1796031"/>
              <a:gd name="connsiteX10-229" fmla="*/ 378142 w 1132522"/>
              <a:gd name="connsiteY10-230" fmla="*/ 573974 h 1796031"/>
              <a:gd name="connsiteX11-231" fmla="*/ 378142 w 1132522"/>
              <a:gd name="connsiteY11-232" fmla="*/ 1647441 h 1796031"/>
              <a:gd name="connsiteX12-233" fmla="*/ 288607 w 1132522"/>
              <a:gd name="connsiteY12-234" fmla="*/ 1647441 h 1796031"/>
              <a:gd name="connsiteX13-235" fmla="*/ 288607 w 1132522"/>
              <a:gd name="connsiteY13-236" fmla="*/ 1567431 h 1796031"/>
              <a:gd name="connsiteX14-237" fmla="*/ 139065 w 1132522"/>
              <a:gd name="connsiteY14-238" fmla="*/ 1567431 h 1796031"/>
              <a:gd name="connsiteX15-239" fmla="*/ 139065 w 1132522"/>
              <a:gd name="connsiteY15-240" fmla="*/ 1647441 h 1796031"/>
              <a:gd name="connsiteX16-241" fmla="*/ 0 w 1132522"/>
              <a:gd name="connsiteY16-242" fmla="*/ 1647441 h 1796031"/>
              <a:gd name="connsiteX17-243" fmla="*/ 0 w 1132522"/>
              <a:gd name="connsiteY17-244" fmla="*/ 1796031 h 1796031"/>
              <a:gd name="connsiteX18-245" fmla="*/ 1132522 w 1132522"/>
              <a:gd name="connsiteY18-246" fmla="*/ 1796031 h 1796031"/>
              <a:gd name="connsiteX19-247" fmla="*/ 1132522 w 1132522"/>
              <a:gd name="connsiteY19-248" fmla="*/ 1647441 h 1796031"/>
              <a:gd name="connsiteX20-249" fmla="*/ 973455 w 1132522"/>
              <a:gd name="connsiteY20-250" fmla="*/ 1647441 h 1796031"/>
              <a:gd name="connsiteX0-251" fmla="*/ 973455 w 1132522"/>
              <a:gd name="connsiteY0-252" fmla="*/ 1646359 h 1794949"/>
              <a:gd name="connsiteX1-253" fmla="*/ 973455 w 1132522"/>
              <a:gd name="connsiteY1-254" fmla="*/ 1566349 h 1794949"/>
              <a:gd name="connsiteX2-255" fmla="*/ 824865 w 1132522"/>
              <a:gd name="connsiteY2-256" fmla="*/ 1566349 h 1794949"/>
              <a:gd name="connsiteX3-257" fmla="*/ 824865 w 1132522"/>
              <a:gd name="connsiteY3-258" fmla="*/ 1646359 h 1794949"/>
              <a:gd name="connsiteX4-259" fmla="*/ 755332 w 1132522"/>
              <a:gd name="connsiteY4-260" fmla="*/ 1646359 h 1794949"/>
              <a:gd name="connsiteX5-261" fmla="*/ 751170 w 1132522"/>
              <a:gd name="connsiteY5-262" fmla="*/ 402658 h 1794949"/>
              <a:gd name="connsiteX6-263" fmla="*/ 605923 w 1132522"/>
              <a:gd name="connsiteY6-264" fmla="*/ 0 h 1794949"/>
              <a:gd name="connsiteX7-265" fmla="*/ 606742 w 1132522"/>
              <a:gd name="connsiteY7-266" fmla="*/ 1646359 h 1794949"/>
              <a:gd name="connsiteX8-267" fmla="*/ 526732 w 1132522"/>
              <a:gd name="connsiteY8-268" fmla="*/ 1646359 h 1794949"/>
              <a:gd name="connsiteX9-269" fmla="*/ 526732 w 1132522"/>
              <a:gd name="connsiteY9-270" fmla="*/ 572892 h 1794949"/>
              <a:gd name="connsiteX10-271" fmla="*/ 378142 w 1132522"/>
              <a:gd name="connsiteY10-272" fmla="*/ 572892 h 1794949"/>
              <a:gd name="connsiteX11-273" fmla="*/ 378142 w 1132522"/>
              <a:gd name="connsiteY11-274" fmla="*/ 1646359 h 1794949"/>
              <a:gd name="connsiteX12-275" fmla="*/ 288607 w 1132522"/>
              <a:gd name="connsiteY12-276" fmla="*/ 1646359 h 1794949"/>
              <a:gd name="connsiteX13-277" fmla="*/ 288607 w 1132522"/>
              <a:gd name="connsiteY13-278" fmla="*/ 1566349 h 1794949"/>
              <a:gd name="connsiteX14-279" fmla="*/ 139065 w 1132522"/>
              <a:gd name="connsiteY14-280" fmla="*/ 1566349 h 1794949"/>
              <a:gd name="connsiteX15-281" fmla="*/ 139065 w 1132522"/>
              <a:gd name="connsiteY15-282" fmla="*/ 1646359 h 1794949"/>
              <a:gd name="connsiteX16-283" fmla="*/ 0 w 1132522"/>
              <a:gd name="connsiteY16-284" fmla="*/ 1646359 h 1794949"/>
              <a:gd name="connsiteX17-285" fmla="*/ 0 w 1132522"/>
              <a:gd name="connsiteY17-286" fmla="*/ 1794949 h 1794949"/>
              <a:gd name="connsiteX18-287" fmla="*/ 1132522 w 1132522"/>
              <a:gd name="connsiteY18-288" fmla="*/ 1794949 h 1794949"/>
              <a:gd name="connsiteX19-289" fmla="*/ 1132522 w 1132522"/>
              <a:gd name="connsiteY19-290" fmla="*/ 1646359 h 1794949"/>
              <a:gd name="connsiteX20-291" fmla="*/ 973455 w 1132522"/>
              <a:gd name="connsiteY20-292" fmla="*/ 1646359 h 1794949"/>
              <a:gd name="connsiteX0-293" fmla="*/ 973455 w 1132522"/>
              <a:gd name="connsiteY0-294" fmla="*/ 1250943 h 1399533"/>
              <a:gd name="connsiteX1-295" fmla="*/ 973455 w 1132522"/>
              <a:gd name="connsiteY1-296" fmla="*/ 1170933 h 1399533"/>
              <a:gd name="connsiteX2-297" fmla="*/ 824865 w 1132522"/>
              <a:gd name="connsiteY2-298" fmla="*/ 1170933 h 1399533"/>
              <a:gd name="connsiteX3-299" fmla="*/ 824865 w 1132522"/>
              <a:gd name="connsiteY3-300" fmla="*/ 1250943 h 1399533"/>
              <a:gd name="connsiteX4-301" fmla="*/ 755332 w 1132522"/>
              <a:gd name="connsiteY4-302" fmla="*/ 1250943 h 1399533"/>
              <a:gd name="connsiteX5-303" fmla="*/ 751170 w 1132522"/>
              <a:gd name="connsiteY5-304" fmla="*/ 7242 h 1399533"/>
              <a:gd name="connsiteX6-305" fmla="*/ 610085 w 1132522"/>
              <a:gd name="connsiteY6-306" fmla="*/ 0 h 1399533"/>
              <a:gd name="connsiteX7-307" fmla="*/ 606742 w 1132522"/>
              <a:gd name="connsiteY7-308" fmla="*/ 1250943 h 1399533"/>
              <a:gd name="connsiteX8-309" fmla="*/ 526732 w 1132522"/>
              <a:gd name="connsiteY8-310" fmla="*/ 1250943 h 1399533"/>
              <a:gd name="connsiteX9-311" fmla="*/ 526732 w 1132522"/>
              <a:gd name="connsiteY9-312" fmla="*/ 177476 h 1399533"/>
              <a:gd name="connsiteX10-313" fmla="*/ 378142 w 1132522"/>
              <a:gd name="connsiteY10-314" fmla="*/ 177476 h 1399533"/>
              <a:gd name="connsiteX11-315" fmla="*/ 378142 w 1132522"/>
              <a:gd name="connsiteY11-316" fmla="*/ 1250943 h 1399533"/>
              <a:gd name="connsiteX12-317" fmla="*/ 288607 w 1132522"/>
              <a:gd name="connsiteY12-318" fmla="*/ 1250943 h 1399533"/>
              <a:gd name="connsiteX13-319" fmla="*/ 288607 w 1132522"/>
              <a:gd name="connsiteY13-320" fmla="*/ 1170933 h 1399533"/>
              <a:gd name="connsiteX14-321" fmla="*/ 139065 w 1132522"/>
              <a:gd name="connsiteY14-322" fmla="*/ 1170933 h 1399533"/>
              <a:gd name="connsiteX15-323" fmla="*/ 139065 w 1132522"/>
              <a:gd name="connsiteY15-324" fmla="*/ 1250943 h 1399533"/>
              <a:gd name="connsiteX16-325" fmla="*/ 0 w 1132522"/>
              <a:gd name="connsiteY16-326" fmla="*/ 1250943 h 1399533"/>
              <a:gd name="connsiteX17-327" fmla="*/ 0 w 1132522"/>
              <a:gd name="connsiteY17-328" fmla="*/ 1399533 h 1399533"/>
              <a:gd name="connsiteX18-329" fmla="*/ 1132522 w 1132522"/>
              <a:gd name="connsiteY18-330" fmla="*/ 1399533 h 1399533"/>
              <a:gd name="connsiteX19-331" fmla="*/ 1132522 w 1132522"/>
              <a:gd name="connsiteY19-332" fmla="*/ 1250943 h 1399533"/>
              <a:gd name="connsiteX20-333" fmla="*/ 973455 w 1132522"/>
              <a:gd name="connsiteY20-334" fmla="*/ 1250943 h 139953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81" y="connsiteY20-82"/>
              </a:cxn>
            </a:cxnLst>
            <a:rect l="l" t="t" r="r" b="b"/>
            <a:pathLst>
              <a:path w="1132522" h="1399533">
                <a:moveTo>
                  <a:pt x="973455" y="1250943"/>
                </a:moveTo>
                <a:lnTo>
                  <a:pt x="973455" y="1170933"/>
                </a:lnTo>
                <a:lnTo>
                  <a:pt x="824865" y="1170933"/>
                </a:lnTo>
                <a:lnTo>
                  <a:pt x="824865" y="1250943"/>
                </a:lnTo>
                <a:lnTo>
                  <a:pt x="755332" y="1250943"/>
                </a:lnTo>
                <a:cubicBezTo>
                  <a:pt x="753945" y="836376"/>
                  <a:pt x="752557" y="421809"/>
                  <a:pt x="751170" y="7242"/>
                </a:cubicBezTo>
                <a:lnTo>
                  <a:pt x="610085" y="0"/>
                </a:lnTo>
                <a:cubicBezTo>
                  <a:pt x="613401" y="559408"/>
                  <a:pt x="603426" y="691535"/>
                  <a:pt x="606742" y="1250943"/>
                </a:cubicBezTo>
                <a:lnTo>
                  <a:pt x="526732" y="1250943"/>
                </a:lnTo>
                <a:lnTo>
                  <a:pt x="526732" y="177476"/>
                </a:lnTo>
                <a:lnTo>
                  <a:pt x="378142" y="177476"/>
                </a:lnTo>
                <a:lnTo>
                  <a:pt x="378142" y="1250943"/>
                </a:lnTo>
                <a:lnTo>
                  <a:pt x="288607" y="1250943"/>
                </a:lnTo>
                <a:lnTo>
                  <a:pt x="288607" y="1170933"/>
                </a:lnTo>
                <a:lnTo>
                  <a:pt x="139065" y="1170933"/>
                </a:lnTo>
                <a:lnTo>
                  <a:pt x="139065" y="1250943"/>
                </a:lnTo>
                <a:lnTo>
                  <a:pt x="0" y="1250943"/>
                </a:lnTo>
                <a:lnTo>
                  <a:pt x="0" y="1399533"/>
                </a:lnTo>
                <a:lnTo>
                  <a:pt x="1132522" y="1399533"/>
                </a:lnTo>
                <a:lnTo>
                  <a:pt x="1132522" y="1250943"/>
                </a:lnTo>
                <a:lnTo>
                  <a:pt x="973455" y="125094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ExtraShape4"/>
          <p:cNvSpPr/>
          <p:nvPr>
            <p:custDataLst>
              <p:tags r:id="rId15"/>
            </p:custDataLst>
          </p:nvPr>
        </p:nvSpPr>
        <p:spPr>
          <a:xfrm>
            <a:off x="3913357" y="3076592"/>
            <a:ext cx="141725" cy="1510838"/>
          </a:xfrm>
          <a:custGeom>
            <a:avLst/>
            <a:gdLst>
              <a:gd name="connsiteX0" fmla="*/ 7144 w 161925"/>
              <a:gd name="connsiteY0" fmla="*/ 7144 h 1076325"/>
              <a:gd name="connsiteX1" fmla="*/ 155734 w 161925"/>
              <a:gd name="connsiteY1" fmla="*/ 7144 h 1076325"/>
              <a:gd name="connsiteX2" fmla="*/ 155734 w 161925"/>
              <a:gd name="connsiteY2" fmla="*/ 1070134 h 1076325"/>
              <a:gd name="connsiteX3" fmla="*/ 7144 w 161925"/>
              <a:gd name="connsiteY3" fmla="*/ 1070134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925" h="1076325">
                <a:moveTo>
                  <a:pt x="7144" y="7144"/>
                </a:moveTo>
                <a:lnTo>
                  <a:pt x="155734" y="7144"/>
                </a:lnTo>
                <a:lnTo>
                  <a:pt x="155734" y="1070134"/>
                </a:lnTo>
                <a:lnTo>
                  <a:pt x="7144" y="107013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ectangle 33"/>
          <p:cNvSpPr/>
          <p:nvPr>
            <p:custDataLst>
              <p:tags r:id="rId16"/>
            </p:custDataLst>
          </p:nvPr>
        </p:nvSpPr>
        <p:spPr>
          <a:xfrm>
            <a:off x="5787390" y="2559685"/>
            <a:ext cx="1568450" cy="541020"/>
          </a:xfrm>
          <a:prstGeom prst="rect">
            <a:avLst/>
          </a:prstGeom>
        </p:spPr>
        <p:txBody>
          <a:bodyPr wrap="square" lIns="91440" tIns="0" rIns="91440" bIns="4572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20000"/>
              </a:lnSpc>
              <a:buClrTx/>
              <a:buSzTx/>
              <a:buFontTx/>
              <a:buNone/>
            </a:pPr>
            <a:r>
              <a:rPr kumimoji="0" lang="zh-CN" altLang="en-US" sz="1400" b="0" i="0" u="none" strike="noStrike" kern="1200" cap="none" spc="1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单击此处输入你的正文</a:t>
            </a:r>
            <a:endParaRPr kumimoji="0" lang="zh-CN" altLang="en-US" sz="1400" b="0" i="0" u="none" strike="noStrike" kern="1200" cap="none" spc="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34"/>
          <p:cNvSpPr txBox="1"/>
          <p:nvPr>
            <p:custDataLst>
              <p:tags r:id="rId17"/>
            </p:custDataLst>
          </p:nvPr>
        </p:nvSpPr>
        <p:spPr>
          <a:xfrm>
            <a:off x="5787390" y="2177691"/>
            <a:ext cx="1568450" cy="349968"/>
          </a:xfrm>
          <a:prstGeom prst="rect">
            <a:avLst/>
          </a:prstGeom>
          <a:noFill/>
        </p:spPr>
        <p:txBody>
          <a:bodyPr wrap="square" lIns="91440" tIns="45720" rIns="91440" bIns="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20000"/>
              </a:lnSpc>
              <a:buClrTx/>
              <a:buSzTx/>
              <a:buFontTx/>
              <a:buNone/>
            </a:pPr>
            <a:r>
              <a:rPr kumimoji="0" lang="zh-CN" altLang="en-US" sz="1800" b="1" i="0" u="none" strike="noStrike" kern="1200" cap="none" spc="15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添加小标题</a:t>
            </a:r>
            <a:endParaRPr kumimoji="0" lang="zh-CN" altLang="en-US" sz="1800" b="1" i="0" u="none" strike="noStrike" kern="1200" cap="none" spc="15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33"/>
          <p:cNvSpPr/>
          <p:nvPr>
            <p:custDataLst>
              <p:tags r:id="rId18"/>
            </p:custDataLst>
          </p:nvPr>
        </p:nvSpPr>
        <p:spPr>
          <a:xfrm>
            <a:off x="700405" y="3911600"/>
            <a:ext cx="1582420" cy="541020"/>
          </a:xfrm>
          <a:prstGeom prst="rect">
            <a:avLst/>
          </a:prstGeom>
        </p:spPr>
        <p:txBody>
          <a:bodyPr wrap="square" lIns="91440" tIns="0" rIns="91440" bIns="4572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buClrTx/>
              <a:buSzTx/>
              <a:buFontTx/>
              <a:buNone/>
            </a:pPr>
            <a:r>
              <a:rPr kumimoji="0" lang="zh-CN" altLang="en-US" sz="1400" b="0" i="0" u="none" strike="noStrike" kern="1200" cap="none" spc="15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单击此处输入你的正文</a:t>
            </a:r>
            <a:endParaRPr kumimoji="0" lang="zh-CN" altLang="en-US" sz="1400" b="0" i="0" u="none" strike="noStrike" kern="1200" cap="none" spc="15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34"/>
          <p:cNvSpPr txBox="1"/>
          <p:nvPr>
            <p:custDataLst>
              <p:tags r:id="rId19"/>
            </p:custDataLst>
          </p:nvPr>
        </p:nvSpPr>
        <p:spPr>
          <a:xfrm>
            <a:off x="700405" y="3502301"/>
            <a:ext cx="1582420" cy="349968"/>
          </a:xfrm>
          <a:prstGeom prst="rect">
            <a:avLst/>
          </a:prstGeom>
          <a:noFill/>
        </p:spPr>
        <p:txBody>
          <a:bodyPr wrap="square" lIns="91440" tIns="45720" rIns="91440" bIns="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20000"/>
              </a:lnSpc>
              <a:buClrTx/>
              <a:buSzTx/>
              <a:buFontTx/>
              <a:buNone/>
            </a:pPr>
            <a:r>
              <a:rPr kumimoji="0" lang="zh-CN" altLang="en-US" sz="1800" b="1" i="0" u="none" strike="noStrike" kern="1200" cap="none" spc="15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添加小标题</a:t>
            </a:r>
            <a:endParaRPr kumimoji="0" lang="zh-CN" altLang="en-US" sz="1800" b="1" i="0" u="none" strike="noStrike" kern="1200" cap="none" spc="15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custDataLst>
      <p:tags r:id="rId2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 bldLvl="0"/>
      <p:bldP spid="3" grpId="0" animBg="1"/>
      <p:bldP spid="3" grpId="1" bldLvl="0" animBg="1"/>
      <p:bldP spid="5" grpId="0" animBg="1"/>
      <p:bldP spid="5" grpId="1" bldLvl="0" animBg="1"/>
      <p:bldP spid="6" grpId="0" animBg="1"/>
      <p:bldP spid="6" grpId="1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/>
          <p:nvPr>
            <p:custDataLst>
              <p:tags r:id="rId1"/>
            </p:custDataLst>
          </p:nvPr>
        </p:nvPicPr>
        <p:blipFill rotWithShape="1">
          <a:blip r:embed="rId2"/>
          <a:srcRect/>
          <a:stretch>
            <a:fillRect/>
          </a:stretch>
        </p:blipFill>
        <p:spPr>
          <a:xfrm>
            <a:off x="1536065" y="1891030"/>
            <a:ext cx="3846830" cy="4367530"/>
          </a:xfrm>
          <a:prstGeom prst="rect">
            <a:avLst/>
          </a:prstGeom>
        </p:spPr>
      </p:pic>
      <p:pic>
        <p:nvPicPr>
          <p:cNvPr id="6" name="图片 5"/>
          <p:cNvPicPr/>
          <p:nvPr>
            <p:custDataLst>
              <p:tags r:id="rId3"/>
            </p:custDataLst>
          </p:nvPr>
        </p:nvPicPr>
        <p:blipFill rotWithShape="1">
          <a:blip r:embed="rId4"/>
          <a:srcRect/>
          <a:stretch>
            <a:fillRect/>
          </a:stretch>
        </p:blipFill>
        <p:spPr>
          <a:xfrm>
            <a:off x="803910" y="1670050"/>
            <a:ext cx="1842770" cy="18415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803910" y="1668780"/>
            <a:ext cx="1842770" cy="1842770"/>
          </a:xfrm>
          <a:prstGeom prst="rect">
            <a:avLst/>
          </a:prstGeom>
        </p:spPr>
      </p:pic>
      <p:sp>
        <p:nvSpPr>
          <p:cNvPr id="11" name="矩形 10"/>
          <p:cNvSpPr/>
          <p:nvPr>
            <p:custDataLst>
              <p:tags r:id="rId7"/>
            </p:custDataLst>
          </p:nvPr>
        </p:nvSpPr>
        <p:spPr>
          <a:xfrm>
            <a:off x="803910" y="1668780"/>
            <a:ext cx="1842770" cy="18415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  <a:alpha val="30000"/>
                </a:schemeClr>
              </a:gs>
              <a:gs pos="86000">
                <a:schemeClr val="bg1">
                  <a:lumMod val="85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>
            <p:custDataLst>
              <p:tags r:id="rId8"/>
            </p:custDataLst>
          </p:nvPr>
        </p:nvSpPr>
        <p:spPr>
          <a:xfrm>
            <a:off x="803910" y="1670685"/>
            <a:ext cx="1842770" cy="1843405"/>
          </a:xfrm>
          <a:prstGeom prst="rect">
            <a:avLst/>
          </a:prstGeom>
          <a:gradFill flip="none" rotWithShape="1">
            <a:gsLst>
              <a:gs pos="94000">
                <a:schemeClr val="accent2">
                  <a:alpha val="7000"/>
                </a:schemeClr>
              </a:gs>
              <a:gs pos="69000">
                <a:schemeClr val="accent2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9"/>
            </p:custDataLst>
          </p:nvPr>
        </p:nvSpPr>
        <p:spPr>
          <a:xfrm>
            <a:off x="803910" y="1630680"/>
            <a:ext cx="1842770" cy="1882140"/>
          </a:xfrm>
          <a:prstGeom prst="rect">
            <a:avLst/>
          </a:prstGeom>
          <a:gradFill flip="none" rotWithShape="1">
            <a:gsLst>
              <a:gs pos="4000">
                <a:schemeClr val="accent3">
                  <a:lumMod val="40000"/>
                  <a:lumOff val="60000"/>
                  <a:alpha val="25000"/>
                </a:schemeClr>
              </a:gs>
              <a:gs pos="30000">
                <a:schemeClr val="accent2">
                  <a:alpha val="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>
            <p:custDataLst>
              <p:tags r:id="rId10"/>
            </p:custDataLst>
          </p:nvPr>
        </p:nvSpPr>
        <p:spPr>
          <a:xfrm>
            <a:off x="803910" y="1668780"/>
            <a:ext cx="1842770" cy="1845310"/>
          </a:xfrm>
          <a:prstGeom prst="rect">
            <a:avLst/>
          </a:prstGeom>
          <a:gradFill flip="none" rotWithShape="1">
            <a:gsLst>
              <a:gs pos="100000">
                <a:schemeClr val="accent3">
                  <a:alpha val="34000"/>
                  <a:lumMod val="40000"/>
                  <a:lumOff val="60000"/>
                </a:schemeClr>
              </a:gs>
              <a:gs pos="0">
                <a:schemeClr val="accent1">
                  <a:alpha val="0"/>
                </a:schemeClr>
              </a:gs>
              <a:gs pos="70000">
                <a:schemeClr val="accent2">
                  <a:alpha val="0"/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1"/>
            </p:custDataLst>
          </p:nvPr>
        </p:nvSpPr>
        <p:spPr>
          <a:xfrm>
            <a:off x="608400" y="608400"/>
            <a:ext cx="10970823" cy="706755"/>
          </a:xfrm>
          <a:prstGeom prst="rect">
            <a:avLst/>
          </a:prstGeom>
        </p:spPr>
        <p:txBody>
          <a:bodyPr vert="horz" wrap="square" lIns="90000" tIns="46800" rIns="90000" bIns="4680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ysClr val="windowText" lastClr="000000">
                    <a:lumMod val="85000"/>
                    <a:lumOff val="15000"/>
                  </a:sys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sym typeface="Arial" panose="020B0604020202020204" pitchFamily="34" charset="0"/>
              </a:rPr>
              <a:t>单击此处添加大标题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文本 文本框 4627"/>
          <p:cNvSpPr txBox="1"/>
          <p:nvPr>
            <p:custDataLst>
              <p:tags r:id="rId12"/>
            </p:custDataLst>
          </p:nvPr>
        </p:nvSpPr>
        <p:spPr>
          <a:xfrm>
            <a:off x="6372887" y="1990465"/>
            <a:ext cx="4068183" cy="498475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2400" b="1" spc="14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单击此处添加小标题</a:t>
            </a:r>
            <a:endParaRPr lang="zh-CN" altLang="en-US" sz="2400" b="1" spc="14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 Rectangle 960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6372887" y="3360182"/>
            <a:ext cx="4935834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sz="1600" spc="30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单击此处输入你的正文，文字是您思想的提炼，为了最终演示发布的良好效果，请尽量言简意赅的阐述观点。</a:t>
            </a:r>
            <a:endParaRPr lang="zh-CN" altLang="en-US" sz="1600" spc="30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圆角矩形 17"/>
          <p:cNvSpPr/>
          <p:nvPr>
            <p:custDataLst>
              <p:tags r:id="rId14"/>
            </p:custDataLst>
          </p:nvPr>
        </p:nvSpPr>
        <p:spPr>
          <a:xfrm>
            <a:off x="6373067" y="2868853"/>
            <a:ext cx="483535" cy="10711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25000" lnSpcReduction="20000"/>
          </a:bodyPr>
          <a:lstStyle/>
          <a:p>
            <a:pPr algn="ctr"/>
            <a:endParaRPr kumimoji="1"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 Rectangle 960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372887" y="4670187"/>
            <a:ext cx="4935834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>
              <a:lnSpc>
                <a:spcPct val="150000"/>
              </a:lnSpc>
            </a:pPr>
            <a:r>
              <a:rPr lang="zh-CN" altLang="en-US" sz="1600" spc="30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您的正文已经简明扼要，字字珠玑，请您尽可能提炼思想的精髓，否则容易造成观者的阅读压力，适得其反。</a:t>
            </a:r>
            <a:endParaRPr lang="zh-CN" altLang="en-US" sz="1600" spc="30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6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4"/>
            <p:custDataLst>
              <p:tags r:id="rId1"/>
            </p:custDataLst>
          </p:nvPr>
        </p:nvSpPr>
        <p:spPr>
          <a:xfrm>
            <a:off x="3413760" y="3553778"/>
            <a:ext cx="5365115" cy="429260"/>
          </a:xfrm>
        </p:spPr>
        <p:txBody>
          <a:bodyPr/>
          <a:lstStyle/>
          <a:p>
            <a:r>
              <a:rPr lang="zh-CN" altLang="en-US"/>
              <a:t>单击此处添加副标题内容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idx="13"/>
            <p:custDataLst>
              <p:tags r:id="rId2"/>
            </p:custDataLst>
          </p:nvPr>
        </p:nvSpPr>
        <p:spPr>
          <a:xfrm>
            <a:off x="3413125" y="1884363"/>
            <a:ext cx="5365750" cy="1398905"/>
          </a:xfrm>
        </p:spPr>
        <p:txBody>
          <a:bodyPr/>
          <a:lstStyle/>
          <a:p>
            <a:r>
              <a:rPr lang="zh-CN" altLang="en-US"/>
              <a:t>谢谢观看</a:t>
            </a:r>
            <a:endParaRPr lang="zh-CN" altLang="en-US"/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>
            <p:custDataLst>
              <p:tags r:id="rId1"/>
            </p:custDataLst>
          </p:nvPr>
        </p:nvSpPr>
        <p:spPr bwMode="auto">
          <a:xfrm>
            <a:off x="1819592" y="0"/>
            <a:ext cx="71755" cy="6858000"/>
          </a:xfrm>
          <a:prstGeom prst="rect">
            <a:avLst/>
          </a:prstGeom>
          <a:solidFill>
            <a:schemeClr val="accent1"/>
          </a:solidFill>
          <a:ln w="19050">
            <a:noFill/>
            <a:round/>
          </a:ln>
        </p:spPr>
        <p:txBody>
          <a:bodyPr wrap="square" anchor="ctr">
            <a:normAutofit/>
          </a:bodyPr>
          <a:lstStyle/>
          <a:p>
            <a:pPr algn="ctr">
              <a:lnSpc>
                <a:spcPct val="120000"/>
              </a:lnSpc>
            </a:pPr>
            <a:endParaRPr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椭圆 35"/>
          <p:cNvSpPr/>
          <p:nvPr>
            <p:custDataLst>
              <p:tags r:id="rId2"/>
            </p:custDataLst>
          </p:nvPr>
        </p:nvSpPr>
        <p:spPr bwMode="auto">
          <a:xfrm>
            <a:off x="1537652" y="4753610"/>
            <a:ext cx="635000" cy="635000"/>
          </a:xfrm>
          <a:prstGeom prst="ellipse">
            <a:avLst/>
          </a:prstGeom>
          <a:solidFill>
            <a:schemeClr val="bg2"/>
          </a:solidFill>
          <a:ln w="57150">
            <a:noFill/>
            <a:round/>
          </a:ln>
        </p:spPr>
        <p:txBody>
          <a:bodyPr rot="0" spcFirstLastPara="0" vert="horz" wrap="square" lIns="91440" tIns="46800" rIns="91440" bIns="46800" anchor="ctr" anchorCtr="1" forceAA="0" compatLnSpc="1">
            <a:normAutofit fontScale="62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>
            <p:custDataLst>
              <p:tags r:id="rId3"/>
            </p:custDataLst>
          </p:nvPr>
        </p:nvSpPr>
        <p:spPr>
          <a:xfrm>
            <a:off x="2399347" y="4502150"/>
            <a:ext cx="4191000" cy="1138555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单击此处添加标题内容，文字是您思想的提炼</a:t>
            </a:r>
            <a:endParaRPr lang="zh-CN" altLang="en-US" sz="2000" b="1" spc="20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>
            <p:custDataLst>
              <p:tags r:id="rId4"/>
            </p:custDataLst>
          </p:nvPr>
        </p:nvSpPr>
        <p:spPr bwMode="auto">
          <a:xfrm>
            <a:off x="1537652" y="3111500"/>
            <a:ext cx="635000" cy="635000"/>
          </a:xfrm>
          <a:prstGeom prst="ellipse">
            <a:avLst/>
          </a:prstGeom>
          <a:solidFill>
            <a:schemeClr val="bg2"/>
          </a:solidFill>
          <a:ln w="57150">
            <a:noFill/>
            <a:round/>
          </a:ln>
        </p:spPr>
        <p:txBody>
          <a:bodyPr rot="0" spcFirstLastPara="0" vert="horz" wrap="square" lIns="91440" tIns="46800" rIns="91440" bIns="46800" anchor="ctr" anchorCtr="1" forceAA="0" compatLnSpc="1">
            <a:normAutofit fontScale="62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>
            <p:custDataLst>
              <p:tags r:id="rId5"/>
            </p:custDataLst>
          </p:nvPr>
        </p:nvSpPr>
        <p:spPr>
          <a:xfrm>
            <a:off x="2399347" y="2860040"/>
            <a:ext cx="4191000" cy="1138555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单击此处添加标题内容，文字是您思想的提炼</a:t>
            </a:r>
            <a:endParaRPr lang="zh-CN" altLang="en-US" sz="2000" b="1" spc="20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34" name="椭圆 33"/>
          <p:cNvSpPr/>
          <p:nvPr>
            <p:custDataLst>
              <p:tags r:id="rId6"/>
            </p:custDataLst>
          </p:nvPr>
        </p:nvSpPr>
        <p:spPr bwMode="auto">
          <a:xfrm>
            <a:off x="1537652" y="1469390"/>
            <a:ext cx="635000" cy="635000"/>
          </a:xfrm>
          <a:prstGeom prst="ellipse">
            <a:avLst/>
          </a:prstGeom>
          <a:solidFill>
            <a:schemeClr val="bg2"/>
          </a:solidFill>
          <a:ln w="57150">
            <a:noFill/>
            <a:round/>
          </a:ln>
        </p:spPr>
        <p:txBody>
          <a:bodyPr rot="0" spcFirstLastPara="0" vert="horz" wrap="square" lIns="91440" tIns="46800" rIns="91440" bIns="46800" anchor="ctr" anchorCtr="1" forceAA="0" compatLnSpc="1">
            <a:normAutofit fontScale="62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>
            <p:custDataLst>
              <p:tags r:id="rId7"/>
            </p:custDataLst>
          </p:nvPr>
        </p:nvSpPr>
        <p:spPr>
          <a:xfrm>
            <a:off x="2399347" y="1217930"/>
            <a:ext cx="4191000" cy="1138555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单击此处添加标题内容，文字是您思想的提炼</a:t>
            </a:r>
            <a:endParaRPr lang="zh-CN" altLang="en-US" sz="2000" b="1" spc="20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8"/>
            </p:custDataLst>
          </p:nvPr>
        </p:nvSpPr>
        <p:spPr>
          <a:xfrm>
            <a:off x="9304199" y="2503281"/>
            <a:ext cx="2219602" cy="1107996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pPr algn="ctr"/>
            <a:r>
              <a:rPr lang="zh-CN" altLang="en-US" sz="6600" spc="200" dirty="0">
                <a:solidFill>
                  <a:schemeClr val="bg1"/>
                </a:solidFill>
                <a:latin typeface="Arial" panose="020B0604020202020204" pitchFamily="34" charset="0"/>
                <a:ea typeface="汉仪旗黑-85S" panose="00020600040101010101" pitchFamily="18" charset="-122"/>
              </a:rPr>
              <a:t>目录</a:t>
            </a:r>
            <a:endParaRPr lang="zh-CN" altLang="en-US" sz="6600" spc="200" dirty="0">
              <a:solidFill>
                <a:schemeClr val="bg1"/>
              </a:solidFill>
              <a:latin typeface="Arial" panose="020B0604020202020204" pitchFamily="34" charset="0"/>
              <a:ea typeface="汉仪旗黑-85S" panose="00020600040101010101" pitchFamily="18" charset="-122"/>
            </a:endParaRPr>
          </a:p>
        </p:txBody>
      </p:sp>
      <p:sp>
        <p:nvSpPr>
          <p:cNvPr id="13" name="矩形 12"/>
          <p:cNvSpPr/>
          <p:nvPr>
            <p:custDataLst>
              <p:tags r:id="rId9"/>
            </p:custDataLst>
          </p:nvPr>
        </p:nvSpPr>
        <p:spPr>
          <a:xfrm>
            <a:off x="9619427" y="3770519"/>
            <a:ext cx="1589146" cy="76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25000" lnSpcReduction="20000"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>
            <p:custDataLst>
              <p:tags r:id="rId1"/>
            </p:custDataLst>
          </p:nvPr>
        </p:nvSpPr>
        <p:spPr bwMode="auto">
          <a:xfrm>
            <a:off x="1819592" y="0"/>
            <a:ext cx="71755" cy="6858000"/>
          </a:xfrm>
          <a:prstGeom prst="rect">
            <a:avLst/>
          </a:prstGeom>
          <a:solidFill>
            <a:schemeClr val="accent1"/>
          </a:solidFill>
          <a:ln w="19050">
            <a:noFill/>
            <a:round/>
          </a:ln>
        </p:spPr>
        <p:txBody>
          <a:bodyPr wrap="square" anchor="ctr">
            <a:normAutofit/>
          </a:bodyPr>
          <a:lstStyle/>
          <a:p>
            <a:pPr algn="ctr">
              <a:lnSpc>
                <a:spcPct val="120000"/>
              </a:lnSpc>
            </a:pPr>
            <a:endParaRPr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>
            <p:custDataLst>
              <p:tags r:id="rId2"/>
            </p:custDataLst>
          </p:nvPr>
        </p:nvSpPr>
        <p:spPr bwMode="auto">
          <a:xfrm>
            <a:off x="1537652" y="5107305"/>
            <a:ext cx="635000" cy="635000"/>
          </a:xfrm>
          <a:prstGeom prst="ellipse">
            <a:avLst/>
          </a:prstGeom>
          <a:solidFill>
            <a:schemeClr val="bg2"/>
          </a:solidFill>
          <a:ln w="57150">
            <a:noFill/>
            <a:round/>
          </a:ln>
        </p:spPr>
        <p:txBody>
          <a:bodyPr rot="0" spcFirstLastPara="0" vert="horz" wrap="square" lIns="91440" tIns="46800" rIns="91440" bIns="46800" anchor="ctr" anchorCtr="1" forceAA="0" compatLnSpc="1">
            <a:normAutofit fontScale="62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>
            <p:custDataLst>
              <p:tags r:id="rId3"/>
            </p:custDataLst>
          </p:nvPr>
        </p:nvSpPr>
        <p:spPr>
          <a:xfrm>
            <a:off x="2399347" y="4904105"/>
            <a:ext cx="4191000" cy="1041400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单击此处添加小标题内容</a:t>
            </a:r>
            <a:endParaRPr lang="zh-CN" altLang="en-US" sz="2000" b="1" spc="20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36" name="椭圆 35"/>
          <p:cNvSpPr/>
          <p:nvPr>
            <p:custDataLst>
              <p:tags r:id="rId4"/>
            </p:custDataLst>
          </p:nvPr>
        </p:nvSpPr>
        <p:spPr bwMode="auto">
          <a:xfrm>
            <a:off x="1537652" y="3776980"/>
            <a:ext cx="635000" cy="635000"/>
          </a:xfrm>
          <a:prstGeom prst="ellipse">
            <a:avLst/>
          </a:prstGeom>
          <a:solidFill>
            <a:schemeClr val="bg2"/>
          </a:solidFill>
          <a:ln w="57150">
            <a:noFill/>
            <a:round/>
          </a:ln>
        </p:spPr>
        <p:txBody>
          <a:bodyPr rot="0" spcFirstLastPara="0" vert="horz" wrap="square" lIns="91440" tIns="46800" rIns="91440" bIns="46800" anchor="ctr" anchorCtr="1" forceAA="0" compatLnSpc="1">
            <a:normAutofit fontScale="62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>
            <p:custDataLst>
              <p:tags r:id="rId5"/>
            </p:custDataLst>
          </p:nvPr>
        </p:nvSpPr>
        <p:spPr>
          <a:xfrm>
            <a:off x="2399347" y="3573780"/>
            <a:ext cx="4191000" cy="1041400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单击此处添加小标题内容</a:t>
            </a:r>
            <a:endParaRPr lang="zh-CN" altLang="en-US" sz="2000" b="1" spc="20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>
            <p:custDataLst>
              <p:tags r:id="rId6"/>
            </p:custDataLst>
          </p:nvPr>
        </p:nvSpPr>
        <p:spPr bwMode="auto">
          <a:xfrm>
            <a:off x="1537652" y="2446655"/>
            <a:ext cx="635000" cy="635000"/>
          </a:xfrm>
          <a:prstGeom prst="ellipse">
            <a:avLst/>
          </a:prstGeom>
          <a:solidFill>
            <a:schemeClr val="bg2"/>
          </a:solidFill>
          <a:ln w="57150">
            <a:noFill/>
            <a:round/>
          </a:ln>
        </p:spPr>
        <p:txBody>
          <a:bodyPr rot="0" spcFirstLastPara="0" vert="horz" wrap="square" lIns="91440" tIns="46800" rIns="91440" bIns="46800" anchor="ctr" anchorCtr="1" forceAA="0" compatLnSpc="1">
            <a:normAutofit fontScale="62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>
            <p:custDataLst>
              <p:tags r:id="rId7"/>
            </p:custDataLst>
          </p:nvPr>
        </p:nvSpPr>
        <p:spPr>
          <a:xfrm>
            <a:off x="2399347" y="2243455"/>
            <a:ext cx="4191000" cy="1041400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单击此处添加小标题内容</a:t>
            </a:r>
            <a:endParaRPr lang="zh-CN" altLang="en-US" sz="2000" b="1" spc="20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34" name="椭圆 33"/>
          <p:cNvSpPr/>
          <p:nvPr>
            <p:custDataLst>
              <p:tags r:id="rId8"/>
            </p:custDataLst>
          </p:nvPr>
        </p:nvSpPr>
        <p:spPr bwMode="auto">
          <a:xfrm>
            <a:off x="1537652" y="1116330"/>
            <a:ext cx="635000" cy="635000"/>
          </a:xfrm>
          <a:prstGeom prst="ellipse">
            <a:avLst/>
          </a:prstGeom>
          <a:solidFill>
            <a:schemeClr val="bg2"/>
          </a:solidFill>
          <a:ln w="57150">
            <a:noFill/>
            <a:round/>
          </a:ln>
        </p:spPr>
        <p:txBody>
          <a:bodyPr rot="0" spcFirstLastPara="0" vert="horz" wrap="square" lIns="91440" tIns="46800" rIns="91440" bIns="46800" anchor="ctr" anchorCtr="1" forceAA="0" compatLnSpc="1">
            <a:normAutofit fontScale="62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>
            <p:custDataLst>
              <p:tags r:id="rId9"/>
            </p:custDataLst>
          </p:nvPr>
        </p:nvSpPr>
        <p:spPr>
          <a:xfrm>
            <a:off x="2399347" y="913130"/>
            <a:ext cx="4191000" cy="1041400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单击此处添加小标题内容</a:t>
            </a:r>
            <a:endParaRPr lang="zh-CN" altLang="en-US" sz="2000" b="1" spc="20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0"/>
            </p:custDataLst>
          </p:nvPr>
        </p:nvSpPr>
        <p:spPr>
          <a:xfrm>
            <a:off x="9304199" y="2503281"/>
            <a:ext cx="2219602" cy="1107996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pPr algn="ctr"/>
            <a:r>
              <a:rPr lang="zh-CN" altLang="en-US" sz="6600" spc="200" dirty="0">
                <a:solidFill>
                  <a:schemeClr val="bg1"/>
                </a:solidFill>
                <a:latin typeface="Arial" panose="020B0604020202020204" pitchFamily="34" charset="0"/>
                <a:ea typeface="汉仪旗黑-85S" panose="00020600040101010101" pitchFamily="18" charset="-122"/>
              </a:rPr>
              <a:t>目录</a:t>
            </a:r>
            <a:endParaRPr lang="zh-CN" altLang="en-US" sz="6600" spc="200" dirty="0">
              <a:solidFill>
                <a:schemeClr val="bg1"/>
              </a:solidFill>
              <a:latin typeface="Arial" panose="020B0604020202020204" pitchFamily="34" charset="0"/>
              <a:ea typeface="汉仪旗黑-85S" panose="00020600040101010101" pitchFamily="18" charset="-122"/>
            </a:endParaRPr>
          </a:p>
        </p:txBody>
      </p:sp>
      <p:sp>
        <p:nvSpPr>
          <p:cNvPr id="15" name="矩形 14"/>
          <p:cNvSpPr/>
          <p:nvPr>
            <p:custDataLst>
              <p:tags r:id="rId11"/>
            </p:custDataLst>
          </p:nvPr>
        </p:nvSpPr>
        <p:spPr>
          <a:xfrm>
            <a:off x="9619427" y="3770519"/>
            <a:ext cx="1589146" cy="76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25000" lnSpcReduction="20000"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 bwMode="auto">
          <a:xfrm>
            <a:off x="1819575" y="0"/>
            <a:ext cx="71755" cy="6858000"/>
          </a:xfrm>
          <a:prstGeom prst="rect">
            <a:avLst/>
          </a:prstGeom>
          <a:solidFill>
            <a:schemeClr val="accent1"/>
          </a:solidFill>
          <a:ln w="19050">
            <a:noFill/>
            <a:round/>
          </a:ln>
        </p:spPr>
        <p:txBody>
          <a:bodyPr wrap="square" anchor="ctr">
            <a:normAutofit/>
          </a:bodyPr>
          <a:lstStyle/>
          <a:p>
            <a:pPr algn="ctr">
              <a:lnSpc>
                <a:spcPct val="120000"/>
              </a:lnSpc>
            </a:pPr>
            <a:endParaRPr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>
            <p:custDataLst>
              <p:tags r:id="rId2"/>
            </p:custDataLst>
          </p:nvPr>
        </p:nvSpPr>
        <p:spPr bwMode="auto">
          <a:xfrm>
            <a:off x="1537635" y="4247515"/>
            <a:ext cx="635000" cy="635000"/>
          </a:xfrm>
          <a:prstGeom prst="ellipse">
            <a:avLst/>
          </a:prstGeom>
          <a:solidFill>
            <a:schemeClr val="bg2"/>
          </a:solidFill>
          <a:ln w="57150">
            <a:noFill/>
            <a:round/>
          </a:ln>
        </p:spPr>
        <p:txBody>
          <a:bodyPr rot="0" spcFirstLastPara="0" vert="horz" wrap="square" lIns="91440" tIns="46800" rIns="91440" bIns="46800" anchor="ctr" anchorCtr="0" forceAA="0" compatLnSpc="1">
            <a:normAutofit fontScale="62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2399330" y="4120515"/>
            <a:ext cx="4191034" cy="889000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单击此处添加小标题内容</a:t>
            </a:r>
            <a:endParaRPr lang="zh-CN" altLang="en-US" sz="2000" b="1" spc="20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椭圆 4"/>
          <p:cNvSpPr/>
          <p:nvPr>
            <p:custDataLst>
              <p:tags r:id="rId4"/>
            </p:custDataLst>
          </p:nvPr>
        </p:nvSpPr>
        <p:spPr bwMode="auto">
          <a:xfrm>
            <a:off x="1537635" y="3111500"/>
            <a:ext cx="635000" cy="635000"/>
          </a:xfrm>
          <a:prstGeom prst="ellipse">
            <a:avLst/>
          </a:prstGeom>
          <a:solidFill>
            <a:schemeClr val="bg2"/>
          </a:solidFill>
          <a:ln w="57150">
            <a:noFill/>
            <a:round/>
          </a:ln>
        </p:spPr>
        <p:txBody>
          <a:bodyPr rot="0" spcFirstLastPara="0" vert="horz" wrap="square" lIns="91440" tIns="46800" rIns="91440" bIns="46800" anchor="ctr" anchorCtr="0" forceAA="0" compatLnSpc="1">
            <a:normAutofit fontScale="62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2399330" y="2984500"/>
            <a:ext cx="4191034" cy="889000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单击此处添加小标题内容</a:t>
            </a:r>
            <a:endParaRPr lang="zh-CN" altLang="en-US" sz="20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椭圆 6"/>
          <p:cNvSpPr/>
          <p:nvPr>
            <p:custDataLst>
              <p:tags r:id="rId6"/>
            </p:custDataLst>
          </p:nvPr>
        </p:nvSpPr>
        <p:spPr bwMode="auto">
          <a:xfrm>
            <a:off x="1537635" y="1975485"/>
            <a:ext cx="635000" cy="635000"/>
          </a:xfrm>
          <a:prstGeom prst="ellipse">
            <a:avLst/>
          </a:prstGeom>
          <a:solidFill>
            <a:schemeClr val="bg2"/>
          </a:solidFill>
          <a:ln w="57150">
            <a:noFill/>
            <a:round/>
          </a:ln>
        </p:spPr>
        <p:txBody>
          <a:bodyPr rot="0" spcFirstLastPara="0" vert="horz" wrap="square" lIns="91440" tIns="46800" rIns="91440" bIns="46800" anchor="ctr" anchorCtr="0" forceAA="0" compatLnSpc="1">
            <a:normAutofit fontScale="62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2399330" y="1848485"/>
            <a:ext cx="4191034" cy="889000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单击此处添加小标题内容</a:t>
            </a:r>
            <a:endParaRPr lang="zh-CN" altLang="en-US" sz="2000" b="1" spc="20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>
            <p:custDataLst>
              <p:tags r:id="rId8"/>
            </p:custDataLst>
          </p:nvPr>
        </p:nvSpPr>
        <p:spPr bwMode="auto">
          <a:xfrm>
            <a:off x="1537635" y="839470"/>
            <a:ext cx="635000" cy="635000"/>
          </a:xfrm>
          <a:prstGeom prst="ellipse">
            <a:avLst/>
          </a:prstGeom>
          <a:solidFill>
            <a:schemeClr val="bg2"/>
          </a:solidFill>
          <a:ln w="57150">
            <a:noFill/>
            <a:round/>
          </a:ln>
        </p:spPr>
        <p:txBody>
          <a:bodyPr rot="0" spcFirstLastPara="0" vert="horz" wrap="square" lIns="91440" tIns="46800" rIns="91440" bIns="46800" anchor="ctr" anchorCtr="0" forceAA="0" compatLnSpc="1">
            <a:normAutofit fontScale="62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9"/>
            </p:custDataLst>
          </p:nvPr>
        </p:nvSpPr>
        <p:spPr>
          <a:xfrm>
            <a:off x="2399330" y="712470"/>
            <a:ext cx="4191034" cy="889000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单击此处添加小标题内容</a:t>
            </a:r>
            <a:endParaRPr lang="zh-CN" altLang="en-US" sz="2000" b="1" spc="20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>
            <p:custDataLst>
              <p:tags r:id="rId10"/>
            </p:custDataLst>
          </p:nvPr>
        </p:nvSpPr>
        <p:spPr bwMode="auto">
          <a:xfrm>
            <a:off x="1537635" y="5383530"/>
            <a:ext cx="635000" cy="635000"/>
          </a:xfrm>
          <a:prstGeom prst="ellipse">
            <a:avLst/>
          </a:prstGeom>
          <a:solidFill>
            <a:schemeClr val="bg2"/>
          </a:solidFill>
          <a:ln w="57150">
            <a:noFill/>
            <a:round/>
          </a:ln>
        </p:spPr>
        <p:txBody>
          <a:bodyPr rot="0" spcFirstLastPara="0" vert="horz" wrap="square" lIns="91440" tIns="46800" rIns="91440" bIns="46800" anchor="ctr" anchorCtr="0" forceAA="0" compatLnSpc="1">
            <a:normAutofit fontScale="62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altLang="zh-CN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1"/>
            </p:custDataLst>
          </p:nvPr>
        </p:nvSpPr>
        <p:spPr>
          <a:xfrm>
            <a:off x="2399330" y="5256530"/>
            <a:ext cx="4191034" cy="889000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单击此处添加小标题内容</a:t>
            </a:r>
            <a:endParaRPr lang="zh-CN" altLang="en-US" sz="2000" b="1" spc="20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12"/>
            </p:custDataLst>
          </p:nvPr>
        </p:nvSpPr>
        <p:spPr>
          <a:xfrm>
            <a:off x="9304199" y="2503281"/>
            <a:ext cx="2219602" cy="1107996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pPr algn="ctr"/>
            <a:r>
              <a:rPr lang="zh-CN" altLang="en-US" sz="6600" spc="200" dirty="0">
                <a:solidFill>
                  <a:schemeClr val="bg1"/>
                </a:solidFill>
                <a:latin typeface="Arial" panose="020B0604020202020204" pitchFamily="34" charset="0"/>
                <a:ea typeface="汉仪旗黑-85S" panose="00020600040101010101" pitchFamily="18" charset="-122"/>
              </a:rPr>
              <a:t>目录</a:t>
            </a:r>
            <a:endParaRPr lang="zh-CN" altLang="en-US" sz="6600" spc="200" dirty="0">
              <a:solidFill>
                <a:schemeClr val="bg1"/>
              </a:solidFill>
              <a:latin typeface="Arial" panose="020B0604020202020204" pitchFamily="34" charset="0"/>
              <a:ea typeface="汉仪旗黑-85S" panose="00020600040101010101" pitchFamily="18" charset="-122"/>
            </a:endParaRPr>
          </a:p>
        </p:txBody>
      </p:sp>
      <p:sp>
        <p:nvSpPr>
          <p:cNvPr id="17" name="矩形 16"/>
          <p:cNvSpPr/>
          <p:nvPr>
            <p:custDataLst>
              <p:tags r:id="rId13"/>
            </p:custDataLst>
          </p:nvPr>
        </p:nvSpPr>
        <p:spPr>
          <a:xfrm>
            <a:off x="9619427" y="3770519"/>
            <a:ext cx="1589146" cy="76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25000" lnSpcReduction="20000"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>
            <p:custDataLst>
              <p:tags r:id="rId1"/>
            </p:custDataLst>
          </p:nvPr>
        </p:nvSpPr>
        <p:spPr bwMode="auto">
          <a:xfrm>
            <a:off x="1819575" y="0"/>
            <a:ext cx="71755" cy="6858000"/>
          </a:xfrm>
          <a:prstGeom prst="rect">
            <a:avLst/>
          </a:prstGeom>
          <a:solidFill>
            <a:schemeClr val="accent1"/>
          </a:solidFill>
          <a:ln w="19050">
            <a:noFill/>
            <a:round/>
          </a:ln>
        </p:spPr>
        <p:txBody>
          <a:bodyPr wrap="square" anchor="ctr">
            <a:normAutofit/>
          </a:bodyPr>
          <a:lstStyle/>
          <a:p>
            <a:pPr algn="ctr">
              <a:lnSpc>
                <a:spcPct val="120000"/>
              </a:lnSpc>
            </a:pPr>
            <a:endParaRPr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>
            <p:custDataLst>
              <p:tags r:id="rId2"/>
            </p:custDataLst>
          </p:nvPr>
        </p:nvSpPr>
        <p:spPr bwMode="auto">
          <a:xfrm>
            <a:off x="1537635" y="3579495"/>
            <a:ext cx="635000" cy="635000"/>
          </a:xfrm>
          <a:prstGeom prst="ellipse">
            <a:avLst/>
          </a:prstGeom>
          <a:solidFill>
            <a:schemeClr val="bg2"/>
          </a:solidFill>
          <a:ln w="57150">
            <a:noFill/>
            <a:round/>
          </a:ln>
        </p:spPr>
        <p:txBody>
          <a:bodyPr rot="0" spcFirstLastPara="0" vert="horz" wrap="square" lIns="91440" tIns="46800" rIns="91440" bIns="46800" anchor="ctr" anchorCtr="1" forceAA="0" compatLnSpc="1">
            <a:normAutofit fontScale="62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>
            <p:custDataLst>
              <p:tags r:id="rId3"/>
            </p:custDataLst>
          </p:nvPr>
        </p:nvSpPr>
        <p:spPr>
          <a:xfrm>
            <a:off x="2399330" y="3452495"/>
            <a:ext cx="4191034" cy="889000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单击此处添加标题</a:t>
            </a:r>
            <a:endParaRPr lang="zh-CN" altLang="en-US" sz="2000" b="1" spc="20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36" name="椭圆 35"/>
          <p:cNvSpPr/>
          <p:nvPr>
            <p:custDataLst>
              <p:tags r:id="rId4"/>
            </p:custDataLst>
          </p:nvPr>
        </p:nvSpPr>
        <p:spPr bwMode="auto">
          <a:xfrm>
            <a:off x="1537635" y="2643505"/>
            <a:ext cx="635000" cy="635000"/>
          </a:xfrm>
          <a:prstGeom prst="ellipse">
            <a:avLst/>
          </a:prstGeom>
          <a:solidFill>
            <a:schemeClr val="bg2"/>
          </a:solidFill>
          <a:ln w="57150">
            <a:noFill/>
            <a:round/>
          </a:ln>
        </p:spPr>
        <p:txBody>
          <a:bodyPr rot="0" spcFirstLastPara="0" vert="horz" wrap="square" lIns="91440" tIns="46800" rIns="91440" bIns="46800" anchor="ctr" anchorCtr="1" forceAA="0" compatLnSpc="1">
            <a:normAutofit fontScale="62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>
            <p:custDataLst>
              <p:tags r:id="rId5"/>
            </p:custDataLst>
          </p:nvPr>
        </p:nvSpPr>
        <p:spPr>
          <a:xfrm>
            <a:off x="2399330" y="2516505"/>
            <a:ext cx="4191034" cy="889000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单击此处添加标题</a:t>
            </a:r>
            <a:endParaRPr lang="zh-CN" altLang="en-US" sz="2000" b="1" spc="20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>
            <p:custDataLst>
              <p:tags r:id="rId6"/>
            </p:custDataLst>
          </p:nvPr>
        </p:nvSpPr>
        <p:spPr bwMode="auto">
          <a:xfrm>
            <a:off x="1537635" y="1707515"/>
            <a:ext cx="635000" cy="635000"/>
          </a:xfrm>
          <a:prstGeom prst="ellipse">
            <a:avLst/>
          </a:prstGeom>
          <a:solidFill>
            <a:schemeClr val="bg2"/>
          </a:solidFill>
          <a:ln w="57150">
            <a:noFill/>
            <a:round/>
          </a:ln>
        </p:spPr>
        <p:txBody>
          <a:bodyPr rot="0" spcFirstLastPara="0" vert="horz" wrap="square" lIns="91440" tIns="46800" rIns="91440" bIns="46800" anchor="ctr" anchorCtr="1" forceAA="0" compatLnSpc="1">
            <a:normAutofit fontScale="62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>
            <p:custDataLst>
              <p:tags r:id="rId7"/>
            </p:custDataLst>
          </p:nvPr>
        </p:nvSpPr>
        <p:spPr>
          <a:xfrm>
            <a:off x="2399330" y="1580515"/>
            <a:ext cx="4191034" cy="889000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单击此处添加标题</a:t>
            </a:r>
            <a:endParaRPr lang="zh-CN" altLang="en-US" sz="2000" b="1" spc="20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34" name="椭圆 33"/>
          <p:cNvSpPr/>
          <p:nvPr>
            <p:custDataLst>
              <p:tags r:id="rId8"/>
            </p:custDataLst>
          </p:nvPr>
        </p:nvSpPr>
        <p:spPr bwMode="auto">
          <a:xfrm>
            <a:off x="1537635" y="771525"/>
            <a:ext cx="635000" cy="635000"/>
          </a:xfrm>
          <a:prstGeom prst="ellipse">
            <a:avLst/>
          </a:prstGeom>
          <a:solidFill>
            <a:schemeClr val="bg2"/>
          </a:solidFill>
          <a:ln w="57150">
            <a:noFill/>
            <a:round/>
          </a:ln>
        </p:spPr>
        <p:txBody>
          <a:bodyPr rot="0" spcFirstLastPara="0" vert="horz" wrap="square" lIns="91440" tIns="46800" rIns="91440" bIns="46800" anchor="ctr" anchorCtr="1" forceAA="0" compatLnSpc="1">
            <a:normAutofit fontScale="62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>
            <p:custDataLst>
              <p:tags r:id="rId9"/>
            </p:custDataLst>
          </p:nvPr>
        </p:nvSpPr>
        <p:spPr>
          <a:xfrm>
            <a:off x="2399330" y="644525"/>
            <a:ext cx="4191034" cy="889000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单击此处添加标题</a:t>
            </a:r>
            <a:endParaRPr lang="zh-CN" altLang="en-US" sz="2000" b="1" spc="20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椭圆 8"/>
          <p:cNvSpPr/>
          <p:nvPr>
            <p:custDataLst>
              <p:tags r:id="rId10"/>
            </p:custDataLst>
          </p:nvPr>
        </p:nvSpPr>
        <p:spPr bwMode="auto">
          <a:xfrm>
            <a:off x="1537635" y="4515485"/>
            <a:ext cx="635000" cy="635000"/>
          </a:xfrm>
          <a:prstGeom prst="ellipse">
            <a:avLst/>
          </a:prstGeom>
          <a:solidFill>
            <a:schemeClr val="bg2"/>
          </a:solidFill>
          <a:ln w="57150">
            <a:noFill/>
            <a:round/>
          </a:ln>
        </p:spPr>
        <p:txBody>
          <a:bodyPr rot="0" spcFirstLastPara="0" vert="horz" wrap="square" lIns="91440" tIns="46800" rIns="91440" bIns="46800" anchor="ctr" anchorCtr="1" forceAA="0" compatLnSpc="1">
            <a:normAutofit fontScale="62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altLang="zh-CN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1"/>
            </p:custDataLst>
          </p:nvPr>
        </p:nvSpPr>
        <p:spPr>
          <a:xfrm>
            <a:off x="2399330" y="4388485"/>
            <a:ext cx="4191034" cy="889000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单击此处添加标题</a:t>
            </a:r>
            <a:endParaRPr lang="zh-CN" altLang="en-US" sz="2000" b="1" spc="20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>
            <p:custDataLst>
              <p:tags r:id="rId12"/>
            </p:custDataLst>
          </p:nvPr>
        </p:nvSpPr>
        <p:spPr bwMode="auto">
          <a:xfrm>
            <a:off x="1537635" y="5451475"/>
            <a:ext cx="635000" cy="635000"/>
          </a:xfrm>
          <a:prstGeom prst="ellipse">
            <a:avLst/>
          </a:prstGeom>
          <a:solidFill>
            <a:schemeClr val="bg2"/>
          </a:solidFill>
          <a:ln w="57150">
            <a:noFill/>
            <a:round/>
          </a:ln>
        </p:spPr>
        <p:txBody>
          <a:bodyPr rot="0" spcFirstLastPara="0" vert="horz" wrap="square" lIns="91440" tIns="46800" rIns="91440" bIns="46800" anchor="ctr" anchorCtr="1" forceAA="0" compatLnSpc="1">
            <a:normAutofit fontScale="62500" lnSpcReduction="20000"/>
          </a:bodyPr>
          <a:lstStyle/>
          <a:p>
            <a:pPr algn="ctr">
              <a:lnSpc>
                <a:spcPct val="140000"/>
              </a:lnSpc>
            </a:pPr>
            <a:r>
              <a:rPr lang="en-US" altLang="zh-CN" sz="28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n-US" altLang="zh-CN" sz="28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3"/>
            </p:custDataLst>
          </p:nvPr>
        </p:nvSpPr>
        <p:spPr>
          <a:xfrm>
            <a:off x="2399330" y="5324475"/>
            <a:ext cx="4191034" cy="889000"/>
          </a:xfrm>
          <a:prstGeom prst="rect">
            <a:avLst/>
          </a:prstGeom>
          <a:noFill/>
        </p:spPr>
        <p:txBody>
          <a:bodyPr wrap="square" lIns="90000" tIns="46800" rIns="90000" bIns="0" anchor="ctr" anchorCtr="0">
            <a:norm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sz="2000" b="1" spc="20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Arial" panose="020B0604020202020204" pitchFamily="34" charset="0"/>
              </a:rPr>
              <a:t>单击此处添加标题</a:t>
            </a:r>
            <a:endParaRPr lang="zh-CN" altLang="en-US" sz="2000" b="1" spc="20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14"/>
            </p:custDataLst>
          </p:nvPr>
        </p:nvSpPr>
        <p:spPr>
          <a:xfrm>
            <a:off x="9304199" y="2503281"/>
            <a:ext cx="2219602" cy="1107996"/>
          </a:xfrm>
          <a:prstGeom prst="rect">
            <a:avLst/>
          </a:prstGeom>
          <a:noFill/>
        </p:spPr>
        <p:txBody>
          <a:bodyPr wrap="square" rtlCol="0" anchor="b" anchorCtr="0">
            <a:normAutofit/>
          </a:bodyPr>
          <a:lstStyle/>
          <a:p>
            <a:pPr algn="ctr"/>
            <a:r>
              <a:rPr lang="zh-CN" altLang="en-US" sz="6600" spc="200" dirty="0">
                <a:solidFill>
                  <a:schemeClr val="bg1"/>
                </a:solidFill>
                <a:latin typeface="Arial" panose="020B0604020202020204" pitchFamily="34" charset="0"/>
                <a:ea typeface="汉仪旗黑-85S" panose="00020600040101010101" pitchFamily="18" charset="-122"/>
              </a:rPr>
              <a:t>目录</a:t>
            </a:r>
            <a:endParaRPr lang="zh-CN" altLang="en-US" sz="6600" spc="200" dirty="0">
              <a:solidFill>
                <a:schemeClr val="bg1"/>
              </a:solidFill>
              <a:latin typeface="Arial" panose="020B0604020202020204" pitchFamily="34" charset="0"/>
              <a:ea typeface="汉仪旗黑-85S" panose="00020600040101010101" pitchFamily="18" charset="-122"/>
            </a:endParaRPr>
          </a:p>
        </p:txBody>
      </p:sp>
      <p:sp>
        <p:nvSpPr>
          <p:cNvPr id="19" name="矩形 18"/>
          <p:cNvSpPr/>
          <p:nvPr>
            <p:custDataLst>
              <p:tags r:id="rId15"/>
            </p:custDataLst>
          </p:nvPr>
        </p:nvSpPr>
        <p:spPr>
          <a:xfrm>
            <a:off x="9619427" y="3770519"/>
            <a:ext cx="1589146" cy="762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25000" lnSpcReduction="20000"/>
          </a:bodyPr>
          <a:lstStyle/>
          <a:p>
            <a:pPr algn="ctr"/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6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"/>
          <p:cNvSpPr txBox="1"/>
          <p:nvPr>
            <p:custDataLst>
              <p:tags r:id="rId1"/>
            </p:custDataLst>
          </p:nvPr>
        </p:nvSpPr>
        <p:spPr>
          <a:xfrm>
            <a:off x="5840412" y="1550670"/>
            <a:ext cx="2416175" cy="1793240"/>
          </a:xfrm>
          <a:prstGeom prst="rect">
            <a:avLst/>
          </a:prstGeom>
          <a:noFill/>
        </p:spPr>
        <p:txBody>
          <a:bodyPr wrap="square" lIns="90170" tIns="46990" rIns="90170" bIns="46990" rtlCol="0" anchor="b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algn="ctr"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9600" b="1" spc="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01</a:t>
            </a:r>
            <a:endParaRPr lang="en-US" altLang="zh-CN" sz="9600" b="1" spc="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1" name="矩形 10"/>
          <p:cNvSpPr/>
          <p:nvPr>
            <p:custDataLst>
              <p:tags r:id="rId2"/>
            </p:custDataLst>
          </p:nvPr>
        </p:nvSpPr>
        <p:spPr>
          <a:xfrm>
            <a:off x="6185852" y="3343910"/>
            <a:ext cx="1724660" cy="457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25000" lnSpcReduction="20000"/>
          </a:bodyPr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spc="200" baseline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 idx="14"/>
            <p:custDataLst>
              <p:tags r:id="rId3"/>
            </p:custDataLst>
          </p:nvPr>
        </p:nvSpPr>
        <p:spPr>
          <a:xfrm>
            <a:off x="4164648" y="3692525"/>
            <a:ext cx="5767705" cy="835660"/>
          </a:xfrm>
        </p:spPr>
        <p:txBody>
          <a:bodyPr wrap="square">
            <a:normAutofit/>
          </a:bodyPr>
          <a:lstStyle/>
          <a:p>
            <a:r>
              <a:rPr lang="zh-CN" altLang="en-US"/>
              <a:t>单击此处添加标题</a:t>
            </a:r>
            <a:endParaRPr lang="zh-CN" altLang="en-US"/>
          </a:p>
        </p:txBody>
      </p:sp>
      <p:sp>
        <p:nvSpPr>
          <p:cNvPr id="2" name="副标题 1"/>
          <p:cNvSpPr>
            <a:spLocks noGrp="1"/>
          </p:cNvSpPr>
          <p:nvPr>
            <p:ph type="subTitle" idx="13"/>
            <p:custDataLst>
              <p:tags r:id="rId4"/>
            </p:custDataLst>
          </p:nvPr>
        </p:nvSpPr>
        <p:spPr>
          <a:xfrm>
            <a:off x="4164648" y="4731386"/>
            <a:ext cx="5767705" cy="575945"/>
          </a:xfrm>
        </p:spPr>
        <p:txBody>
          <a:bodyPr wrap="square">
            <a:normAutofit/>
          </a:bodyPr>
          <a:lstStyle/>
          <a:p>
            <a:r>
              <a:rPr lang="zh-CN" altLang="en-US"/>
              <a:t>单击此处添加副标题内容</a:t>
            </a:r>
            <a:endParaRPr lang="zh-CN" altLang="en-US"/>
          </a:p>
        </p:txBody>
      </p:sp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 txBox="1"/>
          <p:nvPr>
            <p:custDataLst>
              <p:tags r:id="rId1"/>
            </p:custDataLst>
          </p:nvPr>
        </p:nvSpPr>
        <p:spPr>
          <a:xfrm>
            <a:off x="608400" y="1491101"/>
            <a:ext cx="10970190" cy="4758499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000"/>
              </a:spcBef>
              <a:buNone/>
            </a:pPr>
            <a:r>
              <a:rPr lang="zh-CN" altLang="en-US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单击此处输入你的正文，文字是您思想的提炼，为了最终演示发布的良好效果，请尽量言简意赅的阐述观点；根据需要可酌情增减文字，以便观者可以准确理解您所传达的信息。</a:t>
            </a:r>
            <a:endParaRPr lang="zh-CN" altLang="en-US" spc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zh-CN" altLang="en-US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您的正文已经简明扼要，字字珠玑，但信息却错综复杂，需要用更多的文字来表述；但请您尽可能提炼思想的精髓，否则容易造成观者的阅读压力，适得其反。正如我们都希望改变世界，希望给人带去光明，但更多时候只需播下一颗种子，自然有微光照拂，雨露滋养。恰如其分的表达观点，往往可以事半功倍。</a:t>
            </a:r>
            <a:endParaRPr lang="zh-CN" altLang="en-US" spc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zh-CN" altLang="en-US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单击此处输入你的正文，文字是您思想的提炼，为了最终演示发布的良好效果，请尽量言简意赅的阐述观点；根据需要可酌情增减文字，以便观者可以准确理解您所传达的信息。</a:t>
            </a:r>
            <a:endParaRPr lang="zh-CN" altLang="en-US" spc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</a:endParaRPr>
          </a:p>
          <a:p>
            <a:pPr marL="0" indent="0">
              <a:spcBef>
                <a:spcPts val="1000"/>
              </a:spcBef>
              <a:buNone/>
            </a:pPr>
            <a:r>
              <a:rPr lang="zh-CN" altLang="en-US" spc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您的正文已经简明扼要，字字珠玑，但信息却错综复杂，需要用更多的文字来表述；但请您尽可能提炼思想的精髓，否则容易造成观者的阅读压力，适得其反。正如我们都希望改变世界，希望给人带去光明，但更多时候只需播下一颗种子，自然有微光照拂，雨露滋养。恰如其分的表达观点，往往可以事半功倍。</a:t>
            </a:r>
            <a:endParaRPr lang="zh-CN" altLang="en-US" spc="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608400" y="608400"/>
            <a:ext cx="10970823" cy="706755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rPr>
              <a:t>单击此处添加大标题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/>
          <p:nvPr>
            <p:custDataLst>
              <p:tags r:id="rId1"/>
            </p:custDataLst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0" y="0"/>
            <a:ext cx="12192000" cy="6549219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0" y="0"/>
            <a:ext cx="12192000" cy="266433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/>
          <p:nvPr>
            <p:custDataLst>
              <p:tags r:id="rId6"/>
            </p:custDataLst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2773" y="1541954"/>
            <a:ext cx="10966448" cy="4707645"/>
          </a:xfrm>
          <a:prstGeom prst="rect">
            <a:avLst/>
          </a:prstGeom>
        </p:spPr>
      </p:pic>
      <p:sp>
        <p:nvSpPr>
          <p:cNvPr id="3" name="文本框 2"/>
          <p:cNvSpPr txBox="1"/>
          <p:nvPr>
            <p:custDataLst>
              <p:tags r:id="rId8"/>
            </p:custDataLst>
          </p:nvPr>
        </p:nvSpPr>
        <p:spPr>
          <a:xfrm>
            <a:off x="608400" y="608400"/>
            <a:ext cx="10970823" cy="706755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>
            <a:lvl1pPr marR="0" fontAlgn="auto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rPr>
              <a:t>单击此处添加大标题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</a:endParaRPr>
          </a:p>
        </p:txBody>
      </p:sp>
    </p:spTree>
    <p:custDataLst>
      <p:tags r:id="rId9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topBottom"/>
  <p:tag name="KSO_WM_SLIDE_BK_DARK_LIGHT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TYPE" val="i"/>
  <p:tag name="KSO_WM_UNIT_SUBTYPE" val="h"/>
  <p:tag name="KSO_WM_SLIDE_BACKGROUND_TYPE" val="topBottom"/>
  <p:tag name="KSO_WM_SLIDE_BK_DARK_LIGHT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5*i*0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bottomTop"/>
  <p:tag name="KSO_WM_SLIDE_BK_DARK_LIGHT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TYPE" val="i"/>
  <p:tag name="KSO_WM_UNIT_SUBTYPE" val="h"/>
  <p:tag name="KSO_WM_SLIDE_BACKGROUND_TYPE" val="bottomTop"/>
  <p:tag name="KSO_WM_SLIDE_BK_DARK_LIGHT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6*i*0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1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navigation"/>
  <p:tag name="KSO_WM_SLIDE_BK_DARK_LIGHT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TYPE" val="i"/>
  <p:tag name="KSO_WM_UNIT_SUBTYPE" val="h"/>
  <p:tag name="KSO_WM_SLIDE_BACKGROUND_TYPE" val="navigation"/>
  <p:tag name="KSO_WM_SLIDE_BK_DARK_LIGHT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7*i*0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TYPE" val="i"/>
  <p:tag name="KSO_WM_UNIT_SUBTYPE" val="h"/>
  <p:tag name="KSO_WM_SLIDE_BACKGROUND_TYPE" val="belt"/>
  <p:tag name="KSO_WM_SLIDE_BK_DARK_LIGHT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8*i*0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418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418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TAG_VERSION" val="1.0"/>
  <p:tag name="KSO_WM_BEAUTIFY_FLAG" val="#wm#"/>
  <p:tag name="KSO_WM_TEMPLATE_CATEGORY" val="custom"/>
  <p:tag name="KSO_WM_TEMPLATE_INDEX" val="20205418"/>
  <p:tag name="KSO_WM_TEMPLATE_SUBCATEGORY" val="0"/>
  <p:tag name="KSO_WM_TEMPLATE_MASTER_TYPE" val="1"/>
  <p:tag name="KSO_WM_TEMPLATE_COLOR_TYPE" val="1"/>
  <p:tag name="KSO_WM_TEMPLATE_MASTER_THUMB_INDEX" val="12"/>
  <p:tag name="KSO_WM_TEMPLATE_THUMBS_INDEX" val="1、4、7、9、12、15、17、18、19、20、21、24、25、26、27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TEMPLATE_CATEGORY" val="custom"/>
  <p:tag name="KSO_WM_TEMPLATE_INDEX" val="20205418"/>
  <p:tag name="KSO_WM_UNIT_ID" val="custom20205418_1*i*1"/>
  <p:tag name="KSO_WM_UNIT_TYPE" val="i"/>
  <p:tag name="KSO_WM_UNIT_INDEX" val="1"/>
</p:tagLst>
</file>

<file path=ppt/tags/tag14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25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LAYERLEVEL" val="1"/>
  <p:tag name="KSO_WM_TAG_VERSION" val="1.0"/>
  <p:tag name="KSO_WM_BEAUTIFY_FLAG" val="#wm#"/>
  <p:tag name="KSO_WM_UNIT_PRESET_TEXT" val="单击此处添加副标题内容"/>
  <p:tag name="KSO_WM_TEMPLATE_CATEGORY" val="custom"/>
  <p:tag name="KSO_WM_TEMPLATE_INDEX" val="20205418"/>
  <p:tag name="KSO_WM_UNIT_ID" val="custom20205418_1*b*1"/>
</p:tagLst>
</file>

<file path=ppt/tags/tag145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LAYERLEVEL" val="1"/>
  <p:tag name="KSO_WM_TAG_VERSION" val="1.0"/>
  <p:tag name="KSO_WM_BEAUTIFY_FLAG" val="#wm#"/>
  <p:tag name="KSO_WM_UNIT_PRESET_TEXT" val="商业项目策划书"/>
  <p:tag name="KSO_WM_TEMPLATE_CATEGORY" val="custom"/>
  <p:tag name="KSO_WM_TEMPLATE_INDEX" val="20205418"/>
  <p:tag name="KSO_WM_UNIT_ID" val="custom20205418_1*a*1"/>
</p:tagLst>
</file>

<file path=ppt/tags/tag146.xml><?xml version="1.0" encoding="utf-8"?>
<p:tagLst xmlns:p="http://schemas.openxmlformats.org/presentationml/2006/main"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SLIDE_LAYOUT" val="a_b"/>
  <p:tag name="KSO_WM_SLIDE_LAYOUT_CNT" val="1_1"/>
  <p:tag name="KSO_WM_TEMPLATE_MASTER_TYPE" val="1"/>
  <p:tag name="KSO_WM_TEMPLATE_COLOR_TYPE" val="1"/>
  <p:tag name="KSO_WM_TEMPLATE_CATEGORY" val="custom"/>
  <p:tag name="KSO_WM_TEMPLATE_INDEX" val="20205418"/>
  <p:tag name="KSO_WM_SLIDE_ID" val="custom20205418_1"/>
  <p:tag name="KSO_WM_TEMPLATE_MASTER_THUMB_INDEX" val="12"/>
  <p:tag name="KSO_WM_TEMPLATE_THUMBS_INDEX" val="1、4、7、9、12、15、17、18、19、20、21、24、25、26、27"/>
  <p:tag name="KSO_WM_SPECIAL_SOURCE" val="bdnull"/>
</p:tagLst>
</file>

<file path=ppt/tags/tag147.xml><?xml version="1.0" encoding="utf-8"?>
<p:tagLst xmlns:p="http://schemas.openxmlformats.org/presentationml/2006/main">
  <p:tag name="KSO_WM_UNIT_COLOR_SCHEME_SHAPE_ID" val="18"/>
  <p:tag name="KSO_WM_UNIT_COLOR_SCHEME_PARENT_PAGE" val="0_3"/>
  <p:tag name="KSO_WM_UNIT_DECOLORIZATION" val="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LAYERLEVEL" val="1_1"/>
  <p:tag name="KSO_WM_TAG_VERSION" val="1.0"/>
  <p:tag name="KSO_WM_BEAUTIFY_FLAG" val="#wm#"/>
  <p:tag name="KSO_WM_TEMPLATE_CATEGORY" val="custom"/>
  <p:tag name="KSO_WM_TEMPLATE_INDEX" val="20205418"/>
  <p:tag name="KSO_WM_UNIT_ID" val="custom20205418_2*l_i*1_1"/>
</p:tagLst>
</file>

<file path=ppt/tags/tag148.xml><?xml version="1.0" encoding="utf-8"?>
<p:tagLst xmlns:p="http://schemas.openxmlformats.org/presentationml/2006/main">
  <p:tag name="KSO_WM_UNIT_COLOR_SCHEME_SHAPE_ID" val="20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*l_h_i*1_2_1"/>
</p:tagLst>
</file>

<file path=ppt/tags/tag149.xml><?xml version="1.0" encoding="utf-8"?>
<p:tagLst xmlns:p="http://schemas.openxmlformats.org/presentationml/2006/main">
  <p:tag name="KSO_WM_UNIT_COLOR_SCHEME_SHAPE_ID" val="14"/>
  <p:tag name="KSO_WM_UNIT_COLOR_SCHEME_PARENT_PAGE" val="0_3"/>
  <p:tag name="KSO_WM_UNIT_ISCONTENTSTITLE" val="0"/>
  <p:tag name="KSO_WM_UNIT_PRESET_TEXT" val="单击此处添加标题内容，文字是您思想的提炼，请尽量言简意赅的阐述观点"/>
  <p:tag name="KSO_WM_UNIT_NOCLEAR" val="0"/>
  <p:tag name="KSO_WM_UNIT_VALUE" val="3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*l_h_f*1_2_1"/>
  <p:tag name="KSO_WM_UNIT_TEXT_SUBTYPE" val="a"/>
  <p:tag name="KSO_WM_UNIT_SUBTYPE" val="a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COLOR_SCHEME_SHAPE_ID" val="19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*l_h_i*1_1_1"/>
</p:tagLst>
</file>

<file path=ppt/tags/tag151.xml><?xml version="1.0" encoding="utf-8"?>
<p:tagLst xmlns:p="http://schemas.openxmlformats.org/presentationml/2006/main">
  <p:tag name="KSO_WM_UNIT_COLOR_SCHEME_SHAPE_ID" val="16"/>
  <p:tag name="KSO_WM_UNIT_COLOR_SCHEME_PARENT_PAGE" val="0_3"/>
  <p:tag name="KSO_WM_UNIT_ISCONTENTSTITLE" val="0"/>
  <p:tag name="KSO_WM_UNIT_PRESET_TEXT" val="单击此处添加标题内容，文字是您思想的提炼，请尽量言简意赅的阐述观点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*l_h_f*1_1_1"/>
  <p:tag name="KSO_WM_UNIT_TEXT_SUBTYPE" val="a"/>
  <p:tag name="KSO_WM_UNIT_SUBTYPE" val="a"/>
</p:tagLst>
</file>

<file path=ppt/tags/tag152.xml><?xml version="1.0" encoding="utf-8"?>
<p:tagLst xmlns:p="http://schemas.openxmlformats.org/presentationml/2006/main">
  <p:tag name="KSO_WM_UNIT_ISCONTENTSTITLE" val="1"/>
  <p:tag name="KSO_WM_UNIT_ISNUMDGMTITLE" val="0"/>
  <p:tag name="KSO_WM_UNIT_PRESET_TEXT" val="目录"/>
  <p:tag name="KSO_WM_UNIT_NOCLEAR" val="0"/>
  <p:tag name="KSO_WM_UNIT_VALUE" val="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LAYERLEVEL" val="1"/>
  <p:tag name="KSO_WM_TAG_VERSION" val="1.0"/>
  <p:tag name="KSO_WM_BEAUTIFY_FLAG" val="#wm#"/>
  <p:tag name="KSO_WM_TEMPLATE_CATEGORY" val="custom"/>
  <p:tag name="KSO_WM_TEMPLATE_INDEX" val="20205418"/>
  <p:tag name="KSO_WM_UNIT_ID" val="custom20205418_2*a*1"/>
  <p:tag name="KSO_WM_DIAGRAM_GROUP_CODE" val="l1-1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TEMPLATE_CATEGORY" val="custom"/>
  <p:tag name="KSO_WM_TEMPLATE_INDEX" val="20205418"/>
  <p:tag name="KSO_WM_UNIT_ID" val="custom20205418_2*i*1"/>
  <p:tag name="KSO_WM_UNIT_TYPE" val="i"/>
  <p:tag name="KSO_WM_UNIT_INDEX" val="1"/>
  <p:tag name="KSO_WM_DIAGRAM_GROUP_CODE" val="l1-1"/>
</p:tagLst>
</file>

<file path=ppt/tags/tag154.xml><?xml version="1.0" encoding="utf-8"?>
<p:tagLst xmlns:p="http://schemas.openxmlformats.org/presentationml/2006/main">
  <p:tag name="KSO_WM_TEMPLATE_SUBCATEGORY" val="0"/>
  <p:tag name="KSO_WM_SLIDE_TYPE" val="contents"/>
  <p:tag name="KSO_WM_SLIDE_SUBTYPE" val="diag"/>
  <p:tag name="KSO_WM_SLIDE_ITEM_CNT" val="2"/>
  <p:tag name="KSO_WM_SLIDE_INDEX" val="2"/>
  <p:tag name="KSO_WM_DIAGRAM_GROUP_CODE" val="l1-1"/>
  <p:tag name="KSO_WM_SLIDE_DIAGTYPE" val="l"/>
  <p:tag name="KSO_WM_TAG_VERSION" val="1.0"/>
  <p:tag name="KSO_WM_BEAUTIFY_FLAG" val="#wm#"/>
  <p:tag name="KSO_WM_SLIDE_LAYOUT" val="a_l"/>
  <p:tag name="KSO_WM_SLIDE_LAYOUT_CNT" val="1_1"/>
  <p:tag name="KSO_WM_TEMPLATE_MASTER_TYPE" val="1"/>
  <p:tag name="KSO_WM_TEMPLATE_COLOR_TYPE" val="1"/>
  <p:tag name="KSO_WM_TEMPLATE_CATEGORY" val="custom"/>
  <p:tag name="KSO_WM_TEMPLATE_INDEX" val="20205418"/>
  <p:tag name="KSO_WM_SLIDE_ID" val="custom20205418_2"/>
  <p:tag name="KSO_WM_SPECIAL_SOURCE" val="bdnull"/>
</p:tagLst>
</file>

<file path=ppt/tags/tag155.xml><?xml version="1.0" encoding="utf-8"?>
<p:tagLst xmlns:p="http://schemas.openxmlformats.org/presentationml/2006/main">
  <p:tag name="KSO_WM_UNIT_COLOR_SCHEME_SHAPE_ID" val="18"/>
  <p:tag name="KSO_WM_UNIT_COLOR_SCHEME_PARENT_PAGE" val="0_3"/>
  <p:tag name="KSO_WM_UNIT_DECOLORIZATION" val="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LAYERLEVEL" val="1_1"/>
  <p:tag name="KSO_WM_TAG_VERSION" val="1.0"/>
  <p:tag name="KSO_WM_BEAUTIFY_FLAG" val="#wm#"/>
  <p:tag name="KSO_WM_TEMPLATE_CATEGORY" val="custom"/>
  <p:tag name="KSO_WM_TEMPLATE_INDEX" val="20205418"/>
  <p:tag name="KSO_WM_UNIT_ID" val="custom20205418_3*l_i*1_1"/>
</p:tagLst>
</file>

<file path=ppt/tags/tag156.xml><?xml version="1.0" encoding="utf-8"?>
<p:tagLst xmlns:p="http://schemas.openxmlformats.org/presentationml/2006/main">
  <p:tag name="KSO_WM_UNIT_COLOR_SCHEME_SHAPE_ID" val="21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3*l_h_i*1_3_1"/>
</p:tagLst>
</file>

<file path=ppt/tags/tag157.xml><?xml version="1.0" encoding="utf-8"?>
<p:tagLst xmlns:p="http://schemas.openxmlformats.org/presentationml/2006/main">
  <p:tag name="KSO_WM_UNIT_COLOR_SCHEME_SHAPE_ID" val="12"/>
  <p:tag name="KSO_WM_UNIT_COLOR_SCHEME_PARENT_PAGE" val="0_3"/>
  <p:tag name="KSO_WM_UNIT_ISCONTENTSTITLE" val="0"/>
  <p:tag name="KSO_WM_UNIT_PRESET_TEXT" val="单击此处添加标题内容，文字是您思想的提炼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3*l_h_f*1_3_1"/>
  <p:tag name="KSO_WM_UNIT_TEXT_SUBTYPE" val="a"/>
  <p:tag name="KSO_WM_UNIT_SUBTYPE" val="a"/>
</p:tagLst>
</file>

<file path=ppt/tags/tag158.xml><?xml version="1.0" encoding="utf-8"?>
<p:tagLst xmlns:p="http://schemas.openxmlformats.org/presentationml/2006/main">
  <p:tag name="KSO_WM_UNIT_COLOR_SCHEME_SHAPE_ID" val="20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3*l_h_i*1_2_1"/>
</p:tagLst>
</file>

<file path=ppt/tags/tag159.xml><?xml version="1.0" encoding="utf-8"?>
<p:tagLst xmlns:p="http://schemas.openxmlformats.org/presentationml/2006/main">
  <p:tag name="KSO_WM_UNIT_COLOR_SCHEME_SHAPE_ID" val="14"/>
  <p:tag name="KSO_WM_UNIT_COLOR_SCHEME_PARENT_PAGE" val="0_3"/>
  <p:tag name="KSO_WM_UNIT_ISCONTENTSTITLE" val="0"/>
  <p:tag name="KSO_WM_UNIT_PRESET_TEXT" val="单击此处添加标题内容，文字是您思想的提炼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3*l_h_f*1_2_1"/>
  <p:tag name="KSO_WM_UNIT_TEXT_SUBTYPE" val="a"/>
  <p:tag name="KSO_WM_UNIT_SUBTYPE" val="a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COLOR_SCHEME_SHAPE_ID" val="19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3*l_h_i*1_1_1"/>
</p:tagLst>
</file>

<file path=ppt/tags/tag161.xml><?xml version="1.0" encoding="utf-8"?>
<p:tagLst xmlns:p="http://schemas.openxmlformats.org/presentationml/2006/main">
  <p:tag name="KSO_WM_UNIT_COLOR_SCHEME_SHAPE_ID" val="16"/>
  <p:tag name="KSO_WM_UNIT_COLOR_SCHEME_PARENT_PAGE" val="0_3"/>
  <p:tag name="KSO_WM_UNIT_ISCONTENTSTITLE" val="0"/>
  <p:tag name="KSO_WM_UNIT_PRESET_TEXT" val="单击此处添加标题内容，文字是您思想的提炼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3*l_h_f*1_1_1"/>
  <p:tag name="KSO_WM_UNIT_TEXT_SUBTYPE" val="a"/>
  <p:tag name="KSO_WM_UNIT_SUBTYPE" val="a"/>
</p:tagLst>
</file>

<file path=ppt/tags/tag162.xml><?xml version="1.0" encoding="utf-8"?>
<p:tagLst xmlns:p="http://schemas.openxmlformats.org/presentationml/2006/main">
  <p:tag name="KSO_WM_UNIT_ISCONTENTSTITLE" val="1"/>
  <p:tag name="KSO_WM_UNIT_ISNUMDGMTITLE" val="0"/>
  <p:tag name="KSO_WM_UNIT_PRESET_TEXT" val="目录"/>
  <p:tag name="KSO_WM_UNIT_NOCLEAR" val="0"/>
  <p:tag name="KSO_WM_UNIT_VALUE" val="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LAYERLEVEL" val="1"/>
  <p:tag name="KSO_WM_TAG_VERSION" val="1.0"/>
  <p:tag name="KSO_WM_BEAUTIFY_FLAG" val="#wm#"/>
  <p:tag name="KSO_WM_TEMPLATE_CATEGORY" val="custom"/>
  <p:tag name="KSO_WM_TEMPLATE_INDEX" val="20205418"/>
  <p:tag name="KSO_WM_UNIT_ID" val="custom20205418_3*a*1"/>
  <p:tag name="KSO_WM_DIAGRAM_GROUP_CODE" val="l1-1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TEMPLATE_CATEGORY" val="custom"/>
  <p:tag name="KSO_WM_TEMPLATE_INDEX" val="20205418"/>
  <p:tag name="KSO_WM_UNIT_ID" val="custom20205418_3*i*1"/>
  <p:tag name="KSO_WM_UNIT_TYPE" val="i"/>
  <p:tag name="KSO_WM_UNIT_INDEX" val="1"/>
  <p:tag name="KSO_WM_DIAGRAM_GROUP_CODE" val="l1-1"/>
</p:tagLst>
</file>

<file path=ppt/tags/tag164.xml><?xml version="1.0" encoding="utf-8"?>
<p:tagLst xmlns:p="http://schemas.openxmlformats.org/presentationml/2006/main">
  <p:tag name="KSO_WM_TEMPLATE_SUBCATEGORY" val="0"/>
  <p:tag name="KSO_WM_SLIDE_TYPE" val="contents"/>
  <p:tag name="KSO_WM_SLIDE_SUBTYPE" val="diag"/>
  <p:tag name="KSO_WM_SLIDE_ITEM_CNT" val="3"/>
  <p:tag name="KSO_WM_SLIDE_INDEX" val="3"/>
  <p:tag name="KSO_WM_DIAGRAM_GROUP_CODE" val="l1-1"/>
  <p:tag name="KSO_WM_SLIDE_DIAGTYPE" val="l"/>
  <p:tag name="KSO_WM_TAG_VERSION" val="1.0"/>
  <p:tag name="KSO_WM_BEAUTIFY_FLAG" val="#wm#"/>
  <p:tag name="KSO_WM_SLIDE_LAYOUT" val="a_l"/>
  <p:tag name="KSO_WM_SLIDE_LAYOUT_CNT" val="1_1"/>
  <p:tag name="KSO_WM_TEMPLATE_MASTER_TYPE" val="1"/>
  <p:tag name="KSO_WM_TEMPLATE_COLOR_TYPE" val="1"/>
  <p:tag name="KSO_WM_TEMPLATE_CATEGORY" val="custom"/>
  <p:tag name="KSO_WM_TEMPLATE_INDEX" val="20205418"/>
  <p:tag name="KSO_WM_SLIDE_ID" val="custom20205418_3"/>
  <p:tag name="KSO_WM_SPECIAL_SOURCE" val="bdnull"/>
</p:tagLst>
</file>

<file path=ppt/tags/tag165.xml><?xml version="1.0" encoding="utf-8"?>
<p:tagLst xmlns:p="http://schemas.openxmlformats.org/presentationml/2006/main">
  <p:tag name="KSO_WM_UNIT_COLOR_SCHEME_SHAPE_ID" val="18"/>
  <p:tag name="KSO_WM_UNIT_COLOR_SCHEME_PARENT_PAGE" val="0_3"/>
  <p:tag name="KSO_WM_UNIT_DECOLORIZATION" val="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LAYERLEVEL" val="1_1"/>
  <p:tag name="KSO_WM_TAG_VERSION" val="1.0"/>
  <p:tag name="KSO_WM_BEAUTIFY_FLAG" val="#wm#"/>
  <p:tag name="KSO_WM_TEMPLATE_CATEGORY" val="custom"/>
  <p:tag name="KSO_WM_TEMPLATE_INDEX" val="20205418"/>
  <p:tag name="KSO_WM_UNIT_ID" val="custom20205418_4*l_i*1_1"/>
</p:tagLst>
</file>

<file path=ppt/tags/tag166.xml><?xml version="1.0" encoding="utf-8"?>
<p:tagLst xmlns:p="http://schemas.openxmlformats.org/presentationml/2006/main">
  <p:tag name="KSO_WM_UNIT_COLOR_SCHEME_SHAPE_ID" val="22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4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4*l_h_i*1_4_1"/>
</p:tagLst>
</file>

<file path=ppt/tags/tag167.xml><?xml version="1.0" encoding="utf-8"?>
<p:tagLst xmlns:p="http://schemas.openxmlformats.org/presentationml/2006/main">
  <p:tag name="KSO_WM_UNIT_COLOR_SCHEME_SHAPE_ID" val="10"/>
  <p:tag name="KSO_WM_UNIT_COLOR_SCHEME_PARENT_PAGE" val="0_3"/>
  <p:tag name="KSO_WM_UNIT_ISCONTENTSTITLE" val="0"/>
  <p:tag name="KSO_WM_UNIT_PRESET_TEXT" val="单击此处添加小标题内容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4*l_h_f*1_4_1"/>
  <p:tag name="KSO_WM_UNIT_TEXT_SUBTYPE" val="a"/>
  <p:tag name="KSO_WM_UNIT_SUBTYPE" val="a"/>
</p:tagLst>
</file>

<file path=ppt/tags/tag168.xml><?xml version="1.0" encoding="utf-8"?>
<p:tagLst xmlns:p="http://schemas.openxmlformats.org/presentationml/2006/main">
  <p:tag name="KSO_WM_UNIT_COLOR_SCHEME_SHAPE_ID" val="21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4*l_h_i*1_3_1"/>
</p:tagLst>
</file>

<file path=ppt/tags/tag169.xml><?xml version="1.0" encoding="utf-8"?>
<p:tagLst xmlns:p="http://schemas.openxmlformats.org/presentationml/2006/main">
  <p:tag name="KSO_WM_UNIT_COLOR_SCHEME_SHAPE_ID" val="12"/>
  <p:tag name="KSO_WM_UNIT_COLOR_SCHEME_PARENT_PAGE" val="0_3"/>
  <p:tag name="KSO_WM_UNIT_ISCONTENTSTITLE" val="0"/>
  <p:tag name="KSO_WM_UNIT_PRESET_TEXT" val="单击此处添加小标题内容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4*l_h_f*1_3_1"/>
  <p:tag name="KSO_WM_UNIT_TEXT_SUBTYPE" val="a"/>
  <p:tag name="KSO_WM_UNIT_SUBTYPE" val="a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COLOR_SCHEME_SHAPE_ID" val="20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4*l_h_i*1_2_1"/>
</p:tagLst>
</file>

<file path=ppt/tags/tag171.xml><?xml version="1.0" encoding="utf-8"?>
<p:tagLst xmlns:p="http://schemas.openxmlformats.org/presentationml/2006/main">
  <p:tag name="KSO_WM_UNIT_COLOR_SCHEME_SHAPE_ID" val="14"/>
  <p:tag name="KSO_WM_UNIT_COLOR_SCHEME_PARENT_PAGE" val="0_3"/>
  <p:tag name="KSO_WM_UNIT_ISCONTENTSTITLE" val="0"/>
  <p:tag name="KSO_WM_UNIT_PRESET_TEXT" val="单击此处添加小标题内容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4*l_h_f*1_2_1"/>
  <p:tag name="KSO_WM_UNIT_TEXT_SUBTYPE" val="a"/>
  <p:tag name="KSO_WM_UNIT_SUBTYPE" val="a"/>
</p:tagLst>
</file>

<file path=ppt/tags/tag172.xml><?xml version="1.0" encoding="utf-8"?>
<p:tagLst xmlns:p="http://schemas.openxmlformats.org/presentationml/2006/main">
  <p:tag name="KSO_WM_UNIT_COLOR_SCHEME_SHAPE_ID" val="19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4*l_h_i*1_1_1"/>
</p:tagLst>
</file>

<file path=ppt/tags/tag173.xml><?xml version="1.0" encoding="utf-8"?>
<p:tagLst xmlns:p="http://schemas.openxmlformats.org/presentationml/2006/main">
  <p:tag name="KSO_WM_UNIT_COLOR_SCHEME_SHAPE_ID" val="16"/>
  <p:tag name="KSO_WM_UNIT_COLOR_SCHEME_PARENT_PAGE" val="0_3"/>
  <p:tag name="KSO_WM_UNIT_ISCONTENTSTITLE" val="0"/>
  <p:tag name="KSO_WM_UNIT_PRESET_TEXT" val="单击此处添加小标题内容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4*l_h_f*1_1_1"/>
  <p:tag name="KSO_WM_UNIT_TEXT_SUBTYPE" val="a"/>
  <p:tag name="KSO_WM_UNIT_SUBTYPE" val="a"/>
</p:tagLst>
</file>

<file path=ppt/tags/tag174.xml><?xml version="1.0" encoding="utf-8"?>
<p:tagLst xmlns:p="http://schemas.openxmlformats.org/presentationml/2006/main">
  <p:tag name="KSO_WM_UNIT_ISCONTENTSTITLE" val="1"/>
  <p:tag name="KSO_WM_UNIT_ISNUMDGMTITLE" val="0"/>
  <p:tag name="KSO_WM_UNIT_PRESET_TEXT" val="目录"/>
  <p:tag name="KSO_WM_UNIT_NOCLEAR" val="0"/>
  <p:tag name="KSO_WM_UNIT_VALUE" val="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LAYERLEVEL" val="1"/>
  <p:tag name="KSO_WM_TAG_VERSION" val="1.0"/>
  <p:tag name="KSO_WM_BEAUTIFY_FLAG" val="#wm#"/>
  <p:tag name="KSO_WM_TEMPLATE_CATEGORY" val="custom"/>
  <p:tag name="KSO_WM_TEMPLATE_INDEX" val="20205418"/>
  <p:tag name="KSO_WM_UNIT_ID" val="custom20205418_4*a*1"/>
  <p:tag name="KSO_WM_DIAGRAM_GROUP_CODE" val="l1-1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TEMPLATE_CATEGORY" val="custom"/>
  <p:tag name="KSO_WM_TEMPLATE_INDEX" val="20205418"/>
  <p:tag name="KSO_WM_UNIT_ID" val="custom20205418_4*i*1"/>
  <p:tag name="KSO_WM_UNIT_TYPE" val="i"/>
  <p:tag name="KSO_WM_UNIT_INDEX" val="1"/>
  <p:tag name="KSO_WM_DIAGRAM_GROUP_CODE" val="l1-1"/>
</p:tagLst>
</file>

<file path=ppt/tags/tag176.xml><?xml version="1.0" encoding="utf-8"?>
<p:tagLst xmlns:p="http://schemas.openxmlformats.org/presentationml/2006/main">
  <p:tag name="KSO_WM_TEMPLATE_SUBCATEGORY" val="0"/>
  <p:tag name="KSO_WM_SLIDE_TYPE" val="contents"/>
  <p:tag name="KSO_WM_SLIDE_SUBTYPE" val="diag"/>
  <p:tag name="KSO_WM_SLIDE_ITEM_CNT" val="4"/>
  <p:tag name="KSO_WM_SLIDE_INDEX" val="4"/>
  <p:tag name="KSO_WM_DIAGRAM_GROUP_CODE" val="l1-1"/>
  <p:tag name="KSO_WM_SLIDE_DIAGTYPE" val="l"/>
  <p:tag name="KSO_WM_TAG_VERSION" val="1.0"/>
  <p:tag name="KSO_WM_BEAUTIFY_FLAG" val="#wm#"/>
  <p:tag name="KSO_WM_SLIDE_LAYOUT" val="a_l"/>
  <p:tag name="KSO_WM_SLIDE_LAYOUT_CNT" val="1_1"/>
  <p:tag name="KSO_WM_TEMPLATE_MASTER_TYPE" val="1"/>
  <p:tag name="KSO_WM_TEMPLATE_COLOR_TYPE" val="1"/>
  <p:tag name="KSO_WM_TEMPLATE_CATEGORY" val="custom"/>
  <p:tag name="KSO_WM_TEMPLATE_INDEX" val="20205418"/>
  <p:tag name="KSO_WM_SLIDE_ID" val="custom20205418_4"/>
  <p:tag name="KSO_WM_SPECIAL_SOURCE" val="bdnull"/>
</p:tagLst>
</file>

<file path=ppt/tags/tag177.xml><?xml version="1.0" encoding="utf-8"?>
<p:tagLst xmlns:p="http://schemas.openxmlformats.org/presentationml/2006/main">
  <p:tag name="KSO_WM_UNIT_COLOR_SCHEME_SHAPE_ID" val="18"/>
  <p:tag name="KSO_WM_UNIT_COLOR_SCHEME_PARENT_PAGE" val="0_3"/>
  <p:tag name="KSO_WM_UNIT_DECOLORIZATION" val="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LAYERLEVEL" val="1_1"/>
  <p:tag name="KSO_WM_TAG_VERSION" val="1.0"/>
  <p:tag name="KSO_WM_BEAUTIFY_FLAG" val="#wm#"/>
  <p:tag name="KSO_WM_TEMPLATE_CATEGORY" val="custom"/>
  <p:tag name="KSO_WM_TEMPLATE_INDEX" val="20205418"/>
  <p:tag name="KSO_WM_UNIT_ID" val="custom20205418_5*l_i*1_1"/>
</p:tagLst>
</file>

<file path=ppt/tags/tag178.xml><?xml version="1.0" encoding="utf-8"?>
<p:tagLst xmlns:p="http://schemas.openxmlformats.org/presentationml/2006/main">
  <p:tag name="KSO_WM_UNIT_COLOR_SCHEME_SHAPE_ID" val="22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4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5*l_h_i*1_4_1"/>
</p:tagLst>
</file>

<file path=ppt/tags/tag179.xml><?xml version="1.0" encoding="utf-8"?>
<p:tagLst xmlns:p="http://schemas.openxmlformats.org/presentationml/2006/main">
  <p:tag name="KSO_WM_UNIT_COLOR_SCHEME_SHAPE_ID" val="10"/>
  <p:tag name="KSO_WM_UNIT_COLOR_SCHEME_PARENT_PAGE" val="0_3"/>
  <p:tag name="KSO_WM_UNIT_ISCONTENTSTITLE" val="0"/>
  <p:tag name="KSO_WM_UNIT_PRESET_TEXT" val="单击此处添加小标题内容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5*l_h_f*1_4_1"/>
  <p:tag name="KSO_WM_UNIT_TEXT_SUBTYPE" val="a"/>
  <p:tag name="KSO_WM_UNIT_SUBTYPE" val="a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COLOR_SCHEME_SHAPE_ID" val="21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5*l_h_i*1_3_1"/>
</p:tagLst>
</file>

<file path=ppt/tags/tag181.xml><?xml version="1.0" encoding="utf-8"?>
<p:tagLst xmlns:p="http://schemas.openxmlformats.org/presentationml/2006/main">
  <p:tag name="KSO_WM_UNIT_COLOR_SCHEME_SHAPE_ID" val="12"/>
  <p:tag name="KSO_WM_UNIT_COLOR_SCHEME_PARENT_PAGE" val="0_3"/>
  <p:tag name="KSO_WM_UNIT_ISCONTENTSTITLE" val="0"/>
  <p:tag name="KSO_WM_UNIT_PRESET_TEXT" val="单击此处添加小标题内容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5*l_h_f*1_3_1"/>
  <p:tag name="KSO_WM_UNIT_TEXT_SUBTYPE" val="a"/>
  <p:tag name="KSO_WM_UNIT_SUBTYPE" val="a"/>
</p:tagLst>
</file>

<file path=ppt/tags/tag182.xml><?xml version="1.0" encoding="utf-8"?>
<p:tagLst xmlns:p="http://schemas.openxmlformats.org/presentationml/2006/main">
  <p:tag name="KSO_WM_UNIT_COLOR_SCHEME_SHAPE_ID" val="20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5*l_h_i*1_2_1"/>
</p:tagLst>
</file>

<file path=ppt/tags/tag183.xml><?xml version="1.0" encoding="utf-8"?>
<p:tagLst xmlns:p="http://schemas.openxmlformats.org/presentationml/2006/main">
  <p:tag name="KSO_WM_UNIT_COLOR_SCHEME_SHAPE_ID" val="14"/>
  <p:tag name="KSO_WM_UNIT_COLOR_SCHEME_PARENT_PAGE" val="0_3"/>
  <p:tag name="KSO_WM_UNIT_ISCONTENTSTITLE" val="0"/>
  <p:tag name="KSO_WM_UNIT_PRESET_TEXT" val="单击此处添加小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5*l_h_f*1_2_1"/>
  <p:tag name="KSO_WM_UNIT_TEXT_SUBTYPE" val="a"/>
  <p:tag name="KSO_WM_UNIT_SUBTYPE" val="a"/>
</p:tagLst>
</file>

<file path=ppt/tags/tag184.xml><?xml version="1.0" encoding="utf-8"?>
<p:tagLst xmlns:p="http://schemas.openxmlformats.org/presentationml/2006/main">
  <p:tag name="KSO_WM_UNIT_COLOR_SCHEME_SHAPE_ID" val="19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5*l_h_i*1_1_1"/>
</p:tagLst>
</file>

<file path=ppt/tags/tag185.xml><?xml version="1.0" encoding="utf-8"?>
<p:tagLst xmlns:p="http://schemas.openxmlformats.org/presentationml/2006/main">
  <p:tag name="KSO_WM_UNIT_COLOR_SCHEME_SHAPE_ID" val="16"/>
  <p:tag name="KSO_WM_UNIT_COLOR_SCHEME_PARENT_PAGE" val="0_3"/>
  <p:tag name="KSO_WM_UNIT_ISCONTENTSTITLE" val="0"/>
  <p:tag name="KSO_WM_UNIT_PRESET_TEXT" val="单击此处添加小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5*l_h_f*1_1_1"/>
  <p:tag name="KSO_WM_UNIT_TEXT_SUBTYPE" val="a"/>
  <p:tag name="KSO_WM_UNIT_SUBTYPE" val="a"/>
</p:tagLst>
</file>

<file path=ppt/tags/tag186.xml><?xml version="1.0" encoding="utf-8"?>
<p:tagLst xmlns:p="http://schemas.openxmlformats.org/presentationml/2006/main">
  <p:tag name="KSO_WM_UNIT_COLOR_SCHEME_SHAPE_ID" val="22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5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5*l_h_i*1_5_1"/>
</p:tagLst>
</file>

<file path=ppt/tags/tag187.xml><?xml version="1.0" encoding="utf-8"?>
<p:tagLst xmlns:p="http://schemas.openxmlformats.org/presentationml/2006/main">
  <p:tag name="KSO_WM_UNIT_COLOR_SCHEME_SHAPE_ID" val="10"/>
  <p:tag name="KSO_WM_UNIT_COLOR_SCHEME_PARENT_PAGE" val="0_3"/>
  <p:tag name="KSO_WM_UNIT_ISCONTENTSTITLE" val="0"/>
  <p:tag name="KSO_WM_UNIT_PRESET_TEXT" val="单击此处添加小标题内容"/>
  <p:tag name="KSO_WM_UNIT_NOCLEAR" val="0"/>
  <p:tag name="KSO_WM_UNIT_VALUE" val="16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5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5*l_h_f*1_5_1"/>
  <p:tag name="KSO_WM_UNIT_TEXT_SUBTYPE" val="a"/>
  <p:tag name="KSO_WM_UNIT_SUBTYPE" val="a"/>
</p:tagLst>
</file>

<file path=ppt/tags/tag188.xml><?xml version="1.0" encoding="utf-8"?>
<p:tagLst xmlns:p="http://schemas.openxmlformats.org/presentationml/2006/main">
  <p:tag name="KSO_WM_UNIT_ISCONTENTSTITLE" val="1"/>
  <p:tag name="KSO_WM_UNIT_ISNUMDGMTITLE" val="0"/>
  <p:tag name="KSO_WM_UNIT_PRESET_TEXT" val="目录"/>
  <p:tag name="KSO_WM_UNIT_NOCLEAR" val="0"/>
  <p:tag name="KSO_WM_UNIT_VALUE" val="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LAYERLEVEL" val="1"/>
  <p:tag name="KSO_WM_TAG_VERSION" val="1.0"/>
  <p:tag name="KSO_WM_BEAUTIFY_FLAG" val="#wm#"/>
  <p:tag name="KSO_WM_TEMPLATE_CATEGORY" val="custom"/>
  <p:tag name="KSO_WM_TEMPLATE_INDEX" val="20205418"/>
  <p:tag name="KSO_WM_UNIT_ID" val="custom20205418_5*a*1"/>
  <p:tag name="KSO_WM_DIAGRAM_GROUP_CODE" val="l1-1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TEMPLATE_CATEGORY" val="custom"/>
  <p:tag name="KSO_WM_TEMPLATE_INDEX" val="20205418"/>
  <p:tag name="KSO_WM_UNIT_ID" val="custom20205418_5*i*1"/>
  <p:tag name="KSO_WM_UNIT_TYPE" val="i"/>
  <p:tag name="KSO_WM_UNIT_INDEX" val="1"/>
  <p:tag name="KSO_WM_DIAGRAM_GROUP_CODE" val="l1-1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TEMPLATE_SUBCATEGORY" val="0"/>
  <p:tag name="KSO_WM_SLIDE_TYPE" val="contents"/>
  <p:tag name="KSO_WM_SLIDE_SUBTYPE" val="diag"/>
  <p:tag name="KSO_WM_SLIDE_ITEM_CNT" val="5"/>
  <p:tag name="KSO_WM_SLIDE_INDEX" val="5"/>
  <p:tag name="KSO_WM_DIAGRAM_GROUP_CODE" val="l1-1"/>
  <p:tag name="KSO_WM_SLIDE_DIAGTYPE" val="l"/>
  <p:tag name="KSO_WM_TAG_VERSION" val="1.0"/>
  <p:tag name="KSO_WM_BEAUTIFY_FLAG" val="#wm#"/>
  <p:tag name="KSO_WM_SLIDE_LAYOUT" val="a_l"/>
  <p:tag name="KSO_WM_SLIDE_LAYOUT_CNT" val="1_1"/>
  <p:tag name="KSO_WM_TEMPLATE_MASTER_TYPE" val="1"/>
  <p:tag name="KSO_WM_TEMPLATE_COLOR_TYPE" val="1"/>
  <p:tag name="KSO_WM_TEMPLATE_CATEGORY" val="custom"/>
  <p:tag name="KSO_WM_TEMPLATE_INDEX" val="20205418"/>
  <p:tag name="KSO_WM_SLIDE_ID" val="custom20205418_5"/>
  <p:tag name="KSO_WM_SPECIAL_SOURCE" val="bdnull"/>
</p:tagLst>
</file>

<file path=ppt/tags/tag191.xml><?xml version="1.0" encoding="utf-8"?>
<p:tagLst xmlns:p="http://schemas.openxmlformats.org/presentationml/2006/main">
  <p:tag name="KSO_WM_UNIT_COLOR_SCHEME_SHAPE_ID" val="18"/>
  <p:tag name="KSO_WM_UNIT_COLOR_SCHEME_PARENT_PAGE" val="0_3"/>
  <p:tag name="KSO_WM_UNIT_DECOLORIZATION" val="1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i"/>
  <p:tag name="KSO_WM_UNIT_INDEX" val="1_1"/>
  <p:tag name="KSO_WM_UNIT_LAYERLEVEL" val="1_1"/>
  <p:tag name="KSO_WM_TAG_VERSION" val="1.0"/>
  <p:tag name="KSO_WM_BEAUTIFY_FLAG" val="#wm#"/>
  <p:tag name="KSO_WM_TEMPLATE_CATEGORY" val="custom"/>
  <p:tag name="KSO_WM_TEMPLATE_INDEX" val="20205418"/>
  <p:tag name="KSO_WM_UNIT_ID" val="custom20205418_6*l_i*1_1"/>
</p:tagLst>
</file>

<file path=ppt/tags/tag192.xml><?xml version="1.0" encoding="utf-8"?>
<p:tagLst xmlns:p="http://schemas.openxmlformats.org/presentationml/2006/main">
  <p:tag name="KSO_WM_UNIT_COLOR_SCHEME_SHAPE_ID" val="22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4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6*l_h_i*1_4_1"/>
</p:tagLst>
</file>

<file path=ppt/tags/tag193.xml><?xml version="1.0" encoding="utf-8"?>
<p:tagLst xmlns:p="http://schemas.openxmlformats.org/presentationml/2006/main">
  <p:tag name="KSO_WM_UNIT_COLOR_SCHEME_SHAPE_ID" val="10"/>
  <p:tag name="KSO_WM_UNIT_COLOR_SCHEME_PARENT_PAGE" val="0_3"/>
  <p:tag name="KSO_WM_UNIT_ISCONTENTSTITLE" val="0"/>
  <p:tag name="KSO_WM_UNIT_PRESET_TEXT" val="单击此处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6*l_h_f*1_4_1"/>
  <p:tag name="KSO_WM_UNIT_TEXT_SUBTYPE" val="a"/>
  <p:tag name="KSO_WM_UNIT_SUBTYPE" val="a"/>
</p:tagLst>
</file>

<file path=ppt/tags/tag194.xml><?xml version="1.0" encoding="utf-8"?>
<p:tagLst xmlns:p="http://schemas.openxmlformats.org/presentationml/2006/main">
  <p:tag name="KSO_WM_UNIT_COLOR_SCHEME_SHAPE_ID" val="21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3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6*l_h_i*1_3_1"/>
</p:tagLst>
</file>

<file path=ppt/tags/tag195.xml><?xml version="1.0" encoding="utf-8"?>
<p:tagLst xmlns:p="http://schemas.openxmlformats.org/presentationml/2006/main">
  <p:tag name="KSO_WM_UNIT_COLOR_SCHEME_SHAPE_ID" val="12"/>
  <p:tag name="KSO_WM_UNIT_COLOR_SCHEME_PARENT_PAGE" val="0_3"/>
  <p:tag name="KSO_WM_UNIT_ISCONTENTSTITLE" val="0"/>
  <p:tag name="KSO_WM_UNIT_PRESET_TEXT" val="单击此处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6*l_h_f*1_3_1"/>
  <p:tag name="KSO_WM_UNIT_TEXT_SUBTYPE" val="a"/>
  <p:tag name="KSO_WM_UNIT_SUBTYPE" val="a"/>
</p:tagLst>
</file>

<file path=ppt/tags/tag196.xml><?xml version="1.0" encoding="utf-8"?>
<p:tagLst xmlns:p="http://schemas.openxmlformats.org/presentationml/2006/main">
  <p:tag name="KSO_WM_UNIT_COLOR_SCHEME_SHAPE_ID" val="20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6*l_h_i*1_2_1"/>
</p:tagLst>
</file>

<file path=ppt/tags/tag197.xml><?xml version="1.0" encoding="utf-8"?>
<p:tagLst xmlns:p="http://schemas.openxmlformats.org/presentationml/2006/main">
  <p:tag name="KSO_WM_UNIT_COLOR_SCHEME_SHAPE_ID" val="14"/>
  <p:tag name="KSO_WM_UNIT_COLOR_SCHEME_PARENT_PAGE" val="0_3"/>
  <p:tag name="KSO_WM_UNIT_ISCONTENTSTITLE" val="0"/>
  <p:tag name="KSO_WM_UNIT_PRESET_TEXT" val="单击此处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6*l_h_f*1_2_1"/>
  <p:tag name="KSO_WM_UNIT_TEXT_SUBTYPE" val="a"/>
  <p:tag name="KSO_WM_UNIT_SUBTYPE" val="a"/>
</p:tagLst>
</file>

<file path=ppt/tags/tag198.xml><?xml version="1.0" encoding="utf-8"?>
<p:tagLst xmlns:p="http://schemas.openxmlformats.org/presentationml/2006/main">
  <p:tag name="KSO_WM_UNIT_COLOR_SCHEME_SHAPE_ID" val="19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6*l_h_i*1_1_1"/>
</p:tagLst>
</file>

<file path=ppt/tags/tag199.xml><?xml version="1.0" encoding="utf-8"?>
<p:tagLst xmlns:p="http://schemas.openxmlformats.org/presentationml/2006/main">
  <p:tag name="KSO_WM_UNIT_COLOR_SCHEME_SHAPE_ID" val="16"/>
  <p:tag name="KSO_WM_UNIT_COLOR_SCHEME_PARENT_PAGE" val="0_3"/>
  <p:tag name="KSO_WM_UNIT_ISCONTENTSTITLE" val="0"/>
  <p:tag name="KSO_WM_UNIT_PRESET_TEXT" val="单击此处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6*l_h_f*1_1_1"/>
  <p:tag name="KSO_WM_UNIT_TEXT_SUBTYPE" val="a"/>
  <p:tag name="KSO_WM_UNIT_SUBTYPE" val="a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2"/>
  <p:tag name="KSO_WM_UNIT_ID" val="_1*y*2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COLOR_SCHEME_SHAPE_ID" val="22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5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6*l_h_i*1_5_1"/>
</p:tagLst>
</file>

<file path=ppt/tags/tag201.xml><?xml version="1.0" encoding="utf-8"?>
<p:tagLst xmlns:p="http://schemas.openxmlformats.org/presentationml/2006/main">
  <p:tag name="KSO_WM_UNIT_COLOR_SCHEME_SHAPE_ID" val="10"/>
  <p:tag name="KSO_WM_UNIT_COLOR_SCHEME_PARENT_PAGE" val="0_3"/>
  <p:tag name="KSO_WM_UNIT_ISCONTENTSTITLE" val="0"/>
  <p:tag name="KSO_WM_UNIT_PRESET_TEXT" val="单击此处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5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6*l_h_f*1_5_1"/>
  <p:tag name="KSO_WM_UNIT_TEXT_SUBTYPE" val="a"/>
  <p:tag name="KSO_WM_UNIT_SUBTYPE" val="a"/>
</p:tagLst>
</file>

<file path=ppt/tags/tag202.xml><?xml version="1.0" encoding="utf-8"?>
<p:tagLst xmlns:p="http://schemas.openxmlformats.org/presentationml/2006/main">
  <p:tag name="KSO_WM_UNIT_COLOR_SCHEME_SHAPE_ID" val="22"/>
  <p:tag name="KSO_WM_UNIT_COLOR_SCHEME_PARENT_PAGE" val="0_3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SUBTYPE" val="d"/>
  <p:tag name="KSO_WM_UNIT_TYPE" val="l_h_i"/>
  <p:tag name="KSO_WM_UNIT_INDEX" val="1_6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6*l_h_i*1_6_1"/>
</p:tagLst>
</file>

<file path=ppt/tags/tag203.xml><?xml version="1.0" encoding="utf-8"?>
<p:tagLst xmlns:p="http://schemas.openxmlformats.org/presentationml/2006/main">
  <p:tag name="KSO_WM_UNIT_COLOR_SCHEME_SHAPE_ID" val="10"/>
  <p:tag name="KSO_WM_UNIT_COLOR_SCHEME_PARENT_PAGE" val="0_3"/>
  <p:tag name="KSO_WM_UNIT_ISCONTENTSTITLE" val="0"/>
  <p:tag name="KSO_WM_UNIT_PRESET_TEXT" val="单击此处添加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6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6*l_h_f*1_6_1"/>
  <p:tag name="KSO_WM_UNIT_TEXT_SUBTYPE" val="a"/>
  <p:tag name="KSO_WM_UNIT_SUBTYPE" val="a"/>
</p:tagLst>
</file>

<file path=ppt/tags/tag204.xml><?xml version="1.0" encoding="utf-8"?>
<p:tagLst xmlns:p="http://schemas.openxmlformats.org/presentationml/2006/main">
  <p:tag name="KSO_WM_UNIT_ISCONTENTSTITLE" val="1"/>
  <p:tag name="KSO_WM_UNIT_ISNUMDGMTITLE" val="0"/>
  <p:tag name="KSO_WM_UNIT_PRESET_TEXT" val="目录"/>
  <p:tag name="KSO_WM_UNIT_NOCLEAR" val="0"/>
  <p:tag name="KSO_WM_UNIT_VALUE" val="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LAYERLEVEL" val="1"/>
  <p:tag name="KSO_WM_TAG_VERSION" val="1.0"/>
  <p:tag name="KSO_WM_BEAUTIFY_FLAG" val="#wm#"/>
  <p:tag name="KSO_WM_TEMPLATE_CATEGORY" val="custom"/>
  <p:tag name="KSO_WM_TEMPLATE_INDEX" val="20205418"/>
  <p:tag name="KSO_WM_UNIT_ID" val="custom20205418_6*a*1"/>
  <p:tag name="KSO_WM_DIAGRAM_GROUP_CODE" val="l1-1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TEMPLATE_CATEGORY" val="custom"/>
  <p:tag name="KSO_WM_TEMPLATE_INDEX" val="20205418"/>
  <p:tag name="KSO_WM_UNIT_ID" val="custom20205418_6*i*1"/>
  <p:tag name="KSO_WM_UNIT_TYPE" val="i"/>
  <p:tag name="KSO_WM_UNIT_INDEX" val="1"/>
  <p:tag name="KSO_WM_DIAGRAM_GROUP_CODE" val="l1-1"/>
</p:tagLst>
</file>

<file path=ppt/tags/tag206.xml><?xml version="1.0" encoding="utf-8"?>
<p:tagLst xmlns:p="http://schemas.openxmlformats.org/presentationml/2006/main">
  <p:tag name="KSO_WM_TEMPLATE_SUBCATEGORY" val="0"/>
  <p:tag name="KSO_WM_SLIDE_TYPE" val="contents"/>
  <p:tag name="KSO_WM_SLIDE_SUBTYPE" val="diag"/>
  <p:tag name="KSO_WM_SLIDE_ITEM_CNT" val="6"/>
  <p:tag name="KSO_WM_SLIDE_INDEX" val="6"/>
  <p:tag name="KSO_WM_DIAGRAM_GROUP_CODE" val="l1-1"/>
  <p:tag name="KSO_WM_SLIDE_DIAGTYPE" val="l"/>
  <p:tag name="KSO_WM_TAG_VERSION" val="1.0"/>
  <p:tag name="KSO_WM_BEAUTIFY_FLAG" val="#wm#"/>
  <p:tag name="KSO_WM_SLIDE_LAYOUT" val="a_l"/>
  <p:tag name="KSO_WM_SLIDE_LAYOUT_CNT" val="1_1"/>
  <p:tag name="KSO_WM_TEMPLATE_MASTER_TYPE" val="1"/>
  <p:tag name="KSO_WM_TEMPLATE_COLOR_TYPE" val="1"/>
  <p:tag name="KSO_WM_TEMPLATE_CATEGORY" val="custom"/>
  <p:tag name="KSO_WM_TEMPLATE_INDEX" val="20205418"/>
  <p:tag name="KSO_WM_SLIDE_ID" val="custom20205418_6"/>
  <p:tag name="KSO_WM_SPECIAL_SOURCE" val="bdnull"/>
</p:tagLst>
</file>

<file path=ppt/tags/tag207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NOCLEAR" val="0"/>
  <p:tag name="KSO_WM_UNIT_VALUE" val="2"/>
  <p:tag name="KSO_WM_UNIT_TYPE" val="e"/>
  <p:tag name="KSO_WM_UNIT_INDEX" val="1"/>
  <p:tag name="KSO_WM_UNIT_PRESET_TEXT" val="01"/>
  <p:tag name="KSO_WM_TEMPLATE_CATEGORY" val="custom"/>
  <p:tag name="KSO_WM_TEMPLATE_INDEX" val="20205418"/>
  <p:tag name="KSO_WM_UNIT_ID" val="custom20205418_7*e*1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TEMPLATE_CATEGORY" val="custom"/>
  <p:tag name="KSO_WM_TEMPLATE_INDEX" val="20205418"/>
  <p:tag name="KSO_WM_UNIT_ID" val="custom20205418_7*i*1"/>
  <p:tag name="KSO_WM_UNIT_TYPE" val="i"/>
  <p:tag name="KSO_WM_UNIT_INDEX" val="1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9"/>
  <p:tag name="KSO_WM_UNIT_TYPE" val="a"/>
  <p:tag name="KSO_WM_UNIT_INDEX" val="1"/>
  <p:tag name="KSO_WM_UNIT_PRESET_TEXT" val="单击此处添加标题"/>
  <p:tag name="KSO_WM_TEMPLATE_CATEGORY" val="custom"/>
  <p:tag name="KSO_WM_TEMPLATE_INDEX" val="20205418"/>
  <p:tag name="KSO_WM_UNIT_ID" val="custom20205418_7*a*1"/>
  <p:tag name="KSO_WM_UNIT_ISNUMDGMTITLE" val="0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50"/>
  <p:tag name="KSO_WM_UNIT_TYPE" val="b"/>
  <p:tag name="KSO_WM_UNIT_INDEX" val="1"/>
  <p:tag name="KSO_WM_UNIT_PRESET_TEXT" val="单击此处添加副标题内容"/>
  <p:tag name="KSO_WM_TEMPLATE_CATEGORY" val="custom"/>
  <p:tag name="KSO_WM_TEMPLATE_INDEX" val="20205418"/>
  <p:tag name="KSO_WM_UNIT_ID" val="custom20205418_7*b*1"/>
  <p:tag name="KSO_WM_UNIT_ISNUMDGMTITLE" val="0"/>
</p:tagLst>
</file>

<file path=ppt/tags/tag211.xml><?xml version="1.0" encoding="utf-8"?>
<p:tagLst xmlns:p="http://schemas.openxmlformats.org/presentationml/2006/main">
  <p:tag name="KSO_WM_TEMPLATE_SUBCATEGORY" val="0"/>
  <p:tag name="KSO_WM_SLIDE_ITEM_CNT" val="0"/>
  <p:tag name="KSO_WM_SLIDE_INDEX" val="7"/>
  <p:tag name="KSO_WM_TAG_VERSION" val="1.0"/>
  <p:tag name="KSO_WM_BEAUTIFY_FLAG" val="#wm#"/>
  <p:tag name="KSO_WM_SLIDE_LAYOUT" val="a_b_e"/>
  <p:tag name="KSO_WM_SLIDE_LAYOUT_CNT" val="1_1_1"/>
  <p:tag name="KSO_WM_SLIDE_TYPE" val="sectionTitle"/>
  <p:tag name="KSO_WM_SLIDE_SUBTYPE" val="pureTxt"/>
  <p:tag name="KSO_WM_TEMPLATE_MASTER_TYPE" val="1"/>
  <p:tag name="KSO_WM_TEMPLATE_COLOR_TYPE" val="1"/>
  <p:tag name="KSO_WM_TEMPLATE_CATEGORY" val="custom"/>
  <p:tag name="KSO_WM_TEMPLATE_INDEX" val="20205418"/>
  <p:tag name="KSO_WM_SLIDE_ID" val="custom20205418_7"/>
  <p:tag name="KSO_WM_SPECIAL_SOURCE" val="bdnull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NOCLEAR" val="0"/>
  <p:tag name="KSO_WM_UNIT_VALUE" val="636"/>
  <p:tag name="KSO_WM_UNIT_TYPE" val="f"/>
  <p:tag name="KSO_WM_UNIT_INDEX" val="1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&#13;您的正文已经简明扼要，字字珠玑，但信息却错综复杂，需要用更多的文字来表述；但请您尽可能提炼思想的精髓，否则容易造成观者的阅读压力，适得其反。正如我们都希望改变世界，希望给人带去光明，但更多时候只需播下一颗种子，自然有微光照拂，雨露滋养。恰如其分的表达观点，往往可以事半功倍。&#13;单击此处输入你的正文，文字是您思想的提炼，为了最终演示发布的良好效果，请尽量言简意赅的阐述观点；根据需要可酌情增减文字，以便观者可以准确理解您所传达的信息。&#13;您的正文已经简明扼要，字字珠玑，但信息却错综复杂，需要用更多的文字来表述；但请您尽可能提炼思想的精髓，否则容易造成观者的阅读压力，适得其反。正如我们都希望改变世界，希望给人带去光明，但更多时候只需播下一颗种子，自然有微光照拂，雨露滋养。恰如其分的表达观点，往往可以事半功倍。"/>
  <p:tag name="KSO_WM_TEMPLATE_CATEGORY" val="custom"/>
  <p:tag name="KSO_WM_TEMPLATE_INDEX" val="20205418"/>
  <p:tag name="KSO_WM_UNIT_ID" val="custom20205418_8*f*1"/>
  <p:tag name="KSO_WM_UNIT_TEXT_SUBTYPE" val="a"/>
  <p:tag name="KSO_WM_UNIT_SUBTYPE" val="a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PRESET_TEXT" val="单击此处添加大标题"/>
  <p:tag name="KSO_WM_UNIT_NOCLEAR" val="0"/>
  <p:tag name="KSO_WM_UNIT_VALUE" val="26"/>
  <p:tag name="KSO_WM_UNIT_TYPE" val="a"/>
  <p:tag name="KSO_WM_UNIT_INDEX" val="1"/>
  <p:tag name="KSO_WM_UNIT_BLOCK" val="0"/>
  <p:tag name="KSO_WM_TEMPLATE_CATEGORY" val="custom"/>
  <p:tag name="KSO_WM_TEMPLATE_INDEX" val="20205418"/>
  <p:tag name="KSO_WM_UNIT_ID" val="custom20205418_8*a*1"/>
  <p:tag name="KSO_WM_UNIT_ISNUMDGMTITLE" val="0"/>
</p:tagLst>
</file>

<file path=ppt/tags/tag214.xml><?xml version="1.0" encoding="utf-8"?>
<p:tagLst xmlns:p="http://schemas.openxmlformats.org/presentationml/2006/main">
  <p:tag name="KSO_WM_BEAUTIFY_FLAG" val="#wm#"/>
  <p:tag name="KSO_WM_TEMPLATE_SUBCATEGORY" val="0"/>
  <p:tag name="KSO_WM_SLIDE_ITEM_CNT" val="0"/>
  <p:tag name="KSO_WM_SLIDE_INDEX" val="8"/>
  <p:tag name="KSO_WM_TAG_VERSION" val="1.0"/>
  <p:tag name="KSO_WM_SLIDE_TYPE" val="text"/>
  <p:tag name="KSO_WM_SLIDE_SUBTYPE" val="pureTxt"/>
  <p:tag name="KSO_WM_SLIDE_SIZE" val="863*444"/>
  <p:tag name="KSO_WM_SLIDE_POSITION" val="47*47"/>
  <p:tag name="KSO_WM_SLIDE_LAYOUT" val="a_f"/>
  <p:tag name="KSO_WM_SLIDE_LAYOUT_CNT" val="1_1"/>
  <p:tag name="KSO_WM_TEMPLATE_MASTER_TYPE" val="1"/>
  <p:tag name="KSO_WM_TEMPLATE_COLOR_TYPE" val="1"/>
  <p:tag name="KSO_WM_TEMPLATE_CATEGORY" val="custom"/>
  <p:tag name="KSO_WM_TEMPLATE_INDEX" val="20205418"/>
  <p:tag name="KSO_WM_SLIDE_ID" val="custom20205418_8"/>
  <p:tag name="KSO_WM_SPECIAL_SOURCE" val="bdnull"/>
</p:tagLst>
</file>

<file path=ppt/tags/tag215.xml><?xml version="1.0" encoding="utf-8"?>
<p:tagLst xmlns:p="http://schemas.openxmlformats.org/presentationml/2006/main">
  <p:tag name="KSO_WM_SLIDE_BACKGROUND_TYPE" val="topBottom"/>
  <p:tag name="KSO_WM_TEMPLATE_CATEGORY" val="custom"/>
  <p:tag name="KSO_WM_TEMPLATE_INDEX" val="20205418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ID" val="custom20205418_9*i*1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SLIDE_BACKGROUND_TYPE" val="topBottom"/>
  <p:tag name="KSO_WM_TEMPLATE_CATEGORY" val="custom"/>
  <p:tag name="KSO_WM_TEMPLATE_INDEX" val="20205418"/>
  <p:tag name="KSO_WM_UNIT_ID" val="custom20205418_9*i*3"/>
  <p:tag name="KSO_WM_UNIT_TYPE" val="i"/>
  <p:tag name="KSO_WM_UNIT_INDEX" val="3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SLIDE_BACKGROUND_TYPE" val="topBottom"/>
  <p:tag name="KSO_WM_UNIT_SUBTYPE" val="h"/>
  <p:tag name="KSO_WM_TEMPLATE_CATEGORY" val="custom"/>
  <p:tag name="KSO_WM_TEMPLATE_INDEX" val="20205418"/>
  <p:tag name="KSO_WM_UNIT_ID" val="custom20205418_9*i*2"/>
  <p:tag name="KSO_WM_UNIT_TYPE" val="i"/>
  <p:tag name="KSO_WM_UNIT_INDEX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VALUE" val="1307*3044"/>
  <p:tag name="KSO_WM_UNIT_TYPE" val="d"/>
  <p:tag name="KSO_WM_UNIT_INDEX" val="1"/>
  <p:tag name="KSO_WM_UNIT_SUPPORT_UNIT_TYPE" val="[&quot;d&quot;]"/>
  <p:tag name="KSO_WM_UNIT_BLOCK" val="0"/>
  <p:tag name="KSO_WM_TEMPLATE_CATEGORY" val="custom"/>
  <p:tag name="KSO_WM_TEMPLATE_INDEX" val="20205418"/>
  <p:tag name="KSO_WM_UNIT_ID" val="custom20205418_9*d*1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PRESET_TEXT" val="单击此处添加大标题"/>
  <p:tag name="KSO_WM_UNIT_NOCLEAR" val="0"/>
  <p:tag name="KSO_WM_UNIT_VALUE" val="26"/>
  <p:tag name="KSO_WM_UNIT_TYPE" val="a"/>
  <p:tag name="KSO_WM_UNIT_INDEX" val="1"/>
  <p:tag name="KSO_WM_UNIT_BLOCK" val="0"/>
  <p:tag name="KSO_WM_TEMPLATE_CATEGORY" val="custom"/>
  <p:tag name="KSO_WM_TEMPLATE_INDEX" val="20205418"/>
  <p:tag name="KSO_WM_UNIT_ID" val="custom20205418_9*a*1"/>
  <p:tag name="KSO_WM_UNIT_ISNUMDGMTITLE" val="0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TEMPLATE_SUBCATEGORY" val="0"/>
  <p:tag name="KSO_WM_SLIDE_ITEM_CNT" val="0"/>
  <p:tag name="KSO_WM_SLIDE_INDEX" val="9"/>
  <p:tag name="KSO_WM_TAG_VERSION" val="1.0"/>
  <p:tag name="KSO_WM_BEAUTIFY_FLAG" val="#wm#"/>
  <p:tag name="KSO_WM_SLIDE_TYPE" val="text"/>
  <p:tag name="KSO_WM_SLIDE_SIZE" val="960*540"/>
  <p:tag name="KSO_WM_SLIDE_POSITION" val="0*0"/>
  <p:tag name="KSO_WM_SLIDE_LAYOUT" val="a_d_i"/>
  <p:tag name="KSO_WM_SLIDE_LAYOUT_CNT" val="1_1_1"/>
  <p:tag name="KSO_WM_SLIDE_SUBTYPE" val="picTxt"/>
  <p:tag name="KSO_WM_SLIDE_LAYOUT_INFO" val="{&quot;direction&quot;:0,&quot;horizontalAlign&quot;:-1,&quot;verticalAlign&quot;:-1,&quot;type&quot;:0,&quot;diagramDirection&quot;:0,&quot;canSetOverLayout&quot;:0,&quot;isOverLayout&quot;:0,&quot;margin&quot;:{&quot;left&quot;:1.69,&quot;top&quot;:1.69,&quot;right&quot;:1.69,&quot;bottom&quot;:1.69},&quot;edge&quot;:{&quot;left&quot;:true,&quot;top&quot;:true,&quot;right&quot;:true,&quot;bottom&quot;:true},&quot;backgroundInfo&quot;:[{&quot;type&quot;:&quot;topBottom&quot;,&quot;left&quot;:0.0,&quot;top&quot;:0.0,&quot;right&quot;:0.0,&quot;bottom&quot;:0.0,&quot;leftAbs&quot;:false,&quot;topAbs&quot;:false,&quot;rightAbs&quot;:false,&quot;bottomAbs&quot;:false}]}"/>
  <p:tag name="KSO_WM_SLIDE_BACKGROUND" val="[&quot;topBottom&quot;]"/>
  <p:tag name="KSO_WM_SLIDE_RATIO" val="1.777778"/>
  <p:tag name="KSO_WM_TEMPLATE_MASTER_TYPE" val="1"/>
  <p:tag name="KSO_WM_TEMPLATE_COLOR_TYPE" val="1"/>
  <p:tag name="KSO_WM_TEMPLATE_CATEGORY" val="custom"/>
  <p:tag name="KSO_WM_TEMPLATE_INDEX" val="20205418"/>
  <p:tag name="KSO_WM_SLIDE_ID" val="custom20205418_9"/>
  <p:tag name="KSO_WM_SPECIAL_SOURCE" val="bdnull"/>
</p:tagLst>
</file>

<file path=ppt/tags/tag221.xml><?xml version="1.0" encoding="utf-8"?>
<p:tagLst xmlns:p="http://schemas.openxmlformats.org/presentationml/2006/main">
  <p:tag name="KSO_WM_SLIDE_BACKGROUND_TYPE" val="frame"/>
  <p:tag name="KSO_WM_TEMPLATE_CATEGORY" val="custom"/>
  <p:tag name="KSO_WM_TEMPLATE_INDEX" val="20205418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5418_10*i*1"/>
  <p:tag name="KSO_WM_UNIT_LAYERLEVEL" val="1"/>
  <p:tag name="KSO_WM_TAG_VERSION" val="1.0"/>
  <p:tag name="KSO_WM_BEAUTIFY_FLAG" val="#wm#"/>
</p:tagLst>
</file>

<file path=ppt/tags/tag222.xml><?xml version="1.0" encoding="utf-8"?>
<p:tagLst xmlns:p="http://schemas.openxmlformats.org/presentationml/2006/main">
  <p:tag name="KSO_WM_SLIDE_BACKGROUND_TYPE" val="frame"/>
  <p:tag name="KSO_WM_UNIT_SUBTYPE" val="h"/>
  <p:tag name="KSO_WM_TEMPLATE_CATEGORY" val="custom"/>
  <p:tag name="KSO_WM_TEMPLATE_INDEX" val="20205418"/>
  <p:tag name="KSO_WM_UNIT_ID" val="custom20205418_10*i*2"/>
  <p:tag name="KSO_WM_UNIT_TYPE" val="i"/>
  <p:tag name="KSO_WM_UNIT_INDEX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LAYERLEVEL" val="1"/>
  <p:tag name="KSO_WM_TAG_VERSION" val="1.0"/>
  <p:tag name="KSO_WM_BEAUTIFY_FLAG" val="#wm#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PRESET_TEXT" val="点击此处添加正文，文字是您思想的提炼，为了演示发布的良好效果，请您尽可能提炼思想的精髓，然后简单的阐述您的观点。如果您的内容确实非常重要又难以精简，也请使用分段处理，对内容进行简单的梳理和提炼，这样会使逻辑框架相对清晰明了。"/>
  <p:tag name="KSO_WM_UNIT_NOCLEAR" val="0"/>
  <p:tag name="KSO_WM_UNIT_VALUE" val="210"/>
  <p:tag name="KSO_WM_DIAGRAM_GROUP_CODE" val="l1-2"/>
  <p:tag name="KSO_WM_UNIT_TYPE" val="l_h_f"/>
  <p:tag name="KSO_WM_UNIT_INDEX" val="1_1_1"/>
  <p:tag name="KSO_WM_UNIT_BLOCK" val="0"/>
  <p:tag name="KSO_WM_UNIT_IS_LAYOUT_DIAGRAM" val="1"/>
  <p:tag name="KSO_WM_TEMPLATE_CATEGORY" val="custom"/>
  <p:tag name="KSO_WM_TEMPLATE_INDEX" val="20205418"/>
  <p:tag name="KSO_WM_UNIT_ID" val="custom20205418_10*l_h_f*1_1_1"/>
  <p:tag name="KSO_WM_UNIT_TEXT_SUBTYPE" val="a"/>
  <p:tag name="KSO_WM_UNIT_SUBTYPE" val="a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ISCONTENTSTITLE" val="0"/>
  <p:tag name="KSO_WM_UNIT_PRESET_TEXT" val="单击此处添加小标题"/>
  <p:tag name="KSO_WM_UNIT_NOCLEAR" val="0"/>
  <p:tag name="KSO_WM_UNIT_VALUE" val="19"/>
  <p:tag name="KSO_WM_DIAGRAM_GROUP_CODE" val="l1-2"/>
  <p:tag name="KSO_WM_UNIT_TYPE" val="l_h_a"/>
  <p:tag name="KSO_WM_UNIT_INDEX" val="1_1_1"/>
  <p:tag name="KSO_WM_UNIT_BLOCK" val="0"/>
  <p:tag name="KSO_WM_UNIT_IS_LAYOUT_DIAGRAM" val="1"/>
  <p:tag name="KSO_WM_TEMPLATE_CATEGORY" val="custom"/>
  <p:tag name="KSO_WM_TEMPLATE_INDEX" val="20205418"/>
  <p:tag name="KSO_WM_UNIT_ID" val="custom20205418_10*l_h_a*1_1_1"/>
  <p:tag name="KSO_WM_UNIT_ISNUMDGMTITLE" val="0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1_1"/>
  <p:tag name="KSO_WM_UNIT_BLOCK" val="0"/>
  <p:tag name="KSO_WM_UNIT_IS_LAYOUT_DIAGRAM" val="1"/>
  <p:tag name="KSO_WM_TEMPLATE_CATEGORY" val="custom"/>
  <p:tag name="KSO_WM_TEMPLATE_INDEX" val="20205418"/>
  <p:tag name="KSO_WM_UNIT_ID" val="custom20205418_10*l_h_i*1_1_1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z"/>
  <p:tag name="KSO_WM_UNIT_INDEX" val="1_2_1"/>
  <p:tag name="KSO_WM_UNIT_BLOCK" val="0"/>
  <p:tag name="KSO_WM_UNIT_IS_LAYOUT_DIAGRAM" val="1"/>
  <p:tag name="KSO_WM_TEMPLATE_CATEGORY" val="custom"/>
  <p:tag name="KSO_WM_TEMPLATE_INDEX" val="20205418"/>
  <p:tag name="KSO_WM_UNIT_ID" val="custom20205418_10*l_h_z*1_2_1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PRESET_TEXT" val="点击此处添加正文，文字是您思想的提炼，为了演示发布的良好效果，请您尽可能提炼思想的精髓，然后简单的阐述您的观点。如果您的内容确实非常重要又难以精简，也请使用分段处理，对内容进行简单的梳理和提炼，这样会使逻辑框架相对清晰明了。"/>
  <p:tag name="KSO_WM_UNIT_NOCLEAR" val="0"/>
  <p:tag name="KSO_WM_UNIT_VALUE" val="210"/>
  <p:tag name="KSO_WM_DIAGRAM_GROUP_CODE" val="l1-2"/>
  <p:tag name="KSO_WM_UNIT_TYPE" val="l_h_f"/>
  <p:tag name="KSO_WM_UNIT_INDEX" val="1_2_1"/>
  <p:tag name="KSO_WM_UNIT_BLOCK" val="0"/>
  <p:tag name="KSO_WM_UNIT_IS_LAYOUT_DIAGRAM" val="1"/>
  <p:tag name="KSO_WM_TEMPLATE_CATEGORY" val="custom"/>
  <p:tag name="KSO_WM_TEMPLATE_INDEX" val="20205418"/>
  <p:tag name="KSO_WM_UNIT_ID" val="custom20205418_10*l_h_f*1_2_1"/>
  <p:tag name="KSO_WM_UNIT_TEXT_SUBTYPE" val="a"/>
  <p:tag name="KSO_WM_UNIT_SUBTYPE" val="a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ISCONTENTSTITLE" val="0"/>
  <p:tag name="KSO_WM_UNIT_PRESET_TEXT" val="单击此处添加小标题"/>
  <p:tag name="KSO_WM_UNIT_NOCLEAR" val="0"/>
  <p:tag name="KSO_WM_UNIT_VALUE" val="19"/>
  <p:tag name="KSO_WM_DIAGRAM_GROUP_CODE" val="l1-2"/>
  <p:tag name="KSO_WM_UNIT_TYPE" val="l_h_a"/>
  <p:tag name="KSO_WM_UNIT_INDEX" val="1_2_1"/>
  <p:tag name="KSO_WM_UNIT_BLOCK" val="0"/>
  <p:tag name="KSO_WM_UNIT_IS_LAYOUT_DIAGRAM" val="1"/>
  <p:tag name="KSO_WM_TEMPLATE_CATEGORY" val="custom"/>
  <p:tag name="KSO_WM_TEMPLATE_INDEX" val="20205418"/>
  <p:tag name="KSO_WM_UNIT_ID" val="custom20205418_10*l_h_a*1_2_1"/>
  <p:tag name="KSO_WM_UNIT_ISNUMDGMTITLE" val="0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2_1"/>
  <p:tag name="KSO_WM_UNIT_BLOCK" val="0"/>
  <p:tag name="KSO_WM_UNIT_IS_LAYOUT_DIAGRAM" val="1"/>
  <p:tag name="KSO_WM_TEMPLATE_CATEGORY" val="custom"/>
  <p:tag name="KSO_WM_TEMPLATE_INDEX" val="20205418"/>
  <p:tag name="KSO_WM_UNIT_ID" val="custom20205418_10*l_h_i*1_2_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PRESET_TEXT" val="单击此处添加大标题"/>
  <p:tag name="KSO_WM_UNIT_NOCLEAR" val="0"/>
  <p:tag name="KSO_WM_UNIT_VALUE" val="26"/>
  <p:tag name="KSO_WM_UNIT_TYPE" val="a"/>
  <p:tag name="KSO_WM_UNIT_INDEX" val="1"/>
  <p:tag name="KSO_WM_UNIT_BLOCK" val="0"/>
  <p:tag name="KSO_WM_DIAGRAM_GROUP_CODE" val="l1-2"/>
  <p:tag name="KSO_WM_TEMPLATE_CATEGORY" val="custom"/>
  <p:tag name="KSO_WM_TEMPLATE_INDEX" val="20205418"/>
  <p:tag name="KSO_WM_UNIT_ID" val="custom20205418_10*a*1"/>
  <p:tag name="KSO_WM_UNIT_ISNUMDGMTITLE" val="0"/>
</p:tagLst>
</file>

<file path=ppt/tags/tag231.xml><?xml version="1.0" encoding="utf-8"?>
<p:tagLst xmlns:p="http://schemas.openxmlformats.org/presentationml/2006/main">
  <p:tag name="KSO_WM_TEMPLATE_SUBCATEGORY" val="0"/>
  <p:tag name="KSO_WM_SLIDE_ITEM_CNT" val="2"/>
  <p:tag name="KSO_WM_SLIDE_INDEX" val="10"/>
  <p:tag name="KSO_WM_TAG_VERSION" val="1.0"/>
  <p:tag name="KSO_WM_BEAUTIFY_FLAG" val="#wm#"/>
  <p:tag name="KSO_WM_SLIDE_TYPE" val="text"/>
  <p:tag name="KSO_WM_SLIDE_SUBTYPE" val="diag"/>
  <p:tag name="KSO_WM_SLIDE_SIZE" val="863.788*336.55"/>
  <p:tag name="KSO_WM_SLIDE_POSITION" val="47.9555*155.595"/>
  <p:tag name="KSO_WM_DIAGRAM_GROUP_CODE" val="l1-2"/>
  <p:tag name="KSO_WM_SLIDE_DIAGTYPE" val="l"/>
  <p:tag name="KSO_WM_SLIDE_LAYOUT" val="a_i_l"/>
  <p:tag name="KSO_WM_SLIDE_LAYOUT_CNT" val="1_1_1"/>
  <p:tag name="KSO_WM_SLIDE_LAYOUT_INFO" val="{&quot;direction&quot;:0,&quot;horizontalAlign&quot;:-1,&quot;verticalAlign&quot;:-1,&quot;type&quot;:0,&quot;diagramDirection&quot;:0,&quot;canSetOverLayout&quot;:0,&quot;isOverLayout&quot;:0,&quot;margin&quot;:{&quot;left&quot;:1.69,&quot;top&quot;:1.69,&quot;right&quot;:1.69,&quot;bottom&quot;:1.69},&quot;edge&quot;:{&quot;left&quot;:true,&quot;top&quot;:true,&quot;right&quot;:true,&quot;bottom&quot;:true},&quot;backgroundInfo&quot;:[{&quot;type&quot;:&quot;general&quot;,&quot;left&quot;:0.0,&quot;top&quot;:0.0,&quot;right&quot;:0.0,&quot;bottom&quot;:0.0,&quot;leftAbs&quot;:false,&quot;topAbs&quot;:false,&quot;rightAbs&quot;:false,&quot;bottomAbs&quot;:false},{&quot;type&quot;:&quot;frame&quot;,&quot;left&quot;:0.0,&quot;top&quot;:0.0,&quot;right&quot;:0.0,&quot;bottom&quot;:0.0,&quot;leftAbs&quot;:false,&quot;topAbs&quot;:false,&quot;rightAbs&quot;:false,&quot;bottomAbs&quot;:false}]}"/>
  <p:tag name="KSO_WM_SLIDE_BACKGROUND" val="[&quot;general&quot;,&quot;frame&quot;]"/>
  <p:tag name="KSO_WM_SLIDE_RATIO" val="1.777778"/>
  <p:tag name="KSO_WM_TEMPLATE_MASTER_TYPE" val="1"/>
  <p:tag name="KSO_WM_TEMPLATE_COLOR_TYPE" val="1"/>
  <p:tag name="KSO_WM_TEMPLATE_CATEGORY" val="custom"/>
  <p:tag name="KSO_WM_TEMPLATE_INDEX" val="20205418"/>
  <p:tag name="KSO_WM_SLIDE_ID" val="custom20205418_10"/>
  <p:tag name="KSO_WM_SPECIAL_SOURCE" val="bdnull"/>
</p:tagLst>
</file>

<file path=ppt/tags/tag232.xml><?xml version="1.0" encoding="utf-8"?>
<p:tagLst xmlns:p="http://schemas.openxmlformats.org/presentationml/2006/main">
  <p:tag name="KSO_WM_SLIDE_BACKGROUND_TYPE" val="frame"/>
  <p:tag name="KSO_WM_TEMPLATE_CATEGORY" val="custom"/>
  <p:tag name="KSO_WM_TEMPLATE_INDEX" val="20205418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5418_11*i*1"/>
  <p:tag name="KSO_WM_UNIT_LAYERLEVEL" val="1"/>
  <p:tag name="KSO_WM_TAG_VERSION" val="1.0"/>
  <p:tag name="KSO_WM_BEAUTIFY_FLAG" val="#wm#"/>
</p:tagLst>
</file>

<file path=ppt/tags/tag233.xml><?xml version="1.0" encoding="utf-8"?>
<p:tagLst xmlns:p="http://schemas.openxmlformats.org/presentationml/2006/main">
  <p:tag name="KSO_WM_SLIDE_BACKGROUND_TYPE" val="frame"/>
  <p:tag name="KSO_WM_UNIT_SUBTYPE" val="h"/>
  <p:tag name="KSO_WM_TEMPLATE_CATEGORY" val="custom"/>
  <p:tag name="KSO_WM_TEMPLATE_INDEX" val="20205418"/>
  <p:tag name="KSO_WM_UNIT_ID" val="custom20205418_11*i*2"/>
  <p:tag name="KSO_WM_UNIT_TYPE" val="i"/>
  <p:tag name="KSO_WM_UNIT_INDEX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LAYERLEVEL" val="1"/>
  <p:tag name="KSO_WM_TAG_VERSION" val="1.0"/>
  <p:tag name="KSO_WM_BEAUTIFY_FLAG" val="#wm#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z"/>
  <p:tag name="KSO_WM_UNIT_INDEX" val="1_3_1"/>
  <p:tag name="KSO_WM_UNIT_BLOCK" val="0"/>
  <p:tag name="KSO_WM_UNIT_SM_LIMIT_TYPE" val="1"/>
  <p:tag name="KSO_WM_UNIT_IS_LAYOUT_DIAGRAM" val="1"/>
  <p:tag name="KSO_WM_TEMPLATE_CATEGORY" val="custom"/>
  <p:tag name="KSO_WM_TEMPLATE_INDEX" val="20205418"/>
  <p:tag name="KSO_WM_UNIT_ID" val="custom20205418_11*l_h_z*1_3_1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PRESET_TEXT" val="点击此处添加正文，文字是您思想的提炼，为了演示发布的良好效果，请您尽可能提炼思想的精髓，然后简单的阐述您的观点。如果您的内容确实非常重要又难以精简，也请使用分段处理，对内容进行简单的梳理和提炼，这样会使逻辑框架相对清晰明了。"/>
  <p:tag name="KSO_WM_UNIT_NOCLEAR" val="0"/>
  <p:tag name="KSO_WM_UNIT_VALUE" val="130"/>
  <p:tag name="KSO_WM_DIAGRAM_GROUP_CODE" val="l1-2"/>
  <p:tag name="KSO_WM_UNIT_TYPE" val="l_h_f"/>
  <p:tag name="KSO_WM_UNIT_INDEX" val="1_1_1"/>
  <p:tag name="KSO_WM_UNIT_BLOCK" val="0"/>
  <p:tag name="KSO_WM_UNIT_IS_LAYOUT_DIAGRAM" val="1"/>
  <p:tag name="KSO_WM_TEMPLATE_CATEGORY" val="custom"/>
  <p:tag name="KSO_WM_TEMPLATE_INDEX" val="20205418"/>
  <p:tag name="KSO_WM_UNIT_ID" val="custom20205418_11*l_h_f*1_1_1"/>
  <p:tag name="KSO_WM_UNIT_TEXT_SUBTYPE" val="a"/>
  <p:tag name="KSO_WM_UNIT_SUBTYPE" val="a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ISCONTENTSTITLE" val="0"/>
  <p:tag name="KSO_WM_UNIT_PRESET_TEXT" val="单击此处添加小标题"/>
  <p:tag name="KSO_WM_UNIT_NOCLEAR" val="0"/>
  <p:tag name="KSO_WM_UNIT_VALUE" val="12"/>
  <p:tag name="KSO_WM_DIAGRAM_GROUP_CODE" val="l1-2"/>
  <p:tag name="KSO_WM_UNIT_TYPE" val="l_h_a"/>
  <p:tag name="KSO_WM_UNIT_INDEX" val="1_1_1"/>
  <p:tag name="KSO_WM_UNIT_BLOCK" val="0"/>
  <p:tag name="KSO_WM_UNIT_IS_LAYOUT_DIAGRAM" val="1"/>
  <p:tag name="KSO_WM_TEMPLATE_CATEGORY" val="custom"/>
  <p:tag name="KSO_WM_TEMPLATE_INDEX" val="20205418"/>
  <p:tag name="KSO_WM_UNIT_ID" val="custom20205418_11*l_h_a*1_1_1"/>
  <p:tag name="KSO_WM_UNIT_ISNUMDGMTITLE" val="0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1_1"/>
  <p:tag name="KSO_WM_UNIT_BLOCK" val="0"/>
  <p:tag name="KSO_WM_UNIT_IS_LAYOUT_DIAGRAM" val="1"/>
  <p:tag name="KSO_WM_TEMPLATE_CATEGORY" val="custom"/>
  <p:tag name="KSO_WM_TEMPLATE_INDEX" val="20205418"/>
  <p:tag name="KSO_WM_UNIT_ID" val="custom20205418_11*l_h_i*1_1_1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PRESET_TEXT" val="点击此处添加正文，文字是您思想的提炼，为了演示发布的良好效果，请您尽可能提炼思想的精髓，然后简单的阐述您的观点。如果您的内容确实非常重要又难以精简，也请使用分段处理，对内容进行简单的梳理和提炼，这样会使逻辑框架相对清晰明了。"/>
  <p:tag name="KSO_WM_UNIT_NOCLEAR" val="0"/>
  <p:tag name="KSO_WM_UNIT_VALUE" val="130"/>
  <p:tag name="KSO_WM_DIAGRAM_GROUP_CODE" val="l1-2"/>
  <p:tag name="KSO_WM_UNIT_TYPE" val="l_h_f"/>
  <p:tag name="KSO_WM_UNIT_INDEX" val="1_2_1"/>
  <p:tag name="KSO_WM_UNIT_BLOCK" val="0"/>
  <p:tag name="KSO_WM_UNIT_IS_LAYOUT_DIAGRAM" val="1"/>
  <p:tag name="KSO_WM_TEMPLATE_CATEGORY" val="custom"/>
  <p:tag name="KSO_WM_TEMPLATE_INDEX" val="20205418"/>
  <p:tag name="KSO_WM_UNIT_ID" val="custom20205418_11*l_h_f*1_2_1"/>
  <p:tag name="KSO_WM_UNIT_TEXT_SUBTYPE" val="a"/>
  <p:tag name="KSO_WM_UNIT_SUBTYPE" val="a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ISCONTENTSTITLE" val="0"/>
  <p:tag name="KSO_WM_UNIT_PRESET_TEXT" val="单击此处添加小标题"/>
  <p:tag name="KSO_WM_UNIT_NOCLEAR" val="0"/>
  <p:tag name="KSO_WM_UNIT_VALUE" val="12"/>
  <p:tag name="KSO_WM_DIAGRAM_GROUP_CODE" val="l1-2"/>
  <p:tag name="KSO_WM_UNIT_TYPE" val="l_h_a"/>
  <p:tag name="KSO_WM_UNIT_INDEX" val="1_2_1"/>
  <p:tag name="KSO_WM_UNIT_BLOCK" val="0"/>
  <p:tag name="KSO_WM_UNIT_IS_LAYOUT_DIAGRAM" val="1"/>
  <p:tag name="KSO_WM_TEMPLATE_CATEGORY" val="custom"/>
  <p:tag name="KSO_WM_TEMPLATE_INDEX" val="20205418"/>
  <p:tag name="KSO_WM_UNIT_ID" val="custom20205418_11*l_h_a*1_2_1"/>
  <p:tag name="KSO_WM_UNIT_ISNUMDGMTITLE" val="0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2_1"/>
  <p:tag name="KSO_WM_UNIT_BLOCK" val="0"/>
  <p:tag name="KSO_WM_UNIT_IS_LAYOUT_DIAGRAM" val="1"/>
  <p:tag name="KSO_WM_TEMPLATE_CATEGORY" val="custom"/>
  <p:tag name="KSO_WM_TEMPLATE_INDEX" val="20205418"/>
  <p:tag name="KSO_WM_UNIT_ID" val="custom20205418_11*l_h_i*1_2_1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PRESET_TEXT" val="点击此处添加正文，文字是您思想的提炼，为了演示发布的良好效果，请您尽可能提炼思想的精髓，然后简单的阐述您的观点。如果您的内容确实非常重要又难以精简，也请使用分段处理，对内容进行简单的梳理和提炼，这样会使逻辑框架相对清晰明了。"/>
  <p:tag name="KSO_WM_UNIT_NOCLEAR" val="0"/>
  <p:tag name="KSO_WM_UNIT_VALUE" val="130"/>
  <p:tag name="KSO_WM_DIAGRAM_GROUP_CODE" val="l1-2"/>
  <p:tag name="KSO_WM_UNIT_TYPE" val="l_h_f"/>
  <p:tag name="KSO_WM_UNIT_INDEX" val="1_3_1"/>
  <p:tag name="KSO_WM_UNIT_BLOCK" val="0"/>
  <p:tag name="KSO_WM_UNIT_IS_LAYOUT_DIAGRAM" val="1"/>
  <p:tag name="KSO_WM_TEMPLATE_CATEGORY" val="custom"/>
  <p:tag name="KSO_WM_TEMPLATE_INDEX" val="20205418"/>
  <p:tag name="KSO_WM_UNIT_ID" val="custom20205418_11*l_h_f*1_3_1"/>
  <p:tag name="KSO_WM_UNIT_TEXT_SUBTYPE" val="a"/>
  <p:tag name="KSO_WM_UNIT_SUBTYPE" val="a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ISCONTENTSTITLE" val="0"/>
  <p:tag name="KSO_WM_UNIT_PRESET_TEXT" val="单击此处添加小标题"/>
  <p:tag name="KSO_WM_UNIT_NOCLEAR" val="0"/>
  <p:tag name="KSO_WM_UNIT_VALUE" val="12"/>
  <p:tag name="KSO_WM_DIAGRAM_GROUP_CODE" val="l1-2"/>
  <p:tag name="KSO_WM_UNIT_TYPE" val="l_h_a"/>
  <p:tag name="KSO_WM_UNIT_INDEX" val="1_3_1"/>
  <p:tag name="KSO_WM_UNIT_BLOCK" val="0"/>
  <p:tag name="KSO_WM_UNIT_IS_LAYOUT_DIAGRAM" val="1"/>
  <p:tag name="KSO_WM_TEMPLATE_CATEGORY" val="custom"/>
  <p:tag name="KSO_WM_TEMPLATE_INDEX" val="20205418"/>
  <p:tag name="KSO_WM_UNIT_ID" val="custom20205418_11*l_h_a*1_3_1"/>
  <p:tag name="KSO_WM_UNIT_ISNUMDGMTITLE" val="0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3_1"/>
  <p:tag name="KSO_WM_UNIT_BLOCK" val="0"/>
  <p:tag name="KSO_WM_UNIT_IS_LAYOUT_DIAGRAM" val="1"/>
  <p:tag name="KSO_WM_TEMPLATE_CATEGORY" val="custom"/>
  <p:tag name="KSO_WM_TEMPLATE_INDEX" val="20205418"/>
  <p:tag name="KSO_WM_UNIT_ID" val="custom20205418_11*l_h_i*1_3_1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z"/>
  <p:tag name="KSO_WM_UNIT_INDEX" val="1_2_1"/>
  <p:tag name="KSO_WM_UNIT_BLOCK" val="0"/>
  <p:tag name="KSO_WM_UNIT_IS_LAYOUT_DIAGRAM" val="1"/>
  <p:tag name="KSO_WM_TEMPLATE_CATEGORY" val="custom"/>
  <p:tag name="KSO_WM_TEMPLATE_INDEX" val="20205418"/>
  <p:tag name="KSO_WM_UNIT_ID" val="custom20205418_11*l_h_z*1_2_1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PRESET_TEXT" val="单击此处添加大标题"/>
  <p:tag name="KSO_WM_UNIT_NOCLEAR" val="0"/>
  <p:tag name="KSO_WM_UNIT_VALUE" val="26"/>
  <p:tag name="KSO_WM_UNIT_TYPE" val="a"/>
  <p:tag name="KSO_WM_UNIT_INDEX" val="1"/>
  <p:tag name="KSO_WM_UNIT_BLOCK" val="0"/>
  <p:tag name="KSO_WM_DIAGRAM_GROUP_CODE" val="l1-2"/>
  <p:tag name="KSO_WM_TEMPLATE_CATEGORY" val="custom"/>
  <p:tag name="KSO_WM_TEMPLATE_INDEX" val="20205418"/>
  <p:tag name="KSO_WM_UNIT_ID" val="custom20205418_11*a*1"/>
  <p:tag name="KSO_WM_UNIT_ISNUMDGMTITLE" val="0"/>
</p:tagLst>
</file>

<file path=ppt/tags/tag246.xml><?xml version="1.0" encoding="utf-8"?>
<p:tagLst xmlns:p="http://schemas.openxmlformats.org/presentationml/2006/main">
  <p:tag name="KSO_WM_TEMPLATE_SUBCATEGORY" val="0"/>
  <p:tag name="KSO_WM_SLIDE_ITEM_CNT" val="3"/>
  <p:tag name="KSO_WM_SLIDE_INDEX" val="11"/>
  <p:tag name="KSO_WM_TAG_VERSION" val="1.0"/>
  <p:tag name="KSO_WM_BEAUTIFY_FLAG" val="#wm#"/>
  <p:tag name="KSO_WM_SLIDE_TYPE" val="text"/>
  <p:tag name="KSO_WM_SLIDE_SUBTYPE" val="diag"/>
  <p:tag name="KSO_WM_SLIDE_SIZE" val="863.547*333.468"/>
  <p:tag name="KSO_WM_SLIDE_POSITION" val="48.3028*158.626"/>
  <p:tag name="KSO_WM_DIAGRAM_GROUP_CODE" val="l1-2"/>
  <p:tag name="KSO_WM_SLIDE_DIAGTYPE" val="l"/>
  <p:tag name="KSO_WM_SLIDE_LAYOUT" val="a_i_l"/>
  <p:tag name="KSO_WM_SLIDE_LAYOUT_CNT" val="1_1_1"/>
  <p:tag name="KSO_WM_SLIDE_LAYOUT_INFO" val="{&quot;direction&quot;:0,&quot;horizontalAlign&quot;:-1,&quot;verticalAlign&quot;:-1,&quot;type&quot;:0,&quot;diagramDirection&quot;:0,&quot;canSetOverLayout&quot;:0,&quot;isOverLayout&quot;:0,&quot;margin&quot;:{&quot;left&quot;:1.69,&quot;top&quot;:1.69,&quot;right&quot;:1.69,&quot;bottom&quot;:1.69},&quot;edge&quot;:{&quot;left&quot;:true,&quot;top&quot;:true,&quot;right&quot;:true,&quot;bottom&quot;:true},&quot;backgroundInfo&quot;:[{&quot;type&quot;:&quot;general&quot;,&quot;left&quot;:&quot;NaN&quot;,&quot;top&quot;:&quot;NaN&quot;,&quot;right&quot;:&quot;NaN&quot;,&quot;bottom&quot;:&quot;NaN&quot;,&quot;leftAbs&quot;:false,&quot;topAbs&quot;:false,&quot;rightAbs&quot;:false,&quot;bottomAbs&quot;:false},{&quot;type&quot;:&quot;frame&quot;,&quot;left&quot;:&quot;NaN&quot;,&quot;top&quot;:&quot;NaN&quot;,&quot;right&quot;:&quot;NaN&quot;,&quot;bottom&quot;:&quot;NaN&quot;,&quot;leftAbs&quot;:false,&quot;topAbs&quot;:false,&quot;rightAbs&quot;:false,&quot;bottomAbs&quot;:false}]}"/>
  <p:tag name="KSO_WM_SLIDE_BACKGROUND" val="[&quot;general&quot;,&quot;frame&quot;]"/>
  <p:tag name="KSO_WM_SLIDE_RATIO" val="1.777778"/>
  <p:tag name="KSO_WM_TEMPLATE_MASTER_TYPE" val="1"/>
  <p:tag name="KSO_WM_TEMPLATE_COLOR_TYPE" val="1"/>
  <p:tag name="KSO_WM_TEMPLATE_CATEGORY" val="custom"/>
  <p:tag name="KSO_WM_TEMPLATE_INDEX" val="20205418"/>
  <p:tag name="KSO_WM_SLIDE_ID" val="custom20205418_11"/>
  <p:tag name="KSO_WM_SPECIAL_SOURCE" val="bdnull"/>
</p:tagLst>
</file>

<file path=ppt/tags/tag247.xml><?xml version="1.0" encoding="utf-8"?>
<p:tagLst xmlns:p="http://schemas.openxmlformats.org/presentationml/2006/main">
  <p:tag name="KSO_WM_SLIDE_BACKGROUND_TYPE" val="frame"/>
  <p:tag name="KSO_WM_TEMPLATE_CATEGORY" val="custom"/>
  <p:tag name="KSO_WM_TEMPLATE_INDEX" val="20205418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5418_12*i*1"/>
  <p:tag name="KSO_WM_UNIT_LAYERLEVEL" val="1"/>
  <p:tag name="KSO_WM_TAG_VERSION" val="1.0"/>
  <p:tag name="KSO_WM_BEAUTIFY_FLAG" val="#wm#"/>
</p:tagLst>
</file>

<file path=ppt/tags/tag248.xml><?xml version="1.0" encoding="utf-8"?>
<p:tagLst xmlns:p="http://schemas.openxmlformats.org/presentationml/2006/main">
  <p:tag name="KSO_WM_SLIDE_BACKGROUND_TYPE" val="frame"/>
  <p:tag name="KSO_WM_UNIT_SUBTYPE" val="h"/>
  <p:tag name="KSO_WM_TEMPLATE_CATEGORY" val="custom"/>
  <p:tag name="KSO_WM_TEMPLATE_INDEX" val="20205418"/>
  <p:tag name="KSO_WM_UNIT_ID" val="custom20205418_12*i*2"/>
  <p:tag name="KSO_WM_UNIT_TYPE" val="i"/>
  <p:tag name="KSO_WM_UNIT_INDEX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LAYERLEVEL" val="1"/>
  <p:tag name="KSO_WM_TAG_VERSION" val="1.0"/>
  <p:tag name="KSO_WM_BEAUTIFY_FLAG" val="#wm#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TAG_VERSION" val="1.0"/>
  <p:tag name="KSO_WM_BEAUTIFY_FLAG" val="#wm#"/>
  <p:tag name="KSO_WM_DIAGRAM_GROUP_CODE" val="l1-2"/>
  <p:tag name="KSO_WM_UNIT_TYPE" val="l_z"/>
  <p:tag name="KSO_WM_UNIT_INDEX" val="1_1"/>
  <p:tag name="KSO_WM_UNIT_BLOCK" val="0"/>
  <p:tag name="KSO_WM_TEMPLATE_CATEGORY" val="custom"/>
  <p:tag name="KSO_WM_TEMPLATE_INDEX" val="20205418"/>
  <p:tag name="KSO_WM_UNIT_ID" val="custom20205418_12*l_z*1_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TAG_VERSION" val="1.0"/>
  <p:tag name="KSO_WM_BEAUTIFY_FLAG" val="#wm#"/>
  <p:tag name="KSO_WM_DIAGRAM_GROUP_CODE" val="l1-2"/>
  <p:tag name="KSO_WM_UNIT_TYPE" val="l_z"/>
  <p:tag name="KSO_WM_UNIT_INDEX" val="1_2"/>
  <p:tag name="KSO_WM_UNIT_BLOCK" val="0"/>
  <p:tag name="KSO_WM_TEMPLATE_CATEGORY" val="custom"/>
  <p:tag name="KSO_WM_TEMPLATE_INDEX" val="20205418"/>
  <p:tag name="KSO_WM_UNIT_ID" val="custom20205418_12*l_z*1_2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……"/>
  <p:tag name="KSO_WM_UNIT_NOCLEAR" val="0"/>
  <p:tag name="KSO_WM_UNIT_VALUE" val="63"/>
  <p:tag name="KSO_WM_DIAGRAM_GROUP_CODE" val="l1-2"/>
  <p:tag name="KSO_WM_UNIT_TYPE" val="l_h_f"/>
  <p:tag name="KSO_WM_UNIT_INDEX" val="1_1_1"/>
  <p:tag name="KSO_WM_UNIT_BLOCK" val="0"/>
  <p:tag name="KSO_WM_UNIT_IS_LAYOUT_DIAGRAM" val="1"/>
  <p:tag name="KSO_WM_TEMPLATE_CATEGORY" val="custom"/>
  <p:tag name="KSO_WM_TEMPLATE_INDEX" val="20205418"/>
  <p:tag name="KSO_WM_UNIT_ID" val="custom20205418_12*l_h_f*1_1_1"/>
  <p:tag name="KSO_WM_UNIT_TEXT_SUBTYPE" val="a"/>
  <p:tag name="KSO_WM_UNIT_SUBTYPE" val="a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ISCONTENTSTITLE" val="0"/>
  <p:tag name="KSO_WM_UNIT_PRESET_TEXT" val="单击此处添加小标题"/>
  <p:tag name="KSO_WM_UNIT_NOCLEAR" val="0"/>
  <p:tag name="KSO_WM_UNIT_VALUE" val="19"/>
  <p:tag name="KSO_WM_DIAGRAM_GROUP_CODE" val="l1-2"/>
  <p:tag name="KSO_WM_UNIT_TYPE" val="l_h_a"/>
  <p:tag name="KSO_WM_UNIT_INDEX" val="1_1_1"/>
  <p:tag name="KSO_WM_UNIT_BLOCK" val="0"/>
  <p:tag name="KSO_WM_UNIT_IS_LAYOUT_DIAGRAM" val="1"/>
  <p:tag name="KSO_WM_TEMPLATE_CATEGORY" val="custom"/>
  <p:tag name="KSO_WM_TEMPLATE_INDEX" val="20205418"/>
  <p:tag name="KSO_WM_UNIT_ID" val="custom20205418_12*l_h_a*1_1_1"/>
  <p:tag name="KSO_WM_UNIT_ISNUMDGMTITLE" val="0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1_1"/>
  <p:tag name="KSO_WM_UNIT_BLOCK" val="0"/>
  <p:tag name="KSO_WM_UNIT_IS_LAYOUT_DIAGRAM" val="1"/>
  <p:tag name="KSO_WM_TEMPLATE_CATEGORY" val="custom"/>
  <p:tag name="KSO_WM_TEMPLATE_INDEX" val="20205418"/>
  <p:tag name="KSO_WM_UNIT_ID" val="custom20205418_12*l_h_i*1_1_1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……"/>
  <p:tag name="KSO_WM_UNIT_NOCLEAR" val="0"/>
  <p:tag name="KSO_WM_UNIT_VALUE" val="63"/>
  <p:tag name="KSO_WM_DIAGRAM_GROUP_CODE" val="l1-2"/>
  <p:tag name="KSO_WM_UNIT_TYPE" val="l_h_f"/>
  <p:tag name="KSO_WM_UNIT_INDEX" val="1_2_1"/>
  <p:tag name="KSO_WM_UNIT_BLOCK" val="0"/>
  <p:tag name="KSO_WM_UNIT_IS_LAYOUT_DIAGRAM" val="1"/>
  <p:tag name="KSO_WM_TEMPLATE_CATEGORY" val="custom"/>
  <p:tag name="KSO_WM_TEMPLATE_INDEX" val="20205418"/>
  <p:tag name="KSO_WM_UNIT_ID" val="custom20205418_12*l_h_f*1_2_1"/>
  <p:tag name="KSO_WM_UNIT_TEXT_SUBTYPE" val="a"/>
  <p:tag name="KSO_WM_UNIT_SUBTYPE" val="a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ISCONTENTSTITLE" val="0"/>
  <p:tag name="KSO_WM_UNIT_PRESET_TEXT" val="单击此处添加小标题"/>
  <p:tag name="KSO_WM_UNIT_NOCLEAR" val="0"/>
  <p:tag name="KSO_WM_UNIT_VALUE" val="19"/>
  <p:tag name="KSO_WM_DIAGRAM_GROUP_CODE" val="l1-2"/>
  <p:tag name="KSO_WM_UNIT_TYPE" val="l_h_a"/>
  <p:tag name="KSO_WM_UNIT_INDEX" val="1_2_1"/>
  <p:tag name="KSO_WM_UNIT_BLOCK" val="0"/>
  <p:tag name="KSO_WM_UNIT_IS_LAYOUT_DIAGRAM" val="1"/>
  <p:tag name="KSO_WM_TEMPLATE_CATEGORY" val="custom"/>
  <p:tag name="KSO_WM_TEMPLATE_INDEX" val="20205418"/>
  <p:tag name="KSO_WM_UNIT_ID" val="custom20205418_12*l_h_a*1_2_1"/>
  <p:tag name="KSO_WM_UNIT_ISNUMDGMTITLE" val="0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2_1"/>
  <p:tag name="KSO_WM_UNIT_BLOCK" val="0"/>
  <p:tag name="KSO_WM_UNIT_IS_LAYOUT_DIAGRAM" val="1"/>
  <p:tag name="KSO_WM_TEMPLATE_CATEGORY" val="custom"/>
  <p:tag name="KSO_WM_TEMPLATE_INDEX" val="20205418"/>
  <p:tag name="KSO_WM_UNIT_ID" val="custom20205418_12*l_h_i*1_2_1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……"/>
  <p:tag name="KSO_WM_UNIT_NOCLEAR" val="0"/>
  <p:tag name="KSO_WM_UNIT_VALUE" val="63"/>
  <p:tag name="KSO_WM_DIAGRAM_GROUP_CODE" val="l1-2"/>
  <p:tag name="KSO_WM_UNIT_TYPE" val="l_h_f"/>
  <p:tag name="KSO_WM_UNIT_INDEX" val="1_3_1"/>
  <p:tag name="KSO_WM_UNIT_BLOCK" val="0"/>
  <p:tag name="KSO_WM_UNIT_IS_LAYOUT_DIAGRAM" val="1"/>
  <p:tag name="KSO_WM_TEMPLATE_CATEGORY" val="custom"/>
  <p:tag name="KSO_WM_TEMPLATE_INDEX" val="20205418"/>
  <p:tag name="KSO_WM_UNIT_ID" val="custom20205418_12*l_h_f*1_3_1"/>
  <p:tag name="KSO_WM_UNIT_TEXT_SUBTYPE" val="a"/>
  <p:tag name="KSO_WM_UNIT_SUBTYPE" val="a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ISCONTENTSTITLE" val="0"/>
  <p:tag name="KSO_WM_UNIT_PRESET_TEXT" val="单击此处添加小标题"/>
  <p:tag name="KSO_WM_UNIT_NOCLEAR" val="0"/>
  <p:tag name="KSO_WM_UNIT_VALUE" val="19"/>
  <p:tag name="KSO_WM_DIAGRAM_GROUP_CODE" val="l1-2"/>
  <p:tag name="KSO_WM_UNIT_TYPE" val="l_h_a"/>
  <p:tag name="KSO_WM_UNIT_INDEX" val="1_3_1"/>
  <p:tag name="KSO_WM_UNIT_BLOCK" val="0"/>
  <p:tag name="KSO_WM_UNIT_IS_LAYOUT_DIAGRAM" val="1"/>
  <p:tag name="KSO_WM_TEMPLATE_CATEGORY" val="custom"/>
  <p:tag name="KSO_WM_TEMPLATE_INDEX" val="20205418"/>
  <p:tag name="KSO_WM_UNIT_ID" val="custom20205418_12*l_h_a*1_3_1"/>
  <p:tag name="KSO_WM_UNIT_ISNUMDGMTITLE" val="0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3_1"/>
  <p:tag name="KSO_WM_UNIT_BLOCK" val="0"/>
  <p:tag name="KSO_WM_UNIT_IS_LAYOUT_DIAGRAM" val="1"/>
  <p:tag name="KSO_WM_TEMPLATE_CATEGORY" val="custom"/>
  <p:tag name="KSO_WM_TEMPLATE_INDEX" val="20205418"/>
  <p:tag name="KSO_WM_UNIT_ID" val="custom20205418_12*l_h_i*1_3_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……"/>
  <p:tag name="KSO_WM_UNIT_NOCLEAR" val="0"/>
  <p:tag name="KSO_WM_UNIT_VALUE" val="63"/>
  <p:tag name="KSO_WM_DIAGRAM_GROUP_CODE" val="l1-2"/>
  <p:tag name="KSO_WM_UNIT_TYPE" val="l_h_f"/>
  <p:tag name="KSO_WM_UNIT_INDEX" val="1_4_1"/>
  <p:tag name="KSO_WM_UNIT_BLOCK" val="0"/>
  <p:tag name="KSO_WM_UNIT_IS_LAYOUT_DIAGRAM" val="1"/>
  <p:tag name="KSO_WM_TEMPLATE_CATEGORY" val="custom"/>
  <p:tag name="KSO_WM_TEMPLATE_INDEX" val="20205418"/>
  <p:tag name="KSO_WM_UNIT_ID" val="custom20205418_12*l_h_f*1_4_1"/>
  <p:tag name="KSO_WM_UNIT_TEXT_SUBTYPE" val="a"/>
  <p:tag name="KSO_WM_UNIT_SUBTYPE" val="a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ISCONTENTSTITLE" val="0"/>
  <p:tag name="KSO_WM_UNIT_PRESET_TEXT" val="单击此处添加小标题"/>
  <p:tag name="KSO_WM_UNIT_NOCLEAR" val="0"/>
  <p:tag name="KSO_WM_UNIT_VALUE" val="19"/>
  <p:tag name="KSO_WM_DIAGRAM_GROUP_CODE" val="l1-2"/>
  <p:tag name="KSO_WM_UNIT_TYPE" val="l_h_a"/>
  <p:tag name="KSO_WM_UNIT_INDEX" val="1_4_1"/>
  <p:tag name="KSO_WM_UNIT_BLOCK" val="0"/>
  <p:tag name="KSO_WM_UNIT_IS_LAYOUT_DIAGRAM" val="1"/>
  <p:tag name="KSO_WM_TEMPLATE_CATEGORY" val="custom"/>
  <p:tag name="KSO_WM_TEMPLATE_INDEX" val="20205418"/>
  <p:tag name="KSO_WM_UNIT_ID" val="custom20205418_12*l_h_a*1_4_1"/>
  <p:tag name="KSO_WM_UNIT_ISNUMDGMTITLE" val="0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4_1"/>
  <p:tag name="KSO_WM_UNIT_BLOCK" val="0"/>
  <p:tag name="KSO_WM_UNIT_IS_LAYOUT_DIAGRAM" val="1"/>
  <p:tag name="KSO_WM_TEMPLATE_CATEGORY" val="custom"/>
  <p:tag name="KSO_WM_TEMPLATE_INDEX" val="20205418"/>
  <p:tag name="KSO_WM_UNIT_ID" val="custom20205418_12*l_h_i*1_4_1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PRESET_TEXT" val="单击此处添加大标题"/>
  <p:tag name="KSO_WM_UNIT_NOCLEAR" val="0"/>
  <p:tag name="KSO_WM_UNIT_VALUE" val="26"/>
  <p:tag name="KSO_WM_UNIT_TYPE" val="a"/>
  <p:tag name="KSO_WM_UNIT_INDEX" val="1"/>
  <p:tag name="KSO_WM_UNIT_BLOCK" val="0"/>
  <p:tag name="KSO_WM_DIAGRAM_GROUP_CODE" val="l1-2"/>
  <p:tag name="KSO_WM_TEMPLATE_CATEGORY" val="custom"/>
  <p:tag name="KSO_WM_TEMPLATE_INDEX" val="20205418"/>
  <p:tag name="KSO_WM_UNIT_ID" val="custom20205418_12*a*1"/>
  <p:tag name="KSO_WM_UNIT_ISNUMDGMTITLE" val="0"/>
</p:tagLst>
</file>

<file path=ppt/tags/tag264.xml><?xml version="1.0" encoding="utf-8"?>
<p:tagLst xmlns:p="http://schemas.openxmlformats.org/presentationml/2006/main">
  <p:tag name="KSO_WM_TEMPLATE_SUBCATEGORY" val="0"/>
  <p:tag name="KSO_WM_SLIDE_ITEM_CNT" val="4"/>
  <p:tag name="KSO_WM_SLIDE_INDEX" val="12"/>
  <p:tag name="KSO_WM_TAG_VERSION" val="1.0"/>
  <p:tag name="KSO_WM_BEAUTIFY_FLAG" val="#wm#"/>
  <p:tag name="KSO_WM_SLIDE_TYPE" val="text"/>
  <p:tag name="KSO_WM_SLIDE_SUBTYPE" val="diag"/>
  <p:tag name="KSO_WM_SLIDE_SIZE" val="863.821*336.5"/>
  <p:tag name="KSO_WM_SLIDE_POSITION" val="47.928*155.595"/>
  <p:tag name="KSO_WM_DIAGRAM_GROUP_CODE" val="l1-2"/>
  <p:tag name="KSO_WM_SLIDE_DIAGTYPE" val="l"/>
  <p:tag name="KSO_WM_SLIDE_LAYOUT" val="a_i_l"/>
  <p:tag name="KSO_WM_SLIDE_LAYOUT_CNT" val="1_1_1"/>
  <p:tag name="KSO_WM_SLIDE_LAYOUT_INFO" val="{&quot;direction&quot;:0,&quot;horizontalAlign&quot;:-1,&quot;verticalAlign&quot;:-1,&quot;type&quot;:0,&quot;diagramDirection&quot;:0,&quot;canSetOverLayout&quot;:0,&quot;isOverLayout&quot;:0,&quot;margin&quot;:{&quot;left&quot;:1.69,&quot;top&quot;:1.69,&quot;right&quot;:1.69,&quot;bottom&quot;:1.69},&quot;edge&quot;:{&quot;left&quot;:true,&quot;top&quot;:true,&quot;right&quot;:true,&quot;bottom&quot;:true},&quot;backgroundInfo&quot;:[{&quot;type&quot;:&quot;general&quot;,&quot;left&quot;:0.0,&quot;top&quot;:0.0,&quot;right&quot;:0.0,&quot;bottom&quot;:0.0,&quot;leftAbs&quot;:false,&quot;topAbs&quot;:false,&quot;rightAbs&quot;:false,&quot;bottomAbs&quot;:false},{&quot;type&quot;:&quot;frame&quot;,&quot;left&quot;:0.0,&quot;top&quot;:0.0,&quot;right&quot;:0.0,&quot;bottom&quot;:0.0,&quot;leftAbs&quot;:false,&quot;topAbs&quot;:false,&quot;rightAbs&quot;:false,&quot;bottomAbs&quot;:false}]}"/>
  <p:tag name="KSO_WM_SLIDE_BACKGROUND" val="[&quot;general&quot;,&quot;frame&quot;]"/>
  <p:tag name="KSO_WM_SLIDE_RATIO" val="1.777778"/>
  <p:tag name="KSO_WM_TEMPLATE_MASTER_TYPE" val="1"/>
  <p:tag name="KSO_WM_TEMPLATE_COLOR_TYPE" val="1"/>
  <p:tag name="KSO_WM_TEMPLATE_CATEGORY" val="custom"/>
  <p:tag name="KSO_WM_TEMPLATE_INDEX" val="20205418"/>
  <p:tag name="KSO_WM_SLIDE_ID" val="custom20205418_12"/>
  <p:tag name="KSO_WM_SPECIAL_SOURCE" val="bdnull"/>
</p:tagLst>
</file>

<file path=ppt/tags/tag265.xml><?xml version="1.0" encoding="utf-8"?>
<p:tagLst xmlns:p="http://schemas.openxmlformats.org/presentationml/2006/main">
  <p:tag name="KSO_WM_SLIDE_BACKGROUND_TYPE" val="frame"/>
  <p:tag name="KSO_WM_TEMPLATE_CATEGORY" val="custom"/>
  <p:tag name="KSO_WM_TEMPLATE_INDEX" val="20205418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5418_13*i*1"/>
  <p:tag name="KSO_WM_UNIT_LAYERLEVEL" val="1"/>
  <p:tag name="KSO_WM_TAG_VERSION" val="1.0"/>
  <p:tag name="KSO_WM_BEAUTIFY_FLAG" val="#wm#"/>
</p:tagLst>
</file>

<file path=ppt/tags/tag266.xml><?xml version="1.0" encoding="utf-8"?>
<p:tagLst xmlns:p="http://schemas.openxmlformats.org/presentationml/2006/main">
  <p:tag name="KSO_WM_SLIDE_BACKGROUND_TYPE" val="frame"/>
  <p:tag name="KSO_WM_UNIT_SUBTYPE" val="h"/>
  <p:tag name="KSO_WM_TEMPLATE_CATEGORY" val="custom"/>
  <p:tag name="KSO_WM_TEMPLATE_INDEX" val="20205418"/>
  <p:tag name="KSO_WM_UNIT_ID" val="custom20205418_13*i*2"/>
  <p:tag name="KSO_WM_UNIT_TYPE" val="i"/>
  <p:tag name="KSO_WM_UNIT_INDEX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LAYERLEVEL" val="1"/>
  <p:tag name="KSO_WM_TAG_VERSION" val="1.0"/>
  <p:tag name="KSO_WM_BEAUTIFY_FLAG" val="#wm#"/>
</p:tagLst>
</file>

<file path=ppt/tags/tag2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PRESET_TEXT" val="点击此处添加正文，为了演示发布的良好效果，请您尽可能提炼思想的精髓，然后简单的阐述您的观点。"/>
  <p:tag name="KSO_WM_UNIT_NOCLEAR" val="0"/>
  <p:tag name="KSO_WM_UNIT_VALUE" val="52"/>
  <p:tag name="KSO_WM_DIAGRAM_GROUP_CODE" val="l1-2"/>
  <p:tag name="KSO_WM_UNIT_TYPE" val="l_h_f"/>
  <p:tag name="KSO_WM_UNIT_INDEX" val="1_1_1"/>
  <p:tag name="KSO_WM_UNIT_BLOCK" val="0"/>
  <p:tag name="KSO_WM_UNIT_IS_LAYOUT_DIAGRAM" val="1"/>
  <p:tag name="KSO_WM_TEMPLATE_CATEGORY" val="custom"/>
  <p:tag name="KSO_WM_TEMPLATE_INDEX" val="20205418"/>
  <p:tag name="KSO_WM_UNIT_ID" val="custom20205418_13*l_h_f*1_1_1"/>
  <p:tag name="KSO_WM_UNIT_TEXT_SUBTYPE" val="a"/>
  <p:tag name="KSO_WM_UNIT_SUBTYPE" val="a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ISCONTENTSTITLE" val="0"/>
  <p:tag name="KSO_WM_UNIT_PRESET_TEXT" val="单击此处添加小标题"/>
  <p:tag name="KSO_WM_UNIT_NOCLEAR" val="0"/>
  <p:tag name="KSO_WM_UNIT_VALUE" val="12"/>
  <p:tag name="KSO_WM_DIAGRAM_GROUP_CODE" val="l1-2"/>
  <p:tag name="KSO_WM_UNIT_TYPE" val="l_h_a"/>
  <p:tag name="KSO_WM_UNIT_INDEX" val="1_1_1"/>
  <p:tag name="KSO_WM_UNIT_BLOCK" val="0"/>
  <p:tag name="KSO_WM_UNIT_IS_LAYOUT_DIAGRAM" val="1"/>
  <p:tag name="KSO_WM_TEMPLATE_CATEGORY" val="custom"/>
  <p:tag name="KSO_WM_TEMPLATE_INDEX" val="20205418"/>
  <p:tag name="KSO_WM_UNIT_ID" val="custom20205418_13*l_h_a*1_1_1"/>
  <p:tag name="KSO_WM_UNIT_ISNUMDGMTITLE" val="0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1_1"/>
  <p:tag name="KSO_WM_UNIT_BLOCK" val="0"/>
  <p:tag name="KSO_WM_UNIT_IS_LAYOUT_DIAGRAM" val="1"/>
  <p:tag name="KSO_WM_TEMPLATE_CATEGORY" val="custom"/>
  <p:tag name="KSO_WM_TEMPLATE_INDEX" val="20205418"/>
  <p:tag name="KSO_WM_UNIT_ID" val="custom20205418_13*l_h_i*1_1_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PRESET_TEXT" val="点击此处添加正文，为了演示发布的良好效果，请您尽可能提炼思想的精髓，然后简单的阐述您的观点。"/>
  <p:tag name="KSO_WM_UNIT_NOCLEAR" val="0"/>
  <p:tag name="KSO_WM_UNIT_VALUE" val="52"/>
  <p:tag name="KSO_WM_DIAGRAM_GROUP_CODE" val="l1-2"/>
  <p:tag name="KSO_WM_UNIT_TYPE" val="l_h_f"/>
  <p:tag name="KSO_WM_UNIT_INDEX" val="1_3_1"/>
  <p:tag name="KSO_WM_UNIT_BLOCK" val="0"/>
  <p:tag name="KSO_WM_UNIT_IS_LAYOUT_DIAGRAM" val="1"/>
  <p:tag name="KSO_WM_TEMPLATE_CATEGORY" val="custom"/>
  <p:tag name="KSO_WM_TEMPLATE_INDEX" val="20205418"/>
  <p:tag name="KSO_WM_UNIT_ID" val="custom20205418_13*l_h_f*1_3_1"/>
  <p:tag name="KSO_WM_UNIT_TEXT_SUBTYPE" val="a"/>
  <p:tag name="KSO_WM_UNIT_SUBTYPE" val="a"/>
</p:tagLst>
</file>

<file path=ppt/tags/tag2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ISCONTENTSTITLE" val="0"/>
  <p:tag name="KSO_WM_UNIT_PRESET_TEXT" val="单击此处添加小标题"/>
  <p:tag name="KSO_WM_UNIT_NOCLEAR" val="0"/>
  <p:tag name="KSO_WM_UNIT_VALUE" val="12"/>
  <p:tag name="KSO_WM_DIAGRAM_GROUP_CODE" val="l1-2"/>
  <p:tag name="KSO_WM_UNIT_TYPE" val="l_h_a"/>
  <p:tag name="KSO_WM_UNIT_INDEX" val="1_3_1"/>
  <p:tag name="KSO_WM_UNIT_BLOCK" val="0"/>
  <p:tag name="KSO_WM_UNIT_IS_LAYOUT_DIAGRAM" val="1"/>
  <p:tag name="KSO_WM_TEMPLATE_CATEGORY" val="custom"/>
  <p:tag name="KSO_WM_TEMPLATE_INDEX" val="20205418"/>
  <p:tag name="KSO_WM_UNIT_ID" val="custom20205418_13*l_h_a*1_3_1"/>
  <p:tag name="KSO_WM_UNIT_ISNUMDGMTITLE" val="0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3_1"/>
  <p:tag name="KSO_WM_UNIT_BLOCK" val="0"/>
  <p:tag name="KSO_WM_UNIT_IS_LAYOUT_DIAGRAM" val="1"/>
  <p:tag name="KSO_WM_TEMPLATE_CATEGORY" val="custom"/>
  <p:tag name="KSO_WM_TEMPLATE_INDEX" val="20205418"/>
  <p:tag name="KSO_WM_UNIT_ID" val="custom20205418_13*l_h_i*1_3_1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PRESET_TEXT" val="点击此处添加正文，为了演示发布的良好效果，请您尽可能提炼思想的精髓，然后简单的阐述您的观点。"/>
  <p:tag name="KSO_WM_UNIT_NOCLEAR" val="0"/>
  <p:tag name="KSO_WM_UNIT_VALUE" val="52"/>
  <p:tag name="KSO_WM_DIAGRAM_GROUP_CODE" val="l1-2"/>
  <p:tag name="KSO_WM_UNIT_TYPE" val="l_h_f"/>
  <p:tag name="KSO_WM_UNIT_INDEX" val="1_4_1"/>
  <p:tag name="KSO_WM_UNIT_BLOCK" val="0"/>
  <p:tag name="KSO_WM_UNIT_IS_LAYOUT_DIAGRAM" val="1"/>
  <p:tag name="KSO_WM_TEMPLATE_CATEGORY" val="custom"/>
  <p:tag name="KSO_WM_TEMPLATE_INDEX" val="20205418"/>
  <p:tag name="KSO_WM_UNIT_ID" val="custom20205418_13*l_h_f*1_4_1"/>
  <p:tag name="KSO_WM_UNIT_TEXT_SUBTYPE" val="a"/>
  <p:tag name="KSO_WM_UNIT_SUBTYPE" val="a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ISCONTENTSTITLE" val="0"/>
  <p:tag name="KSO_WM_UNIT_PRESET_TEXT" val="单击此处添加小标题"/>
  <p:tag name="KSO_WM_UNIT_NOCLEAR" val="0"/>
  <p:tag name="KSO_WM_UNIT_VALUE" val="12"/>
  <p:tag name="KSO_WM_DIAGRAM_GROUP_CODE" val="l1-2"/>
  <p:tag name="KSO_WM_UNIT_TYPE" val="l_h_a"/>
  <p:tag name="KSO_WM_UNIT_INDEX" val="1_4_1"/>
  <p:tag name="KSO_WM_UNIT_BLOCK" val="0"/>
  <p:tag name="KSO_WM_UNIT_IS_LAYOUT_DIAGRAM" val="1"/>
  <p:tag name="KSO_WM_TEMPLATE_CATEGORY" val="custom"/>
  <p:tag name="KSO_WM_TEMPLATE_INDEX" val="20205418"/>
  <p:tag name="KSO_WM_UNIT_ID" val="custom20205418_13*l_h_a*1_4_1"/>
  <p:tag name="KSO_WM_UNIT_ISNUMDGMTITLE" val="0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4_1"/>
  <p:tag name="KSO_WM_UNIT_BLOCK" val="0"/>
  <p:tag name="KSO_WM_UNIT_IS_LAYOUT_DIAGRAM" val="1"/>
  <p:tag name="KSO_WM_TEMPLATE_CATEGORY" val="custom"/>
  <p:tag name="KSO_WM_TEMPLATE_INDEX" val="20205418"/>
  <p:tag name="KSO_WM_UNIT_ID" val="custom20205418_13*l_h_i*1_4_1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PRESET_TEXT" val="点击此处添加正文，为了演示发布的良好效果，请您尽可能提炼思想的精髓，然后简单的阐述您的观点。"/>
  <p:tag name="KSO_WM_UNIT_NOCLEAR" val="0"/>
  <p:tag name="KSO_WM_UNIT_VALUE" val="52"/>
  <p:tag name="KSO_WM_DIAGRAM_GROUP_CODE" val="l1-2"/>
  <p:tag name="KSO_WM_UNIT_TYPE" val="l_h_f"/>
  <p:tag name="KSO_WM_UNIT_INDEX" val="1_2_1"/>
  <p:tag name="KSO_WM_UNIT_BLOCK" val="0"/>
  <p:tag name="KSO_WM_UNIT_IS_LAYOUT_DIAGRAM" val="1"/>
  <p:tag name="KSO_WM_TEMPLATE_CATEGORY" val="custom"/>
  <p:tag name="KSO_WM_TEMPLATE_INDEX" val="20205418"/>
  <p:tag name="KSO_WM_UNIT_ID" val="custom20205418_13*l_h_f*1_2_1"/>
  <p:tag name="KSO_WM_UNIT_TEXT_SUBTYPE" val="a"/>
  <p:tag name="KSO_WM_UNIT_SUBTYPE" val="a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ISCONTENTSTITLE" val="0"/>
  <p:tag name="KSO_WM_UNIT_PRESET_TEXT" val="单击此处添加小标题"/>
  <p:tag name="KSO_WM_UNIT_NOCLEAR" val="0"/>
  <p:tag name="KSO_WM_UNIT_VALUE" val="12"/>
  <p:tag name="KSO_WM_DIAGRAM_GROUP_CODE" val="l1-2"/>
  <p:tag name="KSO_WM_UNIT_TYPE" val="l_h_a"/>
  <p:tag name="KSO_WM_UNIT_INDEX" val="1_2_1"/>
  <p:tag name="KSO_WM_UNIT_BLOCK" val="0"/>
  <p:tag name="KSO_WM_UNIT_IS_LAYOUT_DIAGRAM" val="1"/>
  <p:tag name="KSO_WM_TEMPLATE_CATEGORY" val="custom"/>
  <p:tag name="KSO_WM_TEMPLATE_INDEX" val="20205418"/>
  <p:tag name="KSO_WM_UNIT_ID" val="custom20205418_13*l_h_a*1_2_1"/>
  <p:tag name="KSO_WM_UNIT_ISNUMDGMTITLE" val="0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2_1"/>
  <p:tag name="KSO_WM_UNIT_BLOCK" val="0"/>
  <p:tag name="KSO_WM_UNIT_IS_LAYOUT_DIAGRAM" val="1"/>
  <p:tag name="KSO_WM_TEMPLATE_CATEGORY" val="custom"/>
  <p:tag name="KSO_WM_TEMPLATE_INDEX" val="20205418"/>
  <p:tag name="KSO_WM_UNIT_ID" val="custom20205418_13*l_h_i*1_2_1"/>
</p:tagLst>
</file>

<file path=ppt/tags/tag2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PRESET_TEXT" val="点击此处添加正文，为了演示发布的良好效果，请您尽可能提炼思想的精髓，然后简单的阐述您的观点。"/>
  <p:tag name="KSO_WM_UNIT_NOCLEAR" val="0"/>
  <p:tag name="KSO_WM_UNIT_VALUE" val="52"/>
  <p:tag name="KSO_WM_DIAGRAM_GROUP_CODE" val="l1-2"/>
  <p:tag name="KSO_WM_UNIT_TYPE" val="l_h_f"/>
  <p:tag name="KSO_WM_UNIT_INDEX" val="1_5_1"/>
  <p:tag name="KSO_WM_UNIT_BLOCK" val="0"/>
  <p:tag name="KSO_WM_UNIT_IS_LAYOUT_DIAGRAM" val="1"/>
  <p:tag name="KSO_WM_TEMPLATE_CATEGORY" val="custom"/>
  <p:tag name="KSO_WM_TEMPLATE_INDEX" val="20205418"/>
  <p:tag name="KSO_WM_UNIT_ID" val="custom20205418_13*l_h_f*1_5_1"/>
  <p:tag name="KSO_WM_UNIT_TEXT_SUBTYPE" val="a"/>
  <p:tag name="KSO_WM_UNIT_SUBTYPE" val="a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ISCONTENTSTITLE" val="0"/>
  <p:tag name="KSO_WM_UNIT_PRESET_TEXT" val="单击此处添加小标题"/>
  <p:tag name="KSO_WM_UNIT_NOCLEAR" val="0"/>
  <p:tag name="KSO_WM_UNIT_VALUE" val="12"/>
  <p:tag name="KSO_WM_DIAGRAM_GROUP_CODE" val="l1-2"/>
  <p:tag name="KSO_WM_UNIT_TYPE" val="l_h_a"/>
  <p:tag name="KSO_WM_UNIT_INDEX" val="1_5_1"/>
  <p:tag name="KSO_WM_UNIT_BLOCK" val="0"/>
  <p:tag name="KSO_WM_UNIT_IS_LAYOUT_DIAGRAM" val="1"/>
  <p:tag name="KSO_WM_TEMPLATE_CATEGORY" val="custom"/>
  <p:tag name="KSO_WM_TEMPLATE_INDEX" val="20205418"/>
  <p:tag name="KSO_WM_UNIT_ID" val="custom20205418_13*l_h_a*1_5_1"/>
  <p:tag name="KSO_WM_UNIT_ISNUMDGMTITLE" val="0"/>
</p:tagLst>
</file>

<file path=ppt/tags/tag2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5_1"/>
  <p:tag name="KSO_WM_UNIT_BLOCK" val="0"/>
  <p:tag name="KSO_WM_UNIT_IS_LAYOUT_DIAGRAM" val="1"/>
  <p:tag name="KSO_WM_TEMPLATE_CATEGORY" val="custom"/>
  <p:tag name="KSO_WM_TEMPLATE_INDEX" val="20205418"/>
  <p:tag name="KSO_WM_UNIT_ID" val="custom20205418_13*l_h_i*1_5_1"/>
</p:tagLst>
</file>

<file path=ppt/tags/tag2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TAG_VERSION" val="1.0"/>
  <p:tag name="KSO_WM_BEAUTIFY_FLAG" val="#wm#"/>
  <p:tag name="KSO_WM_DIAGRAM_GROUP_CODE" val="l1-2"/>
  <p:tag name="KSO_WM_UNIT_TYPE" val="l_z"/>
  <p:tag name="KSO_WM_UNIT_INDEX" val="1_1"/>
  <p:tag name="KSO_WM_UNIT_BLOCK" val="0"/>
  <p:tag name="KSO_WM_TEMPLATE_CATEGORY" val="custom"/>
  <p:tag name="KSO_WM_TEMPLATE_INDEX" val="20205418"/>
  <p:tag name="KSO_WM_UNIT_ID" val="custom20205418_13*l_z*1_1"/>
</p:tagLst>
</file>

<file path=ppt/tags/tag2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TAG_VERSION" val="1.0"/>
  <p:tag name="KSO_WM_BEAUTIFY_FLAG" val="#wm#"/>
  <p:tag name="KSO_WM_DIAGRAM_GROUP_CODE" val="l1-2"/>
  <p:tag name="KSO_WM_UNIT_TYPE" val="l_z"/>
  <p:tag name="KSO_WM_UNIT_INDEX" val="1_2"/>
  <p:tag name="KSO_WM_UNIT_BLOCK" val="0"/>
  <p:tag name="KSO_WM_TEMPLATE_CATEGORY" val="custom"/>
  <p:tag name="KSO_WM_TEMPLATE_INDEX" val="20205418"/>
  <p:tag name="KSO_WM_UNIT_ID" val="custom20205418_13*l_z*1_2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TAG_VERSION" val="1.0"/>
  <p:tag name="KSO_WM_BEAUTIFY_FLAG" val="#wm#"/>
  <p:tag name="KSO_WM_DIAGRAM_GROUP_CODE" val="l1-2"/>
  <p:tag name="KSO_WM_UNIT_TYPE" val="l_z"/>
  <p:tag name="KSO_WM_UNIT_INDEX" val="1_3"/>
  <p:tag name="KSO_WM_UNIT_BLOCK" val="0"/>
  <p:tag name="KSO_WM_TEMPLATE_CATEGORY" val="custom"/>
  <p:tag name="KSO_WM_TEMPLATE_INDEX" val="20205418"/>
  <p:tag name="KSO_WM_UNIT_ID" val="custom20205418_13*l_z*1_3"/>
</p:tagLst>
</file>

<file path=ppt/tags/tag2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PRESET_TEXT" val="单击此处添加大标题"/>
  <p:tag name="KSO_WM_UNIT_NOCLEAR" val="0"/>
  <p:tag name="KSO_WM_UNIT_VALUE" val="26"/>
  <p:tag name="KSO_WM_UNIT_TYPE" val="a"/>
  <p:tag name="KSO_WM_UNIT_INDEX" val="1"/>
  <p:tag name="KSO_WM_UNIT_BLOCK" val="0"/>
  <p:tag name="KSO_WM_DIAGRAM_GROUP_CODE" val="l1-2"/>
  <p:tag name="KSO_WM_TEMPLATE_CATEGORY" val="custom"/>
  <p:tag name="KSO_WM_TEMPLATE_INDEX" val="20205418"/>
  <p:tag name="KSO_WM_UNIT_ID" val="custom20205418_13*a*1"/>
  <p:tag name="KSO_WM_UNIT_ISNUMDGMTITLE" val="0"/>
</p:tagLst>
</file>

<file path=ppt/tags/tag286.xml><?xml version="1.0" encoding="utf-8"?>
<p:tagLst xmlns:p="http://schemas.openxmlformats.org/presentationml/2006/main">
  <p:tag name="KSO_WM_TEMPLATE_SUBCATEGORY" val="0"/>
  <p:tag name="KSO_WM_SLIDE_ITEM_CNT" val="5"/>
  <p:tag name="KSO_WM_SLIDE_INDEX" val="13"/>
  <p:tag name="KSO_WM_TAG_VERSION" val="1.0"/>
  <p:tag name="KSO_WM_BEAUTIFY_FLAG" val="#wm#"/>
  <p:tag name="KSO_WM_SLIDE_TYPE" val="text"/>
  <p:tag name="KSO_WM_SLIDE_SUBTYPE" val="diag"/>
  <p:tag name="KSO_WM_SLIDE_SIZE" val="863.542*358.826"/>
  <p:tag name="KSO_WM_SLIDE_POSITION" val="48.3083*133.269"/>
  <p:tag name="KSO_WM_DIAGRAM_GROUP_CODE" val="l1-2"/>
  <p:tag name="KSO_WM_SLIDE_DIAGTYPE" val="l"/>
  <p:tag name="KSO_WM_SLIDE_LAYOUT" val="a_i_l"/>
  <p:tag name="KSO_WM_SLIDE_LAYOUT_CNT" val="1_1_1"/>
  <p:tag name="KSO_WM_SLIDE_LAYOUT_INFO" val="{&quot;direction&quot;:0,&quot;horizontalAlign&quot;:-1,&quot;verticalAlign&quot;:-1,&quot;type&quot;:0,&quot;diagramDirection&quot;:0,&quot;canSetOverLayout&quot;:0,&quot;isOverLayout&quot;:0,&quot;margin&quot;:{&quot;left&quot;:1.69,&quot;top&quot;:1.69,&quot;right&quot;:1.69,&quot;bottom&quot;:1.69},&quot;edge&quot;:{&quot;left&quot;:true,&quot;top&quot;:true,&quot;right&quot;:true,&quot;bottom&quot;:true},&quot;backgroundInfo&quot;:[{&quot;type&quot;:&quot;general&quot;,&quot;left&quot;:0.0,&quot;top&quot;:0.0,&quot;right&quot;:0.0,&quot;bottom&quot;:0.0,&quot;leftAbs&quot;:false,&quot;topAbs&quot;:false,&quot;rightAbs&quot;:false,&quot;bottomAbs&quot;:false},{&quot;type&quot;:&quot;frame&quot;,&quot;left&quot;:0.0,&quot;top&quot;:0.0,&quot;right&quot;:0.0,&quot;bottom&quot;:0.0,&quot;leftAbs&quot;:false,&quot;topAbs&quot;:false,&quot;rightAbs&quot;:false,&quot;bottomAbs&quot;:false}]}"/>
  <p:tag name="KSO_WM_SLIDE_BACKGROUND" val="[&quot;general&quot;,&quot;frame&quot;]"/>
  <p:tag name="KSO_WM_SLIDE_RATIO" val="1.777778"/>
  <p:tag name="KSO_WM_TEMPLATE_MASTER_TYPE" val="1"/>
  <p:tag name="KSO_WM_TEMPLATE_COLOR_TYPE" val="1"/>
  <p:tag name="KSO_WM_TEMPLATE_CATEGORY" val="custom"/>
  <p:tag name="KSO_WM_TEMPLATE_INDEX" val="20205418"/>
  <p:tag name="KSO_WM_SLIDE_ID" val="custom20205418_13"/>
  <p:tag name="KSO_WM_SPECIAL_SOURCE" val="bdnull"/>
</p:tagLst>
</file>

<file path=ppt/tags/tag287.xml><?xml version="1.0" encoding="utf-8"?>
<p:tagLst xmlns:p="http://schemas.openxmlformats.org/presentationml/2006/main">
  <p:tag name="KSO_WM_SLIDE_BACKGROUND_TYPE" val="frame"/>
  <p:tag name="KSO_WM_TEMPLATE_CATEGORY" val="custom"/>
  <p:tag name="KSO_WM_TEMPLATE_INDEX" val="20205418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5418_14*i*1"/>
  <p:tag name="KSO_WM_UNIT_LAYERLEVEL" val="1"/>
  <p:tag name="KSO_WM_TAG_VERSION" val="1.0"/>
  <p:tag name="KSO_WM_BEAUTIFY_FLAG" val="#wm#"/>
</p:tagLst>
</file>

<file path=ppt/tags/tag288.xml><?xml version="1.0" encoding="utf-8"?>
<p:tagLst xmlns:p="http://schemas.openxmlformats.org/presentationml/2006/main">
  <p:tag name="KSO_WM_SLIDE_BACKGROUND_TYPE" val="frame"/>
  <p:tag name="KSO_WM_UNIT_SUBTYPE" val="h"/>
  <p:tag name="KSO_WM_TEMPLATE_CATEGORY" val="custom"/>
  <p:tag name="KSO_WM_TEMPLATE_INDEX" val="20205418"/>
  <p:tag name="KSO_WM_UNIT_ID" val="custom20205418_14*i*2"/>
  <p:tag name="KSO_WM_UNIT_TYPE" val="i"/>
  <p:tag name="KSO_WM_UNIT_INDEX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LAYERLEVEL" val="1"/>
  <p:tag name="KSO_WM_TAG_VERSION" val="1.0"/>
  <p:tag name="KSO_WM_BEAUTIFY_FLAG" val="#wm#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PRESET_TEXT" val="点击此处添加正文，为了演示发布的良好效果，请您尽可能提炼思想的精髓，然后简单的阐述您的观点。"/>
  <p:tag name="KSO_WM_UNIT_NOCLEAR" val="0"/>
  <p:tag name="KSO_WM_UNIT_VALUE" val="52"/>
  <p:tag name="KSO_WM_DIAGRAM_GROUP_CODE" val="l1-2"/>
  <p:tag name="KSO_WM_UNIT_TYPE" val="l_h_f"/>
  <p:tag name="KSO_WM_UNIT_INDEX" val="1_1_1"/>
  <p:tag name="KSO_WM_UNIT_BLOCK" val="0"/>
  <p:tag name="KSO_WM_UNIT_IS_LAYOUT_DIAGRAM" val="1"/>
  <p:tag name="KSO_WM_TEMPLATE_CATEGORY" val="custom"/>
  <p:tag name="KSO_WM_TEMPLATE_INDEX" val="20205418"/>
  <p:tag name="KSO_WM_UNIT_ID" val="custom20205418_14*l_h_f*1_1_1"/>
  <p:tag name="KSO_WM_UNIT_TEXT_SUBTYPE" val="a"/>
  <p:tag name="KSO_WM_UNIT_SUBTYPE" val="a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ISCONTENTSTITLE" val="0"/>
  <p:tag name="KSO_WM_UNIT_PRESET_TEXT" val="单击此处添加小标题"/>
  <p:tag name="KSO_WM_UNIT_NOCLEAR" val="0"/>
  <p:tag name="KSO_WM_UNIT_VALUE" val="12"/>
  <p:tag name="KSO_WM_DIAGRAM_GROUP_CODE" val="l1-2"/>
  <p:tag name="KSO_WM_UNIT_TYPE" val="l_h_a"/>
  <p:tag name="KSO_WM_UNIT_INDEX" val="1_1_1"/>
  <p:tag name="KSO_WM_UNIT_BLOCK" val="0"/>
  <p:tag name="KSO_WM_UNIT_IS_LAYOUT_DIAGRAM" val="1"/>
  <p:tag name="KSO_WM_TEMPLATE_CATEGORY" val="custom"/>
  <p:tag name="KSO_WM_TEMPLATE_INDEX" val="20205418"/>
  <p:tag name="KSO_WM_UNIT_ID" val="custom20205418_14*l_h_a*1_1_1"/>
  <p:tag name="KSO_WM_UNIT_ISNUMDGMTITLE" val="0"/>
</p:tagLst>
</file>

<file path=ppt/tags/tag2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1_1"/>
  <p:tag name="KSO_WM_UNIT_BLOCK" val="0"/>
  <p:tag name="KSO_WM_UNIT_IS_LAYOUT_DIAGRAM" val="1"/>
  <p:tag name="KSO_WM_TEMPLATE_CATEGORY" val="custom"/>
  <p:tag name="KSO_WM_TEMPLATE_INDEX" val="20205418"/>
  <p:tag name="KSO_WM_UNIT_ID" val="custom20205418_14*l_h_i*1_1_1"/>
</p:tagLst>
</file>

<file path=ppt/tags/tag2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PRESET_TEXT" val="点击此处添加正文，为了演示发布的良好效果，请您尽可能提炼思想的精髓，然后简单的阐述您的观点。"/>
  <p:tag name="KSO_WM_UNIT_NOCLEAR" val="0"/>
  <p:tag name="KSO_WM_UNIT_VALUE" val="52"/>
  <p:tag name="KSO_WM_DIAGRAM_GROUP_CODE" val="l1-2"/>
  <p:tag name="KSO_WM_UNIT_TYPE" val="l_h_f"/>
  <p:tag name="KSO_WM_UNIT_INDEX" val="1_3_1"/>
  <p:tag name="KSO_WM_UNIT_BLOCK" val="0"/>
  <p:tag name="KSO_WM_UNIT_IS_LAYOUT_DIAGRAM" val="1"/>
  <p:tag name="KSO_WM_TEMPLATE_CATEGORY" val="custom"/>
  <p:tag name="KSO_WM_TEMPLATE_INDEX" val="20205418"/>
  <p:tag name="KSO_WM_UNIT_ID" val="custom20205418_14*l_h_f*1_3_1"/>
  <p:tag name="KSO_WM_UNIT_TEXT_SUBTYPE" val="a"/>
  <p:tag name="KSO_WM_UNIT_SUBTYPE" val="a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ISCONTENTSTITLE" val="0"/>
  <p:tag name="KSO_WM_UNIT_PRESET_TEXT" val="单击此处添加小标题"/>
  <p:tag name="KSO_WM_UNIT_NOCLEAR" val="0"/>
  <p:tag name="KSO_WM_UNIT_VALUE" val="12"/>
  <p:tag name="KSO_WM_DIAGRAM_GROUP_CODE" val="l1-2"/>
  <p:tag name="KSO_WM_UNIT_TYPE" val="l_h_a"/>
  <p:tag name="KSO_WM_UNIT_INDEX" val="1_3_1"/>
  <p:tag name="KSO_WM_UNIT_BLOCK" val="0"/>
  <p:tag name="KSO_WM_UNIT_IS_LAYOUT_DIAGRAM" val="1"/>
  <p:tag name="KSO_WM_TEMPLATE_CATEGORY" val="custom"/>
  <p:tag name="KSO_WM_TEMPLATE_INDEX" val="20205418"/>
  <p:tag name="KSO_WM_UNIT_ID" val="custom20205418_14*l_h_a*1_3_1"/>
  <p:tag name="KSO_WM_UNIT_ISNUMDGMTITLE" val="0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3_1"/>
  <p:tag name="KSO_WM_UNIT_BLOCK" val="0"/>
  <p:tag name="KSO_WM_UNIT_IS_LAYOUT_DIAGRAM" val="1"/>
  <p:tag name="KSO_WM_TEMPLATE_CATEGORY" val="custom"/>
  <p:tag name="KSO_WM_TEMPLATE_INDEX" val="20205418"/>
  <p:tag name="KSO_WM_UNIT_ID" val="custom20205418_14*l_h_i*1_3_1"/>
</p:tagLst>
</file>

<file path=ppt/tags/tag2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PRESET_TEXT" val="点击此处添加正文，为了演示发布的良好效果，请您尽可能提炼思想的精髓，然后简单的阐述您的观点。"/>
  <p:tag name="KSO_WM_UNIT_NOCLEAR" val="0"/>
  <p:tag name="KSO_WM_UNIT_VALUE" val="52"/>
  <p:tag name="KSO_WM_DIAGRAM_GROUP_CODE" val="l1-2"/>
  <p:tag name="KSO_WM_UNIT_TYPE" val="l_h_f"/>
  <p:tag name="KSO_WM_UNIT_INDEX" val="1_4_1"/>
  <p:tag name="KSO_WM_UNIT_BLOCK" val="0"/>
  <p:tag name="KSO_WM_UNIT_IS_LAYOUT_DIAGRAM" val="1"/>
  <p:tag name="KSO_WM_TEMPLATE_CATEGORY" val="custom"/>
  <p:tag name="KSO_WM_TEMPLATE_INDEX" val="20205418"/>
  <p:tag name="KSO_WM_UNIT_ID" val="custom20205418_14*l_h_f*1_4_1"/>
  <p:tag name="KSO_WM_UNIT_TEXT_SUBTYPE" val="a"/>
  <p:tag name="KSO_WM_UNIT_SUBTYPE" val="a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ISCONTENTSTITLE" val="0"/>
  <p:tag name="KSO_WM_UNIT_PRESET_TEXT" val="单击此处添加小标题"/>
  <p:tag name="KSO_WM_UNIT_NOCLEAR" val="0"/>
  <p:tag name="KSO_WM_UNIT_VALUE" val="12"/>
  <p:tag name="KSO_WM_DIAGRAM_GROUP_CODE" val="l1-2"/>
  <p:tag name="KSO_WM_UNIT_TYPE" val="l_h_a"/>
  <p:tag name="KSO_WM_UNIT_INDEX" val="1_4_1"/>
  <p:tag name="KSO_WM_UNIT_BLOCK" val="0"/>
  <p:tag name="KSO_WM_UNIT_IS_LAYOUT_DIAGRAM" val="1"/>
  <p:tag name="KSO_WM_TEMPLATE_CATEGORY" val="custom"/>
  <p:tag name="KSO_WM_TEMPLATE_INDEX" val="20205418"/>
  <p:tag name="KSO_WM_UNIT_ID" val="custom20205418_14*l_h_a*1_4_1"/>
  <p:tag name="KSO_WM_UNIT_ISNUMDGMTITLE" val="0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4_1"/>
  <p:tag name="KSO_WM_UNIT_BLOCK" val="0"/>
  <p:tag name="KSO_WM_UNIT_IS_LAYOUT_DIAGRAM" val="1"/>
  <p:tag name="KSO_WM_TEMPLATE_CATEGORY" val="custom"/>
  <p:tag name="KSO_WM_TEMPLATE_INDEX" val="20205418"/>
  <p:tag name="KSO_WM_UNIT_ID" val="custom20205418_14*l_h_i*1_4_1"/>
</p:tagLst>
</file>

<file path=ppt/tags/tag2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PRESET_TEXT" val="点击此处添加正文，为了演示发布的良好效果，请您尽可能提炼思想的精髓，然后简单的阐述您的观点。"/>
  <p:tag name="KSO_WM_UNIT_NOCLEAR" val="0"/>
  <p:tag name="KSO_WM_UNIT_VALUE" val="52"/>
  <p:tag name="KSO_WM_DIAGRAM_GROUP_CODE" val="l1-2"/>
  <p:tag name="KSO_WM_UNIT_TYPE" val="l_h_f"/>
  <p:tag name="KSO_WM_UNIT_INDEX" val="1_2_1"/>
  <p:tag name="KSO_WM_UNIT_BLOCK" val="0"/>
  <p:tag name="KSO_WM_UNIT_IS_LAYOUT_DIAGRAM" val="1"/>
  <p:tag name="KSO_WM_TEMPLATE_CATEGORY" val="custom"/>
  <p:tag name="KSO_WM_TEMPLATE_INDEX" val="20205418"/>
  <p:tag name="KSO_WM_UNIT_ID" val="custom20205418_14*l_h_f*1_2_1"/>
  <p:tag name="KSO_WM_UNIT_TEXT_SUBTYPE" val="a"/>
  <p:tag name="KSO_WM_UNIT_SUBTYPE" val="a"/>
</p:tagLst>
</file>

<file path=ppt/tags/tag2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ISCONTENTSTITLE" val="0"/>
  <p:tag name="KSO_WM_UNIT_PRESET_TEXT" val="单击此处添加小标题"/>
  <p:tag name="KSO_WM_UNIT_NOCLEAR" val="0"/>
  <p:tag name="KSO_WM_UNIT_VALUE" val="12"/>
  <p:tag name="KSO_WM_DIAGRAM_GROUP_CODE" val="l1-2"/>
  <p:tag name="KSO_WM_UNIT_TYPE" val="l_h_a"/>
  <p:tag name="KSO_WM_UNIT_INDEX" val="1_2_1"/>
  <p:tag name="KSO_WM_UNIT_BLOCK" val="0"/>
  <p:tag name="KSO_WM_UNIT_IS_LAYOUT_DIAGRAM" val="1"/>
  <p:tag name="KSO_WM_TEMPLATE_CATEGORY" val="custom"/>
  <p:tag name="KSO_WM_TEMPLATE_INDEX" val="20205418"/>
  <p:tag name="KSO_WM_UNIT_ID" val="custom20205418_14*l_h_a*1_2_1"/>
  <p:tag name="KSO_WM_UNIT_ISNUMDGMTITLE" val="0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2_1"/>
  <p:tag name="KSO_WM_UNIT_BLOCK" val="0"/>
  <p:tag name="KSO_WM_UNIT_IS_LAYOUT_DIAGRAM" val="1"/>
  <p:tag name="KSO_WM_TEMPLATE_CATEGORY" val="custom"/>
  <p:tag name="KSO_WM_TEMPLATE_INDEX" val="20205418"/>
  <p:tag name="KSO_WM_UNIT_ID" val="custom20205418_14*l_h_i*1_2_1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PRESET_TEXT" val="点击此处添加正文，为了演示发布的良好效果，请您尽可能提炼思想的精髓，然后简单的阐述您的观点。"/>
  <p:tag name="KSO_WM_UNIT_NOCLEAR" val="0"/>
  <p:tag name="KSO_WM_UNIT_VALUE" val="52"/>
  <p:tag name="KSO_WM_DIAGRAM_GROUP_CODE" val="l1-2"/>
  <p:tag name="KSO_WM_UNIT_TYPE" val="l_h_f"/>
  <p:tag name="KSO_WM_UNIT_INDEX" val="1_5_1"/>
  <p:tag name="KSO_WM_UNIT_BLOCK" val="0"/>
  <p:tag name="KSO_WM_UNIT_IS_LAYOUT_DIAGRAM" val="1"/>
  <p:tag name="KSO_WM_TEMPLATE_CATEGORY" val="custom"/>
  <p:tag name="KSO_WM_TEMPLATE_INDEX" val="20205418"/>
  <p:tag name="KSO_WM_UNIT_ID" val="custom20205418_14*l_h_f*1_5_1"/>
  <p:tag name="KSO_WM_UNIT_TEXT_SUBTYPE" val="a"/>
  <p:tag name="KSO_WM_UNIT_SUBTYPE" val="a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ISCONTENTSTITLE" val="0"/>
  <p:tag name="KSO_WM_UNIT_PRESET_TEXT" val="单击此处添加小标题"/>
  <p:tag name="KSO_WM_UNIT_NOCLEAR" val="0"/>
  <p:tag name="KSO_WM_UNIT_VALUE" val="12"/>
  <p:tag name="KSO_WM_DIAGRAM_GROUP_CODE" val="l1-2"/>
  <p:tag name="KSO_WM_UNIT_TYPE" val="l_h_a"/>
  <p:tag name="KSO_WM_UNIT_INDEX" val="1_5_1"/>
  <p:tag name="KSO_WM_UNIT_BLOCK" val="0"/>
  <p:tag name="KSO_WM_UNIT_IS_LAYOUT_DIAGRAM" val="1"/>
  <p:tag name="KSO_WM_TEMPLATE_CATEGORY" val="custom"/>
  <p:tag name="KSO_WM_TEMPLATE_INDEX" val="20205418"/>
  <p:tag name="KSO_WM_UNIT_ID" val="custom20205418_14*l_h_a*1_5_1"/>
  <p:tag name="KSO_WM_UNIT_ISNUMDGMTITLE" val="0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5_1"/>
  <p:tag name="KSO_WM_UNIT_BLOCK" val="0"/>
  <p:tag name="KSO_WM_UNIT_IS_LAYOUT_DIAGRAM" val="1"/>
  <p:tag name="KSO_WM_TEMPLATE_CATEGORY" val="custom"/>
  <p:tag name="KSO_WM_TEMPLATE_INDEX" val="20205418"/>
  <p:tag name="KSO_WM_UNIT_ID" val="custom20205418_14*l_h_i*1_5_1"/>
</p:tagLst>
</file>

<file path=ppt/tags/tag3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PRESET_TEXT" val="点击此处添加正文，为了演示发布的良好效果，请您尽可能提炼思想的精髓，然后简单的阐述您的观点。"/>
  <p:tag name="KSO_WM_UNIT_NOCLEAR" val="0"/>
  <p:tag name="KSO_WM_UNIT_VALUE" val="52"/>
  <p:tag name="KSO_WM_DIAGRAM_GROUP_CODE" val="l1-2"/>
  <p:tag name="KSO_WM_UNIT_TYPE" val="l_h_f"/>
  <p:tag name="KSO_WM_UNIT_INDEX" val="1_6_1"/>
  <p:tag name="KSO_WM_UNIT_BLOCK" val="0"/>
  <p:tag name="KSO_WM_UNIT_IS_LAYOUT_DIAGRAM" val="1"/>
  <p:tag name="KSO_WM_TEMPLATE_CATEGORY" val="custom"/>
  <p:tag name="KSO_WM_TEMPLATE_INDEX" val="20205418"/>
  <p:tag name="KSO_WM_UNIT_ID" val="custom20205418_14*l_h_f*1_6_1"/>
  <p:tag name="KSO_WM_UNIT_TEXT_SUBTYPE" val="a"/>
  <p:tag name="KSO_WM_UNIT_SUBTYPE" val="a"/>
</p:tagLst>
</file>

<file path=ppt/tags/tag3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UNIT_ISCONTENTSTITLE" val="0"/>
  <p:tag name="KSO_WM_UNIT_PRESET_TEXT" val="单击此处添加小标题"/>
  <p:tag name="KSO_WM_UNIT_NOCLEAR" val="0"/>
  <p:tag name="KSO_WM_UNIT_VALUE" val="12"/>
  <p:tag name="KSO_WM_DIAGRAM_GROUP_CODE" val="l1-2"/>
  <p:tag name="KSO_WM_UNIT_TYPE" val="l_h_a"/>
  <p:tag name="KSO_WM_UNIT_INDEX" val="1_6_1"/>
  <p:tag name="KSO_WM_UNIT_BLOCK" val="0"/>
  <p:tag name="KSO_WM_UNIT_IS_LAYOUT_DIAGRAM" val="1"/>
  <p:tag name="KSO_WM_TEMPLATE_CATEGORY" val="custom"/>
  <p:tag name="KSO_WM_TEMPLATE_INDEX" val="20205418"/>
  <p:tag name="KSO_WM_UNIT_ID" val="custom20205418_14*l_h_a*1_6_1"/>
  <p:tag name="KSO_WM_UNIT_ISNUMDGMTITLE" val="0"/>
</p:tagLst>
</file>

<file path=ppt/tags/tag3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6_1"/>
  <p:tag name="KSO_WM_UNIT_BLOCK" val="0"/>
  <p:tag name="KSO_WM_UNIT_IS_LAYOUT_DIAGRAM" val="1"/>
  <p:tag name="KSO_WM_TEMPLATE_CATEGORY" val="custom"/>
  <p:tag name="KSO_WM_TEMPLATE_INDEX" val="20205418"/>
  <p:tag name="KSO_WM_UNIT_ID" val="custom20205418_14*l_h_i*1_6_1"/>
</p:tagLst>
</file>

<file path=ppt/tags/tag3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TAG_VERSION" val="1.0"/>
  <p:tag name="KSO_WM_BEAUTIFY_FLAG" val="#wm#"/>
  <p:tag name="KSO_WM_DIAGRAM_GROUP_CODE" val="l1-2"/>
  <p:tag name="KSO_WM_UNIT_TYPE" val="l_z"/>
  <p:tag name="KSO_WM_UNIT_INDEX" val="1_1"/>
  <p:tag name="KSO_WM_UNIT_BLOCK" val="0"/>
  <p:tag name="KSO_WM_TEMPLATE_CATEGORY" val="custom"/>
  <p:tag name="KSO_WM_TEMPLATE_INDEX" val="20205418"/>
  <p:tag name="KSO_WM_UNIT_ID" val="custom20205418_14*l_z*1_1"/>
</p:tagLst>
</file>

<file path=ppt/tags/tag3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TAG_VERSION" val="1.0"/>
  <p:tag name="KSO_WM_BEAUTIFY_FLAG" val="#wm#"/>
  <p:tag name="KSO_WM_DIAGRAM_GROUP_CODE" val="l1-2"/>
  <p:tag name="KSO_WM_UNIT_TYPE" val="l_z"/>
  <p:tag name="KSO_WM_UNIT_INDEX" val="1_2"/>
  <p:tag name="KSO_WM_UNIT_BLOCK" val="0"/>
  <p:tag name="KSO_WM_TEMPLATE_CATEGORY" val="custom"/>
  <p:tag name="KSO_WM_TEMPLATE_INDEX" val="20205418"/>
  <p:tag name="KSO_WM_UNIT_ID" val="custom20205418_14*l_z*1_2"/>
</p:tagLst>
</file>

<file path=ppt/tags/tag3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_1"/>
  <p:tag name="KSO_WM_TAG_VERSION" val="1.0"/>
  <p:tag name="KSO_WM_BEAUTIFY_FLAG" val="#wm#"/>
  <p:tag name="KSO_WM_DIAGRAM_GROUP_CODE" val="l1-2"/>
  <p:tag name="KSO_WM_UNIT_TYPE" val="l_z"/>
  <p:tag name="KSO_WM_UNIT_INDEX" val="1_3"/>
  <p:tag name="KSO_WM_UNIT_BLOCK" val="0"/>
  <p:tag name="KSO_WM_TEMPLATE_CATEGORY" val="custom"/>
  <p:tag name="KSO_WM_TEMPLATE_INDEX" val="20205418"/>
  <p:tag name="KSO_WM_UNIT_ID" val="custom20205418_14*l_z*1_3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PRESET_TEXT" val="单击此处添加大标题"/>
  <p:tag name="KSO_WM_UNIT_NOCLEAR" val="0"/>
  <p:tag name="KSO_WM_UNIT_VALUE" val="26"/>
  <p:tag name="KSO_WM_UNIT_TYPE" val="a"/>
  <p:tag name="KSO_WM_UNIT_INDEX" val="1"/>
  <p:tag name="KSO_WM_UNIT_BLOCK" val="0"/>
  <p:tag name="KSO_WM_DIAGRAM_GROUP_CODE" val="l1-2"/>
  <p:tag name="KSO_WM_TEMPLATE_CATEGORY" val="custom"/>
  <p:tag name="KSO_WM_TEMPLATE_INDEX" val="20205418"/>
  <p:tag name="KSO_WM_UNIT_ID" val="custom20205418_14*a*1"/>
  <p:tag name="KSO_WM_UNIT_ISNUMDGMTITLE" val="0"/>
</p:tagLst>
</file>

<file path=ppt/tags/tag311.xml><?xml version="1.0" encoding="utf-8"?>
<p:tagLst xmlns:p="http://schemas.openxmlformats.org/presentationml/2006/main">
  <p:tag name="KSO_WM_TEMPLATE_SUBCATEGORY" val="0"/>
  <p:tag name="KSO_WM_SLIDE_ITEM_CNT" val="6"/>
  <p:tag name="KSO_WM_SLIDE_INDEX" val="14"/>
  <p:tag name="KSO_WM_TAG_VERSION" val="1.0"/>
  <p:tag name="KSO_WM_BEAUTIFY_FLAG" val="#wm#"/>
  <p:tag name="KSO_WM_SLIDE_TYPE" val="text"/>
  <p:tag name="KSO_WM_SLIDE_SUBTYPE" val="diag"/>
  <p:tag name="KSO_WM_SLIDE_SIZE" val="863.542*358.826"/>
  <p:tag name="KSO_WM_SLIDE_POSITION" val="48.3083*133.269"/>
  <p:tag name="KSO_WM_DIAGRAM_GROUP_CODE" val="l1-2"/>
  <p:tag name="KSO_WM_SLIDE_DIAGTYPE" val="l"/>
  <p:tag name="KSO_WM_SLIDE_LAYOUT" val="a_i_l"/>
  <p:tag name="KSO_WM_SLIDE_LAYOUT_CNT" val="1_1_1"/>
  <p:tag name="KSO_WM_SLIDE_LAYOUT_INFO" val="{&quot;direction&quot;:0,&quot;horizontalAlign&quot;:-1,&quot;verticalAlign&quot;:-1,&quot;type&quot;:0,&quot;diagramDirection&quot;:0,&quot;canSetOverLayout&quot;:0,&quot;isOverLayout&quot;:0,&quot;margin&quot;:{&quot;left&quot;:1.69,&quot;top&quot;:1.69,&quot;right&quot;:1.69,&quot;bottom&quot;:1.69},&quot;edge&quot;:{&quot;left&quot;:true,&quot;top&quot;:true,&quot;right&quot;:true,&quot;bottom&quot;:true},&quot;backgroundInfo&quot;:[{&quot;type&quot;:&quot;general&quot;,&quot;left&quot;:0.0,&quot;top&quot;:0.0,&quot;right&quot;:0.0,&quot;bottom&quot;:0.0,&quot;leftAbs&quot;:false,&quot;topAbs&quot;:false,&quot;rightAbs&quot;:false,&quot;bottomAbs&quot;:false},{&quot;type&quot;:&quot;frame&quot;,&quot;left&quot;:0.0,&quot;top&quot;:0.0,&quot;right&quot;:0.0,&quot;bottom&quot;:0.0,&quot;leftAbs&quot;:false,&quot;topAbs&quot;:false,&quot;rightAbs&quot;:false,&quot;bottomAbs&quot;:false}]}"/>
  <p:tag name="KSO_WM_SLIDE_BACKGROUND" val="[&quot;general&quot;,&quot;frame&quot;]"/>
  <p:tag name="KSO_WM_SLIDE_RATIO" val="1.777778"/>
  <p:tag name="KSO_WM_TEMPLATE_MASTER_TYPE" val="1"/>
  <p:tag name="KSO_WM_TEMPLATE_COLOR_TYPE" val="1"/>
  <p:tag name="KSO_WM_TEMPLATE_CATEGORY" val="custom"/>
  <p:tag name="KSO_WM_TEMPLATE_INDEX" val="20205418"/>
  <p:tag name="KSO_WM_SLIDE_ID" val="custom20205418_14"/>
  <p:tag name="KSO_WM_SPECIAL_SOURCE" val="bdnull"/>
</p:tagLst>
</file>

<file path=ppt/tags/tag312.xml><?xml version="1.0" encoding="utf-8"?>
<p:tagLst xmlns:p="http://schemas.openxmlformats.org/presentationml/2006/main">
  <p:tag name="KSO_WM_SLIDE_BACKGROUND_TYPE" val="topBottom"/>
  <p:tag name="KSO_WM_TEMPLATE_CATEGORY" val="custom"/>
  <p:tag name="KSO_WM_TEMPLATE_INDEX" val="20205418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ID" val="custom20205418_15*i*1"/>
  <p:tag name="KSO_WM_UNIT_LAYERLEVEL" val="1"/>
  <p:tag name="KSO_WM_TAG_VERSION" val="1.0"/>
  <p:tag name="KSO_WM_BEAUTIFY_FLAG" val="#wm#"/>
</p:tagLst>
</file>

<file path=ppt/tags/tag313.xml><?xml version="1.0" encoding="utf-8"?>
<p:tagLst xmlns:p="http://schemas.openxmlformats.org/presentationml/2006/main">
  <p:tag name="KSO_WM_SLIDE_BACKGROUND_TYPE" val="topBottom"/>
  <p:tag name="KSO_WM_TEMPLATE_CATEGORY" val="custom"/>
  <p:tag name="KSO_WM_TEMPLATE_INDEX" val="20205418"/>
  <p:tag name="KSO_WM_UNIT_ID" val="custom20205418_15*i*3"/>
  <p:tag name="KSO_WM_UNIT_TYPE" val="i"/>
  <p:tag name="KSO_WM_UNIT_INDEX" val="3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</p:tagLst>
</file>

<file path=ppt/tags/tag314.xml><?xml version="1.0" encoding="utf-8"?>
<p:tagLst xmlns:p="http://schemas.openxmlformats.org/presentationml/2006/main">
  <p:tag name="KSO_WM_SLIDE_BACKGROUND_TYPE" val="topBottom"/>
  <p:tag name="KSO_WM_UNIT_SUBTYPE" val="h"/>
  <p:tag name="KSO_WM_TEMPLATE_CATEGORY" val="custom"/>
  <p:tag name="KSO_WM_TEMPLATE_INDEX" val="20205418"/>
  <p:tag name="KSO_WM_UNIT_ID" val="custom20205418_15*i*2"/>
  <p:tag name="KSO_WM_UNIT_TYPE" val="i"/>
  <p:tag name="KSO_WM_UNIT_INDEX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</p:tagLst>
</file>

<file path=ppt/tags/tag3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VALUE" val="926*3044"/>
  <p:tag name="KSO_WM_UNIT_TYPE" val="d"/>
  <p:tag name="KSO_WM_UNIT_INDEX" val="1"/>
  <p:tag name="KSO_WM_UNIT_SUPPORT_UNIT_TYPE" val="[&quot;d&quot;]"/>
  <p:tag name="KSO_WM_UNIT_BLOCK" val="0"/>
  <p:tag name="KSO_WM_TEMPLATE_CATEGORY" val="custom"/>
  <p:tag name="KSO_WM_TEMPLATE_INDEX" val="20205418"/>
  <p:tag name="KSO_WM_UNIT_ID" val="custom20205418_15*d*1"/>
</p:tagLst>
</file>

<file path=ppt/tags/tag3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但信息却错综复杂，需要用更多的文字来表述；但请您尽可能提炼思想的精髓，否则容易造成观者的阅读压力，适得其反。"/>
  <p:tag name="KSO_WM_UNIT_NOCLEAR" val="0"/>
  <p:tag name="KSO_WM_UNIT_VALUE" val="159"/>
  <p:tag name="KSO_WM_UNIT_TYPE" val="f"/>
  <p:tag name="KSO_WM_UNIT_INDEX" val="1"/>
  <p:tag name="KSO_WM_UNIT_BLOCK" val="0"/>
  <p:tag name="KSO_WM_TEMPLATE_CATEGORY" val="custom"/>
  <p:tag name="KSO_WM_TEMPLATE_INDEX" val="20205418"/>
  <p:tag name="KSO_WM_UNIT_ID" val="custom20205418_15*f*1"/>
  <p:tag name="KSO_WM_UNIT_TEXT_SUBTYPE" val="a"/>
  <p:tag name="KSO_WM_UNIT_SUBTYPE" val="a"/>
</p:tagLst>
</file>

<file path=ppt/tags/tag3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PRESET_TEXT" val="单击此处添加大标题"/>
  <p:tag name="KSO_WM_UNIT_NOCLEAR" val="0"/>
  <p:tag name="KSO_WM_UNIT_VALUE" val="26"/>
  <p:tag name="KSO_WM_UNIT_TYPE" val="a"/>
  <p:tag name="KSO_WM_UNIT_INDEX" val="1"/>
  <p:tag name="KSO_WM_UNIT_BLOCK" val="0"/>
  <p:tag name="KSO_WM_TEMPLATE_CATEGORY" val="custom"/>
  <p:tag name="KSO_WM_TEMPLATE_INDEX" val="20205418"/>
  <p:tag name="KSO_WM_UNIT_ID" val="custom20205418_15*a*1"/>
  <p:tag name="KSO_WM_UNIT_ISNUMDGMTITLE" val="0"/>
</p:tagLst>
</file>

<file path=ppt/tags/tag318.xml><?xml version="1.0" encoding="utf-8"?>
<p:tagLst xmlns:p="http://schemas.openxmlformats.org/presentationml/2006/main">
  <p:tag name="KSO_WM_TEMPLATE_SUBCATEGORY" val="0"/>
  <p:tag name="KSO_WM_SLIDE_ITEM_CNT" val="0"/>
  <p:tag name="KSO_WM_SLIDE_INDEX" val="15"/>
  <p:tag name="KSO_WM_TAG_VERSION" val="1.0"/>
  <p:tag name="KSO_WM_BEAUTIFY_FLAG" val="#wm#"/>
  <p:tag name="KSO_WM_SLIDE_TYPE" val="text"/>
  <p:tag name="KSO_WM_SLIDE_SIZE" val="960*540"/>
  <p:tag name="KSO_WM_SLIDE_POSITION" val="0*0"/>
  <p:tag name="KSO_WM_SLIDE_LAYOUT" val="a_d_f_i"/>
  <p:tag name="KSO_WM_SLIDE_LAYOUT_CNT" val="1_1_1_1"/>
  <p:tag name="KSO_WM_SLIDE_SUBTYPE" val="picTxt"/>
  <p:tag name="KSO_WM_SLIDE_LAYOUT_INFO" val="{&quot;direction&quot;:0,&quot;horizontalAlign&quot;:-1,&quot;verticalAlign&quot;:-1,&quot;type&quot;:0,&quot;diagramDirection&quot;:0,&quot;canSetOverLayout&quot;:0,&quot;isOverLayout&quot;:0,&quot;margin&quot;:{&quot;left&quot;:1.69,&quot;top&quot;:1.69,&quot;right&quot;:1.69,&quot;bottom&quot;:1.69},&quot;edge&quot;:{&quot;left&quot;:true,&quot;top&quot;:true,&quot;right&quot;:true,&quot;bottom&quot;:true},&quot;backgroundInfo&quot;:[{&quot;type&quot;:&quot;general&quot;,&quot;left&quot;:0.0,&quot;top&quot;:0.0,&quot;right&quot;:0.0,&quot;bottom&quot;:0.0,&quot;leftAbs&quot;:false,&quot;topAbs&quot;:false,&quot;rightAbs&quot;:false,&quot;bottomAbs&quot;:false},{&quot;type&quot;:&quot;topBottom&quot;,&quot;left&quot;:0.0,&quot;top&quot;:0.0,&quot;right&quot;:0.0,&quot;bottom&quot;:0.0,&quot;leftAbs&quot;:false,&quot;topAbs&quot;:false,&quot;rightAbs&quot;:false,&quot;bottomAbs&quot;:false}]}"/>
  <p:tag name="KSO_WM_SLIDE_BACKGROUND" val="[&quot;general&quot;,&quot;topBottom&quot;]"/>
  <p:tag name="KSO_WM_SLIDE_RATIO" val="1.777778"/>
  <p:tag name="KSO_WM_TEMPLATE_MASTER_TYPE" val="1"/>
  <p:tag name="KSO_WM_TEMPLATE_COLOR_TYPE" val="1"/>
  <p:tag name="KSO_WM_TEMPLATE_CATEGORY" val="custom"/>
  <p:tag name="KSO_WM_TEMPLATE_INDEX" val="20205418"/>
  <p:tag name="KSO_WM_SLIDE_ID" val="custom20205418_15"/>
  <p:tag name="KSO_WM_SPECIAL_SOURCE" val="bdnull"/>
</p:tagLst>
</file>

<file path=ppt/tags/tag319.xml><?xml version="1.0" encoding="utf-8"?>
<p:tagLst xmlns:p="http://schemas.openxmlformats.org/presentationml/2006/main">
  <p:tag name="KSO_WM_SLIDE_BACKGROUND_TYPE" val="belt"/>
  <p:tag name="KSO_WM_TEMPLATE_CATEGORY" val="custom"/>
  <p:tag name="KSO_WM_TEMPLATE_INDEX" val="20205418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ID" val="custom20205418_16*i*1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belt"/>
  <p:tag name="KSO_WM_UNIT_SUBTYPE" val="h"/>
  <p:tag name="KSO_WM_TEMPLATE_CATEGORY" val="custom"/>
  <p:tag name="KSO_WM_TEMPLATE_INDEX" val="20205418"/>
  <p:tag name="KSO_WM_UNIT_ID" val="custom20205418_16*i*2"/>
  <p:tag name="KSO_WM_UNIT_TYPE" val="i"/>
  <p:tag name="KSO_WM_UNIT_INDEX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</p:tagLst>
</file>

<file path=ppt/tags/tag321.xml><?xml version="1.0" encoding="utf-8"?>
<p:tagLst xmlns:p="http://schemas.openxmlformats.org/presentationml/2006/main">
  <p:tag name="KSO_WM_UNIT_ISCONTENTSTITLE" val="0"/>
  <p:tag name="KSO_WM_UNIT_PRESET_TEXT" val="单击此处添加大标题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LAYERLEVEL" val="1"/>
  <p:tag name="KSO_WM_TAG_VERSION" val="1.0"/>
  <p:tag name="KSO_WM_BEAUTIFY_FLAG" val="#wm#"/>
  <p:tag name="KSO_WM_UNIT_DEFAULT_FONT" val="28;32;4"/>
  <p:tag name="KSO_WM_UNIT_BLOCK" val="0"/>
  <p:tag name="KSO_WM_TEMPLATE_CATEGORY" val="custom"/>
  <p:tag name="KSO_WM_TEMPLATE_INDEX" val="20205418"/>
  <p:tag name="KSO_WM_UNIT_ID" val="custom20205418_16*a*1"/>
  <p:tag name="KSO_WM_UNIT_ISNUMDGMTITLE" val="0"/>
</p:tagLst>
</file>

<file path=ppt/tags/tag322.xml><?xml version="1.0" encoding="utf-8"?>
<p:tagLst xmlns:p="http://schemas.openxmlformats.org/presentationml/2006/main"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字字珠玑，但信息却错综复杂，需要用更多的文字来表述；但请您尽可能提炼思想的精髓，否则容易造成观者的阅读压力，适得其反。正如我们都希望改变世界，希望给人带去光明，但更多时候只需播下一颗种子，自然有微光照拂，雨露滋养。恰如其分的表达观点，往往可以事半功倍。&#13;单击此处输入你的正文，文字是您思想的提炼，为了最终演示发布的良好效果，请尽量言简意赅的阐述观点；根据需要可酌情增减文字……"/>
  <p:tag name="KSO_WM_UNIT_NOCLEAR" val="0"/>
  <p:tag name="KSO_WM_UNIT_VALUE" val="32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LAYERLEVEL" val="1"/>
  <p:tag name="KSO_WM_TAG_VERSION" val="1.0"/>
  <p:tag name="KSO_WM_BEAUTIFY_FLAG" val="#wm#"/>
  <p:tag name="KSO_WM_UNIT_DEFAULT_FONT" val="12;16;2"/>
  <p:tag name="KSO_WM_UNIT_BLOCK" val="0"/>
  <p:tag name="KSO_WM_TEMPLATE_CATEGORY" val="custom"/>
  <p:tag name="KSO_WM_TEMPLATE_INDEX" val="20205418"/>
  <p:tag name="KSO_WM_UNIT_ID" val="custom20205418_16*f*1"/>
  <p:tag name="KSO_WM_UNIT_TEXT_SUBTYPE" val="a"/>
  <p:tag name="KSO_WM_UNIT_SUBTYPE" val="a"/>
</p:tagLst>
</file>

<file path=ppt/tags/tag323.xml><?xml version="1.0" encoding="utf-8"?>
<p:tagLst xmlns:p="http://schemas.openxmlformats.org/presentationml/2006/main">
  <p:tag name="KSO_WM_TEMPLATE_SUBCATEGORY" val="0"/>
  <p:tag name="KSO_WM_SLIDE_TYPE" val="text"/>
  <p:tag name="KSO_WM_SLIDE_SUBTYPE" val="pureTxt"/>
  <p:tag name="KSO_WM_SLIDE_ITEM_CNT" val="0"/>
  <p:tag name="KSO_WM_SLIDE_INDEX" val="16"/>
  <p:tag name="KSO_WM_SLIDE_SIZE" val="960*540"/>
  <p:tag name="KSO_WM_SLIDE_POSITION" val="0*0"/>
  <p:tag name="KSO_WM_TAG_VERSION" val="1.0"/>
  <p:tag name="KSO_WM_BEAUTIFY_FLAG" val="#wm#"/>
  <p:tag name="KSO_WM_SLIDE_LAYOUT" val="a_f_i"/>
  <p:tag name="KSO_WM_SLIDE_LAYOUT_CNT" val="1_1_1"/>
  <p:tag name="KSO_WM_SLIDE_LAYOUT_INFO" val="{&quot;direction&quot;:1,&quot;horizontalAlign&quot;:1,&quot;verticalAlign&quot;:1,&quot;type&quot;:0,&quot;diagramDirection&quot;:0,&quot;canSetOverLayout&quot;:0,&quot;isOverLayout&quot;:0,&quot;normalSize&quot;:{&quot;size1&quot;:82.3},&quot;minSize&quot;:{&quot;size1&quot;:82.3},&quot;maxSize&quot;:{&quot;size1&quot;:82.3},&quot;edge&quot;:{&quot;left&quot;:true,&quot;top&quot;:true,&quot;right&quot;:true,&quot;bottom&quot;:true},&quot;backgroundInfo&quot;:[{&quot;type&quot;:&quot;general&quot;,&quot;left&quot;:0.0,&quot;top&quot;:0.0,&quot;right&quot;:0.0,&quot;bottom&quot;:0.0,&quot;leftAbs&quot;:false,&quot;topAbs&quot;:false,&quot;rightAbs&quot;:false,&quot;bottomAbs&quot;:false},{&quot;type&quot;:&quot;belt&quot;,&quot;left&quot;:0.0,&quot;top&quot;:0.0887139142,&quot;right&quot;:0.0,&quot;bottom&quot;:0.0887139142,&quot;leftAbs&quot;:false,&quot;topAbs&quot;:false,&quot;rightAbs&quot;:false,&quot;bottomAbs&quot;:false}],&quot;subLayout&quot;:[{&quot;direction&quot;:0,&quot;horizontalAlign&quot;:2,&quot;verticalAlign&quot;:1,&quot;type&quot;:0,&quot;diagramDirection&quot;:0,&quot;canSetOverLayout&quot;:0,&quot;isOverLayout&quot;:0,&quot;margin&quot;:{&quot;left&quot;:2.54,&quot;top&quot;:3.39,&quot;right&quot;:0.394,&quot;bottom&quot;:3.39},&quot;edge&quot;:{&quot;left&quot;:true,&quot;top&quot;:true,&quot;right&quot;:false,&quot;bottom&quot;:true}},{&quot;direction&quot;:0,&quot;horizontalAlign&quot;:0,&quot;verticalAlign&quot;:1,&quot;type&quot;:0,&quot;diagramDirection&quot;:0,&quot;canSetOverLayout&quot;:0,&quot;isOverLayout&quot;:0,&quot;margin&quot;:{&quot;left&quot;:0.026,&quot;top&quot;:3.39,&quot;right&quot;:2.54,&quot;bottom&quot;:3.39},&quot;edge&quot;:{&quot;left&quot;:false,&quot;top&quot;:true,&quot;right&quot;:true,&quot;bottom&quot;:true}}]}"/>
  <p:tag name="KSO_WM_SLIDE_CAN_ADD_NAVIGATION" val="1"/>
  <p:tag name="KSO_WM_SLIDE_BACKGROUND" val="[&quot;general&quot;,&quot;belt&quot;]"/>
  <p:tag name="KSO_WM_SLIDE_RATIO" val="1.777778"/>
  <p:tag name="KSO_WM_TEMPLATE_MASTER_TYPE" val="1"/>
  <p:tag name="KSO_WM_TEMPLATE_COLOR_TYPE" val="1"/>
  <p:tag name="KSO_WM_TEMPLATE_CATEGORY" val="custom"/>
  <p:tag name="KSO_WM_TEMPLATE_INDEX" val="20205418"/>
  <p:tag name="KSO_WM_SLIDE_ID" val="custom20205418_16"/>
  <p:tag name="KSO_WM_SPECIAL_SOURCE" val="bdnull"/>
</p:tagLst>
</file>

<file path=ppt/tags/tag324.xml><?xml version="1.0" encoding="utf-8"?>
<p:tagLst xmlns:p="http://schemas.openxmlformats.org/presentationml/2006/main">
  <p:tag name="KSO_WM_SLIDE_BACKGROUND_TYPE" val="belt"/>
  <p:tag name="KSO_WM_TEMPLATE_CATEGORY" val="custom"/>
  <p:tag name="KSO_WM_TEMPLATE_INDEX" val="20205418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ID" val="custom20205418_17*i*1"/>
  <p:tag name="KSO_WM_UNIT_LAYERLEVEL" val="1"/>
  <p:tag name="KSO_WM_TAG_VERSION" val="1.0"/>
  <p:tag name="KSO_WM_BEAUTIFY_FLAG" val="#wm#"/>
</p:tagLst>
</file>

<file path=ppt/tags/tag325.xml><?xml version="1.0" encoding="utf-8"?>
<p:tagLst xmlns:p="http://schemas.openxmlformats.org/presentationml/2006/main">
  <p:tag name="KSO_WM_SLIDE_BACKGROUND_TYPE" val="belt"/>
  <p:tag name="KSO_WM_UNIT_SUBTYPE" val="h"/>
  <p:tag name="KSO_WM_TEMPLATE_CATEGORY" val="custom"/>
  <p:tag name="KSO_WM_TEMPLATE_INDEX" val="20205418"/>
  <p:tag name="KSO_WM_UNIT_ID" val="custom20205418_17*i*2"/>
  <p:tag name="KSO_WM_UNIT_TYPE" val="i"/>
  <p:tag name="KSO_WM_UNIT_INDEX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</p:tagLst>
</file>

<file path=ppt/tags/tag3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PRESET_TEXT" val="一切新功能新服务，都要尊重用户，以用户为中心，把产品体验做到极致！"/>
  <p:tag name="KSO_WM_UNIT_NOCLEAR" val="0"/>
  <p:tag name="KSO_WM_UNIT_TYPE" val="f"/>
  <p:tag name="KSO_WM_UNIT_INDEX" val="1"/>
  <p:tag name="KSO_WM_UNIT_BLOCK" val="0"/>
  <p:tag name="KSO_WM_TEMPLATE_CATEGORY" val="custom"/>
  <p:tag name="KSO_WM_TEMPLATE_INDEX" val="20205418"/>
  <p:tag name="KSO_WM_UNIT_ID" val="custom20205418_17*f*1"/>
  <p:tag name="KSO_WM_UNIT_TEXT_SUBTYPE" val="a"/>
  <p:tag name="KSO_WM_UNIT_SUBTYPE" val="a"/>
</p:tagLst>
</file>

<file path=ppt/tags/tag3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PRESET_TEXT" val="—— 金山办公软件"/>
  <p:tag name="KSO_WM_UNIT_NOCLEAR" val="0"/>
  <p:tag name="KSO_WM_UNIT_VALUE" val="20"/>
  <p:tag name="KSO_WM_UNIT_TYPE" val="g"/>
  <p:tag name="KSO_WM_UNIT_INDEX" val="1"/>
  <p:tag name="KSO_WM_UNIT_BLOCK" val="0"/>
  <p:tag name="KSO_WM_TEMPLATE_CATEGORY" val="custom"/>
  <p:tag name="KSO_WM_TEMPLATE_INDEX" val="20205418"/>
  <p:tag name="KSO_WM_UNIT_ID" val="custom20205418_17*g*1"/>
  <p:tag name="KSO_WM_UNIT_RELATE_UNITID" val="custom20205418_17*f*1"/>
</p:tagLst>
</file>

<file path=ppt/tags/tag328.xml><?xml version="1.0" encoding="utf-8"?>
<p:tagLst xmlns:p="http://schemas.openxmlformats.org/presentationml/2006/main">
  <p:tag name="KSO_WM_TEMPLATE_SUBCATEGORY" val="0"/>
  <p:tag name="KSO_WM_SLIDE_ITEM_CNT" val="0"/>
  <p:tag name="KSO_WM_SLIDE_INDEX" val="17"/>
  <p:tag name="KSO_WM_TAG_VERSION" val="1.0"/>
  <p:tag name="KSO_WM_BEAUTIFY_FLAG" val="#wm#"/>
  <p:tag name="KSO_WM_SLIDE_TYPE" val="text"/>
  <p:tag name="KSO_WM_SLIDE_SUBTYPE" val="pureTxt"/>
  <p:tag name="KSO_WM_SLIDE_SIZE" val="960*540"/>
  <p:tag name="KSO_WM_SLIDE_POSITION" val="0*0"/>
  <p:tag name="KSO_WM_SLIDE_LAYOUT" val="f_g_i"/>
  <p:tag name="KSO_WM_SLIDE_LAYOUT_CNT" val="1_1_1"/>
  <p:tag name="KSO_WM_SLIDE_LAYOUT_INFO" val="{&quot;direction&quot;:0,&quot;horizontalAlign&quot;:-1,&quot;verticalAlign&quot;:-1,&quot;type&quot;:0,&quot;diagramDirection&quot;:0,&quot;canSetOverLayout&quot;:0,&quot;isOverLayout&quot;:0,&quot;edge&quot;:{&quot;left&quot;:true,&quot;top&quot;:true,&quot;right&quot;:true,&quot;bottom&quot;:true},&quot;backgroundInfo&quot;:[{&quot;type&quot;:&quot;general&quot;,&quot;left&quot;:0.0,&quot;top&quot;:0.0,&quot;right&quot;:0.0,&quot;bottom&quot;:0.0,&quot;leftAbs&quot;:false,&quot;topAbs&quot;:false,&quot;rightAbs&quot;:false,&quot;bottomAbs&quot;:false},{&quot;type&quot;:&quot;belt&quot;,&quot;left&quot;:0.0,&quot;top&quot;:0.0,&quot;right&quot;:0.0,&quot;bottom&quot;:0.0,&quot;leftAbs&quot;:false,&quot;topAbs&quot;:false,&quot;rightAbs&quot;:false,&quot;bottomAbs&quot;:false}]}"/>
  <p:tag name="KSO_WM_SLIDE_BACKGROUND" val="[&quot;general&quot;,&quot;belt&quot;]"/>
  <p:tag name="KSO_WM_SLIDE_RATIO" val="1.777778"/>
  <p:tag name="KSO_WM_TEMPLATE_MASTER_TYPE" val="1"/>
  <p:tag name="KSO_WM_TEMPLATE_COLOR_TYPE" val="1"/>
  <p:tag name="KSO_WM_TEMPLATE_CATEGORY" val="custom"/>
  <p:tag name="KSO_WM_TEMPLATE_INDEX" val="20205418"/>
  <p:tag name="KSO_WM_SLIDE_ID" val="custom20205418_17"/>
  <p:tag name="KSO_WM_SPECIAL_SOURCE" val="bdnull"/>
</p:tagLst>
</file>

<file path=ppt/tags/tag329.xml><?xml version="1.0" encoding="utf-8"?>
<p:tagLst xmlns:p="http://schemas.openxmlformats.org/presentationml/2006/main">
  <p:tag name="KSO_WM_SLIDE_BACKGROUND_TYPE" val="general"/>
  <p:tag name="KSO_WM_TEMPLATE_CATEGORY" val="custom"/>
  <p:tag name="KSO_WM_TEMPLATE_INDEX" val="20205418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ID" val="custom20205418_18*i*1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SUBTYPE" val="h"/>
  <p:tag name="KSO_WM_TEMPLATE_CATEGORY" val="custom"/>
  <p:tag name="KSO_WM_TEMPLATE_INDEX" val="20205418"/>
  <p:tag name="KSO_WM_UNIT_ID" val="custom20205418_18*i*2"/>
  <p:tag name="KSO_WM_UNIT_TYPE" val="i"/>
  <p:tag name="KSO_WM_UNIT_INDEX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</p:tagLst>
</file>

<file path=ppt/tags/tag331.xml><?xml version="1.0" encoding="utf-8"?>
<p:tagLst xmlns:p="http://schemas.openxmlformats.org/presentationml/2006/main">
  <p:tag name="KSO_WM_UNIT_PRESET_TEXT" val="单击此处输入你的正文，文字是您思想的提炼，为了最终演示发布的良好效果，请尽量言简意赅的阐述观点；"/>
  <p:tag name="KSO_WM_UNIT_NOCLEAR" val="0"/>
  <p:tag name="KSO_WM_UNIT_VALUE" val="36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LAYERLEVEL" val="1"/>
  <p:tag name="KSO_WM_TAG_VERSION" val="1.0"/>
  <p:tag name="KSO_WM_BEAUTIFY_FLAG" val="#wm#"/>
  <p:tag name="KSO_WM_UNIT_DEFAULT_FONT" val="14;18;2"/>
  <p:tag name="KSO_WM_UNIT_BLOCK" val="0"/>
  <p:tag name="KSO_WM_TEMPLATE_CATEGORY" val="custom"/>
  <p:tag name="KSO_WM_TEMPLATE_INDEX" val="20205418"/>
  <p:tag name="KSO_WM_UNIT_ID" val="custom20205418_18*f*1"/>
  <p:tag name="KSO_WM_UNIT_TEXT_SUBTYPE" val="a"/>
  <p:tag name="KSO_WM_UNIT_SUBTYPE" val="a"/>
</p:tagLst>
</file>

<file path=ppt/tags/tag332.xml><?xml version="1.0" encoding="utf-8"?>
<p:tagLst xmlns:p="http://schemas.openxmlformats.org/presentationml/2006/main">
  <p:tag name="KSO_WM_UNIT_ISCONTENTSTITLE" val="0"/>
  <p:tag name="KSO_WM_UNIT_PRESET_TEXT" val="单击此处&#13;添加大标题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LAYERLEVEL" val="1"/>
  <p:tag name="KSO_WM_TAG_VERSION" val="1.0"/>
  <p:tag name="KSO_WM_BEAUTIFY_FLAG" val="#wm#"/>
  <p:tag name="KSO_WM_UNIT_DEFAULT_FONT" val="32;36;4"/>
  <p:tag name="KSO_WM_UNIT_BLOCK" val="0"/>
  <p:tag name="KSO_WM_TEMPLATE_CATEGORY" val="custom"/>
  <p:tag name="KSO_WM_TEMPLATE_INDEX" val="20205418"/>
  <p:tag name="KSO_WM_UNIT_ID" val="custom20205418_18*a*1"/>
  <p:tag name="KSO_WM_UNIT_ISNUMDGMTITLE" val="0"/>
</p:tagLst>
</file>

<file path=ppt/tags/tag333.xml><?xml version="1.0" encoding="utf-8"?>
<p:tagLst xmlns:p="http://schemas.openxmlformats.org/presentationml/2006/main"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您的正文已经简明扼要，字字珠玑，但信息却错综复杂，需要用更多的文字来表述；但请您尽可能提炼思想的精髓……"/>
  <p:tag name="KSO_WM_UNIT_NOCLEAR" val="0"/>
  <p:tag name="KSO_WM_UNIT_VALUE" val="4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LAYERLEVEL" val="1"/>
  <p:tag name="KSO_WM_TAG_VERSION" val="1.0"/>
  <p:tag name="KSO_WM_BEAUTIFY_FLAG" val="#wm#"/>
  <p:tag name="KSO_WM_UNIT_DEFAULT_FONT" val="14;16;2"/>
  <p:tag name="KSO_WM_UNIT_BLOCK" val="0"/>
  <p:tag name="KSO_WM_TEMPLATE_CATEGORY" val="custom"/>
  <p:tag name="KSO_WM_TEMPLATE_INDEX" val="20205418"/>
  <p:tag name="KSO_WM_UNIT_ID" val="custom20205418_18*f*2"/>
  <p:tag name="KSO_WM_UNIT_TEXT_SUBTYPE" val="a"/>
  <p:tag name="KSO_WM_UNIT_SUBTYPE" val="a"/>
</p:tagLst>
</file>

<file path=ppt/tags/tag334.xml><?xml version="1.0" encoding="utf-8"?>
<p:tagLst xmlns:p="http://schemas.openxmlformats.org/presentationml/2006/main">
  <p:tag name="KSO_WM_UNIT_VALUE" val="1904*1128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LAYERLEVEL" val="1"/>
  <p:tag name="KSO_WM_TAG_VERSION" val="1.0"/>
  <p:tag name="KSO_WM_BEAUTIFY_FLAG" val="#wm#"/>
  <p:tag name="KSO_WM_UNIT_PLACING_PICTURE_INFO" val="{&quot;full_picture&quot;:false,&quot;last_crop_picture&quot;:&quot;1-1&quot;,&quot;selected&quot;:&quot;1-1&quot;,&quot;spacing&quot;:6}"/>
  <p:tag name="KSO_WM_UNIT_SUPPORT_UNIT_TYPE" val="[&quot;d&quot;]"/>
  <p:tag name="KSO_WM_UNIT_BLOCK" val="0"/>
  <p:tag name="KSO_WM_TEMPLATE_CATEGORY" val="custom"/>
  <p:tag name="KSO_WM_TEMPLATE_INDEX" val="20205418"/>
  <p:tag name="KSO_WM_UNIT_ID" val="custom20205418_18*d*1"/>
</p:tagLst>
</file>

<file path=ppt/tags/tag335.xml><?xml version="1.0" encoding="utf-8"?>
<p:tagLst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18"/>
  <p:tag name="KSO_WM_SLIDE_SIZE" val="960*540"/>
  <p:tag name="KSO_WM_SLIDE_POSITION" val="0*0"/>
  <p:tag name="KSO_WM_TAG_VERSION" val="1.0"/>
  <p:tag name="KSO_WM_BEAUTIFY_FLAG" val="#wm#"/>
  <p:tag name="KSO_WM_SLIDE_LAYOUT" val="a_d_f_i"/>
  <p:tag name="KSO_WM_SLIDE_LAYOUT_CNT" val="1_1_2_1"/>
  <p:tag name="KSO_WM_SLIDE_LAYOUT_INFO" val="{&quot;direction&quot;:1,&quot;horizontalAlign&quot;:-1,&quot;verticalAlign&quot;:-1,&quot;type&quot;:0,&quot;diagramDirection&quot;:0,&quot;canSetOverLayout&quot;:0,&quot;isOverLayout&quot;:0,&quot;normalSize&quot;:{&quot;size1&quot;:33.3},&quot;minSize&quot;:{&quot;size1&quot;:33.3},&quot;maxSize&quot;:{&quot;size1&quot;:33.3},&quot;edge&quot;:{&quot;left&quot;:true,&quot;top&quot;:true,&quot;right&quot;:true,&quot;bottom&quot;:true},&quot;backgroundInfo&quot;:[{&quot;type&quot;:&quot;general&quot;,&quot;left&quot;:0.0,&quot;top&quot;:0.0,&quot;right&quot;:0.0,&quot;bottom&quot;:0.0,&quot;leftAbs&quot;:false,&quot;topAbs&quot;:false,&quot;rightAbs&quot;:false,&quot;bottomAbs&quot;:false}],&quot;subLayout&quot;:[{&quot;direction&quot;:0,&quot;horizontalAlign&quot;:1,&quot;verticalAlign&quot;:1,&quot;type&quot;:0,&quot;diagramDirection&quot;:0,&quot;canSetOverLayout&quot;:0,&quot;isOverLayout&quot;:0,&quot;margin&quot;:{&quot;left&quot;:1.69,&quot;top&quot;:2.54,&quot;right&quot;:1.27,&quot;bottom&quot;:2.54},&quot;edge&quot;:{&quot;left&quot;:true,&quot;top&quot;:true,&quot;right&quot;:false,&quot;bottom&quot;:true}},{&quot;direction&quot;:1,&quot;horizontalAlign&quot;:-1,&quot;verticalAlign&quot;:-1,&quot;type&quot;:0,&quot;diagramDirection&quot;:0,&quot;canSetOverLayout&quot;:0,&quot;isOverLayout&quot;:0,&quot;normalSize&quot;:{&quot;size1&quot;:55.6},&quot;minSize&quot;:{&quot;size1&quot;:55.6},&quot;maxSize&quot;:{&quot;size1&quot;:55.6},&quot;edge&quot;:{&quot;left&quot;:false,&quot;top&quot;:true,&quot;right&quot;:true,&quot;bottom&quot;:true},&quot;subLayout&quot;:[{&quot;direction&quot;:0,&quot;horizontalAlign&quot;:1,&quot;verticalAlign&quot;:1,&quot;type&quot;:0,&quot;diagramDirection&quot;:0,&quot;canSetOverLayout&quot;:1,&quot;isOverLayout&quot;:1,&quot;margin&quot;:{&quot;left&quot;:0.026,&quot;top&quot;:2.54,&quot;right&quot;:1.244,&quot;bottom&quot;:2.54},&quot;marginOverLayout&quot;:{&quot;left&quot;:-1.0,&quot;top&quot;:0.0,&quot;right&quot;:1.244,&quot;bottom&quot;:0.0},&quot;edge&quot;:{&quot;left&quot;:false,&quot;top&quot;:true,&quot;right&quot;:false,&quot;bottom&quot;:true}},{&quot;direction&quot;:0,&quot;horizontalAlign&quot;:1,&quot;verticalAlign&quot;:1,&quot;type&quot;:0,&quot;diagramDirection&quot;:0,&quot;canSetOverLayout&quot;:0,&quot;isOverLayout&quot;:0,&quot;margin&quot;:{&quot;left&quot;:0.026,&quot;top&quot;:2.54,&quot;right&quot;:1.69,&quot;bottom&quot;:2.54},&quot;edge&quot;:{&quot;left&quot;:false,&quot;top&quot;:true,&quot;right&quot;:true,&quot;bottom&quot;:true}}]}]}"/>
  <p:tag name="KSO_WM_SLIDE_CAN_ADD_NAVIGATION" val="1"/>
  <p:tag name="KSO_WM_SLIDE_BACKGROUND" val="[&quot;general&quot;]"/>
  <p:tag name="KSO_WM_SLIDE_RATIO" val="1.777778"/>
  <p:tag name="KSO_WM_TEMPLATE_MASTER_TYPE" val="1"/>
  <p:tag name="KSO_WM_TEMPLATE_COLOR_TYPE" val="1"/>
  <p:tag name="KSO_WM_TEMPLATE_CATEGORY" val="custom"/>
  <p:tag name="KSO_WM_TEMPLATE_INDEX" val="20205418"/>
  <p:tag name="KSO_WM_SLIDE_ID" val="custom20205418_18"/>
  <p:tag name="KSO_WM_SPECIAL_SOURCE" val="bdnull"/>
</p:tagLst>
</file>

<file path=ppt/tags/tag336.xml><?xml version="1.0" encoding="utf-8"?>
<p:tagLst xmlns:p="http://schemas.openxmlformats.org/presentationml/2006/main">
  <p:tag name="KSO_WM_SLIDE_BACKGROUND_TYPE" val="topBottom"/>
  <p:tag name="KSO_WM_TEMPLATE_CATEGORY" val="custom"/>
  <p:tag name="KSO_WM_TEMPLATE_INDEX" val="20205418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ID" val="custom20205418_19*i*1"/>
  <p:tag name="KSO_WM_UNIT_LAYERLEVEL" val="1"/>
  <p:tag name="KSO_WM_TAG_VERSION" val="1.0"/>
  <p:tag name="KSO_WM_BEAUTIFY_FLAG" val="#wm#"/>
</p:tagLst>
</file>

<file path=ppt/tags/tag337.xml><?xml version="1.0" encoding="utf-8"?>
<p:tagLst xmlns:p="http://schemas.openxmlformats.org/presentationml/2006/main">
  <p:tag name="KSO_WM_SLIDE_BACKGROUND_TYPE" val="topBottom"/>
  <p:tag name="KSO_WM_TEMPLATE_CATEGORY" val="custom"/>
  <p:tag name="KSO_WM_TEMPLATE_INDEX" val="20205418"/>
  <p:tag name="KSO_WM_UNIT_ID" val="custom20205418_19*i*3"/>
  <p:tag name="KSO_WM_UNIT_TYPE" val="i"/>
  <p:tag name="KSO_WM_UNIT_INDEX" val="3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</p:tagLst>
</file>

<file path=ppt/tags/tag338.xml><?xml version="1.0" encoding="utf-8"?>
<p:tagLst xmlns:p="http://schemas.openxmlformats.org/presentationml/2006/main">
  <p:tag name="KSO_WM_SLIDE_BACKGROUND_TYPE" val="topBottom"/>
  <p:tag name="KSO_WM_UNIT_SUBTYPE" val="h"/>
  <p:tag name="KSO_WM_TEMPLATE_CATEGORY" val="custom"/>
  <p:tag name="KSO_WM_TEMPLATE_INDEX" val="20205418"/>
  <p:tag name="KSO_WM_UNIT_ID" val="custom20205418_19*i*2"/>
  <p:tag name="KSO_WM_UNIT_TYPE" val="i"/>
  <p:tag name="KSO_WM_UNIT_INDEX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</p:tagLst>
</file>

<file path=ppt/tags/tag3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PLACING_PICTURE_INFO" val="{&quot;full_picture&quot;:false,&quot;last_crop_picture&quot;:&quot;1-1&quot;,&quot;selected&quot;:&quot;1-1&quot;,&quot;spacing&quot;:6}"/>
  <p:tag name="KSO_WM_UNIT_VALUE" val="1040*1439"/>
  <p:tag name="KSO_WM_UNIT_TYPE" val="d"/>
  <p:tag name="KSO_WM_UNIT_INDEX" val="1"/>
  <p:tag name="KSO_WM_UNIT_SUPPORT_UNIT_TYPE" val="[&quot;d&quot;]"/>
  <p:tag name="KSO_WM_UNIT_BLOCK" val="0"/>
  <p:tag name="KSO_WM_UNIT_PLACING_PICTURE" val="43790.6580757176"/>
  <p:tag name="KSO_WM_TEMPLATE_CATEGORY" val="custom"/>
  <p:tag name="KSO_WM_TEMPLATE_INDEX" val="20205418"/>
  <p:tag name="KSO_WM_UNIT_ID" val="custom20205418_19*d*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PLACING_PICTURE_INFO" val="{&quot;full_picture&quot;:false,&quot;last_crop_picture&quot;:&quot;1-1&quot;,&quot;selected&quot;:&quot;1-1&quot;,&quot;spacing&quot;:6}"/>
  <p:tag name="KSO_WM_UNIT_VALUE" val="1565*1522"/>
  <p:tag name="KSO_WM_UNIT_TYPE" val="d"/>
  <p:tag name="KSO_WM_UNIT_INDEX" val="2"/>
  <p:tag name="KSO_WM_UNIT_SUPPORT_UNIT_TYPE" val="[&quot;d&quot;]"/>
  <p:tag name="KSO_WM_UNIT_BLOCK" val="0"/>
  <p:tag name="KSO_WM_UNIT_PLACING_PICTURE" val="43790.6580757523"/>
  <p:tag name="KSO_WM_TEMPLATE_CATEGORY" val="custom"/>
  <p:tag name="KSO_WM_TEMPLATE_INDEX" val="20205418"/>
  <p:tag name="KSO_WM_UNIT_ID" val="custom20205418_19*d*2"/>
</p:tagLst>
</file>

<file path=ppt/tags/tag341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PRESET_TEXT" val="单击此处输入你的正文，文字是您思想的提炼;&#13;为了最终演示发布的良好效果，请尽量言简意赅的阐述观点；根据需要可酌情增减文字，以便观者可以准确理解您所传达的信息。"/>
  <p:tag name="KSO_WM_UNIT_VALUE" val="78"/>
  <p:tag name="KSO_WM_UNIT_TYPE" val="f"/>
  <p:tag name="KSO_WM_UNIT_INDEX" val="1"/>
  <p:tag name="KSO_WM_UNIT_DEFAULT_FONT" val="14;16;2"/>
  <p:tag name="KSO_WM_UNIT_BLOCK" val="0"/>
  <p:tag name="KSO_WM_TEMPLATE_CATEGORY" val="custom"/>
  <p:tag name="KSO_WM_TEMPLATE_INDEX" val="20205418"/>
  <p:tag name="KSO_WM_UNIT_ID" val="custom20205418_19*f*1"/>
  <p:tag name="KSO_WM_UNIT_TEXT_SUBTYPE" val="a"/>
  <p:tag name="KSO_WM_UNIT_SUBTYPE" val="a"/>
</p:tagLst>
</file>

<file path=ppt/tags/tag342.xml><?xml version="1.0" encoding="utf-8"?>
<p:tagLst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19"/>
  <p:tag name="KSO_WM_SLIDE_SIZE" val="960*540"/>
  <p:tag name="KSO_WM_SLIDE_POSITION" val="0*0"/>
  <p:tag name="KSO_WM_TAG_VERSION" val="1.0"/>
  <p:tag name="KSO_WM_BEAUTIFY_FLAG" val="#wm#"/>
  <p:tag name="KSO_WM_SLIDE_LAYOUT" val="d_f_i"/>
  <p:tag name="KSO_WM_SLIDE_LAYOUT_CNT" val="2_1_1"/>
  <p:tag name="KSO_WM_SLIDE_LAYOUT_INFO" val="{&quot;direction&quot;:1,&quot;horizontalAlign&quot;:-1,&quot;verticalAlign&quot;:-1,&quot;type&quot;:1,&quot;diagramDirection&quot;:0,&quot;canSetOverLayout&quot;:0,&quot;isOverLayout&quot;:0,&quot;normalSize&quot;:{&quot;size1&quot;:49.8},&quot;minSize&quot;:{&quot;size1&quot;:49.8},&quot;maxSize&quot;:{&quot;size1&quot;:69.0},&quot;edge&quot;:{&quot;left&quot;:true,&quot;top&quot;:true,&quot;right&quot;:true,&quot;bottom&quot;:true},&quot;backgroundInfo&quot;:[{&quot;type&quot;:&quot;general&quot;,&quot;left&quot;:0.0,&quot;top&quot;:0.0,&quot;right&quot;:0.0,&quot;bottom&quot;:0.0,&quot;leftAbs&quot;:false,&quot;topAbs&quot;:false,&quot;rightAbs&quot;:false,&quot;bottomAbs&quot;:false},{&quot;type&quot;:&quot;topBottom&quot;,&quot;left&quot;:0.0,&quot;top&quot;:0.0,&quot;right&quot;:0.0,&quot;bottom&quot;:0.0,&quot;leftAbs&quot;:false,&quot;topAbs&quot;:false,&quot;rightAbs&quot;:false,&quot;bottomAbs&quot;:false}],&quot;subLayout&quot;:[{&quot;direction&quot;:0,&quot;horizontalAlign&quot;:-1,&quot;verticalAlign&quot;:-1,&quot;type&quot;:0,&quot;diagramDirection&quot;:0,&quot;canSetOverLayout&quot;:0,&quot;isOverLayout&quot;:0,&quot;normalSize&quot;:{&quot;size1&quot;:66.7},&quot;minSize&quot;:{&quot;size1&quot;:54.7},&quot;maxSize&quot;:{&quot;size1&quot;:66.7},&quot;edge&quot;:{&quot;left&quot;:true,&quot;top&quot;:true,&quot;right&quot;:false,&quot;bottom&quot;:true},&quot;subLayout&quot;:[{&quot;direction&quot;:0,&quot;horizontalAlign&quot;:2,&quot;verticalAlign&quot;:2,&quot;type&quot;:1,&quot;diagramDirection&quot;:0,&quot;canSetOverLayout&quot;:0,&quot;isOverLayout&quot;:0,&quot;margin&quot;:{&quot;left&quot;:1.69,&quot;top&quot;:1.69,&quot;right&quot;:0.784,&quot;bottom&quot;:0.614},&quot;edge&quot;:{&quot;left&quot;:true,&quot;top&quot;:true,&quot;right&quot;:false,&quot;bottom&quot;:false}},{&quot;direction&quot;:0,&quot;horizontalAlign&quot;:-1,&quot;verticalAlign&quot;:-1,&quot;type&quot;:0,&quot;diagramDirection&quot;:0,&quot;canSetOverLayout&quot;:0,&quot;isOverLayout&quot;:0,&quot;margin&quot;:{&quot;left&quot;:1.69,&quot;top&quot;:0.026,&quot;right&quot;:0.784,&quot;bottom&quot;:1.695},&quot;edge&quot;:{&quot;left&quot;:true,&quot;top&quot;:false,&quot;right&quot;:false,&quot;bottom&quot;:true}}]},{&quot;direction&quot;:0,&quot;horizontalAlign&quot;:0,&quot;verticalAlign&quot;:0,&quot;type&quot;:1,&quot;diagramDirection&quot;:0,&quot;canSetOverLayout&quot;:0,&quot;isOverLayout&quot;:0,&quot;margin&quot;:{&quot;left&quot;:0.026,&quot;top&quot;:1.69,&quot;right&quot;:1.69,&quot;bottom&quot;:1.69},&quot;edge&quot;:{&quot;left&quot;:false,&quot;top&quot;:true,&quot;right&quot;:true,&quot;bottom&quot;:true}}]}"/>
  <p:tag name="KSO_WM_SLIDE_BACKGROUND" val="[&quot;general&quot;,&quot;topBottom&quot;]"/>
  <p:tag name="KSO_WM_SLIDE_RATIO" val="1.777778"/>
  <p:tag name="KSO_WM_TEMPLATE_MASTER_TYPE" val="1"/>
  <p:tag name="KSO_WM_TEMPLATE_COLOR_TYPE" val="1"/>
  <p:tag name="KSO_WM_TEMPLATE_CATEGORY" val="custom"/>
  <p:tag name="KSO_WM_TEMPLATE_INDEX" val="20205418"/>
  <p:tag name="KSO_WM_SLIDE_ID" val="custom20205418_19"/>
  <p:tag name="KSO_WM_SPECIAL_SOURCE" val="bdnull"/>
</p:tagLst>
</file>

<file path=ppt/tags/tag343.xml><?xml version="1.0" encoding="utf-8"?>
<p:tagLst xmlns:p="http://schemas.openxmlformats.org/presentationml/2006/main">
  <p:tag name="KSO_WM_SLIDE_BACKGROUND_TYPE" val="belt"/>
  <p:tag name="KSO_WM_TEMPLATE_CATEGORY" val="custom"/>
  <p:tag name="KSO_WM_TEMPLATE_INDEX" val="20205418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UNIT_ID" val="custom20205418_20*i*1"/>
  <p:tag name="KSO_WM_UNIT_LAYERLEVEL" val="1"/>
  <p:tag name="KSO_WM_TAG_VERSION" val="1.0"/>
  <p:tag name="KSO_WM_BEAUTIFY_FLAG" val="#wm#"/>
</p:tagLst>
</file>

<file path=ppt/tags/tag344.xml><?xml version="1.0" encoding="utf-8"?>
<p:tagLst xmlns:p="http://schemas.openxmlformats.org/presentationml/2006/main">
  <p:tag name="KSO_WM_SLIDE_BACKGROUND_TYPE" val="belt"/>
  <p:tag name="KSO_WM_UNIT_SUBTYPE" val="h"/>
  <p:tag name="KSO_WM_TEMPLATE_CATEGORY" val="custom"/>
  <p:tag name="KSO_WM_TEMPLATE_INDEX" val="20205418"/>
  <p:tag name="KSO_WM_UNIT_ID" val="custom20205418_20*i*2"/>
  <p:tag name="KSO_WM_UNIT_TYPE" val="i"/>
  <p:tag name="KSO_WM_UNIT_INDEX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</p:tagLst>
</file>

<file path=ppt/tags/tag345.xml><?xml version="1.0" encoding="utf-8"?>
<p:tagLst xmlns:p="http://schemas.openxmlformats.org/presentationml/2006/main">
  <p:tag name="KSO_WM_UNIT_VALUE" val="1904*1692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LAYERLEVEL" val="1"/>
  <p:tag name="KSO_WM_TAG_VERSION" val="1.0"/>
  <p:tag name="KSO_WM_BEAUTIFY_FLAG" val="#wm#"/>
  <p:tag name="KSO_WM_UNIT_PLACING_PICTURE_INFO" val="{&quot;full_picture&quot;:false,&quot;last_crop_picture&quot;:&quot;1-1&quot;,&quot;selected&quot;:&quot;1-1&quot;,&quot;spacing&quot;:6}"/>
  <p:tag name="KSO_WM_UNIT_SUPPORT_UNIT_TYPE" val="[&quot;d&quot;]"/>
  <p:tag name="KSO_WM_UNIT_BLOCK" val="0"/>
  <p:tag name="KSO_WM_TEMPLATE_CATEGORY" val="custom"/>
  <p:tag name="KSO_WM_TEMPLATE_INDEX" val="20205418"/>
  <p:tag name="KSO_WM_UNIT_ID" val="custom20205418_20*d*1"/>
</p:tagLst>
</file>

<file path=ppt/tags/tag346.xml><?xml version="1.0" encoding="utf-8"?>
<p:tagLst xmlns:p="http://schemas.openxmlformats.org/presentationml/2006/main">
  <p:tag name="KSO_WM_UNIT_ISCONTENTSTITLE" val="0"/>
  <p:tag name="KSO_WM_UNIT_PRESET_TEXT" val="单击此处&#13;添加大标题内容"/>
  <p:tag name="KSO_WM_UNIT_NOCLEAR" val="0"/>
  <p:tag name="KSO_WM_UNIT_VALUE" val="3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LAYERLEVEL" val="1"/>
  <p:tag name="KSO_WM_TAG_VERSION" val="1.0"/>
  <p:tag name="KSO_WM_BEAUTIFY_FLAG" val="#wm#"/>
  <p:tag name="KSO_WM_UNIT_DEFAULT_FONT" val="36;44;4"/>
  <p:tag name="KSO_WM_UNIT_BLOCK" val="0"/>
  <p:tag name="KSO_WM_TEMPLATE_CATEGORY" val="custom"/>
  <p:tag name="KSO_WM_TEMPLATE_INDEX" val="20205418"/>
  <p:tag name="KSO_WM_UNIT_ID" val="custom20205418_20*a*1"/>
  <p:tag name="KSO_WM_UNIT_ISNUMDGMTITLE" val="0"/>
</p:tagLst>
</file>

<file path=ppt/tags/tag3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LOCK" val="0"/>
  <p:tag name="KSO_WM_UNIT_SM_LIMIT_TYPE" val="1"/>
  <p:tag name="KSO_WM_TEMPLATE_CATEGORY" val="custom"/>
  <p:tag name="KSO_WM_TEMPLATE_INDEX" val="20205418"/>
  <p:tag name="KSO_WM_UNIT_ID" val="custom20205418_20*i*3"/>
  <p:tag name="KSO_WM_UNIT_TYPE" val="i"/>
  <p:tag name="KSO_WM_UNIT_INDEX" val="3"/>
</p:tagLst>
</file>

<file path=ppt/tags/tag348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k"/>
  <p:tag name="KSO_WM_UNIT_INDEX" val="1"/>
  <p:tag name="KSO_WM_UNIT_LAYERLEVEL" val="1"/>
  <p:tag name="KSO_WM_TAG_VERSION" val="1.0"/>
  <p:tag name="KSO_WM_BEAUTIFY_FLAG" val="#wm#"/>
  <p:tag name="KSO_WM_UNIT_BLOCK" val="0"/>
  <p:tag name="KSO_WM_UNIT_SM_LIMIT_TYPE" val="1"/>
  <p:tag name="KSO_WM_UNIT_VALUE" val="3"/>
  <p:tag name="KSO_WM_UNIT_PRESET_TEXT" val="LOGO"/>
  <p:tag name="KSO_WM_TEMPLATE_CATEGORY" val="custom"/>
  <p:tag name="KSO_WM_TEMPLATE_INDEX" val="20205418"/>
  <p:tag name="KSO_WM_UNIT_ID" val="custom20205418_20*k*1"/>
</p:tagLst>
</file>

<file path=ppt/tags/tag349.xml><?xml version="1.0" encoding="utf-8"?>
<p:tagLst xmlns:p="http://schemas.openxmlformats.org/presentationml/2006/main">
  <p:tag name="KSO_WM_TEMPLATE_SUBCATEGORY" val="0"/>
  <p:tag name="KSO_WM_SLIDE_ITEM_CNT" val="0"/>
  <p:tag name="KSO_WM_SLIDE_INDEX" val="20"/>
  <p:tag name="KSO_WM_TAG_VERSION" val="1.0"/>
  <p:tag name="KSO_WM_BEAUTIFY_FLAG" val="#wm#"/>
  <p:tag name="KSO_WM_SLIDE_LAYOUT" val="a_d_i_k"/>
  <p:tag name="KSO_WM_SLIDE_LAYOUT_CNT" val="1_1_1_1"/>
  <p:tag name="KSO_WM_SLIDE_TYPE" val="text"/>
  <p:tag name="KSO_WM_SLIDE_SUBTYPE" val="picTxt"/>
  <p:tag name="KSO_WM_SLIDE_SIZE" val="960*540"/>
  <p:tag name="KSO_WM_SLIDE_POSITION" val="0*0"/>
  <p:tag name="KSO_WM_SLIDE_LAYOUT_INFO" val="{&quot;direction&quot;:1,&quot;horizontalAlign&quot;:1,&quot;verticalAlign&quot;:1,&quot;type&quot;:0,&quot;diagramDirection&quot;:0,&quot;canSetOverLayout&quot;:0,&quot;isOverLayout&quot;:0,&quot;normalSize&quot;:{&quot;size1&quot;:50.1},&quot;minSize&quot;:{&quot;size1&quot;:31.6},&quot;maxSize&quot;:{&quot;size1&quot;:66.6},&quot;edge&quot;:{&quot;left&quot;:true,&quot;top&quot;:true,&quot;right&quot;:true,&quot;bottom&quot;:true},&quot;backgroundInfo&quot;:[{&quot;type&quot;:&quot;general&quot;,&quot;left&quot;:0.0,&quot;top&quot;:0.0,&quot;right&quot;:0.0,&quot;bottom&quot;:0.0,&quot;leftAbs&quot;:false,&quot;topAbs&quot;:false,&quot;rightAbs&quot;:false,&quot;bottomAbs&quot;:false},{&quot;type&quot;:&quot;belt&quot;,&quot;left&quot;:0.0,&quot;top&quot;:0.0,&quot;right&quot;:0.0,&quot;bottom&quot;:0.0,&quot;leftAbs&quot;:false,&quot;topAbs&quot;:false,&quot;rightAbs&quot;:false,&quot;bottomAbs&quot;:false}],&quot;subLayout&quot;:[{&quot;direction&quot;:0,&quot;horizontalAlign&quot;:2,&quot;verticalAlign&quot;:1,&quot;type&quot;:0,&quot;diagramDirection&quot;:0,&quot;canSetOverLayout&quot;:1,&quot;isOverLayout&quot;:1,&quot;margin&quot;:{&quot;left&quot;:1.27,&quot;top&quot;:2.54,&quot;right&quot;:0.026,&quot;bottom&quot;:2.54},&quot;marginOverLayout&quot;:{&quot;left&quot;:0.0,&quot;top&quot;:0.0,&quot;right&quot;:0.026,&quot;bottom&quot;:0.0},&quot;edge&quot;:{&quot;left&quot;:true,&quot;top&quot;:true,&quot;right&quot;:false,&quot;bottom&quot;:true},&quot;backgroundInfo&quot;:[{&quot;type&quot;:&quot;leftRight&quot;,&quot;left&quot;:0.0,&quot;top&quot;:0.0,&quot;right&quot;:0.0,&quot;bottom&quot;:0.0,&quot;leftAbs&quot;:false,&quot;topAbs&quot;:false,&quot;rightAbs&quot;:false,&quot;bottomAbs&quot;:false}]},{&quot;direction&quot;:0,&quot;horizontalAlign&quot;:0,&quot;verticalAlign&quot;:1,&quot;type&quot;:0,&quot;diagramDirection&quot;:0,&quot;canSetOverLayout&quot;:0,&quot;isOverLayout&quot;:0,&quot;margin&quot;:{&quot;left&quot;:1.69,&quot;top&quot;:2.54,&quot;right&quot;:1.27,&quot;bottom&quot;:2.54},&quot;edge&quot;:{&quot;left&quot;:false,&quot;top&quot;:true,&quot;right&quot;:true,&quot;bottom&quot;:true}}]}"/>
  <p:tag name="KSO_WM_SLIDE_CAN_ADD_NAVIGATION" val="1"/>
  <p:tag name="KSO_WM_SLIDE_BACKGROUND" val="[&quot;general&quot;,&quot;belt&quot;,&quot;leftRight&quot;]"/>
  <p:tag name="KSO_WM_SLIDE_RATIO" val="1.777778"/>
  <p:tag name="KSO_WM_TEMPLATE_MASTER_TYPE" val="1"/>
  <p:tag name="KSO_WM_TEMPLATE_COLOR_TYPE" val="1"/>
  <p:tag name="KSO_WM_TEMPLATE_CATEGORY" val="custom"/>
  <p:tag name="KSO_WM_TEMPLATE_INDEX" val="20205418"/>
  <p:tag name="KSO_WM_SLIDE_ID" val="custom20205418_20"/>
  <p:tag name="KSO_WM_SPECIAL_SOURCE" val="bdnull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LAYERLEVEL" val="1"/>
  <p:tag name="KSO_WM_TAG_VERSION" val="1.0"/>
  <p:tag name="KSO_WM_BEAUTIFY_FLAG" val="#wm#"/>
  <p:tag name="KSO_WM_TEMPLATE_CATEGORY" val="custom"/>
  <p:tag name="KSO_WM_TEMPLATE_INDEX" val="20205418"/>
  <p:tag name="KSO_WM_UNIT_ID" val="custom20205418_21*i*3"/>
</p:tagLst>
</file>

<file path=ppt/tags/tag351.xml><?xml version="1.0" encoding="utf-8"?>
<p:tagLst xmlns:p="http://schemas.openxmlformats.org/presentationml/2006/main">
  <p:tag name="KSO_WM_UNIT_ISCONTENTSTITLE" val="0"/>
  <p:tag name="KSO_WM_UNIT_PRESET_TEXT" val="单击&#13;此处添加大标题"/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LAYERLEVEL" val="1"/>
  <p:tag name="KSO_WM_TAG_VERSION" val="1.0"/>
  <p:tag name="KSO_WM_BEAUTIFY_FLAG" val="#wm#"/>
  <p:tag name="KSO_WM_TEMPLATE_CATEGORY" val="custom"/>
  <p:tag name="KSO_WM_TEMPLATE_INDEX" val="20205418"/>
  <p:tag name="KSO_WM_UNIT_ID" val="custom20205418_21*a*1"/>
  <p:tag name="KSO_WM_UNIT_ISNUMDGMTITLE" val="0"/>
</p:tagLst>
</file>

<file path=ppt/tags/tag352.xml><?xml version="1.0" encoding="utf-8"?>
<p:tagLst xmlns:p="http://schemas.openxmlformats.org/presentationml/2006/main">
  <p:tag name="KSO_WM_UNIT_PRESET_TEXT" val="单击此处输入你的正文，文字是您思想的提炼，请尽量言简意赅的阐述观点；"/>
  <p:tag name="KSO_WM_UNIT_NOCLEAR" val="0"/>
  <p:tag name="KSO_WM_UNIT_VALUE" val="39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1_1"/>
  <p:tag name="KSO_WM_UNIT_LAYERLEVEL" val="1_1"/>
  <p:tag name="KSO_WM_TAG_VERSION" val="1.0"/>
  <p:tag name="KSO_WM_BEAUTIFY_FLAG" val="#wm#"/>
  <p:tag name="KSO_WM_TEMPLATE_CATEGORY" val="custom"/>
  <p:tag name="KSO_WM_TEMPLATE_INDEX" val="20205418"/>
  <p:tag name="KSO_WM_UNIT_ID" val="custom20205418_21*h_f*1_1"/>
  <p:tag name="KSO_WM_UNIT_TEXT_SUBTYPE" val="a"/>
  <p:tag name="KSO_WM_UNIT_SUBTYPE" val="a"/>
</p:tagLst>
</file>

<file path=ppt/tags/tag353.xml><?xml version="1.0" encoding="utf-8"?>
<p:tagLst xmlns:p="http://schemas.openxmlformats.org/presentationml/2006/main">
  <p:tag name="KSO_WM_UNIT_ISCONTENTSTITLE" val="0"/>
  <p:tag name="KSO_WM_UNIT_PRESET_TEXT" val="单击此处添加小标题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1_1"/>
  <p:tag name="KSO_WM_UNIT_LAYERLEVEL" val="1_1"/>
  <p:tag name="KSO_WM_TAG_VERSION" val="1.0"/>
  <p:tag name="KSO_WM_BEAUTIFY_FLAG" val="#wm#"/>
  <p:tag name="KSO_WM_TEMPLATE_CATEGORY" val="custom"/>
  <p:tag name="KSO_WM_TEMPLATE_INDEX" val="20205418"/>
  <p:tag name="KSO_WM_UNIT_ID" val="custom20205418_21*h_a*1_1"/>
  <p:tag name="KSO_WM_UNIT_ISNUMDGMTITLE" val="0"/>
</p:tagLst>
</file>

<file path=ppt/tags/tag354.xml><?xml version="1.0" encoding="utf-8"?>
<p:tagLst xmlns:p="http://schemas.openxmlformats.org/presentationml/2006/main">
  <p:tag name="KSO_WM_UNIT_PRESET_TEXT" val="单击此处输入你的正文，文字是您思想的提炼，请尽量言简意赅的阐述观点；"/>
  <p:tag name="KSO_WM_UNIT_NOCLEAR" val="0"/>
  <p:tag name="KSO_WM_UNIT_VALUE" val="39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2_1"/>
  <p:tag name="KSO_WM_UNIT_LAYERLEVEL" val="1_1"/>
  <p:tag name="KSO_WM_TAG_VERSION" val="1.0"/>
  <p:tag name="KSO_WM_BEAUTIFY_FLAG" val="#wm#"/>
  <p:tag name="KSO_WM_TEMPLATE_CATEGORY" val="custom"/>
  <p:tag name="KSO_WM_TEMPLATE_INDEX" val="20205418"/>
  <p:tag name="KSO_WM_UNIT_ID" val="custom20205418_21*h_f*2_1"/>
  <p:tag name="KSO_WM_UNIT_TEXT_SUBTYPE" val="a"/>
  <p:tag name="KSO_WM_UNIT_SUBTYPE" val="a"/>
</p:tagLst>
</file>

<file path=ppt/tags/tag355.xml><?xml version="1.0" encoding="utf-8"?>
<p:tagLst xmlns:p="http://schemas.openxmlformats.org/presentationml/2006/main">
  <p:tag name="KSO_WM_UNIT_ISCONTENTSTITLE" val="0"/>
  <p:tag name="KSO_WM_UNIT_PRESET_TEXT" val="单击此处添加小标题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2_1"/>
  <p:tag name="KSO_WM_UNIT_LAYERLEVEL" val="1_1"/>
  <p:tag name="KSO_WM_TAG_VERSION" val="1.0"/>
  <p:tag name="KSO_WM_BEAUTIFY_FLAG" val="#wm#"/>
  <p:tag name="KSO_WM_TEMPLATE_CATEGORY" val="custom"/>
  <p:tag name="KSO_WM_TEMPLATE_INDEX" val="20205418"/>
  <p:tag name="KSO_WM_UNIT_ID" val="custom20205418_21*h_a*2_1"/>
  <p:tag name="KSO_WM_UNIT_ISNUMDGMTITLE" val="0"/>
</p:tagLst>
</file>

<file path=ppt/tags/tag356.xml><?xml version="1.0" encoding="utf-8"?>
<p:tagLst xmlns:p="http://schemas.openxmlformats.org/presentationml/2006/main">
  <p:tag name="KSO_WM_UNIT_PRESET_TEXT" val="单击此处输入你的正文，文字是您思想的提炼，请尽量言简意赅的阐述观点；"/>
  <p:tag name="KSO_WM_UNIT_NOCLEAR" val="0"/>
  <p:tag name="KSO_WM_UNIT_VALUE" val="39"/>
  <p:tag name="KSO_WM_UNIT_HIGHLIGHT" val="0"/>
  <p:tag name="KSO_WM_UNIT_COMPATIBLE" val="0"/>
  <p:tag name="KSO_WM_UNIT_DIAGRAM_ISNUMVISUAL" val="0"/>
  <p:tag name="KSO_WM_UNIT_DIAGRAM_ISREFERUNIT" val="0"/>
  <p:tag name="KSO_WM_UNIT_TYPE" val="h_f"/>
  <p:tag name="KSO_WM_UNIT_INDEX" val="3_1"/>
  <p:tag name="KSO_WM_UNIT_LAYERLEVEL" val="1_1"/>
  <p:tag name="KSO_WM_TAG_VERSION" val="1.0"/>
  <p:tag name="KSO_WM_BEAUTIFY_FLAG" val="#wm#"/>
  <p:tag name="KSO_WM_TEMPLATE_CATEGORY" val="custom"/>
  <p:tag name="KSO_WM_TEMPLATE_INDEX" val="20205418"/>
  <p:tag name="KSO_WM_UNIT_ID" val="custom20205418_21*h_f*3_1"/>
  <p:tag name="KSO_WM_UNIT_TEXT_SUBTYPE" val="a"/>
  <p:tag name="KSO_WM_UNIT_SUBTYPE" val="a"/>
</p:tagLst>
</file>

<file path=ppt/tags/tag357.xml><?xml version="1.0" encoding="utf-8"?>
<p:tagLst xmlns:p="http://schemas.openxmlformats.org/presentationml/2006/main">
  <p:tag name="KSO_WM_UNIT_ISCONTENTSTITLE" val="0"/>
  <p:tag name="KSO_WM_UNIT_PRESET_TEXT" val="单击此处添加小标题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UNIT_TYPE" val="h_a"/>
  <p:tag name="KSO_WM_UNIT_INDEX" val="3_1"/>
  <p:tag name="KSO_WM_UNIT_LAYERLEVEL" val="1_1"/>
  <p:tag name="KSO_WM_TAG_VERSION" val="1.0"/>
  <p:tag name="KSO_WM_BEAUTIFY_FLAG" val="#wm#"/>
  <p:tag name="KSO_WM_TEMPLATE_CATEGORY" val="custom"/>
  <p:tag name="KSO_WM_TEMPLATE_INDEX" val="20205418"/>
  <p:tag name="KSO_WM_UNIT_ID" val="custom20205418_21*h_a*3_1"/>
  <p:tag name="KSO_WM_UNIT_ISNUMDGMTITLE" val="0"/>
</p:tagLst>
</file>

<file path=ppt/tags/tag3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418_21*i*2"/>
  <p:tag name="KSO_WM_TEMPLATE_CATEGORY" val="custom"/>
  <p:tag name="KSO_WM_TEMPLATE_INDEX" val="20205418"/>
  <p:tag name="KSO_WM_UNIT_LAYERLEVEL" val="1"/>
  <p:tag name="KSO_WM_TAG_VERSION" val="1.0"/>
  <p:tag name="KSO_WM_BEAUTIFY_FLAG" val="#wm#"/>
  <p:tag name="KSO_WM_UNIT_BLOCK" val="0"/>
  <p:tag name="KSO_WM_UNIT_SM_LIMIT_TYPE" val="1"/>
  <p:tag name="KSO_WM_UNIT_DECORATE_INFO" val="{&quot;DecorateInfoX&quot;:{&quot;IsLeft&quot;:true,&quot;IsRight&quot;:false,&quot;IsAbs&quot;:true},&quot;DecorateInfoY&quot;:{&quot;IsTop&quot;:true,&quot;IsBottom&quot;:false,&quot;IsAbs&quot;:true}}"/>
</p:tagLst>
</file>

<file path=ppt/tags/tag3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BLOCK" val="0"/>
  <p:tag name="KSO_WM_UNIT_SM_LIMIT_TYPE" val="1"/>
  <p:tag name="KSO_WM_TEMPLATE_CATEGORY" val="custom"/>
  <p:tag name="KSO_WM_TEMPLATE_INDEX" val="20205418"/>
  <p:tag name="KSO_WM_UNIT_ID" val="custom20205418_21*i*1"/>
  <p:tag name="KSO_WM_UNIT_TYPE" val="i"/>
  <p:tag name="KSO_WM_UNIT_INDEX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TYPE" val="k"/>
  <p:tag name="KSO_WM_UNIT_INDEX" val="1"/>
  <p:tag name="KSO_WM_UNIT_LAYERLEVEL" val="1"/>
  <p:tag name="KSO_WM_TAG_VERSION" val="1.0"/>
  <p:tag name="KSO_WM_BEAUTIFY_FLAG" val="#wm#"/>
  <p:tag name="KSO_WM_UNIT_BLOCK" val="0"/>
  <p:tag name="KSO_WM_UNIT_SM_LIMIT_TYPE" val="1"/>
  <p:tag name="KSO_WM_UNIT_VALUE" val="3"/>
  <p:tag name="KSO_WM_UNIT_PRESET_TEXT" val="LOGO"/>
  <p:tag name="KSO_WM_TEMPLATE_CATEGORY" val="custom"/>
  <p:tag name="KSO_WM_TEMPLATE_INDEX" val="20205418"/>
  <p:tag name="KSO_WM_UNIT_ID" val="custom20205418_21*k*1"/>
</p:tagLst>
</file>

<file path=ppt/tags/tag361.xml><?xml version="1.0" encoding="utf-8"?>
<p:tagLst xmlns:p="http://schemas.openxmlformats.org/presentationml/2006/main">
  <p:tag name="KSO_WM_TEMPLATE_SUBCATEGORY" val="0"/>
  <p:tag name="KSO_WM_SLIDE_TYPE" val="text"/>
  <p:tag name="KSO_WM_SLIDE_SUBTYPE" val="picTxt"/>
  <p:tag name="KSO_WM_SLIDE_ITEM_CNT" val="0"/>
  <p:tag name="KSO_WM_SLIDE_INDEX" val="21"/>
  <p:tag name="KSO_WM_SLIDE_SIZE" val="786.899*92.5414"/>
  <p:tag name="KSO_WM_SLIDE_POSITION" val="99.1474*364.804"/>
  <p:tag name="KSO_WM_TAG_VERSION" val="1.0"/>
  <p:tag name="KSO_WM_BEAUTIFY_FLAG" val="#wm#"/>
  <p:tag name="KSO_WM_SLIDE_LAYOUT" val="a_k_h"/>
  <p:tag name="KSO_WM_SLIDE_LAYOUT_CNT" val="1_1_3"/>
  <p:tag name="KSO_WM_TEMPLATE_MASTER_TYPE" val="1"/>
  <p:tag name="KSO_WM_TEMPLATE_COLOR_TYPE" val="1"/>
  <p:tag name="KSO_WM_TEMPLATE_CATEGORY" val="custom"/>
  <p:tag name="KSO_WM_TEMPLATE_INDEX" val="20205418"/>
  <p:tag name="KSO_WM_SLIDE_ID" val="custom20205418_21"/>
  <p:tag name="KSO_WM_SPECIAL_SOURCE" val="bdnull"/>
</p:tagLst>
</file>

<file path=ppt/tags/tag362.xml><?xml version="1.0" encoding="utf-8"?>
<p:tagLst xmlns:p="http://schemas.openxmlformats.org/presentationml/2006/main">
  <p:tag name="KSO_WM_SLIDE_BACKGROUND_TYPE" val="frame"/>
  <p:tag name="KSO_WM_TEMPLATE_CATEGORY" val="custom"/>
  <p:tag name="KSO_WM_TEMPLATE_INDEX" val="20205418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5418_22*i*1"/>
  <p:tag name="KSO_WM_UNIT_LAYERLEVEL" val="1"/>
  <p:tag name="KSO_WM_TAG_VERSION" val="1.0"/>
  <p:tag name="KSO_WM_BEAUTIFY_FLAG" val="#wm#"/>
</p:tagLst>
</file>

<file path=ppt/tags/tag363.xml><?xml version="1.0" encoding="utf-8"?>
<p:tagLst xmlns:p="http://schemas.openxmlformats.org/presentationml/2006/main">
  <p:tag name="KSO_WM_SLIDE_BACKGROUND_TYPE" val="frame"/>
  <p:tag name="KSO_WM_UNIT_SUBTYPE" val="h"/>
  <p:tag name="KSO_WM_TEMPLATE_CATEGORY" val="custom"/>
  <p:tag name="KSO_WM_TEMPLATE_INDEX" val="20205418"/>
  <p:tag name="KSO_WM_UNIT_ID" val="custom20205418_22*i*2"/>
  <p:tag name="KSO_WM_UNIT_TYPE" val="i"/>
  <p:tag name="KSO_WM_UNIT_INDEX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LAYERLEVEL" val="1"/>
  <p:tag name="KSO_WM_TAG_VERSION" val="1.0"/>
  <p:tag name="KSO_WM_BEAUTIFY_FLAG" val="#wm#"/>
</p:tagLst>
</file>

<file path=ppt/tags/tag3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PRESET_TEXT" val="单击此处添加大标题"/>
  <p:tag name="KSO_WM_UNIT_NOCLEAR" val="0"/>
  <p:tag name="KSO_WM_UNIT_VALUE" val="26"/>
  <p:tag name="KSO_WM_UNIT_TYPE" val="a"/>
  <p:tag name="KSO_WM_UNIT_INDEX" val="1"/>
  <p:tag name="KSO_WM_UNIT_BLOCK" val="0"/>
  <p:tag name="KSO_WM_TEMPLATE_CATEGORY" val="custom"/>
  <p:tag name="KSO_WM_TEMPLATE_INDEX" val="20205418"/>
  <p:tag name="KSO_WM_UNIT_ID" val="custom20205418_22*a*1"/>
  <p:tag name="KSO_WM_UNIT_ISNUMDGMTITLE" val="0"/>
  <p:tag name="KSO_WM_DIAGRAM_GROUP_CODE" val="l1-3"/>
</p:tagLst>
</file>

<file path=ppt/tags/tag365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i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2*l_h_i*1_2_1"/>
</p:tagLst>
</file>

<file path=ppt/tags/tag366.xml><?xml version="1.0" encoding="utf-8"?>
<p:tagLst xmlns:p="http://schemas.openxmlformats.org/presentationml/2006/main">
  <p:tag name="KSO_WM_UNIT_COLOR_SCHEME_SHAPE_ID" val="53"/>
  <p:tag name="KSO_WM_UNIT_COLOR_SCHEME_PARENT_PAGE" val="0_1"/>
  <p:tag name="KSO_WM_UNIT_FOIL_COLOR" val="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SUBTYPE" val="b"/>
  <p:tag name="KSO_WM_UNIT_TYPE" val="l_h_i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2*l_h_i*1_1_1"/>
</p:tagLst>
</file>

<file path=ppt/tags/tag367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i"/>
  <p:tag name="KSO_WM_UNIT_INDEX" val="1_1_2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2*l_h_i*1_1_2"/>
</p:tagLst>
</file>

<file path=ppt/tags/tag368.xml><?xml version="1.0" encoding="utf-8"?>
<p:tagLst xmlns:p="http://schemas.openxmlformats.org/presentationml/2006/main">
  <p:tag name="KSO_WM_UNIT_TEXT_PART_ID_V2" val="d-3-1"/>
  <p:tag name="KSO_WM_UNIT_COLOR_SCHEME_SHAPE_ID" val="50"/>
  <p:tag name="KSO_WM_UNIT_COLOR_SCHEME_PARENT_PAGE" val="0_1"/>
  <p:tag name="KSO_WM_UNIT_DIAGRAM_MODELTYPE" val="stripeEnum"/>
  <p:tag name="KSO_WM_UNIT_PRESET_TEXT" val="点击此处添加正文文字，文字是您思想的提炼，请尽可能言简意赅的阐述您的观点。"/>
  <p:tag name="KSO_WM_UNIT_NOCLEAR" val="0"/>
  <p:tag name="KSO_WM_UNIT_VALUE" val="39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f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2*l_h_f*1_2_1"/>
  <p:tag name="KSO_WM_UNIT_TEXT_SUBTYPE" val="a"/>
  <p:tag name="KSO_WM_UNIT_SUBTYPE" val="a"/>
</p:tagLst>
</file>

<file path=ppt/tags/tag369.xml><?xml version="1.0" encoding="utf-8"?>
<p:tagLst xmlns:p="http://schemas.openxmlformats.org/presentationml/2006/main">
  <p:tag name="KSO_WM_UNIT_TEXT_PART_ID_V2" val="c-3-1"/>
  <p:tag name="KSO_WM_UNIT_COLOR_SCHEME_SHAPE_ID" val="51"/>
  <p:tag name="KSO_WM_UNIT_COLOR_SCHEME_PARENT_PAGE" val="0_1"/>
  <p:tag name="KSO_WM_UNIT_DIAGRAM_MODELTYPE" val="stripeEnum"/>
  <p:tag name="KSO_WM_UNIT_ISCONTENTSTITLE" val="0"/>
  <p:tag name="KSO_WM_UNIT_PRESET_TEXT" val="单击此处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a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2*l_h_a*1_2_1"/>
  <p:tag name="KSO_WM_UNIT_ISNUMDGMTITLE" val="0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COLOR_SCHEME_SHAPE_ID" val="47"/>
  <p:tag name="KSO_WM_UNIT_COLOR_SCHEME_PARENT_PAGE" val="0_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SUBTYPE" val="d"/>
  <p:tag name="KSO_WM_UNIT_TYPE" val="l_h_i"/>
  <p:tag name="KSO_WM_UNIT_INDEX" val="1_2_2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2*l_h_i*1_2_2"/>
</p:tagLst>
</file>

<file path=ppt/tags/tag371.xml><?xml version="1.0" encoding="utf-8"?>
<p:tagLst xmlns:p="http://schemas.openxmlformats.org/presentationml/2006/main">
  <p:tag name="KSO_WM_UNIT_TEXT_PART_ID_V2" val="d-3-1"/>
  <p:tag name="KSO_WM_UNIT_COLOR_SCHEME_SHAPE_ID" val="59"/>
  <p:tag name="KSO_WM_UNIT_COLOR_SCHEME_PARENT_PAGE" val="0_1"/>
  <p:tag name="KSO_WM_UNIT_DIAGRAM_MODELTYPE" val="stripeEnum"/>
  <p:tag name="KSO_WM_UNIT_PRESET_TEXT" val="点击此处添加正文文字，文字是您思想的提炼，请尽可能言简意赅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f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2*l_h_f*1_1_1"/>
  <p:tag name="KSO_WM_UNIT_TEXT_SUBTYPE" val="a"/>
  <p:tag name="KSO_WM_UNIT_SUBTYPE" val="a"/>
</p:tagLst>
</file>

<file path=ppt/tags/tag372.xml><?xml version="1.0" encoding="utf-8"?>
<p:tagLst xmlns:p="http://schemas.openxmlformats.org/presentationml/2006/main">
  <p:tag name="KSO_WM_UNIT_TEXT_PART_ID_V2" val="c-3-1"/>
  <p:tag name="KSO_WM_UNIT_COLOR_SCHEME_SHAPE_ID" val="60"/>
  <p:tag name="KSO_WM_UNIT_COLOR_SCHEME_PARENT_PAGE" val="0_1"/>
  <p:tag name="KSO_WM_UNIT_DIAGRAM_MODELTYPE" val="stripeEnum"/>
  <p:tag name="KSO_WM_UNIT_ISCONTENTSTITLE" val="0"/>
  <p:tag name="KSO_WM_UNIT_PRESET_TEXT" val="单击此处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a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2*l_h_a*1_1_1"/>
  <p:tag name="KSO_WM_UNIT_ISNUMDGMTITLE" val="0"/>
</p:tagLst>
</file>

<file path=ppt/tags/tag373.xml><?xml version="1.0" encoding="utf-8"?>
<p:tagLst xmlns:p="http://schemas.openxmlformats.org/presentationml/2006/main">
  <p:tag name="KSO_WM_UNIT_COLOR_SCHEME_SHAPE_ID" val="53"/>
  <p:tag name="KSO_WM_UNIT_COLOR_SCHEME_PARENT_PAGE" val="0_1"/>
  <p:tag name="KSO_WM_UNIT_FOIL_COLOR" val="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SUBTYPE" val="b"/>
  <p:tag name="KSO_WM_UNIT_TYPE" val="l_h_i"/>
  <p:tag name="KSO_WM_UNIT_INDEX" val="1_2_3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2*l_h_i*1_2_3"/>
</p:tagLst>
</file>

<file path=ppt/tags/tag374.xml><?xml version="1.0" encoding="utf-8"?>
<p:tagLst xmlns:p="http://schemas.openxmlformats.org/presentationml/2006/main">
  <p:tag name="KSO_WM_UNIT_COLOR_SCHEME_SHAPE_ID" val="47"/>
  <p:tag name="KSO_WM_UNIT_COLOR_SCHEME_PARENT_PAGE" val="0_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SUBTYPE" val="d"/>
  <p:tag name="KSO_WM_UNIT_TYPE" val="l_h_i"/>
  <p:tag name="KSO_WM_UNIT_INDEX" val="1_1_3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2*l_h_i*1_1_3"/>
</p:tagLst>
</file>

<file path=ppt/tags/tag375.xml><?xml version="1.0" encoding="utf-8"?>
<p:tagLst xmlns:p="http://schemas.openxmlformats.org/presentationml/2006/main">
  <p:tag name="KSO_WM_SLIDE_LAYOUT_INFO" val="{&quot;direction&quot;:0,&quot;horizontalAlign&quot;:-1,&quot;verticalAlign&quot;:-1,&quot;type&quot;:0,&quot;diagramDirection&quot;:0,&quot;canSetOverLayout&quot;:0,&quot;isOverLayout&quot;:0,&quot;margin&quot;:{&quot;left&quot;:1.69,&quot;top&quot;:1.69,&quot;right&quot;:1.69,&quot;bottom&quot;:1.69},&quot;edge&quot;:{&quot;left&quot;:true,&quot;top&quot;:true,&quot;right&quot;:true,&quot;bottom&quot;:true},&quot;backgroundInfo&quot;:[{&quot;type&quot;:&quot;frame&quot;,&quot;left&quot;:0.0,&quot;top&quot;:0.0,&quot;right&quot;:0.0,&quot;bottom&quot;:0.0,&quot;leftAbs&quot;:false,&quot;topAbs&quot;:false,&quot;rightAbs&quot;:false,&quot;bottomAbs&quot;:false}]}"/>
  <p:tag name="KSO_WM_SLIDE_BACKGROUND" val="[&quot;frame&quot;]"/>
  <p:tag name="KSO_WM_SLIDE_RATIO" val="1.777778"/>
  <p:tag name="KSO_WM_SLIDE_COLORSCHEME_VERSION" val="3.2"/>
  <p:tag name="KSO_WM_TEMPLATE_SUBCATEGORY" val="0"/>
  <p:tag name="KSO_WM_SLIDE_TYPE" val="text"/>
  <p:tag name="KSO_WM_SLIDE_SUBTYPE" val="diag"/>
  <p:tag name="KSO_WM_SLIDE_ITEM_CNT" val="2"/>
  <p:tag name="KSO_WM_SLIDE_INDEX" val="22"/>
  <p:tag name="KSO_WM_SLIDE_SIZE" val="851.35*251.835"/>
  <p:tag name="KSO_WM_SLIDE_POSITION" val="54.3247*180.837"/>
  <p:tag name="KSO_WM_DIAGRAM_GROUP_CODE" val="l1-3"/>
  <p:tag name="KSO_WM_SLIDE_DIAGTYPE" val="l"/>
  <p:tag name="KSO_WM_TAG_VERSION" val="1.0"/>
  <p:tag name="KSO_WM_BEAUTIFY_FLAG" val="#wm#"/>
  <p:tag name="KSO_WM_SLIDE_LAYOUT" val="a_i_l"/>
  <p:tag name="KSO_WM_SLIDE_LAYOUT_CNT" val="1_1_1"/>
  <p:tag name="KSO_WM_TEMPLATE_MASTER_TYPE" val="1"/>
  <p:tag name="KSO_WM_TEMPLATE_COLOR_TYPE" val="1"/>
  <p:tag name="KSO_WM_TEMPLATE_CATEGORY" val="custom"/>
  <p:tag name="KSO_WM_TEMPLATE_INDEX" val="20205418"/>
  <p:tag name="KSO_WM_SLIDE_ID" val="custom20205418_22"/>
  <p:tag name="KSO_WM_SPECIAL_SOURCE" val="bdnull"/>
</p:tagLst>
</file>

<file path=ppt/tags/tag376.xml><?xml version="1.0" encoding="utf-8"?>
<p:tagLst xmlns:p="http://schemas.openxmlformats.org/presentationml/2006/main">
  <p:tag name="KSO_WM_SLIDE_BACKGROUND_TYPE" val="frame"/>
  <p:tag name="KSO_WM_TEMPLATE_CATEGORY" val="custom"/>
  <p:tag name="KSO_WM_TEMPLATE_INDEX" val="20205418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5418_23*i*1"/>
  <p:tag name="KSO_WM_UNIT_LAYERLEVEL" val="1"/>
  <p:tag name="KSO_WM_TAG_VERSION" val="1.0"/>
  <p:tag name="KSO_WM_BEAUTIFY_FLAG" val="#wm#"/>
</p:tagLst>
</file>

<file path=ppt/tags/tag377.xml><?xml version="1.0" encoding="utf-8"?>
<p:tagLst xmlns:p="http://schemas.openxmlformats.org/presentationml/2006/main">
  <p:tag name="KSO_WM_SLIDE_BACKGROUND_TYPE" val="frame"/>
  <p:tag name="KSO_WM_UNIT_SUBTYPE" val="h"/>
  <p:tag name="KSO_WM_TEMPLATE_CATEGORY" val="custom"/>
  <p:tag name="KSO_WM_TEMPLATE_INDEX" val="20205418"/>
  <p:tag name="KSO_WM_UNIT_ID" val="custom20205418_23*i*2"/>
  <p:tag name="KSO_WM_UNIT_TYPE" val="i"/>
  <p:tag name="KSO_WM_UNIT_INDEX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LAYERLEVEL" val="1"/>
  <p:tag name="KSO_WM_TAG_VERSION" val="1.0"/>
  <p:tag name="KSO_WM_BEAUTIFY_FLAG" val="#wm#"/>
</p:tagLst>
</file>

<file path=ppt/tags/tag3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PRESET_TEXT" val="单击此处添加大标题"/>
  <p:tag name="KSO_WM_UNIT_NOCLEAR" val="0"/>
  <p:tag name="KSO_WM_UNIT_VALUE" val="26"/>
  <p:tag name="KSO_WM_UNIT_TYPE" val="a"/>
  <p:tag name="KSO_WM_UNIT_INDEX" val="1"/>
  <p:tag name="KSO_WM_UNIT_BLOCK" val="0"/>
  <p:tag name="KSO_WM_TEMPLATE_CATEGORY" val="custom"/>
  <p:tag name="KSO_WM_TEMPLATE_INDEX" val="20205418"/>
  <p:tag name="KSO_WM_UNIT_ID" val="custom20205418_23*a*1"/>
  <p:tag name="KSO_WM_UNIT_ISNUMDGMTITLE" val="0"/>
  <p:tag name="KSO_WM_DIAGRAM_GROUP_CODE" val="l1-3"/>
</p:tagLst>
</file>

<file path=ppt/tags/tag379.xml><?xml version="1.0" encoding="utf-8"?>
<p:tagLst xmlns:p="http://schemas.openxmlformats.org/presentationml/2006/main">
  <p:tag name="KSO_WM_UNIT_COLOR_SCHEME_SHAPE_ID" val="53"/>
  <p:tag name="KSO_WM_UNIT_COLOR_SCHEME_PARENT_PAGE" val="0_1"/>
  <p:tag name="KSO_WM_UNIT_FOIL_COLOR" val="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SUBTYPE" val="b"/>
  <p:tag name="KSO_WM_UNIT_TYPE" val="l_h_i"/>
  <p:tag name="KSO_WM_UNIT_INDEX" val="1_3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3*l_h_i*1_3_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COLOR_SCHEME_SHAPE_ID" val="53"/>
  <p:tag name="KSO_WM_UNIT_COLOR_SCHEME_PARENT_PAGE" val="0_1"/>
  <p:tag name="KSO_WM_UNIT_FOIL_COLOR" val="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SUBTYPE" val="b"/>
  <p:tag name="KSO_WM_UNIT_TYPE" val="l_h_i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3*l_h_i*1_2_1"/>
</p:tagLst>
</file>

<file path=ppt/tags/tag381.xml><?xml version="1.0" encoding="utf-8"?>
<p:tagLst xmlns:p="http://schemas.openxmlformats.org/presentationml/2006/main">
  <p:tag name="KSO_WM_UNIT_COLOR_SCHEME_SHAPE_ID" val="53"/>
  <p:tag name="KSO_WM_UNIT_COLOR_SCHEME_PARENT_PAGE" val="0_1"/>
  <p:tag name="KSO_WM_UNIT_FOIL_COLOR" val="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SUBTYPE" val="b"/>
  <p:tag name="KSO_WM_UNIT_TYPE" val="l_h_i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3*l_h_i*1_1_1"/>
</p:tagLst>
</file>

<file path=ppt/tags/tag382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i"/>
  <p:tag name="KSO_WM_UNIT_INDEX" val="1_3_2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3*l_h_i*1_3_2"/>
</p:tagLst>
</file>

<file path=ppt/tags/tag383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i"/>
  <p:tag name="KSO_WM_UNIT_INDEX" val="1_2_2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3*l_h_i*1_2_2"/>
</p:tagLst>
</file>

<file path=ppt/tags/tag384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i"/>
  <p:tag name="KSO_WM_UNIT_INDEX" val="1_1_2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3*l_h_i*1_1_2"/>
</p:tagLst>
</file>

<file path=ppt/tags/tag385.xml><?xml version="1.0" encoding="utf-8"?>
<p:tagLst xmlns:p="http://schemas.openxmlformats.org/presentationml/2006/main">
  <p:tag name="KSO_WM_UNIT_TEXT_PART_ID_V2" val="d-3-1"/>
  <p:tag name="KSO_WM_UNIT_COLOR_SCHEME_SHAPE_ID" val="38"/>
  <p:tag name="KSO_WM_UNIT_COLOR_SCHEME_PARENT_PAGE" val="0_2"/>
  <p:tag name="KSO_WM_UNIT_DIAGRAM_MODELTYPE" val="stripeEnum"/>
  <p:tag name="KSO_WM_UNIT_PRESET_TEXT" val="点击此处添加正文文字，文字是您思想的提炼，请尽可能言简意赅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f"/>
  <p:tag name="KSO_WM_UNIT_INDEX" val="1_3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3*l_h_f*1_3_1"/>
  <p:tag name="KSO_WM_UNIT_TEXT_SUBTYPE" val="a"/>
  <p:tag name="KSO_WM_UNIT_SUBTYPE" val="a"/>
</p:tagLst>
</file>

<file path=ppt/tags/tag386.xml><?xml version="1.0" encoding="utf-8"?>
<p:tagLst xmlns:p="http://schemas.openxmlformats.org/presentationml/2006/main">
  <p:tag name="KSO_WM_UNIT_TEXT_PART_ID_V2" val="c-3-1"/>
  <p:tag name="KSO_WM_UNIT_COLOR_SCHEME_SHAPE_ID" val="41"/>
  <p:tag name="KSO_WM_UNIT_COLOR_SCHEME_PARENT_PAGE" val="0_2"/>
  <p:tag name="KSO_WM_UNIT_DIAGRAM_MODELTYPE" val="stripeEnum"/>
  <p:tag name="KSO_WM_UNIT_ISCONTENTSTITLE" val="0"/>
  <p:tag name="KSO_WM_UNIT_PRESET_TEXT" val="单击此处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a"/>
  <p:tag name="KSO_WM_UNIT_INDEX" val="1_3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3*l_h_a*1_3_1"/>
  <p:tag name="KSO_WM_UNIT_ISNUMDGMTITLE" val="0"/>
</p:tagLst>
</file>

<file path=ppt/tags/tag387.xml><?xml version="1.0" encoding="utf-8"?>
<p:tagLst xmlns:p="http://schemas.openxmlformats.org/presentationml/2006/main">
  <p:tag name="KSO_WM_UNIT_COLOR_SCHEME_SHAPE_ID" val="37"/>
  <p:tag name="KSO_WM_UNIT_COLOR_SCHEME_PARENT_PAGE" val="0_2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SUBTYPE" val="d"/>
  <p:tag name="KSO_WM_UNIT_TYPE" val="l_h_i"/>
  <p:tag name="KSO_WM_UNIT_INDEX" val="1_3_3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3*l_h_i*1_3_3"/>
</p:tagLst>
</file>

<file path=ppt/tags/tag388.xml><?xml version="1.0" encoding="utf-8"?>
<p:tagLst xmlns:p="http://schemas.openxmlformats.org/presentationml/2006/main">
  <p:tag name="KSO_WM_UNIT_TEXT_PART_ID_V2" val="d-3-1"/>
  <p:tag name="KSO_WM_UNIT_COLOR_SCHEME_SHAPE_ID" val="50"/>
  <p:tag name="KSO_WM_UNIT_COLOR_SCHEME_PARENT_PAGE" val="0_2"/>
  <p:tag name="KSO_WM_UNIT_DIAGRAM_MODELTYPE" val="stripeEnum"/>
  <p:tag name="KSO_WM_UNIT_PRESET_TEXT" val="点击此处添加正文文字，文字是您思想的提炼，请尽可能言简意赅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f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3*l_h_f*1_2_1"/>
  <p:tag name="KSO_WM_UNIT_TEXT_SUBTYPE" val="a"/>
  <p:tag name="KSO_WM_UNIT_SUBTYPE" val="a"/>
</p:tagLst>
</file>

<file path=ppt/tags/tag389.xml><?xml version="1.0" encoding="utf-8"?>
<p:tagLst xmlns:p="http://schemas.openxmlformats.org/presentationml/2006/main">
  <p:tag name="KSO_WM_UNIT_TEXT_PART_ID_V2" val="c-3-1"/>
  <p:tag name="KSO_WM_UNIT_COLOR_SCHEME_SHAPE_ID" val="51"/>
  <p:tag name="KSO_WM_UNIT_COLOR_SCHEME_PARENT_PAGE" val="0_2"/>
  <p:tag name="KSO_WM_UNIT_DIAGRAM_MODELTYPE" val="stripeEnum"/>
  <p:tag name="KSO_WM_UNIT_ISCONTENTSTITLE" val="0"/>
  <p:tag name="KSO_WM_UNIT_PRESET_TEXT" val="单击此处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a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3*l_h_a*1_2_1"/>
  <p:tag name="KSO_WM_UNIT_ISNUMDGMTITLE" val="0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COLOR_SCHEME_SHAPE_ID" val="47"/>
  <p:tag name="KSO_WM_UNIT_COLOR_SCHEME_PARENT_PAGE" val="0_2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SUBTYPE" val="d"/>
  <p:tag name="KSO_WM_UNIT_TYPE" val="l_h_i"/>
  <p:tag name="KSO_WM_UNIT_INDEX" val="1_2_3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3*l_h_i*1_2_3"/>
</p:tagLst>
</file>

<file path=ppt/tags/tag391.xml><?xml version="1.0" encoding="utf-8"?>
<p:tagLst xmlns:p="http://schemas.openxmlformats.org/presentationml/2006/main">
  <p:tag name="KSO_WM_UNIT_TEXT_PART_ID_V2" val="d-3-1"/>
  <p:tag name="KSO_WM_UNIT_COLOR_SCHEME_SHAPE_ID" val="59"/>
  <p:tag name="KSO_WM_UNIT_COLOR_SCHEME_PARENT_PAGE" val="0_2"/>
  <p:tag name="KSO_WM_UNIT_DIAGRAM_MODELTYPE" val="stripeEnum"/>
  <p:tag name="KSO_WM_UNIT_PRESET_TEXT" val="点击此处添加正文文字，文字是您思想的提炼，请尽可能言简意赅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f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3*l_h_f*1_1_1"/>
  <p:tag name="KSO_WM_UNIT_TEXT_SUBTYPE" val="a"/>
  <p:tag name="KSO_WM_UNIT_SUBTYPE" val="a"/>
</p:tagLst>
</file>

<file path=ppt/tags/tag392.xml><?xml version="1.0" encoding="utf-8"?>
<p:tagLst xmlns:p="http://schemas.openxmlformats.org/presentationml/2006/main">
  <p:tag name="KSO_WM_UNIT_TEXT_PART_ID_V2" val="c-3-1"/>
  <p:tag name="KSO_WM_UNIT_COLOR_SCHEME_SHAPE_ID" val="60"/>
  <p:tag name="KSO_WM_UNIT_COLOR_SCHEME_PARENT_PAGE" val="0_2"/>
  <p:tag name="KSO_WM_UNIT_DIAGRAM_MODELTYPE" val="stripeEnum"/>
  <p:tag name="KSO_WM_UNIT_ISCONTENTSTITLE" val="0"/>
  <p:tag name="KSO_WM_UNIT_PRESET_TEXT" val="单击此处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a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3*l_h_a*1_1_1"/>
  <p:tag name="KSO_WM_UNIT_ISNUMDGMTITLE" val="0"/>
</p:tagLst>
</file>

<file path=ppt/tags/tag393.xml><?xml version="1.0" encoding="utf-8"?>
<p:tagLst xmlns:p="http://schemas.openxmlformats.org/presentationml/2006/main">
  <p:tag name="KSO_WM_UNIT_COLOR_SCHEME_SHAPE_ID" val="58"/>
  <p:tag name="KSO_WM_UNIT_COLOR_SCHEME_PARENT_PAGE" val="0_2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SUBTYPE" val="d"/>
  <p:tag name="KSO_WM_UNIT_TYPE" val="l_h_i"/>
  <p:tag name="KSO_WM_UNIT_INDEX" val="1_1_3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3*l_h_i*1_1_3"/>
</p:tagLst>
</file>

<file path=ppt/tags/tag394.xml><?xml version="1.0" encoding="utf-8"?>
<p:tagLst xmlns:p="http://schemas.openxmlformats.org/presentationml/2006/main">
  <p:tag name="KSO_WM_SLIDE_LAYOUT_INFO" val="{&quot;direction&quot;:0,&quot;horizontalAlign&quot;:-1,&quot;verticalAlign&quot;:-1,&quot;type&quot;:0,&quot;diagramDirection&quot;:0,&quot;canSetOverLayout&quot;:0,&quot;isOverLayout&quot;:0,&quot;margin&quot;:{&quot;left&quot;:1.69,&quot;top&quot;:1.69,&quot;right&quot;:1.69,&quot;bottom&quot;:1.69},&quot;edge&quot;:{&quot;left&quot;:true,&quot;top&quot;:true,&quot;right&quot;:true,&quot;bottom&quot;:true},&quot;backgroundInfo&quot;:[{&quot;type&quot;:&quot;frame&quot;,&quot;left&quot;:0.0,&quot;top&quot;:0.0,&quot;right&quot;:0.0,&quot;bottom&quot;:0.0,&quot;leftAbs&quot;:false,&quot;topAbs&quot;:false,&quot;rightAbs&quot;:false,&quot;bottomAbs&quot;:false}]}"/>
  <p:tag name="KSO_WM_SLIDE_BACKGROUND" val="[&quot;frame&quot;]"/>
  <p:tag name="KSO_WM_SLIDE_RATIO" val="1.777778"/>
  <p:tag name="KSO_WM_SLIDE_COLORSCHEME_VERSION" val="3.2"/>
  <p:tag name="KSO_WM_TEMPLATE_SUBCATEGORY" val="0"/>
  <p:tag name="KSO_WM_SLIDE_TYPE" val="text"/>
  <p:tag name="KSO_WM_SLIDE_SUBTYPE" val="diag"/>
  <p:tag name="KSO_WM_SLIDE_ITEM_CNT" val="3"/>
  <p:tag name="KSO_WM_SLIDE_INDEX" val="23"/>
  <p:tag name="KSO_WM_SLIDE_SIZE" val="851.397*345.2"/>
  <p:tag name="KSO_WM_SLIDE_POSITION" val="54.3014*134.154"/>
  <p:tag name="KSO_WM_DIAGRAM_GROUP_CODE" val="l1-3"/>
  <p:tag name="KSO_WM_SLIDE_DIAGTYPE" val="l"/>
  <p:tag name="KSO_WM_TAG_VERSION" val="1.0"/>
  <p:tag name="KSO_WM_BEAUTIFY_FLAG" val="#wm#"/>
  <p:tag name="KSO_WM_SLIDE_LAYOUT" val="a_i_l"/>
  <p:tag name="KSO_WM_SLIDE_LAYOUT_CNT" val="1_1_1"/>
  <p:tag name="KSO_WM_TEMPLATE_MASTER_TYPE" val="1"/>
  <p:tag name="KSO_WM_TEMPLATE_COLOR_TYPE" val="1"/>
  <p:tag name="KSO_WM_TEMPLATE_CATEGORY" val="custom"/>
  <p:tag name="KSO_WM_TEMPLATE_INDEX" val="20205418"/>
  <p:tag name="KSO_WM_SLIDE_ID" val="custom20205418_23"/>
  <p:tag name="KSO_WM_SPECIAL_SOURCE" val="bdnull"/>
</p:tagLst>
</file>

<file path=ppt/tags/tag395.xml><?xml version="1.0" encoding="utf-8"?>
<p:tagLst xmlns:p="http://schemas.openxmlformats.org/presentationml/2006/main">
  <p:tag name="KSO_WM_SLIDE_BACKGROUND_TYPE" val="frame"/>
  <p:tag name="KSO_WM_TEMPLATE_CATEGORY" val="custom"/>
  <p:tag name="KSO_WM_TEMPLATE_INDEX" val="20205418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5418_24*i*1"/>
  <p:tag name="KSO_WM_UNIT_LAYERLEVEL" val="1"/>
  <p:tag name="KSO_WM_TAG_VERSION" val="1.0"/>
  <p:tag name="KSO_WM_BEAUTIFY_FLAG" val="#wm#"/>
</p:tagLst>
</file>

<file path=ppt/tags/tag396.xml><?xml version="1.0" encoding="utf-8"?>
<p:tagLst xmlns:p="http://schemas.openxmlformats.org/presentationml/2006/main">
  <p:tag name="KSO_WM_SLIDE_BACKGROUND_TYPE" val="frame"/>
  <p:tag name="KSO_WM_UNIT_SUBTYPE" val="h"/>
  <p:tag name="KSO_WM_TEMPLATE_CATEGORY" val="custom"/>
  <p:tag name="KSO_WM_TEMPLATE_INDEX" val="20205418"/>
  <p:tag name="KSO_WM_UNIT_ID" val="custom20205418_24*i*2"/>
  <p:tag name="KSO_WM_UNIT_TYPE" val="i"/>
  <p:tag name="KSO_WM_UNIT_INDEX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LAYERLEVEL" val="1"/>
  <p:tag name="KSO_WM_TAG_VERSION" val="1.0"/>
  <p:tag name="KSO_WM_BEAUTIFY_FLAG" val="#wm#"/>
</p:tagLst>
</file>

<file path=ppt/tags/tag3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ISCONTENTSTITLE" val="0"/>
  <p:tag name="KSO_WM_UNIT_PRESET_TEXT" val="单击此处添加大标题"/>
  <p:tag name="KSO_WM_UNIT_NOCLEAR" val="0"/>
  <p:tag name="KSO_WM_UNIT_VALUE" val="26"/>
  <p:tag name="KSO_WM_UNIT_TYPE" val="a"/>
  <p:tag name="KSO_WM_UNIT_INDEX" val="1"/>
  <p:tag name="KSO_WM_UNIT_BLOCK" val="0"/>
  <p:tag name="KSO_WM_TEMPLATE_CATEGORY" val="custom"/>
  <p:tag name="KSO_WM_TEMPLATE_INDEX" val="20205418"/>
  <p:tag name="KSO_WM_UNIT_ID" val="custom20205418_24*a*1"/>
  <p:tag name="KSO_WM_UNIT_ISNUMDGMTITLE" val="0"/>
  <p:tag name="KSO_WM_DIAGRAM_GROUP_CODE" val="l1-3"/>
</p:tagLst>
</file>

<file path=ppt/tags/tag398.xml><?xml version="1.0" encoding="utf-8"?>
<p:tagLst xmlns:p="http://schemas.openxmlformats.org/presentationml/2006/main">
  <p:tag name="KSO_WM_UNIT_COLOR_SCHEME_SHAPE_ID" val="53"/>
  <p:tag name="KSO_WM_UNIT_COLOR_SCHEME_PARENT_PAGE" val="0_1"/>
  <p:tag name="KSO_WM_UNIT_FOIL_COLOR" val="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SUBTYPE" val="b"/>
  <p:tag name="KSO_WM_UNIT_TYPE" val="l_h_i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4*l_h_i*1_2_1"/>
</p:tagLst>
</file>

<file path=ppt/tags/tag399.xml><?xml version="1.0" encoding="utf-8"?>
<p:tagLst xmlns:p="http://schemas.openxmlformats.org/presentationml/2006/main">
  <p:tag name="KSO_WM_UNIT_COLOR_SCHEME_SHAPE_ID" val="53"/>
  <p:tag name="KSO_WM_UNIT_COLOR_SCHEME_PARENT_PAGE" val="0_1"/>
  <p:tag name="KSO_WM_UNIT_FOIL_COLOR" val="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SUBTYPE" val="b"/>
  <p:tag name="KSO_WM_UNIT_TYPE" val="l_h_i"/>
  <p:tag name="KSO_WM_UNIT_INDEX" val="1_3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4*l_h_i*1_3_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COLOR_SCHEME_SHAPE_ID" val="53"/>
  <p:tag name="KSO_WM_UNIT_COLOR_SCHEME_PARENT_PAGE" val="0_1"/>
  <p:tag name="KSO_WM_UNIT_FOIL_COLOR" val="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SUBTYPE" val="b"/>
  <p:tag name="KSO_WM_UNIT_TYPE" val="l_h_i"/>
  <p:tag name="KSO_WM_UNIT_INDEX" val="1_4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4*l_h_i*1_4_1"/>
</p:tagLst>
</file>

<file path=ppt/tags/tag401.xml><?xml version="1.0" encoding="utf-8"?>
<p:tagLst xmlns:p="http://schemas.openxmlformats.org/presentationml/2006/main">
  <p:tag name="KSO_WM_UNIT_COLOR_SCHEME_SHAPE_ID" val="53"/>
  <p:tag name="KSO_WM_UNIT_COLOR_SCHEME_PARENT_PAGE" val="0_1"/>
  <p:tag name="KSO_WM_UNIT_FOIL_COLOR" val="1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SUBTYPE" val="b"/>
  <p:tag name="KSO_WM_UNIT_TYPE" val="l_h_i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4*l_h_i*1_1_1"/>
</p:tagLst>
</file>

<file path=ppt/tags/tag402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i"/>
  <p:tag name="KSO_WM_UNIT_INDEX" val="1_2_2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4*l_h_i*1_2_2"/>
</p:tagLst>
</file>

<file path=ppt/tags/tag403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i"/>
  <p:tag name="KSO_WM_UNIT_INDEX" val="1_3_2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4*l_h_i*1_3_2"/>
</p:tagLst>
</file>

<file path=ppt/tags/tag404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i"/>
  <p:tag name="KSO_WM_UNIT_INDEX" val="1_4_2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4*l_h_i*1_4_2"/>
</p:tagLst>
</file>

<file path=ppt/tags/tag405.xml><?xml version="1.0" encoding="utf-8"?>
<p:tagLst xmlns:p="http://schemas.openxmlformats.org/presentationml/2006/main"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i"/>
  <p:tag name="KSO_WM_UNIT_INDEX" val="1_1_2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4*l_h_i*1_1_2"/>
</p:tagLst>
</file>

<file path=ppt/tags/tag406.xml><?xml version="1.0" encoding="utf-8"?>
<p:tagLst xmlns:p="http://schemas.openxmlformats.org/presentationml/2006/main">
  <p:tag name="KSO_WM_UNIT_TEXT_PART_ID_V2" val="d-3-1"/>
  <p:tag name="KSO_WM_UNIT_COLOR_SCHEME_SHAPE_ID" val="48"/>
  <p:tag name="KSO_WM_UNIT_COLOR_SCHEME_PARENT_PAGE" val="0_3"/>
  <p:tag name="KSO_WM_UNIT_DIAGRAM_MODELTYPE" val="stripeEnum"/>
  <p:tag name="KSO_WM_UNIT_PRESET_TEXT" val="点击此处添加正文文字，文字是您思想的提炼，请尽可能言简意赅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f"/>
  <p:tag name="KSO_WM_UNIT_INDEX" val="1_4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4*l_h_f*1_4_1"/>
  <p:tag name="KSO_WM_UNIT_TEXT_SUBTYPE" val="a"/>
  <p:tag name="KSO_WM_UNIT_SUBTYPE" val="a"/>
</p:tagLst>
</file>

<file path=ppt/tags/tag407.xml><?xml version="1.0" encoding="utf-8"?>
<p:tagLst xmlns:p="http://schemas.openxmlformats.org/presentationml/2006/main">
  <p:tag name="KSO_WM_UNIT_TEXT_PART_ID_V2" val="c-3-1"/>
  <p:tag name="KSO_WM_UNIT_COLOR_SCHEME_SHAPE_ID" val="49"/>
  <p:tag name="KSO_WM_UNIT_COLOR_SCHEME_PARENT_PAGE" val="0_3"/>
  <p:tag name="KSO_WM_UNIT_DIAGRAM_MODELTYPE" val="stripeEnum"/>
  <p:tag name="KSO_WM_UNIT_ISCONTENTSTITLE" val="0"/>
  <p:tag name="KSO_WM_UNIT_PRESET_TEXT" val="单击此处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a"/>
  <p:tag name="KSO_WM_UNIT_INDEX" val="1_4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4*l_h_a*1_4_1"/>
  <p:tag name="KSO_WM_UNIT_ISNUMDGMTITLE" val="0"/>
</p:tagLst>
</file>

<file path=ppt/tags/tag408.xml><?xml version="1.0" encoding="utf-8"?>
<p:tagLst xmlns:p="http://schemas.openxmlformats.org/presentationml/2006/main">
  <p:tag name="KSO_WM_UNIT_COLOR_SCHEME_SHAPE_ID" val="45"/>
  <p:tag name="KSO_WM_UNIT_COLOR_SCHEME_PARENT_PAGE" val="0_3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SUBTYPE" val="d"/>
  <p:tag name="KSO_WM_UNIT_TYPE" val="l_h_i"/>
  <p:tag name="KSO_WM_UNIT_INDEX" val="1_4_3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4*l_h_i*1_4_3"/>
</p:tagLst>
</file>

<file path=ppt/tags/tag409.xml><?xml version="1.0" encoding="utf-8"?>
<p:tagLst xmlns:p="http://schemas.openxmlformats.org/presentationml/2006/main">
  <p:tag name="KSO_WM_UNIT_TEXT_PART_ID_V2" val="d-3-1"/>
  <p:tag name="KSO_WM_UNIT_COLOR_SCHEME_SHAPE_ID" val="38"/>
  <p:tag name="KSO_WM_UNIT_COLOR_SCHEME_PARENT_PAGE" val="0_3"/>
  <p:tag name="KSO_WM_UNIT_DIAGRAM_MODELTYPE" val="stripeEnum"/>
  <p:tag name="KSO_WM_UNIT_PRESET_TEXT" val="点击此处添加正文文字，文字是您思想的提炼，请尽可能言简意赅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f"/>
  <p:tag name="KSO_WM_UNIT_INDEX" val="1_3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4*l_h_f*1_3_1"/>
  <p:tag name="KSO_WM_UNIT_TEXT_SUBTYPE" val="a"/>
  <p:tag name="KSO_WM_UNIT_SUBTYPE" val="a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TEXT_PART_ID_V2" val="c-3-1"/>
  <p:tag name="KSO_WM_UNIT_COLOR_SCHEME_SHAPE_ID" val="41"/>
  <p:tag name="KSO_WM_UNIT_COLOR_SCHEME_PARENT_PAGE" val="0_3"/>
  <p:tag name="KSO_WM_UNIT_DIAGRAM_MODELTYPE" val="stripeEnum"/>
  <p:tag name="KSO_WM_UNIT_ISCONTENTSTITLE" val="0"/>
  <p:tag name="KSO_WM_UNIT_PRESET_TEXT" val="单击此处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a"/>
  <p:tag name="KSO_WM_UNIT_INDEX" val="1_3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4*l_h_a*1_3_1"/>
  <p:tag name="KSO_WM_UNIT_ISNUMDGMTITLE" val="0"/>
</p:tagLst>
</file>

<file path=ppt/tags/tag411.xml><?xml version="1.0" encoding="utf-8"?>
<p:tagLst xmlns:p="http://schemas.openxmlformats.org/presentationml/2006/main">
  <p:tag name="KSO_WM_UNIT_COLOR_SCHEME_SHAPE_ID" val="37"/>
  <p:tag name="KSO_WM_UNIT_COLOR_SCHEME_PARENT_PAGE" val="0_3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SUBTYPE" val="d"/>
  <p:tag name="KSO_WM_UNIT_TYPE" val="l_h_i"/>
  <p:tag name="KSO_WM_UNIT_INDEX" val="1_3_3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4*l_h_i*1_3_3"/>
</p:tagLst>
</file>

<file path=ppt/tags/tag412.xml><?xml version="1.0" encoding="utf-8"?>
<p:tagLst xmlns:p="http://schemas.openxmlformats.org/presentationml/2006/main">
  <p:tag name="KSO_WM_UNIT_TEXT_PART_ID_V2" val="d-3-1"/>
  <p:tag name="KSO_WM_UNIT_COLOR_SCHEME_SHAPE_ID" val="50"/>
  <p:tag name="KSO_WM_UNIT_COLOR_SCHEME_PARENT_PAGE" val="0_3"/>
  <p:tag name="KSO_WM_UNIT_DIAGRAM_MODELTYPE" val="stripeEnum"/>
  <p:tag name="KSO_WM_UNIT_PRESET_TEXT" val="点击此处添加正文文字，文字是您思想的提炼，请尽可能言简意赅的阐述您的观点。"/>
  <p:tag name="KSO_WM_UNIT_NOCLEAR" val="0"/>
  <p:tag name="KSO_WM_UNIT_VALUE" val="39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f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4*l_h_f*1_2_1"/>
  <p:tag name="KSO_WM_UNIT_TEXT_SUBTYPE" val="a"/>
  <p:tag name="KSO_WM_UNIT_SUBTYPE" val="a"/>
</p:tagLst>
</file>

<file path=ppt/tags/tag413.xml><?xml version="1.0" encoding="utf-8"?>
<p:tagLst xmlns:p="http://schemas.openxmlformats.org/presentationml/2006/main">
  <p:tag name="KSO_WM_UNIT_TEXT_PART_ID_V2" val="c-3-1"/>
  <p:tag name="KSO_WM_UNIT_COLOR_SCHEME_SHAPE_ID" val="51"/>
  <p:tag name="KSO_WM_UNIT_COLOR_SCHEME_PARENT_PAGE" val="0_3"/>
  <p:tag name="KSO_WM_UNIT_DIAGRAM_MODELTYPE" val="stripeEnum"/>
  <p:tag name="KSO_WM_UNIT_ISCONTENTSTITLE" val="0"/>
  <p:tag name="KSO_WM_UNIT_PRESET_TEXT" val="单击此处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a"/>
  <p:tag name="KSO_WM_UNIT_INDEX" val="1_2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4*l_h_a*1_2_1"/>
  <p:tag name="KSO_WM_UNIT_ISNUMDGMTITLE" val="0"/>
</p:tagLst>
</file>

<file path=ppt/tags/tag414.xml><?xml version="1.0" encoding="utf-8"?>
<p:tagLst xmlns:p="http://schemas.openxmlformats.org/presentationml/2006/main">
  <p:tag name="KSO_WM_UNIT_COLOR_SCHEME_SHAPE_ID" val="47"/>
  <p:tag name="KSO_WM_UNIT_COLOR_SCHEME_PARENT_PAGE" val="0_3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SUBTYPE" val="d"/>
  <p:tag name="KSO_WM_UNIT_TYPE" val="l_h_i"/>
  <p:tag name="KSO_WM_UNIT_INDEX" val="1_2_3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4*l_h_i*1_2_3"/>
</p:tagLst>
</file>

<file path=ppt/tags/tag415.xml><?xml version="1.0" encoding="utf-8"?>
<p:tagLst xmlns:p="http://schemas.openxmlformats.org/presentationml/2006/main">
  <p:tag name="KSO_WM_UNIT_TEXT_PART_ID_V2" val="d-3-1"/>
  <p:tag name="KSO_WM_UNIT_COLOR_SCHEME_SHAPE_ID" val="59"/>
  <p:tag name="KSO_WM_UNIT_COLOR_SCHEME_PARENT_PAGE" val="0_3"/>
  <p:tag name="KSO_WM_UNIT_DIAGRAM_MODELTYPE" val="stripeEnum"/>
  <p:tag name="KSO_WM_UNIT_PRESET_TEXT" val="点击此处添加正文文字，文字是您思想的提炼，请尽可能言简意赅的阐述您的观点。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f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4*l_h_f*1_1_1"/>
  <p:tag name="KSO_WM_UNIT_TEXT_SUBTYPE" val="a"/>
  <p:tag name="KSO_WM_UNIT_SUBTYPE" val="a"/>
</p:tagLst>
</file>

<file path=ppt/tags/tag416.xml><?xml version="1.0" encoding="utf-8"?>
<p:tagLst xmlns:p="http://schemas.openxmlformats.org/presentationml/2006/main">
  <p:tag name="KSO_WM_UNIT_TEXT_PART_ID_V2" val="c-3-1"/>
  <p:tag name="KSO_WM_UNIT_COLOR_SCHEME_SHAPE_ID" val="60"/>
  <p:tag name="KSO_WM_UNIT_COLOR_SCHEME_PARENT_PAGE" val="0_3"/>
  <p:tag name="KSO_WM_UNIT_DIAGRAM_MODELTYPE" val="stripeEnum"/>
  <p:tag name="KSO_WM_UNIT_ISCONTENTSTITLE" val="0"/>
  <p:tag name="KSO_WM_UNIT_PRESET_TEXT" val="单击此处添加小标题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l_h_a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4*l_h_a*1_1_1"/>
  <p:tag name="KSO_WM_UNIT_ISNUMDGMTITLE" val="0"/>
</p:tagLst>
</file>

<file path=ppt/tags/tag417.xml><?xml version="1.0" encoding="utf-8"?>
<p:tagLst xmlns:p="http://schemas.openxmlformats.org/presentationml/2006/main">
  <p:tag name="KSO_WM_UNIT_COLOR_SCHEME_SHAPE_ID" val="58"/>
  <p:tag name="KSO_WM_UNIT_COLOR_SCHEME_PARENT_PAGE" val="0_3"/>
  <p:tag name="KSO_WM_UNIT_DIAGRAM_MODELTYPE" val="stripeEnum"/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SUBTYPE" val="d"/>
  <p:tag name="KSO_WM_UNIT_TYPE" val="l_h_i"/>
  <p:tag name="KSO_WM_UNIT_INDEX" val="1_1_3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4*l_h_i*1_1_3"/>
</p:tagLst>
</file>

<file path=ppt/tags/tag418.xml><?xml version="1.0" encoding="utf-8"?>
<p:tagLst xmlns:p="http://schemas.openxmlformats.org/presentationml/2006/main">
  <p:tag name="KSO_WM_SLIDE_LAYOUT_INFO" val="{&quot;direction&quot;:0,&quot;horizontalAlign&quot;:-1,&quot;verticalAlign&quot;:-1,&quot;type&quot;:0,&quot;diagramDirection&quot;:0,&quot;canSetOverLayout&quot;:0,&quot;isOverLayout&quot;:0,&quot;margin&quot;:{&quot;left&quot;:1.69,&quot;top&quot;:1.69,&quot;right&quot;:1.69,&quot;bottom&quot;:1.69},&quot;edge&quot;:{&quot;left&quot;:true,&quot;top&quot;:true,&quot;right&quot;:true,&quot;bottom&quot;:true},&quot;backgroundInfo&quot;:[{&quot;type&quot;:&quot;frame&quot;,&quot;left&quot;:0.0,&quot;top&quot;:0.0,&quot;right&quot;:0.0,&quot;bottom&quot;:0.0,&quot;leftAbs&quot;:false,&quot;topAbs&quot;:false,&quot;rightAbs&quot;:false,&quot;bottomAbs&quot;:false}]}"/>
  <p:tag name="KSO_WM_SLIDE_BACKGROUND" val="[&quot;frame&quot;]"/>
  <p:tag name="KSO_WM_SLIDE_RATIO" val="1.777778"/>
  <p:tag name="KSO_WM_SLIDE_COLORSCHEME_VERSION" val="3.2"/>
  <p:tag name="KSO_WM_TEMPLATE_SUBCATEGORY" val="0"/>
  <p:tag name="KSO_WM_SLIDE_TYPE" val="text"/>
  <p:tag name="KSO_WM_SLIDE_SUBTYPE" val="diag"/>
  <p:tag name="KSO_WM_SLIDE_ITEM_CNT" val="4"/>
  <p:tag name="KSO_WM_SLIDE_INDEX" val="24"/>
  <p:tag name="KSO_WM_SLIDE_SIZE" val="851.372*360"/>
  <p:tag name="KSO_WM_SLIDE_POSITION" val="54.3139*126.754"/>
  <p:tag name="KSO_WM_DIAGRAM_GROUP_CODE" val="l1-3"/>
  <p:tag name="KSO_WM_SLIDE_DIAGTYPE" val="l"/>
  <p:tag name="KSO_WM_TAG_VERSION" val="1.0"/>
  <p:tag name="KSO_WM_BEAUTIFY_FLAG" val="#wm#"/>
  <p:tag name="KSO_WM_SLIDE_LAYOUT" val="a_i_l"/>
  <p:tag name="KSO_WM_SLIDE_LAYOUT_CNT" val="1_1_1"/>
  <p:tag name="KSO_WM_TEMPLATE_MASTER_TYPE" val="1"/>
  <p:tag name="KSO_WM_TEMPLATE_COLOR_TYPE" val="1"/>
  <p:tag name="KSO_WM_TEMPLATE_CATEGORY" val="custom"/>
  <p:tag name="KSO_WM_TEMPLATE_INDEX" val="20205418"/>
  <p:tag name="KSO_WM_SLIDE_ID" val="custom20205418_24"/>
  <p:tag name="KSO_WM_SPECIAL_SOURCE" val="bdnull"/>
</p:tagLst>
</file>

<file path=ppt/tags/tag419.xml><?xml version="1.0" encoding="utf-8"?>
<p:tagLst xmlns:p="http://schemas.openxmlformats.org/presentationml/2006/main">
  <p:tag name="KSO_WM_SLIDE_BACKGROUND_TYPE" val="frame"/>
  <p:tag name="KSO_WM_TEMPLATE_CATEGORY" val="custom"/>
  <p:tag name="KSO_WM_TEMPLATE_INDEX" val="20205418"/>
  <p:tag name="KSO_WM_UNIT_TYPE" val="i"/>
  <p:tag name="KSO_WM_UNIT_INDEX" val="1"/>
  <p:tag name="KSO_WM_UNIT_HIGHLIGHT" val="0"/>
  <p:tag name="KSO_WM_UNIT_COMPATIBLE" val="0"/>
  <p:tag name="KSO_WM_UNIT_DIAGRAM_ISNUMVISUAL" val="0"/>
  <p:tag name="KSO_WM_UNIT_DIAGRAM_ISREFERUNIT" val="0"/>
  <p:tag name="KSO_WM_DIAGRAM_GROUP_CODE" val="ε1-1"/>
  <p:tag name="KSO_WM_UNIT_ID" val="custom20205418_25*i*1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frame"/>
  <p:tag name="KSO_WM_UNIT_SUBTYPE" val="h"/>
  <p:tag name="KSO_WM_TEMPLATE_CATEGORY" val="custom"/>
  <p:tag name="KSO_WM_TEMPLATE_INDEX" val="20205418"/>
  <p:tag name="KSO_WM_UNIT_ID" val="custom20205418_25*i*2"/>
  <p:tag name="KSO_WM_UNIT_TYPE" val="i"/>
  <p:tag name="KSO_WM_UNIT_INDEX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DIAGRAM_GROUP_CODE" val="ε1-1"/>
  <p:tag name="KSO_WM_UNIT_LAYERLEVEL" val="1"/>
  <p:tag name="KSO_WM_TAG_VERSION" val="1.0"/>
  <p:tag name="KSO_WM_BEAUTIFY_FLAG" val="#wm#"/>
</p:tagLst>
</file>

<file path=ppt/tags/tag421.xml><?xml version="1.0" encoding="utf-8"?>
<p:tagLst xmlns:p="http://schemas.openxmlformats.org/presentationml/2006/main">
  <p:tag name="KSO_WM_UNIT_BLOCK" val="0"/>
  <p:tag name="KSO_WM_UNIT_IS_LAYOUT_DIAGRAM" val="1"/>
  <p:tag name="KSO_WM_UNIT_ISCONTENTSTITLE" val="0"/>
  <p:tag name="KSO_WM_UNIT_NOCLEAR" val="0"/>
  <p:tag name="KSO_WM_UNIT_VALUE" val="22"/>
  <p:tag name="KSO_WM_UNIT_HIGHLIGHT" val="0"/>
  <p:tag name="KSO_WM_UNIT_COMPATIBLE" val="0"/>
  <p:tag name="KSO_WM_UNIT_DIAGRAM_ISNUMVISUAL" val="0"/>
  <p:tag name="KSO_WM_UNIT_DIAGRAM_ISREFERUNIT" val="0"/>
  <p:tag name="KSO_WM_DIAGRAM_GROUP_CODE" val="ε1-1"/>
  <p:tag name="KSO_WM_UNIT_TYPE" val="h_a"/>
  <p:tag name="KSO_WM_UNIT_INDEX" val="1_1"/>
  <p:tag name="KSO_WM_UNIT_LAYERLEVEL" val="1_1"/>
  <p:tag name="KSO_WM_TAG_VERSION" val="1.0"/>
  <p:tag name="KSO_WM_BEAUTIFY_FLAG" val="#wm#"/>
  <p:tag name="KSO_WM_UNIT_PRESET_TEXT" val="单击添加小标题"/>
  <p:tag name="KSO_WM_TEMPLATE_CATEGORY" val="custom"/>
  <p:tag name="KSO_WM_TEMPLATE_INDEX" val="20205418"/>
  <p:tag name="KSO_WM_UNIT_ID" val="custom20205418_25*h_a*1_1"/>
  <p:tag name="KSO_WM_UNIT_ISNUMDGMTITLE" val="0"/>
</p:tagLst>
</file>

<file path=ppt/tags/tag422.xml><?xml version="1.0" encoding="utf-8"?>
<p:tagLst xmlns:p="http://schemas.openxmlformats.org/presentationml/2006/main">
  <p:tag name="KSO_WM_UNIT_BLOCK" val="0"/>
  <p:tag name="KSO_WM_UNIT_IS_LAYOUT_DIAGRAM" val="1"/>
  <p:tag name="KSO_WM_UNIT_NOCLEAR" val="0"/>
  <p:tag name="KSO_WM_UNIT_VALUE" val="75"/>
  <p:tag name="KSO_WM_UNIT_HIGHLIGHT" val="0"/>
  <p:tag name="KSO_WM_UNIT_COMPATIBLE" val="0"/>
  <p:tag name="KSO_WM_UNIT_DIAGRAM_ISNUMVISUAL" val="0"/>
  <p:tag name="KSO_WM_UNIT_DIAGRAM_ISREFERUNIT" val="0"/>
  <p:tag name="KSO_WM_DIAGRAM_GROUP_CODE" val="ε1-1"/>
  <p:tag name="KSO_WM_UNIT_TYPE" val="h_f"/>
  <p:tag name="KSO_WM_UNIT_INDEX" val="1_1"/>
  <p:tag name="KSO_WM_UNIT_LAYERLEVEL" val="1_1"/>
  <p:tag name="KSO_WM_TAG_VERSION" val="1.0"/>
  <p:tag name="KSO_WM_BEAUTIFY_FLAG" val="#wm#"/>
  <p:tag name="KSO_WM_UNIT_PRESET_TEXT" val="单击此处输入你的正文，文字是您思想的提炼，为了最终演示发布的良好效果，请尽量言简意赅的阐述观点；根据需要可酌情增减文字，以便观者可以准确理解您所传达的信息。"/>
  <p:tag name="KSO_WM_TEMPLATE_CATEGORY" val="custom"/>
  <p:tag name="KSO_WM_TEMPLATE_INDEX" val="20205418"/>
  <p:tag name="KSO_WM_UNIT_ID" val="custom20205418_25*h_f*1_1"/>
  <p:tag name="KSO_WM_UNIT_TEXT_SUBTYPE" val="a"/>
  <p:tag name="KSO_WM_UNIT_SUBTYPE" val="a"/>
</p:tagLst>
</file>

<file path=ppt/tags/tag423.xml><?xml version="1.0" encoding="utf-8"?>
<p:tagLst xmlns:p="http://schemas.openxmlformats.org/presentationml/2006/main">
  <p:tag name="KSO_WM_UNIT_BLOCK" val="0"/>
  <p:tag name="KSO_WM_UNIT_ISCONTENTSTITLE" val="0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ε1-1"/>
  <p:tag name="KSO_WM_UNIT_TYPE" val="a"/>
  <p:tag name="KSO_WM_UNIT_INDEX" val="1"/>
  <p:tag name="KSO_WM_UNIT_LAYERLEVEL" val="1"/>
  <p:tag name="KSO_WM_TAG_VERSION" val="1.0"/>
  <p:tag name="KSO_WM_BEAUTIFY_FLAG" val="#wm#"/>
  <p:tag name="KSO_WM_UNIT_PRESET_TEXT" val="单击此处添加大标题"/>
  <p:tag name="KSO_WM_TEMPLATE_CATEGORY" val="custom"/>
  <p:tag name="KSO_WM_TEMPLATE_INDEX" val="20205418"/>
  <p:tag name="KSO_WM_UNIT_ID" val="custom20205418_25*a*1"/>
  <p:tag name="KSO_WM_UNIT_ISNUMDGMTITLE" val="0"/>
</p:tagLst>
</file>

<file path=ppt/tags/tag424.xml><?xml version="1.0" encoding="utf-8"?>
<p:tagLst xmlns:p="http://schemas.openxmlformats.org/presentationml/2006/main">
  <p:tag name="KSO_WM_UNIT_DIAGRAM_NUMVISUAL_CHANGE_MODES" val="32"/>
  <p:tag name="KSO_WM_UNIT_BLOCK" val="0"/>
  <p:tag name="KSO_WM_UNIT_DIAGRAM_MODELTYPE" val="numdgm"/>
  <p:tag name="KSO_WM_UNIT_DIAGRAM_MAX_ITEM_COUNT" val="4"/>
  <p:tag name="KSO_WM_UNIT_DIAGRAM_SUBTYPE" val="a"/>
  <p:tag name="KSO_WM_UNIT_NOCLEAR" val="0"/>
  <p:tag name="KSO_WM_UNIT_VALUE" val="2"/>
  <p:tag name="KSO_WM_UNIT_HIGHLIGHT" val="0"/>
  <p:tag name="KSO_WM_UNIT_COMPATIBLE" val="0"/>
  <p:tag name="KSO_WM_UNIT_DIAGRAM_ISNUMVISUAL" val="1"/>
  <p:tag name="KSO_WM_UNIT_DIAGRAM_ISREFERUNIT" val="0"/>
  <p:tag name="KSO_WM_UNIT_DIAGRAM_NUM_VALUE" val="60"/>
  <p:tag name="KSO_WM_UNIT_DIAGRAM_NUMVISUAL_BIND_NUMID" val="483cb598-97c8-44f7-ba23-e1f4d002809b"/>
  <p:tag name="KSO_WM_DIAGRAM_GROUP_CODE" val="ε1-1"/>
  <p:tag name="KSO_WM_UNIT_TYPE" val="ε_h_h_f"/>
  <p:tag name="KSO_WM_UNIT_INDEX" val="1_2_1_1"/>
  <p:tag name="KSO_WM_UNIT_LAYERLEVEL" val="1_1_1_1"/>
  <p:tag name="KSO_WM_TAG_VERSION" val="1.0"/>
  <p:tag name="KSO_WM_BEAUTIFY_FLAG" val="#wm#"/>
  <p:tag name="KSO_WM_UNIT_PRESET_TEXT" val="60%"/>
  <p:tag name="KSO_WM_TEMPLATE_CATEGORY" val="custom"/>
  <p:tag name="KSO_WM_TEMPLATE_INDEX" val="20205418"/>
  <p:tag name="KSO_WM_UNIT_ID" val="custom20205418_25*ε_h_h_f*1_2_1_1"/>
  <p:tag name="KSO_WM_UNIT_TEXT_SUBTYPE" val="a"/>
  <p:tag name="KSO_WM_UNIT_SUBTYPE" val="a"/>
</p:tagLst>
</file>

<file path=ppt/tags/tag425.xml><?xml version="1.0" encoding="utf-8"?>
<p:tagLst xmlns:p="http://schemas.openxmlformats.org/presentationml/2006/main">
  <p:tag name="KSO_WM_UNIT_DIAGRAM_NUMVISUAL_CHANGE_MODES" val="32"/>
  <p:tag name="KSO_WM_UNIT_BLOCK" val="0"/>
  <p:tag name="KSO_WM_UNIT_DIAGRAM_MODELTYPE" val="numdgm"/>
  <p:tag name="KSO_WM_UNIT_DIAGRAM_MAX_ITEM_COUNT" val="4"/>
  <p:tag name="KSO_WM_UNIT_DIAGRAM_SUBTYPE" val="a"/>
  <p:tag name="KSO_WM_UNIT_NOCLEAR" val="0"/>
  <p:tag name="KSO_WM_UNIT_VALUE" val="2"/>
  <p:tag name="KSO_WM_UNIT_HIGHLIGHT" val="0"/>
  <p:tag name="KSO_WM_UNIT_COMPATIBLE" val="0"/>
  <p:tag name="KSO_WM_UNIT_DIAGRAM_ISNUMVISUAL" val="1"/>
  <p:tag name="KSO_WM_UNIT_DIAGRAM_ISREFERUNIT" val="0"/>
  <p:tag name="KSO_WM_UNIT_DIAGRAM_NUM_VALUE" val="55"/>
  <p:tag name="KSO_WM_UNIT_DIAGRAM_NUMVISUAL_BIND_NUMID" val="84774514-b60e-483e-8bf4-46ab5d97ece0"/>
  <p:tag name="KSO_WM_DIAGRAM_GROUP_CODE" val="ε1-1"/>
  <p:tag name="KSO_WM_UNIT_TYPE" val="ε_h_h_f"/>
  <p:tag name="KSO_WM_UNIT_INDEX" val="1_1_1_1"/>
  <p:tag name="KSO_WM_UNIT_LAYERLEVEL" val="1_1_1_1"/>
  <p:tag name="KSO_WM_TAG_VERSION" val="1.0"/>
  <p:tag name="KSO_WM_BEAUTIFY_FLAG" val="#wm#"/>
  <p:tag name="KSO_WM_UNIT_PRESET_TEXT" val="55%"/>
  <p:tag name="KSO_WM_TEMPLATE_CATEGORY" val="custom"/>
  <p:tag name="KSO_WM_TEMPLATE_INDEX" val="20205418"/>
  <p:tag name="KSO_WM_UNIT_ID" val="custom20205418_25*ε_h_h_f*1_1_1_1"/>
  <p:tag name="KSO_WM_UNIT_TEXT_SUBTYPE" val="a"/>
  <p:tag name="KSO_WM_UNIT_SUBTYPE" val="a"/>
</p:tagLst>
</file>

<file path=ppt/tags/tag426.xml><?xml version="1.0" encoding="utf-8"?>
<p:tagLst xmlns:p="http://schemas.openxmlformats.org/presentationml/2006/main">
  <p:tag name="KSO_WM_UNIT_DIAGRAM_NUMVISUAL_CHANGE_DIRECTIONS" val="8"/>
  <p:tag name="KSO_WM_UNIT_DIAGRAM_NUMVISUAL_CHANGE_MODES" val="4"/>
  <p:tag name="KSO_WM_UNIT_DIAGRAM_NUMVISUAL_MAX_WIDTH" val="362.8347"/>
  <p:tag name="KSO_WM_UNIT_DIAGRAM_NUMVISUAL_MAX_HEIGHT" val="72.90197"/>
  <p:tag name="KSO_WM_UNIT_BLOCK" val="0"/>
  <p:tag name="KSO_WM_UNIT_DIAGRAM_MODELTYPE" val="numdgm"/>
  <p:tag name="KSO_WM_UNIT_DIAGRAM_MAX_ITEM_COUNT" val="4"/>
  <p:tag name="KSO_WM_UNIT_DIAGRAM_SUBTYPE" val="a"/>
  <p:tag name="KSO_WM_UNIT_HIGHLIGHT" val="0"/>
  <p:tag name="KSO_WM_UNIT_COMPATIBLE" val="0"/>
  <p:tag name="KSO_WM_UNIT_DIAGRAM_ISNUMVISUAL" val="1"/>
  <p:tag name="KSO_WM_UNIT_DIAGRAM_ISREFERUNIT" val="0"/>
  <p:tag name="KSO_WM_UNIT_DIAGRAM_NUM_VALUE" val="60"/>
  <p:tag name="KSO_WM_UNIT_DIAGRAM_NUMVISUAL_BIND_NUMID" val="483cb598-97c8-44f7-ba23-e1f4d002809b"/>
  <p:tag name="KSO_WM_DIAGRAM_GROUP_CODE" val="ε1-1"/>
  <p:tag name="KSO_WM_UNIT_TYPE" val="ε_h_h_i"/>
  <p:tag name="KSO_WM_UNIT_INDEX" val="1_2_2_1"/>
  <p:tag name="KSO_WM_UNIT_LAYERLEVEL" val="1_1_1_1"/>
  <p:tag name="KSO_WM_TAG_VERSION" val="1.0"/>
  <p:tag name="KSO_WM_BEAUTIFY_FLAG" val="#wm#"/>
  <p:tag name="KSO_WM_TEMPLATE_CATEGORY" val="custom"/>
  <p:tag name="KSO_WM_TEMPLATE_INDEX" val="20205418"/>
  <p:tag name="KSO_WM_UNIT_ID" val="custom20205418_25*ε_h_h_i*1_2_2_1"/>
</p:tagLst>
</file>

<file path=ppt/tags/tag427.xml><?xml version="1.0" encoding="utf-8"?>
<p:tagLst xmlns:p="http://schemas.openxmlformats.org/presentationml/2006/main">
  <p:tag name="KSO_WM_UNIT_DIAGRAM_NUMVISUAL_CHANGE_DIRECTIONS" val="4"/>
  <p:tag name="KSO_WM_UNIT_DIAGRAM_NUMVISUAL_CHANGE_MODES" val="4"/>
  <p:tag name="KSO_WM_UNIT_DIAGRAM_NUMVISUAL_MAX_WIDTH" val="362.8347"/>
  <p:tag name="KSO_WM_UNIT_DIAGRAM_NUMVISUAL_MAX_HEIGHT" val="72.90197"/>
  <p:tag name="KSO_WM_UNIT_BLOCK" val="0"/>
  <p:tag name="KSO_WM_UNIT_DIAGRAM_MODELTYPE" val="numdgm"/>
  <p:tag name="KSO_WM_UNIT_DIAGRAM_MAX_ITEM_COUNT" val="4"/>
  <p:tag name="KSO_WM_UNIT_DIAGRAM_SUBTYPE" val="a"/>
  <p:tag name="KSO_WM_UNIT_HIGHLIGHT" val="0"/>
  <p:tag name="KSO_WM_UNIT_COMPATIBLE" val="0"/>
  <p:tag name="KSO_WM_UNIT_DIAGRAM_ISNUMVISUAL" val="1"/>
  <p:tag name="KSO_WM_UNIT_DIAGRAM_ISREFERUNIT" val="0"/>
  <p:tag name="KSO_WM_UNIT_DIAGRAM_NUM_VALUE" val="55"/>
  <p:tag name="KSO_WM_UNIT_DIAGRAM_NUMVISUAL_BIND_NUMID" val="84774514-b60e-483e-8bf4-46ab5d97ece0"/>
  <p:tag name="KSO_WM_DIAGRAM_GROUP_CODE" val="ε1-1"/>
  <p:tag name="KSO_WM_UNIT_TYPE" val="ε_h_h_i"/>
  <p:tag name="KSO_WM_UNIT_INDEX" val="1_1_2_1"/>
  <p:tag name="KSO_WM_UNIT_LAYERLEVEL" val="1_1_1_1"/>
  <p:tag name="KSO_WM_TAG_VERSION" val="1.0"/>
  <p:tag name="KSO_WM_BEAUTIFY_FLAG" val="#wm#"/>
  <p:tag name="KSO_WM_TEMPLATE_CATEGORY" val="custom"/>
  <p:tag name="KSO_WM_TEMPLATE_INDEX" val="20205418"/>
  <p:tag name="KSO_WM_UNIT_ID" val="custom20205418_25*ε_h_h_i*1_1_2_1"/>
</p:tagLst>
</file>

<file path=ppt/tags/tag428.xml><?xml version="1.0" encoding="utf-8"?>
<p:tagLst xmlns:p="http://schemas.openxmlformats.org/presentationml/2006/main">
  <p:tag name="KSO_WM_UNIT_BLOCK" val="0"/>
  <p:tag name="KSO_WM_UNIT_DIAGRAM_MODELTYPE" val="numdgm"/>
  <p:tag name="KSO_WM_UNIT_DIAGRAM_MAX_ITEM_COUNT" val="4"/>
  <p:tag name="KSO_WM_UNIT_DIAGRAM_SUBTYPE" val="a"/>
  <p:tag name="KSO_WM_UNIT_HIGHLIGHT" val="0"/>
  <p:tag name="KSO_WM_UNIT_COMPATIBLE" val="0"/>
  <p:tag name="KSO_WM_UNIT_DIAGRAM_ISNUMVISUAL" val="0"/>
  <p:tag name="KSO_WM_UNIT_DIAGRAM_ISREFERUNIT" val="0"/>
  <p:tag name="KSO_WM_DIAGRAM_GROUP_CODE" val="ε1-1"/>
  <p:tag name="KSO_WM_UNIT_TYPE" val="ε_i"/>
  <p:tag name="KSO_WM_UNIT_INDEX" val="1_1"/>
  <p:tag name="KSO_WM_UNIT_LAYERLEVEL" val="1_1"/>
  <p:tag name="KSO_WM_TAG_VERSION" val="1.0"/>
  <p:tag name="KSO_WM_BEAUTIFY_FLAG" val="#wm#"/>
  <p:tag name="KSO_WM_TEMPLATE_CATEGORY" val="custom"/>
  <p:tag name="KSO_WM_TEMPLATE_INDEX" val="20205418"/>
  <p:tag name="KSO_WM_UNIT_ID" val="custom20205418_25*ε_i*1_1"/>
</p:tagLst>
</file>

<file path=ppt/tags/tag429.xml><?xml version="1.0" encoding="utf-8"?>
<p:tagLst xmlns:p="http://schemas.openxmlformats.org/presentationml/2006/main">
  <p:tag name="KSO_WM_UNIT_BLOCK" val="0"/>
  <p:tag name="KSO_WM_UNIT_DIAGRAM_MODELTYPE" val="numdgm"/>
  <p:tag name="KSO_WM_UNIT_DIAGRAM_MAX_ITEM_COUNT" val="4"/>
  <p:tag name="KSO_WM_UNIT_DIAGRAM_SUBTYPE" val="a"/>
  <p:tag name="KSO_WM_UNIT_HIGHLIGHT" val="0"/>
  <p:tag name="KSO_WM_UNIT_COMPATIBLE" val="0"/>
  <p:tag name="KSO_WM_UNIT_DIAGRAM_ISNUMVISUAL" val="0"/>
  <p:tag name="KSO_WM_UNIT_DIAGRAM_ISREFERUNIT" val="0"/>
  <p:tag name="KSO_WM_DIAGRAM_GROUP_CODE" val="ε1-1"/>
  <p:tag name="KSO_WM_UNIT_TYPE" val="ε_i"/>
  <p:tag name="KSO_WM_UNIT_INDEX" val="1_2"/>
  <p:tag name="KSO_WM_UNIT_LAYERLEVEL" val="1_1"/>
  <p:tag name="KSO_WM_TAG_VERSION" val="1.0"/>
  <p:tag name="KSO_WM_BEAUTIFY_FLAG" val="#wm#"/>
  <p:tag name="KSO_WM_TEMPLATE_CATEGORY" val="custom"/>
  <p:tag name="KSO_WM_TEMPLATE_INDEX" val="20205418"/>
  <p:tag name="KSO_WM_UNIT_ID" val="custom20205418_25*ε_i*1_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BLOCK" val="0"/>
  <p:tag name="KSO_WM_UNIT_DIAGRAM_MODELTYPE" val="numdgm"/>
  <p:tag name="KSO_WM_UNIT_DIAGRAM_MAX_ITEM_COUNT" val="4"/>
  <p:tag name="KSO_WM_UNIT_DIAGRAM_SUBTYPE" val="a"/>
  <p:tag name="KSO_WM_UNIT_HIGHLIGHT" val="0"/>
  <p:tag name="KSO_WM_UNIT_COMPATIBLE" val="0"/>
  <p:tag name="KSO_WM_UNIT_DIAGRAM_ISNUMVISUAL" val="0"/>
  <p:tag name="KSO_WM_UNIT_DIAGRAM_ISREFERUNIT" val="0"/>
  <p:tag name="KSO_WM_DIAGRAM_GROUP_CODE" val="ε1-1"/>
  <p:tag name="KSO_WM_UNIT_TYPE" val="ε_i"/>
  <p:tag name="KSO_WM_UNIT_INDEX" val="1_3"/>
  <p:tag name="KSO_WM_UNIT_LAYERLEVEL" val="1_1"/>
  <p:tag name="KSO_WM_TAG_VERSION" val="1.0"/>
  <p:tag name="KSO_WM_BEAUTIFY_FLAG" val="#wm#"/>
  <p:tag name="KSO_WM_TEMPLATE_CATEGORY" val="custom"/>
  <p:tag name="KSO_WM_TEMPLATE_INDEX" val="20205418"/>
  <p:tag name="KSO_WM_UNIT_ID" val="custom20205418_25*ε_i*1_3"/>
</p:tagLst>
</file>

<file path=ppt/tags/tag431.xml><?xml version="1.0" encoding="utf-8"?>
<p:tagLst xmlns:p="http://schemas.openxmlformats.org/presentationml/2006/main">
  <p:tag name="KSO_WM_UNIT_BLOCK" val="0"/>
  <p:tag name="KSO_WM_UNIT_DIAGRAM_MODELTYPE" val="numdgm"/>
  <p:tag name="KSO_WM_UNIT_DIAGRAM_MAX_ITEM_COUNT" val="4"/>
  <p:tag name="KSO_WM_UNIT_DIAGRAM_SUBTYPE" val="a"/>
  <p:tag name="KSO_WM_UNIT_HIGHLIGHT" val="0"/>
  <p:tag name="KSO_WM_UNIT_COMPATIBLE" val="0"/>
  <p:tag name="KSO_WM_UNIT_DIAGRAM_ISNUMVISUAL" val="0"/>
  <p:tag name="KSO_WM_UNIT_DIAGRAM_ISREFERUNIT" val="0"/>
  <p:tag name="KSO_WM_DIAGRAM_GROUP_CODE" val="ε1-1"/>
  <p:tag name="KSO_WM_UNIT_TYPE" val="ε_i"/>
  <p:tag name="KSO_WM_UNIT_INDEX" val="1_4"/>
  <p:tag name="KSO_WM_UNIT_LAYERLEVEL" val="1_1"/>
  <p:tag name="KSO_WM_TAG_VERSION" val="1.0"/>
  <p:tag name="KSO_WM_BEAUTIFY_FLAG" val="#wm#"/>
  <p:tag name="KSO_WM_TEMPLATE_CATEGORY" val="custom"/>
  <p:tag name="KSO_WM_TEMPLATE_INDEX" val="20205418"/>
  <p:tag name="KSO_WM_UNIT_ID" val="custom20205418_25*ε_i*1_4"/>
</p:tagLst>
</file>

<file path=ppt/tags/tag432.xml><?xml version="1.0" encoding="utf-8"?>
<p:tagLst xmlns:p="http://schemas.openxmlformats.org/presentationml/2006/main">
  <p:tag name="KSO_WM_UNIT_BLOCK" val="0"/>
  <p:tag name="KSO_WM_UNIT_IS_LAYOUT_DIAGRAM" val="1"/>
  <p:tag name="KSO_WM_UNIT_DIAGRAM_MODELTYPE" val="numdgm"/>
  <p:tag name="KSO_WM_UNIT_DIAGRAM_MAX_ITEM_COUNT" val="4"/>
  <p:tag name="KSO_WM_UNIT_DIAGRAM_SUBTYPE" val="a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ε1-1"/>
  <p:tag name="KSO_WM_UNIT_TYPE" val="ε_h_f"/>
  <p:tag name="KSO_WM_UNIT_INDEX" val="1_1_2"/>
  <p:tag name="KSO_WM_UNIT_LAYERLEVEL" val="1_1_1"/>
  <p:tag name="KSO_WM_TAG_VERSION" val="1.0"/>
  <p:tag name="KSO_WM_BEAUTIFY_FLAG" val="#wm#"/>
  <p:tag name="KSO_WM_UNIT_PRESET_TEXT" val="单击此处输入你的正文"/>
  <p:tag name="KSO_WM_TEMPLATE_CATEGORY" val="custom"/>
  <p:tag name="KSO_WM_TEMPLATE_INDEX" val="20205418"/>
  <p:tag name="KSO_WM_UNIT_ID" val="custom20205418_25*ε_h_f*1_1_2"/>
  <p:tag name="KSO_WM_UNIT_TEXT_SUBTYPE" val="a"/>
  <p:tag name="KSO_WM_UNIT_SUBTYPE" val="a"/>
</p:tagLst>
</file>

<file path=ppt/tags/tag433.xml><?xml version="1.0" encoding="utf-8"?>
<p:tagLst xmlns:p="http://schemas.openxmlformats.org/presentationml/2006/main">
  <p:tag name="KSO_WM_UNIT_BLOCK" val="0"/>
  <p:tag name="KSO_WM_UNIT_IS_LAYOUT_DIAGRAM" val="1"/>
  <p:tag name="KSO_WM_UNIT_DIAGRAM_MODELTYPE" val="numdgm"/>
  <p:tag name="KSO_WM_UNIT_DIAGRAM_MAX_ITEM_COUNT" val="4"/>
  <p:tag name="KSO_WM_UNIT_DIAGRAM_SUBTYPE" val="a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DIAGRAM_GROUP_CODE" val="ε1-1"/>
  <p:tag name="KSO_WM_UNIT_TYPE" val="ε_h_f"/>
  <p:tag name="KSO_WM_UNIT_INDEX" val="1_1_1"/>
  <p:tag name="KSO_WM_UNIT_LAYERLEVEL" val="1_1_1"/>
  <p:tag name="KSO_WM_TAG_VERSION" val="1.0"/>
  <p:tag name="KSO_WM_BEAUTIFY_FLAG" val="#wm#"/>
  <p:tag name="KSO_WM_UNIT_PRESET_TEXT" val="添加小标题"/>
  <p:tag name="KSO_WM_TEMPLATE_CATEGORY" val="custom"/>
  <p:tag name="KSO_WM_TEMPLATE_INDEX" val="20205418"/>
  <p:tag name="KSO_WM_UNIT_ID" val="custom20205418_25*ε_h_f*1_1_1"/>
  <p:tag name="KSO_WM_UNIT_TEXT_SUBTYPE" val="a"/>
  <p:tag name="KSO_WM_UNIT_SUBTYPE" val="a"/>
</p:tagLst>
</file>

<file path=ppt/tags/tag434.xml><?xml version="1.0" encoding="utf-8"?>
<p:tagLst xmlns:p="http://schemas.openxmlformats.org/presentationml/2006/main">
  <p:tag name="KSO_WM_UNIT_BLOCK" val="0"/>
  <p:tag name="KSO_WM_UNIT_IS_LAYOUT_DIAGRAM" val="1"/>
  <p:tag name="KSO_WM_UNIT_DIAGRAM_MODELTYPE" val="numdgm"/>
  <p:tag name="KSO_WM_UNIT_DIAGRAM_MAX_ITEM_COUNT" val="4"/>
  <p:tag name="KSO_WM_UNIT_DIAGRAM_SUBTYPE" val="a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DIAGRAM_GROUP_CODE" val="ε1-1"/>
  <p:tag name="KSO_WM_UNIT_TYPE" val="ε_h_f"/>
  <p:tag name="KSO_WM_UNIT_INDEX" val="1_2_1"/>
  <p:tag name="KSO_WM_UNIT_LAYERLEVEL" val="1_1_1"/>
  <p:tag name="KSO_WM_TAG_VERSION" val="1.0"/>
  <p:tag name="KSO_WM_BEAUTIFY_FLAG" val="#wm#"/>
  <p:tag name="KSO_WM_UNIT_PRESET_TEXT" val="单击此处输入你的正文"/>
  <p:tag name="KSO_WM_TEMPLATE_CATEGORY" val="custom"/>
  <p:tag name="KSO_WM_TEMPLATE_INDEX" val="20205418"/>
  <p:tag name="KSO_WM_UNIT_ID" val="custom20205418_25*ε_h_f*1_2_1"/>
  <p:tag name="KSO_WM_UNIT_TEXT_SUBTYPE" val="a"/>
  <p:tag name="KSO_WM_UNIT_SUBTYPE" val="a"/>
</p:tagLst>
</file>

<file path=ppt/tags/tag435.xml><?xml version="1.0" encoding="utf-8"?>
<p:tagLst xmlns:p="http://schemas.openxmlformats.org/presentationml/2006/main">
  <p:tag name="KSO_WM_UNIT_BLOCK" val="0"/>
  <p:tag name="KSO_WM_UNIT_IS_LAYOUT_DIAGRAM" val="1"/>
  <p:tag name="KSO_WM_UNIT_DIAGRAM_MODELTYPE" val="numdgm"/>
  <p:tag name="KSO_WM_UNIT_DIAGRAM_MAX_ITEM_COUNT" val="4"/>
  <p:tag name="KSO_WM_UNIT_DIAGRAM_SUBTYPE" val="a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DIAGRAM_GROUP_CODE" val="ε1-1"/>
  <p:tag name="KSO_WM_UNIT_TYPE" val="ε_h_f"/>
  <p:tag name="KSO_WM_UNIT_INDEX" val="1_2_2"/>
  <p:tag name="KSO_WM_UNIT_LAYERLEVEL" val="1_1_1"/>
  <p:tag name="KSO_WM_TAG_VERSION" val="1.0"/>
  <p:tag name="KSO_WM_BEAUTIFY_FLAG" val="#wm#"/>
  <p:tag name="KSO_WM_UNIT_PRESET_TEXT" val="添加小标题"/>
  <p:tag name="KSO_WM_TEMPLATE_CATEGORY" val="custom"/>
  <p:tag name="KSO_WM_TEMPLATE_INDEX" val="20205418"/>
  <p:tag name="KSO_WM_UNIT_ID" val="custom20205418_25*ε_h_f*1_2_2"/>
  <p:tag name="KSO_WM_UNIT_TEXT_SUBTYPE" val="a"/>
  <p:tag name="KSO_WM_UNIT_SUBTYPE" val="a"/>
</p:tagLst>
</file>

<file path=ppt/tags/tag436.xml><?xml version="1.0" encoding="utf-8"?>
<p:tagLst xmlns:p="http://schemas.openxmlformats.org/presentationml/2006/main">
  <p:tag name="KSO_WM_SLIDE_LAYOUT_INFO" val="{&quot;direction&quot;:0,&quot;horizontalAlign&quot;:-1,&quot;verticalAlign&quot;:-1,&quot;type&quot;:0,&quot;diagramDirection&quot;:0,&quot;canSetOverLayout&quot;:0,&quot;isOverLayout&quot;:0,&quot;edge&quot;:{&quot;left&quot;:true,&quot;top&quot;:true,&quot;right&quot;:true,&quot;bottom&quot;:true},&quot;backgroundInfo&quot;:[{&quot;type&quot;:&quot;general&quot;,&quot;left&quot;:0.0,&quot;top&quot;:0.0,&quot;right&quot;:0.0,&quot;bottom&quot;:0.0,&quot;leftAbs&quot;:false,&quot;topAbs&quot;:false,&quot;rightAbs&quot;:false,&quot;bottomAbs&quot;:false},{&quot;type&quot;:&quot;frame&quot;,&quot;left&quot;:0.0,&quot;top&quot;:0.0,&quot;right&quot;:0.0,&quot;bottom&quot;:0.0,&quot;leftAbs&quot;:false,&quot;topAbs&quot;:false,&quot;rightAbs&quot;:false,&quot;bottomAbs&quot;:false}]}"/>
  <p:tag name="KSO_WM_SLIDE_BACKGROUND" val="[&quot;general&quot;,&quot;frame&quot;]"/>
  <p:tag name="KSO_WM_SLIDE_RATIO" val="1.777778"/>
  <p:tag name="KSO_WM_SLIDE_MODEL_TYPE" val="numdgm"/>
  <p:tag name="KSO_WM_TEMPLATE_SUBCATEGORY" val="0"/>
  <p:tag name="KSO_WM_SLIDE_TYPE" val="text"/>
  <p:tag name="KSO_WM_SLIDE_SUBTYPE" val="diag"/>
  <p:tag name="KSO_WM_SLIDE_ITEM_CNT" val="2"/>
  <p:tag name="KSO_WM_SLIDE_INDEX" val="25"/>
  <p:tag name="KSO_WM_SLIDE_SIZE" val="827.25*296.491"/>
  <p:tag name="KSO_WM_SLIDE_POSITION" val="55.15*147.79"/>
  <p:tag name="KSO_WM_DIAGRAM_GROUP_CODE" val="ε1-1"/>
  <p:tag name="KSO_WM_SLIDE_DIAGTYPE" val="ε"/>
  <p:tag name="KSO_WM_TAG_VERSION" val="1.0"/>
  <p:tag name="KSO_WM_BEAUTIFY_FLAG" val="#wm#"/>
  <p:tag name="KSO_WM_SLIDE_LAYOUT" val="a_i_h_ε"/>
  <p:tag name="KSO_WM_SLIDE_LAYOUT_CNT" val="1_1_1_1"/>
  <p:tag name="KSO_WM_TEMPLATE_MASTER_TYPE" val="1"/>
  <p:tag name="KSO_WM_TEMPLATE_COLOR_TYPE" val="1"/>
  <p:tag name="KSO_WM_TEMPLATE_CATEGORY" val="custom"/>
  <p:tag name="KSO_WM_TEMPLATE_INDEX" val="20205418"/>
  <p:tag name="KSO_WM_SLIDE_ID" val="custom20205418_25"/>
  <p:tag name="KSO_WM_SPECIAL_SOURCE" val="bdnull"/>
</p:tagLst>
</file>

<file path=ppt/tags/tag437.xml><?xml version="1.0" encoding="utf-8"?>
<p:tagLst xmlns:p="http://schemas.openxmlformats.org/presentationml/2006/main">
  <p:tag name="KSO_WM_UNIT_VALUE" val="1212*1068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d"/>
  <p:tag name="KSO_WM_UNIT_INDEX" val="1"/>
  <p:tag name="KSO_WM_UNIT_SUPPORT_UNIT_TYPE" val="[]"/>
  <p:tag name="KSO_WM_UNIT_LAYERLEVEL" val="1"/>
  <p:tag name="KSO_WM_TAG_VERSION" val="1.0"/>
  <p:tag name="KSO_WM_BEAUTIFY_FLAG" val="#wm#"/>
  <p:tag name="KSO_WM_TEMPLATE_CATEGORY" val="custom"/>
  <p:tag name="KSO_WM_TEMPLATE_INDEX" val="20205418"/>
  <p:tag name="KSO_WM_UNIT_ID" val="custom20205418_26*d*1"/>
</p:tagLst>
</file>

<file path=ppt/tags/tag438.xml><?xml version="1.0" encoding="utf-8"?>
<p:tagLst xmlns:p="http://schemas.openxmlformats.org/presentationml/2006/main">
  <p:tag name="KSO_WM_PARTIAL_ZOOM_TEMPLATE_ID" val="0"/>
  <p:tag name="KSO_WM_PARTIAL_ZOOM_ORG_WIDTH" val="5250"/>
  <p:tag name="KSO_WM_PARTIAL_ZOOM_ORG_HEIGHT" val="5250"/>
  <p:tag name="KSO_WM_PARTIAL_ZOOM_CONFIRM_ZOOM_AREA" val="1"/>
  <p:tag name="KSO_WM_UNIT_PARTIAL_ZOOM_MAGNIFICATION" val="100"/>
  <p:tag name="KSO_WM_UNIT_PARTIAL_ZOOM_CHECKED_STATAUS" val="0"/>
  <p:tag name="KSO_WM_PARTIAL_ZOOM_RATIO" val="1"/>
  <p:tag name="KSO_WM_UNIT_DIAGRAM_MODELTYPE" val="partialZoom"/>
  <p:tag name="KSO_WM_UNIT_VALUE" val="511*511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d"/>
  <p:tag name="KSO_WM_UNIT_INDEX" val="1_1_1"/>
  <p:tag name="KSO_WM_UNIT_SUPPORT_UNIT_TYPE" val="[]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6*ζ_h_d*1_1_1"/>
</p:tagLst>
</file>

<file path=ppt/tags/tag439.xml><?xml version="1.0" encoding="utf-8"?>
<p:tagLst xmlns:p="http://schemas.openxmlformats.org/presentationml/2006/main">
  <p:tag name="KSO_WM_PARTIAL_ZOOM_TEMPLATE_ID" val="0"/>
  <p:tag name="KSO_WM_PARTIAL_ZOOM_ORG_WIDTH" val="5250"/>
  <p:tag name="KSO_WM_PARTIAL_ZOOM_ORG_HEIGHT" val="5250"/>
  <p:tag name="KSO_WM_PARTIAL_ZOOM_CONFIRM_ZOOM_AREA" val="1"/>
  <p:tag name="KSO_WM_UNIT_PARTIAL_ZOOM_MAGNIFICATION" val="100"/>
  <p:tag name="KSO_WM_UNIT_PARTIAL_ZOOM_CHECKED_STATAUS" val="0"/>
  <p:tag name="KSO_WM_UNIT_DIAGRAM_MODELTYPE" val="partialZoom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1_1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6*ζ_h_i*1_1_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PARTIAL_ZOOM_TEMPLATE_ID" val="0"/>
  <p:tag name="KSO_WM_PARTIAL_ZOOM_ORG_WIDTH" val="5250"/>
  <p:tag name="KSO_WM_PARTIAL_ZOOM_ORG_HEIGHT" val="5250"/>
  <p:tag name="KSO_WM_PARTIAL_ZOOM_CONFIRM_ZOOM_AREA" val="1"/>
  <p:tag name="KSO_WM_UNIT_PARTIAL_ZOOM_MAGNIFICATION" val="100"/>
  <p:tag name="KSO_WM_UNIT_PARTIAL_ZOOM_CHECKED_STATAUS" val="0"/>
  <p:tag name="KSO_WM_UNIT_DIAGRAM_MODELTYPE" val="partialZoom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1_2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6*ζ_h_i*1_1_2"/>
</p:tagLst>
</file>

<file path=ppt/tags/tag441.xml><?xml version="1.0" encoding="utf-8"?>
<p:tagLst xmlns:p="http://schemas.openxmlformats.org/presentationml/2006/main">
  <p:tag name="KSO_WM_PARTIAL_ZOOM_TEMPLATE_ID" val="0"/>
  <p:tag name="KSO_WM_PARTIAL_ZOOM_ORG_WIDTH" val="5250"/>
  <p:tag name="KSO_WM_PARTIAL_ZOOM_ORG_HEIGHT" val="5250"/>
  <p:tag name="KSO_WM_PARTIAL_ZOOM_CONFIRM_ZOOM_AREA" val="1"/>
  <p:tag name="KSO_WM_UNIT_PARTIAL_ZOOM_MAGNIFICATION" val="100"/>
  <p:tag name="KSO_WM_UNIT_PARTIAL_ZOOM_CHECKED_STATAUS" val="0"/>
  <p:tag name="KSO_WM_UNIT_DIAGRAM_MODELTYPE" val="partialZoom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1_3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6*ζ_h_i*1_1_3"/>
</p:tagLst>
</file>

<file path=ppt/tags/tag442.xml><?xml version="1.0" encoding="utf-8"?>
<p:tagLst xmlns:p="http://schemas.openxmlformats.org/presentationml/2006/main">
  <p:tag name="KSO_WM_PARTIAL_ZOOM_TEMPLATE_ID" val="0"/>
  <p:tag name="KSO_WM_PARTIAL_ZOOM_ORG_WIDTH" val="5250"/>
  <p:tag name="KSO_WM_PARTIAL_ZOOM_ORG_HEIGHT" val="5250"/>
  <p:tag name="KSO_WM_PARTIAL_ZOOM_CONFIRM_ZOOM_AREA" val="1"/>
  <p:tag name="KSO_WM_UNIT_PARTIAL_ZOOM_MAGNIFICATION" val="100"/>
  <p:tag name="KSO_WM_UNIT_PARTIAL_ZOOM_CHECKED_STATAUS" val="0"/>
  <p:tag name="KSO_WM_UNIT_DIAGRAM_MODELTYPE" val="partialZoom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1_4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6*ζ_h_i*1_1_4"/>
</p:tagLst>
</file>

<file path=ppt/tags/tag443.xml><?xml version="1.0" encoding="utf-8"?>
<p:tagLst xmlns:p="http://schemas.openxmlformats.org/presentationml/2006/main">
  <p:tag name="KSO_WM_PARTIAL_ZOOM_TEMPLATE_ID" val="0"/>
  <p:tag name="KSO_WM_PARTIAL_ZOOM_ORG_WIDTH" val="5250"/>
  <p:tag name="KSO_WM_PARTIAL_ZOOM_ORG_HEIGHT" val="5250"/>
  <p:tag name="KSO_WM_PARTIAL_ZOOM_CONFIRM_ZOOM_AREA" val="1"/>
  <p:tag name="KSO_WM_UNIT_PARTIAL_ZOOM_MAGNIFICATION" val="100"/>
  <p:tag name="KSO_WM_UNIT_PARTIAL_ZOOM_CHECKED_STATAUS" val="0"/>
  <p:tag name="KSO_WM_UNIT_DIAGRAM_MODELTYPE" val="partialZoom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i"/>
  <p:tag name="KSO_WM_UNIT_INDEX" val="1_1_5"/>
  <p:tag name="KSO_WM_UNIT_LAYERLEVEL" val="1_1_1"/>
  <p:tag name="KSO_WM_TAG_VERSION" val="1.0"/>
  <p:tag name="KSO_WM_BEAUTIFY_FLAG" val="#wm#"/>
  <p:tag name="KSO_WM_TEMPLATE_CATEGORY" val="custom"/>
  <p:tag name="KSO_WM_TEMPLATE_INDEX" val="20205418"/>
  <p:tag name="KSO_WM_UNIT_ID" val="custom20205418_26*ζ_h_i*1_1_5"/>
</p:tagLst>
</file>

<file path=ppt/tags/tag444.xml><?xml version="1.0" encoding="utf-8"?>
<p:tagLst xmlns:p="http://schemas.openxmlformats.org/presentationml/2006/main">
  <p:tag name="KSO_WM_UNIT_ISCONTENTSTITLE" val="0"/>
  <p:tag name="KSO_WM_UNIT_PRESET_TEXT" val="单击此处添加大标题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LAYERLEVEL" val="1"/>
  <p:tag name="KSO_WM_TAG_VERSION" val="1.0"/>
  <p:tag name="KSO_WM_BEAUTIFY_FLAG" val="#wm#"/>
  <p:tag name="KSO_WM_TEMPLATE_CATEGORY" val="custom"/>
  <p:tag name="KSO_WM_TEMPLATE_INDEX" val="20205418"/>
  <p:tag name="KSO_WM_UNIT_ID" val="custom20205418_26*a*1"/>
  <p:tag name="KSO_WM_UNIT_ISNUMDGMTITLE" val="0"/>
</p:tagLst>
</file>

<file path=ppt/tags/tag445.xml><?xml version="1.0" encoding="utf-8"?>
<p:tagLst xmlns:p="http://schemas.openxmlformats.org/presentationml/2006/main">
  <p:tag name="KSO_WM_UNIT_ISCONTENTSTITLE" val="0"/>
  <p:tag name="KSO_WM_UNIT_PRESET_TEXT" val="单击此处添加小标题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h_a"/>
  <p:tag name="KSO_WM_UNIT_INDEX" val="1_1"/>
  <p:tag name="KSO_WM_UNIT_LAYERLEVEL" val="1_1"/>
  <p:tag name="KSO_WM_TAG_VERSION" val="1.0"/>
  <p:tag name="KSO_WM_BEAUTIFY_FLAG" val="#wm#"/>
  <p:tag name="KSO_WM_TEMPLATE_CATEGORY" val="custom"/>
  <p:tag name="KSO_WM_TEMPLATE_INDEX" val="20205418"/>
  <p:tag name="KSO_WM_UNIT_ID" val="custom20205418_26*h_a*1_1"/>
  <p:tag name="KSO_WM_UNIT_ISNUMDGMTITLE" val="0"/>
</p:tagLst>
</file>

<file path=ppt/tags/tag446.xml><?xml version="1.0" encoding="utf-8"?>
<p:tagLst xmlns:p="http://schemas.openxmlformats.org/presentationml/2006/main">
  <p:tag name="KSO_WM_UNIT_PRESET_TEXT" val="单击此处输入你的正文，文字是您思想的提炼，为了最终演示发布的良好效果，请尽量言简意赅的阐述观点。"/>
  <p:tag name="KSO_WM_UNIT_NOCLEAR" val="0"/>
  <p:tag name="KSO_WM_UNIT_VALUE" val="69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h_f"/>
  <p:tag name="KSO_WM_UNIT_INDEX" val="1_1"/>
  <p:tag name="KSO_WM_UNIT_LAYERLEVEL" val="1_1"/>
  <p:tag name="KSO_WM_TAG_VERSION" val="1.0"/>
  <p:tag name="KSO_WM_BEAUTIFY_FLAG" val="#wm#"/>
  <p:tag name="KSO_WM_TEMPLATE_CATEGORY" val="custom"/>
  <p:tag name="KSO_WM_TEMPLATE_INDEX" val="20205418"/>
  <p:tag name="KSO_WM_UNIT_ID" val="custom20205418_26*h_f*1_1"/>
  <p:tag name="KSO_WM_UNIT_TEXT_SUBTYPE" val="a"/>
  <p:tag name="KSO_WM_UNIT_SUBTYPE" val="a"/>
</p:tagLst>
</file>

<file path=ppt/tags/tag4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h_i"/>
  <p:tag name="KSO_WM_UNIT_INDEX" val="1_1"/>
  <p:tag name="KSO_WM_UNIT_LAYERLEVEL" val="1_1"/>
  <p:tag name="KSO_WM_TAG_VERSION" val="1.0"/>
  <p:tag name="KSO_WM_BEAUTIFY_FLAG" val="#wm#"/>
  <p:tag name="KSO_WM_TEMPLATE_CATEGORY" val="custom"/>
  <p:tag name="KSO_WM_TEMPLATE_INDEX" val="20205418"/>
  <p:tag name="KSO_WM_UNIT_ID" val="custom20205418_26*h_i*1_1"/>
</p:tagLst>
</file>

<file path=ppt/tags/tag448.xml><?xml version="1.0" encoding="utf-8"?>
<p:tagLst xmlns:p="http://schemas.openxmlformats.org/presentationml/2006/main">
  <p:tag name="KSO_WM_UNIT_PRESET_TEXT" val="您的正文已经简明扼要，字字珠玑，请您尽可能提炼思想的精髓，否则容易造成观者的阅读压力，适得其反。"/>
  <p:tag name="KSO_WM_UNIT_NOCLEAR" val="0"/>
  <p:tag name="KSO_WM_UNIT_VALUE" val="69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h_f"/>
  <p:tag name="KSO_WM_UNIT_INDEX" val="1_2"/>
  <p:tag name="KSO_WM_UNIT_LAYERLEVEL" val="1_1"/>
  <p:tag name="KSO_WM_TAG_VERSION" val="1.0"/>
  <p:tag name="KSO_WM_BEAUTIFY_FLAG" val="#wm#"/>
  <p:tag name="KSO_WM_TEMPLATE_CATEGORY" val="custom"/>
  <p:tag name="KSO_WM_TEMPLATE_INDEX" val="20205418"/>
  <p:tag name="KSO_WM_UNIT_ID" val="custom20205418_26*h_f*1_2"/>
  <p:tag name="KSO_WM_UNIT_TEXT_SUBTYPE" val="a"/>
  <p:tag name="KSO_WM_UNIT_SUBTYPE" val="a"/>
</p:tagLst>
</file>

<file path=ppt/tags/tag449.xml><?xml version="1.0" encoding="utf-8"?>
<p:tagLst xmlns:p="http://schemas.openxmlformats.org/presentationml/2006/main">
  <p:tag name="KSO_WM_TEMPLATE_SUBCATEGORY" val="6"/>
  <p:tag name="KSO_WM_SLIDE_TYPE" val="text"/>
  <p:tag name="KSO_WM_SLIDE_SUBTYPE" val="picTxt"/>
  <p:tag name="KSO_WM_SLIDE_ITEM_CNT" val="1"/>
  <p:tag name="KSO_WM_SLIDE_INDEX" val="26"/>
  <p:tag name="KSO_WM_SLIDE_SIZE" val="827.15*333.831"/>
  <p:tag name="KSO_WM_SLIDE_POSITION" val="63.3*128.4"/>
  <p:tag name="KSO_WM_DIAGRAM_GROUP_CODE" val="ζ1-1"/>
  <p:tag name="KSO_WM_SLIDE_DIAGTYPE" val="ζ"/>
  <p:tag name="KSO_WM_TAG_VERSION" val="1.0"/>
  <p:tag name="KSO_WM_BEAUTIFY_FLAG" val="#wm#"/>
  <p:tag name="KSO_WM_SLIDE_LAYOUT" val="a_d_h_ζ"/>
  <p:tag name="KSO_WM_SLIDE_LAYOUT_CNT" val="1_1_1_1"/>
  <p:tag name="KSO_WM_TEMPLATE_MASTER_TYPE" val="1"/>
  <p:tag name="KSO_WM_TEMPLATE_COLOR_TYPE" val="1"/>
  <p:tag name="KSO_WM_TEMPLATE_CATEGORY" val="custom"/>
  <p:tag name="KSO_WM_TEMPLATE_INDEX" val="20205418"/>
  <p:tag name="KSO_WM_SLIDE_ID" val="custom20205418_26"/>
  <p:tag name="KSO_WM_SPECIAL_SOURCE" val="bdnull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25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LAYERLEVEL" val="1"/>
  <p:tag name="KSO_WM_TAG_VERSION" val="1.0"/>
  <p:tag name="KSO_WM_BEAUTIFY_FLAG" val="#wm#"/>
  <p:tag name="KSO_WM_UNIT_PRESET_TEXT" val="单击此处添加副标题内容"/>
  <p:tag name="KSO_WM_TEMPLATE_CATEGORY" val="custom"/>
  <p:tag name="KSO_WM_TEMPLATE_INDEX" val="20205418"/>
  <p:tag name="KSO_WM_UNIT_ID" val="custom20205418_27*b*1"/>
</p:tagLst>
</file>

<file path=ppt/tags/tag451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LAYERLEVEL" val="1"/>
  <p:tag name="KSO_WM_TAG_VERSION" val="1.0"/>
  <p:tag name="KSO_WM_BEAUTIFY_FLAG" val="#wm#"/>
  <p:tag name="KSO_WM_UNIT_PRESET_TEXT" val="谢谢观看"/>
  <p:tag name="KSO_WM_TEMPLATE_CATEGORY" val="custom"/>
  <p:tag name="KSO_WM_TEMPLATE_INDEX" val="20205418"/>
  <p:tag name="KSO_WM_UNIT_ID" val="custom20205418_27*a*1"/>
</p:tagLst>
</file>

<file path=ppt/tags/tag452.xml><?xml version="1.0" encoding="utf-8"?>
<p:tagLst xmlns:p="http://schemas.openxmlformats.org/presentationml/2006/main">
  <p:tag name="KSO_WM_TEMPLATE_SUBCATEGORY" val="0"/>
  <p:tag name="KSO_WM_SLIDE_TYPE" val="endPage"/>
  <p:tag name="KSO_WM_SLIDE_SUBTYPE" val="pureTxt"/>
  <p:tag name="KSO_WM_SLIDE_ITEM_CNT" val="0"/>
  <p:tag name="KSO_WM_SLIDE_INDEX" val="27"/>
  <p:tag name="KSO_WM_TAG_VERSION" val="1.0"/>
  <p:tag name="KSO_WM_BEAUTIFY_FLAG" val="#wm#"/>
  <p:tag name="KSO_WM_SLIDE_LAYOUT" val="a_b"/>
  <p:tag name="KSO_WM_SLIDE_LAYOUT_CNT" val="1_1"/>
  <p:tag name="KSO_WM_TEMPLATE_MASTER_TYPE" val="1"/>
  <p:tag name="KSO_WM_TEMPLATE_COLOR_TYPE" val="1"/>
  <p:tag name="KSO_WM_TEMPLATE_CATEGORY" val="custom"/>
  <p:tag name="KSO_WM_TEMPLATE_INDEX" val="20205418"/>
  <p:tag name="KSO_WM_SLIDE_ID" val="custom20205418_27"/>
  <p:tag name="KSO_WM_SPECIAL_SOURCE" val="bdnull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LAYERLEVEL" val="1"/>
  <p:tag name="KSO_WM_TAG_VERSION" val="1.0"/>
  <p:tag name="KSO_WM_BEAUTIFY_FLAG" val="#wm#"/>
  <p:tag name="KSO_WM_UNIT_TYPE" val="y"/>
  <p:tag name="KSO_WM_UNIT_INDEX" val="1"/>
  <p:tag name="KSO_WM_UNIT_ID" val="_1*y*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TYPE" val="i"/>
  <p:tag name="KSO_WM_UNIT_SUBTYPE" val="h"/>
  <p:tag name="KSO_WM_SLIDE_BACKGROUND_TYPE" val="general"/>
  <p:tag name="KSO_WM_SLIDE_BK_DARK_LIGHT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2*i*0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TYPE" val="i"/>
  <p:tag name="KSO_WM_UNIT_SUBTYPE" val="h"/>
  <p:tag name="KSO_WM_SLIDE_BACKGROUND_TYPE" val="frame"/>
  <p:tag name="KSO_WM_SLIDE_BK_DARK_LIGHT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3*i*0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leftRight"/>
  <p:tag name="KSO_WM_SLIDE_BK_DARK_LIGHT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TYPE" val="i"/>
  <p:tag name="KSO_WM_UNIT_SUBTYPE" val="h"/>
  <p:tag name="KSO_WM_SLIDE_BACKGROUND_TYPE" val="leftRight"/>
  <p:tag name="KSO_WM_SLIDE_BK_DARK_LIGHT" val="2"/>
  <p:tag name="KSO_WM_UNIT_BK_DARK_LIGHT" val="2"/>
  <p:tag name="KSO_WM_UNIT_HIGHLIGHT" val="0"/>
  <p:tag name="KSO_WM_UNIT_COMPATIBLE" val="0"/>
  <p:tag name="KSO_WM_UNIT_DIAGRAM_ISNUMVISUAL" val="0"/>
  <p:tag name="KSO_WM_UNIT_DIAGRAM_ISREFERUNIT" val="0"/>
  <p:tag name="KSO_WM_UNIT_INDEX" val="0"/>
  <p:tag name="KSO_WM_UNIT_ID" val="_14*i*0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heme/theme1.xml><?xml version="1.0" encoding="utf-8"?>
<a:theme xmlns:a="http://schemas.openxmlformats.org/drawingml/2006/main" name="Office 主题​​">
  <a:themeElements>
    <a:clrScheme name="5">
      <a:dk1>
        <a:sysClr val="windowText" lastClr="000000"/>
      </a:dk1>
      <a:lt1>
        <a:sysClr val="window" lastClr="FFFFFF"/>
      </a:lt1>
      <a:dk2>
        <a:srgbClr val="EDF3F2"/>
      </a:dk2>
      <a:lt2>
        <a:srgbClr val="FFFFFF"/>
      </a:lt2>
      <a:accent1>
        <a:srgbClr val="2C6058"/>
      </a:accent1>
      <a:accent2>
        <a:srgbClr val="365E4F"/>
      </a:accent2>
      <a:accent3>
        <a:srgbClr val="415D46"/>
      </a:accent3>
      <a:accent4>
        <a:srgbClr val="4B5B3E"/>
      </a:accent4>
      <a:accent5>
        <a:srgbClr val="565A35"/>
      </a:accent5>
      <a:accent6>
        <a:srgbClr val="60582C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3985</Words>
  <Application>WPS 演示</Application>
  <PresentationFormat>宽屏</PresentationFormat>
  <Paragraphs>376</Paragraphs>
  <Slides>27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汉仪旗黑-85S</vt:lpstr>
      <vt:lpstr>黑体</vt:lpstr>
      <vt:lpstr>Arial Unicode MS</vt:lpstr>
      <vt:lpstr>等线</vt:lpstr>
      <vt:lpstr>Segoe UI</vt:lpstr>
      <vt:lpstr>Wingdings</vt:lpstr>
      <vt:lpstr>Office 主题​​</vt:lpstr>
      <vt:lpstr>商业项目策划书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单击此处添加标题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铭</cp:lastModifiedBy>
  <cp:revision>17</cp:revision>
  <dcterms:created xsi:type="dcterms:W3CDTF">2020-03-09T02:36:00Z</dcterms:created>
  <dcterms:modified xsi:type="dcterms:W3CDTF">2022-01-05T03:16:14Z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B4CC2DFC9F9648EDB2A0CBB3528982F8</vt:lpwstr>
  </property>
</Properties>
</file>