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media/image1.svg" ContentType="image/svg+xml"/>
  <Override PartName="/ppt/media/image2.svg" ContentType="image/svg+xml"/>
  <Override PartName="/ppt/media/image3.svg" ContentType="image/svg+xml"/>
  <Override PartName="/ppt/media/image4.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3"/>
  </p:sldMasterIdLst>
  <p:notesMasterIdLst>
    <p:notesMasterId r:id="rId27"/>
  </p:notesMasterIdLst>
  <p:sldIdLst>
    <p:sldId id="323" r:id="rId4"/>
    <p:sldId id="259" r:id="rId5"/>
    <p:sldId id="257" r:id="rId6"/>
    <p:sldId id="304" r:id="rId7"/>
    <p:sldId id="287" r:id="rId8"/>
    <p:sldId id="271" r:id="rId9"/>
    <p:sldId id="270" r:id="rId10"/>
    <p:sldId id="314" r:id="rId11"/>
    <p:sldId id="325" r:id="rId12"/>
    <p:sldId id="297" r:id="rId13"/>
    <p:sldId id="296" r:id="rId14"/>
    <p:sldId id="301" r:id="rId15"/>
    <p:sldId id="299" r:id="rId16"/>
    <p:sldId id="326" r:id="rId17"/>
    <p:sldId id="302" r:id="rId18"/>
    <p:sldId id="307" r:id="rId19"/>
    <p:sldId id="298" r:id="rId20"/>
    <p:sldId id="300" r:id="rId21"/>
    <p:sldId id="327" r:id="rId22"/>
    <p:sldId id="315" r:id="rId23"/>
    <p:sldId id="267" r:id="rId24"/>
    <p:sldId id="284" r:id="rId25"/>
    <p:sldId id="328"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5E1B3"/>
    <a:srgbClr val="E9A412"/>
    <a:srgbClr val="71C6A3"/>
    <a:srgbClr val="E48700"/>
    <a:srgbClr val="1F9160"/>
    <a:srgbClr val="F0CC6A"/>
    <a:srgbClr val="2B29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832" autoAdjust="0"/>
    <p:restoredTop sz="94660"/>
  </p:normalViewPr>
  <p:slideViewPr>
    <p:cSldViewPr snapToGrid="0" showGuides="1">
      <p:cViewPr>
        <p:scale>
          <a:sx n="75" d="100"/>
          <a:sy n="75" d="100"/>
        </p:scale>
        <p:origin x="-1704" y="-80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notesMaster" Target="notesMasters/notesMaster1.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2" Type="http://schemas.openxmlformats.org/officeDocument/2006/relationships/themeOverride" Target="../theme/themeOverride1.xml"/><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2" Type="http://schemas.openxmlformats.org/officeDocument/2006/relationships/themeOverride" Target="../theme/themeOverride2.xml"/><Relationship Id="rId1" Type="http://schemas.openxmlformats.org/officeDocument/2006/relationships/package" Target="../embeddings/Workbook4.xlsx"/></Relationships>
</file>

<file path=ppt/charts/_rels/chart5.xml.rels><?xml version="1.0" encoding="UTF-8" standalone="yes"?>
<Relationships xmlns="http://schemas.openxmlformats.org/package/2006/relationships"><Relationship Id="rId2" Type="http://schemas.openxmlformats.org/officeDocument/2006/relationships/themeOverride" Target="../theme/themeOverride3.xml"/><Relationship Id="rId1" Type="http://schemas.openxmlformats.org/officeDocument/2006/relationships/package" Target="../embeddings/Workbook5.xlsx"/></Relationships>
</file>

<file path=ppt/charts/_rels/chart6.xml.rels><?xml version="1.0" encoding="UTF-8" standalone="yes"?>
<Relationships xmlns="http://schemas.openxmlformats.org/package/2006/relationships"><Relationship Id="rId2" Type="http://schemas.openxmlformats.org/officeDocument/2006/relationships/themeOverride" Target="../theme/themeOverride4.xml"/><Relationship Id="rId1" Type="http://schemas.openxmlformats.org/officeDocument/2006/relationships/package" Target="../embeddings/Workbook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系列 1</c:v>
                </c:pt>
              </c:strCache>
            </c:strRef>
          </c:tx>
          <c:spPr>
            <a:solidFill>
              <a:schemeClr val="accent2"/>
            </a:solidFill>
            <a:ln>
              <a:noFill/>
            </a:ln>
            <a:effectLst/>
          </c:spPr>
          <c:invertIfNegative val="0"/>
          <c:dPt>
            <c:idx val="0"/>
            <c:invertIfNegative val="0"/>
            <c:bubble3D val="0"/>
          </c:dPt>
          <c:dPt>
            <c:idx val="1"/>
            <c:invertIfNegative val="0"/>
            <c:bubble3D val="0"/>
            <c:spPr>
              <a:solidFill>
                <a:schemeClr val="accent1"/>
              </a:solidFill>
              <a:ln>
                <a:noFill/>
              </a:ln>
              <a:effectLst/>
            </c:spPr>
          </c:dPt>
          <c:dPt>
            <c:idx val="2"/>
            <c:invertIfNegative val="0"/>
            <c:bubble3D val="0"/>
          </c:dPt>
          <c:dPt>
            <c:idx val="3"/>
            <c:invertIfNegative val="0"/>
            <c:bubble3D val="0"/>
            <c:spPr>
              <a:solidFill>
                <a:schemeClr val="accent1"/>
              </a:solidFill>
              <a:ln>
                <a:noFill/>
              </a:ln>
              <a:effectLst/>
            </c:spPr>
          </c:dPt>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200</c:v>
                </c:pt>
                <c:pt idx="1">
                  <c:v>100</c:v>
                </c:pt>
                <c:pt idx="2">
                  <c:v>120</c:v>
                </c:pt>
                <c:pt idx="3">
                  <c:v>80</c:v>
                </c:pt>
              </c:numCache>
            </c:numRef>
          </c:val>
        </c:ser>
        <c:ser>
          <c:idx val="1"/>
          <c:order val="1"/>
          <c:tx>
            <c:strRef>
              <c:f>Sheet1!$C$1</c:f>
              <c:strCache>
                <c:ptCount val="1"/>
                <c:pt idx="0">
                  <c:v>系列 2</c:v>
                </c:pt>
              </c:strCache>
            </c:strRef>
          </c:tx>
          <c:spPr>
            <a:solidFill>
              <a:schemeClr val="bg1">
                <a:lumMod val="85000"/>
              </a:schemeClr>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300</c:v>
                </c:pt>
                <c:pt idx="1">
                  <c:v>300</c:v>
                </c:pt>
                <c:pt idx="2">
                  <c:v>300</c:v>
                </c:pt>
                <c:pt idx="3">
                  <c:v>300</c:v>
                </c:pt>
              </c:numCache>
            </c:numRef>
          </c:val>
        </c:ser>
        <c:dLbls>
          <c:showLegendKey val="0"/>
          <c:showVal val="0"/>
          <c:showCatName val="0"/>
          <c:showSerName val="0"/>
          <c:showPercent val="0"/>
          <c:showBubbleSize val="0"/>
        </c:dLbls>
        <c:gapWidth val="70"/>
        <c:overlap val="100"/>
        <c:axId val="464415360"/>
        <c:axId val="470942080"/>
      </c:barChart>
      <c:catAx>
        <c:axId val="4644153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470942080"/>
        <c:crosses val="autoZero"/>
        <c:auto val="1"/>
        <c:lblAlgn val="ctr"/>
        <c:lblOffset val="100"/>
        <c:noMultiLvlLbl val="0"/>
      </c:catAx>
      <c:valAx>
        <c:axId val="470942080"/>
        <c:scaling>
          <c:orientation val="minMax"/>
          <c:max val="250"/>
        </c:scaling>
        <c:delete val="0"/>
        <c:axPos val="l"/>
        <c:majorGridlines>
          <c:spPr>
            <a:ln w="9525" cap="flat" cmpd="sng" algn="ctr">
              <a:solidFill>
                <a:schemeClr val="bg1">
                  <a:lumMod val="75000"/>
                </a:schemeClr>
              </a:solid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464415360"/>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列1</c:v>
                </c:pt>
              </c:strCache>
            </c:strRef>
          </c:tx>
          <c:spPr>
            <a:solidFill>
              <a:schemeClr val="lt1"/>
            </a:solidFill>
            <a:ln w="19050">
              <a:solidFill>
                <a:schemeClr val="bg1"/>
              </a:solidFill>
            </a:ln>
            <a:effectLst>
              <a:outerShdw blurRad="254000" dist="63500" dir="2700000" algn="tl" rotWithShape="0">
                <a:prstClr val="black">
                  <a:alpha val="30000"/>
                </a:prstClr>
              </a:outerShdw>
            </a:effectLst>
          </c:spPr>
          <c:explosion val="0"/>
          <c:dPt>
            <c:idx val="0"/>
            <c:bubble3D val="0"/>
            <c:spPr>
              <a:solidFill>
                <a:schemeClr val="bg1"/>
              </a:solidFill>
              <a:ln w="19050">
                <a:noFill/>
              </a:ln>
              <a:effectLst>
                <a:outerShdw blurRad="254000" dist="63500" dir="2700000" algn="tl" rotWithShape="0">
                  <a:prstClr val="black">
                    <a:alpha val="30000"/>
                  </a:prstClr>
                </a:outerShdw>
              </a:effectLst>
            </c:spPr>
          </c:dPt>
          <c:dPt>
            <c:idx val="1"/>
            <c:bubble3D val="0"/>
            <c:spPr>
              <a:solidFill>
                <a:schemeClr val="accent1"/>
              </a:solidFill>
              <a:ln w="19050">
                <a:solidFill>
                  <a:schemeClr val="bg1"/>
                </a:solidFill>
              </a:ln>
              <a:effectLst>
                <a:outerShdw blurRad="254000" dist="63500" dir="2700000" algn="tl" rotWithShape="0">
                  <a:prstClr val="black">
                    <a:alpha val="30000"/>
                  </a:prstClr>
                </a:outerShdw>
              </a:effectLst>
            </c:spPr>
          </c:dPt>
          <c:dPt>
            <c:idx val="2"/>
            <c:bubble3D val="0"/>
            <c:spPr>
              <a:solidFill>
                <a:schemeClr val="accent2"/>
              </a:solidFill>
              <a:ln w="19050">
                <a:solidFill>
                  <a:schemeClr val="bg1"/>
                </a:solidFill>
              </a:ln>
              <a:effectLst>
                <a:outerShdw blurRad="254000" dist="63500" dir="2700000" algn="tl" rotWithShape="0">
                  <a:prstClr val="black">
                    <a:alpha val="30000"/>
                  </a:prstClr>
                </a:outerShdw>
              </a:effectLst>
            </c:spPr>
          </c:dPt>
          <c:dPt>
            <c:idx val="3"/>
            <c:bubble3D val="0"/>
            <c:spPr>
              <a:solidFill>
                <a:schemeClr val="bg1">
                  <a:lumMod val="65000"/>
                </a:schemeClr>
              </a:solidFill>
              <a:ln w="19050">
                <a:solidFill>
                  <a:schemeClr val="bg1"/>
                </a:solidFill>
              </a:ln>
              <a:effectLst>
                <a:outerShdw blurRad="254000" dist="63500" dir="2700000" algn="tl" rotWithShape="0">
                  <a:prstClr val="black">
                    <a:alpha val="30000"/>
                  </a:prstClr>
                </a:outerShdw>
              </a:effectLst>
            </c:spPr>
          </c:dPt>
          <c:dLbls>
            <c:dLbl>
              <c:idx val="0"/>
              <c:layout>
                <c:manualLayout>
                  <c:x val="-0.207620820261928"/>
                  <c:y val="-0.0734183914470349"/>
                </c:manualLayout>
              </c:layout>
              <c:tx>
                <c:rich>
                  <a:bodyPr rot="0" spcFirstLastPara="0" vertOverflow="ellipsis" vert="horz" wrap="square" lIns="38100" tIns="19050" rIns="38100" bIns="19050" anchor="ctr" anchorCtr="1"/>
                  <a:lstStyle/>
                  <a:p>
                    <a:fld id="{0bd43b8e-eb37-432a-8e98-24060a8c7c4d}" type="CATEGORYNAME">
                      <a:t>[CATEGORY NAME]</a:t>
                    </a:fld>
                    <a:endParaRPr lang="zh-CN" b="0" i="0" u="none" strike="noStrike" baseline="0">
                      <a:latin typeface="Arial" panose="020B0604020202020204" pitchFamily="34" charset="0"/>
                      <a:ea typeface="Arial" panose="020B0604020202020204" pitchFamily="34" charset="0"/>
                      <a:cs typeface="+mn-ea"/>
                    </a:endParaRPr>
                  </a:p>
                </c:rich>
              </c:tx>
              <c:dLblPos val="bestFit"/>
              <c:showLegendKey val="0"/>
              <c:showVal val="0"/>
              <c:showCatName val="1"/>
              <c:showSerName val="0"/>
              <c:showPercent val="1"/>
              <c:showBubbleSize val="0"/>
              <c:separator>
</c:separator>
              <c:extLst>
                <c:ext xmlns:c15="http://schemas.microsoft.com/office/drawing/2012/chart" uri="{CE6537A1-D6FC-4f65-9D91-7224C49458BB}">
                  <c15:layout/>
                </c:ext>
              </c:extLst>
            </c:dLbl>
            <c:dLbl>
              <c:idx val="1"/>
              <c:layout>
                <c:manualLayout>
                  <c:x val="0.155126649093044"/>
                  <c:y val="-0.0949511686628696"/>
                </c:manualLayout>
              </c:layout>
              <c:tx>
                <c:rich>
                  <a:bodyPr rot="0" spcFirstLastPara="0" vertOverflow="ellipsis" vert="horz" wrap="square" lIns="38100" tIns="19050" rIns="38100" bIns="19050" anchor="ctr" anchorCtr="1"/>
                  <a:lstStyle/>
                  <a:p>
                    <a:fld id="{25cd1725-2008-434e-af7a-a3657c977cab}" type="CATEGORYNAME">
                      <a:t>[CATEGORY NAME]</a:t>
                    </a:fld>
                    <a:endParaRPr lang="zh-CN" b="0" i="0" u="none" strike="noStrike" baseline="0">
                      <a:latin typeface="Arial" panose="020B0604020202020204" pitchFamily="34" charset="0"/>
                      <a:ea typeface="Arial" panose="020B0604020202020204" pitchFamily="34" charset="0"/>
                      <a:cs typeface="+mn-ea"/>
                    </a:endParaRPr>
                  </a:p>
                </c:rich>
              </c:tx>
              <c:dLblPos val="bestFit"/>
              <c:showLegendKey val="0"/>
              <c:showVal val="0"/>
              <c:showCatName val="1"/>
              <c:showSerName val="0"/>
              <c:showPercent val="1"/>
              <c:showBubbleSize val="0"/>
              <c:separator>
</c:separator>
              <c:extLst>
                <c:ext xmlns:c15="http://schemas.microsoft.com/office/drawing/2012/chart" uri="{CE6537A1-D6FC-4f65-9D91-7224C49458BB}">
                  <c15:layout/>
                </c:ext>
              </c:extLst>
            </c:dLbl>
            <c:dLbl>
              <c:idx val="2"/>
              <c:layout>
                <c:manualLayout>
                  <c:x val="0.166675901571652"/>
                  <c:y val="0.165114838345893"/>
                </c:manualLayout>
              </c:layout>
              <c:tx>
                <c:rich>
                  <a:bodyPr rot="0" spcFirstLastPara="0" vertOverflow="ellipsis" vert="horz" wrap="square" lIns="38100" tIns="19050" rIns="38100" bIns="19050" anchor="ctr" anchorCtr="1"/>
                  <a:lstStyle/>
                  <a:p>
                    <a:fld id="{fee4564d-6359-4603-8f5e-009f71178226}" type="CATEGORYNAME">
                      <a:t>[CATEGORY NAME]</a:t>
                    </a:fld>
                    <a:endParaRPr lang="zh-CN" b="0" i="0" u="none" strike="noStrike" baseline="0">
                      <a:latin typeface="Arial" panose="020B0604020202020204" pitchFamily="34" charset="0"/>
                      <a:ea typeface="Arial" panose="020B0604020202020204" pitchFamily="34" charset="0"/>
                      <a:cs typeface="+mn-ea"/>
                    </a:endParaRPr>
                  </a:p>
                </c:rich>
              </c:tx>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164910508952477"/>
                      <c:h val="0.140583799718561"/>
                    </c:manualLayout>
                  </c15:layout>
                </c:ext>
              </c:extLst>
            </c:dLbl>
            <c:dLbl>
              <c:idx val="3"/>
              <c:layout>
                <c:manualLayout>
                  <c:x val="0.107460807464758"/>
                  <c:y val="0.0930669146360464"/>
                </c:manualLayout>
              </c:layout>
              <c:tx>
                <c:rich>
                  <a:bodyPr rot="0" spcFirstLastPara="0" vertOverflow="ellipsis" vert="horz" wrap="square" lIns="38100" tIns="19050" rIns="38100" bIns="19050" anchor="ctr" anchorCtr="1"/>
                  <a:lstStyle/>
                  <a:p>
                    <a:fld id="{ddfc7085-456f-47bf-8f48-0da28b0571ff}" type="CATEGORYNAME">
                      <a:t>[CATEGORY NAME]</a:t>
                    </a:fld>
                    <a:endParaRPr lang="zh-CN" b="0" i="0" u="none" strike="noStrike" baseline="0">
                      <a:latin typeface="Arial" panose="020B0604020202020204" pitchFamily="34" charset="0"/>
                      <a:ea typeface="Arial" panose="020B0604020202020204" pitchFamily="34" charset="0"/>
                      <a:cs typeface="+mn-ea"/>
                    </a:endParaRPr>
                  </a:p>
                </c:rich>
              </c:tx>
              <c:dLblPos val="bestFit"/>
              <c:showLegendKey val="0"/>
              <c:showVal val="0"/>
              <c:showCatName val="1"/>
              <c:showSerName val="0"/>
              <c:showPercent val="1"/>
              <c:showBubbleSize val="0"/>
              <c:separator>
</c:separator>
              <c:extLst>
                <c:ext xmlns:c15="http://schemas.microsoft.com/office/drawing/2012/chart" uri="{CE6537A1-D6FC-4f65-9D91-7224C49458BB}">
                  <c15:layout/>
                </c:ext>
              </c:extLst>
            </c:dLbl>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solidFill>
                    <a:latin typeface="+mn-lt"/>
                    <a:ea typeface="+mn-ea"/>
                    <a:cs typeface="+mn-ea"/>
                    <a:sym typeface="+mn-lt"/>
                  </a:defRPr>
                </a:pPr>
              </a:p>
            </c:txPr>
            <c:dLblPos val="inEnd"/>
            <c:showLegendKey val="0"/>
            <c:showVal val="0"/>
            <c:showCatName val="1"/>
            <c:showSerName val="0"/>
            <c:showPercent val="1"/>
            <c:showBubbleSize val="0"/>
            <c:showLeaderLines val="1"/>
            <c:extLst>
              <c:ext xmlns:c15="http://schemas.microsoft.com/office/drawing/2012/chart" uri="{CE6537A1-D6FC-4f65-9D91-7224C49458BB}">
                <c15:layout/>
                <c15:showLeaderLines val="1"/>
                <c15:leaderLines>
                  <c:spPr>
                    <a:ln w="9525" cap="flat" cmpd="sng" algn="ctr">
                      <a:solidFill>
                        <a:schemeClr val="accent1">
                          <a:lumMod val="60000"/>
                          <a:lumOff val="40000"/>
                        </a:schemeClr>
                      </a:solidFill>
                      <a:prstDash val="solid"/>
                      <a:round/>
                    </a:ln>
                    <a:effectLst/>
                  </c:spPr>
                </c15:leaderLines>
              </c:ext>
            </c:extLst>
          </c:dLbls>
          <c:cat>
            <c:strRef>
              <c:f>Sheet1!$A$2:$A$5</c:f>
              <c:strCache>
                <c:ptCount val="4"/>
                <c:pt idx="0">
                  <c:v>平台建设</c:v>
                </c:pt>
                <c:pt idx="1">
                  <c:v>产品研发</c:v>
                </c:pt>
                <c:pt idx="2">
                  <c:v>推广运营</c:v>
                </c:pt>
                <c:pt idx="3">
                  <c:v>市场拓展</c:v>
                </c:pt>
              </c:strCache>
            </c:strRef>
          </c:cat>
          <c:val>
            <c:numRef>
              <c:f>Sheet1!$B$2:$B$5</c:f>
              <c:numCache>
                <c:formatCode>General</c:formatCode>
                <c:ptCount val="4"/>
                <c:pt idx="0">
                  <c:v>8.2</c:v>
                </c:pt>
                <c:pt idx="1">
                  <c:v>3.2</c:v>
                </c:pt>
                <c:pt idx="2">
                  <c:v>1.4</c:v>
                </c:pt>
                <c:pt idx="3">
                  <c:v>1.2</c:v>
                </c:pt>
              </c:numCache>
            </c:numRef>
          </c:val>
        </c:ser>
        <c:dLbls>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lang="zh-CN">
          <a:latin typeface="+mn-lt"/>
          <a:ea typeface="+mn-ea"/>
          <a:cs typeface="+mn-ea"/>
          <a:sym typeface="+mn-lt"/>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rgbClr val="4472C4">
                <a:lumMod val="60000"/>
                <a:lumOff val="40000"/>
              </a:srgbClr>
            </a:solidFill>
            <a:effectLst>
              <a:outerShdw blurRad="50800" dist="38100" dir="8100000" algn="tr" rotWithShape="0">
                <a:prstClr val="black">
                  <a:alpha val="40000"/>
                </a:prstClr>
              </a:outerShdw>
            </a:effectLst>
          </c:spPr>
          <c:explosion val="0"/>
          <c:dPt>
            <c:idx val="0"/>
            <c:bubble3D val="0"/>
            <c:spPr>
              <a:solidFill>
                <a:srgbClr val="4472C4">
                  <a:lumMod val="60000"/>
                  <a:lumOff val="40000"/>
                </a:srgbClr>
              </a:solidFill>
              <a:effectLst>
                <a:outerShdw blurRad="50800" dist="38100" dir="8100000" algn="tr" rotWithShape="0">
                  <a:prstClr val="black">
                    <a:alpha val="40000"/>
                  </a:prstClr>
                </a:outerShdw>
              </a:effectLst>
            </c:spPr>
          </c:dPt>
          <c:dPt>
            <c:idx val="1"/>
            <c:bubble3D val="0"/>
            <c:spPr>
              <a:solidFill>
                <a:srgbClr val="4472C4">
                  <a:lumMod val="60000"/>
                  <a:lumOff val="40000"/>
                </a:srgbClr>
              </a:solidFill>
              <a:effectLst>
                <a:outerShdw blurRad="50800" dist="38100" dir="8100000" algn="tr" rotWithShape="0">
                  <a:prstClr val="black">
                    <a:alpha val="40000"/>
                  </a:prstClr>
                </a:outerShdw>
              </a:effectLst>
            </c:spPr>
          </c:dPt>
          <c:dLbls>
            <c:delete val="1"/>
          </c:dLbls>
          <c:cat>
            <c:strRef>
              <c:f>Sheet1!$A$2:$A$3</c:f>
              <c:strCache>
                <c:ptCount val="2"/>
                <c:pt idx="0">
                  <c:v>第一季度</c:v>
                </c:pt>
                <c:pt idx="1">
                  <c:v>第二季度</c:v>
                </c:pt>
              </c:strCache>
            </c:strRef>
          </c:cat>
          <c:val>
            <c:numRef>
              <c:f>Sheet1!$B$2:$B$3</c:f>
              <c:numCache>
                <c:formatCode>General</c:formatCode>
                <c:ptCount val="2"/>
                <c:pt idx="0">
                  <c:v>82</c:v>
                </c:pt>
                <c:pt idx="1">
                  <c:v>18</c:v>
                </c:pt>
              </c:numCache>
            </c:numRef>
          </c:val>
        </c:ser>
        <c:dLbls>
          <c:showLegendKey val="0"/>
          <c:showVal val="0"/>
          <c:showCatName val="0"/>
          <c:showSerName val="0"/>
          <c:showPercent val="0"/>
          <c:showBubbleSize val="0"/>
          <c:showLeaderLines val="1"/>
        </c:dLbls>
        <c:firstSliceAng val="0"/>
        <c:holeSize val="81"/>
      </c:doughnutChart>
    </c:plotArea>
    <c:plotVisOnly val="1"/>
    <c:dispBlanksAs val="zero"/>
    <c:showDLblsOverMax val="0"/>
  </c:chart>
  <c:txPr>
    <a:bodyPr/>
    <a:lstStyle/>
    <a:p>
      <a:pPr>
        <a:defRPr lang="zh-CN" sz="1800">
          <a:latin typeface="+mn-lt"/>
          <a:ea typeface="+mn-ea"/>
          <a:cs typeface="+mn-ea"/>
          <a:sym typeface="+mn-lt"/>
        </a:defRPr>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chemeClr val="accent2"/>
            </a:solidFill>
            <a:effectLst>
              <a:outerShdw blurRad="50800" dist="38100" dir="8100000" algn="tr" rotWithShape="0">
                <a:prstClr val="black">
                  <a:alpha val="40000"/>
                </a:prstClr>
              </a:outerShdw>
            </a:effectLst>
          </c:spPr>
          <c:explosion val="0"/>
          <c:dPt>
            <c:idx val="0"/>
            <c:bubble3D val="0"/>
            <c:spPr>
              <a:solidFill>
                <a:srgbClr val="4472C4"/>
              </a:solidFill>
              <a:effectLst>
                <a:outerShdw blurRad="50800" dist="38100" dir="8100000" algn="tr" rotWithShape="0">
                  <a:prstClr val="black">
                    <a:alpha val="40000"/>
                  </a:prstClr>
                </a:outerShdw>
              </a:effectLst>
            </c:spPr>
          </c:dPt>
          <c:dPt>
            <c:idx val="1"/>
            <c:bubble3D val="0"/>
            <c:spPr>
              <a:solidFill>
                <a:srgbClr val="4472C4"/>
              </a:solidFill>
              <a:effectLst>
                <a:outerShdw blurRad="50800" dist="38100" dir="8100000" algn="tr" rotWithShape="0">
                  <a:prstClr val="black">
                    <a:alpha val="40000"/>
                  </a:prstClr>
                </a:outerShdw>
              </a:effectLst>
            </c:spPr>
          </c:dPt>
          <c:dLbls>
            <c:delete val="1"/>
          </c:dLbls>
          <c:cat>
            <c:strRef>
              <c:f>Sheet1!$A$2:$A$3</c:f>
              <c:strCache>
                <c:ptCount val="2"/>
                <c:pt idx="0">
                  <c:v>第一季度</c:v>
                </c:pt>
                <c:pt idx="1">
                  <c:v>第二季度</c:v>
                </c:pt>
              </c:strCache>
            </c:strRef>
          </c:cat>
          <c:val>
            <c:numRef>
              <c:f>Sheet1!$B$2:$B$3</c:f>
              <c:numCache>
                <c:formatCode>General</c:formatCode>
                <c:ptCount val="2"/>
                <c:pt idx="0">
                  <c:v>82</c:v>
                </c:pt>
                <c:pt idx="1">
                  <c:v>18</c:v>
                </c:pt>
              </c:numCache>
            </c:numRef>
          </c:val>
        </c:ser>
        <c:dLbls>
          <c:showLegendKey val="0"/>
          <c:showVal val="0"/>
          <c:showCatName val="0"/>
          <c:showSerName val="0"/>
          <c:showPercent val="0"/>
          <c:showBubbleSize val="0"/>
          <c:showLeaderLines val="1"/>
        </c:dLbls>
        <c:firstSliceAng val="0"/>
        <c:holeSize val="81"/>
      </c:doughnutChart>
    </c:plotArea>
    <c:plotVisOnly val="1"/>
    <c:dispBlanksAs val="zero"/>
    <c:showDLblsOverMax val="0"/>
  </c:chart>
  <c:txPr>
    <a:bodyPr/>
    <a:lstStyle/>
    <a:p>
      <a:pPr>
        <a:defRPr lang="zh-CN" sz="1800">
          <a:latin typeface="+mn-lt"/>
          <a:ea typeface="+mn-ea"/>
          <a:cs typeface="+mn-ea"/>
          <a:sym typeface="+mn-lt"/>
        </a:defRPr>
      </a:pP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rgbClr val="4472C4">
                <a:lumMod val="60000"/>
                <a:lumOff val="40000"/>
              </a:srgbClr>
            </a:solidFill>
            <a:effectLst>
              <a:outerShdw blurRad="50800" dist="38100" dir="8100000" algn="tr" rotWithShape="0">
                <a:prstClr val="black">
                  <a:alpha val="40000"/>
                </a:prstClr>
              </a:outerShdw>
            </a:effectLst>
          </c:spPr>
          <c:explosion val="0"/>
          <c:dPt>
            <c:idx val="0"/>
            <c:bubble3D val="0"/>
            <c:spPr>
              <a:solidFill>
                <a:srgbClr val="4472C4">
                  <a:lumMod val="60000"/>
                  <a:lumOff val="40000"/>
                </a:srgbClr>
              </a:solidFill>
              <a:effectLst>
                <a:outerShdw blurRad="50800" dist="38100" dir="8100000" algn="tr" rotWithShape="0">
                  <a:prstClr val="black">
                    <a:alpha val="40000"/>
                  </a:prstClr>
                </a:outerShdw>
              </a:effectLst>
            </c:spPr>
          </c:dPt>
          <c:dPt>
            <c:idx val="1"/>
            <c:bubble3D val="0"/>
            <c:spPr>
              <a:solidFill>
                <a:srgbClr val="4472C4">
                  <a:lumMod val="60000"/>
                  <a:lumOff val="40000"/>
                </a:srgbClr>
              </a:solidFill>
              <a:effectLst>
                <a:outerShdw blurRad="50800" dist="38100" dir="8100000" algn="tr" rotWithShape="0">
                  <a:prstClr val="black">
                    <a:alpha val="40000"/>
                  </a:prstClr>
                </a:outerShdw>
              </a:effectLst>
            </c:spPr>
          </c:dPt>
          <c:dLbls>
            <c:delete val="1"/>
          </c:dLbls>
          <c:cat>
            <c:strRef>
              <c:f>Sheet1!$A$2:$A$3</c:f>
              <c:strCache>
                <c:ptCount val="2"/>
                <c:pt idx="0">
                  <c:v>第一季度</c:v>
                </c:pt>
                <c:pt idx="1">
                  <c:v>第二季度</c:v>
                </c:pt>
              </c:strCache>
            </c:strRef>
          </c:cat>
          <c:val>
            <c:numRef>
              <c:f>Sheet1!$B$2:$B$3</c:f>
              <c:numCache>
                <c:formatCode>General</c:formatCode>
                <c:ptCount val="2"/>
                <c:pt idx="0">
                  <c:v>82</c:v>
                </c:pt>
                <c:pt idx="1">
                  <c:v>18</c:v>
                </c:pt>
              </c:numCache>
            </c:numRef>
          </c:val>
        </c:ser>
        <c:dLbls>
          <c:showLegendKey val="0"/>
          <c:showVal val="0"/>
          <c:showCatName val="0"/>
          <c:showSerName val="0"/>
          <c:showPercent val="0"/>
          <c:showBubbleSize val="0"/>
          <c:showLeaderLines val="1"/>
        </c:dLbls>
        <c:firstSliceAng val="0"/>
        <c:holeSize val="81"/>
      </c:doughnutChart>
    </c:plotArea>
    <c:plotVisOnly val="1"/>
    <c:dispBlanksAs val="zero"/>
    <c:showDLblsOverMax val="0"/>
  </c:chart>
  <c:txPr>
    <a:bodyPr/>
    <a:lstStyle/>
    <a:p>
      <a:pPr>
        <a:defRPr lang="zh-CN" sz="1800">
          <a:latin typeface="+mn-lt"/>
          <a:ea typeface="+mn-ea"/>
          <a:cs typeface="+mn-ea"/>
          <a:sym typeface="+mn-lt"/>
        </a:defRPr>
      </a:pP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chemeClr val="accent4"/>
            </a:solidFill>
            <a:effectLst>
              <a:outerShdw blurRad="50800" dist="38100" dir="8100000" algn="tr" rotWithShape="0">
                <a:prstClr val="black">
                  <a:alpha val="40000"/>
                </a:prstClr>
              </a:outerShdw>
            </a:effectLst>
          </c:spPr>
          <c:explosion val="0"/>
          <c:dPt>
            <c:idx val="0"/>
            <c:bubble3D val="0"/>
            <c:spPr>
              <a:solidFill>
                <a:srgbClr val="4472C4"/>
              </a:solidFill>
              <a:effectLst>
                <a:outerShdw blurRad="50800" dist="38100" dir="8100000" algn="tr" rotWithShape="0">
                  <a:prstClr val="black">
                    <a:alpha val="40000"/>
                  </a:prstClr>
                </a:outerShdw>
              </a:effectLst>
            </c:spPr>
          </c:dPt>
          <c:dPt>
            <c:idx val="1"/>
            <c:bubble3D val="0"/>
            <c:spPr>
              <a:solidFill>
                <a:srgbClr val="4472C4"/>
              </a:solidFill>
              <a:effectLst>
                <a:outerShdw blurRad="50800" dist="38100" dir="8100000" algn="tr" rotWithShape="0">
                  <a:prstClr val="black">
                    <a:alpha val="40000"/>
                  </a:prstClr>
                </a:outerShdw>
              </a:effectLst>
            </c:spPr>
          </c:dPt>
          <c:dLbls>
            <c:delete val="1"/>
          </c:dLbls>
          <c:cat>
            <c:strRef>
              <c:f>Sheet1!$A$2:$A$3</c:f>
              <c:strCache>
                <c:ptCount val="2"/>
                <c:pt idx="0">
                  <c:v>第一季度</c:v>
                </c:pt>
                <c:pt idx="1">
                  <c:v>第二季度</c:v>
                </c:pt>
              </c:strCache>
            </c:strRef>
          </c:cat>
          <c:val>
            <c:numRef>
              <c:f>Sheet1!$B$2:$B$3</c:f>
              <c:numCache>
                <c:formatCode>General</c:formatCode>
                <c:ptCount val="2"/>
                <c:pt idx="0">
                  <c:v>82</c:v>
                </c:pt>
                <c:pt idx="1">
                  <c:v>18</c:v>
                </c:pt>
              </c:numCache>
            </c:numRef>
          </c:val>
        </c:ser>
        <c:dLbls>
          <c:showLegendKey val="0"/>
          <c:showVal val="0"/>
          <c:showCatName val="0"/>
          <c:showSerName val="0"/>
          <c:showPercent val="0"/>
          <c:showBubbleSize val="0"/>
          <c:showLeaderLines val="1"/>
        </c:dLbls>
        <c:firstSliceAng val="0"/>
        <c:holeSize val="81"/>
      </c:doughnutChart>
    </c:plotArea>
    <c:plotVisOnly val="1"/>
    <c:dispBlanksAs val="zero"/>
    <c:showDLblsOverMax val="0"/>
  </c:chart>
  <c:txPr>
    <a:bodyPr/>
    <a:lstStyle/>
    <a:p>
      <a:pPr>
        <a:defRPr lang="zh-CN" sz="1800">
          <a:latin typeface="+mn-lt"/>
          <a:ea typeface="+mn-ea"/>
          <a:cs typeface="+mn-ea"/>
          <a:sym typeface="+mn-lt"/>
        </a:defRPr>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222518-47D5-4C95-AB09-9F1F0E6093BE}"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4B2EB4-28D4-47C1-9351-7CE080A1B52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19B9E38F-0FFE-484F-9E0A-47F9EE96AD4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EFC80D-3F71-420D-AEE2-C7B28FA52EBC}"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19B9E38F-0FFE-484F-9E0A-47F9EE96AD4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0EFC80D-3F71-420D-AEE2-C7B28FA52EB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19B9E38F-0FFE-484F-9E0A-47F9EE96AD4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EFC80D-3F71-420D-AEE2-C7B28FA52EBC}"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19B9E38F-0FFE-484F-9E0A-47F9EE96AD4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EFC80D-3F71-420D-AEE2-C7B28FA52EBC}"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10" name="矩形 9"/>
          <p:cNvSpPr/>
          <p:nvPr userDrawn="1"/>
        </p:nvSpPr>
        <p:spPr>
          <a:xfrm>
            <a:off x="514350" y="685799"/>
            <a:ext cx="11163300" cy="5743575"/>
          </a:xfrm>
          <a:prstGeom prst="rect">
            <a:avLst/>
          </a:prstGeom>
          <a:noFill/>
          <a:ln>
            <a:solidFill>
              <a:srgbClr val="1F91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useBgFill="1">
        <p:nvSpPr>
          <p:cNvPr id="11" name="矩形 10"/>
          <p:cNvSpPr/>
          <p:nvPr userDrawn="1"/>
        </p:nvSpPr>
        <p:spPr>
          <a:xfrm>
            <a:off x="685800" y="428625"/>
            <a:ext cx="4029075" cy="4667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图形 49"/>
          <p:cNvGrpSpPr/>
          <p:nvPr/>
        </p:nvGrpSpPr>
        <p:grpSpPr>
          <a:xfrm>
            <a:off x="835740" y="480156"/>
            <a:ext cx="634681" cy="415194"/>
            <a:chOff x="864923" y="545525"/>
            <a:chExt cx="634681" cy="415194"/>
          </a:xfrm>
          <a:solidFill>
            <a:srgbClr val="79D296"/>
          </a:solidFill>
        </p:grpSpPr>
        <p:sp>
          <p:nvSpPr>
            <p:cNvPr id="14" name="任意多边形: 形状 13"/>
            <p:cNvSpPr/>
            <p:nvPr/>
          </p:nvSpPr>
          <p:spPr>
            <a:xfrm>
              <a:off x="864923" y="545525"/>
              <a:ext cx="417023" cy="415194"/>
            </a:xfrm>
            <a:custGeom>
              <a:avLst/>
              <a:gdLst>
                <a:gd name="connsiteX0" fmla="*/ 208512 w 417023"/>
                <a:gd name="connsiteY0" fmla="*/ 415195 h 415194"/>
                <a:gd name="connsiteX1" fmla="*/ 0 w 417023"/>
                <a:gd name="connsiteY1" fmla="*/ 208512 h 415194"/>
                <a:gd name="connsiteX2" fmla="*/ 208512 w 417023"/>
                <a:gd name="connsiteY2" fmla="*/ 0 h 415194"/>
                <a:gd name="connsiteX3" fmla="*/ 417024 w 417023"/>
                <a:gd name="connsiteY3" fmla="*/ 208512 h 415194"/>
                <a:gd name="connsiteX4" fmla="*/ 208512 w 417023"/>
                <a:gd name="connsiteY4" fmla="*/ 415195 h 415194"/>
                <a:gd name="connsiteX5" fmla="*/ 208512 w 417023"/>
                <a:gd name="connsiteY5" fmla="*/ 45726 h 415194"/>
                <a:gd name="connsiteX6" fmla="*/ 45726 w 417023"/>
                <a:gd name="connsiteY6" fmla="*/ 208512 h 415194"/>
                <a:gd name="connsiteX7" fmla="*/ 208512 w 417023"/>
                <a:gd name="connsiteY7" fmla="*/ 371298 h 415194"/>
                <a:gd name="connsiteX8" fmla="*/ 371298 w 417023"/>
                <a:gd name="connsiteY8" fmla="*/ 208512 h 415194"/>
                <a:gd name="connsiteX9" fmla="*/ 208512 w 417023"/>
                <a:gd name="connsiteY9" fmla="*/ 45726 h 415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023" h="415194">
                  <a:moveTo>
                    <a:pt x="208512" y="415195"/>
                  </a:moveTo>
                  <a:cubicBezTo>
                    <a:pt x="93282" y="415195"/>
                    <a:pt x="0" y="321913"/>
                    <a:pt x="0" y="208512"/>
                  </a:cubicBezTo>
                  <a:cubicBezTo>
                    <a:pt x="0" y="93282"/>
                    <a:pt x="93282" y="0"/>
                    <a:pt x="208512" y="0"/>
                  </a:cubicBezTo>
                  <a:cubicBezTo>
                    <a:pt x="323742" y="0"/>
                    <a:pt x="417024" y="93282"/>
                    <a:pt x="417024" y="208512"/>
                  </a:cubicBezTo>
                  <a:cubicBezTo>
                    <a:pt x="415195" y="321913"/>
                    <a:pt x="321913" y="415195"/>
                    <a:pt x="208512" y="415195"/>
                  </a:cubicBezTo>
                  <a:close/>
                  <a:moveTo>
                    <a:pt x="208512" y="45726"/>
                  </a:moveTo>
                  <a:cubicBezTo>
                    <a:pt x="118888" y="45726"/>
                    <a:pt x="45726" y="118888"/>
                    <a:pt x="45726" y="208512"/>
                  </a:cubicBezTo>
                  <a:cubicBezTo>
                    <a:pt x="45726" y="298136"/>
                    <a:pt x="118888" y="371298"/>
                    <a:pt x="208512" y="371298"/>
                  </a:cubicBezTo>
                  <a:cubicBezTo>
                    <a:pt x="298135" y="371298"/>
                    <a:pt x="371298" y="298136"/>
                    <a:pt x="371298" y="208512"/>
                  </a:cubicBezTo>
                  <a:cubicBezTo>
                    <a:pt x="371298" y="118888"/>
                    <a:pt x="298135" y="45726"/>
                    <a:pt x="208512" y="45726"/>
                  </a:cubicBezTo>
                  <a:close/>
                </a:path>
              </a:pathLst>
            </a:custGeom>
            <a:solidFill>
              <a:srgbClr val="79D296"/>
            </a:solidFill>
            <a:ln w="18210" cap="flat">
              <a:noFill/>
              <a:prstDash val="solid"/>
              <a:miter/>
            </a:ln>
          </p:spPr>
          <p:txBody>
            <a:bodyPr rtlCol="0" anchor="ctr"/>
            <a:lstStyle/>
            <a:p>
              <a:endParaRPr lang="zh-CN" altLang="en-US"/>
            </a:p>
          </p:txBody>
        </p:sp>
        <p:sp>
          <p:nvSpPr>
            <p:cNvPr id="15" name="任意多边形: 形状 14"/>
            <p:cNvSpPr/>
            <p:nvPr/>
          </p:nvSpPr>
          <p:spPr>
            <a:xfrm>
              <a:off x="1082580" y="545525"/>
              <a:ext cx="417023" cy="415194"/>
            </a:xfrm>
            <a:custGeom>
              <a:avLst/>
              <a:gdLst>
                <a:gd name="connsiteX0" fmla="*/ 208512 w 417023"/>
                <a:gd name="connsiteY0" fmla="*/ 415195 h 415194"/>
                <a:gd name="connsiteX1" fmla="*/ 0 w 417023"/>
                <a:gd name="connsiteY1" fmla="*/ 206683 h 415194"/>
                <a:gd name="connsiteX2" fmla="*/ 208512 w 417023"/>
                <a:gd name="connsiteY2" fmla="*/ 0 h 415194"/>
                <a:gd name="connsiteX3" fmla="*/ 417024 w 417023"/>
                <a:gd name="connsiteY3" fmla="*/ 208512 h 415194"/>
                <a:gd name="connsiteX4" fmla="*/ 208512 w 417023"/>
                <a:gd name="connsiteY4" fmla="*/ 415195 h 415194"/>
                <a:gd name="connsiteX5" fmla="*/ 208512 w 417023"/>
                <a:gd name="connsiteY5" fmla="*/ 45726 h 415194"/>
                <a:gd name="connsiteX6" fmla="*/ 45726 w 417023"/>
                <a:gd name="connsiteY6" fmla="*/ 208512 h 415194"/>
                <a:gd name="connsiteX7" fmla="*/ 208512 w 417023"/>
                <a:gd name="connsiteY7" fmla="*/ 371298 h 415194"/>
                <a:gd name="connsiteX8" fmla="*/ 371298 w 417023"/>
                <a:gd name="connsiteY8" fmla="*/ 208512 h 415194"/>
                <a:gd name="connsiteX9" fmla="*/ 208512 w 417023"/>
                <a:gd name="connsiteY9" fmla="*/ 45726 h 415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023" h="415194">
                  <a:moveTo>
                    <a:pt x="208512" y="415195"/>
                  </a:moveTo>
                  <a:cubicBezTo>
                    <a:pt x="93282" y="415195"/>
                    <a:pt x="0" y="321913"/>
                    <a:pt x="0" y="206683"/>
                  </a:cubicBezTo>
                  <a:cubicBezTo>
                    <a:pt x="0" y="93282"/>
                    <a:pt x="93282" y="0"/>
                    <a:pt x="208512" y="0"/>
                  </a:cubicBezTo>
                  <a:cubicBezTo>
                    <a:pt x="323742" y="0"/>
                    <a:pt x="417024" y="93282"/>
                    <a:pt x="417024" y="208512"/>
                  </a:cubicBezTo>
                  <a:cubicBezTo>
                    <a:pt x="417024" y="321913"/>
                    <a:pt x="323742" y="415195"/>
                    <a:pt x="208512" y="415195"/>
                  </a:cubicBezTo>
                  <a:close/>
                  <a:moveTo>
                    <a:pt x="208512" y="45726"/>
                  </a:moveTo>
                  <a:cubicBezTo>
                    <a:pt x="118888" y="45726"/>
                    <a:pt x="45726" y="118888"/>
                    <a:pt x="45726" y="208512"/>
                  </a:cubicBezTo>
                  <a:cubicBezTo>
                    <a:pt x="45726" y="298136"/>
                    <a:pt x="118888" y="371298"/>
                    <a:pt x="208512" y="371298"/>
                  </a:cubicBezTo>
                  <a:cubicBezTo>
                    <a:pt x="298136" y="371298"/>
                    <a:pt x="371298" y="298136"/>
                    <a:pt x="371298" y="208512"/>
                  </a:cubicBezTo>
                  <a:cubicBezTo>
                    <a:pt x="371298" y="118888"/>
                    <a:pt x="298136" y="45726"/>
                    <a:pt x="208512" y="45726"/>
                  </a:cubicBezTo>
                  <a:close/>
                </a:path>
              </a:pathLst>
            </a:custGeom>
            <a:solidFill>
              <a:srgbClr val="79D296"/>
            </a:solidFill>
            <a:ln w="18210" cap="flat">
              <a:noFill/>
              <a:prstDash val="solid"/>
              <a:miter/>
            </a:ln>
          </p:spPr>
          <p:txBody>
            <a:bodyPr rtlCol="0" anchor="ctr"/>
            <a:lstStyle/>
            <a:p>
              <a:endParaRPr lang="zh-CN" altLang="en-US"/>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比较">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19B9E38F-0FFE-484F-9E0A-47F9EE96AD4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EFC80D-3F71-420D-AEE2-C7B28FA52EBC}"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19B9E38F-0FFE-484F-9E0A-47F9EE96AD4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EFC80D-3F71-420D-AEE2-C7B28FA52EBC}"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19B9E38F-0FFE-484F-9E0A-47F9EE96AD4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0EFC80D-3F71-420D-AEE2-C7B28FA52EBC}"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19B9E38F-0FFE-484F-9E0A-47F9EE96AD4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0EFC80D-3F71-420D-AEE2-C7B28FA52EB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2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19B9E38F-0FFE-484F-9E0A-47F9EE96AD4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0EFC80D-3F71-420D-AEE2-C7B28FA52EBC}" type="slidenum">
              <a:rPr lang="zh-CN" altLang="en-US" smtClean="0"/>
            </a:fld>
            <a:endParaRPr lang="zh-CN" altLang="en-US"/>
          </a:p>
        </p:txBody>
      </p:sp>
      <p:sp>
        <p:nvSpPr>
          <p:cNvPr id="11" name="TextBox 10"/>
          <p:cNvSpPr txBox="1"/>
          <p:nvPr userDrawn="1"/>
        </p:nvSpPr>
        <p:spPr>
          <a:xfrm>
            <a:off x="821854" y="6719099"/>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black"/>
                </a:solidFill>
                <a:effectLst/>
                <a:uLnTx/>
                <a:uFillTx/>
                <a:hlinkClick r:id="rId2"/>
              </a:rPr>
              <a:t>行业</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en-US" altLang="zh-CN" sz="100" b="0" i="0" u="none" strike="noStrike" kern="0" cap="none" spc="0" normalizeH="0" baseline="0" noProof="0" dirty="0" smtClean="0">
                <a:ln>
                  <a:noFill/>
                </a:ln>
                <a:solidFill>
                  <a:prstClr val="black"/>
                </a:solidFill>
                <a:effectLst/>
                <a:uLnTx/>
                <a:uFillTx/>
              </a:rPr>
              <a:t>http://www.1ppt.com/hangye/</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9B9E38F-0FFE-484F-9E0A-47F9EE96AD4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0EFC80D-3F71-420D-AEE2-C7B28FA52EB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9B9E38F-0FFE-484F-9E0A-47F9EE96AD4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0EFC80D-3F71-420D-AEE2-C7B28FA52EB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19B9E38F-0FFE-484F-9E0A-47F9EE96AD4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0EFC80D-3F71-420D-AEE2-C7B28FA52EB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B9E38F-0FFE-484F-9E0A-47F9EE96AD43}"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EFC80D-3F71-420D-AEE2-C7B28FA52EB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svg"/><Relationship Id="rId3" Type="http://schemas.openxmlformats.org/officeDocument/2006/relationships/image" Target="../media/image2.png"/><Relationship Id="rId2" Type="http://schemas.openxmlformats.org/officeDocument/2006/relationships/image" Target="../media/image1.sv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chart" Target="../charts/char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chart" Target="../charts/char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15.xml.rels><?xml version="1.0" encoding="UTF-8" standalone="yes"?>
<Relationships xmlns="http://schemas.openxmlformats.org/package/2006/relationships"><Relationship Id="rId9" Type="http://schemas.openxmlformats.org/officeDocument/2006/relationships/image" Target="../media/image24.png"/><Relationship Id="rId8" Type="http://schemas.microsoft.com/office/2007/relationships/hdphoto" Target="../media/image23.wdp"/><Relationship Id="rId7" Type="http://schemas.openxmlformats.org/officeDocument/2006/relationships/image" Target="../media/image22.png"/><Relationship Id="rId6" Type="http://schemas.microsoft.com/office/2007/relationships/hdphoto" Target="../media/image21.wdp"/><Relationship Id="rId5" Type="http://schemas.openxmlformats.org/officeDocument/2006/relationships/image" Target="../media/image20.png"/><Relationship Id="rId4" Type="http://schemas.microsoft.com/office/2007/relationships/hdphoto" Target="../media/image19.wdp"/><Relationship Id="rId3" Type="http://schemas.openxmlformats.org/officeDocument/2006/relationships/image" Target="../media/image18.png"/><Relationship Id="rId2" Type="http://schemas.microsoft.com/office/2007/relationships/hdphoto" Target="../media/image17.wdp"/><Relationship Id="rId13" Type="http://schemas.openxmlformats.org/officeDocument/2006/relationships/slideLayout" Target="../slideLayouts/slideLayout13.xml"/><Relationship Id="rId12" Type="http://schemas.openxmlformats.org/officeDocument/2006/relationships/image" Target="../media/image27.png"/><Relationship Id="rId11" Type="http://schemas.openxmlformats.org/officeDocument/2006/relationships/image" Target="../media/image26.png"/><Relationship Id="rId10" Type="http://schemas.openxmlformats.org/officeDocument/2006/relationships/image" Target="../media/image25.png"/><Relationship Id="rId1"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29.jpeg"/><Relationship Id="rId1" Type="http://schemas.openxmlformats.org/officeDocument/2006/relationships/image" Target="../media/image2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30.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2.svg"/><Relationship Id="rId5" Type="http://schemas.openxmlformats.org/officeDocument/2006/relationships/image" Target="../media/image6.png"/><Relationship Id="rId4" Type="http://schemas.openxmlformats.org/officeDocument/2006/relationships/image" Target="../media/image1.svg"/><Relationship Id="rId3" Type="http://schemas.openxmlformats.org/officeDocument/2006/relationships/image" Target="../media/image5.png"/><Relationship Id="rId2" Type="http://schemas.openxmlformats.org/officeDocument/2006/relationships/image" Target="../media/image3.sv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chart" Target="../charts/chart6.xml"/><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svg"/><Relationship Id="rId3"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10.jpeg"/><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14.jpeg"/><Relationship Id="rId1" Type="http://schemas.openxmlformats.org/officeDocument/2006/relationships/image" Target="../media/image13.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5.jpe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svg"/><Relationship Id="rId3"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形 2"/>
          <p:cNvPicPr>
            <a:picLocks noChangeAspect="1"/>
          </p:cNvPicPr>
          <p:nvPr/>
        </p:nvPicPr>
        <p:blipFill>
          <a:blip r:embed="rId1" cstate="screen">
            <a:extLst>
              <a:ext uri="{96DAC541-7B7A-43D3-8B79-37D633B846F1}">
                <asvg:svgBlip xmlns:asvg="http://schemas.microsoft.com/office/drawing/2016/SVG/main" r:embed="rId2"/>
              </a:ext>
            </a:extLst>
          </a:blip>
          <a:stretch>
            <a:fillRect/>
          </a:stretch>
        </p:blipFill>
        <p:spPr>
          <a:xfrm>
            <a:off x="-138245" y="5072127"/>
            <a:ext cx="7100763" cy="1886418"/>
          </a:xfrm>
          <a:prstGeom prst="rect">
            <a:avLst/>
          </a:prstGeom>
        </p:spPr>
      </p:pic>
      <p:pic>
        <p:nvPicPr>
          <p:cNvPr id="6" name="图形 5"/>
          <p:cNvPicPr>
            <a:picLocks noChangeAspect="1"/>
          </p:cNvPicPr>
          <p:nvPr/>
        </p:nvPicPr>
        <p:blipFill>
          <a:blip r:embed="rId3" cstate="screen">
            <a:extLst>
              <a:ext uri="{96DAC541-7B7A-43D3-8B79-37D633B846F1}">
                <asvg:svgBlip xmlns:asvg="http://schemas.microsoft.com/office/drawing/2016/SVG/main" r:embed="rId4"/>
              </a:ext>
            </a:extLst>
          </a:blip>
          <a:stretch>
            <a:fillRect/>
          </a:stretch>
        </p:blipFill>
        <p:spPr>
          <a:xfrm>
            <a:off x="4129939" y="-133224"/>
            <a:ext cx="8158952" cy="3151444"/>
          </a:xfrm>
          <a:prstGeom prst="rect">
            <a:avLst/>
          </a:prstGeom>
        </p:spPr>
      </p:pic>
      <p:pic>
        <p:nvPicPr>
          <p:cNvPr id="10" name="图形 9"/>
          <p:cNvPicPr>
            <a:picLocks noChangeAspect="1"/>
          </p:cNvPicPr>
          <p:nvPr/>
        </p:nvPicPr>
        <p:blipFill>
          <a:blip r:embed="rId5" cstate="screen"/>
          <a:srcRect/>
          <a:stretch>
            <a:fillRect/>
          </a:stretch>
        </p:blipFill>
        <p:spPr>
          <a:xfrm>
            <a:off x="5539547" y="1442498"/>
            <a:ext cx="6780791" cy="4237995"/>
          </a:xfrm>
          <a:prstGeom prst="rect">
            <a:avLst/>
          </a:prstGeom>
        </p:spPr>
      </p:pic>
      <p:grpSp>
        <p:nvGrpSpPr>
          <p:cNvPr id="45" name="图形 38"/>
          <p:cNvGrpSpPr/>
          <p:nvPr/>
        </p:nvGrpSpPr>
        <p:grpSpPr>
          <a:xfrm>
            <a:off x="817974" y="4943471"/>
            <a:ext cx="1984967" cy="420682"/>
            <a:chOff x="1415502" y="4873478"/>
            <a:chExt cx="1984967" cy="420682"/>
          </a:xfrm>
        </p:grpSpPr>
        <p:sp>
          <p:nvSpPr>
            <p:cNvPr id="46" name="任意多边形: 形状 45"/>
            <p:cNvSpPr/>
            <p:nvPr/>
          </p:nvSpPr>
          <p:spPr>
            <a:xfrm>
              <a:off x="1415502" y="4873478"/>
              <a:ext cx="1984967" cy="420682"/>
            </a:xfrm>
            <a:custGeom>
              <a:avLst/>
              <a:gdLst>
                <a:gd name="connsiteX0" fmla="*/ 210341 w 1984967"/>
                <a:gd name="connsiteY0" fmla="*/ 420682 h 420682"/>
                <a:gd name="connsiteX1" fmla="*/ 1774626 w 1984967"/>
                <a:gd name="connsiteY1" fmla="*/ 420682 h 420682"/>
                <a:gd name="connsiteX2" fmla="*/ 1984967 w 1984967"/>
                <a:gd name="connsiteY2" fmla="*/ 210341 h 420682"/>
                <a:gd name="connsiteX3" fmla="*/ 1984967 w 1984967"/>
                <a:gd name="connsiteY3" fmla="*/ 210341 h 420682"/>
                <a:gd name="connsiteX4" fmla="*/ 1774626 w 1984967"/>
                <a:gd name="connsiteY4" fmla="*/ 0 h 420682"/>
                <a:gd name="connsiteX5" fmla="*/ 210341 w 1984967"/>
                <a:gd name="connsiteY5" fmla="*/ 0 h 420682"/>
                <a:gd name="connsiteX6" fmla="*/ 0 w 1984967"/>
                <a:gd name="connsiteY6" fmla="*/ 210341 h 420682"/>
                <a:gd name="connsiteX7" fmla="*/ 0 w 1984967"/>
                <a:gd name="connsiteY7" fmla="*/ 210341 h 420682"/>
                <a:gd name="connsiteX8" fmla="*/ 210341 w 1984967"/>
                <a:gd name="connsiteY8" fmla="*/ 420682 h 420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84967" h="420682">
                  <a:moveTo>
                    <a:pt x="210341" y="420682"/>
                  </a:moveTo>
                  <a:lnTo>
                    <a:pt x="1774626" y="420682"/>
                  </a:lnTo>
                  <a:cubicBezTo>
                    <a:pt x="1891029" y="420682"/>
                    <a:pt x="1984967" y="326744"/>
                    <a:pt x="1984967" y="210341"/>
                  </a:cubicBezTo>
                  <a:lnTo>
                    <a:pt x="1984967" y="210341"/>
                  </a:lnTo>
                  <a:cubicBezTo>
                    <a:pt x="1984967" y="93939"/>
                    <a:pt x="1891029" y="0"/>
                    <a:pt x="1774626" y="0"/>
                  </a:cubicBezTo>
                  <a:lnTo>
                    <a:pt x="210341" y="0"/>
                  </a:lnTo>
                  <a:cubicBezTo>
                    <a:pt x="93939" y="0"/>
                    <a:pt x="0" y="93939"/>
                    <a:pt x="0" y="210341"/>
                  </a:cubicBezTo>
                  <a:lnTo>
                    <a:pt x="0" y="210341"/>
                  </a:lnTo>
                  <a:cubicBezTo>
                    <a:pt x="0" y="326744"/>
                    <a:pt x="93939" y="420682"/>
                    <a:pt x="210341" y="420682"/>
                  </a:cubicBezTo>
                  <a:close/>
                </a:path>
              </a:pathLst>
            </a:custGeom>
            <a:solidFill>
              <a:srgbClr val="E48700"/>
            </a:solidFill>
            <a:ln w="20327" cap="flat">
              <a:noFill/>
              <a:prstDash val="solid"/>
              <a:miter/>
            </a:ln>
          </p:spPr>
          <p:txBody>
            <a:bodyPr rtlCol="0" anchor="ctr"/>
            <a:lstStyle/>
            <a:p>
              <a:endParaRPr lang="zh-CN" altLang="en-US">
                <a:cs typeface="+mn-ea"/>
                <a:sym typeface="+mn-lt"/>
              </a:endParaRPr>
            </a:p>
          </p:txBody>
        </p:sp>
        <p:sp>
          <p:nvSpPr>
            <p:cNvPr id="47" name="文本框 46"/>
            <p:cNvSpPr txBox="1"/>
            <p:nvPr/>
          </p:nvSpPr>
          <p:spPr>
            <a:xfrm>
              <a:off x="1741715" y="4916646"/>
              <a:ext cx="1239690" cy="337185"/>
            </a:xfrm>
            <a:prstGeom prst="rect">
              <a:avLst/>
            </a:prstGeom>
            <a:noFill/>
          </p:spPr>
          <p:txBody>
            <a:bodyPr wrap="square" rtlCol="0">
              <a:spAutoFit/>
            </a:bodyPr>
            <a:lstStyle/>
            <a:p>
              <a:pPr algn="dist"/>
              <a:r>
                <a:rPr lang="zh-CN" altLang="en-US" sz="1600" b="1" spc="161" baseline="0" dirty="0" smtClean="0">
                  <a:solidFill>
                    <a:srgbClr val="FFFFFF"/>
                  </a:solidFill>
                  <a:cs typeface="+mn-ea"/>
                  <a:sym typeface="+mn-lt"/>
                  <a:rtl val="0"/>
                </a:rPr>
                <a:t>汇报人</a:t>
              </a:r>
              <a:endParaRPr lang="zh-CN" altLang="en-US" sz="1600" b="1" spc="161" baseline="0" dirty="0">
                <a:solidFill>
                  <a:srgbClr val="FFFFFF"/>
                </a:solidFill>
                <a:cs typeface="+mn-ea"/>
                <a:sym typeface="+mn-lt"/>
                <a:rtl val="0"/>
              </a:endParaRPr>
            </a:p>
          </p:txBody>
        </p:sp>
        <p:sp>
          <p:nvSpPr>
            <p:cNvPr id="48" name="任意多边形: 形状 47"/>
            <p:cNvSpPr/>
            <p:nvPr/>
          </p:nvSpPr>
          <p:spPr>
            <a:xfrm>
              <a:off x="3098231" y="5002133"/>
              <a:ext cx="83728" cy="163371"/>
            </a:xfrm>
            <a:custGeom>
              <a:avLst/>
              <a:gdLst>
                <a:gd name="connsiteX0" fmla="*/ 0 w 83728"/>
                <a:gd name="connsiteY0" fmla="*/ 0 h 163371"/>
                <a:gd name="connsiteX1" fmla="*/ 83728 w 83728"/>
                <a:gd name="connsiteY1" fmla="*/ 81686 h 163371"/>
                <a:gd name="connsiteX2" fmla="*/ 0 w 83728"/>
                <a:gd name="connsiteY2" fmla="*/ 163372 h 163371"/>
              </a:gdLst>
              <a:ahLst/>
              <a:cxnLst>
                <a:cxn ang="0">
                  <a:pos x="connsiteX0" y="connsiteY0"/>
                </a:cxn>
                <a:cxn ang="0">
                  <a:pos x="connsiteX1" y="connsiteY1"/>
                </a:cxn>
                <a:cxn ang="0">
                  <a:pos x="connsiteX2" y="connsiteY2"/>
                </a:cxn>
              </a:cxnLst>
              <a:rect l="l" t="t" r="r" b="b"/>
              <a:pathLst>
                <a:path w="83728" h="163371">
                  <a:moveTo>
                    <a:pt x="0" y="0"/>
                  </a:moveTo>
                  <a:lnTo>
                    <a:pt x="83728" y="81686"/>
                  </a:lnTo>
                  <a:lnTo>
                    <a:pt x="0" y="163372"/>
                  </a:lnTo>
                </a:path>
              </a:pathLst>
            </a:custGeom>
            <a:noFill/>
            <a:ln w="20327" cap="flat">
              <a:solidFill>
                <a:srgbClr val="FFFFFF"/>
              </a:solidFill>
              <a:prstDash val="solid"/>
              <a:miter/>
            </a:ln>
          </p:spPr>
          <p:txBody>
            <a:bodyPr rtlCol="0" anchor="ctr"/>
            <a:lstStyle/>
            <a:p>
              <a:endParaRPr lang="zh-CN" altLang="en-US">
                <a:cs typeface="+mn-ea"/>
                <a:sym typeface="+mn-lt"/>
              </a:endParaRPr>
            </a:p>
          </p:txBody>
        </p:sp>
      </p:grpSp>
      <p:grpSp>
        <p:nvGrpSpPr>
          <p:cNvPr id="51" name="图形 49"/>
          <p:cNvGrpSpPr/>
          <p:nvPr/>
        </p:nvGrpSpPr>
        <p:grpSpPr>
          <a:xfrm>
            <a:off x="864923" y="545525"/>
            <a:ext cx="2380974" cy="415633"/>
            <a:chOff x="864923" y="545525"/>
            <a:chExt cx="2380974" cy="415633"/>
          </a:xfrm>
        </p:grpSpPr>
        <p:grpSp>
          <p:nvGrpSpPr>
            <p:cNvPr id="52" name="图形 49"/>
            <p:cNvGrpSpPr/>
            <p:nvPr/>
          </p:nvGrpSpPr>
          <p:grpSpPr>
            <a:xfrm>
              <a:off x="864923" y="545525"/>
              <a:ext cx="634681" cy="415194"/>
              <a:chOff x="864923" y="545525"/>
              <a:chExt cx="634681" cy="415194"/>
            </a:xfrm>
            <a:solidFill>
              <a:srgbClr val="79D296"/>
            </a:solidFill>
          </p:grpSpPr>
          <p:sp>
            <p:nvSpPr>
              <p:cNvPr id="53" name="任意多边形: 形状 52"/>
              <p:cNvSpPr/>
              <p:nvPr/>
            </p:nvSpPr>
            <p:spPr>
              <a:xfrm>
                <a:off x="864923" y="545525"/>
                <a:ext cx="417023" cy="415194"/>
              </a:xfrm>
              <a:custGeom>
                <a:avLst/>
                <a:gdLst>
                  <a:gd name="connsiteX0" fmla="*/ 208512 w 417023"/>
                  <a:gd name="connsiteY0" fmla="*/ 415195 h 415194"/>
                  <a:gd name="connsiteX1" fmla="*/ 0 w 417023"/>
                  <a:gd name="connsiteY1" fmla="*/ 208512 h 415194"/>
                  <a:gd name="connsiteX2" fmla="*/ 208512 w 417023"/>
                  <a:gd name="connsiteY2" fmla="*/ 0 h 415194"/>
                  <a:gd name="connsiteX3" fmla="*/ 417024 w 417023"/>
                  <a:gd name="connsiteY3" fmla="*/ 208512 h 415194"/>
                  <a:gd name="connsiteX4" fmla="*/ 208512 w 417023"/>
                  <a:gd name="connsiteY4" fmla="*/ 415195 h 415194"/>
                  <a:gd name="connsiteX5" fmla="*/ 208512 w 417023"/>
                  <a:gd name="connsiteY5" fmla="*/ 45726 h 415194"/>
                  <a:gd name="connsiteX6" fmla="*/ 45726 w 417023"/>
                  <a:gd name="connsiteY6" fmla="*/ 208512 h 415194"/>
                  <a:gd name="connsiteX7" fmla="*/ 208512 w 417023"/>
                  <a:gd name="connsiteY7" fmla="*/ 371298 h 415194"/>
                  <a:gd name="connsiteX8" fmla="*/ 371298 w 417023"/>
                  <a:gd name="connsiteY8" fmla="*/ 208512 h 415194"/>
                  <a:gd name="connsiteX9" fmla="*/ 208512 w 417023"/>
                  <a:gd name="connsiteY9" fmla="*/ 45726 h 415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023" h="415194">
                    <a:moveTo>
                      <a:pt x="208512" y="415195"/>
                    </a:moveTo>
                    <a:cubicBezTo>
                      <a:pt x="93282" y="415195"/>
                      <a:pt x="0" y="321913"/>
                      <a:pt x="0" y="208512"/>
                    </a:cubicBezTo>
                    <a:cubicBezTo>
                      <a:pt x="0" y="93282"/>
                      <a:pt x="93282" y="0"/>
                      <a:pt x="208512" y="0"/>
                    </a:cubicBezTo>
                    <a:cubicBezTo>
                      <a:pt x="323742" y="0"/>
                      <a:pt x="417024" y="93282"/>
                      <a:pt x="417024" y="208512"/>
                    </a:cubicBezTo>
                    <a:cubicBezTo>
                      <a:pt x="415195" y="321913"/>
                      <a:pt x="321913" y="415195"/>
                      <a:pt x="208512" y="415195"/>
                    </a:cubicBezTo>
                    <a:close/>
                    <a:moveTo>
                      <a:pt x="208512" y="45726"/>
                    </a:moveTo>
                    <a:cubicBezTo>
                      <a:pt x="118888" y="45726"/>
                      <a:pt x="45726" y="118888"/>
                      <a:pt x="45726" y="208512"/>
                    </a:cubicBezTo>
                    <a:cubicBezTo>
                      <a:pt x="45726" y="298136"/>
                      <a:pt x="118888" y="371298"/>
                      <a:pt x="208512" y="371298"/>
                    </a:cubicBezTo>
                    <a:cubicBezTo>
                      <a:pt x="298135" y="371298"/>
                      <a:pt x="371298" y="298136"/>
                      <a:pt x="371298" y="208512"/>
                    </a:cubicBezTo>
                    <a:cubicBezTo>
                      <a:pt x="371298" y="118888"/>
                      <a:pt x="298135" y="45726"/>
                      <a:pt x="208512" y="45726"/>
                    </a:cubicBezTo>
                    <a:close/>
                  </a:path>
                </a:pathLst>
              </a:custGeom>
              <a:solidFill>
                <a:srgbClr val="79D296"/>
              </a:solidFill>
              <a:ln w="18210" cap="flat">
                <a:noFill/>
                <a:prstDash val="solid"/>
                <a:miter/>
              </a:ln>
            </p:spPr>
            <p:txBody>
              <a:bodyPr rtlCol="0" anchor="ctr"/>
              <a:lstStyle/>
              <a:p>
                <a:endParaRPr lang="zh-CN" altLang="en-US">
                  <a:cs typeface="+mn-ea"/>
                  <a:sym typeface="+mn-lt"/>
                </a:endParaRPr>
              </a:p>
            </p:txBody>
          </p:sp>
          <p:sp>
            <p:nvSpPr>
              <p:cNvPr id="54" name="任意多边形: 形状 53"/>
              <p:cNvSpPr/>
              <p:nvPr/>
            </p:nvSpPr>
            <p:spPr>
              <a:xfrm>
                <a:off x="1082580" y="545525"/>
                <a:ext cx="417023" cy="415194"/>
              </a:xfrm>
              <a:custGeom>
                <a:avLst/>
                <a:gdLst>
                  <a:gd name="connsiteX0" fmla="*/ 208512 w 417023"/>
                  <a:gd name="connsiteY0" fmla="*/ 415195 h 415194"/>
                  <a:gd name="connsiteX1" fmla="*/ 0 w 417023"/>
                  <a:gd name="connsiteY1" fmla="*/ 206683 h 415194"/>
                  <a:gd name="connsiteX2" fmla="*/ 208512 w 417023"/>
                  <a:gd name="connsiteY2" fmla="*/ 0 h 415194"/>
                  <a:gd name="connsiteX3" fmla="*/ 417024 w 417023"/>
                  <a:gd name="connsiteY3" fmla="*/ 208512 h 415194"/>
                  <a:gd name="connsiteX4" fmla="*/ 208512 w 417023"/>
                  <a:gd name="connsiteY4" fmla="*/ 415195 h 415194"/>
                  <a:gd name="connsiteX5" fmla="*/ 208512 w 417023"/>
                  <a:gd name="connsiteY5" fmla="*/ 45726 h 415194"/>
                  <a:gd name="connsiteX6" fmla="*/ 45726 w 417023"/>
                  <a:gd name="connsiteY6" fmla="*/ 208512 h 415194"/>
                  <a:gd name="connsiteX7" fmla="*/ 208512 w 417023"/>
                  <a:gd name="connsiteY7" fmla="*/ 371298 h 415194"/>
                  <a:gd name="connsiteX8" fmla="*/ 371298 w 417023"/>
                  <a:gd name="connsiteY8" fmla="*/ 208512 h 415194"/>
                  <a:gd name="connsiteX9" fmla="*/ 208512 w 417023"/>
                  <a:gd name="connsiteY9" fmla="*/ 45726 h 415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023" h="415194">
                    <a:moveTo>
                      <a:pt x="208512" y="415195"/>
                    </a:moveTo>
                    <a:cubicBezTo>
                      <a:pt x="93282" y="415195"/>
                      <a:pt x="0" y="321913"/>
                      <a:pt x="0" y="206683"/>
                    </a:cubicBezTo>
                    <a:cubicBezTo>
                      <a:pt x="0" y="93282"/>
                      <a:pt x="93282" y="0"/>
                      <a:pt x="208512" y="0"/>
                    </a:cubicBezTo>
                    <a:cubicBezTo>
                      <a:pt x="323742" y="0"/>
                      <a:pt x="417024" y="93282"/>
                      <a:pt x="417024" y="208512"/>
                    </a:cubicBezTo>
                    <a:cubicBezTo>
                      <a:pt x="417024" y="321913"/>
                      <a:pt x="323742" y="415195"/>
                      <a:pt x="208512" y="415195"/>
                    </a:cubicBezTo>
                    <a:close/>
                    <a:moveTo>
                      <a:pt x="208512" y="45726"/>
                    </a:moveTo>
                    <a:cubicBezTo>
                      <a:pt x="118888" y="45726"/>
                      <a:pt x="45726" y="118888"/>
                      <a:pt x="45726" y="208512"/>
                    </a:cubicBezTo>
                    <a:cubicBezTo>
                      <a:pt x="45726" y="298136"/>
                      <a:pt x="118888" y="371298"/>
                      <a:pt x="208512" y="371298"/>
                    </a:cubicBezTo>
                    <a:cubicBezTo>
                      <a:pt x="298136" y="371298"/>
                      <a:pt x="371298" y="298136"/>
                      <a:pt x="371298" y="208512"/>
                    </a:cubicBezTo>
                    <a:cubicBezTo>
                      <a:pt x="371298" y="118888"/>
                      <a:pt x="298136" y="45726"/>
                      <a:pt x="208512" y="45726"/>
                    </a:cubicBezTo>
                    <a:close/>
                  </a:path>
                </a:pathLst>
              </a:custGeom>
              <a:solidFill>
                <a:srgbClr val="79D296"/>
              </a:solidFill>
              <a:ln w="18210" cap="flat">
                <a:noFill/>
                <a:prstDash val="solid"/>
                <a:miter/>
              </a:ln>
            </p:spPr>
            <p:txBody>
              <a:bodyPr rtlCol="0" anchor="ctr"/>
              <a:lstStyle/>
              <a:p>
                <a:endParaRPr lang="zh-CN" altLang="en-US">
                  <a:cs typeface="+mn-ea"/>
                  <a:sym typeface="+mn-lt"/>
                </a:endParaRPr>
              </a:p>
            </p:txBody>
          </p:sp>
        </p:grpSp>
        <p:sp>
          <p:nvSpPr>
            <p:cNvPr id="55" name="文本框 54"/>
            <p:cNvSpPr txBox="1"/>
            <p:nvPr/>
          </p:nvSpPr>
          <p:spPr>
            <a:xfrm>
              <a:off x="1522360" y="580733"/>
              <a:ext cx="944489" cy="380425"/>
            </a:xfrm>
            <a:prstGeom prst="rect">
              <a:avLst/>
            </a:prstGeom>
            <a:noFill/>
          </p:spPr>
          <p:txBody>
            <a:bodyPr wrap="none" rtlCol="0">
              <a:spAutoFit/>
            </a:bodyPr>
            <a:lstStyle/>
            <a:p>
              <a:pPr algn="l"/>
              <a:r>
                <a:rPr lang="zh-CN" altLang="en-US" sz="1870" spc="0" baseline="0">
                  <a:solidFill>
                    <a:srgbClr val="6CC1AA"/>
                  </a:solidFill>
                  <a:cs typeface="+mn-ea"/>
                  <a:sym typeface="+mn-lt"/>
                  <a:rtl val="0"/>
                </a:rPr>
                <a:t>YOUR </a:t>
              </a:r>
              <a:endParaRPr lang="zh-CN" altLang="en-US" sz="1870" spc="0" baseline="0">
                <a:solidFill>
                  <a:srgbClr val="6CC1AA"/>
                </a:solidFill>
                <a:cs typeface="+mn-ea"/>
                <a:sym typeface="+mn-lt"/>
                <a:rtl val="0"/>
              </a:endParaRPr>
            </a:p>
          </p:txBody>
        </p:sp>
        <p:sp>
          <p:nvSpPr>
            <p:cNvPr id="56" name="文本框 55"/>
            <p:cNvSpPr txBox="1"/>
            <p:nvPr/>
          </p:nvSpPr>
          <p:spPr>
            <a:xfrm>
              <a:off x="2370336" y="580733"/>
              <a:ext cx="875561" cy="380425"/>
            </a:xfrm>
            <a:prstGeom prst="rect">
              <a:avLst/>
            </a:prstGeom>
            <a:noFill/>
          </p:spPr>
          <p:txBody>
            <a:bodyPr wrap="none" rtlCol="0">
              <a:spAutoFit/>
            </a:bodyPr>
            <a:lstStyle/>
            <a:p>
              <a:pPr algn="l"/>
              <a:r>
                <a:rPr lang="zh-CN" altLang="en-US" sz="1870" spc="0" baseline="0" dirty="0">
                  <a:solidFill>
                    <a:srgbClr val="6CC1AA"/>
                  </a:solidFill>
                  <a:cs typeface="+mn-ea"/>
                  <a:sym typeface="+mn-lt"/>
                  <a:rtl val="0"/>
                </a:rPr>
                <a:t>LOGO</a:t>
              </a:r>
              <a:endParaRPr lang="zh-CN" altLang="en-US" sz="1870" spc="0" baseline="0" dirty="0">
                <a:solidFill>
                  <a:srgbClr val="6CC1AA"/>
                </a:solidFill>
                <a:cs typeface="+mn-ea"/>
                <a:sym typeface="+mn-lt"/>
                <a:rtl val="0"/>
              </a:endParaRPr>
            </a:p>
          </p:txBody>
        </p:sp>
      </p:grpSp>
      <p:sp>
        <p:nvSpPr>
          <p:cNvPr id="57" name="文本框 56"/>
          <p:cNvSpPr txBox="1"/>
          <p:nvPr/>
        </p:nvSpPr>
        <p:spPr>
          <a:xfrm>
            <a:off x="704446" y="3967019"/>
            <a:ext cx="4800004" cy="549061"/>
          </a:xfrm>
          <a:prstGeom prst="rect">
            <a:avLst/>
          </a:prstGeom>
          <a:noFill/>
        </p:spPr>
        <p:txBody>
          <a:bodyPr wrap="square" rtlCol="0">
            <a:spAutoFit/>
          </a:bodyPr>
          <a:lstStyle/>
          <a:p>
            <a:pPr>
              <a:lnSpc>
                <a:spcPct val="130000"/>
              </a:lnSpc>
            </a:pPr>
            <a:r>
              <a:rPr lang="zh-CN" altLang="en-US" sz="1200" dirty="0">
                <a:solidFill>
                  <a:schemeClr val="bg2">
                    <a:lumMod val="25000"/>
                  </a:schemeClr>
                </a:solidFill>
                <a:cs typeface="+mn-ea"/>
                <a:sym typeface="+mn-lt"/>
              </a:rPr>
              <a:t>请在此添加文字说明，请在此添加文字说明。请在此添加文字说明，请在此添加文字说明。</a:t>
            </a:r>
            <a:endParaRPr lang="en-US" altLang="zh-CN" sz="1200" dirty="0">
              <a:solidFill>
                <a:schemeClr val="bg2">
                  <a:lumMod val="25000"/>
                </a:schemeClr>
              </a:solidFill>
              <a:cs typeface="+mn-ea"/>
              <a:sym typeface="+mn-lt"/>
            </a:endParaRPr>
          </a:p>
        </p:txBody>
      </p:sp>
      <p:sp>
        <p:nvSpPr>
          <p:cNvPr id="58" name="文本框 57"/>
          <p:cNvSpPr txBox="1"/>
          <p:nvPr/>
        </p:nvSpPr>
        <p:spPr>
          <a:xfrm>
            <a:off x="607215" y="2800139"/>
            <a:ext cx="5845042" cy="1123712"/>
          </a:xfrm>
          <a:prstGeom prst="roundRect">
            <a:avLst/>
          </a:prstGeom>
          <a:noFill/>
        </p:spPr>
        <p:txBody>
          <a:bodyPr wrap="square" rtlCol="0">
            <a:spAutoFit/>
          </a:bodyPr>
          <a:lstStyle/>
          <a:p>
            <a:r>
              <a:rPr lang="zh-CN" altLang="en-US" sz="6000" b="1" dirty="0">
                <a:solidFill>
                  <a:srgbClr val="1F9160"/>
                </a:solidFill>
                <a:cs typeface="+mn-ea"/>
                <a:sym typeface="+mn-lt"/>
              </a:rPr>
              <a:t>年终工作总结</a:t>
            </a:r>
            <a:endParaRPr lang="zh-CN" altLang="en-US" sz="6000" b="1" dirty="0">
              <a:solidFill>
                <a:srgbClr val="1F9160"/>
              </a:solidFill>
              <a:cs typeface="+mn-ea"/>
              <a:sym typeface="+mn-lt"/>
            </a:endParaRPr>
          </a:p>
        </p:txBody>
      </p:sp>
      <p:sp>
        <p:nvSpPr>
          <p:cNvPr id="59" name="文本框 58"/>
          <p:cNvSpPr txBox="1"/>
          <p:nvPr/>
        </p:nvSpPr>
        <p:spPr>
          <a:xfrm>
            <a:off x="704446" y="1772235"/>
            <a:ext cx="3586225" cy="1015663"/>
          </a:xfrm>
          <a:prstGeom prst="rect">
            <a:avLst/>
          </a:prstGeom>
          <a:noFill/>
        </p:spPr>
        <p:txBody>
          <a:bodyPr wrap="square">
            <a:spAutoFit/>
          </a:bodyPr>
          <a:lstStyle/>
          <a:p>
            <a:r>
              <a:rPr lang="zh-CN" altLang="en-US" sz="6000" b="1" dirty="0">
                <a:solidFill>
                  <a:srgbClr val="1F9160"/>
                </a:solidFill>
                <a:cs typeface="+mn-ea"/>
                <a:sym typeface="+mn-lt"/>
              </a:rPr>
              <a:t>教育机构</a:t>
            </a:r>
            <a:endParaRPr lang="zh-CN" altLang="en-US" sz="6000" b="1" dirty="0">
              <a:solidFill>
                <a:srgbClr val="1F9160"/>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1000"/>
                                        <p:tgtEl>
                                          <p:spTgt spid="51"/>
                                        </p:tgtEl>
                                      </p:cBhvr>
                                    </p:animEffect>
                                    <p:anim calcmode="lin" valueType="num">
                                      <p:cBhvr>
                                        <p:cTn id="20" dur="1000" fill="hold"/>
                                        <p:tgtEl>
                                          <p:spTgt spid="51"/>
                                        </p:tgtEl>
                                        <p:attrNameLst>
                                          <p:attrName>ppt_x</p:attrName>
                                        </p:attrNameLst>
                                      </p:cBhvr>
                                      <p:tavLst>
                                        <p:tav tm="0">
                                          <p:val>
                                            <p:strVal val="#ppt_x"/>
                                          </p:val>
                                        </p:tav>
                                        <p:tav tm="100000">
                                          <p:val>
                                            <p:strVal val="#ppt_x"/>
                                          </p:val>
                                        </p:tav>
                                      </p:tavLst>
                                    </p:anim>
                                    <p:anim calcmode="lin" valueType="num">
                                      <p:cBhvr>
                                        <p:cTn id="21" dur="1000" fill="hold"/>
                                        <p:tgtEl>
                                          <p:spTgt spid="51"/>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1000"/>
                                        <p:tgtEl>
                                          <p:spTgt spid="59"/>
                                        </p:tgtEl>
                                      </p:cBhvr>
                                    </p:animEffect>
                                    <p:anim calcmode="lin" valueType="num">
                                      <p:cBhvr>
                                        <p:cTn id="32" dur="1000" fill="hold"/>
                                        <p:tgtEl>
                                          <p:spTgt spid="59"/>
                                        </p:tgtEl>
                                        <p:attrNameLst>
                                          <p:attrName>ppt_x</p:attrName>
                                        </p:attrNameLst>
                                      </p:cBhvr>
                                      <p:tavLst>
                                        <p:tav tm="0">
                                          <p:val>
                                            <p:strVal val="#ppt_x"/>
                                          </p:val>
                                        </p:tav>
                                        <p:tav tm="100000">
                                          <p:val>
                                            <p:strVal val="#ppt_x"/>
                                          </p:val>
                                        </p:tav>
                                      </p:tavLst>
                                    </p:anim>
                                    <p:anim calcmode="lin" valueType="num">
                                      <p:cBhvr>
                                        <p:cTn id="33" dur="1000" fill="hold"/>
                                        <p:tgtEl>
                                          <p:spTgt spid="5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fade">
                                      <p:cBhvr>
                                        <p:cTn id="37" dur="1000"/>
                                        <p:tgtEl>
                                          <p:spTgt spid="58"/>
                                        </p:tgtEl>
                                      </p:cBhvr>
                                    </p:animEffect>
                                    <p:anim calcmode="lin" valueType="num">
                                      <p:cBhvr>
                                        <p:cTn id="38" dur="1000" fill="hold"/>
                                        <p:tgtEl>
                                          <p:spTgt spid="58"/>
                                        </p:tgtEl>
                                        <p:attrNameLst>
                                          <p:attrName>ppt_x</p:attrName>
                                        </p:attrNameLst>
                                      </p:cBhvr>
                                      <p:tavLst>
                                        <p:tav tm="0">
                                          <p:val>
                                            <p:strVal val="#ppt_x"/>
                                          </p:val>
                                        </p:tav>
                                        <p:tav tm="100000">
                                          <p:val>
                                            <p:strVal val="#ppt_x"/>
                                          </p:val>
                                        </p:tav>
                                      </p:tavLst>
                                    </p:anim>
                                    <p:anim calcmode="lin" valueType="num">
                                      <p:cBhvr>
                                        <p:cTn id="39" dur="1000" fill="hold"/>
                                        <p:tgtEl>
                                          <p:spTgt spid="58"/>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fade">
                                      <p:cBhvr>
                                        <p:cTn id="43" dur="1000"/>
                                        <p:tgtEl>
                                          <p:spTgt spid="57"/>
                                        </p:tgtEl>
                                      </p:cBhvr>
                                    </p:animEffect>
                                    <p:anim calcmode="lin" valueType="num">
                                      <p:cBhvr>
                                        <p:cTn id="44" dur="1000" fill="hold"/>
                                        <p:tgtEl>
                                          <p:spTgt spid="57"/>
                                        </p:tgtEl>
                                        <p:attrNameLst>
                                          <p:attrName>ppt_x</p:attrName>
                                        </p:attrNameLst>
                                      </p:cBhvr>
                                      <p:tavLst>
                                        <p:tav tm="0">
                                          <p:val>
                                            <p:strVal val="#ppt_x"/>
                                          </p:val>
                                        </p:tav>
                                        <p:tav tm="100000">
                                          <p:val>
                                            <p:strVal val="#ppt_x"/>
                                          </p:val>
                                        </p:tav>
                                      </p:tavLst>
                                    </p:anim>
                                    <p:anim calcmode="lin" valueType="num">
                                      <p:cBhvr>
                                        <p:cTn id="45" dur="1000" fill="hold"/>
                                        <p:tgtEl>
                                          <p:spTgt spid="57"/>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nodeType="after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1000"/>
                                        <p:tgtEl>
                                          <p:spTgt spid="45"/>
                                        </p:tgtEl>
                                      </p:cBhvr>
                                    </p:animEffect>
                                    <p:anim calcmode="lin" valueType="num">
                                      <p:cBhvr>
                                        <p:cTn id="50" dur="1000" fill="hold"/>
                                        <p:tgtEl>
                                          <p:spTgt spid="45"/>
                                        </p:tgtEl>
                                        <p:attrNameLst>
                                          <p:attrName>ppt_x</p:attrName>
                                        </p:attrNameLst>
                                      </p:cBhvr>
                                      <p:tavLst>
                                        <p:tav tm="0">
                                          <p:val>
                                            <p:strVal val="#ppt_x"/>
                                          </p:val>
                                        </p:tav>
                                        <p:tav tm="100000">
                                          <p:val>
                                            <p:strVal val="#ppt_x"/>
                                          </p:val>
                                        </p:tav>
                                      </p:tavLst>
                                    </p:anim>
                                    <p:anim calcmode="lin" valueType="num">
                                      <p:cBhvr>
                                        <p:cTn id="51"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nvGraphicFramePr>
        <p:xfrm>
          <a:off x="7627740" y="1662545"/>
          <a:ext cx="3830992" cy="3996817"/>
        </p:xfrm>
        <a:graphic>
          <a:graphicData uri="http://schemas.openxmlformats.org/drawingml/2006/chart">
            <c:chart xmlns:c="http://schemas.openxmlformats.org/drawingml/2006/chart" xmlns:r="http://schemas.openxmlformats.org/officeDocument/2006/relationships" r:id="rId1"/>
          </a:graphicData>
        </a:graphic>
      </p:graphicFrame>
      <p:sp>
        <p:nvSpPr>
          <p:cNvPr id="3" name="文本框 2"/>
          <p:cNvSpPr txBox="1"/>
          <p:nvPr/>
        </p:nvSpPr>
        <p:spPr>
          <a:xfrm>
            <a:off x="921848" y="2028466"/>
            <a:ext cx="2402902" cy="553998"/>
          </a:xfrm>
          <a:prstGeom prst="rect">
            <a:avLst/>
          </a:prstGeom>
          <a:noFill/>
        </p:spPr>
        <p:txBody>
          <a:bodyPr wrap="none" lIns="0" tIns="0" rIns="0" bIns="0" rtlCol="0">
            <a:spAutoFit/>
          </a:bodyPr>
          <a:lstStyle/>
          <a:p>
            <a:r>
              <a:rPr lang="en-US" altLang="zh-CN" sz="3600" dirty="0">
                <a:solidFill>
                  <a:schemeClr val="accent2"/>
                </a:solidFill>
                <a:cs typeface="+mn-ea"/>
                <a:sym typeface="+mn-lt"/>
              </a:rPr>
              <a:t>200</a:t>
            </a:r>
            <a:r>
              <a:rPr lang="zh-CN" altLang="en-US" sz="1600" dirty="0">
                <a:solidFill>
                  <a:schemeClr val="accent2"/>
                </a:solidFill>
                <a:cs typeface="+mn-ea"/>
                <a:sym typeface="+mn-lt"/>
              </a:rPr>
              <a:t>万 </a:t>
            </a:r>
            <a:r>
              <a:rPr lang="en-US" altLang="zh-CN" sz="1600" dirty="0">
                <a:solidFill>
                  <a:schemeClr val="tx1">
                    <a:lumMod val="75000"/>
                    <a:lumOff val="25000"/>
                  </a:schemeClr>
                </a:solidFill>
                <a:cs typeface="+mn-ea"/>
                <a:sym typeface="+mn-lt"/>
              </a:rPr>
              <a:t>—— </a:t>
            </a:r>
            <a:r>
              <a:rPr lang="zh-CN" altLang="en-US" sz="1600" dirty="0">
                <a:solidFill>
                  <a:schemeClr val="tx1">
                    <a:lumMod val="75000"/>
                    <a:lumOff val="25000"/>
                  </a:schemeClr>
                </a:solidFill>
                <a:cs typeface="+mn-ea"/>
                <a:sym typeface="+mn-lt"/>
              </a:rPr>
              <a:t>类别名称</a:t>
            </a:r>
            <a:endParaRPr lang="zh-CN" altLang="en-US" sz="1600" dirty="0">
              <a:solidFill>
                <a:schemeClr val="tx1">
                  <a:lumMod val="75000"/>
                  <a:lumOff val="25000"/>
                </a:schemeClr>
              </a:solidFill>
              <a:cs typeface="+mn-ea"/>
              <a:sym typeface="+mn-lt"/>
            </a:endParaRPr>
          </a:p>
        </p:txBody>
      </p:sp>
      <p:sp>
        <p:nvSpPr>
          <p:cNvPr id="4" name="文本框 3"/>
          <p:cNvSpPr txBox="1"/>
          <p:nvPr/>
        </p:nvSpPr>
        <p:spPr>
          <a:xfrm>
            <a:off x="4227496" y="2028466"/>
            <a:ext cx="2402902" cy="553998"/>
          </a:xfrm>
          <a:prstGeom prst="rect">
            <a:avLst/>
          </a:prstGeom>
          <a:noFill/>
        </p:spPr>
        <p:txBody>
          <a:bodyPr wrap="none" lIns="0" tIns="0" rIns="0" bIns="0" rtlCol="0">
            <a:spAutoFit/>
          </a:bodyPr>
          <a:lstStyle/>
          <a:p>
            <a:r>
              <a:rPr lang="en-US" altLang="zh-CN" sz="3600" dirty="0">
                <a:solidFill>
                  <a:schemeClr val="accent2"/>
                </a:solidFill>
                <a:cs typeface="+mn-ea"/>
                <a:sym typeface="+mn-lt"/>
              </a:rPr>
              <a:t>100</a:t>
            </a:r>
            <a:r>
              <a:rPr lang="zh-CN" altLang="en-US" sz="1600" dirty="0">
                <a:solidFill>
                  <a:schemeClr val="accent2"/>
                </a:solidFill>
                <a:cs typeface="+mn-ea"/>
                <a:sym typeface="+mn-lt"/>
              </a:rPr>
              <a:t>万 </a:t>
            </a:r>
            <a:r>
              <a:rPr lang="en-US" altLang="zh-CN" sz="1600" dirty="0">
                <a:solidFill>
                  <a:schemeClr val="tx1">
                    <a:lumMod val="75000"/>
                    <a:lumOff val="25000"/>
                  </a:schemeClr>
                </a:solidFill>
                <a:cs typeface="+mn-ea"/>
                <a:sym typeface="+mn-lt"/>
              </a:rPr>
              <a:t>—— </a:t>
            </a:r>
            <a:r>
              <a:rPr lang="zh-CN" altLang="en-US" sz="1600" dirty="0">
                <a:solidFill>
                  <a:schemeClr val="tx1">
                    <a:lumMod val="75000"/>
                    <a:lumOff val="25000"/>
                  </a:schemeClr>
                </a:solidFill>
                <a:cs typeface="+mn-ea"/>
                <a:sym typeface="+mn-lt"/>
              </a:rPr>
              <a:t>类别名称</a:t>
            </a:r>
            <a:endParaRPr lang="zh-CN" altLang="en-US" sz="1600" dirty="0">
              <a:solidFill>
                <a:schemeClr val="tx1">
                  <a:lumMod val="75000"/>
                  <a:lumOff val="25000"/>
                </a:schemeClr>
              </a:solidFill>
              <a:cs typeface="+mn-ea"/>
              <a:sym typeface="+mn-lt"/>
            </a:endParaRPr>
          </a:p>
        </p:txBody>
      </p:sp>
      <p:sp>
        <p:nvSpPr>
          <p:cNvPr id="5" name="文本框 4"/>
          <p:cNvSpPr txBox="1"/>
          <p:nvPr/>
        </p:nvSpPr>
        <p:spPr>
          <a:xfrm>
            <a:off x="921848" y="3860565"/>
            <a:ext cx="2402902" cy="553998"/>
          </a:xfrm>
          <a:prstGeom prst="rect">
            <a:avLst/>
          </a:prstGeom>
          <a:noFill/>
        </p:spPr>
        <p:txBody>
          <a:bodyPr wrap="none" lIns="0" tIns="0" rIns="0" bIns="0" rtlCol="0">
            <a:spAutoFit/>
          </a:bodyPr>
          <a:lstStyle/>
          <a:p>
            <a:r>
              <a:rPr lang="en-US" altLang="zh-CN" sz="3600" dirty="0">
                <a:solidFill>
                  <a:schemeClr val="accent2"/>
                </a:solidFill>
                <a:cs typeface="+mn-ea"/>
                <a:sym typeface="+mn-lt"/>
              </a:rPr>
              <a:t>120</a:t>
            </a:r>
            <a:r>
              <a:rPr lang="zh-CN" altLang="en-US" sz="1600" dirty="0">
                <a:solidFill>
                  <a:schemeClr val="accent2"/>
                </a:solidFill>
                <a:cs typeface="+mn-ea"/>
                <a:sym typeface="+mn-lt"/>
              </a:rPr>
              <a:t>万 </a:t>
            </a:r>
            <a:r>
              <a:rPr lang="en-US" altLang="zh-CN" sz="1600" dirty="0">
                <a:solidFill>
                  <a:schemeClr val="tx1">
                    <a:lumMod val="75000"/>
                    <a:lumOff val="25000"/>
                  </a:schemeClr>
                </a:solidFill>
                <a:cs typeface="+mn-ea"/>
                <a:sym typeface="+mn-lt"/>
              </a:rPr>
              <a:t>—— </a:t>
            </a:r>
            <a:r>
              <a:rPr lang="zh-CN" altLang="en-US" sz="1600" dirty="0">
                <a:solidFill>
                  <a:schemeClr val="tx1">
                    <a:lumMod val="75000"/>
                    <a:lumOff val="25000"/>
                  </a:schemeClr>
                </a:solidFill>
                <a:cs typeface="+mn-ea"/>
                <a:sym typeface="+mn-lt"/>
              </a:rPr>
              <a:t>类别名称</a:t>
            </a:r>
            <a:endParaRPr lang="zh-CN" altLang="en-US" sz="1600" dirty="0">
              <a:solidFill>
                <a:schemeClr val="tx1">
                  <a:lumMod val="75000"/>
                  <a:lumOff val="25000"/>
                </a:schemeClr>
              </a:solidFill>
              <a:cs typeface="+mn-ea"/>
              <a:sym typeface="+mn-lt"/>
            </a:endParaRPr>
          </a:p>
        </p:txBody>
      </p:sp>
      <p:sp>
        <p:nvSpPr>
          <p:cNvPr id="6" name="文本框 5"/>
          <p:cNvSpPr txBox="1"/>
          <p:nvPr/>
        </p:nvSpPr>
        <p:spPr>
          <a:xfrm>
            <a:off x="4227496" y="3860565"/>
            <a:ext cx="2131994" cy="553998"/>
          </a:xfrm>
          <a:prstGeom prst="rect">
            <a:avLst/>
          </a:prstGeom>
          <a:noFill/>
        </p:spPr>
        <p:txBody>
          <a:bodyPr wrap="none" lIns="0" tIns="0" rIns="0" bIns="0" rtlCol="0">
            <a:spAutoFit/>
          </a:bodyPr>
          <a:lstStyle/>
          <a:p>
            <a:r>
              <a:rPr lang="en-US" altLang="zh-CN" sz="3600" dirty="0">
                <a:solidFill>
                  <a:schemeClr val="accent2"/>
                </a:solidFill>
                <a:cs typeface="+mn-ea"/>
                <a:sym typeface="+mn-lt"/>
              </a:rPr>
              <a:t>80</a:t>
            </a:r>
            <a:r>
              <a:rPr lang="zh-CN" altLang="en-US" sz="1600" dirty="0">
                <a:solidFill>
                  <a:schemeClr val="accent2"/>
                </a:solidFill>
                <a:cs typeface="+mn-ea"/>
                <a:sym typeface="+mn-lt"/>
              </a:rPr>
              <a:t>万 </a:t>
            </a:r>
            <a:r>
              <a:rPr lang="en-US" altLang="zh-CN" sz="1600" dirty="0">
                <a:solidFill>
                  <a:schemeClr val="tx1">
                    <a:lumMod val="75000"/>
                    <a:lumOff val="25000"/>
                  </a:schemeClr>
                </a:solidFill>
                <a:cs typeface="+mn-ea"/>
                <a:sym typeface="+mn-lt"/>
              </a:rPr>
              <a:t>—— </a:t>
            </a:r>
            <a:r>
              <a:rPr lang="zh-CN" altLang="en-US" sz="1600" dirty="0">
                <a:solidFill>
                  <a:schemeClr val="tx1">
                    <a:lumMod val="75000"/>
                    <a:lumOff val="25000"/>
                  </a:schemeClr>
                </a:solidFill>
                <a:cs typeface="+mn-ea"/>
                <a:sym typeface="+mn-lt"/>
              </a:rPr>
              <a:t>类别名称</a:t>
            </a:r>
            <a:endParaRPr lang="zh-CN" altLang="en-US" sz="1600" dirty="0">
              <a:solidFill>
                <a:schemeClr val="tx1">
                  <a:lumMod val="75000"/>
                  <a:lumOff val="25000"/>
                </a:schemeClr>
              </a:solidFill>
              <a:cs typeface="+mn-ea"/>
              <a:sym typeface="+mn-lt"/>
            </a:endParaRPr>
          </a:p>
        </p:txBody>
      </p:sp>
      <p:sp>
        <p:nvSpPr>
          <p:cNvPr id="7" name="TextBox 11"/>
          <p:cNvSpPr txBox="1"/>
          <p:nvPr/>
        </p:nvSpPr>
        <p:spPr>
          <a:xfrm>
            <a:off x="921848" y="2629534"/>
            <a:ext cx="2834003" cy="692497"/>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spcAft>
                <a:spcPts val="1000"/>
              </a:spcAft>
            </a:pPr>
            <a:r>
              <a:rPr lang="zh-CN" altLang="en-US" sz="1100" dirty="0">
                <a:latin typeface="+mn-lt"/>
                <a:ea typeface="+mn-ea"/>
                <a:cs typeface="+mn-ea"/>
                <a:sym typeface="+mn-lt"/>
              </a:rPr>
              <a:t>您的内容打在这里，或者通过复制您的文本后，在此框中选择粘贴，并选择只保留文字。您的内容打在这里，或者通过复制您的文本后。</a:t>
            </a:r>
            <a:endParaRPr lang="zh-CN" altLang="en-US" sz="1100" dirty="0">
              <a:latin typeface="+mn-lt"/>
              <a:ea typeface="+mn-ea"/>
              <a:cs typeface="+mn-ea"/>
              <a:sym typeface="+mn-lt"/>
            </a:endParaRPr>
          </a:p>
        </p:txBody>
      </p:sp>
      <p:sp>
        <p:nvSpPr>
          <p:cNvPr id="8" name="TextBox 11"/>
          <p:cNvSpPr txBox="1"/>
          <p:nvPr/>
        </p:nvSpPr>
        <p:spPr>
          <a:xfrm>
            <a:off x="4227496" y="2629534"/>
            <a:ext cx="2834003" cy="692497"/>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spcAft>
                <a:spcPts val="1000"/>
              </a:spcAft>
            </a:pPr>
            <a:r>
              <a:rPr lang="zh-CN" altLang="en-US" sz="1100" dirty="0">
                <a:latin typeface="+mn-lt"/>
                <a:ea typeface="+mn-ea"/>
                <a:cs typeface="+mn-ea"/>
                <a:sym typeface="+mn-lt"/>
              </a:rPr>
              <a:t>您的内容打在这里，或者通过复制您的文本后，在此框中选择粘贴，并选择只保留文字。您的内容打在这里，或者通过复制您的文本后。</a:t>
            </a:r>
            <a:endParaRPr lang="zh-CN" altLang="en-US" sz="1100" dirty="0">
              <a:latin typeface="+mn-lt"/>
              <a:ea typeface="+mn-ea"/>
              <a:cs typeface="+mn-ea"/>
              <a:sym typeface="+mn-lt"/>
            </a:endParaRPr>
          </a:p>
        </p:txBody>
      </p:sp>
      <p:sp>
        <p:nvSpPr>
          <p:cNvPr id="9" name="TextBox 11"/>
          <p:cNvSpPr txBox="1"/>
          <p:nvPr/>
        </p:nvSpPr>
        <p:spPr>
          <a:xfrm>
            <a:off x="921848" y="4463758"/>
            <a:ext cx="2834003" cy="692497"/>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spcAft>
                <a:spcPts val="1000"/>
              </a:spcAft>
            </a:pPr>
            <a:r>
              <a:rPr lang="zh-CN" altLang="en-US" sz="1100" dirty="0">
                <a:latin typeface="+mn-lt"/>
                <a:ea typeface="+mn-ea"/>
                <a:cs typeface="+mn-ea"/>
                <a:sym typeface="+mn-lt"/>
              </a:rPr>
              <a:t>您的内容打在这里，或者通过复制您的文本后，在此框中选择粘贴，并选择只保留文字。您的内容打在这里，或者通过复制您的文本后。</a:t>
            </a:r>
            <a:endParaRPr lang="zh-CN" altLang="en-US" sz="1100" dirty="0">
              <a:latin typeface="+mn-lt"/>
              <a:ea typeface="+mn-ea"/>
              <a:cs typeface="+mn-ea"/>
              <a:sym typeface="+mn-lt"/>
            </a:endParaRPr>
          </a:p>
        </p:txBody>
      </p:sp>
      <p:sp>
        <p:nvSpPr>
          <p:cNvPr id="10" name="TextBox 11"/>
          <p:cNvSpPr txBox="1"/>
          <p:nvPr/>
        </p:nvSpPr>
        <p:spPr>
          <a:xfrm>
            <a:off x="4227496" y="4463758"/>
            <a:ext cx="2834003" cy="692497"/>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spcAft>
                <a:spcPts val="1000"/>
              </a:spcAft>
            </a:pPr>
            <a:r>
              <a:rPr lang="zh-CN" altLang="en-US" sz="1100" dirty="0">
                <a:latin typeface="+mn-lt"/>
                <a:ea typeface="+mn-ea"/>
                <a:cs typeface="+mn-ea"/>
                <a:sym typeface="+mn-lt"/>
              </a:rPr>
              <a:t>您的内容打在这里，或者通过复制您的文本后，在此框中选择粘贴，并选择只保留文字。您的内容打在这里，或者通过复制您的文本后。</a:t>
            </a:r>
            <a:endParaRPr lang="zh-CN" altLang="en-US" sz="1100" dirty="0">
              <a:latin typeface="+mn-lt"/>
              <a:ea typeface="+mn-ea"/>
              <a:cs typeface="+mn-ea"/>
              <a:sym typeface="+mn-lt"/>
            </a:endParaRPr>
          </a:p>
        </p:txBody>
      </p:sp>
      <p:sp>
        <p:nvSpPr>
          <p:cNvPr id="11" name="文本框 10"/>
          <p:cNvSpPr txBox="1"/>
          <p:nvPr/>
        </p:nvSpPr>
        <p:spPr>
          <a:xfrm>
            <a:off x="1649205" y="356964"/>
            <a:ext cx="3155114" cy="646331"/>
          </a:xfrm>
          <a:prstGeom prst="rect">
            <a:avLst/>
          </a:prstGeom>
          <a:noFill/>
        </p:spPr>
        <p:txBody>
          <a:bodyPr wrap="square">
            <a:spAutoFit/>
          </a:bodyPr>
          <a:lstStyle/>
          <a:p>
            <a:pPr algn="dist"/>
            <a:r>
              <a:rPr lang="zh-CN" altLang="en-US" sz="3600" dirty="0">
                <a:solidFill>
                  <a:srgbClr val="2B295E"/>
                </a:solidFill>
                <a:cs typeface="+mn-ea"/>
                <a:sym typeface="+mn-lt"/>
              </a:rPr>
              <a:t>工作完成情况</a:t>
            </a:r>
            <a:endParaRPr lang="zh-CN" altLang="en-US" sz="3600" dirty="0">
              <a:solidFill>
                <a:srgbClr val="2B295E"/>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3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2" dur="300" fill="hold"/>
                                        <p:tgtEl>
                                          <p:spTgt spid="7"/>
                                        </p:tgtEl>
                                        <p:attrNameLst>
                                          <p:attrName>ppt_y</p:attrName>
                                        </p:attrNameLst>
                                      </p:cBhvr>
                                      <p:tavLst>
                                        <p:tav tm="0">
                                          <p:val>
                                            <p:strVal val="#ppt_y"/>
                                          </p:val>
                                        </p:tav>
                                        <p:tav tm="100000">
                                          <p:val>
                                            <p:strVal val="#ppt_y"/>
                                          </p:val>
                                        </p:tav>
                                      </p:tavLst>
                                    </p:anim>
                                    <p:anim calcmode="lin" valueType="num">
                                      <p:cBhvr>
                                        <p:cTn id="13" dur="3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4" dur="3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5" dur="300" tmFilter="0,0; .5, 1; 1, 1"/>
                                        <p:tgtEl>
                                          <p:spTgt spid="7"/>
                                        </p:tgtEl>
                                      </p:cBhvr>
                                    </p:animEffect>
                                  </p:childTnLst>
                                </p:cTn>
                              </p:par>
                            </p:childTnLst>
                          </p:cTn>
                        </p:par>
                        <p:par>
                          <p:cTn id="16" fill="hold">
                            <p:stCondLst>
                              <p:cond delay="1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par>
                                <p:cTn id="24" presetID="34" presetClass="emph" presetSubtype="0" fill="hold" grpId="1" nodeType="withEffect">
                                  <p:stCondLst>
                                    <p:cond delay="0"/>
                                  </p:stCondLst>
                                  <p:iterate type="lt">
                                    <p:tmPct val="10000"/>
                                  </p:iterate>
                                  <p:childTnLst>
                                    <p:animMotion origin="layout" path="M -2.70833E-6 -1.85185E-6 L 0.00013 -0.07407 " pathEditMode="relative" rAng="0" ptsTypes="AA">
                                      <p:cBhvr>
                                        <p:cTn id="25" dur="250" accel="50000" decel="50000" autoRev="1" fill="hold">
                                          <p:stCondLst>
                                            <p:cond delay="0"/>
                                          </p:stCondLst>
                                        </p:cTn>
                                        <p:tgtEl>
                                          <p:spTgt spid="3"/>
                                        </p:tgtEl>
                                        <p:attrNameLst>
                                          <p:attrName>ppt_x</p:attrName>
                                          <p:attrName>ppt_y</p:attrName>
                                        </p:attrNameLst>
                                      </p:cBhvr>
                                      <p:rCtr x="0" y="-3704"/>
                                    </p:animMotion>
                                    <p:animRot by="1500000">
                                      <p:cBhvr>
                                        <p:cTn id="26" dur="125" fill="hold">
                                          <p:stCondLst>
                                            <p:cond delay="0"/>
                                          </p:stCondLst>
                                        </p:cTn>
                                        <p:tgtEl>
                                          <p:spTgt spid="3"/>
                                        </p:tgtEl>
                                        <p:attrNameLst>
                                          <p:attrName>r</p:attrName>
                                        </p:attrNameLst>
                                      </p:cBhvr>
                                    </p:animRot>
                                    <p:animRot by="-1500000">
                                      <p:cBhvr>
                                        <p:cTn id="27" dur="125" fill="hold">
                                          <p:stCondLst>
                                            <p:cond delay="125"/>
                                          </p:stCondLst>
                                        </p:cTn>
                                        <p:tgtEl>
                                          <p:spTgt spid="3"/>
                                        </p:tgtEl>
                                        <p:attrNameLst>
                                          <p:attrName>r</p:attrName>
                                        </p:attrNameLst>
                                      </p:cBhvr>
                                    </p:animRot>
                                    <p:animRot by="-1500000">
                                      <p:cBhvr>
                                        <p:cTn id="28" dur="125" fill="hold">
                                          <p:stCondLst>
                                            <p:cond delay="250"/>
                                          </p:stCondLst>
                                        </p:cTn>
                                        <p:tgtEl>
                                          <p:spTgt spid="3"/>
                                        </p:tgtEl>
                                        <p:attrNameLst>
                                          <p:attrName>r</p:attrName>
                                        </p:attrNameLst>
                                      </p:cBhvr>
                                    </p:animRot>
                                    <p:animRot by="1500000">
                                      <p:cBhvr>
                                        <p:cTn id="29" dur="125" fill="hold">
                                          <p:stCondLst>
                                            <p:cond delay="375"/>
                                          </p:stCondLst>
                                        </p:cTn>
                                        <p:tgtEl>
                                          <p:spTgt spid="3"/>
                                        </p:tgtEl>
                                        <p:attrNameLst>
                                          <p:attrName>r</p:attrName>
                                        </p:attrNameLst>
                                      </p:cBhvr>
                                    </p:animRot>
                                  </p:childTnLst>
                                </p:cTn>
                              </p:par>
                            </p:childTnLst>
                          </p:cTn>
                        </p:par>
                        <p:par>
                          <p:cTn id="30" fill="hold">
                            <p:stCondLst>
                              <p:cond delay="1849"/>
                            </p:stCondLst>
                            <p:childTnLst>
                              <p:par>
                                <p:cTn id="31" presetID="41"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3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4" dur="300" fill="hold"/>
                                        <p:tgtEl>
                                          <p:spTgt spid="8"/>
                                        </p:tgtEl>
                                        <p:attrNameLst>
                                          <p:attrName>ppt_y</p:attrName>
                                        </p:attrNameLst>
                                      </p:cBhvr>
                                      <p:tavLst>
                                        <p:tav tm="0">
                                          <p:val>
                                            <p:strVal val="#ppt_y"/>
                                          </p:val>
                                        </p:tav>
                                        <p:tav tm="100000">
                                          <p:val>
                                            <p:strVal val="#ppt_y"/>
                                          </p:val>
                                        </p:tav>
                                      </p:tavLst>
                                    </p:anim>
                                    <p:anim calcmode="lin" valueType="num">
                                      <p:cBhvr>
                                        <p:cTn id="35" dur="3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6" dur="3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7" dur="300" tmFilter="0,0; .5, 1; 1, 1"/>
                                        <p:tgtEl>
                                          <p:spTgt spid="8"/>
                                        </p:tgtEl>
                                      </p:cBhvr>
                                    </p:animEffect>
                                  </p:childTnLst>
                                </p:cTn>
                              </p:par>
                            </p:childTnLst>
                          </p:cTn>
                        </p:par>
                        <p:par>
                          <p:cTn id="38" fill="hold">
                            <p:stCondLst>
                              <p:cond delay="2349"/>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4"/>
                                        </p:tgtEl>
                                        <p:attrNameLst>
                                          <p:attrName>style.visibility</p:attrName>
                                        </p:attrNameLst>
                                      </p:cBhvr>
                                      <p:to>
                                        <p:strVal val="visible"/>
                                      </p:to>
                                    </p:set>
                                    <p:anim calcmode="lin" valueType="num">
                                      <p:cBhvr>
                                        <p:cTn id="4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4"/>
                                        </p:tgtEl>
                                        <p:attrNameLst>
                                          <p:attrName>ppt_y</p:attrName>
                                        </p:attrNameLst>
                                      </p:cBhvr>
                                      <p:tavLst>
                                        <p:tav tm="0">
                                          <p:val>
                                            <p:strVal val="#ppt_y"/>
                                          </p:val>
                                        </p:tav>
                                        <p:tav tm="100000">
                                          <p:val>
                                            <p:strVal val="#ppt_y"/>
                                          </p:val>
                                        </p:tav>
                                      </p:tavLst>
                                    </p:anim>
                                    <p:anim calcmode="lin" valueType="num">
                                      <p:cBhvr>
                                        <p:cTn id="4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4"/>
                                        </p:tgtEl>
                                      </p:cBhvr>
                                    </p:animEffect>
                                  </p:childTnLst>
                                </p:cTn>
                              </p:par>
                              <p:par>
                                <p:cTn id="46" presetID="34" presetClass="emph" presetSubtype="0" fill="hold" grpId="1" nodeType="withEffect">
                                  <p:stCondLst>
                                    <p:cond delay="0"/>
                                  </p:stCondLst>
                                  <p:iterate type="lt">
                                    <p:tmPct val="10000"/>
                                  </p:iterate>
                                  <p:childTnLst>
                                    <p:animMotion origin="layout" path="M -2.70833E-6 -1.85185E-6 L 0.00013 -0.07407 " pathEditMode="relative" rAng="0" ptsTypes="AA">
                                      <p:cBhvr>
                                        <p:cTn id="47" dur="250" accel="50000" decel="50000" autoRev="1" fill="hold">
                                          <p:stCondLst>
                                            <p:cond delay="0"/>
                                          </p:stCondLst>
                                        </p:cTn>
                                        <p:tgtEl>
                                          <p:spTgt spid="4"/>
                                        </p:tgtEl>
                                        <p:attrNameLst>
                                          <p:attrName>ppt_x</p:attrName>
                                          <p:attrName>ppt_y</p:attrName>
                                        </p:attrNameLst>
                                      </p:cBhvr>
                                      <p:rCtr x="0" y="-3704"/>
                                    </p:animMotion>
                                    <p:animRot by="1500000">
                                      <p:cBhvr>
                                        <p:cTn id="48" dur="125" fill="hold">
                                          <p:stCondLst>
                                            <p:cond delay="0"/>
                                          </p:stCondLst>
                                        </p:cTn>
                                        <p:tgtEl>
                                          <p:spTgt spid="4"/>
                                        </p:tgtEl>
                                        <p:attrNameLst>
                                          <p:attrName>r</p:attrName>
                                        </p:attrNameLst>
                                      </p:cBhvr>
                                    </p:animRot>
                                    <p:animRot by="-1500000">
                                      <p:cBhvr>
                                        <p:cTn id="49" dur="125" fill="hold">
                                          <p:stCondLst>
                                            <p:cond delay="125"/>
                                          </p:stCondLst>
                                        </p:cTn>
                                        <p:tgtEl>
                                          <p:spTgt spid="4"/>
                                        </p:tgtEl>
                                        <p:attrNameLst>
                                          <p:attrName>r</p:attrName>
                                        </p:attrNameLst>
                                      </p:cBhvr>
                                    </p:animRot>
                                    <p:animRot by="-1500000">
                                      <p:cBhvr>
                                        <p:cTn id="50" dur="125" fill="hold">
                                          <p:stCondLst>
                                            <p:cond delay="250"/>
                                          </p:stCondLst>
                                        </p:cTn>
                                        <p:tgtEl>
                                          <p:spTgt spid="4"/>
                                        </p:tgtEl>
                                        <p:attrNameLst>
                                          <p:attrName>r</p:attrName>
                                        </p:attrNameLst>
                                      </p:cBhvr>
                                    </p:animRot>
                                    <p:animRot by="1500000">
                                      <p:cBhvr>
                                        <p:cTn id="51" dur="125" fill="hold">
                                          <p:stCondLst>
                                            <p:cond delay="375"/>
                                          </p:stCondLst>
                                        </p:cTn>
                                        <p:tgtEl>
                                          <p:spTgt spid="4"/>
                                        </p:tgtEl>
                                        <p:attrNameLst>
                                          <p:attrName>r</p:attrName>
                                        </p:attrNameLst>
                                      </p:cBhvr>
                                    </p:animRot>
                                  </p:childTnLst>
                                </p:cTn>
                              </p:par>
                            </p:childTnLst>
                          </p:cTn>
                        </p:par>
                        <p:par>
                          <p:cTn id="52" fill="hold">
                            <p:stCondLst>
                              <p:cond delay="3199"/>
                            </p:stCondLst>
                            <p:childTnLst>
                              <p:par>
                                <p:cTn id="53" presetID="41" presetClass="entr" presetSubtype="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p:cTn id="55" dur="3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56" dur="300" fill="hold"/>
                                        <p:tgtEl>
                                          <p:spTgt spid="9"/>
                                        </p:tgtEl>
                                        <p:attrNameLst>
                                          <p:attrName>ppt_y</p:attrName>
                                        </p:attrNameLst>
                                      </p:cBhvr>
                                      <p:tavLst>
                                        <p:tav tm="0">
                                          <p:val>
                                            <p:strVal val="#ppt_y"/>
                                          </p:val>
                                        </p:tav>
                                        <p:tav tm="100000">
                                          <p:val>
                                            <p:strVal val="#ppt_y"/>
                                          </p:val>
                                        </p:tav>
                                      </p:tavLst>
                                    </p:anim>
                                    <p:anim calcmode="lin" valueType="num">
                                      <p:cBhvr>
                                        <p:cTn id="57" dur="3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58" dur="3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59" dur="300" tmFilter="0,0; .5, 1; 1, 1"/>
                                        <p:tgtEl>
                                          <p:spTgt spid="9"/>
                                        </p:tgtEl>
                                      </p:cBhvr>
                                    </p:animEffect>
                                  </p:childTnLst>
                                </p:cTn>
                              </p:par>
                            </p:childTnLst>
                          </p:cTn>
                        </p:par>
                        <p:par>
                          <p:cTn id="60" fill="hold">
                            <p:stCondLst>
                              <p:cond delay="3699"/>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5"/>
                                        </p:tgtEl>
                                        <p:attrNameLst>
                                          <p:attrName>style.visibility</p:attrName>
                                        </p:attrNameLst>
                                      </p:cBhvr>
                                      <p:to>
                                        <p:strVal val="visible"/>
                                      </p:to>
                                    </p:set>
                                    <p:anim calcmode="lin" valueType="num">
                                      <p:cBhvr>
                                        <p:cTn id="63"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5"/>
                                        </p:tgtEl>
                                        <p:attrNameLst>
                                          <p:attrName>ppt_y</p:attrName>
                                        </p:attrNameLst>
                                      </p:cBhvr>
                                      <p:tavLst>
                                        <p:tav tm="0">
                                          <p:val>
                                            <p:strVal val="#ppt_y"/>
                                          </p:val>
                                        </p:tav>
                                        <p:tav tm="100000">
                                          <p:val>
                                            <p:strVal val="#ppt_y"/>
                                          </p:val>
                                        </p:tav>
                                      </p:tavLst>
                                    </p:anim>
                                    <p:anim calcmode="lin" valueType="num">
                                      <p:cBhvr>
                                        <p:cTn id="65"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5"/>
                                        </p:tgtEl>
                                      </p:cBhvr>
                                    </p:animEffect>
                                  </p:childTnLst>
                                </p:cTn>
                              </p:par>
                              <p:par>
                                <p:cTn id="68" presetID="34" presetClass="emph" presetSubtype="0" fill="hold" grpId="1" nodeType="withEffect">
                                  <p:stCondLst>
                                    <p:cond delay="0"/>
                                  </p:stCondLst>
                                  <p:iterate type="lt">
                                    <p:tmPct val="10000"/>
                                  </p:iterate>
                                  <p:childTnLst>
                                    <p:animMotion origin="layout" path="M -2.70833E-6 -1.85185E-6 L 0.00013 -0.07407 " pathEditMode="relative" rAng="0" ptsTypes="AA">
                                      <p:cBhvr>
                                        <p:cTn id="69" dur="250" accel="50000" decel="50000" autoRev="1" fill="hold">
                                          <p:stCondLst>
                                            <p:cond delay="0"/>
                                          </p:stCondLst>
                                        </p:cTn>
                                        <p:tgtEl>
                                          <p:spTgt spid="5"/>
                                        </p:tgtEl>
                                        <p:attrNameLst>
                                          <p:attrName>ppt_x</p:attrName>
                                          <p:attrName>ppt_y</p:attrName>
                                        </p:attrNameLst>
                                      </p:cBhvr>
                                      <p:rCtr x="0" y="-3704"/>
                                    </p:animMotion>
                                    <p:animRot by="1500000">
                                      <p:cBhvr>
                                        <p:cTn id="70" dur="125" fill="hold">
                                          <p:stCondLst>
                                            <p:cond delay="0"/>
                                          </p:stCondLst>
                                        </p:cTn>
                                        <p:tgtEl>
                                          <p:spTgt spid="5"/>
                                        </p:tgtEl>
                                        <p:attrNameLst>
                                          <p:attrName>r</p:attrName>
                                        </p:attrNameLst>
                                      </p:cBhvr>
                                    </p:animRot>
                                    <p:animRot by="-1500000">
                                      <p:cBhvr>
                                        <p:cTn id="71" dur="125" fill="hold">
                                          <p:stCondLst>
                                            <p:cond delay="125"/>
                                          </p:stCondLst>
                                        </p:cTn>
                                        <p:tgtEl>
                                          <p:spTgt spid="5"/>
                                        </p:tgtEl>
                                        <p:attrNameLst>
                                          <p:attrName>r</p:attrName>
                                        </p:attrNameLst>
                                      </p:cBhvr>
                                    </p:animRot>
                                    <p:animRot by="-1500000">
                                      <p:cBhvr>
                                        <p:cTn id="72" dur="125" fill="hold">
                                          <p:stCondLst>
                                            <p:cond delay="250"/>
                                          </p:stCondLst>
                                        </p:cTn>
                                        <p:tgtEl>
                                          <p:spTgt spid="5"/>
                                        </p:tgtEl>
                                        <p:attrNameLst>
                                          <p:attrName>r</p:attrName>
                                        </p:attrNameLst>
                                      </p:cBhvr>
                                    </p:animRot>
                                    <p:animRot by="1500000">
                                      <p:cBhvr>
                                        <p:cTn id="73" dur="125" fill="hold">
                                          <p:stCondLst>
                                            <p:cond delay="375"/>
                                          </p:stCondLst>
                                        </p:cTn>
                                        <p:tgtEl>
                                          <p:spTgt spid="5"/>
                                        </p:tgtEl>
                                        <p:attrNameLst>
                                          <p:attrName>r</p:attrName>
                                        </p:attrNameLst>
                                      </p:cBhvr>
                                    </p:animRot>
                                  </p:childTnLst>
                                </p:cTn>
                              </p:par>
                            </p:childTnLst>
                          </p:cTn>
                        </p:par>
                        <p:par>
                          <p:cTn id="74" fill="hold">
                            <p:stCondLst>
                              <p:cond delay="4549"/>
                            </p:stCondLst>
                            <p:childTnLst>
                              <p:par>
                                <p:cTn id="75" presetID="41" presetClass="entr" presetSubtype="0" fill="hold" grpId="0" nodeType="afterEffect">
                                  <p:stCondLst>
                                    <p:cond delay="0"/>
                                  </p:stCondLst>
                                  <p:childTnLst>
                                    <p:set>
                                      <p:cBhvr>
                                        <p:cTn id="76" dur="1" fill="hold">
                                          <p:stCondLst>
                                            <p:cond delay="0"/>
                                          </p:stCondLst>
                                        </p:cTn>
                                        <p:tgtEl>
                                          <p:spTgt spid="10"/>
                                        </p:tgtEl>
                                        <p:attrNameLst>
                                          <p:attrName>style.visibility</p:attrName>
                                        </p:attrNameLst>
                                      </p:cBhvr>
                                      <p:to>
                                        <p:strVal val="visible"/>
                                      </p:to>
                                    </p:set>
                                    <p:anim calcmode="lin" valueType="num">
                                      <p:cBhvr>
                                        <p:cTn id="77" dur="3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78" dur="300" fill="hold"/>
                                        <p:tgtEl>
                                          <p:spTgt spid="10"/>
                                        </p:tgtEl>
                                        <p:attrNameLst>
                                          <p:attrName>ppt_y</p:attrName>
                                        </p:attrNameLst>
                                      </p:cBhvr>
                                      <p:tavLst>
                                        <p:tav tm="0">
                                          <p:val>
                                            <p:strVal val="#ppt_y"/>
                                          </p:val>
                                        </p:tav>
                                        <p:tav tm="100000">
                                          <p:val>
                                            <p:strVal val="#ppt_y"/>
                                          </p:val>
                                        </p:tav>
                                      </p:tavLst>
                                    </p:anim>
                                    <p:anim calcmode="lin" valueType="num">
                                      <p:cBhvr>
                                        <p:cTn id="79" dur="3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80" dur="3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81" dur="300" tmFilter="0,0; .5, 1; 1, 1"/>
                                        <p:tgtEl>
                                          <p:spTgt spid="10"/>
                                        </p:tgtEl>
                                      </p:cBhvr>
                                    </p:animEffect>
                                  </p:childTnLst>
                                </p:cTn>
                              </p:par>
                            </p:childTnLst>
                          </p:cTn>
                        </p:par>
                        <p:par>
                          <p:cTn id="82" fill="hold">
                            <p:stCondLst>
                              <p:cond delay="5049"/>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6"/>
                                        </p:tgtEl>
                                        <p:attrNameLst>
                                          <p:attrName>style.visibility</p:attrName>
                                        </p:attrNameLst>
                                      </p:cBhvr>
                                      <p:to>
                                        <p:strVal val="visible"/>
                                      </p:to>
                                    </p:set>
                                    <p:anim calcmode="lin" valueType="num">
                                      <p:cBhvr>
                                        <p:cTn id="85"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6"/>
                                        </p:tgtEl>
                                        <p:attrNameLst>
                                          <p:attrName>ppt_y</p:attrName>
                                        </p:attrNameLst>
                                      </p:cBhvr>
                                      <p:tavLst>
                                        <p:tav tm="0">
                                          <p:val>
                                            <p:strVal val="#ppt_y"/>
                                          </p:val>
                                        </p:tav>
                                        <p:tav tm="100000">
                                          <p:val>
                                            <p:strVal val="#ppt_y"/>
                                          </p:val>
                                        </p:tav>
                                      </p:tavLst>
                                    </p:anim>
                                    <p:anim calcmode="lin" valueType="num">
                                      <p:cBhvr>
                                        <p:cTn id="87"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6"/>
                                        </p:tgtEl>
                                      </p:cBhvr>
                                    </p:animEffect>
                                  </p:childTnLst>
                                </p:cTn>
                              </p:par>
                              <p:par>
                                <p:cTn id="90" presetID="34" presetClass="emph" presetSubtype="0" fill="hold" grpId="1" nodeType="withEffect">
                                  <p:stCondLst>
                                    <p:cond delay="0"/>
                                  </p:stCondLst>
                                  <p:iterate type="lt">
                                    <p:tmPct val="10000"/>
                                  </p:iterate>
                                  <p:childTnLst>
                                    <p:animMotion origin="layout" path="M -2.70833E-6 -1.85185E-6 L 0.00013 -0.07407 " pathEditMode="relative" rAng="0" ptsTypes="AA">
                                      <p:cBhvr>
                                        <p:cTn id="91" dur="250" accel="50000" decel="50000" autoRev="1" fill="hold">
                                          <p:stCondLst>
                                            <p:cond delay="0"/>
                                          </p:stCondLst>
                                        </p:cTn>
                                        <p:tgtEl>
                                          <p:spTgt spid="6"/>
                                        </p:tgtEl>
                                        <p:attrNameLst>
                                          <p:attrName>ppt_x</p:attrName>
                                          <p:attrName>ppt_y</p:attrName>
                                        </p:attrNameLst>
                                      </p:cBhvr>
                                      <p:rCtr x="0" y="-3704"/>
                                    </p:animMotion>
                                    <p:animRot by="1500000">
                                      <p:cBhvr>
                                        <p:cTn id="92" dur="125" fill="hold">
                                          <p:stCondLst>
                                            <p:cond delay="0"/>
                                          </p:stCondLst>
                                        </p:cTn>
                                        <p:tgtEl>
                                          <p:spTgt spid="6"/>
                                        </p:tgtEl>
                                        <p:attrNameLst>
                                          <p:attrName>r</p:attrName>
                                        </p:attrNameLst>
                                      </p:cBhvr>
                                    </p:animRot>
                                    <p:animRot by="-1500000">
                                      <p:cBhvr>
                                        <p:cTn id="93" dur="125" fill="hold">
                                          <p:stCondLst>
                                            <p:cond delay="125"/>
                                          </p:stCondLst>
                                        </p:cTn>
                                        <p:tgtEl>
                                          <p:spTgt spid="6"/>
                                        </p:tgtEl>
                                        <p:attrNameLst>
                                          <p:attrName>r</p:attrName>
                                        </p:attrNameLst>
                                      </p:cBhvr>
                                    </p:animRot>
                                    <p:animRot by="-1500000">
                                      <p:cBhvr>
                                        <p:cTn id="94" dur="125" fill="hold">
                                          <p:stCondLst>
                                            <p:cond delay="250"/>
                                          </p:stCondLst>
                                        </p:cTn>
                                        <p:tgtEl>
                                          <p:spTgt spid="6"/>
                                        </p:tgtEl>
                                        <p:attrNameLst>
                                          <p:attrName>r</p:attrName>
                                        </p:attrNameLst>
                                      </p:cBhvr>
                                    </p:animRot>
                                    <p:animRot by="1500000">
                                      <p:cBhvr>
                                        <p:cTn id="95" dur="125" fill="hold">
                                          <p:stCondLst>
                                            <p:cond delay="375"/>
                                          </p:stCondLst>
                                        </p:cTn>
                                        <p:tgtEl>
                                          <p:spTgt spid="6"/>
                                        </p:tgtEl>
                                        <p:attrNameLst>
                                          <p:attrName>r</p:attrName>
                                        </p:attrNameLst>
                                      </p:cBhvr>
                                    </p:animRot>
                                  </p:childTnLst>
                                </p:cTn>
                              </p:par>
                              <p:par>
                                <p:cTn id="96" presetID="42" presetClass="entr" presetSubtype="0" fill="hold" grpId="0" nodeType="withEffect">
                                  <p:stCondLst>
                                    <p:cond delay="0"/>
                                  </p:stCondLst>
                                  <p:childTnLst>
                                    <p:set>
                                      <p:cBhvr>
                                        <p:cTn id="97" dur="1" fill="hold">
                                          <p:stCondLst>
                                            <p:cond delay="0"/>
                                          </p:stCondLst>
                                        </p:cTn>
                                        <p:tgtEl>
                                          <p:spTgt spid="11"/>
                                        </p:tgtEl>
                                        <p:attrNameLst>
                                          <p:attrName>style.visibility</p:attrName>
                                        </p:attrNameLst>
                                      </p:cBhvr>
                                      <p:to>
                                        <p:strVal val="visible"/>
                                      </p:to>
                                    </p:set>
                                    <p:animEffect transition="in" filter="fade">
                                      <p:cBhvr>
                                        <p:cTn id="98" dur="1000"/>
                                        <p:tgtEl>
                                          <p:spTgt spid="11"/>
                                        </p:tgtEl>
                                      </p:cBhvr>
                                    </p:animEffect>
                                    <p:anim calcmode="lin" valueType="num">
                                      <p:cBhvr>
                                        <p:cTn id="99" dur="1000" fill="hold"/>
                                        <p:tgtEl>
                                          <p:spTgt spid="11"/>
                                        </p:tgtEl>
                                        <p:attrNameLst>
                                          <p:attrName>ppt_x</p:attrName>
                                        </p:attrNameLst>
                                      </p:cBhvr>
                                      <p:tavLst>
                                        <p:tav tm="0">
                                          <p:val>
                                            <p:strVal val="#ppt_x"/>
                                          </p:val>
                                        </p:tav>
                                        <p:tav tm="100000">
                                          <p:val>
                                            <p:strVal val="#ppt_x"/>
                                          </p:val>
                                        </p:tav>
                                      </p:tavLst>
                                    </p:anim>
                                    <p:anim calcmode="lin" valueType="num">
                                      <p:cBhvr>
                                        <p:cTn id="10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3" grpId="1"/>
      <p:bldP spid="4" grpId="0"/>
      <p:bldP spid="4" grpId="1"/>
      <p:bldP spid="5" grpId="0"/>
      <p:bldP spid="5" grpId="1"/>
      <p:bldP spid="6" grpId="0"/>
      <p:bldP spid="6" grpId="1"/>
      <p:bldP spid="7" grpId="0"/>
      <p:bldP spid="8" grpId="0"/>
      <p:bldP spid="9"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0"/>
          <p:cNvSpPr txBox="1"/>
          <p:nvPr/>
        </p:nvSpPr>
        <p:spPr>
          <a:xfrm>
            <a:off x="2046218" y="5253528"/>
            <a:ext cx="2067610" cy="456215"/>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pPr algn="ctr">
              <a:lnSpc>
                <a:spcPct val="150000"/>
              </a:lnSpc>
            </a:pPr>
            <a:r>
              <a:rPr lang="zh-CN" altLang="en-US" sz="1050" dirty="0">
                <a:solidFill>
                  <a:srgbClr val="4F4D50"/>
                </a:solidFill>
                <a:latin typeface="+mn-lt"/>
                <a:ea typeface="+mn-ea"/>
                <a:cs typeface="+mn-ea"/>
                <a:sym typeface="+mn-lt"/>
              </a:rPr>
              <a:t>点击输入简要文字内容</a:t>
            </a:r>
            <a:endParaRPr lang="en-US" altLang="zh-CN" sz="1050" dirty="0">
              <a:solidFill>
                <a:srgbClr val="4F4D50"/>
              </a:solidFill>
              <a:latin typeface="+mn-lt"/>
              <a:ea typeface="+mn-ea"/>
              <a:cs typeface="+mn-ea"/>
              <a:sym typeface="+mn-lt"/>
            </a:endParaRPr>
          </a:p>
          <a:p>
            <a:pPr algn="ctr">
              <a:lnSpc>
                <a:spcPct val="150000"/>
              </a:lnSpc>
            </a:pPr>
            <a:r>
              <a:rPr lang="zh-CN" altLang="en-US" sz="1050" dirty="0">
                <a:solidFill>
                  <a:srgbClr val="4F4D50"/>
                </a:solidFill>
                <a:latin typeface="+mn-lt"/>
                <a:ea typeface="+mn-ea"/>
                <a:cs typeface="+mn-ea"/>
                <a:sym typeface="+mn-lt"/>
              </a:rPr>
              <a:t>文字内容需概括精炼</a:t>
            </a:r>
            <a:endParaRPr lang="en-US" altLang="zh-CN" sz="1050" dirty="0">
              <a:solidFill>
                <a:srgbClr val="4F4D50"/>
              </a:solidFill>
              <a:latin typeface="+mn-lt"/>
              <a:ea typeface="+mn-ea"/>
              <a:cs typeface="+mn-ea"/>
              <a:sym typeface="+mn-lt"/>
            </a:endParaRPr>
          </a:p>
        </p:txBody>
      </p:sp>
      <p:sp>
        <p:nvSpPr>
          <p:cNvPr id="13" name="TextBox 16"/>
          <p:cNvSpPr txBox="1"/>
          <p:nvPr/>
        </p:nvSpPr>
        <p:spPr>
          <a:xfrm>
            <a:off x="5220945" y="5311380"/>
            <a:ext cx="1899945" cy="456215"/>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pPr algn="ctr">
              <a:lnSpc>
                <a:spcPct val="150000"/>
              </a:lnSpc>
            </a:pPr>
            <a:r>
              <a:rPr lang="zh-CN" altLang="en-US" sz="1050" dirty="0">
                <a:solidFill>
                  <a:srgbClr val="4F4D50"/>
                </a:solidFill>
                <a:latin typeface="+mn-lt"/>
                <a:ea typeface="+mn-ea"/>
                <a:cs typeface="+mn-ea"/>
                <a:sym typeface="+mn-lt"/>
              </a:rPr>
              <a:t>点击输入简要文字内容</a:t>
            </a:r>
            <a:endParaRPr lang="en-US" altLang="zh-CN" sz="1050" dirty="0">
              <a:solidFill>
                <a:srgbClr val="4F4D50"/>
              </a:solidFill>
              <a:latin typeface="+mn-lt"/>
              <a:ea typeface="+mn-ea"/>
              <a:cs typeface="+mn-ea"/>
              <a:sym typeface="+mn-lt"/>
            </a:endParaRPr>
          </a:p>
          <a:p>
            <a:pPr algn="ctr">
              <a:lnSpc>
                <a:spcPct val="150000"/>
              </a:lnSpc>
            </a:pPr>
            <a:r>
              <a:rPr lang="zh-CN" altLang="en-US" sz="1050" dirty="0">
                <a:solidFill>
                  <a:srgbClr val="4F4D50"/>
                </a:solidFill>
                <a:latin typeface="+mn-lt"/>
                <a:ea typeface="+mn-ea"/>
                <a:cs typeface="+mn-ea"/>
                <a:sym typeface="+mn-lt"/>
              </a:rPr>
              <a:t>文字内容需概括精炼</a:t>
            </a:r>
            <a:endParaRPr lang="en-US" altLang="zh-CN" sz="1050" dirty="0">
              <a:solidFill>
                <a:srgbClr val="4F4D50"/>
              </a:solidFill>
              <a:latin typeface="+mn-lt"/>
              <a:ea typeface="+mn-ea"/>
              <a:cs typeface="+mn-ea"/>
              <a:sym typeface="+mn-lt"/>
            </a:endParaRPr>
          </a:p>
        </p:txBody>
      </p:sp>
      <p:sp>
        <p:nvSpPr>
          <p:cNvPr id="14" name="TextBox 22"/>
          <p:cNvSpPr txBox="1"/>
          <p:nvPr/>
        </p:nvSpPr>
        <p:spPr>
          <a:xfrm>
            <a:off x="8284564" y="5311380"/>
            <a:ext cx="2091731" cy="456215"/>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pPr algn="ctr">
              <a:lnSpc>
                <a:spcPct val="150000"/>
              </a:lnSpc>
            </a:pPr>
            <a:r>
              <a:rPr lang="zh-CN" altLang="en-US" sz="1050" dirty="0">
                <a:solidFill>
                  <a:srgbClr val="4F4D50"/>
                </a:solidFill>
                <a:latin typeface="+mn-lt"/>
                <a:ea typeface="+mn-ea"/>
                <a:cs typeface="+mn-ea"/>
                <a:sym typeface="+mn-lt"/>
              </a:rPr>
              <a:t>点击输入简要文字内容</a:t>
            </a:r>
            <a:endParaRPr lang="en-US" altLang="zh-CN" sz="1050" dirty="0">
              <a:solidFill>
                <a:srgbClr val="4F4D50"/>
              </a:solidFill>
              <a:latin typeface="+mn-lt"/>
              <a:ea typeface="+mn-ea"/>
              <a:cs typeface="+mn-ea"/>
              <a:sym typeface="+mn-lt"/>
            </a:endParaRPr>
          </a:p>
          <a:p>
            <a:pPr algn="ctr">
              <a:lnSpc>
                <a:spcPct val="150000"/>
              </a:lnSpc>
            </a:pPr>
            <a:r>
              <a:rPr lang="zh-CN" altLang="en-US" sz="1050" dirty="0">
                <a:solidFill>
                  <a:srgbClr val="4F4D50"/>
                </a:solidFill>
                <a:latin typeface="+mn-lt"/>
                <a:ea typeface="+mn-ea"/>
                <a:cs typeface="+mn-ea"/>
                <a:sym typeface="+mn-lt"/>
              </a:rPr>
              <a:t>文字内容需概括精炼</a:t>
            </a:r>
            <a:endParaRPr lang="en-US" altLang="zh-CN" sz="1050" dirty="0">
              <a:solidFill>
                <a:srgbClr val="4F4D50"/>
              </a:solidFill>
              <a:latin typeface="+mn-lt"/>
              <a:ea typeface="+mn-ea"/>
              <a:cs typeface="+mn-ea"/>
              <a:sym typeface="+mn-lt"/>
            </a:endParaRPr>
          </a:p>
        </p:txBody>
      </p:sp>
      <p:sp>
        <p:nvSpPr>
          <p:cNvPr id="15" name="椭圆 14"/>
          <p:cNvSpPr/>
          <p:nvPr/>
        </p:nvSpPr>
        <p:spPr>
          <a:xfrm>
            <a:off x="1854324" y="2679673"/>
            <a:ext cx="2304000" cy="2304000"/>
          </a:xfrm>
          <a:prstGeom prst="ellipse">
            <a:avLst/>
          </a:prstGeom>
          <a:solidFill>
            <a:schemeClr val="accent1"/>
          </a:solidFill>
          <a:ln w="12700">
            <a:solidFill>
              <a:schemeClr val="bg1">
                <a:lumMod val="7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F4D50"/>
              </a:solidFill>
              <a:cs typeface="+mn-ea"/>
              <a:sym typeface="+mn-lt"/>
            </a:endParaRPr>
          </a:p>
        </p:txBody>
      </p:sp>
      <p:sp>
        <p:nvSpPr>
          <p:cNvPr id="16" name="TextBox 30"/>
          <p:cNvSpPr txBox="1"/>
          <p:nvPr/>
        </p:nvSpPr>
        <p:spPr>
          <a:xfrm>
            <a:off x="1999627" y="3284826"/>
            <a:ext cx="2073468" cy="984885"/>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2135" b="0" dirty="0">
                <a:latin typeface="+mn-lt"/>
                <a:ea typeface="+mn-ea"/>
                <a:cs typeface="+mn-ea"/>
                <a:sym typeface="+mn-lt"/>
              </a:rPr>
              <a:t>销售额突破</a:t>
            </a:r>
            <a:endParaRPr lang="en-US" altLang="zh-CN" sz="2135" b="0" dirty="0">
              <a:latin typeface="+mn-lt"/>
              <a:ea typeface="+mn-ea"/>
              <a:cs typeface="+mn-ea"/>
              <a:sym typeface="+mn-lt"/>
            </a:endParaRPr>
          </a:p>
          <a:p>
            <a:r>
              <a:rPr lang="en-US" altLang="zh-CN" sz="4265" dirty="0">
                <a:latin typeface="+mn-lt"/>
                <a:ea typeface="+mn-ea"/>
                <a:cs typeface="+mn-ea"/>
                <a:sym typeface="+mn-lt"/>
              </a:rPr>
              <a:t>5</a:t>
            </a:r>
            <a:r>
              <a:rPr lang="zh-CN" altLang="en-US" sz="4265" dirty="0">
                <a:latin typeface="+mn-lt"/>
                <a:ea typeface="+mn-ea"/>
                <a:cs typeface="+mn-ea"/>
                <a:sym typeface="+mn-lt"/>
              </a:rPr>
              <a:t>个亿</a:t>
            </a:r>
            <a:endParaRPr lang="zh-CN" altLang="en-US" sz="4265" dirty="0">
              <a:latin typeface="+mn-lt"/>
              <a:ea typeface="+mn-ea"/>
              <a:cs typeface="+mn-ea"/>
              <a:sym typeface="+mn-lt"/>
            </a:endParaRPr>
          </a:p>
        </p:txBody>
      </p:sp>
      <p:sp>
        <p:nvSpPr>
          <p:cNvPr id="17" name="椭圆 16"/>
          <p:cNvSpPr/>
          <p:nvPr/>
        </p:nvSpPr>
        <p:spPr>
          <a:xfrm>
            <a:off x="4951195" y="2671301"/>
            <a:ext cx="2304000" cy="2304000"/>
          </a:xfrm>
          <a:prstGeom prst="ellipse">
            <a:avLst/>
          </a:prstGeom>
          <a:solidFill>
            <a:schemeClr val="accent2"/>
          </a:solidFill>
          <a:ln w="12700">
            <a:solidFill>
              <a:schemeClr val="bg1">
                <a:lumMod val="7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F4D50"/>
              </a:solidFill>
              <a:cs typeface="+mn-ea"/>
              <a:sym typeface="+mn-lt"/>
            </a:endParaRPr>
          </a:p>
        </p:txBody>
      </p:sp>
      <p:sp>
        <p:nvSpPr>
          <p:cNvPr id="18" name="TextBox 31"/>
          <p:cNvSpPr txBox="1"/>
          <p:nvPr/>
        </p:nvSpPr>
        <p:spPr>
          <a:xfrm>
            <a:off x="5220944" y="3330858"/>
            <a:ext cx="1764501" cy="984885"/>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2135" b="0" dirty="0">
                <a:latin typeface="+mn-lt"/>
                <a:ea typeface="+mn-ea"/>
                <a:cs typeface="+mn-ea"/>
                <a:sym typeface="+mn-lt"/>
              </a:rPr>
              <a:t>加盟店超过</a:t>
            </a:r>
            <a:endParaRPr lang="en-US" altLang="zh-CN" sz="2135" b="0" dirty="0">
              <a:latin typeface="+mn-lt"/>
              <a:ea typeface="+mn-ea"/>
              <a:cs typeface="+mn-ea"/>
              <a:sym typeface="+mn-lt"/>
            </a:endParaRPr>
          </a:p>
          <a:p>
            <a:r>
              <a:rPr lang="en-US" altLang="zh-CN" sz="4265" dirty="0">
                <a:latin typeface="+mn-lt"/>
                <a:ea typeface="+mn-ea"/>
                <a:cs typeface="+mn-ea"/>
                <a:sym typeface="+mn-lt"/>
              </a:rPr>
              <a:t>5</a:t>
            </a:r>
            <a:r>
              <a:rPr lang="zh-CN" altLang="en-US" sz="4265" dirty="0">
                <a:latin typeface="+mn-lt"/>
                <a:ea typeface="+mn-ea"/>
                <a:cs typeface="+mn-ea"/>
                <a:sym typeface="+mn-lt"/>
              </a:rPr>
              <a:t>千家</a:t>
            </a:r>
            <a:endParaRPr lang="zh-CN" altLang="en-US" sz="4265" dirty="0">
              <a:latin typeface="+mn-lt"/>
              <a:ea typeface="+mn-ea"/>
              <a:cs typeface="+mn-ea"/>
              <a:sym typeface="+mn-lt"/>
            </a:endParaRPr>
          </a:p>
        </p:txBody>
      </p:sp>
      <p:sp>
        <p:nvSpPr>
          <p:cNvPr id="19" name="椭圆 18"/>
          <p:cNvSpPr/>
          <p:nvPr/>
        </p:nvSpPr>
        <p:spPr>
          <a:xfrm>
            <a:off x="8103870" y="2680575"/>
            <a:ext cx="2304000" cy="2304000"/>
          </a:xfrm>
          <a:prstGeom prst="ellipse">
            <a:avLst/>
          </a:prstGeom>
          <a:solidFill>
            <a:schemeClr val="bg1"/>
          </a:solidFill>
          <a:ln w="12700">
            <a:solidFill>
              <a:schemeClr val="bg1">
                <a:lumMod val="7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F4D50"/>
              </a:solidFill>
              <a:cs typeface="+mn-ea"/>
              <a:sym typeface="+mn-lt"/>
            </a:endParaRPr>
          </a:p>
        </p:txBody>
      </p:sp>
      <p:sp>
        <p:nvSpPr>
          <p:cNvPr id="20" name="TextBox 32"/>
          <p:cNvSpPr txBox="1"/>
          <p:nvPr/>
        </p:nvSpPr>
        <p:spPr>
          <a:xfrm>
            <a:off x="8369071" y="3352963"/>
            <a:ext cx="1773599" cy="984885"/>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2135" b="0" dirty="0">
                <a:solidFill>
                  <a:srgbClr val="4F4D50"/>
                </a:solidFill>
                <a:latin typeface="+mn-lt"/>
                <a:ea typeface="+mn-ea"/>
                <a:cs typeface="+mn-ea"/>
                <a:sym typeface="+mn-lt"/>
              </a:rPr>
              <a:t>产品销售覆盖</a:t>
            </a:r>
            <a:endParaRPr lang="en-US" altLang="zh-CN" sz="2135" b="0" dirty="0">
              <a:solidFill>
                <a:srgbClr val="4F4D50"/>
              </a:solidFill>
              <a:latin typeface="+mn-lt"/>
              <a:ea typeface="+mn-ea"/>
              <a:cs typeface="+mn-ea"/>
              <a:sym typeface="+mn-lt"/>
            </a:endParaRPr>
          </a:p>
          <a:p>
            <a:r>
              <a:rPr lang="en-US" altLang="zh-CN" sz="4265" dirty="0">
                <a:solidFill>
                  <a:schemeClr val="tx1">
                    <a:lumMod val="75000"/>
                    <a:lumOff val="25000"/>
                  </a:schemeClr>
                </a:solidFill>
                <a:latin typeface="+mn-lt"/>
                <a:ea typeface="+mn-ea"/>
                <a:cs typeface="+mn-ea"/>
                <a:sym typeface="+mn-lt"/>
              </a:rPr>
              <a:t>5</a:t>
            </a:r>
            <a:r>
              <a:rPr lang="zh-CN" altLang="en-US" sz="4265" dirty="0">
                <a:solidFill>
                  <a:schemeClr val="tx1">
                    <a:lumMod val="75000"/>
                    <a:lumOff val="25000"/>
                  </a:schemeClr>
                </a:solidFill>
                <a:latin typeface="+mn-lt"/>
                <a:ea typeface="+mn-ea"/>
                <a:cs typeface="+mn-ea"/>
                <a:sym typeface="+mn-lt"/>
              </a:rPr>
              <a:t>大洲</a:t>
            </a:r>
            <a:endParaRPr lang="zh-CN" altLang="en-US" sz="4265" dirty="0">
              <a:solidFill>
                <a:schemeClr val="tx1">
                  <a:lumMod val="75000"/>
                  <a:lumOff val="25000"/>
                </a:schemeClr>
              </a:solidFill>
              <a:latin typeface="+mn-lt"/>
              <a:ea typeface="+mn-ea"/>
              <a:cs typeface="+mn-ea"/>
              <a:sym typeface="+mn-lt"/>
            </a:endParaRPr>
          </a:p>
        </p:txBody>
      </p:sp>
      <p:sp>
        <p:nvSpPr>
          <p:cNvPr id="21" name="矩形 20"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1662639" y="1814705"/>
            <a:ext cx="8881110" cy="526811"/>
          </a:xfrm>
          <a:prstGeom prst="rect">
            <a:avLst/>
          </a:prstGeom>
        </p:spPr>
        <p:txBody>
          <a:bodyPr wrap="square">
            <a:spAutoFit/>
          </a:bodyPr>
          <a:lstStyle/>
          <a:p>
            <a:pPr algn="ctr">
              <a:lnSpc>
                <a:spcPct val="150000"/>
              </a:lnSpc>
            </a:pPr>
            <a:r>
              <a:rPr lang="zh-CN" altLang="en-US" sz="1000" dirty="0">
                <a:solidFill>
                  <a:srgbClr val="686769"/>
                </a:solidFill>
                <a:cs typeface="+mn-ea"/>
                <a:sym typeface="+mn-lt"/>
              </a:rPr>
              <a:t>点击输入简要文字解说，解说文字尽量概括精炼，不用多余的文字修饰，简洁精准的 解说所提炼的核心概念。点击输入简要文字解说，解说文字尽量概括精炼不用多余的文字修饰简洁精准的 解说所提炼的核心概点击输入简要文字解说解说文字尽量概括精炼</a:t>
            </a:r>
            <a:endParaRPr lang="zh-CN" altLang="en-US" sz="1000" dirty="0">
              <a:solidFill>
                <a:srgbClr val="686769"/>
              </a:solidFill>
              <a:cs typeface="+mn-ea"/>
              <a:sym typeface="+mn-lt"/>
            </a:endParaRPr>
          </a:p>
        </p:txBody>
      </p:sp>
      <p:sp>
        <p:nvSpPr>
          <p:cNvPr id="22" name="文本框 21"/>
          <p:cNvSpPr txBox="1"/>
          <p:nvPr/>
        </p:nvSpPr>
        <p:spPr>
          <a:xfrm>
            <a:off x="1649205" y="356964"/>
            <a:ext cx="3155114" cy="646331"/>
          </a:xfrm>
          <a:prstGeom prst="rect">
            <a:avLst/>
          </a:prstGeom>
          <a:noFill/>
        </p:spPr>
        <p:txBody>
          <a:bodyPr wrap="square">
            <a:spAutoFit/>
          </a:bodyPr>
          <a:lstStyle/>
          <a:p>
            <a:pPr algn="dist"/>
            <a:r>
              <a:rPr lang="zh-CN" altLang="en-US" sz="3600" dirty="0">
                <a:solidFill>
                  <a:srgbClr val="2B295E"/>
                </a:solidFill>
                <a:cs typeface="+mn-ea"/>
                <a:sym typeface="+mn-lt"/>
              </a:rPr>
              <a:t>工作完成情况</a:t>
            </a:r>
            <a:endParaRPr lang="zh-CN" altLang="en-US" sz="3600" dirty="0">
              <a:solidFill>
                <a:srgbClr val="2B295E"/>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16" presetClass="entr" presetSubtype="21"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barn(inVertical)">
                                      <p:cBhvr>
                                        <p:cTn id="38" dur="800"/>
                                        <p:tgtEl>
                                          <p:spTgt spid="12"/>
                                        </p:tgtEl>
                                      </p:cBhvr>
                                    </p:animEffect>
                                  </p:childTnLst>
                                </p:cTn>
                              </p:par>
                              <p:par>
                                <p:cTn id="39" presetID="16" presetClass="entr" presetSubtype="21" fill="hold" grpId="0" nodeType="withEffect">
                                  <p:stCondLst>
                                    <p:cond delay="200"/>
                                  </p:stCondLst>
                                  <p:childTnLst>
                                    <p:set>
                                      <p:cBhvr>
                                        <p:cTn id="40" dur="1" fill="hold">
                                          <p:stCondLst>
                                            <p:cond delay="0"/>
                                          </p:stCondLst>
                                        </p:cTn>
                                        <p:tgtEl>
                                          <p:spTgt spid="13"/>
                                        </p:tgtEl>
                                        <p:attrNameLst>
                                          <p:attrName>style.visibility</p:attrName>
                                        </p:attrNameLst>
                                      </p:cBhvr>
                                      <p:to>
                                        <p:strVal val="visible"/>
                                      </p:to>
                                    </p:set>
                                    <p:animEffect transition="in" filter="barn(inVertical)">
                                      <p:cBhvr>
                                        <p:cTn id="41" dur="800"/>
                                        <p:tgtEl>
                                          <p:spTgt spid="13"/>
                                        </p:tgtEl>
                                      </p:cBhvr>
                                    </p:animEffect>
                                  </p:childTnLst>
                                </p:cTn>
                              </p:par>
                              <p:par>
                                <p:cTn id="42" presetID="16" presetClass="entr" presetSubtype="21" fill="hold" grpId="0" nodeType="withEffect">
                                  <p:stCondLst>
                                    <p:cond delay="400"/>
                                  </p:stCondLst>
                                  <p:childTnLst>
                                    <p:set>
                                      <p:cBhvr>
                                        <p:cTn id="43" dur="1" fill="hold">
                                          <p:stCondLst>
                                            <p:cond delay="0"/>
                                          </p:stCondLst>
                                        </p:cTn>
                                        <p:tgtEl>
                                          <p:spTgt spid="14"/>
                                        </p:tgtEl>
                                        <p:attrNameLst>
                                          <p:attrName>style.visibility</p:attrName>
                                        </p:attrNameLst>
                                      </p:cBhvr>
                                      <p:to>
                                        <p:strVal val="visible"/>
                                      </p:to>
                                    </p:set>
                                    <p:animEffect transition="in" filter="barn(inVertical)">
                                      <p:cBhvr>
                                        <p:cTn id="44" dur="800"/>
                                        <p:tgtEl>
                                          <p:spTgt spid="14"/>
                                        </p:tgtEl>
                                      </p:cBhvr>
                                    </p:animEffect>
                                  </p:childTnLst>
                                </p:cTn>
                              </p:par>
                              <p:par>
                                <p:cTn id="45" presetID="2" presetClass="entr" presetSubtype="2" fill="hold" grpId="0" nodeType="withEffect">
                                  <p:stCondLst>
                                    <p:cond delay="50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1+#ppt_w/2"/>
                                          </p:val>
                                        </p:tav>
                                        <p:tav tm="100000">
                                          <p:val>
                                            <p:strVal val="#ppt_x"/>
                                          </p:val>
                                        </p:tav>
                                      </p:tavLst>
                                    </p:anim>
                                    <p:anim calcmode="lin" valueType="num">
                                      <p:cBhvr additive="base">
                                        <p:cTn id="48" dur="500" fill="hold"/>
                                        <p:tgtEl>
                                          <p:spTgt spid="21"/>
                                        </p:tgtEl>
                                        <p:attrNameLst>
                                          <p:attrName>ppt_y</p:attrName>
                                        </p:attrNameLst>
                                      </p:cBhvr>
                                      <p:tavLst>
                                        <p:tav tm="0">
                                          <p:val>
                                            <p:strVal val="#ppt_y"/>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1000"/>
                                        <p:tgtEl>
                                          <p:spTgt spid="22"/>
                                        </p:tgtEl>
                                      </p:cBhvr>
                                    </p:animEffect>
                                    <p:anim calcmode="lin" valueType="num">
                                      <p:cBhvr>
                                        <p:cTn id="52" dur="1000" fill="hold"/>
                                        <p:tgtEl>
                                          <p:spTgt spid="22"/>
                                        </p:tgtEl>
                                        <p:attrNameLst>
                                          <p:attrName>ppt_x</p:attrName>
                                        </p:attrNameLst>
                                      </p:cBhvr>
                                      <p:tavLst>
                                        <p:tav tm="0">
                                          <p:val>
                                            <p:strVal val="#ppt_x"/>
                                          </p:val>
                                        </p:tav>
                                        <p:tav tm="100000">
                                          <p:val>
                                            <p:strVal val="#ppt_x"/>
                                          </p:val>
                                        </p:tav>
                                      </p:tavLst>
                                    </p:anim>
                                    <p:anim calcmode="lin" valueType="num">
                                      <p:cBhvr>
                                        <p:cTn id="5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animBg="1"/>
      <p:bldP spid="16" grpId="0"/>
      <p:bldP spid="17" grpId="0" animBg="1"/>
      <p:bldP spid="18" grpId="0"/>
      <p:bldP spid="19" grpId="0" animBg="1"/>
      <p:bldP spid="20" grpId="0"/>
      <p:bldP spid="2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p:cNvSpPr txBox="1"/>
          <p:nvPr/>
        </p:nvSpPr>
        <p:spPr>
          <a:xfrm>
            <a:off x="2135560" y="2565316"/>
            <a:ext cx="4023075" cy="209737"/>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dirty="0">
                <a:solidFill>
                  <a:srgbClr val="4F4D50"/>
                </a:solidFill>
                <a:latin typeface="+mn-lt"/>
                <a:ea typeface="+mn-ea"/>
                <a:cs typeface="+mn-ea"/>
                <a:sym typeface="+mn-lt"/>
              </a:rPr>
              <a:t>推广商业计划，力争</a:t>
            </a:r>
            <a:r>
              <a:rPr lang="en-US" altLang="zh-CN" dirty="0">
                <a:solidFill>
                  <a:srgbClr val="4F4D50"/>
                </a:solidFill>
                <a:latin typeface="+mn-lt"/>
                <a:ea typeface="+mn-ea"/>
                <a:cs typeface="+mn-ea"/>
                <a:sym typeface="+mn-lt"/>
              </a:rPr>
              <a:t>200</a:t>
            </a:r>
            <a:r>
              <a:rPr lang="zh-CN" altLang="en-US" dirty="0">
                <a:solidFill>
                  <a:srgbClr val="4F4D50"/>
                </a:solidFill>
                <a:latin typeface="+mn-lt"/>
                <a:ea typeface="+mn-ea"/>
                <a:cs typeface="+mn-ea"/>
                <a:sym typeface="+mn-lt"/>
              </a:rPr>
              <a:t>万元机构投资</a:t>
            </a:r>
            <a:endParaRPr lang="en-US" altLang="zh-CN" dirty="0">
              <a:solidFill>
                <a:srgbClr val="4F4D50"/>
              </a:solidFill>
              <a:latin typeface="+mn-lt"/>
              <a:ea typeface="+mn-ea"/>
              <a:cs typeface="+mn-ea"/>
              <a:sym typeface="+mn-lt"/>
            </a:endParaRPr>
          </a:p>
        </p:txBody>
      </p:sp>
      <p:sp>
        <p:nvSpPr>
          <p:cNvPr id="3" name="TextBox 6"/>
          <p:cNvSpPr txBox="1"/>
          <p:nvPr/>
        </p:nvSpPr>
        <p:spPr>
          <a:xfrm>
            <a:off x="2135560" y="3183295"/>
            <a:ext cx="4023075" cy="209737"/>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dirty="0">
                <a:solidFill>
                  <a:srgbClr val="4F4D50"/>
                </a:solidFill>
                <a:latin typeface="+mn-lt"/>
                <a:ea typeface="+mn-ea"/>
                <a:cs typeface="+mn-ea"/>
                <a:sym typeface="+mn-lt"/>
              </a:rPr>
              <a:t>引入第二战略投资者，融资金额</a:t>
            </a:r>
            <a:r>
              <a:rPr lang="en-US" altLang="zh-CN" dirty="0">
                <a:solidFill>
                  <a:srgbClr val="4F4D50"/>
                </a:solidFill>
                <a:latin typeface="+mn-lt"/>
                <a:ea typeface="+mn-ea"/>
                <a:cs typeface="+mn-ea"/>
                <a:sym typeface="+mn-lt"/>
              </a:rPr>
              <a:t>250</a:t>
            </a:r>
            <a:r>
              <a:rPr lang="zh-CN" altLang="en-US" dirty="0">
                <a:solidFill>
                  <a:srgbClr val="4F4D50"/>
                </a:solidFill>
                <a:latin typeface="+mn-lt"/>
                <a:ea typeface="+mn-ea"/>
                <a:cs typeface="+mn-ea"/>
                <a:sym typeface="+mn-lt"/>
              </a:rPr>
              <a:t>万元人民币</a:t>
            </a:r>
            <a:endParaRPr lang="en-US" altLang="zh-CN" dirty="0">
              <a:solidFill>
                <a:srgbClr val="4F4D50"/>
              </a:solidFill>
              <a:latin typeface="+mn-lt"/>
              <a:ea typeface="+mn-ea"/>
              <a:cs typeface="+mn-ea"/>
              <a:sym typeface="+mn-lt"/>
            </a:endParaRPr>
          </a:p>
        </p:txBody>
      </p:sp>
      <p:sp>
        <p:nvSpPr>
          <p:cNvPr id="4" name="TextBox 8"/>
          <p:cNvSpPr txBox="1"/>
          <p:nvPr/>
        </p:nvSpPr>
        <p:spPr>
          <a:xfrm>
            <a:off x="2135560" y="3781397"/>
            <a:ext cx="4023075" cy="209737"/>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dirty="0">
                <a:solidFill>
                  <a:srgbClr val="4F4D50"/>
                </a:solidFill>
                <a:latin typeface="+mn-lt"/>
                <a:ea typeface="+mn-ea"/>
                <a:cs typeface="+mn-ea"/>
                <a:sym typeface="+mn-lt"/>
              </a:rPr>
              <a:t>种子轮融资</a:t>
            </a:r>
            <a:r>
              <a:rPr lang="en-US" altLang="zh-CN" dirty="0">
                <a:solidFill>
                  <a:srgbClr val="4F4D50"/>
                </a:solidFill>
                <a:latin typeface="+mn-lt"/>
                <a:ea typeface="+mn-ea"/>
                <a:cs typeface="+mn-ea"/>
                <a:sym typeface="+mn-lt"/>
              </a:rPr>
              <a:t>50</a:t>
            </a:r>
            <a:r>
              <a:rPr lang="zh-CN" altLang="en-US" dirty="0">
                <a:solidFill>
                  <a:srgbClr val="4F4D50"/>
                </a:solidFill>
                <a:latin typeface="+mn-lt"/>
                <a:ea typeface="+mn-ea"/>
                <a:cs typeface="+mn-ea"/>
                <a:sym typeface="+mn-lt"/>
              </a:rPr>
              <a:t>万人民币</a:t>
            </a:r>
            <a:endParaRPr lang="en-US" altLang="zh-CN" dirty="0">
              <a:solidFill>
                <a:srgbClr val="4F4D50"/>
              </a:solidFill>
              <a:latin typeface="+mn-lt"/>
              <a:ea typeface="+mn-ea"/>
              <a:cs typeface="+mn-ea"/>
              <a:sym typeface="+mn-lt"/>
            </a:endParaRPr>
          </a:p>
        </p:txBody>
      </p:sp>
      <p:sp>
        <p:nvSpPr>
          <p:cNvPr id="5" name="TextBox 38"/>
          <p:cNvSpPr txBox="1"/>
          <p:nvPr/>
        </p:nvSpPr>
        <p:spPr>
          <a:xfrm>
            <a:off x="1205795" y="2570188"/>
            <a:ext cx="929765" cy="215444"/>
          </a:xfrm>
          <a:prstGeom prst="rect">
            <a:avLst/>
          </a:prstGeom>
          <a:noFill/>
        </p:spPr>
        <p:txBody>
          <a:bodyPr wrap="square" lIns="0" tIns="0" rIns="0" bIns="0">
            <a:spAutoFit/>
          </a:bodyPr>
          <a:lstStyle/>
          <a:p>
            <a:pPr algn="just" fontAlgn="auto">
              <a:spcBef>
                <a:spcPts val="0"/>
              </a:spcBef>
              <a:spcAft>
                <a:spcPts val="0"/>
              </a:spcAft>
              <a:defRPr/>
            </a:pPr>
            <a:r>
              <a:rPr lang="zh-CN" altLang="en-US" sz="1400" dirty="0">
                <a:solidFill>
                  <a:srgbClr val="4F4D50"/>
                </a:solidFill>
                <a:cs typeface="+mn-ea"/>
                <a:sym typeface="+mn-lt"/>
              </a:rPr>
              <a:t>第一阶段</a:t>
            </a:r>
            <a:endParaRPr lang="zh-CN" altLang="en-US" sz="1400" dirty="0">
              <a:solidFill>
                <a:srgbClr val="4F4D50"/>
              </a:solidFill>
              <a:cs typeface="+mn-ea"/>
              <a:sym typeface="+mn-lt"/>
            </a:endParaRPr>
          </a:p>
        </p:txBody>
      </p:sp>
      <p:sp>
        <p:nvSpPr>
          <p:cNvPr id="6" name="TextBox 39"/>
          <p:cNvSpPr txBox="1"/>
          <p:nvPr/>
        </p:nvSpPr>
        <p:spPr>
          <a:xfrm>
            <a:off x="1205795" y="3175984"/>
            <a:ext cx="929765" cy="215444"/>
          </a:xfrm>
          <a:prstGeom prst="rect">
            <a:avLst/>
          </a:prstGeom>
          <a:noFill/>
        </p:spPr>
        <p:txBody>
          <a:bodyPr wrap="square" lIns="0" tIns="0" rIns="0" bIns="0">
            <a:spAutoFit/>
          </a:bodyPr>
          <a:lstStyle/>
          <a:p>
            <a:pPr algn="just" fontAlgn="auto">
              <a:spcBef>
                <a:spcPts val="0"/>
              </a:spcBef>
              <a:spcAft>
                <a:spcPts val="0"/>
              </a:spcAft>
              <a:defRPr/>
            </a:pPr>
            <a:r>
              <a:rPr lang="zh-CN" altLang="en-US" sz="1400" dirty="0">
                <a:solidFill>
                  <a:srgbClr val="4F4D50"/>
                </a:solidFill>
                <a:cs typeface="+mn-ea"/>
                <a:sym typeface="+mn-lt"/>
              </a:rPr>
              <a:t>第二阶段</a:t>
            </a:r>
            <a:endParaRPr lang="zh-CN" altLang="en-US" sz="1400" dirty="0">
              <a:solidFill>
                <a:srgbClr val="4F4D50"/>
              </a:solidFill>
              <a:cs typeface="+mn-ea"/>
              <a:sym typeface="+mn-lt"/>
            </a:endParaRPr>
          </a:p>
        </p:txBody>
      </p:sp>
      <p:sp>
        <p:nvSpPr>
          <p:cNvPr id="7" name="TextBox 41"/>
          <p:cNvSpPr txBox="1"/>
          <p:nvPr/>
        </p:nvSpPr>
        <p:spPr>
          <a:xfrm>
            <a:off x="1205795" y="3781780"/>
            <a:ext cx="929765" cy="215444"/>
          </a:xfrm>
          <a:prstGeom prst="rect">
            <a:avLst/>
          </a:prstGeom>
          <a:noFill/>
        </p:spPr>
        <p:txBody>
          <a:bodyPr wrap="square" lIns="0" tIns="0" rIns="0" bIns="0">
            <a:spAutoFit/>
          </a:bodyPr>
          <a:lstStyle/>
          <a:p>
            <a:pPr algn="just" fontAlgn="auto">
              <a:spcBef>
                <a:spcPts val="0"/>
              </a:spcBef>
              <a:spcAft>
                <a:spcPts val="0"/>
              </a:spcAft>
              <a:defRPr/>
            </a:pPr>
            <a:r>
              <a:rPr lang="zh-CN" altLang="en-US" sz="1400" dirty="0">
                <a:solidFill>
                  <a:srgbClr val="4F4D50"/>
                </a:solidFill>
                <a:cs typeface="+mn-ea"/>
                <a:sym typeface="+mn-lt"/>
              </a:rPr>
              <a:t>第三阶段</a:t>
            </a:r>
            <a:endParaRPr lang="zh-CN" altLang="en-US" sz="1400" dirty="0">
              <a:solidFill>
                <a:srgbClr val="4F4D50"/>
              </a:solidFill>
              <a:cs typeface="+mn-ea"/>
              <a:sym typeface="+mn-lt"/>
            </a:endParaRPr>
          </a:p>
        </p:txBody>
      </p:sp>
      <p:graphicFrame>
        <p:nvGraphicFramePr>
          <p:cNvPr id="8" name="图表 7"/>
          <p:cNvGraphicFramePr/>
          <p:nvPr/>
        </p:nvGraphicFramePr>
        <p:xfrm>
          <a:off x="6875149" y="1811717"/>
          <a:ext cx="4390626" cy="4277014"/>
        </p:xfrm>
        <a:graphic>
          <a:graphicData uri="http://schemas.openxmlformats.org/drawingml/2006/chart">
            <c:chart xmlns:c="http://schemas.openxmlformats.org/drawingml/2006/chart" xmlns:r="http://schemas.openxmlformats.org/officeDocument/2006/relationships" r:id="rId1"/>
          </a:graphicData>
        </a:graphic>
      </p:graphicFrame>
      <p:sp>
        <p:nvSpPr>
          <p:cNvPr id="9" name="TextBox 38"/>
          <p:cNvSpPr txBox="1"/>
          <p:nvPr/>
        </p:nvSpPr>
        <p:spPr>
          <a:xfrm>
            <a:off x="1205795" y="2020755"/>
            <a:ext cx="1224136" cy="246221"/>
          </a:xfrm>
          <a:prstGeom prst="rect">
            <a:avLst/>
          </a:prstGeom>
          <a:noFill/>
        </p:spPr>
        <p:txBody>
          <a:bodyPr wrap="square" lIns="0" tIns="0" rIns="0" bIns="0">
            <a:spAutoFit/>
          </a:bodyPr>
          <a:lstStyle/>
          <a:p>
            <a:pPr algn="just" fontAlgn="auto">
              <a:spcBef>
                <a:spcPts val="0"/>
              </a:spcBef>
              <a:spcAft>
                <a:spcPts val="0"/>
              </a:spcAft>
              <a:defRPr/>
            </a:pPr>
            <a:r>
              <a:rPr lang="zh-CN" altLang="en-US" sz="1600" dirty="0">
                <a:solidFill>
                  <a:srgbClr val="4F4D50"/>
                </a:solidFill>
                <a:cs typeface="+mn-ea"/>
                <a:sym typeface="+mn-lt"/>
              </a:rPr>
              <a:t>融资计划</a:t>
            </a:r>
            <a:endParaRPr lang="zh-CN" altLang="en-US" sz="1600" dirty="0">
              <a:solidFill>
                <a:srgbClr val="4F4D50"/>
              </a:solidFill>
              <a:cs typeface="+mn-ea"/>
              <a:sym typeface="+mn-lt"/>
            </a:endParaRPr>
          </a:p>
        </p:txBody>
      </p:sp>
      <p:sp>
        <p:nvSpPr>
          <p:cNvPr id="10" name="圆角矩形 29"/>
          <p:cNvSpPr/>
          <p:nvPr/>
        </p:nvSpPr>
        <p:spPr>
          <a:xfrm>
            <a:off x="1163261" y="5192499"/>
            <a:ext cx="1280475" cy="320736"/>
          </a:xfrm>
          <a:prstGeom prst="roundRect">
            <a:avLst>
              <a:gd name="adj" fmla="val 50000"/>
            </a:avLst>
          </a:prstGeom>
          <a:solidFill>
            <a:schemeClr val="accent1"/>
          </a:solidFill>
          <a:ln w="9525">
            <a:noFill/>
          </a:ln>
          <a:effectLst>
            <a:outerShdw blurRad="889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a:solidFill>
                  <a:schemeClr val="bg1"/>
                </a:solidFill>
                <a:cs typeface="+mn-ea"/>
                <a:sym typeface="+mn-lt"/>
              </a:rPr>
              <a:t>平台建设</a:t>
            </a:r>
            <a:endParaRPr lang="zh-CN" altLang="en-US" sz="1200" dirty="0">
              <a:solidFill>
                <a:schemeClr val="bg1"/>
              </a:solidFill>
              <a:cs typeface="+mn-ea"/>
              <a:sym typeface="+mn-lt"/>
            </a:endParaRPr>
          </a:p>
        </p:txBody>
      </p:sp>
      <p:sp>
        <p:nvSpPr>
          <p:cNvPr id="11" name="圆角矩形 30"/>
          <p:cNvSpPr/>
          <p:nvPr/>
        </p:nvSpPr>
        <p:spPr>
          <a:xfrm>
            <a:off x="2551406" y="5192499"/>
            <a:ext cx="1280475" cy="320736"/>
          </a:xfrm>
          <a:prstGeom prst="roundRect">
            <a:avLst>
              <a:gd name="adj" fmla="val 50000"/>
            </a:avLst>
          </a:prstGeom>
          <a:solidFill>
            <a:schemeClr val="accent2"/>
          </a:solidFill>
          <a:ln w="9525">
            <a:noFill/>
          </a:ln>
          <a:effectLst>
            <a:outerShdw blurRad="889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a:solidFill>
                  <a:schemeClr val="bg1"/>
                </a:solidFill>
                <a:cs typeface="+mn-ea"/>
                <a:sym typeface="+mn-lt"/>
              </a:rPr>
              <a:t>产品研发</a:t>
            </a:r>
            <a:endParaRPr lang="zh-CN" altLang="en-US" sz="1200" dirty="0">
              <a:solidFill>
                <a:schemeClr val="bg1"/>
              </a:solidFill>
              <a:cs typeface="+mn-ea"/>
              <a:sym typeface="+mn-lt"/>
            </a:endParaRPr>
          </a:p>
        </p:txBody>
      </p:sp>
      <p:sp>
        <p:nvSpPr>
          <p:cNvPr id="12" name="圆角矩形 31"/>
          <p:cNvSpPr/>
          <p:nvPr/>
        </p:nvSpPr>
        <p:spPr>
          <a:xfrm>
            <a:off x="3939551" y="5192499"/>
            <a:ext cx="1280475" cy="320736"/>
          </a:xfrm>
          <a:prstGeom prst="roundRect">
            <a:avLst>
              <a:gd name="adj" fmla="val 50000"/>
            </a:avLst>
          </a:prstGeom>
          <a:solidFill>
            <a:schemeClr val="accent1"/>
          </a:solidFill>
          <a:ln w="9525">
            <a:noFill/>
          </a:ln>
          <a:effectLst>
            <a:outerShdw blurRad="889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a:solidFill>
                  <a:schemeClr val="bg1"/>
                </a:solidFill>
                <a:cs typeface="+mn-ea"/>
                <a:sym typeface="+mn-lt"/>
              </a:rPr>
              <a:t>推广运营</a:t>
            </a:r>
            <a:endParaRPr lang="zh-CN" altLang="en-US" sz="1200" dirty="0">
              <a:solidFill>
                <a:schemeClr val="bg1"/>
              </a:solidFill>
              <a:cs typeface="+mn-ea"/>
              <a:sym typeface="+mn-lt"/>
            </a:endParaRPr>
          </a:p>
        </p:txBody>
      </p:sp>
      <p:sp>
        <p:nvSpPr>
          <p:cNvPr id="13" name="圆角矩形 32"/>
          <p:cNvSpPr/>
          <p:nvPr/>
        </p:nvSpPr>
        <p:spPr>
          <a:xfrm>
            <a:off x="5327695" y="5192499"/>
            <a:ext cx="1280475" cy="320736"/>
          </a:xfrm>
          <a:prstGeom prst="roundRect">
            <a:avLst>
              <a:gd name="adj" fmla="val 50000"/>
            </a:avLst>
          </a:prstGeom>
          <a:solidFill>
            <a:schemeClr val="accent2"/>
          </a:solidFill>
          <a:ln w="9525">
            <a:noFill/>
          </a:ln>
          <a:effectLst>
            <a:outerShdw blurRad="889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a:solidFill>
                  <a:schemeClr val="bg1"/>
                </a:solidFill>
                <a:cs typeface="+mn-ea"/>
                <a:sym typeface="+mn-lt"/>
              </a:rPr>
              <a:t>市场拓展</a:t>
            </a:r>
            <a:endParaRPr lang="zh-CN" altLang="en-US" sz="1200" dirty="0">
              <a:solidFill>
                <a:schemeClr val="bg1"/>
              </a:solidFill>
              <a:cs typeface="+mn-ea"/>
              <a:sym typeface="+mn-lt"/>
            </a:endParaRPr>
          </a:p>
        </p:txBody>
      </p:sp>
      <p:sp>
        <p:nvSpPr>
          <p:cNvPr id="14" name="TextBox 38"/>
          <p:cNvSpPr txBox="1"/>
          <p:nvPr/>
        </p:nvSpPr>
        <p:spPr>
          <a:xfrm>
            <a:off x="1205795" y="4592505"/>
            <a:ext cx="1224136" cy="246221"/>
          </a:xfrm>
          <a:prstGeom prst="rect">
            <a:avLst/>
          </a:prstGeom>
          <a:noFill/>
        </p:spPr>
        <p:txBody>
          <a:bodyPr wrap="square" lIns="0" tIns="0" rIns="0" bIns="0">
            <a:spAutoFit/>
          </a:bodyPr>
          <a:lstStyle/>
          <a:p>
            <a:pPr algn="just" fontAlgn="auto">
              <a:spcBef>
                <a:spcPts val="0"/>
              </a:spcBef>
              <a:spcAft>
                <a:spcPts val="0"/>
              </a:spcAft>
              <a:defRPr/>
            </a:pPr>
            <a:r>
              <a:rPr lang="zh-CN" altLang="en-US" sz="1600" dirty="0">
                <a:solidFill>
                  <a:srgbClr val="4F4D50"/>
                </a:solidFill>
                <a:cs typeface="+mn-ea"/>
                <a:sym typeface="+mn-lt"/>
              </a:rPr>
              <a:t>资金用途</a:t>
            </a:r>
            <a:endParaRPr lang="zh-CN" altLang="en-US" sz="1600" dirty="0">
              <a:solidFill>
                <a:srgbClr val="4F4D50"/>
              </a:solidFill>
              <a:cs typeface="+mn-ea"/>
              <a:sym typeface="+mn-lt"/>
            </a:endParaRPr>
          </a:p>
        </p:txBody>
      </p:sp>
      <p:sp>
        <p:nvSpPr>
          <p:cNvPr id="15" name="文本框 14"/>
          <p:cNvSpPr txBox="1"/>
          <p:nvPr/>
        </p:nvSpPr>
        <p:spPr>
          <a:xfrm>
            <a:off x="1649205" y="356964"/>
            <a:ext cx="3155114" cy="646331"/>
          </a:xfrm>
          <a:prstGeom prst="rect">
            <a:avLst/>
          </a:prstGeom>
          <a:noFill/>
        </p:spPr>
        <p:txBody>
          <a:bodyPr wrap="square">
            <a:spAutoFit/>
          </a:bodyPr>
          <a:lstStyle/>
          <a:p>
            <a:pPr algn="dist"/>
            <a:r>
              <a:rPr lang="zh-CN" altLang="en-US" sz="3600" dirty="0">
                <a:solidFill>
                  <a:srgbClr val="2B295E"/>
                </a:solidFill>
                <a:cs typeface="+mn-ea"/>
                <a:sym typeface="+mn-lt"/>
              </a:rPr>
              <a:t>工作完成情况</a:t>
            </a:r>
            <a:endParaRPr lang="zh-CN" altLang="en-US" sz="3600" dirty="0">
              <a:solidFill>
                <a:srgbClr val="2B295E"/>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10" presetClass="entr" presetSubtype="0" fill="hold" grpId="0" nodeType="withEffect">
                                  <p:stCondLst>
                                    <p:cond delay="3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grpId="0" nodeType="withEffect">
                                  <p:stCondLst>
                                    <p:cond delay="60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left)">
                                      <p:cBhvr>
                                        <p:cTn id="24" dur="500"/>
                                        <p:tgtEl>
                                          <p:spTgt spid="2"/>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500"/>
                                        <p:tgtEl>
                                          <p:spTgt spid="3"/>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500"/>
                                        <p:tgtEl>
                                          <p:spTgt spid="4"/>
                                        </p:tgtEl>
                                      </p:cBhvr>
                                    </p:animEffect>
                                  </p:childTnLst>
                                </p:cTn>
                              </p:par>
                            </p:childTnLst>
                          </p:cTn>
                        </p:par>
                        <p:par>
                          <p:cTn id="33" fill="hold">
                            <p:stCondLst>
                              <p:cond delay="2500"/>
                            </p:stCondLst>
                            <p:childTnLst>
                              <p:par>
                                <p:cTn id="34" presetID="2" presetClass="entr" presetSubtype="8"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1" presetClass="entr" presetSubtype="0" fill="hold" grpId="1" nodeType="after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par>
                                <p:cTn id="41" presetID="64" presetClass="path" presetSubtype="0" accel="50000" decel="50000" fill="hold" grpId="0" nodeType="withEffect">
                                  <p:stCondLst>
                                    <p:cond delay="0"/>
                                  </p:stCondLst>
                                  <p:childTnLst>
                                    <p:animMotion origin="layout" path="M 3.33333E-6 0.25439 L 3.33333E-6 4.44444E-6 " pathEditMode="relative" rAng="0" ptsTypes="AA">
                                      <p:cBhvr>
                                        <p:cTn id="42" dur="500" fill="hold"/>
                                        <p:tgtEl>
                                          <p:spTgt spid="10"/>
                                        </p:tgtEl>
                                        <p:attrNameLst>
                                          <p:attrName>ppt_x</p:attrName>
                                          <p:attrName>ppt_y</p:attrName>
                                        </p:attrNameLst>
                                      </p:cBhvr>
                                      <p:rCtr x="0" y="-12731"/>
                                    </p:animMotion>
                                  </p:childTnLst>
                                </p:cTn>
                              </p:par>
                            </p:childTnLst>
                          </p:cTn>
                        </p:par>
                        <p:par>
                          <p:cTn id="43" fill="hold">
                            <p:stCondLst>
                              <p:cond delay="3000"/>
                            </p:stCondLst>
                            <p:childTnLst>
                              <p:par>
                                <p:cTn id="44" presetID="1" presetClass="entr" presetSubtype="0" fill="hold" grpId="1" nodeType="afterEffect">
                                  <p:stCondLst>
                                    <p:cond delay="0"/>
                                  </p:stCondLst>
                                  <p:childTnLst>
                                    <p:set>
                                      <p:cBhvr>
                                        <p:cTn id="45" dur="1" fill="hold">
                                          <p:stCondLst>
                                            <p:cond delay="0"/>
                                          </p:stCondLst>
                                        </p:cTn>
                                        <p:tgtEl>
                                          <p:spTgt spid="11"/>
                                        </p:tgtEl>
                                        <p:attrNameLst>
                                          <p:attrName>style.visibility</p:attrName>
                                        </p:attrNameLst>
                                      </p:cBhvr>
                                      <p:to>
                                        <p:strVal val="visible"/>
                                      </p:to>
                                    </p:set>
                                  </p:childTnLst>
                                </p:cTn>
                              </p:par>
                              <p:par>
                                <p:cTn id="46" presetID="64" presetClass="path" presetSubtype="0" accel="50000" decel="50000" fill="hold" grpId="0" nodeType="withEffect">
                                  <p:stCondLst>
                                    <p:cond delay="0"/>
                                  </p:stCondLst>
                                  <p:childTnLst>
                                    <p:animMotion origin="layout" path="M 1.25E-6 0.25439 L 1.25E-6 4.44444E-6 " pathEditMode="relative" rAng="0" ptsTypes="AA">
                                      <p:cBhvr>
                                        <p:cTn id="47" dur="500" fill="hold"/>
                                        <p:tgtEl>
                                          <p:spTgt spid="11"/>
                                        </p:tgtEl>
                                        <p:attrNameLst>
                                          <p:attrName>ppt_x</p:attrName>
                                          <p:attrName>ppt_y</p:attrName>
                                        </p:attrNameLst>
                                      </p:cBhvr>
                                      <p:rCtr x="0" y="-12731"/>
                                    </p:animMotion>
                                  </p:childTnLst>
                                </p:cTn>
                              </p:par>
                            </p:childTnLst>
                          </p:cTn>
                        </p:par>
                        <p:par>
                          <p:cTn id="48" fill="hold">
                            <p:stCondLst>
                              <p:cond delay="3000"/>
                            </p:stCondLst>
                            <p:childTnLst>
                              <p:par>
                                <p:cTn id="49" presetID="1" presetClass="entr" presetSubtype="0" fill="hold" grpId="1" nodeType="afterEffect">
                                  <p:stCondLst>
                                    <p:cond delay="0"/>
                                  </p:stCondLst>
                                  <p:childTnLst>
                                    <p:set>
                                      <p:cBhvr>
                                        <p:cTn id="50" dur="1" fill="hold">
                                          <p:stCondLst>
                                            <p:cond delay="0"/>
                                          </p:stCondLst>
                                        </p:cTn>
                                        <p:tgtEl>
                                          <p:spTgt spid="12"/>
                                        </p:tgtEl>
                                        <p:attrNameLst>
                                          <p:attrName>style.visibility</p:attrName>
                                        </p:attrNameLst>
                                      </p:cBhvr>
                                      <p:to>
                                        <p:strVal val="visible"/>
                                      </p:to>
                                    </p:set>
                                  </p:childTnLst>
                                </p:cTn>
                              </p:par>
                              <p:par>
                                <p:cTn id="51" presetID="64" presetClass="path" presetSubtype="0" accel="50000" decel="50000" fill="hold" grpId="0" nodeType="withEffect">
                                  <p:stCondLst>
                                    <p:cond delay="0"/>
                                  </p:stCondLst>
                                  <p:childTnLst>
                                    <p:animMotion origin="layout" path="M -1.04167E-6 0.25439 L -1.04167E-6 4.44444E-6 " pathEditMode="relative" rAng="0" ptsTypes="AA">
                                      <p:cBhvr>
                                        <p:cTn id="52" dur="500" fill="hold"/>
                                        <p:tgtEl>
                                          <p:spTgt spid="12"/>
                                        </p:tgtEl>
                                        <p:attrNameLst>
                                          <p:attrName>ppt_x</p:attrName>
                                          <p:attrName>ppt_y</p:attrName>
                                        </p:attrNameLst>
                                      </p:cBhvr>
                                      <p:rCtr x="0" y="-12731"/>
                                    </p:animMotion>
                                  </p:childTnLst>
                                </p:cTn>
                              </p:par>
                            </p:childTnLst>
                          </p:cTn>
                        </p:par>
                        <p:par>
                          <p:cTn id="53" fill="hold">
                            <p:stCondLst>
                              <p:cond delay="3000"/>
                            </p:stCondLst>
                            <p:childTnLst>
                              <p:par>
                                <p:cTn id="54" presetID="1" presetClass="entr" presetSubtype="0" fill="hold" grpId="1" nodeType="afterEffect">
                                  <p:stCondLst>
                                    <p:cond delay="0"/>
                                  </p:stCondLst>
                                  <p:childTnLst>
                                    <p:set>
                                      <p:cBhvr>
                                        <p:cTn id="55" dur="1" fill="hold">
                                          <p:stCondLst>
                                            <p:cond delay="0"/>
                                          </p:stCondLst>
                                        </p:cTn>
                                        <p:tgtEl>
                                          <p:spTgt spid="13"/>
                                        </p:tgtEl>
                                        <p:attrNameLst>
                                          <p:attrName>style.visibility</p:attrName>
                                        </p:attrNameLst>
                                      </p:cBhvr>
                                      <p:to>
                                        <p:strVal val="visible"/>
                                      </p:to>
                                    </p:set>
                                  </p:childTnLst>
                                </p:cTn>
                              </p:par>
                              <p:par>
                                <p:cTn id="56" presetID="64" presetClass="path" presetSubtype="0" accel="50000" decel="50000" fill="hold" grpId="0" nodeType="withEffect">
                                  <p:stCondLst>
                                    <p:cond delay="0"/>
                                  </p:stCondLst>
                                  <p:childTnLst>
                                    <p:animMotion origin="layout" path="M -3.125E-6 0.25439 L -3.125E-6 4.44444E-6 " pathEditMode="relative" rAng="0" ptsTypes="AA">
                                      <p:cBhvr>
                                        <p:cTn id="57" dur="500" fill="hold"/>
                                        <p:tgtEl>
                                          <p:spTgt spid="13"/>
                                        </p:tgtEl>
                                        <p:attrNameLst>
                                          <p:attrName>ppt_x</p:attrName>
                                          <p:attrName>ppt_y</p:attrName>
                                        </p:attrNameLst>
                                      </p:cBhvr>
                                      <p:rCtr x="0" y="-12731"/>
                                    </p:animMotion>
                                  </p:childTnLst>
                                </p:cTn>
                              </p:par>
                            </p:childTnLst>
                          </p:cTn>
                        </p:par>
                        <p:par>
                          <p:cTn id="58" fill="hold">
                            <p:stCondLst>
                              <p:cond delay="3000"/>
                            </p:stCondLst>
                            <p:childTnLst>
                              <p:par>
                                <p:cTn id="59" presetID="10" presetClass="entr" presetSubtype="0" fill="hold" grpId="0" nodeType="after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1500"/>
                                        <p:tgtEl>
                                          <p:spTgt spid="8"/>
                                        </p:tgtEl>
                                      </p:cBhvr>
                                    </p:animEffect>
                                  </p:childTnLst>
                                </p:cTn>
                              </p:par>
                              <p:par>
                                <p:cTn id="62" presetID="42" presetClass="entr" presetSubtype="0"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1000"/>
                                        <p:tgtEl>
                                          <p:spTgt spid="15"/>
                                        </p:tgtEl>
                                      </p:cBhvr>
                                    </p:animEffect>
                                    <p:anim calcmode="lin" valueType="num">
                                      <p:cBhvr>
                                        <p:cTn id="65" dur="1000" fill="hold"/>
                                        <p:tgtEl>
                                          <p:spTgt spid="15"/>
                                        </p:tgtEl>
                                        <p:attrNameLst>
                                          <p:attrName>ppt_x</p:attrName>
                                        </p:attrNameLst>
                                      </p:cBhvr>
                                      <p:tavLst>
                                        <p:tav tm="0">
                                          <p:val>
                                            <p:strVal val="#ppt_x"/>
                                          </p:val>
                                        </p:tav>
                                        <p:tav tm="100000">
                                          <p:val>
                                            <p:strVal val="#ppt_x"/>
                                          </p:val>
                                        </p:tav>
                                      </p:tavLst>
                                    </p:anim>
                                    <p:anim calcmode="lin" valueType="num">
                                      <p:cBhvr>
                                        <p:cTn id="6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Graphic spid="8" grpId="0">
        <p:bldAsOne/>
      </p:bldGraphic>
      <p:bldP spid="9" grpId="0"/>
      <p:bldP spid="10" grpId="0" animBg="1"/>
      <p:bldP spid="10" grpId="1" animBg="1"/>
      <p:bldP spid="11" grpId="0" animBg="1"/>
      <p:bldP spid="11" grpId="1" animBg="1"/>
      <p:bldP spid="12" grpId="0" animBg="1"/>
      <p:bldP spid="12" grpId="1" animBg="1"/>
      <p:bldP spid="13" grpId="0" animBg="1"/>
      <p:bldP spid="13" grpId="1"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6"/>
          <p:cNvSpPr txBox="1"/>
          <p:nvPr/>
        </p:nvSpPr>
        <p:spPr>
          <a:xfrm>
            <a:off x="1275907" y="1673440"/>
            <a:ext cx="9640188" cy="1245556"/>
          </a:xfrm>
          <a:prstGeom prst="rect">
            <a:avLst/>
          </a:prstGeom>
          <a:noFill/>
        </p:spPr>
        <p:txBody>
          <a:bodyPr wrap="square" lIns="90508" tIns="45255" rIns="90508" bIns="45255" rtlCol="0">
            <a:spAutoFit/>
          </a:bodyPr>
          <a:lstStyle/>
          <a:p>
            <a:pPr algn="just" defTabSz="914400">
              <a:lnSpc>
                <a:spcPct val="150000"/>
              </a:lnSpc>
            </a:pPr>
            <a:r>
              <a:rPr lang="zh-CN" altLang="en-US" sz="1000" dirty="0">
                <a:solidFill>
                  <a:srgbClr val="656D78">
                    <a:lumMod val="65000"/>
                    <a:lumOff val="35000"/>
                  </a:srgbClr>
                </a:solidFill>
                <a:cs typeface="+mn-ea"/>
                <a:sym typeface="+mn-lt"/>
              </a:rPr>
              <a:t>您的内容打在这里，或者通过复制您的文本后，在此框中选择粘贴，并选择只保留文字。您的内容打在这里，或者通过通过复制您的文本。您的内容打在这里，或者通过复制您的文本后，在此框中选择粘贴，并选择只保留文字。您的内容打在这里，或者通过通过复制您的文本。您的内容打在这里，或者通过复制您的文本后，在此框中选择粘贴，并选择只保留文字。您的内容打在这里，或者通过通过复制您的文本。</a:t>
            </a:r>
            <a:endParaRPr lang="en-US" altLang="zh-CN" sz="1000" dirty="0">
              <a:solidFill>
                <a:srgbClr val="656D78">
                  <a:lumMod val="65000"/>
                  <a:lumOff val="35000"/>
                </a:srgbClr>
              </a:solidFill>
              <a:cs typeface="+mn-ea"/>
              <a:sym typeface="+mn-lt"/>
            </a:endParaRPr>
          </a:p>
          <a:p>
            <a:pPr algn="just" defTabSz="914400">
              <a:lnSpc>
                <a:spcPct val="150000"/>
              </a:lnSpc>
            </a:pPr>
            <a:endParaRPr lang="en-US" altLang="zh-CN" sz="1000" dirty="0">
              <a:solidFill>
                <a:srgbClr val="656D78">
                  <a:lumMod val="65000"/>
                  <a:lumOff val="35000"/>
                </a:srgbClr>
              </a:solidFill>
              <a:cs typeface="+mn-ea"/>
              <a:sym typeface="+mn-lt"/>
            </a:endParaRPr>
          </a:p>
          <a:p>
            <a:pPr algn="just" defTabSz="914400">
              <a:lnSpc>
                <a:spcPct val="150000"/>
              </a:lnSpc>
            </a:pPr>
            <a:r>
              <a:rPr lang="zh-CN" altLang="en-US" sz="1000" dirty="0">
                <a:solidFill>
                  <a:srgbClr val="656D78">
                    <a:lumMod val="65000"/>
                    <a:lumOff val="35000"/>
                  </a:srgbClr>
                </a:solidFill>
                <a:cs typeface="+mn-ea"/>
                <a:sym typeface="+mn-lt"/>
              </a:rPr>
              <a:t>您的内容打在这里，或者通过复制您的文本后，在此框中选择粘贴，并选择只保留文字。您的内容打在这里，或者通过通过复制您的文本。</a:t>
            </a:r>
            <a:endParaRPr lang="zh-CN" altLang="en-US" sz="1000" dirty="0">
              <a:solidFill>
                <a:srgbClr val="656D78">
                  <a:lumMod val="65000"/>
                  <a:lumOff val="35000"/>
                </a:srgbClr>
              </a:solidFill>
              <a:cs typeface="+mn-ea"/>
              <a:sym typeface="+mn-lt"/>
            </a:endParaRPr>
          </a:p>
        </p:txBody>
      </p:sp>
      <p:sp>
        <p:nvSpPr>
          <p:cNvPr id="3" name="椭圆 2"/>
          <p:cNvSpPr/>
          <p:nvPr/>
        </p:nvSpPr>
        <p:spPr>
          <a:xfrm>
            <a:off x="1913862" y="3438872"/>
            <a:ext cx="141767" cy="14401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0508" tIns="45255" rIns="90508" bIns="45255" rtlCol="0" anchor="ctr"/>
          <a:lstStyle/>
          <a:p>
            <a:pPr algn="ctr" defTabSz="914400"/>
            <a:endParaRPr lang="zh-CN" altLang="en-US" sz="1935" dirty="0">
              <a:solidFill>
                <a:srgbClr val="FFFFFF"/>
              </a:solidFill>
              <a:cs typeface="+mn-ea"/>
              <a:sym typeface="+mn-lt"/>
            </a:endParaRPr>
          </a:p>
        </p:txBody>
      </p:sp>
      <p:sp>
        <p:nvSpPr>
          <p:cNvPr id="4" name="TextBox 18"/>
          <p:cNvSpPr txBox="1"/>
          <p:nvPr/>
        </p:nvSpPr>
        <p:spPr>
          <a:xfrm>
            <a:off x="2126512" y="3356994"/>
            <a:ext cx="1279238" cy="311006"/>
          </a:xfrm>
          <a:prstGeom prst="rect">
            <a:avLst/>
          </a:prstGeom>
          <a:noFill/>
        </p:spPr>
        <p:txBody>
          <a:bodyPr wrap="none" lIns="90508" tIns="45255" rIns="90508" bIns="45255" rtlCol="0">
            <a:spAutoFit/>
          </a:bodyPr>
          <a:lstStyle/>
          <a:p>
            <a:pPr defTabSz="914400"/>
            <a:r>
              <a:rPr lang="zh-CN" altLang="en-US" sz="1425" dirty="0">
                <a:solidFill>
                  <a:srgbClr val="656D78">
                    <a:lumMod val="65000"/>
                    <a:lumOff val="35000"/>
                  </a:srgbClr>
                </a:solidFill>
                <a:cs typeface="+mn-ea"/>
                <a:sym typeface="+mn-lt"/>
              </a:rPr>
              <a:t>点击添加标题</a:t>
            </a:r>
            <a:endParaRPr lang="zh-CN" altLang="en-US" sz="1425" dirty="0">
              <a:solidFill>
                <a:srgbClr val="656D78">
                  <a:lumMod val="65000"/>
                  <a:lumOff val="35000"/>
                </a:srgbClr>
              </a:solidFill>
              <a:cs typeface="+mn-ea"/>
              <a:sym typeface="+mn-lt"/>
            </a:endParaRPr>
          </a:p>
        </p:txBody>
      </p:sp>
      <p:cxnSp>
        <p:nvCxnSpPr>
          <p:cNvPr id="5" name="直接连接符 4"/>
          <p:cNvCxnSpPr/>
          <p:nvPr/>
        </p:nvCxnSpPr>
        <p:spPr>
          <a:xfrm>
            <a:off x="3473302" y="3510880"/>
            <a:ext cx="191386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 name="TextBox 20"/>
          <p:cNvSpPr txBox="1"/>
          <p:nvPr/>
        </p:nvSpPr>
        <p:spPr>
          <a:xfrm>
            <a:off x="2126514" y="3859543"/>
            <a:ext cx="1301680" cy="513048"/>
          </a:xfrm>
          <a:prstGeom prst="rect">
            <a:avLst/>
          </a:prstGeom>
          <a:noFill/>
        </p:spPr>
        <p:txBody>
          <a:bodyPr wrap="none" lIns="90508" tIns="45255" rIns="90508" bIns="45255" rtlCol="0">
            <a:spAutoFit/>
          </a:bodyPr>
          <a:lstStyle/>
          <a:p>
            <a:pPr defTabSz="914400"/>
            <a:r>
              <a:rPr lang="en-US" altLang="zh-CN" sz="2740" dirty="0">
                <a:solidFill>
                  <a:srgbClr val="656D78">
                    <a:lumMod val="75000"/>
                    <a:lumOff val="25000"/>
                  </a:srgbClr>
                </a:solidFill>
                <a:cs typeface="+mn-ea"/>
                <a:sym typeface="+mn-lt"/>
              </a:rPr>
              <a:t>73,856</a:t>
            </a:r>
            <a:endParaRPr lang="zh-CN" altLang="en-US" sz="2740" dirty="0">
              <a:solidFill>
                <a:srgbClr val="656D78">
                  <a:lumMod val="75000"/>
                  <a:lumOff val="25000"/>
                </a:srgbClr>
              </a:solidFill>
              <a:cs typeface="+mn-ea"/>
              <a:sym typeface="+mn-lt"/>
            </a:endParaRPr>
          </a:p>
        </p:txBody>
      </p:sp>
      <p:sp>
        <p:nvSpPr>
          <p:cNvPr id="7" name="圆角矩形 51"/>
          <p:cNvSpPr/>
          <p:nvPr/>
        </p:nvSpPr>
        <p:spPr>
          <a:xfrm>
            <a:off x="3654989" y="3704477"/>
            <a:ext cx="354419" cy="1822296"/>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508" tIns="45255" rIns="90508" bIns="45255" rtlCol="0" anchor="ctr"/>
          <a:lstStyle/>
          <a:p>
            <a:pPr algn="ctr" defTabSz="914400"/>
            <a:endParaRPr lang="zh-CN" altLang="en-US" sz="1935" dirty="0">
              <a:solidFill>
                <a:srgbClr val="FFFFFF"/>
              </a:solidFill>
              <a:cs typeface="+mn-ea"/>
              <a:sym typeface="+mn-lt"/>
            </a:endParaRPr>
          </a:p>
        </p:txBody>
      </p:sp>
      <p:sp>
        <p:nvSpPr>
          <p:cNvPr id="8" name="圆角矩形 52"/>
          <p:cNvSpPr/>
          <p:nvPr/>
        </p:nvSpPr>
        <p:spPr>
          <a:xfrm>
            <a:off x="4094156" y="3704477"/>
            <a:ext cx="354419" cy="1822296"/>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508" tIns="45255" rIns="90508" bIns="45255" rtlCol="0" anchor="ctr"/>
          <a:lstStyle/>
          <a:p>
            <a:pPr algn="ctr" defTabSz="914400"/>
            <a:endParaRPr lang="zh-CN" altLang="en-US" sz="1935" dirty="0">
              <a:solidFill>
                <a:srgbClr val="FFFFFF"/>
              </a:solidFill>
              <a:cs typeface="+mn-ea"/>
              <a:sym typeface="+mn-lt"/>
            </a:endParaRPr>
          </a:p>
        </p:txBody>
      </p:sp>
      <p:sp>
        <p:nvSpPr>
          <p:cNvPr id="9" name="圆角矩形 53"/>
          <p:cNvSpPr/>
          <p:nvPr/>
        </p:nvSpPr>
        <p:spPr>
          <a:xfrm>
            <a:off x="4533323" y="3704477"/>
            <a:ext cx="354419" cy="1822296"/>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508" tIns="45255" rIns="90508" bIns="45255" rtlCol="0" anchor="ctr"/>
          <a:lstStyle/>
          <a:p>
            <a:pPr algn="ctr" defTabSz="914400"/>
            <a:endParaRPr lang="zh-CN" altLang="en-US" sz="1935" dirty="0">
              <a:solidFill>
                <a:srgbClr val="FFFFFF"/>
              </a:solidFill>
              <a:cs typeface="+mn-ea"/>
              <a:sym typeface="+mn-lt"/>
            </a:endParaRPr>
          </a:p>
        </p:txBody>
      </p:sp>
      <p:sp>
        <p:nvSpPr>
          <p:cNvPr id="10" name="圆角矩形 54"/>
          <p:cNvSpPr/>
          <p:nvPr/>
        </p:nvSpPr>
        <p:spPr>
          <a:xfrm>
            <a:off x="4972488" y="3704477"/>
            <a:ext cx="354419" cy="1822296"/>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508" tIns="45255" rIns="90508" bIns="45255" rtlCol="0" anchor="ctr"/>
          <a:lstStyle/>
          <a:p>
            <a:pPr algn="ctr" defTabSz="914400"/>
            <a:endParaRPr lang="zh-CN" altLang="en-US" sz="1935" dirty="0">
              <a:solidFill>
                <a:srgbClr val="FFFFFF"/>
              </a:solidFill>
              <a:cs typeface="+mn-ea"/>
              <a:sym typeface="+mn-lt"/>
            </a:endParaRPr>
          </a:p>
        </p:txBody>
      </p:sp>
      <p:sp>
        <p:nvSpPr>
          <p:cNvPr id="11" name="圆角矩形 55"/>
          <p:cNvSpPr/>
          <p:nvPr/>
        </p:nvSpPr>
        <p:spPr>
          <a:xfrm>
            <a:off x="3654989" y="4893162"/>
            <a:ext cx="354419" cy="633612"/>
          </a:xfrm>
          <a:prstGeom prst="roundRect">
            <a:avLst/>
          </a:prstGeom>
          <a:solidFill>
            <a:schemeClr val="accent2"/>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508" tIns="45255" rIns="90508" bIns="45255" rtlCol="0" anchor="ctr"/>
          <a:lstStyle/>
          <a:p>
            <a:pPr algn="ctr" defTabSz="914400"/>
            <a:endParaRPr lang="zh-CN" altLang="en-US" sz="1935" dirty="0">
              <a:solidFill>
                <a:srgbClr val="FFFFFF"/>
              </a:solidFill>
              <a:cs typeface="+mn-ea"/>
              <a:sym typeface="+mn-lt"/>
            </a:endParaRPr>
          </a:p>
        </p:txBody>
      </p:sp>
      <p:sp>
        <p:nvSpPr>
          <p:cNvPr id="12" name="圆角矩形 56"/>
          <p:cNvSpPr/>
          <p:nvPr/>
        </p:nvSpPr>
        <p:spPr>
          <a:xfrm>
            <a:off x="4094156" y="4797301"/>
            <a:ext cx="354419" cy="729472"/>
          </a:xfrm>
          <a:prstGeom prst="roundRect">
            <a:avLst/>
          </a:prstGeom>
          <a:solidFill>
            <a:schemeClr val="accent1"/>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508" tIns="45255" rIns="90508" bIns="45255" rtlCol="0" anchor="ctr"/>
          <a:lstStyle/>
          <a:p>
            <a:pPr algn="ctr" defTabSz="914400"/>
            <a:endParaRPr lang="zh-CN" altLang="en-US" sz="1935" dirty="0">
              <a:solidFill>
                <a:srgbClr val="FFFFFF"/>
              </a:solidFill>
              <a:cs typeface="+mn-ea"/>
              <a:sym typeface="+mn-lt"/>
            </a:endParaRPr>
          </a:p>
        </p:txBody>
      </p:sp>
      <p:sp>
        <p:nvSpPr>
          <p:cNvPr id="13" name="圆角矩形 57"/>
          <p:cNvSpPr/>
          <p:nvPr/>
        </p:nvSpPr>
        <p:spPr>
          <a:xfrm>
            <a:off x="4533323" y="4615626"/>
            <a:ext cx="354419" cy="911148"/>
          </a:xfrm>
          <a:prstGeom prst="roundRect">
            <a:avLst/>
          </a:prstGeom>
          <a:solidFill>
            <a:schemeClr val="accent2"/>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508" tIns="45255" rIns="90508" bIns="45255" rtlCol="0" anchor="ctr"/>
          <a:lstStyle/>
          <a:p>
            <a:pPr algn="ctr" defTabSz="914400"/>
            <a:endParaRPr lang="zh-CN" altLang="en-US" sz="1935" dirty="0">
              <a:solidFill>
                <a:srgbClr val="FFFFFF"/>
              </a:solidFill>
              <a:cs typeface="+mn-ea"/>
              <a:sym typeface="+mn-lt"/>
            </a:endParaRPr>
          </a:p>
        </p:txBody>
      </p:sp>
      <p:sp>
        <p:nvSpPr>
          <p:cNvPr id="14" name="圆角矩形 58"/>
          <p:cNvSpPr/>
          <p:nvPr/>
        </p:nvSpPr>
        <p:spPr>
          <a:xfrm>
            <a:off x="4972488" y="4225135"/>
            <a:ext cx="354419" cy="1301639"/>
          </a:xfrm>
          <a:prstGeom prst="roundRect">
            <a:avLst/>
          </a:prstGeom>
          <a:solidFill>
            <a:schemeClr val="accent1"/>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508" tIns="45255" rIns="90508" bIns="45255" rtlCol="0" anchor="ctr"/>
          <a:lstStyle/>
          <a:p>
            <a:pPr algn="ctr" defTabSz="914400"/>
            <a:endParaRPr lang="zh-CN" altLang="en-US" sz="1935" dirty="0">
              <a:solidFill>
                <a:srgbClr val="FFFFFF"/>
              </a:solidFill>
              <a:cs typeface="+mn-ea"/>
              <a:sym typeface="+mn-lt"/>
            </a:endParaRPr>
          </a:p>
        </p:txBody>
      </p:sp>
      <p:sp>
        <p:nvSpPr>
          <p:cNvPr id="15" name="TextBox 29"/>
          <p:cNvSpPr txBox="1"/>
          <p:nvPr/>
        </p:nvSpPr>
        <p:spPr>
          <a:xfrm>
            <a:off x="3615069" y="5603682"/>
            <a:ext cx="426440" cy="238037"/>
          </a:xfrm>
          <a:prstGeom prst="rect">
            <a:avLst/>
          </a:prstGeom>
          <a:noFill/>
        </p:spPr>
        <p:txBody>
          <a:bodyPr wrap="none" lIns="90508" tIns="45255" rIns="90508" bIns="45255" rtlCol="0">
            <a:spAutoFit/>
          </a:bodyPr>
          <a:lstStyle/>
          <a:p>
            <a:pPr defTabSz="914400"/>
            <a:r>
              <a:rPr lang="zh-CN" altLang="en-US" sz="955" dirty="0">
                <a:solidFill>
                  <a:srgbClr val="656D78">
                    <a:lumMod val="65000"/>
                    <a:lumOff val="35000"/>
                  </a:srgbClr>
                </a:solidFill>
                <a:cs typeface="+mn-ea"/>
                <a:sym typeface="+mn-lt"/>
              </a:rPr>
              <a:t>标题</a:t>
            </a:r>
            <a:endParaRPr lang="zh-CN" altLang="en-US" sz="955" dirty="0">
              <a:solidFill>
                <a:srgbClr val="656D78">
                  <a:lumMod val="65000"/>
                  <a:lumOff val="35000"/>
                </a:srgbClr>
              </a:solidFill>
              <a:cs typeface="+mn-ea"/>
              <a:sym typeface="+mn-lt"/>
            </a:endParaRPr>
          </a:p>
        </p:txBody>
      </p:sp>
      <p:sp>
        <p:nvSpPr>
          <p:cNvPr id="16" name="TextBox 30"/>
          <p:cNvSpPr txBox="1"/>
          <p:nvPr/>
        </p:nvSpPr>
        <p:spPr>
          <a:xfrm>
            <a:off x="4054237" y="5603682"/>
            <a:ext cx="426440" cy="238037"/>
          </a:xfrm>
          <a:prstGeom prst="rect">
            <a:avLst/>
          </a:prstGeom>
          <a:noFill/>
        </p:spPr>
        <p:txBody>
          <a:bodyPr wrap="none" lIns="90508" tIns="45255" rIns="90508" bIns="45255" rtlCol="0">
            <a:spAutoFit/>
          </a:bodyPr>
          <a:lstStyle/>
          <a:p>
            <a:pPr defTabSz="914400"/>
            <a:r>
              <a:rPr lang="zh-CN" altLang="en-US" sz="955" dirty="0">
                <a:solidFill>
                  <a:srgbClr val="656D78">
                    <a:lumMod val="65000"/>
                    <a:lumOff val="35000"/>
                  </a:srgbClr>
                </a:solidFill>
                <a:cs typeface="+mn-ea"/>
                <a:sym typeface="+mn-lt"/>
              </a:rPr>
              <a:t>标题</a:t>
            </a:r>
            <a:endParaRPr lang="zh-CN" altLang="en-US" sz="955" dirty="0">
              <a:solidFill>
                <a:srgbClr val="656D78">
                  <a:lumMod val="65000"/>
                  <a:lumOff val="35000"/>
                </a:srgbClr>
              </a:solidFill>
              <a:cs typeface="+mn-ea"/>
              <a:sym typeface="+mn-lt"/>
            </a:endParaRPr>
          </a:p>
        </p:txBody>
      </p:sp>
      <p:sp>
        <p:nvSpPr>
          <p:cNvPr id="17" name="TextBox 31"/>
          <p:cNvSpPr txBox="1"/>
          <p:nvPr/>
        </p:nvSpPr>
        <p:spPr>
          <a:xfrm>
            <a:off x="4493404" y="5603682"/>
            <a:ext cx="426440" cy="238037"/>
          </a:xfrm>
          <a:prstGeom prst="rect">
            <a:avLst/>
          </a:prstGeom>
          <a:noFill/>
        </p:spPr>
        <p:txBody>
          <a:bodyPr wrap="none" lIns="90508" tIns="45255" rIns="90508" bIns="45255" rtlCol="0">
            <a:spAutoFit/>
          </a:bodyPr>
          <a:lstStyle/>
          <a:p>
            <a:pPr defTabSz="914400"/>
            <a:r>
              <a:rPr lang="zh-CN" altLang="en-US" sz="955" dirty="0">
                <a:solidFill>
                  <a:srgbClr val="656D78">
                    <a:lumMod val="65000"/>
                    <a:lumOff val="35000"/>
                  </a:srgbClr>
                </a:solidFill>
                <a:cs typeface="+mn-ea"/>
                <a:sym typeface="+mn-lt"/>
              </a:rPr>
              <a:t>标题</a:t>
            </a:r>
            <a:endParaRPr lang="zh-CN" altLang="en-US" sz="955" dirty="0">
              <a:solidFill>
                <a:srgbClr val="656D78">
                  <a:lumMod val="65000"/>
                  <a:lumOff val="35000"/>
                </a:srgbClr>
              </a:solidFill>
              <a:cs typeface="+mn-ea"/>
              <a:sym typeface="+mn-lt"/>
            </a:endParaRPr>
          </a:p>
        </p:txBody>
      </p:sp>
      <p:sp>
        <p:nvSpPr>
          <p:cNvPr id="18" name="TextBox 32"/>
          <p:cNvSpPr txBox="1"/>
          <p:nvPr/>
        </p:nvSpPr>
        <p:spPr>
          <a:xfrm>
            <a:off x="4932569" y="5603682"/>
            <a:ext cx="426440" cy="238037"/>
          </a:xfrm>
          <a:prstGeom prst="rect">
            <a:avLst/>
          </a:prstGeom>
          <a:noFill/>
        </p:spPr>
        <p:txBody>
          <a:bodyPr wrap="none" lIns="90508" tIns="45255" rIns="90508" bIns="45255" rtlCol="0">
            <a:spAutoFit/>
          </a:bodyPr>
          <a:lstStyle/>
          <a:p>
            <a:pPr defTabSz="914400"/>
            <a:r>
              <a:rPr lang="zh-CN" altLang="en-US" sz="955" dirty="0">
                <a:solidFill>
                  <a:srgbClr val="656D78">
                    <a:lumMod val="65000"/>
                    <a:lumOff val="35000"/>
                  </a:srgbClr>
                </a:solidFill>
                <a:cs typeface="+mn-ea"/>
                <a:sym typeface="+mn-lt"/>
              </a:rPr>
              <a:t>标题</a:t>
            </a:r>
            <a:endParaRPr lang="zh-CN" altLang="en-US" sz="955" dirty="0">
              <a:solidFill>
                <a:srgbClr val="656D78">
                  <a:lumMod val="65000"/>
                  <a:lumOff val="35000"/>
                </a:srgbClr>
              </a:solidFill>
              <a:cs typeface="+mn-ea"/>
              <a:sym typeface="+mn-lt"/>
            </a:endParaRPr>
          </a:p>
        </p:txBody>
      </p:sp>
      <p:sp>
        <p:nvSpPr>
          <p:cNvPr id="19" name="TextBox 33"/>
          <p:cNvSpPr txBox="1"/>
          <p:nvPr/>
        </p:nvSpPr>
        <p:spPr>
          <a:xfrm>
            <a:off x="2226886" y="4401967"/>
            <a:ext cx="977873" cy="494581"/>
          </a:xfrm>
          <a:prstGeom prst="rect">
            <a:avLst/>
          </a:prstGeom>
          <a:noFill/>
        </p:spPr>
        <p:txBody>
          <a:bodyPr wrap="none" lIns="90508" tIns="45255" rIns="90508" bIns="45255" rtlCol="0">
            <a:spAutoFit/>
          </a:bodyPr>
          <a:lstStyle/>
          <a:p>
            <a:pPr algn="ctr" defTabSz="914400"/>
            <a:r>
              <a:rPr lang="zh-CN" altLang="en-US" sz="1545" dirty="0">
                <a:solidFill>
                  <a:srgbClr val="656D78">
                    <a:lumMod val="75000"/>
                  </a:srgbClr>
                </a:solidFill>
                <a:cs typeface="+mn-ea"/>
                <a:sym typeface="+mn-lt"/>
              </a:rPr>
              <a:t>去年创收</a:t>
            </a:r>
            <a:endParaRPr lang="en-US" altLang="zh-CN" sz="1545" dirty="0">
              <a:solidFill>
                <a:srgbClr val="656D78">
                  <a:lumMod val="75000"/>
                </a:srgbClr>
              </a:solidFill>
              <a:cs typeface="+mn-ea"/>
              <a:sym typeface="+mn-lt"/>
            </a:endParaRPr>
          </a:p>
          <a:p>
            <a:pPr algn="ctr" defTabSz="914400"/>
            <a:r>
              <a:rPr lang="zh-CN" altLang="en-US" sz="1075" dirty="0">
                <a:solidFill>
                  <a:srgbClr val="656D78">
                    <a:lumMod val="75000"/>
                  </a:srgbClr>
                </a:solidFill>
                <a:cs typeface="+mn-ea"/>
                <a:sym typeface="+mn-lt"/>
              </a:rPr>
              <a:t>（人民币</a:t>
            </a:r>
            <a:r>
              <a:rPr lang="zh-CN" altLang="en-US" sz="835" dirty="0">
                <a:solidFill>
                  <a:srgbClr val="656D78">
                    <a:lumMod val="75000"/>
                  </a:srgbClr>
                </a:solidFill>
                <a:cs typeface="+mn-ea"/>
                <a:sym typeface="+mn-lt"/>
              </a:rPr>
              <a:t>）</a:t>
            </a:r>
            <a:endParaRPr lang="zh-CN" altLang="en-US" sz="835" dirty="0">
              <a:solidFill>
                <a:srgbClr val="656D78">
                  <a:lumMod val="75000"/>
                </a:srgbClr>
              </a:solidFill>
              <a:cs typeface="+mn-ea"/>
              <a:sym typeface="+mn-lt"/>
            </a:endParaRPr>
          </a:p>
        </p:txBody>
      </p:sp>
      <p:sp>
        <p:nvSpPr>
          <p:cNvPr id="20" name="椭圆 19"/>
          <p:cNvSpPr/>
          <p:nvPr/>
        </p:nvSpPr>
        <p:spPr>
          <a:xfrm>
            <a:off x="6592189" y="3438872"/>
            <a:ext cx="141767" cy="1440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508" tIns="45255" rIns="90508" bIns="45255" rtlCol="0" anchor="ctr"/>
          <a:lstStyle/>
          <a:p>
            <a:pPr algn="ctr" defTabSz="914400"/>
            <a:endParaRPr lang="zh-CN" altLang="en-US" sz="1935" dirty="0">
              <a:solidFill>
                <a:srgbClr val="FFFFFF"/>
              </a:solidFill>
              <a:cs typeface="+mn-ea"/>
              <a:sym typeface="+mn-lt"/>
            </a:endParaRPr>
          </a:p>
        </p:txBody>
      </p:sp>
      <p:sp>
        <p:nvSpPr>
          <p:cNvPr id="21" name="TextBox 35"/>
          <p:cNvSpPr txBox="1"/>
          <p:nvPr/>
        </p:nvSpPr>
        <p:spPr>
          <a:xfrm>
            <a:off x="6804837" y="3356994"/>
            <a:ext cx="1279238" cy="311006"/>
          </a:xfrm>
          <a:prstGeom prst="rect">
            <a:avLst/>
          </a:prstGeom>
          <a:noFill/>
        </p:spPr>
        <p:txBody>
          <a:bodyPr wrap="none" lIns="90508" tIns="45255" rIns="90508" bIns="45255" rtlCol="0">
            <a:spAutoFit/>
          </a:bodyPr>
          <a:lstStyle/>
          <a:p>
            <a:pPr defTabSz="914400"/>
            <a:r>
              <a:rPr lang="zh-CN" altLang="en-US" sz="1425" dirty="0">
                <a:solidFill>
                  <a:srgbClr val="656D78">
                    <a:lumMod val="65000"/>
                    <a:lumOff val="35000"/>
                  </a:srgbClr>
                </a:solidFill>
                <a:cs typeface="+mn-ea"/>
                <a:sym typeface="+mn-lt"/>
              </a:rPr>
              <a:t>点击添加标题</a:t>
            </a:r>
            <a:endParaRPr lang="zh-CN" altLang="en-US" sz="1425" dirty="0">
              <a:solidFill>
                <a:srgbClr val="656D78">
                  <a:lumMod val="65000"/>
                  <a:lumOff val="35000"/>
                </a:srgbClr>
              </a:solidFill>
              <a:cs typeface="+mn-ea"/>
              <a:sym typeface="+mn-lt"/>
            </a:endParaRPr>
          </a:p>
        </p:txBody>
      </p:sp>
      <p:cxnSp>
        <p:nvCxnSpPr>
          <p:cNvPr id="22" name="直接连接符 21"/>
          <p:cNvCxnSpPr/>
          <p:nvPr/>
        </p:nvCxnSpPr>
        <p:spPr>
          <a:xfrm>
            <a:off x="8151628" y="3510880"/>
            <a:ext cx="191386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3" name="TextBox 37"/>
          <p:cNvSpPr txBox="1"/>
          <p:nvPr/>
        </p:nvSpPr>
        <p:spPr>
          <a:xfrm>
            <a:off x="6804841" y="3859543"/>
            <a:ext cx="1301680" cy="513048"/>
          </a:xfrm>
          <a:prstGeom prst="rect">
            <a:avLst/>
          </a:prstGeom>
          <a:noFill/>
        </p:spPr>
        <p:txBody>
          <a:bodyPr wrap="none" lIns="90508" tIns="45255" rIns="90508" bIns="45255" rtlCol="0">
            <a:spAutoFit/>
          </a:bodyPr>
          <a:lstStyle/>
          <a:p>
            <a:pPr defTabSz="914400"/>
            <a:r>
              <a:rPr lang="en-US" altLang="zh-CN" sz="2740" dirty="0">
                <a:solidFill>
                  <a:srgbClr val="656D78">
                    <a:lumMod val="75000"/>
                    <a:lumOff val="25000"/>
                  </a:srgbClr>
                </a:solidFill>
                <a:cs typeface="+mn-ea"/>
                <a:sym typeface="+mn-lt"/>
              </a:rPr>
              <a:t>96,169</a:t>
            </a:r>
            <a:endParaRPr lang="zh-CN" altLang="en-US" sz="2740" dirty="0">
              <a:solidFill>
                <a:srgbClr val="656D78">
                  <a:lumMod val="75000"/>
                  <a:lumOff val="25000"/>
                </a:srgbClr>
              </a:solidFill>
              <a:cs typeface="+mn-ea"/>
              <a:sym typeface="+mn-lt"/>
            </a:endParaRPr>
          </a:p>
        </p:txBody>
      </p:sp>
      <p:sp>
        <p:nvSpPr>
          <p:cNvPr id="24" name="圆角矩形 68"/>
          <p:cNvSpPr/>
          <p:nvPr/>
        </p:nvSpPr>
        <p:spPr>
          <a:xfrm>
            <a:off x="8333316" y="3704477"/>
            <a:ext cx="354419" cy="1822296"/>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508" tIns="45255" rIns="90508" bIns="45255" rtlCol="0" anchor="ctr"/>
          <a:lstStyle/>
          <a:p>
            <a:pPr algn="ctr" defTabSz="914400"/>
            <a:endParaRPr lang="zh-CN" altLang="en-US" sz="1935" dirty="0">
              <a:solidFill>
                <a:srgbClr val="FFFFFF"/>
              </a:solidFill>
              <a:cs typeface="+mn-ea"/>
              <a:sym typeface="+mn-lt"/>
            </a:endParaRPr>
          </a:p>
        </p:txBody>
      </p:sp>
      <p:sp>
        <p:nvSpPr>
          <p:cNvPr id="25" name="圆角矩形 69"/>
          <p:cNvSpPr/>
          <p:nvPr/>
        </p:nvSpPr>
        <p:spPr>
          <a:xfrm>
            <a:off x="8772483" y="3704477"/>
            <a:ext cx="354419" cy="1822296"/>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508" tIns="45255" rIns="90508" bIns="45255" rtlCol="0" anchor="ctr"/>
          <a:lstStyle/>
          <a:p>
            <a:pPr algn="ctr" defTabSz="914400"/>
            <a:endParaRPr lang="zh-CN" altLang="en-US" sz="1935" dirty="0">
              <a:solidFill>
                <a:srgbClr val="FFFFFF"/>
              </a:solidFill>
              <a:cs typeface="+mn-ea"/>
              <a:sym typeface="+mn-lt"/>
            </a:endParaRPr>
          </a:p>
        </p:txBody>
      </p:sp>
      <p:sp>
        <p:nvSpPr>
          <p:cNvPr id="26" name="圆角矩形 70"/>
          <p:cNvSpPr/>
          <p:nvPr/>
        </p:nvSpPr>
        <p:spPr>
          <a:xfrm>
            <a:off x="9211648" y="3704477"/>
            <a:ext cx="354419" cy="1822296"/>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508" tIns="45255" rIns="90508" bIns="45255" rtlCol="0" anchor="ctr"/>
          <a:lstStyle/>
          <a:p>
            <a:pPr algn="ctr" defTabSz="914400"/>
            <a:endParaRPr lang="zh-CN" altLang="en-US" sz="1935" dirty="0">
              <a:solidFill>
                <a:srgbClr val="FFFFFF"/>
              </a:solidFill>
              <a:cs typeface="+mn-ea"/>
              <a:sym typeface="+mn-lt"/>
            </a:endParaRPr>
          </a:p>
        </p:txBody>
      </p:sp>
      <p:sp>
        <p:nvSpPr>
          <p:cNvPr id="27" name="圆角矩形 71"/>
          <p:cNvSpPr/>
          <p:nvPr/>
        </p:nvSpPr>
        <p:spPr>
          <a:xfrm>
            <a:off x="9650816" y="3704477"/>
            <a:ext cx="354419" cy="1822296"/>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508" tIns="45255" rIns="90508" bIns="45255" rtlCol="0" anchor="ctr"/>
          <a:lstStyle/>
          <a:p>
            <a:pPr algn="ctr" defTabSz="914400"/>
            <a:endParaRPr lang="zh-CN" altLang="en-US" sz="1935" dirty="0">
              <a:solidFill>
                <a:srgbClr val="FFFFFF"/>
              </a:solidFill>
              <a:cs typeface="+mn-ea"/>
              <a:sym typeface="+mn-lt"/>
            </a:endParaRPr>
          </a:p>
        </p:txBody>
      </p:sp>
      <p:sp>
        <p:nvSpPr>
          <p:cNvPr id="28" name="圆角矩形 72"/>
          <p:cNvSpPr/>
          <p:nvPr/>
        </p:nvSpPr>
        <p:spPr>
          <a:xfrm>
            <a:off x="8333316" y="5071200"/>
            <a:ext cx="354419" cy="455573"/>
          </a:xfrm>
          <a:prstGeom prst="roundRect">
            <a:avLst/>
          </a:prstGeom>
          <a:solidFill>
            <a:schemeClr val="accent2"/>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508" tIns="45255" rIns="90508" bIns="45255" rtlCol="0" anchor="ctr"/>
          <a:lstStyle/>
          <a:p>
            <a:pPr algn="ctr" defTabSz="914400"/>
            <a:endParaRPr lang="zh-CN" altLang="en-US" sz="1935" dirty="0">
              <a:solidFill>
                <a:srgbClr val="FFFFFF"/>
              </a:solidFill>
              <a:cs typeface="+mn-ea"/>
              <a:sym typeface="+mn-lt"/>
            </a:endParaRPr>
          </a:p>
        </p:txBody>
      </p:sp>
      <p:sp>
        <p:nvSpPr>
          <p:cNvPr id="29" name="圆角矩形 73"/>
          <p:cNvSpPr/>
          <p:nvPr/>
        </p:nvSpPr>
        <p:spPr>
          <a:xfrm>
            <a:off x="8772483" y="4005064"/>
            <a:ext cx="354419" cy="1521709"/>
          </a:xfrm>
          <a:prstGeom prst="roundRect">
            <a:avLst/>
          </a:prstGeom>
          <a:solidFill>
            <a:schemeClr val="accent1"/>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508" tIns="45255" rIns="90508" bIns="45255" rtlCol="0" anchor="ctr"/>
          <a:lstStyle/>
          <a:p>
            <a:pPr algn="ctr" defTabSz="914400"/>
            <a:endParaRPr lang="zh-CN" altLang="en-US" sz="1935" dirty="0">
              <a:solidFill>
                <a:srgbClr val="FFFFFF"/>
              </a:solidFill>
              <a:cs typeface="+mn-ea"/>
              <a:sym typeface="+mn-lt"/>
            </a:endParaRPr>
          </a:p>
        </p:txBody>
      </p:sp>
      <p:sp>
        <p:nvSpPr>
          <p:cNvPr id="30" name="圆角矩形 74"/>
          <p:cNvSpPr/>
          <p:nvPr/>
        </p:nvSpPr>
        <p:spPr>
          <a:xfrm>
            <a:off x="9211648" y="4615626"/>
            <a:ext cx="354419" cy="911148"/>
          </a:xfrm>
          <a:prstGeom prst="roundRect">
            <a:avLst/>
          </a:prstGeom>
          <a:solidFill>
            <a:schemeClr val="accent2"/>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508" tIns="45255" rIns="90508" bIns="45255" rtlCol="0" anchor="ctr"/>
          <a:lstStyle/>
          <a:p>
            <a:pPr algn="ctr" defTabSz="914400"/>
            <a:endParaRPr lang="zh-CN" altLang="en-US" sz="1935" dirty="0">
              <a:solidFill>
                <a:srgbClr val="FFFFFF"/>
              </a:solidFill>
              <a:cs typeface="+mn-ea"/>
              <a:sym typeface="+mn-lt"/>
            </a:endParaRPr>
          </a:p>
        </p:txBody>
      </p:sp>
      <p:sp>
        <p:nvSpPr>
          <p:cNvPr id="31" name="圆角矩形 75"/>
          <p:cNvSpPr/>
          <p:nvPr/>
        </p:nvSpPr>
        <p:spPr>
          <a:xfrm>
            <a:off x="9650816" y="4121152"/>
            <a:ext cx="354419" cy="1405621"/>
          </a:xfrm>
          <a:prstGeom prst="roundRect">
            <a:avLst/>
          </a:prstGeom>
          <a:solidFill>
            <a:schemeClr val="accent1"/>
          </a:solidFill>
          <a:ln w="15875">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508" tIns="45255" rIns="90508" bIns="45255" rtlCol="0" anchor="ctr"/>
          <a:lstStyle/>
          <a:p>
            <a:pPr algn="ctr" defTabSz="914400"/>
            <a:endParaRPr lang="zh-CN" altLang="en-US" sz="1935" dirty="0">
              <a:solidFill>
                <a:srgbClr val="FFFFFF"/>
              </a:solidFill>
              <a:cs typeface="+mn-ea"/>
              <a:sym typeface="+mn-lt"/>
            </a:endParaRPr>
          </a:p>
        </p:txBody>
      </p:sp>
      <p:sp>
        <p:nvSpPr>
          <p:cNvPr id="32" name="TextBox 46"/>
          <p:cNvSpPr txBox="1"/>
          <p:nvPr/>
        </p:nvSpPr>
        <p:spPr>
          <a:xfrm>
            <a:off x="8293397" y="5603682"/>
            <a:ext cx="426440" cy="238037"/>
          </a:xfrm>
          <a:prstGeom prst="rect">
            <a:avLst/>
          </a:prstGeom>
          <a:noFill/>
        </p:spPr>
        <p:txBody>
          <a:bodyPr wrap="none" lIns="90508" tIns="45255" rIns="90508" bIns="45255" rtlCol="0">
            <a:spAutoFit/>
          </a:bodyPr>
          <a:lstStyle/>
          <a:p>
            <a:pPr defTabSz="914400"/>
            <a:r>
              <a:rPr lang="zh-CN" altLang="en-US" sz="955" dirty="0">
                <a:solidFill>
                  <a:srgbClr val="656D78">
                    <a:lumMod val="65000"/>
                    <a:lumOff val="35000"/>
                  </a:srgbClr>
                </a:solidFill>
                <a:cs typeface="+mn-ea"/>
                <a:sym typeface="+mn-lt"/>
              </a:rPr>
              <a:t>标题</a:t>
            </a:r>
            <a:endParaRPr lang="zh-CN" altLang="en-US" sz="955" dirty="0">
              <a:solidFill>
                <a:srgbClr val="656D78">
                  <a:lumMod val="65000"/>
                  <a:lumOff val="35000"/>
                </a:srgbClr>
              </a:solidFill>
              <a:cs typeface="+mn-ea"/>
              <a:sym typeface="+mn-lt"/>
            </a:endParaRPr>
          </a:p>
        </p:txBody>
      </p:sp>
      <p:sp>
        <p:nvSpPr>
          <p:cNvPr id="33" name="TextBox 47"/>
          <p:cNvSpPr txBox="1"/>
          <p:nvPr/>
        </p:nvSpPr>
        <p:spPr>
          <a:xfrm>
            <a:off x="8732563" y="5603682"/>
            <a:ext cx="426440" cy="238037"/>
          </a:xfrm>
          <a:prstGeom prst="rect">
            <a:avLst/>
          </a:prstGeom>
          <a:noFill/>
        </p:spPr>
        <p:txBody>
          <a:bodyPr wrap="none" lIns="90508" tIns="45255" rIns="90508" bIns="45255" rtlCol="0">
            <a:spAutoFit/>
          </a:bodyPr>
          <a:lstStyle/>
          <a:p>
            <a:pPr defTabSz="914400"/>
            <a:r>
              <a:rPr lang="zh-CN" altLang="en-US" sz="955" dirty="0">
                <a:solidFill>
                  <a:srgbClr val="656D78">
                    <a:lumMod val="65000"/>
                    <a:lumOff val="35000"/>
                  </a:srgbClr>
                </a:solidFill>
                <a:cs typeface="+mn-ea"/>
                <a:sym typeface="+mn-lt"/>
              </a:rPr>
              <a:t>标题</a:t>
            </a:r>
            <a:endParaRPr lang="zh-CN" altLang="en-US" sz="955" dirty="0">
              <a:solidFill>
                <a:srgbClr val="656D78">
                  <a:lumMod val="65000"/>
                  <a:lumOff val="35000"/>
                </a:srgbClr>
              </a:solidFill>
              <a:cs typeface="+mn-ea"/>
              <a:sym typeface="+mn-lt"/>
            </a:endParaRPr>
          </a:p>
        </p:txBody>
      </p:sp>
      <p:sp>
        <p:nvSpPr>
          <p:cNvPr id="34" name="TextBox 48"/>
          <p:cNvSpPr txBox="1"/>
          <p:nvPr/>
        </p:nvSpPr>
        <p:spPr>
          <a:xfrm>
            <a:off x="9171731" y="5603682"/>
            <a:ext cx="426440" cy="238037"/>
          </a:xfrm>
          <a:prstGeom prst="rect">
            <a:avLst/>
          </a:prstGeom>
          <a:noFill/>
        </p:spPr>
        <p:txBody>
          <a:bodyPr wrap="none" lIns="90508" tIns="45255" rIns="90508" bIns="45255" rtlCol="0">
            <a:spAutoFit/>
          </a:bodyPr>
          <a:lstStyle/>
          <a:p>
            <a:pPr defTabSz="914400"/>
            <a:r>
              <a:rPr lang="zh-CN" altLang="en-US" sz="955" dirty="0">
                <a:solidFill>
                  <a:srgbClr val="656D78">
                    <a:lumMod val="65000"/>
                    <a:lumOff val="35000"/>
                  </a:srgbClr>
                </a:solidFill>
                <a:cs typeface="+mn-ea"/>
                <a:sym typeface="+mn-lt"/>
              </a:rPr>
              <a:t>标题</a:t>
            </a:r>
            <a:endParaRPr lang="zh-CN" altLang="en-US" sz="955" dirty="0">
              <a:solidFill>
                <a:srgbClr val="656D78">
                  <a:lumMod val="65000"/>
                  <a:lumOff val="35000"/>
                </a:srgbClr>
              </a:solidFill>
              <a:cs typeface="+mn-ea"/>
              <a:sym typeface="+mn-lt"/>
            </a:endParaRPr>
          </a:p>
        </p:txBody>
      </p:sp>
      <p:sp>
        <p:nvSpPr>
          <p:cNvPr id="35" name="TextBox 49"/>
          <p:cNvSpPr txBox="1"/>
          <p:nvPr/>
        </p:nvSpPr>
        <p:spPr>
          <a:xfrm>
            <a:off x="9610896" y="5603682"/>
            <a:ext cx="426440" cy="238037"/>
          </a:xfrm>
          <a:prstGeom prst="rect">
            <a:avLst/>
          </a:prstGeom>
          <a:noFill/>
        </p:spPr>
        <p:txBody>
          <a:bodyPr wrap="none" lIns="90508" tIns="45255" rIns="90508" bIns="45255" rtlCol="0">
            <a:spAutoFit/>
          </a:bodyPr>
          <a:lstStyle/>
          <a:p>
            <a:pPr defTabSz="914400"/>
            <a:r>
              <a:rPr lang="zh-CN" altLang="en-US" sz="955" dirty="0">
                <a:solidFill>
                  <a:srgbClr val="656D78">
                    <a:lumMod val="65000"/>
                    <a:lumOff val="35000"/>
                  </a:srgbClr>
                </a:solidFill>
                <a:cs typeface="+mn-ea"/>
                <a:sym typeface="+mn-lt"/>
              </a:rPr>
              <a:t>标题</a:t>
            </a:r>
            <a:endParaRPr lang="zh-CN" altLang="en-US" sz="955" dirty="0">
              <a:solidFill>
                <a:srgbClr val="656D78">
                  <a:lumMod val="65000"/>
                  <a:lumOff val="35000"/>
                </a:srgbClr>
              </a:solidFill>
              <a:cs typeface="+mn-ea"/>
              <a:sym typeface="+mn-lt"/>
            </a:endParaRPr>
          </a:p>
        </p:txBody>
      </p:sp>
      <p:sp>
        <p:nvSpPr>
          <p:cNvPr id="36" name="TextBox 50"/>
          <p:cNvSpPr txBox="1"/>
          <p:nvPr/>
        </p:nvSpPr>
        <p:spPr>
          <a:xfrm>
            <a:off x="6875106" y="4401967"/>
            <a:ext cx="977873" cy="494581"/>
          </a:xfrm>
          <a:prstGeom prst="rect">
            <a:avLst/>
          </a:prstGeom>
          <a:noFill/>
        </p:spPr>
        <p:txBody>
          <a:bodyPr wrap="none" lIns="90508" tIns="45255" rIns="90508" bIns="45255" rtlCol="0">
            <a:spAutoFit/>
          </a:bodyPr>
          <a:lstStyle/>
          <a:p>
            <a:pPr algn="ctr" defTabSz="914400"/>
            <a:r>
              <a:rPr lang="zh-CN" altLang="en-US" sz="1545" dirty="0">
                <a:solidFill>
                  <a:srgbClr val="656D78">
                    <a:lumMod val="75000"/>
                  </a:srgbClr>
                </a:solidFill>
                <a:cs typeface="+mn-ea"/>
                <a:sym typeface="+mn-lt"/>
              </a:rPr>
              <a:t>今年创收</a:t>
            </a:r>
            <a:endParaRPr lang="en-US" altLang="zh-CN" sz="1545" dirty="0">
              <a:solidFill>
                <a:srgbClr val="656D78">
                  <a:lumMod val="75000"/>
                </a:srgbClr>
              </a:solidFill>
              <a:cs typeface="+mn-ea"/>
              <a:sym typeface="+mn-lt"/>
            </a:endParaRPr>
          </a:p>
          <a:p>
            <a:pPr algn="ctr" defTabSz="914400"/>
            <a:r>
              <a:rPr lang="zh-CN" altLang="en-US" sz="1075" dirty="0">
                <a:solidFill>
                  <a:srgbClr val="656D78">
                    <a:lumMod val="75000"/>
                  </a:srgbClr>
                </a:solidFill>
                <a:cs typeface="+mn-ea"/>
                <a:sym typeface="+mn-lt"/>
              </a:rPr>
              <a:t>（人民币）</a:t>
            </a:r>
            <a:endParaRPr lang="zh-CN" altLang="en-US" sz="1075" dirty="0">
              <a:solidFill>
                <a:srgbClr val="656D78">
                  <a:lumMod val="75000"/>
                </a:srgbClr>
              </a:solidFill>
              <a:cs typeface="+mn-ea"/>
              <a:sym typeface="+mn-lt"/>
            </a:endParaRPr>
          </a:p>
        </p:txBody>
      </p:sp>
      <p:sp>
        <p:nvSpPr>
          <p:cNvPr id="37" name="文本框 36"/>
          <p:cNvSpPr txBox="1"/>
          <p:nvPr/>
        </p:nvSpPr>
        <p:spPr>
          <a:xfrm>
            <a:off x="1649205" y="356964"/>
            <a:ext cx="3155114" cy="646331"/>
          </a:xfrm>
          <a:prstGeom prst="rect">
            <a:avLst/>
          </a:prstGeom>
          <a:noFill/>
        </p:spPr>
        <p:txBody>
          <a:bodyPr wrap="square">
            <a:spAutoFit/>
          </a:bodyPr>
          <a:lstStyle/>
          <a:p>
            <a:pPr algn="dist"/>
            <a:r>
              <a:rPr lang="zh-CN" altLang="en-US" sz="3600" dirty="0">
                <a:solidFill>
                  <a:srgbClr val="2B295E"/>
                </a:solidFill>
                <a:cs typeface="+mn-ea"/>
                <a:sym typeface="+mn-lt"/>
              </a:rPr>
              <a:t>工作完成情况</a:t>
            </a:r>
            <a:endParaRPr lang="zh-CN" altLang="en-US" sz="3600" dirty="0">
              <a:solidFill>
                <a:srgbClr val="2B295E"/>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ppt_x"/>
                                          </p:val>
                                        </p:tav>
                                        <p:tav tm="100000">
                                          <p:val>
                                            <p:strVal val="#ppt_x"/>
                                          </p:val>
                                        </p:tav>
                                      </p:tavLst>
                                    </p:anim>
                                    <p:anim calcmode="lin" valueType="num">
                                      <p:cBhvr additive="base">
                                        <p:cTn id="30" dur="500" fill="hold"/>
                                        <p:tgtEl>
                                          <p:spTgt spid="16"/>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ppt_x"/>
                                          </p:val>
                                        </p:tav>
                                        <p:tav tm="100000">
                                          <p:val>
                                            <p:strVal val="#ppt_x"/>
                                          </p:val>
                                        </p:tav>
                                      </p:tavLst>
                                    </p:anim>
                                    <p:anim calcmode="lin" valueType="num">
                                      <p:cBhvr additive="base">
                                        <p:cTn id="34" dur="500" fill="hold"/>
                                        <p:tgtEl>
                                          <p:spTgt spid="1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ppt_x"/>
                                          </p:val>
                                        </p:tav>
                                        <p:tav tm="100000">
                                          <p:val>
                                            <p:strVal val="#ppt_x"/>
                                          </p:val>
                                        </p:tav>
                                      </p:tavLst>
                                    </p:anim>
                                    <p:anim calcmode="lin" valueType="num">
                                      <p:cBhvr additive="base">
                                        <p:cTn id="38" dur="500" fill="hold"/>
                                        <p:tgtEl>
                                          <p:spTgt spid="18"/>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4"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par>
                                <p:cTn id="43" presetID="22" presetClass="entr" presetSubtype="4" fill="hold" grpId="0" nodeType="withEffect">
                                  <p:stCondLst>
                                    <p:cond delay="200"/>
                                  </p:stCondLst>
                                  <p:childTnLst>
                                    <p:set>
                                      <p:cBhvr>
                                        <p:cTn id="44" dur="1" fill="hold">
                                          <p:stCondLst>
                                            <p:cond delay="0"/>
                                          </p:stCondLst>
                                        </p:cTn>
                                        <p:tgtEl>
                                          <p:spTgt spid="8"/>
                                        </p:tgtEl>
                                        <p:attrNameLst>
                                          <p:attrName>style.visibility</p:attrName>
                                        </p:attrNameLst>
                                      </p:cBhvr>
                                      <p:to>
                                        <p:strVal val="visible"/>
                                      </p:to>
                                    </p:set>
                                    <p:animEffect transition="in" filter="wipe(down)">
                                      <p:cBhvr>
                                        <p:cTn id="45" dur="500"/>
                                        <p:tgtEl>
                                          <p:spTgt spid="8"/>
                                        </p:tgtEl>
                                      </p:cBhvr>
                                    </p:animEffect>
                                  </p:childTnLst>
                                </p:cTn>
                              </p:par>
                              <p:par>
                                <p:cTn id="46" presetID="22" presetClass="entr" presetSubtype="4" fill="hold" grpId="0" nodeType="withEffect">
                                  <p:stCondLst>
                                    <p:cond delay="400"/>
                                  </p:stCondLst>
                                  <p:childTnLst>
                                    <p:set>
                                      <p:cBhvr>
                                        <p:cTn id="47" dur="1" fill="hold">
                                          <p:stCondLst>
                                            <p:cond delay="0"/>
                                          </p:stCondLst>
                                        </p:cTn>
                                        <p:tgtEl>
                                          <p:spTgt spid="9"/>
                                        </p:tgtEl>
                                        <p:attrNameLst>
                                          <p:attrName>style.visibility</p:attrName>
                                        </p:attrNameLst>
                                      </p:cBhvr>
                                      <p:to>
                                        <p:strVal val="visible"/>
                                      </p:to>
                                    </p:set>
                                    <p:animEffect transition="in" filter="wipe(down)">
                                      <p:cBhvr>
                                        <p:cTn id="48" dur="500"/>
                                        <p:tgtEl>
                                          <p:spTgt spid="9"/>
                                        </p:tgtEl>
                                      </p:cBhvr>
                                    </p:animEffect>
                                  </p:childTnLst>
                                </p:cTn>
                              </p:par>
                              <p:par>
                                <p:cTn id="49" presetID="22" presetClass="entr" presetSubtype="4" fill="hold" grpId="0" nodeType="withEffect">
                                  <p:stCondLst>
                                    <p:cond delay="600"/>
                                  </p:stCondLst>
                                  <p:childTnLst>
                                    <p:set>
                                      <p:cBhvr>
                                        <p:cTn id="50" dur="1" fill="hold">
                                          <p:stCondLst>
                                            <p:cond delay="0"/>
                                          </p:stCondLst>
                                        </p:cTn>
                                        <p:tgtEl>
                                          <p:spTgt spid="10"/>
                                        </p:tgtEl>
                                        <p:attrNameLst>
                                          <p:attrName>style.visibility</p:attrName>
                                        </p:attrNameLst>
                                      </p:cBhvr>
                                      <p:to>
                                        <p:strVal val="visible"/>
                                      </p:to>
                                    </p:set>
                                    <p:animEffect transition="in" filter="wipe(down)">
                                      <p:cBhvr>
                                        <p:cTn id="51" dur="500"/>
                                        <p:tgtEl>
                                          <p:spTgt spid="10"/>
                                        </p:tgtEl>
                                      </p:cBhvr>
                                    </p:animEffect>
                                  </p:childTnLst>
                                </p:cTn>
                              </p:par>
                            </p:childTnLst>
                          </p:cTn>
                        </p:par>
                        <p:par>
                          <p:cTn id="52" fill="hold">
                            <p:stCondLst>
                              <p:cond delay="3000"/>
                            </p:stCondLst>
                            <p:childTnLst>
                              <p:par>
                                <p:cTn id="53" presetID="22" presetClass="entr" presetSubtype="4"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down)">
                                      <p:cBhvr>
                                        <p:cTn id="55" dur="500"/>
                                        <p:tgtEl>
                                          <p:spTgt spid="11"/>
                                        </p:tgtEl>
                                      </p:cBhvr>
                                    </p:animEffect>
                                  </p:childTnLst>
                                </p:cTn>
                              </p:par>
                              <p:par>
                                <p:cTn id="56" presetID="22" presetClass="entr" presetSubtype="4" fill="hold" grpId="0" nodeType="withEffect">
                                  <p:stCondLst>
                                    <p:cond delay="200"/>
                                  </p:stCondLst>
                                  <p:childTnLst>
                                    <p:set>
                                      <p:cBhvr>
                                        <p:cTn id="57" dur="1" fill="hold">
                                          <p:stCondLst>
                                            <p:cond delay="0"/>
                                          </p:stCondLst>
                                        </p:cTn>
                                        <p:tgtEl>
                                          <p:spTgt spid="12"/>
                                        </p:tgtEl>
                                        <p:attrNameLst>
                                          <p:attrName>style.visibility</p:attrName>
                                        </p:attrNameLst>
                                      </p:cBhvr>
                                      <p:to>
                                        <p:strVal val="visible"/>
                                      </p:to>
                                    </p:set>
                                    <p:animEffect transition="in" filter="wipe(down)">
                                      <p:cBhvr>
                                        <p:cTn id="58" dur="500"/>
                                        <p:tgtEl>
                                          <p:spTgt spid="12"/>
                                        </p:tgtEl>
                                      </p:cBhvr>
                                    </p:animEffect>
                                  </p:childTnLst>
                                </p:cTn>
                              </p:par>
                              <p:par>
                                <p:cTn id="59" presetID="22" presetClass="entr" presetSubtype="4" fill="hold" grpId="0" nodeType="withEffect">
                                  <p:stCondLst>
                                    <p:cond delay="400"/>
                                  </p:stCondLst>
                                  <p:childTnLst>
                                    <p:set>
                                      <p:cBhvr>
                                        <p:cTn id="60" dur="1" fill="hold">
                                          <p:stCondLst>
                                            <p:cond delay="0"/>
                                          </p:stCondLst>
                                        </p:cTn>
                                        <p:tgtEl>
                                          <p:spTgt spid="13"/>
                                        </p:tgtEl>
                                        <p:attrNameLst>
                                          <p:attrName>style.visibility</p:attrName>
                                        </p:attrNameLst>
                                      </p:cBhvr>
                                      <p:to>
                                        <p:strVal val="visible"/>
                                      </p:to>
                                    </p:set>
                                    <p:animEffect transition="in" filter="wipe(down)">
                                      <p:cBhvr>
                                        <p:cTn id="61" dur="500"/>
                                        <p:tgtEl>
                                          <p:spTgt spid="13"/>
                                        </p:tgtEl>
                                      </p:cBhvr>
                                    </p:animEffect>
                                  </p:childTnLst>
                                </p:cTn>
                              </p:par>
                              <p:par>
                                <p:cTn id="62" presetID="22" presetClass="entr" presetSubtype="4" fill="hold" grpId="0" nodeType="withEffect">
                                  <p:stCondLst>
                                    <p:cond delay="600"/>
                                  </p:stCondLst>
                                  <p:childTnLst>
                                    <p:set>
                                      <p:cBhvr>
                                        <p:cTn id="63" dur="1" fill="hold">
                                          <p:stCondLst>
                                            <p:cond delay="0"/>
                                          </p:stCondLst>
                                        </p:cTn>
                                        <p:tgtEl>
                                          <p:spTgt spid="14"/>
                                        </p:tgtEl>
                                        <p:attrNameLst>
                                          <p:attrName>style.visibility</p:attrName>
                                        </p:attrNameLst>
                                      </p:cBhvr>
                                      <p:to>
                                        <p:strVal val="visible"/>
                                      </p:to>
                                    </p:set>
                                    <p:animEffect transition="in" filter="wipe(down)">
                                      <p:cBhvr>
                                        <p:cTn id="64" dur="500"/>
                                        <p:tgtEl>
                                          <p:spTgt spid="14"/>
                                        </p:tgtEl>
                                      </p:cBhvr>
                                    </p:animEffect>
                                  </p:childTnLst>
                                </p:cTn>
                              </p:par>
                            </p:childTnLst>
                          </p:cTn>
                        </p:par>
                        <p:par>
                          <p:cTn id="65" fill="hold">
                            <p:stCondLst>
                              <p:cond delay="3500"/>
                            </p:stCondLst>
                            <p:childTnLst>
                              <p:par>
                                <p:cTn id="66" presetID="12" presetClass="entr" presetSubtype="4" fill="hold" grpId="0" nodeType="afterEffect">
                                  <p:stCondLst>
                                    <p:cond delay="0"/>
                                  </p:stCondLst>
                                  <p:iterate type="lt">
                                    <p:tmPct val="50000"/>
                                  </p:iterate>
                                  <p:childTnLst>
                                    <p:set>
                                      <p:cBhvr>
                                        <p:cTn id="67" dur="1" fill="hold">
                                          <p:stCondLst>
                                            <p:cond delay="0"/>
                                          </p:stCondLst>
                                        </p:cTn>
                                        <p:tgtEl>
                                          <p:spTgt spid="6"/>
                                        </p:tgtEl>
                                        <p:attrNameLst>
                                          <p:attrName>style.visibility</p:attrName>
                                        </p:attrNameLst>
                                      </p:cBhvr>
                                      <p:to>
                                        <p:strVal val="visible"/>
                                      </p:to>
                                    </p:set>
                                    <p:anim calcmode="lin" valueType="num">
                                      <p:cBhvr additive="base">
                                        <p:cTn id="68" dur="200"/>
                                        <p:tgtEl>
                                          <p:spTgt spid="6"/>
                                        </p:tgtEl>
                                        <p:attrNameLst>
                                          <p:attrName>ppt_y</p:attrName>
                                        </p:attrNameLst>
                                      </p:cBhvr>
                                      <p:tavLst>
                                        <p:tav tm="0">
                                          <p:val>
                                            <p:strVal val="#ppt_y+#ppt_h*1.125000"/>
                                          </p:val>
                                        </p:tav>
                                        <p:tav tm="100000">
                                          <p:val>
                                            <p:strVal val="#ppt_y"/>
                                          </p:val>
                                        </p:tav>
                                      </p:tavLst>
                                    </p:anim>
                                    <p:animEffect transition="in" filter="wipe(up)">
                                      <p:cBhvr>
                                        <p:cTn id="69" dur="200"/>
                                        <p:tgtEl>
                                          <p:spTgt spid="6"/>
                                        </p:tgtEl>
                                      </p:cBhvr>
                                    </p:animEffect>
                                  </p:childTnLst>
                                </p:cTn>
                              </p:par>
                              <p:par>
                                <p:cTn id="70" presetID="12" presetClass="entr" presetSubtype="1" fill="hold" grpId="0" nodeType="withEffect">
                                  <p:stCondLst>
                                    <p:cond delay="0"/>
                                  </p:stCondLst>
                                  <p:childTnLst>
                                    <p:set>
                                      <p:cBhvr>
                                        <p:cTn id="71" dur="1" fill="hold">
                                          <p:stCondLst>
                                            <p:cond delay="0"/>
                                          </p:stCondLst>
                                        </p:cTn>
                                        <p:tgtEl>
                                          <p:spTgt spid="19"/>
                                        </p:tgtEl>
                                        <p:attrNameLst>
                                          <p:attrName>style.visibility</p:attrName>
                                        </p:attrNameLst>
                                      </p:cBhvr>
                                      <p:to>
                                        <p:strVal val="visible"/>
                                      </p:to>
                                    </p:set>
                                    <p:anim calcmode="lin" valueType="num">
                                      <p:cBhvr additive="base">
                                        <p:cTn id="72" dur="500"/>
                                        <p:tgtEl>
                                          <p:spTgt spid="19"/>
                                        </p:tgtEl>
                                        <p:attrNameLst>
                                          <p:attrName>ppt_y</p:attrName>
                                        </p:attrNameLst>
                                      </p:cBhvr>
                                      <p:tavLst>
                                        <p:tav tm="0">
                                          <p:val>
                                            <p:strVal val="#ppt_y-#ppt_h*1.125000"/>
                                          </p:val>
                                        </p:tav>
                                        <p:tav tm="100000">
                                          <p:val>
                                            <p:strVal val="#ppt_y"/>
                                          </p:val>
                                        </p:tav>
                                      </p:tavLst>
                                    </p:anim>
                                    <p:animEffect transition="in" filter="wipe(down)">
                                      <p:cBhvr>
                                        <p:cTn id="73" dur="500"/>
                                        <p:tgtEl>
                                          <p:spTgt spid="19"/>
                                        </p:tgtEl>
                                      </p:cBhvr>
                                    </p:animEffect>
                                  </p:childTnLst>
                                </p:cTn>
                              </p:par>
                            </p:childTnLst>
                          </p:cTn>
                        </p:par>
                        <p:par>
                          <p:cTn id="74" fill="hold">
                            <p:stCondLst>
                              <p:cond delay="5400"/>
                            </p:stCondLst>
                            <p:childTnLst>
                              <p:par>
                                <p:cTn id="75" presetID="2" presetClass="entr" presetSubtype="8"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additive="base">
                                        <p:cTn id="77" dur="500" fill="hold"/>
                                        <p:tgtEl>
                                          <p:spTgt spid="20"/>
                                        </p:tgtEl>
                                        <p:attrNameLst>
                                          <p:attrName>ppt_x</p:attrName>
                                        </p:attrNameLst>
                                      </p:cBhvr>
                                      <p:tavLst>
                                        <p:tav tm="0">
                                          <p:val>
                                            <p:strVal val="0-#ppt_w/2"/>
                                          </p:val>
                                        </p:tav>
                                        <p:tav tm="100000">
                                          <p:val>
                                            <p:strVal val="#ppt_x"/>
                                          </p:val>
                                        </p:tav>
                                      </p:tavLst>
                                    </p:anim>
                                    <p:anim calcmode="lin" valueType="num">
                                      <p:cBhvr additive="base">
                                        <p:cTn id="78" dur="500" fill="hold"/>
                                        <p:tgtEl>
                                          <p:spTgt spid="20"/>
                                        </p:tgtEl>
                                        <p:attrNameLst>
                                          <p:attrName>ppt_y</p:attrName>
                                        </p:attrNameLst>
                                      </p:cBhvr>
                                      <p:tavLst>
                                        <p:tav tm="0">
                                          <p:val>
                                            <p:strVal val="#ppt_y"/>
                                          </p:val>
                                        </p:tav>
                                        <p:tav tm="100000">
                                          <p:val>
                                            <p:strVal val="#ppt_y"/>
                                          </p:val>
                                        </p:tav>
                                      </p:tavLst>
                                    </p:anim>
                                  </p:childTnLst>
                                </p:cTn>
                              </p:par>
                            </p:childTnLst>
                          </p:cTn>
                        </p:par>
                        <p:par>
                          <p:cTn id="79" fill="hold">
                            <p:stCondLst>
                              <p:cond delay="5900"/>
                            </p:stCondLst>
                            <p:childTnLst>
                              <p:par>
                                <p:cTn id="80" presetID="16" presetClass="entr" presetSubtype="21"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barn(inVertical)">
                                      <p:cBhvr>
                                        <p:cTn id="82" dur="500"/>
                                        <p:tgtEl>
                                          <p:spTgt spid="21"/>
                                        </p:tgtEl>
                                      </p:cBhvr>
                                    </p:animEffect>
                                  </p:childTnLst>
                                </p:cTn>
                              </p:par>
                            </p:childTnLst>
                          </p:cTn>
                        </p:par>
                        <p:par>
                          <p:cTn id="83" fill="hold">
                            <p:stCondLst>
                              <p:cond delay="6400"/>
                            </p:stCondLst>
                            <p:childTnLst>
                              <p:par>
                                <p:cTn id="84" presetID="22" presetClass="entr" presetSubtype="8" fill="hold" nodeType="after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wipe(left)">
                                      <p:cBhvr>
                                        <p:cTn id="86" dur="500"/>
                                        <p:tgtEl>
                                          <p:spTgt spid="22"/>
                                        </p:tgtEl>
                                      </p:cBhvr>
                                    </p:animEffect>
                                  </p:childTnLst>
                                </p:cTn>
                              </p:par>
                            </p:childTnLst>
                          </p:cTn>
                        </p:par>
                        <p:par>
                          <p:cTn id="87" fill="hold">
                            <p:stCondLst>
                              <p:cond delay="6900"/>
                            </p:stCondLst>
                            <p:childTnLst>
                              <p:par>
                                <p:cTn id="88" presetID="2" presetClass="entr" presetSubtype="4" fill="hold" grpId="0" nodeType="afterEffect">
                                  <p:stCondLst>
                                    <p:cond delay="0"/>
                                  </p:stCondLst>
                                  <p:childTnLst>
                                    <p:set>
                                      <p:cBhvr>
                                        <p:cTn id="89" dur="1" fill="hold">
                                          <p:stCondLst>
                                            <p:cond delay="0"/>
                                          </p:stCondLst>
                                        </p:cTn>
                                        <p:tgtEl>
                                          <p:spTgt spid="32"/>
                                        </p:tgtEl>
                                        <p:attrNameLst>
                                          <p:attrName>style.visibility</p:attrName>
                                        </p:attrNameLst>
                                      </p:cBhvr>
                                      <p:to>
                                        <p:strVal val="visible"/>
                                      </p:to>
                                    </p:set>
                                    <p:anim calcmode="lin" valueType="num">
                                      <p:cBhvr additive="base">
                                        <p:cTn id="90" dur="500" fill="hold"/>
                                        <p:tgtEl>
                                          <p:spTgt spid="32"/>
                                        </p:tgtEl>
                                        <p:attrNameLst>
                                          <p:attrName>ppt_x</p:attrName>
                                        </p:attrNameLst>
                                      </p:cBhvr>
                                      <p:tavLst>
                                        <p:tav tm="0">
                                          <p:val>
                                            <p:strVal val="#ppt_x"/>
                                          </p:val>
                                        </p:tav>
                                        <p:tav tm="100000">
                                          <p:val>
                                            <p:strVal val="#ppt_x"/>
                                          </p:val>
                                        </p:tav>
                                      </p:tavLst>
                                    </p:anim>
                                    <p:anim calcmode="lin" valueType="num">
                                      <p:cBhvr additive="base">
                                        <p:cTn id="91" dur="500" fill="hold"/>
                                        <p:tgtEl>
                                          <p:spTgt spid="32"/>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0"/>
                                  </p:stCondLst>
                                  <p:childTnLst>
                                    <p:set>
                                      <p:cBhvr>
                                        <p:cTn id="93" dur="1" fill="hold">
                                          <p:stCondLst>
                                            <p:cond delay="0"/>
                                          </p:stCondLst>
                                        </p:cTn>
                                        <p:tgtEl>
                                          <p:spTgt spid="33"/>
                                        </p:tgtEl>
                                        <p:attrNameLst>
                                          <p:attrName>style.visibility</p:attrName>
                                        </p:attrNameLst>
                                      </p:cBhvr>
                                      <p:to>
                                        <p:strVal val="visible"/>
                                      </p:to>
                                    </p:set>
                                    <p:anim calcmode="lin" valueType="num">
                                      <p:cBhvr additive="base">
                                        <p:cTn id="94" dur="500" fill="hold"/>
                                        <p:tgtEl>
                                          <p:spTgt spid="33"/>
                                        </p:tgtEl>
                                        <p:attrNameLst>
                                          <p:attrName>ppt_x</p:attrName>
                                        </p:attrNameLst>
                                      </p:cBhvr>
                                      <p:tavLst>
                                        <p:tav tm="0">
                                          <p:val>
                                            <p:strVal val="#ppt_x"/>
                                          </p:val>
                                        </p:tav>
                                        <p:tav tm="100000">
                                          <p:val>
                                            <p:strVal val="#ppt_x"/>
                                          </p:val>
                                        </p:tav>
                                      </p:tavLst>
                                    </p:anim>
                                    <p:anim calcmode="lin" valueType="num">
                                      <p:cBhvr additive="base">
                                        <p:cTn id="95" dur="500" fill="hold"/>
                                        <p:tgtEl>
                                          <p:spTgt spid="33"/>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34"/>
                                        </p:tgtEl>
                                        <p:attrNameLst>
                                          <p:attrName>style.visibility</p:attrName>
                                        </p:attrNameLst>
                                      </p:cBhvr>
                                      <p:to>
                                        <p:strVal val="visible"/>
                                      </p:to>
                                    </p:set>
                                    <p:anim calcmode="lin" valueType="num">
                                      <p:cBhvr additive="base">
                                        <p:cTn id="98" dur="500" fill="hold"/>
                                        <p:tgtEl>
                                          <p:spTgt spid="34"/>
                                        </p:tgtEl>
                                        <p:attrNameLst>
                                          <p:attrName>ppt_x</p:attrName>
                                        </p:attrNameLst>
                                      </p:cBhvr>
                                      <p:tavLst>
                                        <p:tav tm="0">
                                          <p:val>
                                            <p:strVal val="#ppt_x"/>
                                          </p:val>
                                        </p:tav>
                                        <p:tav tm="100000">
                                          <p:val>
                                            <p:strVal val="#ppt_x"/>
                                          </p:val>
                                        </p:tav>
                                      </p:tavLst>
                                    </p:anim>
                                    <p:anim calcmode="lin" valueType="num">
                                      <p:cBhvr additive="base">
                                        <p:cTn id="99" dur="500" fill="hold"/>
                                        <p:tgtEl>
                                          <p:spTgt spid="34"/>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0"/>
                                  </p:stCondLst>
                                  <p:childTnLst>
                                    <p:set>
                                      <p:cBhvr>
                                        <p:cTn id="101" dur="1" fill="hold">
                                          <p:stCondLst>
                                            <p:cond delay="0"/>
                                          </p:stCondLst>
                                        </p:cTn>
                                        <p:tgtEl>
                                          <p:spTgt spid="35"/>
                                        </p:tgtEl>
                                        <p:attrNameLst>
                                          <p:attrName>style.visibility</p:attrName>
                                        </p:attrNameLst>
                                      </p:cBhvr>
                                      <p:to>
                                        <p:strVal val="visible"/>
                                      </p:to>
                                    </p:set>
                                    <p:anim calcmode="lin" valueType="num">
                                      <p:cBhvr additive="base">
                                        <p:cTn id="102" dur="500" fill="hold"/>
                                        <p:tgtEl>
                                          <p:spTgt spid="35"/>
                                        </p:tgtEl>
                                        <p:attrNameLst>
                                          <p:attrName>ppt_x</p:attrName>
                                        </p:attrNameLst>
                                      </p:cBhvr>
                                      <p:tavLst>
                                        <p:tav tm="0">
                                          <p:val>
                                            <p:strVal val="#ppt_x"/>
                                          </p:val>
                                        </p:tav>
                                        <p:tav tm="100000">
                                          <p:val>
                                            <p:strVal val="#ppt_x"/>
                                          </p:val>
                                        </p:tav>
                                      </p:tavLst>
                                    </p:anim>
                                    <p:anim calcmode="lin" valueType="num">
                                      <p:cBhvr additive="base">
                                        <p:cTn id="103" dur="500" fill="hold"/>
                                        <p:tgtEl>
                                          <p:spTgt spid="35"/>
                                        </p:tgtEl>
                                        <p:attrNameLst>
                                          <p:attrName>ppt_y</p:attrName>
                                        </p:attrNameLst>
                                      </p:cBhvr>
                                      <p:tavLst>
                                        <p:tav tm="0">
                                          <p:val>
                                            <p:strVal val="1+#ppt_h/2"/>
                                          </p:val>
                                        </p:tav>
                                        <p:tav tm="100000">
                                          <p:val>
                                            <p:strVal val="#ppt_y"/>
                                          </p:val>
                                        </p:tav>
                                      </p:tavLst>
                                    </p:anim>
                                  </p:childTnLst>
                                </p:cTn>
                              </p:par>
                            </p:childTnLst>
                          </p:cTn>
                        </p:par>
                        <p:par>
                          <p:cTn id="104" fill="hold">
                            <p:stCondLst>
                              <p:cond delay="7400"/>
                            </p:stCondLst>
                            <p:childTnLst>
                              <p:par>
                                <p:cTn id="105" presetID="22" presetClass="entr" presetSubtype="4" fill="hold" grpId="0" nodeType="afterEffect">
                                  <p:stCondLst>
                                    <p:cond delay="0"/>
                                  </p:stCondLst>
                                  <p:childTnLst>
                                    <p:set>
                                      <p:cBhvr>
                                        <p:cTn id="106" dur="1" fill="hold">
                                          <p:stCondLst>
                                            <p:cond delay="0"/>
                                          </p:stCondLst>
                                        </p:cTn>
                                        <p:tgtEl>
                                          <p:spTgt spid="24"/>
                                        </p:tgtEl>
                                        <p:attrNameLst>
                                          <p:attrName>style.visibility</p:attrName>
                                        </p:attrNameLst>
                                      </p:cBhvr>
                                      <p:to>
                                        <p:strVal val="visible"/>
                                      </p:to>
                                    </p:set>
                                    <p:animEffect transition="in" filter="wipe(down)">
                                      <p:cBhvr>
                                        <p:cTn id="107" dur="500"/>
                                        <p:tgtEl>
                                          <p:spTgt spid="24"/>
                                        </p:tgtEl>
                                      </p:cBhvr>
                                    </p:animEffect>
                                  </p:childTnLst>
                                </p:cTn>
                              </p:par>
                              <p:par>
                                <p:cTn id="108" presetID="22" presetClass="entr" presetSubtype="4" fill="hold" grpId="0" nodeType="withEffect">
                                  <p:stCondLst>
                                    <p:cond delay="200"/>
                                  </p:stCondLst>
                                  <p:childTnLst>
                                    <p:set>
                                      <p:cBhvr>
                                        <p:cTn id="109" dur="1" fill="hold">
                                          <p:stCondLst>
                                            <p:cond delay="0"/>
                                          </p:stCondLst>
                                        </p:cTn>
                                        <p:tgtEl>
                                          <p:spTgt spid="25"/>
                                        </p:tgtEl>
                                        <p:attrNameLst>
                                          <p:attrName>style.visibility</p:attrName>
                                        </p:attrNameLst>
                                      </p:cBhvr>
                                      <p:to>
                                        <p:strVal val="visible"/>
                                      </p:to>
                                    </p:set>
                                    <p:animEffect transition="in" filter="wipe(down)">
                                      <p:cBhvr>
                                        <p:cTn id="110" dur="500"/>
                                        <p:tgtEl>
                                          <p:spTgt spid="25"/>
                                        </p:tgtEl>
                                      </p:cBhvr>
                                    </p:animEffect>
                                  </p:childTnLst>
                                </p:cTn>
                              </p:par>
                              <p:par>
                                <p:cTn id="111" presetID="22" presetClass="entr" presetSubtype="4" fill="hold" grpId="0" nodeType="withEffect">
                                  <p:stCondLst>
                                    <p:cond delay="400"/>
                                  </p:stCondLst>
                                  <p:childTnLst>
                                    <p:set>
                                      <p:cBhvr>
                                        <p:cTn id="112" dur="1" fill="hold">
                                          <p:stCondLst>
                                            <p:cond delay="0"/>
                                          </p:stCondLst>
                                        </p:cTn>
                                        <p:tgtEl>
                                          <p:spTgt spid="26"/>
                                        </p:tgtEl>
                                        <p:attrNameLst>
                                          <p:attrName>style.visibility</p:attrName>
                                        </p:attrNameLst>
                                      </p:cBhvr>
                                      <p:to>
                                        <p:strVal val="visible"/>
                                      </p:to>
                                    </p:set>
                                    <p:animEffect transition="in" filter="wipe(down)">
                                      <p:cBhvr>
                                        <p:cTn id="113" dur="500"/>
                                        <p:tgtEl>
                                          <p:spTgt spid="26"/>
                                        </p:tgtEl>
                                      </p:cBhvr>
                                    </p:animEffect>
                                  </p:childTnLst>
                                </p:cTn>
                              </p:par>
                              <p:par>
                                <p:cTn id="114" presetID="22" presetClass="entr" presetSubtype="4" fill="hold" grpId="0" nodeType="withEffect">
                                  <p:stCondLst>
                                    <p:cond delay="600"/>
                                  </p:stCondLst>
                                  <p:childTnLst>
                                    <p:set>
                                      <p:cBhvr>
                                        <p:cTn id="115" dur="1" fill="hold">
                                          <p:stCondLst>
                                            <p:cond delay="0"/>
                                          </p:stCondLst>
                                        </p:cTn>
                                        <p:tgtEl>
                                          <p:spTgt spid="27"/>
                                        </p:tgtEl>
                                        <p:attrNameLst>
                                          <p:attrName>style.visibility</p:attrName>
                                        </p:attrNameLst>
                                      </p:cBhvr>
                                      <p:to>
                                        <p:strVal val="visible"/>
                                      </p:to>
                                    </p:set>
                                    <p:animEffect transition="in" filter="wipe(down)">
                                      <p:cBhvr>
                                        <p:cTn id="116" dur="500"/>
                                        <p:tgtEl>
                                          <p:spTgt spid="27"/>
                                        </p:tgtEl>
                                      </p:cBhvr>
                                    </p:animEffect>
                                  </p:childTnLst>
                                </p:cTn>
                              </p:par>
                            </p:childTnLst>
                          </p:cTn>
                        </p:par>
                        <p:par>
                          <p:cTn id="117" fill="hold">
                            <p:stCondLst>
                              <p:cond delay="7900"/>
                            </p:stCondLst>
                            <p:childTnLst>
                              <p:par>
                                <p:cTn id="118" presetID="22" presetClass="entr" presetSubtype="4" fill="hold" grpId="0" nodeType="afterEffect">
                                  <p:stCondLst>
                                    <p:cond delay="0"/>
                                  </p:stCondLst>
                                  <p:childTnLst>
                                    <p:set>
                                      <p:cBhvr>
                                        <p:cTn id="119" dur="1" fill="hold">
                                          <p:stCondLst>
                                            <p:cond delay="0"/>
                                          </p:stCondLst>
                                        </p:cTn>
                                        <p:tgtEl>
                                          <p:spTgt spid="28"/>
                                        </p:tgtEl>
                                        <p:attrNameLst>
                                          <p:attrName>style.visibility</p:attrName>
                                        </p:attrNameLst>
                                      </p:cBhvr>
                                      <p:to>
                                        <p:strVal val="visible"/>
                                      </p:to>
                                    </p:set>
                                    <p:animEffect transition="in" filter="wipe(down)">
                                      <p:cBhvr>
                                        <p:cTn id="120" dur="500"/>
                                        <p:tgtEl>
                                          <p:spTgt spid="28"/>
                                        </p:tgtEl>
                                      </p:cBhvr>
                                    </p:animEffect>
                                  </p:childTnLst>
                                </p:cTn>
                              </p:par>
                              <p:par>
                                <p:cTn id="121" presetID="22" presetClass="entr" presetSubtype="4" fill="hold" grpId="0" nodeType="withEffect">
                                  <p:stCondLst>
                                    <p:cond delay="200"/>
                                  </p:stCondLst>
                                  <p:childTnLst>
                                    <p:set>
                                      <p:cBhvr>
                                        <p:cTn id="122" dur="1" fill="hold">
                                          <p:stCondLst>
                                            <p:cond delay="0"/>
                                          </p:stCondLst>
                                        </p:cTn>
                                        <p:tgtEl>
                                          <p:spTgt spid="29"/>
                                        </p:tgtEl>
                                        <p:attrNameLst>
                                          <p:attrName>style.visibility</p:attrName>
                                        </p:attrNameLst>
                                      </p:cBhvr>
                                      <p:to>
                                        <p:strVal val="visible"/>
                                      </p:to>
                                    </p:set>
                                    <p:animEffect transition="in" filter="wipe(down)">
                                      <p:cBhvr>
                                        <p:cTn id="123" dur="500"/>
                                        <p:tgtEl>
                                          <p:spTgt spid="29"/>
                                        </p:tgtEl>
                                      </p:cBhvr>
                                    </p:animEffect>
                                  </p:childTnLst>
                                </p:cTn>
                              </p:par>
                              <p:par>
                                <p:cTn id="124" presetID="22" presetClass="entr" presetSubtype="4" fill="hold" grpId="0" nodeType="withEffect">
                                  <p:stCondLst>
                                    <p:cond delay="400"/>
                                  </p:stCondLst>
                                  <p:childTnLst>
                                    <p:set>
                                      <p:cBhvr>
                                        <p:cTn id="125" dur="1" fill="hold">
                                          <p:stCondLst>
                                            <p:cond delay="0"/>
                                          </p:stCondLst>
                                        </p:cTn>
                                        <p:tgtEl>
                                          <p:spTgt spid="30"/>
                                        </p:tgtEl>
                                        <p:attrNameLst>
                                          <p:attrName>style.visibility</p:attrName>
                                        </p:attrNameLst>
                                      </p:cBhvr>
                                      <p:to>
                                        <p:strVal val="visible"/>
                                      </p:to>
                                    </p:set>
                                    <p:animEffect transition="in" filter="wipe(down)">
                                      <p:cBhvr>
                                        <p:cTn id="126" dur="500"/>
                                        <p:tgtEl>
                                          <p:spTgt spid="30"/>
                                        </p:tgtEl>
                                      </p:cBhvr>
                                    </p:animEffect>
                                  </p:childTnLst>
                                </p:cTn>
                              </p:par>
                              <p:par>
                                <p:cTn id="127" presetID="22" presetClass="entr" presetSubtype="4" fill="hold" grpId="0" nodeType="withEffect">
                                  <p:stCondLst>
                                    <p:cond delay="600"/>
                                  </p:stCondLst>
                                  <p:childTnLst>
                                    <p:set>
                                      <p:cBhvr>
                                        <p:cTn id="128" dur="1" fill="hold">
                                          <p:stCondLst>
                                            <p:cond delay="0"/>
                                          </p:stCondLst>
                                        </p:cTn>
                                        <p:tgtEl>
                                          <p:spTgt spid="31"/>
                                        </p:tgtEl>
                                        <p:attrNameLst>
                                          <p:attrName>style.visibility</p:attrName>
                                        </p:attrNameLst>
                                      </p:cBhvr>
                                      <p:to>
                                        <p:strVal val="visible"/>
                                      </p:to>
                                    </p:set>
                                    <p:animEffect transition="in" filter="wipe(down)">
                                      <p:cBhvr>
                                        <p:cTn id="129" dur="500"/>
                                        <p:tgtEl>
                                          <p:spTgt spid="31"/>
                                        </p:tgtEl>
                                      </p:cBhvr>
                                    </p:animEffect>
                                  </p:childTnLst>
                                </p:cTn>
                              </p:par>
                            </p:childTnLst>
                          </p:cTn>
                        </p:par>
                        <p:par>
                          <p:cTn id="130" fill="hold">
                            <p:stCondLst>
                              <p:cond delay="8400"/>
                            </p:stCondLst>
                            <p:childTnLst>
                              <p:par>
                                <p:cTn id="131" presetID="12" presetClass="entr" presetSubtype="4" fill="hold" grpId="0" nodeType="afterEffect">
                                  <p:stCondLst>
                                    <p:cond delay="0"/>
                                  </p:stCondLst>
                                  <p:iterate type="lt">
                                    <p:tmPct val="50000"/>
                                  </p:iterate>
                                  <p:childTnLst>
                                    <p:set>
                                      <p:cBhvr>
                                        <p:cTn id="132" dur="1" fill="hold">
                                          <p:stCondLst>
                                            <p:cond delay="0"/>
                                          </p:stCondLst>
                                        </p:cTn>
                                        <p:tgtEl>
                                          <p:spTgt spid="23"/>
                                        </p:tgtEl>
                                        <p:attrNameLst>
                                          <p:attrName>style.visibility</p:attrName>
                                        </p:attrNameLst>
                                      </p:cBhvr>
                                      <p:to>
                                        <p:strVal val="visible"/>
                                      </p:to>
                                    </p:set>
                                    <p:anim calcmode="lin" valueType="num">
                                      <p:cBhvr additive="base">
                                        <p:cTn id="133" dur="200"/>
                                        <p:tgtEl>
                                          <p:spTgt spid="23"/>
                                        </p:tgtEl>
                                        <p:attrNameLst>
                                          <p:attrName>ppt_y</p:attrName>
                                        </p:attrNameLst>
                                      </p:cBhvr>
                                      <p:tavLst>
                                        <p:tav tm="0">
                                          <p:val>
                                            <p:strVal val="#ppt_y+#ppt_h*1.125000"/>
                                          </p:val>
                                        </p:tav>
                                        <p:tav tm="100000">
                                          <p:val>
                                            <p:strVal val="#ppt_y"/>
                                          </p:val>
                                        </p:tav>
                                      </p:tavLst>
                                    </p:anim>
                                    <p:animEffect transition="in" filter="wipe(up)">
                                      <p:cBhvr>
                                        <p:cTn id="134" dur="200"/>
                                        <p:tgtEl>
                                          <p:spTgt spid="23"/>
                                        </p:tgtEl>
                                      </p:cBhvr>
                                    </p:animEffect>
                                  </p:childTnLst>
                                </p:cTn>
                              </p:par>
                              <p:par>
                                <p:cTn id="135" presetID="12" presetClass="entr" presetSubtype="1" fill="hold" grpId="0" nodeType="withEffect">
                                  <p:stCondLst>
                                    <p:cond delay="0"/>
                                  </p:stCondLst>
                                  <p:childTnLst>
                                    <p:set>
                                      <p:cBhvr>
                                        <p:cTn id="136" dur="1" fill="hold">
                                          <p:stCondLst>
                                            <p:cond delay="0"/>
                                          </p:stCondLst>
                                        </p:cTn>
                                        <p:tgtEl>
                                          <p:spTgt spid="36"/>
                                        </p:tgtEl>
                                        <p:attrNameLst>
                                          <p:attrName>style.visibility</p:attrName>
                                        </p:attrNameLst>
                                      </p:cBhvr>
                                      <p:to>
                                        <p:strVal val="visible"/>
                                      </p:to>
                                    </p:set>
                                    <p:anim calcmode="lin" valueType="num">
                                      <p:cBhvr additive="base">
                                        <p:cTn id="137" dur="500"/>
                                        <p:tgtEl>
                                          <p:spTgt spid="36"/>
                                        </p:tgtEl>
                                        <p:attrNameLst>
                                          <p:attrName>ppt_y</p:attrName>
                                        </p:attrNameLst>
                                      </p:cBhvr>
                                      <p:tavLst>
                                        <p:tav tm="0">
                                          <p:val>
                                            <p:strVal val="#ppt_y-#ppt_h*1.125000"/>
                                          </p:val>
                                        </p:tav>
                                        <p:tav tm="100000">
                                          <p:val>
                                            <p:strVal val="#ppt_y"/>
                                          </p:val>
                                        </p:tav>
                                      </p:tavLst>
                                    </p:anim>
                                    <p:animEffect transition="in" filter="wipe(down)">
                                      <p:cBhvr>
                                        <p:cTn id="138" dur="500"/>
                                        <p:tgtEl>
                                          <p:spTgt spid="36"/>
                                        </p:tgtEl>
                                      </p:cBhvr>
                                    </p:animEffect>
                                  </p:childTnLst>
                                </p:cTn>
                              </p:par>
                              <p:par>
                                <p:cTn id="139" presetID="42" presetClass="entr" presetSubtype="0" fill="hold" grpId="0" nodeType="withEffect">
                                  <p:stCondLst>
                                    <p:cond delay="0"/>
                                  </p:stCondLst>
                                  <p:childTnLst>
                                    <p:set>
                                      <p:cBhvr>
                                        <p:cTn id="140" dur="1" fill="hold">
                                          <p:stCondLst>
                                            <p:cond delay="0"/>
                                          </p:stCondLst>
                                        </p:cTn>
                                        <p:tgtEl>
                                          <p:spTgt spid="37"/>
                                        </p:tgtEl>
                                        <p:attrNameLst>
                                          <p:attrName>style.visibility</p:attrName>
                                        </p:attrNameLst>
                                      </p:cBhvr>
                                      <p:to>
                                        <p:strVal val="visible"/>
                                      </p:to>
                                    </p:set>
                                    <p:animEffect transition="in" filter="fade">
                                      <p:cBhvr>
                                        <p:cTn id="141" dur="1000"/>
                                        <p:tgtEl>
                                          <p:spTgt spid="37"/>
                                        </p:tgtEl>
                                      </p:cBhvr>
                                    </p:animEffect>
                                    <p:anim calcmode="lin" valueType="num">
                                      <p:cBhvr>
                                        <p:cTn id="142" dur="1000" fill="hold"/>
                                        <p:tgtEl>
                                          <p:spTgt spid="37"/>
                                        </p:tgtEl>
                                        <p:attrNameLst>
                                          <p:attrName>ppt_x</p:attrName>
                                        </p:attrNameLst>
                                      </p:cBhvr>
                                      <p:tavLst>
                                        <p:tav tm="0">
                                          <p:val>
                                            <p:strVal val="#ppt_x"/>
                                          </p:val>
                                        </p:tav>
                                        <p:tav tm="100000">
                                          <p:val>
                                            <p:strVal val="#ppt_x"/>
                                          </p:val>
                                        </p:tav>
                                      </p:tavLst>
                                    </p:anim>
                                    <p:anim calcmode="lin" valueType="num">
                                      <p:cBhvr>
                                        <p:cTn id="143"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6" grpId="0"/>
      <p:bldP spid="7" grpId="0" animBg="1"/>
      <p:bldP spid="8" grpId="0" animBg="1"/>
      <p:bldP spid="9" grpId="0" animBg="1"/>
      <p:bldP spid="10" grpId="0" animBg="1"/>
      <p:bldP spid="11" grpId="0" animBg="1"/>
      <p:bldP spid="12" grpId="0" animBg="1"/>
      <p:bldP spid="13" grpId="0" animBg="1"/>
      <p:bldP spid="14" grpId="0" animBg="1"/>
      <p:bldP spid="15" grpId="0"/>
      <p:bldP spid="16" grpId="0"/>
      <p:bldP spid="17" grpId="0"/>
      <p:bldP spid="18" grpId="0"/>
      <p:bldP spid="19" grpId="0"/>
      <p:bldP spid="20" grpId="0" animBg="1"/>
      <p:bldP spid="21" grpId="0"/>
      <p:bldP spid="23" grpId="0"/>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5" grpId="0"/>
      <p:bldP spid="36" grpId="0"/>
      <p:bldP spid="3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图形 2"/>
          <p:cNvSpPr/>
          <p:nvPr/>
        </p:nvSpPr>
        <p:spPr>
          <a:xfrm flipV="1">
            <a:off x="0" y="0"/>
            <a:ext cx="10887408" cy="7947498"/>
          </a:xfrm>
          <a:custGeom>
            <a:avLst/>
            <a:gdLst>
              <a:gd name="connsiteX0" fmla="*/ 878602 w 11421828"/>
              <a:gd name="connsiteY0" fmla="*/ 1537554 h 8346720"/>
              <a:gd name="connsiteX1" fmla="*/ 2635807 w 11421828"/>
              <a:gd name="connsiteY1" fmla="*/ 3294758 h 8346720"/>
              <a:gd name="connsiteX2" fmla="*/ 3514409 w 11421828"/>
              <a:gd name="connsiteY2" fmla="*/ 3294758 h 8346720"/>
              <a:gd name="connsiteX3" fmla="*/ 3514409 w 11421828"/>
              <a:gd name="connsiteY3" fmla="*/ 3294758 h 8346720"/>
              <a:gd name="connsiteX4" fmla="*/ 4393011 w 11421828"/>
              <a:gd name="connsiteY4" fmla="*/ 4173361 h 8346720"/>
              <a:gd name="connsiteX5" fmla="*/ 4393011 w 11421828"/>
              <a:gd name="connsiteY5" fmla="*/ 4393011 h 8346720"/>
              <a:gd name="connsiteX6" fmla="*/ 6150216 w 11421828"/>
              <a:gd name="connsiteY6" fmla="*/ 6150216 h 8346720"/>
              <a:gd name="connsiteX7" fmla="*/ 7907420 w 11421828"/>
              <a:gd name="connsiteY7" fmla="*/ 6150216 h 8346720"/>
              <a:gd name="connsiteX8" fmla="*/ 11421829 w 11421828"/>
              <a:gd name="connsiteY8" fmla="*/ 8346721 h 8346720"/>
              <a:gd name="connsiteX9" fmla="*/ 0 w 11421828"/>
              <a:gd name="connsiteY9" fmla="*/ 8346721 h 8346720"/>
              <a:gd name="connsiteX10" fmla="*/ 0 w 11421828"/>
              <a:gd name="connsiteY10" fmla="*/ 0 h 8346720"/>
              <a:gd name="connsiteX11" fmla="*/ 0 w 11421828"/>
              <a:gd name="connsiteY11" fmla="*/ 0 h 8346720"/>
              <a:gd name="connsiteX12" fmla="*/ 878602 w 11421828"/>
              <a:gd name="connsiteY12" fmla="*/ 1537554 h 834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21828" h="8346720">
                <a:moveTo>
                  <a:pt x="878602" y="1537554"/>
                </a:moveTo>
                <a:cubicBezTo>
                  <a:pt x="878602" y="2635807"/>
                  <a:pt x="1757205" y="3294758"/>
                  <a:pt x="2635807" y="3294758"/>
                </a:cubicBezTo>
                <a:lnTo>
                  <a:pt x="3514409" y="3294758"/>
                </a:lnTo>
                <a:lnTo>
                  <a:pt x="3514409" y="3294758"/>
                </a:lnTo>
                <a:cubicBezTo>
                  <a:pt x="3953710" y="3294758"/>
                  <a:pt x="4393011" y="3734060"/>
                  <a:pt x="4393011" y="4173361"/>
                </a:cubicBezTo>
                <a:lnTo>
                  <a:pt x="4393011" y="4393011"/>
                </a:lnTo>
                <a:cubicBezTo>
                  <a:pt x="4393011" y="5491264"/>
                  <a:pt x="5271614" y="6150216"/>
                  <a:pt x="6150216" y="6150216"/>
                </a:cubicBezTo>
                <a:lnTo>
                  <a:pt x="7907420" y="6150216"/>
                </a:lnTo>
                <a:cubicBezTo>
                  <a:pt x="9444974" y="6150216"/>
                  <a:pt x="10762878" y="7028818"/>
                  <a:pt x="11421829" y="8346721"/>
                </a:cubicBezTo>
                <a:lnTo>
                  <a:pt x="0" y="8346721"/>
                </a:lnTo>
                <a:lnTo>
                  <a:pt x="0" y="0"/>
                </a:lnTo>
                <a:lnTo>
                  <a:pt x="0" y="0"/>
                </a:lnTo>
                <a:cubicBezTo>
                  <a:pt x="439301" y="439301"/>
                  <a:pt x="878602" y="878602"/>
                  <a:pt x="878602" y="1537554"/>
                </a:cubicBezTo>
                <a:close/>
              </a:path>
            </a:pathLst>
          </a:custGeom>
          <a:gradFill>
            <a:gsLst>
              <a:gs pos="39000">
                <a:schemeClr val="accent1">
                  <a:lumMod val="5000"/>
                  <a:lumOff val="95000"/>
                  <a:alpha val="49000"/>
                </a:schemeClr>
              </a:gs>
              <a:gs pos="100000">
                <a:srgbClr val="75E1B3">
                  <a:alpha val="41000"/>
                </a:srgbClr>
              </a:gs>
            </a:gsLst>
            <a:lin ang="7800000" scaled="0"/>
          </a:gradFill>
          <a:ln w="2196465" cap="flat">
            <a:noFill/>
            <a:prstDash val="solid"/>
            <a:miter/>
          </a:ln>
        </p:spPr>
        <p:txBody>
          <a:bodyPr rtlCol="0" anchor="ctr"/>
          <a:lstStyle/>
          <a:p>
            <a:endParaRPr lang="zh-CN" altLang="en-US">
              <a:cs typeface="+mn-ea"/>
              <a:sym typeface="+mn-lt"/>
            </a:endParaRPr>
          </a:p>
        </p:txBody>
      </p:sp>
      <p:pic>
        <p:nvPicPr>
          <p:cNvPr id="10" name="图形 9"/>
          <p:cNvPicPr>
            <a:picLocks noChangeAspect="1"/>
          </p:cNvPicPr>
          <p:nvPr/>
        </p:nvPicPr>
        <p:blipFill>
          <a:blip r:embed="rId1"/>
          <a:stretch>
            <a:fillRect/>
          </a:stretch>
        </p:blipFill>
        <p:spPr>
          <a:xfrm>
            <a:off x="4202349" y="961590"/>
            <a:ext cx="7704306" cy="4728850"/>
          </a:xfrm>
          <a:prstGeom prst="rect">
            <a:avLst/>
          </a:prstGeom>
        </p:spPr>
      </p:pic>
      <p:sp>
        <p:nvSpPr>
          <p:cNvPr id="22" name="文本框 21"/>
          <p:cNvSpPr txBox="1"/>
          <p:nvPr/>
        </p:nvSpPr>
        <p:spPr>
          <a:xfrm>
            <a:off x="4554751" y="2079099"/>
            <a:ext cx="7141028" cy="1200329"/>
          </a:xfrm>
          <a:prstGeom prst="rect">
            <a:avLst/>
          </a:prstGeom>
          <a:noFill/>
        </p:spPr>
        <p:txBody>
          <a:bodyPr wrap="square" rtlCol="0">
            <a:spAutoFit/>
          </a:bodyPr>
          <a:lstStyle>
            <a:defPPr>
              <a:defRPr lang="zh-CN"/>
            </a:defPPr>
            <a:lvl1pPr algn="ctr">
              <a:defRPr sz="7200" b="1">
                <a:solidFill>
                  <a:srgbClr val="E48700"/>
                </a:solidFill>
                <a:cs typeface="+mn-ea"/>
              </a:defRPr>
            </a:lvl1pPr>
          </a:lstStyle>
          <a:p>
            <a:r>
              <a:rPr lang="zh-CN" altLang="en-US" dirty="0">
                <a:sym typeface="+mn-lt"/>
              </a:rPr>
              <a:t>项目成果展示</a:t>
            </a:r>
            <a:endParaRPr lang="zh-CN" altLang="en-US" dirty="0">
              <a:sym typeface="+mn-lt"/>
            </a:endParaRPr>
          </a:p>
        </p:txBody>
      </p:sp>
      <p:sp>
        <p:nvSpPr>
          <p:cNvPr id="23" name="文本框 22"/>
          <p:cNvSpPr txBox="1"/>
          <p:nvPr/>
        </p:nvSpPr>
        <p:spPr>
          <a:xfrm>
            <a:off x="5369216" y="3371705"/>
            <a:ext cx="5518192" cy="549061"/>
          </a:xfrm>
          <a:prstGeom prst="rect">
            <a:avLst/>
          </a:prstGeom>
          <a:noFill/>
        </p:spPr>
        <p:txBody>
          <a:bodyPr wrap="square" rtlCol="0">
            <a:spAutoFit/>
          </a:bodyPr>
          <a:lstStyle/>
          <a:p>
            <a:pPr>
              <a:lnSpc>
                <a:spcPct val="130000"/>
              </a:lnSpc>
            </a:pPr>
            <a:r>
              <a:rPr lang="zh-CN" altLang="en-US" sz="1200" dirty="0">
                <a:solidFill>
                  <a:srgbClr val="E48700"/>
                </a:solidFill>
                <a:cs typeface="+mn-ea"/>
                <a:sym typeface="+mn-lt"/>
              </a:rPr>
              <a:t>请在此添加文字说明，请在此添加文字说明。请在此添加文字说明，请在此添加文字说明。</a:t>
            </a:r>
            <a:endParaRPr lang="en-US" altLang="zh-CN" sz="1200" dirty="0">
              <a:solidFill>
                <a:srgbClr val="E48700"/>
              </a:solidFill>
              <a:cs typeface="+mn-ea"/>
              <a:sym typeface="+mn-lt"/>
            </a:endParaRPr>
          </a:p>
        </p:txBody>
      </p:sp>
      <p:sp>
        <p:nvSpPr>
          <p:cNvPr id="24" name="文本框 23"/>
          <p:cNvSpPr txBox="1"/>
          <p:nvPr/>
        </p:nvSpPr>
        <p:spPr>
          <a:xfrm>
            <a:off x="809347" y="1850091"/>
            <a:ext cx="2970069" cy="2123658"/>
          </a:xfrm>
          <a:prstGeom prst="rect">
            <a:avLst/>
          </a:prstGeom>
          <a:noFill/>
        </p:spPr>
        <p:txBody>
          <a:bodyPr wrap="square" rtlCol="0">
            <a:spAutoFit/>
          </a:bodyPr>
          <a:lstStyle/>
          <a:p>
            <a:r>
              <a:rPr lang="en-US" altLang="zh-CN" sz="6600" b="1" dirty="0">
                <a:solidFill>
                  <a:srgbClr val="E48700"/>
                </a:solidFill>
                <a:cs typeface="+mn-ea"/>
                <a:sym typeface="+mn-lt"/>
              </a:rPr>
              <a:t>PART </a:t>
            </a:r>
            <a:endParaRPr lang="en-US" altLang="zh-CN" sz="6600" b="1" dirty="0">
              <a:solidFill>
                <a:srgbClr val="E48700"/>
              </a:solidFill>
              <a:cs typeface="+mn-ea"/>
              <a:sym typeface="+mn-lt"/>
            </a:endParaRPr>
          </a:p>
          <a:p>
            <a:r>
              <a:rPr lang="en-US" altLang="zh-CN" sz="6600" b="1" dirty="0">
                <a:solidFill>
                  <a:srgbClr val="E48700"/>
                </a:solidFill>
                <a:cs typeface="+mn-ea"/>
                <a:sym typeface="+mn-lt"/>
              </a:rPr>
              <a:t>THREE</a:t>
            </a:r>
            <a:endParaRPr lang="zh-CN" altLang="en-US" sz="6600" b="1" dirty="0">
              <a:solidFill>
                <a:srgbClr val="E48700"/>
              </a:solidFill>
              <a:cs typeface="+mn-ea"/>
              <a:sym typeface="+mn-lt"/>
            </a:endParaRPr>
          </a:p>
        </p:txBody>
      </p:sp>
      <p:pic>
        <p:nvPicPr>
          <p:cNvPr id="26" name="图形 25"/>
          <p:cNvPicPr>
            <a:picLocks noChangeAspect="1"/>
          </p:cNvPicPr>
          <p:nvPr/>
        </p:nvPicPr>
        <p:blipFill>
          <a:blip r:embed="rId2" cstate="screen"/>
          <a:stretch>
            <a:fillRect/>
          </a:stretch>
        </p:blipFill>
        <p:spPr>
          <a:xfrm>
            <a:off x="10887408" y="476509"/>
            <a:ext cx="775335" cy="183632"/>
          </a:xfrm>
          <a:prstGeom prst="rect">
            <a:avLst/>
          </a:prstGeom>
        </p:spPr>
      </p:pic>
      <p:grpSp>
        <p:nvGrpSpPr>
          <p:cNvPr id="9" name="图形 49"/>
          <p:cNvGrpSpPr/>
          <p:nvPr/>
        </p:nvGrpSpPr>
        <p:grpSpPr>
          <a:xfrm>
            <a:off x="864923" y="545525"/>
            <a:ext cx="2380974" cy="415633"/>
            <a:chOff x="864923" y="545525"/>
            <a:chExt cx="2380974" cy="415633"/>
          </a:xfrm>
        </p:grpSpPr>
        <p:grpSp>
          <p:nvGrpSpPr>
            <p:cNvPr id="11" name="图形 49"/>
            <p:cNvGrpSpPr/>
            <p:nvPr/>
          </p:nvGrpSpPr>
          <p:grpSpPr>
            <a:xfrm>
              <a:off x="864923" y="545525"/>
              <a:ext cx="634681" cy="415194"/>
              <a:chOff x="864923" y="545525"/>
              <a:chExt cx="634681" cy="415194"/>
            </a:xfrm>
            <a:solidFill>
              <a:srgbClr val="79D296"/>
            </a:solidFill>
          </p:grpSpPr>
          <p:sp>
            <p:nvSpPr>
              <p:cNvPr id="14" name="任意多边形: 形状 13"/>
              <p:cNvSpPr/>
              <p:nvPr/>
            </p:nvSpPr>
            <p:spPr>
              <a:xfrm>
                <a:off x="864923" y="545525"/>
                <a:ext cx="417023" cy="415194"/>
              </a:xfrm>
              <a:custGeom>
                <a:avLst/>
                <a:gdLst>
                  <a:gd name="connsiteX0" fmla="*/ 208512 w 417023"/>
                  <a:gd name="connsiteY0" fmla="*/ 415195 h 415194"/>
                  <a:gd name="connsiteX1" fmla="*/ 0 w 417023"/>
                  <a:gd name="connsiteY1" fmla="*/ 208512 h 415194"/>
                  <a:gd name="connsiteX2" fmla="*/ 208512 w 417023"/>
                  <a:gd name="connsiteY2" fmla="*/ 0 h 415194"/>
                  <a:gd name="connsiteX3" fmla="*/ 417024 w 417023"/>
                  <a:gd name="connsiteY3" fmla="*/ 208512 h 415194"/>
                  <a:gd name="connsiteX4" fmla="*/ 208512 w 417023"/>
                  <a:gd name="connsiteY4" fmla="*/ 415195 h 415194"/>
                  <a:gd name="connsiteX5" fmla="*/ 208512 w 417023"/>
                  <a:gd name="connsiteY5" fmla="*/ 45726 h 415194"/>
                  <a:gd name="connsiteX6" fmla="*/ 45726 w 417023"/>
                  <a:gd name="connsiteY6" fmla="*/ 208512 h 415194"/>
                  <a:gd name="connsiteX7" fmla="*/ 208512 w 417023"/>
                  <a:gd name="connsiteY7" fmla="*/ 371298 h 415194"/>
                  <a:gd name="connsiteX8" fmla="*/ 371298 w 417023"/>
                  <a:gd name="connsiteY8" fmla="*/ 208512 h 415194"/>
                  <a:gd name="connsiteX9" fmla="*/ 208512 w 417023"/>
                  <a:gd name="connsiteY9" fmla="*/ 45726 h 415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023" h="415194">
                    <a:moveTo>
                      <a:pt x="208512" y="415195"/>
                    </a:moveTo>
                    <a:cubicBezTo>
                      <a:pt x="93282" y="415195"/>
                      <a:pt x="0" y="321913"/>
                      <a:pt x="0" y="208512"/>
                    </a:cubicBezTo>
                    <a:cubicBezTo>
                      <a:pt x="0" y="93282"/>
                      <a:pt x="93282" y="0"/>
                      <a:pt x="208512" y="0"/>
                    </a:cubicBezTo>
                    <a:cubicBezTo>
                      <a:pt x="323742" y="0"/>
                      <a:pt x="417024" y="93282"/>
                      <a:pt x="417024" y="208512"/>
                    </a:cubicBezTo>
                    <a:cubicBezTo>
                      <a:pt x="415195" y="321913"/>
                      <a:pt x="321913" y="415195"/>
                      <a:pt x="208512" y="415195"/>
                    </a:cubicBezTo>
                    <a:close/>
                    <a:moveTo>
                      <a:pt x="208512" y="45726"/>
                    </a:moveTo>
                    <a:cubicBezTo>
                      <a:pt x="118888" y="45726"/>
                      <a:pt x="45726" y="118888"/>
                      <a:pt x="45726" y="208512"/>
                    </a:cubicBezTo>
                    <a:cubicBezTo>
                      <a:pt x="45726" y="298136"/>
                      <a:pt x="118888" y="371298"/>
                      <a:pt x="208512" y="371298"/>
                    </a:cubicBezTo>
                    <a:cubicBezTo>
                      <a:pt x="298135" y="371298"/>
                      <a:pt x="371298" y="298136"/>
                      <a:pt x="371298" y="208512"/>
                    </a:cubicBezTo>
                    <a:cubicBezTo>
                      <a:pt x="371298" y="118888"/>
                      <a:pt x="298135" y="45726"/>
                      <a:pt x="208512" y="45726"/>
                    </a:cubicBezTo>
                    <a:close/>
                  </a:path>
                </a:pathLst>
              </a:custGeom>
              <a:solidFill>
                <a:srgbClr val="79D296"/>
              </a:solidFill>
              <a:ln w="18210" cap="flat">
                <a:noFill/>
                <a:prstDash val="solid"/>
                <a:miter/>
              </a:ln>
            </p:spPr>
            <p:txBody>
              <a:bodyPr rtlCol="0" anchor="ctr"/>
              <a:lstStyle/>
              <a:p>
                <a:endParaRPr lang="zh-CN" altLang="en-US">
                  <a:cs typeface="+mn-ea"/>
                  <a:sym typeface="+mn-lt"/>
                </a:endParaRPr>
              </a:p>
            </p:txBody>
          </p:sp>
          <p:sp>
            <p:nvSpPr>
              <p:cNvPr id="15" name="任意多边形: 形状 14"/>
              <p:cNvSpPr/>
              <p:nvPr/>
            </p:nvSpPr>
            <p:spPr>
              <a:xfrm>
                <a:off x="1082580" y="545525"/>
                <a:ext cx="417023" cy="415194"/>
              </a:xfrm>
              <a:custGeom>
                <a:avLst/>
                <a:gdLst>
                  <a:gd name="connsiteX0" fmla="*/ 208512 w 417023"/>
                  <a:gd name="connsiteY0" fmla="*/ 415195 h 415194"/>
                  <a:gd name="connsiteX1" fmla="*/ 0 w 417023"/>
                  <a:gd name="connsiteY1" fmla="*/ 206683 h 415194"/>
                  <a:gd name="connsiteX2" fmla="*/ 208512 w 417023"/>
                  <a:gd name="connsiteY2" fmla="*/ 0 h 415194"/>
                  <a:gd name="connsiteX3" fmla="*/ 417024 w 417023"/>
                  <a:gd name="connsiteY3" fmla="*/ 208512 h 415194"/>
                  <a:gd name="connsiteX4" fmla="*/ 208512 w 417023"/>
                  <a:gd name="connsiteY4" fmla="*/ 415195 h 415194"/>
                  <a:gd name="connsiteX5" fmla="*/ 208512 w 417023"/>
                  <a:gd name="connsiteY5" fmla="*/ 45726 h 415194"/>
                  <a:gd name="connsiteX6" fmla="*/ 45726 w 417023"/>
                  <a:gd name="connsiteY6" fmla="*/ 208512 h 415194"/>
                  <a:gd name="connsiteX7" fmla="*/ 208512 w 417023"/>
                  <a:gd name="connsiteY7" fmla="*/ 371298 h 415194"/>
                  <a:gd name="connsiteX8" fmla="*/ 371298 w 417023"/>
                  <a:gd name="connsiteY8" fmla="*/ 208512 h 415194"/>
                  <a:gd name="connsiteX9" fmla="*/ 208512 w 417023"/>
                  <a:gd name="connsiteY9" fmla="*/ 45726 h 415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023" h="415194">
                    <a:moveTo>
                      <a:pt x="208512" y="415195"/>
                    </a:moveTo>
                    <a:cubicBezTo>
                      <a:pt x="93282" y="415195"/>
                      <a:pt x="0" y="321913"/>
                      <a:pt x="0" y="206683"/>
                    </a:cubicBezTo>
                    <a:cubicBezTo>
                      <a:pt x="0" y="93282"/>
                      <a:pt x="93282" y="0"/>
                      <a:pt x="208512" y="0"/>
                    </a:cubicBezTo>
                    <a:cubicBezTo>
                      <a:pt x="323742" y="0"/>
                      <a:pt x="417024" y="93282"/>
                      <a:pt x="417024" y="208512"/>
                    </a:cubicBezTo>
                    <a:cubicBezTo>
                      <a:pt x="417024" y="321913"/>
                      <a:pt x="323742" y="415195"/>
                      <a:pt x="208512" y="415195"/>
                    </a:cubicBezTo>
                    <a:close/>
                    <a:moveTo>
                      <a:pt x="208512" y="45726"/>
                    </a:moveTo>
                    <a:cubicBezTo>
                      <a:pt x="118888" y="45726"/>
                      <a:pt x="45726" y="118888"/>
                      <a:pt x="45726" y="208512"/>
                    </a:cubicBezTo>
                    <a:cubicBezTo>
                      <a:pt x="45726" y="298136"/>
                      <a:pt x="118888" y="371298"/>
                      <a:pt x="208512" y="371298"/>
                    </a:cubicBezTo>
                    <a:cubicBezTo>
                      <a:pt x="298136" y="371298"/>
                      <a:pt x="371298" y="298136"/>
                      <a:pt x="371298" y="208512"/>
                    </a:cubicBezTo>
                    <a:cubicBezTo>
                      <a:pt x="371298" y="118888"/>
                      <a:pt x="298136" y="45726"/>
                      <a:pt x="208512" y="45726"/>
                    </a:cubicBezTo>
                    <a:close/>
                  </a:path>
                </a:pathLst>
              </a:custGeom>
              <a:solidFill>
                <a:srgbClr val="79D296"/>
              </a:solidFill>
              <a:ln w="18210" cap="flat">
                <a:noFill/>
                <a:prstDash val="solid"/>
                <a:miter/>
              </a:ln>
            </p:spPr>
            <p:txBody>
              <a:bodyPr rtlCol="0" anchor="ctr"/>
              <a:lstStyle/>
              <a:p>
                <a:endParaRPr lang="zh-CN" altLang="en-US">
                  <a:cs typeface="+mn-ea"/>
                  <a:sym typeface="+mn-lt"/>
                </a:endParaRPr>
              </a:p>
            </p:txBody>
          </p:sp>
        </p:grpSp>
        <p:sp>
          <p:nvSpPr>
            <p:cNvPr id="12" name="文本框 11"/>
            <p:cNvSpPr txBox="1"/>
            <p:nvPr/>
          </p:nvSpPr>
          <p:spPr>
            <a:xfrm>
              <a:off x="1522360" y="580733"/>
              <a:ext cx="944489" cy="380425"/>
            </a:xfrm>
            <a:prstGeom prst="rect">
              <a:avLst/>
            </a:prstGeom>
            <a:noFill/>
          </p:spPr>
          <p:txBody>
            <a:bodyPr wrap="none" rtlCol="0">
              <a:spAutoFit/>
            </a:bodyPr>
            <a:lstStyle/>
            <a:p>
              <a:pPr algn="l"/>
              <a:r>
                <a:rPr lang="zh-CN" altLang="en-US" sz="1870" spc="0" baseline="0">
                  <a:solidFill>
                    <a:srgbClr val="6CC1AA"/>
                  </a:solidFill>
                  <a:cs typeface="+mn-ea"/>
                  <a:sym typeface="+mn-lt"/>
                  <a:rtl val="0"/>
                </a:rPr>
                <a:t>YOUR </a:t>
              </a:r>
              <a:endParaRPr lang="zh-CN" altLang="en-US" sz="1870" spc="0" baseline="0">
                <a:solidFill>
                  <a:srgbClr val="6CC1AA"/>
                </a:solidFill>
                <a:cs typeface="+mn-ea"/>
                <a:sym typeface="+mn-lt"/>
                <a:rtl val="0"/>
              </a:endParaRPr>
            </a:p>
          </p:txBody>
        </p:sp>
        <p:sp>
          <p:nvSpPr>
            <p:cNvPr id="13" name="文本框 12"/>
            <p:cNvSpPr txBox="1"/>
            <p:nvPr/>
          </p:nvSpPr>
          <p:spPr>
            <a:xfrm>
              <a:off x="2370336" y="580733"/>
              <a:ext cx="875561" cy="380425"/>
            </a:xfrm>
            <a:prstGeom prst="rect">
              <a:avLst/>
            </a:prstGeom>
            <a:noFill/>
          </p:spPr>
          <p:txBody>
            <a:bodyPr wrap="none" rtlCol="0">
              <a:spAutoFit/>
            </a:bodyPr>
            <a:lstStyle/>
            <a:p>
              <a:pPr algn="l"/>
              <a:r>
                <a:rPr lang="zh-CN" altLang="en-US" sz="1870" spc="0" baseline="0" dirty="0">
                  <a:solidFill>
                    <a:srgbClr val="6CC1AA"/>
                  </a:solidFill>
                  <a:cs typeface="+mn-ea"/>
                  <a:sym typeface="+mn-lt"/>
                  <a:rtl val="0"/>
                </a:rPr>
                <a:t>LOGO</a:t>
              </a:r>
              <a:endParaRPr lang="zh-CN" altLang="en-US" sz="1870" spc="0" baseline="0" dirty="0">
                <a:solidFill>
                  <a:srgbClr val="6CC1AA"/>
                </a:solidFill>
                <a:cs typeface="+mn-ea"/>
                <a:sym typeface="+mn-lt"/>
                <a:rtl val="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anim calcmode="lin" valueType="num">
                                      <p:cBhvr>
                                        <p:cTn id="14" dur="1000" fill="hold"/>
                                        <p:tgtEl>
                                          <p:spTgt spid="22"/>
                                        </p:tgtEl>
                                        <p:attrNameLst>
                                          <p:attrName>ppt_x</p:attrName>
                                        </p:attrNameLst>
                                      </p:cBhvr>
                                      <p:tavLst>
                                        <p:tav tm="0">
                                          <p:val>
                                            <p:strVal val="#ppt_x"/>
                                          </p:val>
                                        </p:tav>
                                        <p:tav tm="100000">
                                          <p:val>
                                            <p:strVal val="#ppt_x"/>
                                          </p:val>
                                        </p:tav>
                                      </p:tavLst>
                                    </p:anim>
                                    <p:anim calcmode="lin" valueType="num">
                                      <p:cBhvr>
                                        <p:cTn id="15" dur="1000" fill="hold"/>
                                        <p:tgtEl>
                                          <p:spTgt spid="2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anim calcmode="lin" valueType="num">
                                      <p:cBhvr>
                                        <p:cTn id="20" dur="1000" fill="hold"/>
                                        <p:tgtEl>
                                          <p:spTgt spid="23"/>
                                        </p:tgtEl>
                                        <p:attrNameLst>
                                          <p:attrName>ppt_x</p:attrName>
                                        </p:attrNameLst>
                                      </p:cBhvr>
                                      <p:tavLst>
                                        <p:tav tm="0">
                                          <p:val>
                                            <p:strVal val="#ppt_x"/>
                                          </p:val>
                                        </p:tav>
                                        <p:tav tm="100000">
                                          <p:val>
                                            <p:strVal val="#ppt_x"/>
                                          </p:val>
                                        </p:tav>
                                      </p:tavLst>
                                    </p:anim>
                                    <p:anim calcmode="lin" valueType="num">
                                      <p:cBhvr>
                                        <p:cTn id="21" dur="1000" fill="hold"/>
                                        <p:tgtEl>
                                          <p:spTgt spid="23"/>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GrpSpPr/>
          <p:nvPr/>
        </p:nvGrpSpPr>
        <p:grpSpPr>
          <a:xfrm>
            <a:off x="1027185" y="2237504"/>
            <a:ext cx="1541390" cy="1541390"/>
            <a:chOff x="668777" y="1699204"/>
            <a:chExt cx="1071581" cy="1071581"/>
          </a:xfrm>
        </p:grpSpPr>
        <p:sp>
          <p:nvSpPr>
            <p:cNvPr id="3" name="椭圆 2"/>
            <p:cNvSpPr/>
            <p:nvPr/>
          </p:nvSpPr>
          <p:spPr>
            <a:xfrm>
              <a:off x="668777" y="1699204"/>
              <a:ext cx="1071581" cy="1071581"/>
            </a:xfrm>
            <a:prstGeom prst="ellipse">
              <a:avLst/>
            </a:prstGeom>
            <a:solidFill>
              <a:sysClr val="window" lastClr="FFFFFF"/>
            </a:solidFill>
            <a:ln w="38100" cap="flat" cmpd="sng" algn="ctr">
              <a:solidFill>
                <a:srgbClr val="E7E6E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75000"/>
                    <a:lumOff val="25000"/>
                  </a:prstClr>
                </a:solidFill>
                <a:effectLst/>
                <a:uLnTx/>
                <a:uFillTx/>
                <a:cs typeface="+mn-ea"/>
                <a:sym typeface="+mn-lt"/>
              </a:endParaRPr>
            </a:p>
          </p:txBody>
        </p:sp>
        <p:pic>
          <p:nvPicPr>
            <p:cNvPr id="4" name="图片 3"/>
            <p:cNvPicPr>
              <a:picLocks noChangeAspect="1"/>
            </p:cNvPicPr>
            <p:nvPr/>
          </p:nvPicPr>
          <p:blipFill>
            <a:blip r:embed="rId1" cstate="screen">
              <a:grayscl/>
              <a:extLst>
                <a:ext uri="{BEBA8EAE-BF5A-486C-A8C5-ECC9F3942E4B}">
                  <a14:imgProps xmlns:a14="http://schemas.microsoft.com/office/drawing/2010/main">
                    <a14:imgLayer r:embed="rId2">
                      <a14:imgEffect>
                        <a14:brightnessContrast bright="40000" contrast="-40000"/>
                      </a14:imgEffect>
                    </a14:imgLayer>
                  </a14:imgProps>
                </a:ext>
              </a:extLst>
            </a:blip>
            <a:stretch>
              <a:fillRect/>
            </a:stretch>
          </p:blipFill>
          <p:spPr>
            <a:xfrm>
              <a:off x="823348" y="1864716"/>
              <a:ext cx="762437" cy="740557"/>
            </a:xfrm>
            <a:prstGeom prst="rect">
              <a:avLst/>
            </a:prstGeom>
          </p:spPr>
        </p:pic>
      </p:grpSp>
      <p:grpSp>
        <p:nvGrpSpPr>
          <p:cNvPr id="5" name="组合 4"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GrpSpPr/>
          <p:nvPr/>
        </p:nvGrpSpPr>
        <p:grpSpPr>
          <a:xfrm rot="758427">
            <a:off x="8258432" y="3731832"/>
            <a:ext cx="876566" cy="655480"/>
            <a:chOff x="6054436" y="2405136"/>
            <a:chExt cx="849821" cy="635481"/>
          </a:xfrm>
          <a:effectLst>
            <a:outerShdw blurRad="381000" dist="101600" dir="2700000" algn="ctr" rotWithShape="0">
              <a:srgbClr val="000000">
                <a:alpha val="30000"/>
              </a:srgbClr>
            </a:outerShdw>
          </a:effectLst>
        </p:grpSpPr>
        <p:sp>
          <p:nvSpPr>
            <p:cNvPr id="6" name="Freeform 133"/>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59818"/>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7" name="Freeform 134"/>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59818">
                <a:lumMod val="60000"/>
                <a:lumOff val="40000"/>
              </a:srgb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8" name="Freeform 135"/>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59818">
                <a:lumMod val="20000"/>
                <a:lumOff val="80000"/>
              </a:srgb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9" name="Freeform 107"/>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1">
                <a:alpha val="77000"/>
              </a:schemeClr>
            </a:solidFill>
            <a:ln>
              <a:noFill/>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10" name="Freeform 107"/>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1">
                <a:alpha val="77000"/>
              </a:schemeClr>
            </a:solidFill>
            <a:ln>
              <a:noFill/>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11" name="Freeform 108"/>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chemeClr val="accent1"/>
            </a:solidFill>
            <a:ln>
              <a:noFill/>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12" name="Oval 113"/>
            <p:cNvSpPr>
              <a:spLocks noChangeArrowheads="1"/>
            </p:cNvSpPr>
            <p:nvPr/>
          </p:nvSpPr>
          <p:spPr bwMode="auto">
            <a:xfrm rot="2700000">
              <a:off x="6568043" y="2481147"/>
              <a:ext cx="117123" cy="114085"/>
            </a:xfrm>
            <a:prstGeom prst="ellipse">
              <a:avLst/>
            </a:prstGeom>
            <a:solidFill>
              <a:sysClr val="window" lastClr="FFFFFF">
                <a:alpha val="78000"/>
              </a:sysClr>
            </a:solidFill>
            <a:ln>
              <a:noFill/>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13" name="Oval 116"/>
            <p:cNvSpPr>
              <a:spLocks noChangeArrowheads="1"/>
            </p:cNvSpPr>
            <p:nvPr/>
          </p:nvSpPr>
          <p:spPr bwMode="auto">
            <a:xfrm rot="2700000">
              <a:off x="6500229" y="2593093"/>
              <a:ext cx="70303" cy="72640"/>
            </a:xfrm>
            <a:prstGeom prst="ellipse">
              <a:avLst/>
            </a:prstGeom>
            <a:solidFill>
              <a:sysClr val="window" lastClr="FFFFFF">
                <a:alpha val="78000"/>
              </a:sysClr>
            </a:solidFill>
            <a:ln>
              <a:noFill/>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14" name="Oval 119"/>
            <p:cNvSpPr>
              <a:spLocks noChangeArrowheads="1"/>
            </p:cNvSpPr>
            <p:nvPr/>
          </p:nvSpPr>
          <p:spPr bwMode="auto">
            <a:xfrm rot="2700000">
              <a:off x="6447912" y="2674106"/>
              <a:ext cx="43239" cy="42313"/>
            </a:xfrm>
            <a:prstGeom prst="ellipse">
              <a:avLst/>
            </a:prstGeom>
            <a:solidFill>
              <a:sysClr val="window" lastClr="FFFFFF">
                <a:alpha val="78000"/>
              </a:sysClr>
            </a:solidFill>
            <a:ln>
              <a:noFill/>
            </a:ln>
          </p:spPr>
          <p:txBody>
            <a:bodyPr/>
            <a:lstStyle/>
            <a:p>
              <a:pPr marL="0" marR="0" lvl="0" indent="0" defTabSz="1218565"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dirty="0">
                <a:ln>
                  <a:noFill/>
                </a:ln>
                <a:solidFill>
                  <a:prstClr val="black">
                    <a:lumMod val="75000"/>
                    <a:lumOff val="25000"/>
                  </a:prstClr>
                </a:solidFill>
                <a:effectLst/>
                <a:uLnTx/>
                <a:uFillTx/>
                <a:cs typeface="+mn-ea"/>
                <a:sym typeface="+mn-lt"/>
              </a:endParaRPr>
            </a:p>
          </p:txBody>
        </p:sp>
      </p:grpSp>
      <p:grpSp>
        <p:nvGrpSpPr>
          <p:cNvPr id="15" name="组合 14"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GrpSpPr/>
          <p:nvPr/>
        </p:nvGrpSpPr>
        <p:grpSpPr>
          <a:xfrm>
            <a:off x="3674244" y="2334037"/>
            <a:ext cx="1710062" cy="1710062"/>
            <a:chOff x="668777" y="1699204"/>
            <a:chExt cx="1071581" cy="1071581"/>
          </a:xfrm>
        </p:grpSpPr>
        <p:sp>
          <p:nvSpPr>
            <p:cNvPr id="16" name="椭圆 15"/>
            <p:cNvSpPr/>
            <p:nvPr/>
          </p:nvSpPr>
          <p:spPr>
            <a:xfrm>
              <a:off x="668777" y="1699204"/>
              <a:ext cx="1071581" cy="1071581"/>
            </a:xfrm>
            <a:prstGeom prst="ellipse">
              <a:avLst/>
            </a:prstGeom>
            <a:solidFill>
              <a:sysClr val="window" lastClr="FFFFFF"/>
            </a:solidFill>
            <a:ln w="38100" cap="flat" cmpd="sng" algn="ctr">
              <a:solidFill>
                <a:srgbClr val="E7E6E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75000"/>
                    <a:lumOff val="25000"/>
                  </a:prstClr>
                </a:solidFill>
                <a:effectLst/>
                <a:uLnTx/>
                <a:uFillTx/>
                <a:cs typeface="+mn-ea"/>
                <a:sym typeface="+mn-lt"/>
              </a:endParaRPr>
            </a:p>
          </p:txBody>
        </p:sp>
        <p:pic>
          <p:nvPicPr>
            <p:cNvPr id="17" name="图片 16"/>
            <p:cNvPicPr>
              <a:picLocks noChangeAspect="1"/>
            </p:cNvPicPr>
            <p:nvPr/>
          </p:nvPicPr>
          <p:blipFill>
            <a:blip r:embed="rId3" cstate="screen">
              <a:grayscl/>
              <a:extLst>
                <a:ext uri="{BEBA8EAE-BF5A-486C-A8C5-ECC9F3942E4B}">
                  <a14:imgProps xmlns:a14="http://schemas.microsoft.com/office/drawing/2010/main">
                    <a14:imgLayer r:embed="rId4">
                      <a14:imgEffect>
                        <a14:brightnessContrast bright="40000" contrast="-40000"/>
                      </a14:imgEffect>
                    </a14:imgLayer>
                  </a14:imgProps>
                </a:ext>
              </a:extLst>
            </a:blip>
            <a:stretch>
              <a:fillRect/>
            </a:stretch>
          </p:blipFill>
          <p:spPr>
            <a:xfrm>
              <a:off x="823348" y="1864716"/>
              <a:ext cx="762437" cy="740557"/>
            </a:xfrm>
            <a:prstGeom prst="rect">
              <a:avLst/>
            </a:prstGeom>
          </p:spPr>
        </p:pic>
      </p:grpSp>
      <p:grpSp>
        <p:nvGrpSpPr>
          <p:cNvPr id="18" name="组合 17"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GrpSpPr/>
          <p:nvPr/>
        </p:nvGrpSpPr>
        <p:grpSpPr>
          <a:xfrm>
            <a:off x="6242039" y="3424259"/>
            <a:ext cx="1774506" cy="1774506"/>
            <a:chOff x="668777" y="1699204"/>
            <a:chExt cx="1071581" cy="1071581"/>
          </a:xfrm>
        </p:grpSpPr>
        <p:sp>
          <p:nvSpPr>
            <p:cNvPr id="19" name="椭圆 18"/>
            <p:cNvSpPr/>
            <p:nvPr/>
          </p:nvSpPr>
          <p:spPr>
            <a:xfrm>
              <a:off x="668777" y="1699204"/>
              <a:ext cx="1071581" cy="1071581"/>
            </a:xfrm>
            <a:prstGeom prst="ellipse">
              <a:avLst/>
            </a:prstGeom>
            <a:solidFill>
              <a:sysClr val="window" lastClr="FFFFFF"/>
            </a:solidFill>
            <a:ln w="38100" cap="flat" cmpd="sng" algn="ctr">
              <a:solidFill>
                <a:srgbClr val="E7E6E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75000"/>
                    <a:lumOff val="25000"/>
                  </a:prstClr>
                </a:solidFill>
                <a:effectLst/>
                <a:uLnTx/>
                <a:uFillTx/>
                <a:cs typeface="+mn-ea"/>
                <a:sym typeface="+mn-lt"/>
              </a:endParaRPr>
            </a:p>
          </p:txBody>
        </p:sp>
        <p:pic>
          <p:nvPicPr>
            <p:cNvPr id="20" name="图片 19"/>
            <p:cNvPicPr>
              <a:picLocks noChangeAspect="1"/>
            </p:cNvPicPr>
            <p:nvPr/>
          </p:nvPicPr>
          <p:blipFill>
            <a:blip r:embed="rId5" cstate="screen">
              <a:grayscl/>
              <a:extLst>
                <a:ext uri="{BEBA8EAE-BF5A-486C-A8C5-ECC9F3942E4B}">
                  <a14:imgProps xmlns:a14="http://schemas.microsoft.com/office/drawing/2010/main">
                    <a14:imgLayer r:embed="rId6">
                      <a14:imgEffect>
                        <a14:brightnessContrast bright="40000" contrast="-40000"/>
                      </a14:imgEffect>
                    </a14:imgLayer>
                  </a14:imgProps>
                </a:ext>
              </a:extLst>
            </a:blip>
            <a:stretch>
              <a:fillRect/>
            </a:stretch>
          </p:blipFill>
          <p:spPr>
            <a:xfrm>
              <a:off x="823348" y="1864716"/>
              <a:ext cx="762437" cy="740557"/>
            </a:xfrm>
            <a:prstGeom prst="rect">
              <a:avLst/>
            </a:prstGeom>
          </p:spPr>
        </p:pic>
      </p:grpSp>
      <p:grpSp>
        <p:nvGrpSpPr>
          <p:cNvPr id="21" name="组合 20"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GrpSpPr/>
          <p:nvPr/>
        </p:nvGrpSpPr>
        <p:grpSpPr>
          <a:xfrm>
            <a:off x="9130502" y="2020661"/>
            <a:ext cx="2207286" cy="2207286"/>
            <a:chOff x="668777" y="1699204"/>
            <a:chExt cx="1071581" cy="1071581"/>
          </a:xfrm>
        </p:grpSpPr>
        <p:sp>
          <p:nvSpPr>
            <p:cNvPr id="22" name="椭圆 21"/>
            <p:cNvSpPr/>
            <p:nvPr/>
          </p:nvSpPr>
          <p:spPr>
            <a:xfrm>
              <a:off x="668777" y="1699204"/>
              <a:ext cx="1071581" cy="1071581"/>
            </a:xfrm>
            <a:prstGeom prst="ellipse">
              <a:avLst/>
            </a:prstGeom>
            <a:solidFill>
              <a:sysClr val="window" lastClr="FFFFFF"/>
            </a:solidFill>
            <a:ln w="38100" cap="flat" cmpd="sng" algn="ctr">
              <a:solidFill>
                <a:schemeClr val="accent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75000"/>
                    <a:lumOff val="25000"/>
                  </a:prstClr>
                </a:solidFill>
                <a:effectLst/>
                <a:uLnTx/>
                <a:uFillTx/>
                <a:cs typeface="+mn-ea"/>
                <a:sym typeface="+mn-lt"/>
              </a:endParaRPr>
            </a:p>
          </p:txBody>
        </p:sp>
        <p:pic>
          <p:nvPicPr>
            <p:cNvPr id="23" name="图片 22"/>
            <p:cNvPicPr>
              <a:picLocks noChangeAspect="1"/>
            </p:cNvPicPr>
            <p:nvPr/>
          </p:nvPicPr>
          <p:blipFill>
            <a:blip r:embed="rId7" cstate="screen">
              <a:duotone>
                <a:srgbClr val="035CAC">
                  <a:shade val="45000"/>
                  <a:satMod val="135000"/>
                </a:srgbClr>
                <a:prstClr val="white"/>
              </a:duotone>
              <a:extLst>
                <a:ext uri="{BEBA8EAE-BF5A-486C-A8C5-ECC9F3942E4B}">
                  <a14:imgProps xmlns:a14="http://schemas.microsoft.com/office/drawing/2010/main">
                    <a14:imgLayer r:embed="rId8">
                      <a14:imgEffect>
                        <a14:brightnessContrast bright="40000" contrast="-40000"/>
                      </a14:imgEffect>
                    </a14:imgLayer>
                  </a14:imgProps>
                </a:ext>
              </a:extLst>
            </a:blip>
            <a:stretch>
              <a:fillRect/>
            </a:stretch>
          </p:blipFill>
          <p:spPr>
            <a:xfrm>
              <a:off x="823348" y="1864716"/>
              <a:ext cx="762437" cy="740557"/>
            </a:xfrm>
            <a:prstGeom prst="rect">
              <a:avLst/>
            </a:prstGeom>
          </p:spPr>
        </p:pic>
      </p:grpSp>
      <p:sp>
        <p:nvSpPr>
          <p:cNvPr id="24" name="矩形 23"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SpPr/>
          <p:nvPr/>
        </p:nvSpPr>
        <p:spPr>
          <a:xfrm>
            <a:off x="1050638" y="2619470"/>
            <a:ext cx="1494484" cy="777457"/>
          </a:xfrm>
          <a:prstGeom prst="rect">
            <a:avLst/>
          </a:prstGeom>
        </p:spPr>
        <p:txBody>
          <a:bodyPr wrap="square" anchor="ctr" anchorCtr="0">
            <a:spAutoFit/>
          </a:bodyPr>
          <a:lstStyle/>
          <a:p>
            <a:pPr algn="ctr">
              <a:lnSpc>
                <a:spcPct val="130000"/>
              </a:lnSpc>
            </a:pPr>
            <a:r>
              <a:rPr lang="zh-CN" altLang="en-US" dirty="0">
                <a:solidFill>
                  <a:prstClr val="black">
                    <a:lumMod val="75000"/>
                    <a:lumOff val="25000"/>
                  </a:prstClr>
                </a:solidFill>
                <a:cs typeface="+mn-ea"/>
                <a:sym typeface="+mn-lt"/>
              </a:rPr>
              <a:t>请替换文字内容</a:t>
            </a:r>
            <a:endParaRPr lang="zh-CN" altLang="en-US" dirty="0">
              <a:solidFill>
                <a:prstClr val="black">
                  <a:lumMod val="75000"/>
                  <a:lumOff val="25000"/>
                </a:prstClr>
              </a:solidFill>
              <a:cs typeface="+mn-ea"/>
              <a:sym typeface="+mn-lt"/>
            </a:endParaRPr>
          </a:p>
        </p:txBody>
      </p:sp>
      <p:sp>
        <p:nvSpPr>
          <p:cNvPr id="25" name="矩形 24"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SpPr/>
          <p:nvPr/>
        </p:nvSpPr>
        <p:spPr>
          <a:xfrm>
            <a:off x="3782031" y="2800339"/>
            <a:ext cx="1494484" cy="777457"/>
          </a:xfrm>
          <a:prstGeom prst="rect">
            <a:avLst/>
          </a:prstGeom>
        </p:spPr>
        <p:txBody>
          <a:bodyPr wrap="square" anchor="ctr" anchorCtr="0">
            <a:spAutoFit/>
          </a:bodyPr>
          <a:lstStyle/>
          <a:p>
            <a:pPr algn="ctr">
              <a:lnSpc>
                <a:spcPct val="130000"/>
              </a:lnSpc>
            </a:pPr>
            <a:r>
              <a:rPr lang="zh-CN" altLang="en-US" dirty="0">
                <a:solidFill>
                  <a:prstClr val="black">
                    <a:lumMod val="75000"/>
                    <a:lumOff val="25000"/>
                  </a:prstClr>
                </a:solidFill>
                <a:cs typeface="+mn-ea"/>
                <a:sym typeface="+mn-lt"/>
              </a:rPr>
              <a:t>请替换文字内容</a:t>
            </a:r>
            <a:endParaRPr lang="zh-CN" altLang="en-US" dirty="0">
              <a:solidFill>
                <a:prstClr val="black">
                  <a:lumMod val="75000"/>
                  <a:lumOff val="25000"/>
                </a:prstClr>
              </a:solidFill>
              <a:cs typeface="+mn-ea"/>
              <a:sym typeface="+mn-lt"/>
            </a:endParaRPr>
          </a:p>
        </p:txBody>
      </p:sp>
      <p:sp>
        <p:nvSpPr>
          <p:cNvPr id="26" name="矩形 25"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SpPr/>
          <p:nvPr/>
        </p:nvSpPr>
        <p:spPr>
          <a:xfrm>
            <a:off x="6382050" y="3922783"/>
            <a:ext cx="1494484" cy="777457"/>
          </a:xfrm>
          <a:prstGeom prst="rect">
            <a:avLst/>
          </a:prstGeom>
        </p:spPr>
        <p:txBody>
          <a:bodyPr wrap="square" anchor="ctr" anchorCtr="0">
            <a:spAutoFit/>
          </a:bodyPr>
          <a:lstStyle/>
          <a:p>
            <a:pPr algn="ctr">
              <a:lnSpc>
                <a:spcPct val="130000"/>
              </a:lnSpc>
            </a:pPr>
            <a:r>
              <a:rPr lang="zh-CN" altLang="en-US" dirty="0">
                <a:solidFill>
                  <a:prstClr val="black">
                    <a:lumMod val="75000"/>
                    <a:lumOff val="25000"/>
                  </a:prstClr>
                </a:solidFill>
                <a:cs typeface="+mn-ea"/>
                <a:sym typeface="+mn-lt"/>
              </a:rPr>
              <a:t>请替换文字内容</a:t>
            </a:r>
            <a:endParaRPr lang="zh-CN" altLang="en-US" dirty="0">
              <a:solidFill>
                <a:prstClr val="black">
                  <a:lumMod val="75000"/>
                  <a:lumOff val="25000"/>
                </a:prstClr>
              </a:solidFill>
              <a:cs typeface="+mn-ea"/>
              <a:sym typeface="+mn-lt"/>
            </a:endParaRPr>
          </a:p>
        </p:txBody>
      </p:sp>
      <p:sp>
        <p:nvSpPr>
          <p:cNvPr id="27" name="矩形 26"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SpPr/>
          <p:nvPr/>
        </p:nvSpPr>
        <p:spPr>
          <a:xfrm>
            <a:off x="9294053" y="2789126"/>
            <a:ext cx="1891874" cy="978729"/>
          </a:xfrm>
          <a:prstGeom prst="rect">
            <a:avLst/>
          </a:prstGeom>
        </p:spPr>
        <p:txBody>
          <a:bodyPr wrap="square" anchor="ctr" anchorCtr="0">
            <a:spAutoFit/>
          </a:bodyPr>
          <a:lstStyle/>
          <a:p>
            <a:pPr algn="ctr">
              <a:lnSpc>
                <a:spcPct val="120000"/>
              </a:lnSpc>
            </a:pPr>
            <a:r>
              <a:rPr lang="zh-CN" altLang="en-US" sz="2400" dirty="0">
                <a:cs typeface="+mn-ea"/>
                <a:sym typeface="+mn-lt"/>
              </a:rPr>
              <a:t>请替换文字内容</a:t>
            </a:r>
            <a:endParaRPr lang="zh-CN" altLang="en-US" sz="2400" dirty="0">
              <a:cs typeface="+mn-ea"/>
              <a:sym typeface="+mn-lt"/>
            </a:endParaRPr>
          </a:p>
        </p:txBody>
      </p:sp>
      <p:pic>
        <p:nvPicPr>
          <p:cNvPr id="28" name="图片 27"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PicPr>
            <a:picLocks noChangeAspect="1"/>
          </p:cNvPicPr>
          <p:nvPr/>
        </p:nvPicPr>
        <p:blipFill rotWithShape="1">
          <a:blip r:embed="rId9" cstate="screen"/>
          <a:srcRect/>
          <a:stretch>
            <a:fillRect/>
          </a:stretch>
        </p:blipFill>
        <p:spPr>
          <a:xfrm>
            <a:off x="2191865" y="2261848"/>
            <a:ext cx="319398" cy="398743"/>
          </a:xfrm>
          <a:custGeom>
            <a:avLst/>
            <a:gdLst>
              <a:gd name="connsiteX0" fmla="*/ 265581 w 1488142"/>
              <a:gd name="connsiteY0" fmla="*/ 0 h 1857829"/>
              <a:gd name="connsiteX1" fmla="*/ 1488142 w 1488142"/>
              <a:gd name="connsiteY1" fmla="*/ 0 h 1857829"/>
              <a:gd name="connsiteX2" fmla="*/ 1222561 w 1488142"/>
              <a:gd name="connsiteY2" fmla="*/ 1857829 h 1857829"/>
              <a:gd name="connsiteX3" fmla="*/ 0 w 1488142"/>
              <a:gd name="connsiteY3" fmla="*/ 1857829 h 1857829"/>
            </a:gdLst>
            <a:ahLst/>
            <a:cxnLst>
              <a:cxn ang="0">
                <a:pos x="connsiteX0" y="connsiteY0"/>
              </a:cxn>
              <a:cxn ang="0">
                <a:pos x="connsiteX1" y="connsiteY1"/>
              </a:cxn>
              <a:cxn ang="0">
                <a:pos x="connsiteX2" y="connsiteY2"/>
              </a:cxn>
              <a:cxn ang="0">
                <a:pos x="connsiteX3" y="connsiteY3"/>
              </a:cxn>
            </a:cxnLst>
            <a:rect l="l" t="t" r="r" b="b"/>
            <a:pathLst>
              <a:path w="1488142" h="1857829">
                <a:moveTo>
                  <a:pt x="265581" y="0"/>
                </a:moveTo>
                <a:lnTo>
                  <a:pt x="1488142" y="0"/>
                </a:lnTo>
                <a:lnTo>
                  <a:pt x="1222561" y="1857829"/>
                </a:lnTo>
                <a:lnTo>
                  <a:pt x="0" y="1857829"/>
                </a:lnTo>
                <a:close/>
              </a:path>
            </a:pathLst>
          </a:custGeom>
        </p:spPr>
      </p:pic>
      <p:pic>
        <p:nvPicPr>
          <p:cNvPr id="29" name="图片 28"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PicPr>
            <a:picLocks noChangeAspect="1"/>
          </p:cNvPicPr>
          <p:nvPr/>
        </p:nvPicPr>
        <p:blipFill rotWithShape="1">
          <a:blip r:embed="rId10" cstate="screen"/>
          <a:srcRect/>
          <a:stretch>
            <a:fillRect/>
          </a:stretch>
        </p:blipFill>
        <p:spPr>
          <a:xfrm>
            <a:off x="5002478" y="2451123"/>
            <a:ext cx="319398" cy="398743"/>
          </a:xfrm>
          <a:custGeom>
            <a:avLst/>
            <a:gdLst>
              <a:gd name="connsiteX0" fmla="*/ 265581 w 1488142"/>
              <a:gd name="connsiteY0" fmla="*/ 0 h 1857829"/>
              <a:gd name="connsiteX1" fmla="*/ 1488142 w 1488142"/>
              <a:gd name="connsiteY1" fmla="*/ 0 h 1857829"/>
              <a:gd name="connsiteX2" fmla="*/ 1222561 w 1488142"/>
              <a:gd name="connsiteY2" fmla="*/ 1857829 h 1857829"/>
              <a:gd name="connsiteX3" fmla="*/ 0 w 1488142"/>
              <a:gd name="connsiteY3" fmla="*/ 1857829 h 1857829"/>
            </a:gdLst>
            <a:ahLst/>
            <a:cxnLst>
              <a:cxn ang="0">
                <a:pos x="connsiteX0" y="connsiteY0"/>
              </a:cxn>
              <a:cxn ang="0">
                <a:pos x="connsiteX1" y="connsiteY1"/>
              </a:cxn>
              <a:cxn ang="0">
                <a:pos x="connsiteX2" y="connsiteY2"/>
              </a:cxn>
              <a:cxn ang="0">
                <a:pos x="connsiteX3" y="connsiteY3"/>
              </a:cxn>
            </a:cxnLst>
            <a:rect l="l" t="t" r="r" b="b"/>
            <a:pathLst>
              <a:path w="1488142" h="1857829">
                <a:moveTo>
                  <a:pt x="265581" y="0"/>
                </a:moveTo>
                <a:lnTo>
                  <a:pt x="1488142" y="0"/>
                </a:lnTo>
                <a:lnTo>
                  <a:pt x="1222561" y="1857829"/>
                </a:lnTo>
                <a:lnTo>
                  <a:pt x="0" y="1857829"/>
                </a:lnTo>
                <a:close/>
              </a:path>
            </a:pathLst>
          </a:custGeom>
        </p:spPr>
      </p:pic>
      <p:pic>
        <p:nvPicPr>
          <p:cNvPr id="30" name="图片 29"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PicPr>
            <a:picLocks noChangeAspect="1"/>
          </p:cNvPicPr>
          <p:nvPr/>
        </p:nvPicPr>
        <p:blipFill rotWithShape="1">
          <a:blip r:embed="rId11" cstate="screen"/>
          <a:srcRect/>
          <a:stretch>
            <a:fillRect/>
          </a:stretch>
        </p:blipFill>
        <p:spPr>
          <a:xfrm>
            <a:off x="7563597" y="3424734"/>
            <a:ext cx="319398" cy="398743"/>
          </a:xfrm>
          <a:custGeom>
            <a:avLst/>
            <a:gdLst>
              <a:gd name="connsiteX0" fmla="*/ 265581 w 1488142"/>
              <a:gd name="connsiteY0" fmla="*/ 0 h 1857829"/>
              <a:gd name="connsiteX1" fmla="*/ 1488142 w 1488142"/>
              <a:gd name="connsiteY1" fmla="*/ 0 h 1857829"/>
              <a:gd name="connsiteX2" fmla="*/ 1222561 w 1488142"/>
              <a:gd name="connsiteY2" fmla="*/ 1857829 h 1857829"/>
              <a:gd name="connsiteX3" fmla="*/ 0 w 1488142"/>
              <a:gd name="connsiteY3" fmla="*/ 1857829 h 1857829"/>
            </a:gdLst>
            <a:ahLst/>
            <a:cxnLst>
              <a:cxn ang="0">
                <a:pos x="connsiteX0" y="connsiteY0"/>
              </a:cxn>
              <a:cxn ang="0">
                <a:pos x="connsiteX1" y="connsiteY1"/>
              </a:cxn>
              <a:cxn ang="0">
                <a:pos x="connsiteX2" y="connsiteY2"/>
              </a:cxn>
              <a:cxn ang="0">
                <a:pos x="connsiteX3" y="connsiteY3"/>
              </a:cxn>
            </a:cxnLst>
            <a:rect l="l" t="t" r="r" b="b"/>
            <a:pathLst>
              <a:path w="1488142" h="1857829">
                <a:moveTo>
                  <a:pt x="265581" y="0"/>
                </a:moveTo>
                <a:lnTo>
                  <a:pt x="1488142" y="0"/>
                </a:lnTo>
                <a:lnTo>
                  <a:pt x="1222561" y="1857829"/>
                </a:lnTo>
                <a:lnTo>
                  <a:pt x="0" y="1857829"/>
                </a:lnTo>
                <a:close/>
              </a:path>
            </a:pathLst>
          </a:custGeom>
        </p:spPr>
      </p:pic>
      <p:pic>
        <p:nvPicPr>
          <p:cNvPr id="31" name="图片 30"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PicPr>
            <a:picLocks noChangeAspect="1"/>
          </p:cNvPicPr>
          <p:nvPr/>
        </p:nvPicPr>
        <p:blipFill rotWithShape="1">
          <a:blip r:embed="rId12" cstate="screen">
            <a:duotone>
              <a:srgbClr val="035CAC">
                <a:shade val="45000"/>
                <a:satMod val="135000"/>
              </a:srgbClr>
              <a:prstClr val="white"/>
            </a:duotone>
          </a:blip>
          <a:srcRect/>
          <a:stretch>
            <a:fillRect/>
          </a:stretch>
        </p:blipFill>
        <p:spPr>
          <a:xfrm>
            <a:off x="10080291" y="2339688"/>
            <a:ext cx="319398" cy="398743"/>
          </a:xfrm>
          <a:custGeom>
            <a:avLst/>
            <a:gdLst>
              <a:gd name="connsiteX0" fmla="*/ 265581 w 1488142"/>
              <a:gd name="connsiteY0" fmla="*/ 0 h 1857829"/>
              <a:gd name="connsiteX1" fmla="*/ 1488142 w 1488142"/>
              <a:gd name="connsiteY1" fmla="*/ 0 h 1857829"/>
              <a:gd name="connsiteX2" fmla="*/ 1222561 w 1488142"/>
              <a:gd name="connsiteY2" fmla="*/ 1857829 h 1857829"/>
              <a:gd name="connsiteX3" fmla="*/ 0 w 1488142"/>
              <a:gd name="connsiteY3" fmla="*/ 1857829 h 1857829"/>
            </a:gdLst>
            <a:ahLst/>
            <a:cxnLst>
              <a:cxn ang="0">
                <a:pos x="connsiteX0" y="connsiteY0"/>
              </a:cxn>
              <a:cxn ang="0">
                <a:pos x="connsiteX1" y="connsiteY1"/>
              </a:cxn>
              <a:cxn ang="0">
                <a:pos x="connsiteX2" y="connsiteY2"/>
              </a:cxn>
              <a:cxn ang="0">
                <a:pos x="connsiteX3" y="connsiteY3"/>
              </a:cxn>
            </a:cxnLst>
            <a:rect l="l" t="t" r="r" b="b"/>
            <a:pathLst>
              <a:path w="1488142" h="1857829">
                <a:moveTo>
                  <a:pt x="265581" y="0"/>
                </a:moveTo>
                <a:lnTo>
                  <a:pt x="1488142" y="0"/>
                </a:lnTo>
                <a:lnTo>
                  <a:pt x="1222561" y="1857829"/>
                </a:lnTo>
                <a:lnTo>
                  <a:pt x="0" y="1857829"/>
                </a:lnTo>
                <a:close/>
              </a:path>
            </a:pathLst>
          </a:custGeom>
        </p:spPr>
      </p:pic>
      <p:sp>
        <p:nvSpPr>
          <p:cNvPr id="32" name="矩形 31"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SpPr/>
          <p:nvPr/>
        </p:nvSpPr>
        <p:spPr>
          <a:xfrm>
            <a:off x="691527" y="4007052"/>
            <a:ext cx="2212702" cy="722505"/>
          </a:xfrm>
          <a:prstGeom prst="rect">
            <a:avLst/>
          </a:prstGeom>
        </p:spPr>
        <p:txBody>
          <a:bodyPr wrap="square">
            <a:spAutoFit/>
          </a:bodyPr>
          <a:lstStyle/>
          <a:p>
            <a:pPr algn="ctr">
              <a:lnSpc>
                <a:spcPct val="130000"/>
              </a:lnSpc>
            </a:pPr>
            <a:r>
              <a:rPr lang="zh-CN" altLang="en-US" sz="1050" dirty="0">
                <a:solidFill>
                  <a:schemeClr val="bg1">
                    <a:lumMod val="50000"/>
                  </a:schemeClr>
                </a:solidFill>
                <a:cs typeface="+mn-ea"/>
                <a:sym typeface="+mn-lt"/>
              </a:rPr>
              <a:t>您的内容打在这里，或者通过复制您的文本后，在此框中选择粘贴，并选择只保留文字。</a:t>
            </a:r>
            <a:endParaRPr lang="zh-CN" altLang="en-US" sz="1050" dirty="0">
              <a:solidFill>
                <a:schemeClr val="bg1">
                  <a:lumMod val="50000"/>
                </a:schemeClr>
              </a:solidFill>
              <a:cs typeface="+mn-ea"/>
              <a:sym typeface="+mn-lt"/>
            </a:endParaRPr>
          </a:p>
        </p:txBody>
      </p:sp>
      <p:sp>
        <p:nvSpPr>
          <p:cNvPr id="33" name="矩形 32"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SpPr/>
          <p:nvPr/>
        </p:nvSpPr>
        <p:spPr>
          <a:xfrm>
            <a:off x="3422922" y="4336987"/>
            <a:ext cx="2212702" cy="722505"/>
          </a:xfrm>
          <a:prstGeom prst="rect">
            <a:avLst/>
          </a:prstGeom>
        </p:spPr>
        <p:txBody>
          <a:bodyPr wrap="square">
            <a:spAutoFit/>
          </a:bodyPr>
          <a:lstStyle/>
          <a:p>
            <a:pPr algn="ctr">
              <a:lnSpc>
                <a:spcPct val="130000"/>
              </a:lnSpc>
            </a:pPr>
            <a:r>
              <a:rPr lang="zh-CN" altLang="en-US" sz="1050" dirty="0">
                <a:solidFill>
                  <a:schemeClr val="bg1">
                    <a:lumMod val="50000"/>
                  </a:schemeClr>
                </a:solidFill>
                <a:cs typeface="+mn-ea"/>
                <a:sym typeface="+mn-lt"/>
              </a:rPr>
              <a:t>您的内容打在这里，或者通过复制您的文本后，在此框中选择粘贴，并选择只保留文字。</a:t>
            </a:r>
            <a:endParaRPr lang="zh-CN" altLang="en-US" sz="1050" dirty="0">
              <a:solidFill>
                <a:schemeClr val="bg1">
                  <a:lumMod val="50000"/>
                </a:schemeClr>
              </a:solidFill>
              <a:cs typeface="+mn-ea"/>
              <a:sym typeface="+mn-lt"/>
            </a:endParaRPr>
          </a:p>
        </p:txBody>
      </p:sp>
      <p:sp>
        <p:nvSpPr>
          <p:cNvPr id="34" name="矩形 33"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SpPr/>
          <p:nvPr/>
        </p:nvSpPr>
        <p:spPr>
          <a:xfrm>
            <a:off x="6025720" y="5333917"/>
            <a:ext cx="2212702" cy="722505"/>
          </a:xfrm>
          <a:prstGeom prst="rect">
            <a:avLst/>
          </a:prstGeom>
        </p:spPr>
        <p:txBody>
          <a:bodyPr wrap="square">
            <a:spAutoFit/>
          </a:bodyPr>
          <a:lstStyle/>
          <a:p>
            <a:pPr algn="ctr">
              <a:lnSpc>
                <a:spcPct val="130000"/>
              </a:lnSpc>
            </a:pPr>
            <a:r>
              <a:rPr lang="zh-CN" altLang="en-US" sz="1050" dirty="0">
                <a:solidFill>
                  <a:schemeClr val="bg1">
                    <a:lumMod val="50000"/>
                  </a:schemeClr>
                </a:solidFill>
                <a:cs typeface="+mn-ea"/>
                <a:sym typeface="+mn-lt"/>
              </a:rPr>
              <a:t>您的内容打在这里，或者通过复制您的文本后，在此框中选择粘贴，并选择只保留文字。</a:t>
            </a:r>
            <a:endParaRPr lang="zh-CN" altLang="en-US" sz="1050" dirty="0">
              <a:solidFill>
                <a:schemeClr val="bg1">
                  <a:lumMod val="50000"/>
                </a:schemeClr>
              </a:solidFill>
              <a:cs typeface="+mn-ea"/>
              <a:sym typeface="+mn-lt"/>
            </a:endParaRPr>
          </a:p>
        </p:txBody>
      </p:sp>
      <p:sp>
        <p:nvSpPr>
          <p:cNvPr id="35" name="矩形 34"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SpPr/>
          <p:nvPr/>
        </p:nvSpPr>
        <p:spPr>
          <a:xfrm>
            <a:off x="9127794" y="4459030"/>
            <a:ext cx="2212702" cy="722505"/>
          </a:xfrm>
          <a:prstGeom prst="rect">
            <a:avLst/>
          </a:prstGeom>
        </p:spPr>
        <p:txBody>
          <a:bodyPr wrap="square">
            <a:spAutoFit/>
          </a:bodyPr>
          <a:lstStyle/>
          <a:p>
            <a:pPr algn="ctr">
              <a:lnSpc>
                <a:spcPct val="130000"/>
              </a:lnSpc>
            </a:pPr>
            <a:r>
              <a:rPr lang="zh-CN" altLang="en-US" sz="1050" dirty="0">
                <a:solidFill>
                  <a:schemeClr val="bg1">
                    <a:lumMod val="50000"/>
                  </a:schemeClr>
                </a:solidFill>
                <a:cs typeface="+mn-ea"/>
                <a:sym typeface="+mn-lt"/>
              </a:rPr>
              <a:t>您的内容打在这里，或者通过复制您的文本后，在此框中选择粘贴，并选择只保留文字。</a:t>
            </a:r>
            <a:endParaRPr lang="zh-CN" altLang="en-US" sz="1050" dirty="0">
              <a:solidFill>
                <a:schemeClr val="bg1">
                  <a:lumMod val="50000"/>
                </a:schemeClr>
              </a:solidFill>
              <a:cs typeface="+mn-ea"/>
              <a:sym typeface="+mn-lt"/>
            </a:endParaRPr>
          </a:p>
        </p:txBody>
      </p:sp>
      <p:cxnSp>
        <p:nvCxnSpPr>
          <p:cNvPr id="36" name="直接连接符 35"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CxnSpPr/>
          <p:nvPr/>
        </p:nvCxnSpPr>
        <p:spPr>
          <a:xfrm>
            <a:off x="1698290" y="4888470"/>
            <a:ext cx="199176" cy="0"/>
          </a:xfrm>
          <a:prstGeom prst="line">
            <a:avLst/>
          </a:prstGeom>
          <a:noFill/>
          <a:ln w="25400" cap="flat" cmpd="sng" algn="ctr">
            <a:solidFill>
              <a:sysClr val="window" lastClr="FFFFFF">
                <a:lumMod val="85000"/>
              </a:sysClr>
            </a:solidFill>
            <a:prstDash val="solid"/>
            <a:miter lim="800000"/>
          </a:ln>
          <a:effectLst/>
        </p:spPr>
      </p:cxnSp>
      <p:cxnSp>
        <p:nvCxnSpPr>
          <p:cNvPr id="37" name="直接连接符 36"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CxnSpPr/>
          <p:nvPr/>
        </p:nvCxnSpPr>
        <p:spPr>
          <a:xfrm>
            <a:off x="4429685" y="5212373"/>
            <a:ext cx="199176" cy="0"/>
          </a:xfrm>
          <a:prstGeom prst="line">
            <a:avLst/>
          </a:prstGeom>
          <a:noFill/>
          <a:ln w="25400" cap="flat" cmpd="sng" algn="ctr">
            <a:solidFill>
              <a:sysClr val="window" lastClr="FFFFFF">
                <a:lumMod val="85000"/>
              </a:sysClr>
            </a:solidFill>
            <a:prstDash val="solid"/>
            <a:miter lim="800000"/>
          </a:ln>
          <a:effectLst/>
        </p:spPr>
      </p:cxnSp>
      <p:cxnSp>
        <p:nvCxnSpPr>
          <p:cNvPr id="38" name="直接连接符 37"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CxnSpPr/>
          <p:nvPr/>
        </p:nvCxnSpPr>
        <p:spPr>
          <a:xfrm>
            <a:off x="7032483" y="6200765"/>
            <a:ext cx="199176" cy="0"/>
          </a:xfrm>
          <a:prstGeom prst="line">
            <a:avLst/>
          </a:prstGeom>
          <a:noFill/>
          <a:ln w="25400" cap="flat" cmpd="sng" algn="ctr">
            <a:solidFill>
              <a:sysClr val="window" lastClr="FFFFFF">
                <a:lumMod val="85000"/>
              </a:sysClr>
            </a:solidFill>
            <a:prstDash val="solid"/>
            <a:miter lim="800000"/>
          </a:ln>
          <a:effectLst/>
        </p:spPr>
      </p:cxnSp>
      <p:cxnSp>
        <p:nvCxnSpPr>
          <p:cNvPr id="39" name="直接连接符 38"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CxnSpPr/>
          <p:nvPr/>
        </p:nvCxnSpPr>
        <p:spPr>
          <a:xfrm>
            <a:off x="10134557" y="5333917"/>
            <a:ext cx="199176" cy="0"/>
          </a:xfrm>
          <a:prstGeom prst="line">
            <a:avLst/>
          </a:prstGeom>
          <a:noFill/>
          <a:ln w="25400" cap="flat" cmpd="sng" algn="ctr">
            <a:solidFill>
              <a:sysClr val="window" lastClr="FFFFFF">
                <a:lumMod val="85000"/>
              </a:sysClr>
            </a:solidFill>
            <a:prstDash val="solid"/>
            <a:miter lim="800000"/>
          </a:ln>
          <a:effectLst/>
        </p:spPr>
      </p:cxnSp>
      <p:sp>
        <p:nvSpPr>
          <p:cNvPr id="40" name="文本框 39"/>
          <p:cNvSpPr txBox="1"/>
          <p:nvPr/>
        </p:nvSpPr>
        <p:spPr>
          <a:xfrm>
            <a:off x="1649205" y="356964"/>
            <a:ext cx="3155114" cy="646331"/>
          </a:xfrm>
          <a:prstGeom prst="rect">
            <a:avLst/>
          </a:prstGeom>
          <a:noFill/>
        </p:spPr>
        <p:txBody>
          <a:bodyPr wrap="square">
            <a:spAutoFit/>
          </a:bodyPr>
          <a:lstStyle/>
          <a:p>
            <a:pPr algn="dist"/>
            <a:r>
              <a:rPr lang="zh-CN" altLang="en-US" sz="3600" dirty="0">
                <a:solidFill>
                  <a:srgbClr val="2B295E"/>
                </a:solidFill>
                <a:cs typeface="+mn-ea"/>
                <a:sym typeface="+mn-lt"/>
              </a:rPr>
              <a:t>项目成果展示</a:t>
            </a:r>
            <a:endParaRPr lang="zh-CN" altLang="en-US" sz="3600" dirty="0">
              <a:solidFill>
                <a:srgbClr val="2B295E"/>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childTnLst>
                                </p:cTn>
                              </p:par>
                              <p:par>
                                <p:cTn id="8" presetID="35" presetClass="path" presetSubtype="0" decel="50000" fill="hold" nodeType="withEffect">
                                  <p:stCondLst>
                                    <p:cond delay="1000"/>
                                  </p:stCondLst>
                                  <p:childTnLst>
                                    <p:animMotion origin="layout" path="M -0.05573 0.04491 L -1.25E-6 1.85185E-6 " pathEditMode="relative" rAng="0" ptsTypes="AA">
                                      <p:cBhvr>
                                        <p:cTn id="9" dur="750" fill="hold"/>
                                        <p:tgtEl>
                                          <p:spTgt spid="5"/>
                                        </p:tgtEl>
                                        <p:attrNameLst>
                                          <p:attrName>ppt_x</p:attrName>
                                          <p:attrName>ppt_y</p:attrName>
                                        </p:attrNameLst>
                                      </p:cBhvr>
                                      <p:rCtr x="2786" y="-2245"/>
                                    </p:animMotion>
                                  </p:childTnLst>
                                </p:cTn>
                              </p:par>
                              <p:par>
                                <p:cTn id="10" presetID="1"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childTnLst>
                                </p:cTn>
                              </p:par>
                              <p:par>
                                <p:cTn id="12" presetID="42" presetClass="path" presetSubtype="0" decel="50600" fill="hold" nodeType="withEffect">
                                  <p:stCondLst>
                                    <p:cond delay="0"/>
                                  </p:stCondLst>
                                  <p:childTnLst>
                                    <p:animMotion origin="layout" path="M 4.16667E-6 -0.03982 L 4.16667E-6 0.14814 " pathEditMode="relative" rAng="0" ptsTypes="AA">
                                      <p:cBhvr>
                                        <p:cTn id="13" dur="750" spd="-100000" fill="hold"/>
                                        <p:tgtEl>
                                          <p:spTgt spid="2"/>
                                        </p:tgtEl>
                                        <p:attrNameLst>
                                          <p:attrName>ppt_x</p:attrName>
                                          <p:attrName>ppt_y</p:attrName>
                                        </p:attrNameLst>
                                      </p:cBhvr>
                                      <p:rCtr x="0" y="9398"/>
                                    </p:animMotion>
                                  </p:childTnLst>
                                </p:cTn>
                              </p:par>
                              <p:par>
                                <p:cTn id="14" presetID="42" presetClass="path" presetSubtype="0" decel="50600" fill="hold" nodeType="withEffect">
                                  <p:stCondLst>
                                    <p:cond delay="750"/>
                                  </p:stCondLst>
                                  <p:childTnLst>
                                    <p:animMotion origin="layout" path="M 4.16667E-6 -0.03982 L 4.16667E-6 4.07407E-6 " pathEditMode="relative" rAng="0" ptsTypes="AA">
                                      <p:cBhvr>
                                        <p:cTn id="15" dur="750" fill="hold"/>
                                        <p:tgtEl>
                                          <p:spTgt spid="2"/>
                                        </p:tgtEl>
                                        <p:attrNameLst>
                                          <p:attrName>ppt_x</p:attrName>
                                          <p:attrName>ppt_y</p:attrName>
                                        </p:attrNameLst>
                                      </p:cBhvr>
                                      <p:rCtr x="0" y="1991"/>
                                    </p:animMotion>
                                  </p:childTnLst>
                                </p:cTn>
                              </p:par>
                              <p:par>
                                <p:cTn id="16" presetID="10" presetClass="entr" presetSubtype="0" fill="hold" nodeType="withEffect">
                                  <p:stCondLst>
                                    <p:cond delay="75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750"/>
                                        <p:tgtEl>
                                          <p:spTgt spid="28"/>
                                        </p:tgtEl>
                                      </p:cBhvr>
                                    </p:animEffect>
                                  </p:childTnLst>
                                </p:cTn>
                              </p:par>
                              <p:par>
                                <p:cTn id="19" presetID="35" presetClass="path" presetSubtype="0" decel="50000" fill="hold" nodeType="withEffect">
                                  <p:stCondLst>
                                    <p:cond delay="750"/>
                                  </p:stCondLst>
                                  <p:childTnLst>
                                    <p:animMotion origin="layout" path="M 0.05404 3.7037E-6 L 1.45833E-6 3.7037E-6 " pathEditMode="relative" rAng="0" ptsTypes="AA">
                                      <p:cBhvr>
                                        <p:cTn id="20" dur="750" fill="hold"/>
                                        <p:tgtEl>
                                          <p:spTgt spid="28"/>
                                        </p:tgtEl>
                                        <p:attrNameLst>
                                          <p:attrName>ppt_x</p:attrName>
                                          <p:attrName>ppt_y</p:attrName>
                                        </p:attrNameLst>
                                      </p:cBhvr>
                                      <p:rCtr x="-2708" y="0"/>
                                    </p:animMotion>
                                  </p:childTnLst>
                                </p:cTn>
                              </p:par>
                              <p:par>
                                <p:cTn id="21" presetID="1" presetClass="entr" presetSubtype="0" fill="hold" nodeType="withEffect">
                                  <p:stCondLst>
                                    <p:cond delay="250"/>
                                  </p:stCondLst>
                                  <p:childTnLst>
                                    <p:set>
                                      <p:cBhvr>
                                        <p:cTn id="22" dur="1" fill="hold">
                                          <p:stCondLst>
                                            <p:cond delay="0"/>
                                          </p:stCondLst>
                                        </p:cTn>
                                        <p:tgtEl>
                                          <p:spTgt spid="15"/>
                                        </p:tgtEl>
                                        <p:attrNameLst>
                                          <p:attrName>style.visibility</p:attrName>
                                        </p:attrNameLst>
                                      </p:cBhvr>
                                      <p:to>
                                        <p:strVal val="visible"/>
                                      </p:to>
                                    </p:set>
                                  </p:childTnLst>
                                </p:cTn>
                              </p:par>
                              <p:par>
                                <p:cTn id="23" presetID="42" presetClass="path" presetSubtype="0" decel="50600" fill="hold" nodeType="withEffect">
                                  <p:stCondLst>
                                    <p:cond delay="250"/>
                                  </p:stCondLst>
                                  <p:childTnLst>
                                    <p:animMotion origin="layout" path="M -4.375E-6 -0.03981 L -4.375E-6 0.14815 " pathEditMode="relative" rAng="0" ptsTypes="AA">
                                      <p:cBhvr>
                                        <p:cTn id="24" dur="750" spd="-100000" fill="hold"/>
                                        <p:tgtEl>
                                          <p:spTgt spid="15"/>
                                        </p:tgtEl>
                                        <p:attrNameLst>
                                          <p:attrName>ppt_x</p:attrName>
                                          <p:attrName>ppt_y</p:attrName>
                                        </p:attrNameLst>
                                      </p:cBhvr>
                                      <p:rCtr x="0" y="9398"/>
                                    </p:animMotion>
                                  </p:childTnLst>
                                </p:cTn>
                              </p:par>
                              <p:par>
                                <p:cTn id="25" presetID="42" presetClass="path" presetSubtype="0" decel="50600" fill="hold" nodeType="withEffect">
                                  <p:stCondLst>
                                    <p:cond delay="1000"/>
                                  </p:stCondLst>
                                  <p:childTnLst>
                                    <p:animMotion origin="layout" path="M -4.375E-6 -0.03981 L -4.375E-6 -4.81481E-6 " pathEditMode="relative" rAng="0" ptsTypes="AA">
                                      <p:cBhvr>
                                        <p:cTn id="26" dur="750" fill="hold"/>
                                        <p:tgtEl>
                                          <p:spTgt spid="15"/>
                                        </p:tgtEl>
                                        <p:attrNameLst>
                                          <p:attrName>ppt_x</p:attrName>
                                          <p:attrName>ppt_y</p:attrName>
                                        </p:attrNameLst>
                                      </p:cBhvr>
                                      <p:rCtr x="0" y="1991"/>
                                    </p:animMotion>
                                  </p:childTnLst>
                                </p:cTn>
                              </p:par>
                              <p:par>
                                <p:cTn id="27" presetID="10" presetClass="entr" presetSubtype="0" fill="hold" nodeType="withEffect">
                                  <p:stCondLst>
                                    <p:cond delay="100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750"/>
                                        <p:tgtEl>
                                          <p:spTgt spid="29"/>
                                        </p:tgtEl>
                                      </p:cBhvr>
                                    </p:animEffect>
                                  </p:childTnLst>
                                </p:cTn>
                              </p:par>
                              <p:par>
                                <p:cTn id="30" presetID="35" presetClass="path" presetSubtype="0" decel="50000" fill="hold" nodeType="withEffect">
                                  <p:stCondLst>
                                    <p:cond delay="1000"/>
                                  </p:stCondLst>
                                  <p:childTnLst>
                                    <p:animMotion origin="layout" path="M 0.05403 -2.59259E-6 L 2.70833E-6 -2.59259E-6 " pathEditMode="relative" rAng="0" ptsTypes="AA">
                                      <p:cBhvr>
                                        <p:cTn id="31" dur="750" fill="hold"/>
                                        <p:tgtEl>
                                          <p:spTgt spid="29"/>
                                        </p:tgtEl>
                                        <p:attrNameLst>
                                          <p:attrName>ppt_x</p:attrName>
                                          <p:attrName>ppt_y</p:attrName>
                                        </p:attrNameLst>
                                      </p:cBhvr>
                                      <p:rCtr x="-2708" y="0"/>
                                    </p:animMotion>
                                  </p:childTnLst>
                                </p:cTn>
                              </p:par>
                              <p:par>
                                <p:cTn id="32" presetID="1" presetClass="entr" presetSubtype="0" fill="hold" nodeType="withEffect">
                                  <p:stCondLst>
                                    <p:cond delay="500"/>
                                  </p:stCondLst>
                                  <p:childTnLst>
                                    <p:set>
                                      <p:cBhvr>
                                        <p:cTn id="33" dur="1" fill="hold">
                                          <p:stCondLst>
                                            <p:cond delay="0"/>
                                          </p:stCondLst>
                                        </p:cTn>
                                        <p:tgtEl>
                                          <p:spTgt spid="18"/>
                                        </p:tgtEl>
                                        <p:attrNameLst>
                                          <p:attrName>style.visibility</p:attrName>
                                        </p:attrNameLst>
                                      </p:cBhvr>
                                      <p:to>
                                        <p:strVal val="visible"/>
                                      </p:to>
                                    </p:set>
                                  </p:childTnLst>
                                </p:cTn>
                              </p:par>
                              <p:par>
                                <p:cTn id="34" presetID="42" presetClass="path" presetSubtype="0" decel="50600" fill="hold" nodeType="withEffect">
                                  <p:stCondLst>
                                    <p:cond delay="500"/>
                                  </p:stCondLst>
                                  <p:childTnLst>
                                    <p:animMotion origin="layout" path="M 4.375E-6 -0.03981 L 4.375E-6 0.14815 " pathEditMode="relative" rAng="0" ptsTypes="AA">
                                      <p:cBhvr>
                                        <p:cTn id="35" dur="750" spd="-100000" fill="hold"/>
                                        <p:tgtEl>
                                          <p:spTgt spid="18"/>
                                        </p:tgtEl>
                                        <p:attrNameLst>
                                          <p:attrName>ppt_x</p:attrName>
                                          <p:attrName>ppt_y</p:attrName>
                                        </p:attrNameLst>
                                      </p:cBhvr>
                                      <p:rCtr x="0" y="9398"/>
                                    </p:animMotion>
                                  </p:childTnLst>
                                </p:cTn>
                              </p:par>
                              <p:par>
                                <p:cTn id="36" presetID="42" presetClass="path" presetSubtype="0" decel="50600" fill="hold" nodeType="withEffect">
                                  <p:stCondLst>
                                    <p:cond delay="1250"/>
                                  </p:stCondLst>
                                  <p:childTnLst>
                                    <p:animMotion origin="layout" path="M 4.375E-6 -0.03981 L 4.375E-6 -3.7037E-6 " pathEditMode="relative" rAng="0" ptsTypes="AA">
                                      <p:cBhvr>
                                        <p:cTn id="37" dur="750" fill="hold"/>
                                        <p:tgtEl>
                                          <p:spTgt spid="18"/>
                                        </p:tgtEl>
                                        <p:attrNameLst>
                                          <p:attrName>ppt_x</p:attrName>
                                          <p:attrName>ppt_y</p:attrName>
                                        </p:attrNameLst>
                                      </p:cBhvr>
                                      <p:rCtr x="0" y="1991"/>
                                    </p:animMotion>
                                  </p:childTnLst>
                                </p:cTn>
                              </p:par>
                              <p:par>
                                <p:cTn id="38" presetID="10" presetClass="entr" presetSubtype="0" fill="hold" nodeType="withEffect">
                                  <p:stCondLst>
                                    <p:cond delay="125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750"/>
                                        <p:tgtEl>
                                          <p:spTgt spid="30"/>
                                        </p:tgtEl>
                                      </p:cBhvr>
                                    </p:animEffect>
                                  </p:childTnLst>
                                </p:cTn>
                              </p:par>
                              <p:par>
                                <p:cTn id="41" presetID="35" presetClass="path" presetSubtype="0" decel="50000" fill="hold" nodeType="withEffect">
                                  <p:stCondLst>
                                    <p:cond delay="1250"/>
                                  </p:stCondLst>
                                  <p:childTnLst>
                                    <p:animMotion origin="layout" path="M 0.05404 -7.40741E-7 L -3.54167E-6 -7.40741E-7 " pathEditMode="relative" rAng="0" ptsTypes="AA">
                                      <p:cBhvr>
                                        <p:cTn id="42" dur="750" fill="hold"/>
                                        <p:tgtEl>
                                          <p:spTgt spid="30"/>
                                        </p:tgtEl>
                                        <p:attrNameLst>
                                          <p:attrName>ppt_x</p:attrName>
                                          <p:attrName>ppt_y</p:attrName>
                                        </p:attrNameLst>
                                      </p:cBhvr>
                                      <p:rCtr x="-2708" y="0"/>
                                    </p:animMotion>
                                  </p:childTnLst>
                                </p:cTn>
                              </p:par>
                              <p:par>
                                <p:cTn id="43" presetID="1" presetClass="entr" presetSubtype="0" fill="hold" nodeType="withEffect">
                                  <p:stCondLst>
                                    <p:cond delay="750"/>
                                  </p:stCondLst>
                                  <p:childTnLst>
                                    <p:set>
                                      <p:cBhvr>
                                        <p:cTn id="44" dur="1" fill="hold">
                                          <p:stCondLst>
                                            <p:cond delay="0"/>
                                          </p:stCondLst>
                                        </p:cTn>
                                        <p:tgtEl>
                                          <p:spTgt spid="21"/>
                                        </p:tgtEl>
                                        <p:attrNameLst>
                                          <p:attrName>style.visibility</p:attrName>
                                        </p:attrNameLst>
                                      </p:cBhvr>
                                      <p:to>
                                        <p:strVal val="visible"/>
                                      </p:to>
                                    </p:set>
                                  </p:childTnLst>
                                </p:cTn>
                              </p:par>
                              <p:par>
                                <p:cTn id="45" presetID="42" presetClass="path" presetSubtype="0" decel="50600" fill="hold" nodeType="withEffect">
                                  <p:stCondLst>
                                    <p:cond delay="750"/>
                                  </p:stCondLst>
                                  <p:childTnLst>
                                    <p:animMotion origin="layout" path="M -2.91667E-6 -0.03982 L -2.91667E-6 0.14814 " pathEditMode="relative" rAng="0" ptsTypes="AA">
                                      <p:cBhvr>
                                        <p:cTn id="46" dur="750" spd="-100000" fill="hold"/>
                                        <p:tgtEl>
                                          <p:spTgt spid="21"/>
                                        </p:tgtEl>
                                        <p:attrNameLst>
                                          <p:attrName>ppt_x</p:attrName>
                                          <p:attrName>ppt_y</p:attrName>
                                        </p:attrNameLst>
                                      </p:cBhvr>
                                      <p:rCtr x="0" y="9398"/>
                                    </p:animMotion>
                                  </p:childTnLst>
                                </p:cTn>
                              </p:par>
                              <p:par>
                                <p:cTn id="47" presetID="42" presetClass="path" presetSubtype="0" decel="50600" fill="hold" nodeType="withEffect">
                                  <p:stCondLst>
                                    <p:cond delay="1500"/>
                                  </p:stCondLst>
                                  <p:childTnLst>
                                    <p:animMotion origin="layout" path="M -2.91667E-6 -0.03982 L -2.91667E-6 4.44444E-6 " pathEditMode="relative" rAng="0" ptsTypes="AA">
                                      <p:cBhvr>
                                        <p:cTn id="48" dur="750" fill="hold"/>
                                        <p:tgtEl>
                                          <p:spTgt spid="21"/>
                                        </p:tgtEl>
                                        <p:attrNameLst>
                                          <p:attrName>ppt_x</p:attrName>
                                          <p:attrName>ppt_y</p:attrName>
                                        </p:attrNameLst>
                                      </p:cBhvr>
                                      <p:rCtr x="0" y="1991"/>
                                    </p:animMotion>
                                  </p:childTnLst>
                                </p:cTn>
                              </p:par>
                              <p:par>
                                <p:cTn id="49" presetID="10" presetClass="entr" presetSubtype="0" fill="hold" nodeType="withEffect">
                                  <p:stCondLst>
                                    <p:cond delay="150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750"/>
                                        <p:tgtEl>
                                          <p:spTgt spid="31"/>
                                        </p:tgtEl>
                                      </p:cBhvr>
                                    </p:animEffect>
                                  </p:childTnLst>
                                </p:cTn>
                              </p:par>
                              <p:par>
                                <p:cTn id="52" presetID="35" presetClass="path" presetSubtype="0" decel="50000" fill="hold" nodeType="withEffect">
                                  <p:stCondLst>
                                    <p:cond delay="1500"/>
                                  </p:stCondLst>
                                  <p:childTnLst>
                                    <p:animMotion origin="layout" path="M 0.05404 1.11111E-6 L -3.75E-6 1.11111E-6 " pathEditMode="relative" rAng="0" ptsTypes="AA">
                                      <p:cBhvr>
                                        <p:cTn id="53" dur="750" fill="hold"/>
                                        <p:tgtEl>
                                          <p:spTgt spid="31"/>
                                        </p:tgtEl>
                                        <p:attrNameLst>
                                          <p:attrName>ppt_x</p:attrName>
                                          <p:attrName>ppt_y</p:attrName>
                                        </p:attrNameLst>
                                      </p:cBhvr>
                                      <p:rCtr x="-2708" y="0"/>
                                    </p:animMotion>
                                  </p:childTnLst>
                                </p:cTn>
                              </p:par>
                              <p:par>
                                <p:cTn id="54" presetID="53" presetClass="entr" presetSubtype="16" fill="hold" grpId="0" nodeType="withEffect">
                                  <p:stCondLst>
                                    <p:cond delay="750"/>
                                  </p:stCondLst>
                                  <p:childTnLst>
                                    <p:set>
                                      <p:cBhvr>
                                        <p:cTn id="55" dur="1" fill="hold">
                                          <p:stCondLst>
                                            <p:cond delay="0"/>
                                          </p:stCondLst>
                                        </p:cTn>
                                        <p:tgtEl>
                                          <p:spTgt spid="24"/>
                                        </p:tgtEl>
                                        <p:attrNameLst>
                                          <p:attrName>style.visibility</p:attrName>
                                        </p:attrNameLst>
                                      </p:cBhvr>
                                      <p:to>
                                        <p:strVal val="visible"/>
                                      </p:to>
                                    </p:set>
                                    <p:anim calcmode="lin" valueType="num">
                                      <p:cBhvr>
                                        <p:cTn id="56" dur="750" fill="hold"/>
                                        <p:tgtEl>
                                          <p:spTgt spid="24"/>
                                        </p:tgtEl>
                                        <p:attrNameLst>
                                          <p:attrName>ppt_w</p:attrName>
                                        </p:attrNameLst>
                                      </p:cBhvr>
                                      <p:tavLst>
                                        <p:tav tm="0">
                                          <p:val>
                                            <p:fltVal val="0"/>
                                          </p:val>
                                        </p:tav>
                                        <p:tav tm="100000">
                                          <p:val>
                                            <p:strVal val="#ppt_w"/>
                                          </p:val>
                                        </p:tav>
                                      </p:tavLst>
                                    </p:anim>
                                    <p:anim calcmode="lin" valueType="num">
                                      <p:cBhvr>
                                        <p:cTn id="57" dur="750" fill="hold"/>
                                        <p:tgtEl>
                                          <p:spTgt spid="24"/>
                                        </p:tgtEl>
                                        <p:attrNameLst>
                                          <p:attrName>ppt_h</p:attrName>
                                        </p:attrNameLst>
                                      </p:cBhvr>
                                      <p:tavLst>
                                        <p:tav tm="0">
                                          <p:val>
                                            <p:fltVal val="0"/>
                                          </p:val>
                                        </p:tav>
                                        <p:tav tm="100000">
                                          <p:val>
                                            <p:strVal val="#ppt_h"/>
                                          </p:val>
                                        </p:tav>
                                      </p:tavLst>
                                    </p:anim>
                                    <p:animEffect transition="in" filter="fade">
                                      <p:cBhvr>
                                        <p:cTn id="58" dur="750"/>
                                        <p:tgtEl>
                                          <p:spTgt spid="24"/>
                                        </p:tgtEl>
                                      </p:cBhvr>
                                    </p:animEffect>
                                  </p:childTnLst>
                                </p:cTn>
                              </p:par>
                              <p:par>
                                <p:cTn id="59" presetID="53" presetClass="entr" presetSubtype="16" fill="hold" grpId="1" nodeType="withEffect">
                                  <p:stCondLst>
                                    <p:cond delay="750"/>
                                  </p:stCondLst>
                                  <p:childTnLst>
                                    <p:set>
                                      <p:cBhvr>
                                        <p:cTn id="60" dur="1" fill="hold">
                                          <p:stCondLst>
                                            <p:cond delay="0"/>
                                          </p:stCondLst>
                                        </p:cTn>
                                        <p:tgtEl>
                                          <p:spTgt spid="24"/>
                                        </p:tgtEl>
                                        <p:attrNameLst>
                                          <p:attrName>style.visibility</p:attrName>
                                        </p:attrNameLst>
                                      </p:cBhvr>
                                      <p:to>
                                        <p:strVal val="visible"/>
                                      </p:to>
                                    </p:set>
                                    <p:anim calcmode="lin" valueType="num">
                                      <p:cBhvr>
                                        <p:cTn id="61" dur="750" fill="hold"/>
                                        <p:tgtEl>
                                          <p:spTgt spid="24"/>
                                        </p:tgtEl>
                                        <p:attrNameLst>
                                          <p:attrName>ppt_w</p:attrName>
                                        </p:attrNameLst>
                                      </p:cBhvr>
                                      <p:tavLst>
                                        <p:tav tm="0">
                                          <p:val>
                                            <p:fltVal val="0"/>
                                          </p:val>
                                        </p:tav>
                                        <p:tav tm="100000">
                                          <p:val>
                                            <p:strVal val="#ppt_w"/>
                                          </p:val>
                                        </p:tav>
                                      </p:tavLst>
                                    </p:anim>
                                    <p:anim calcmode="lin" valueType="num">
                                      <p:cBhvr>
                                        <p:cTn id="62" dur="750" fill="hold"/>
                                        <p:tgtEl>
                                          <p:spTgt spid="24"/>
                                        </p:tgtEl>
                                        <p:attrNameLst>
                                          <p:attrName>ppt_h</p:attrName>
                                        </p:attrNameLst>
                                      </p:cBhvr>
                                      <p:tavLst>
                                        <p:tav tm="0">
                                          <p:val>
                                            <p:fltVal val="0"/>
                                          </p:val>
                                        </p:tav>
                                        <p:tav tm="100000">
                                          <p:val>
                                            <p:strVal val="#ppt_h"/>
                                          </p:val>
                                        </p:tav>
                                      </p:tavLst>
                                    </p:anim>
                                    <p:animEffect transition="in" filter="fade">
                                      <p:cBhvr>
                                        <p:cTn id="63" dur="750"/>
                                        <p:tgtEl>
                                          <p:spTgt spid="24"/>
                                        </p:tgtEl>
                                      </p:cBhvr>
                                    </p:animEffect>
                                  </p:childTnLst>
                                </p:cTn>
                              </p:par>
                              <p:par>
                                <p:cTn id="64" presetID="53" presetClass="entr" presetSubtype="16" fill="hold" grpId="0" nodeType="withEffect">
                                  <p:stCondLst>
                                    <p:cond delay="1000"/>
                                  </p:stCondLst>
                                  <p:childTnLst>
                                    <p:set>
                                      <p:cBhvr>
                                        <p:cTn id="65" dur="1" fill="hold">
                                          <p:stCondLst>
                                            <p:cond delay="0"/>
                                          </p:stCondLst>
                                        </p:cTn>
                                        <p:tgtEl>
                                          <p:spTgt spid="25"/>
                                        </p:tgtEl>
                                        <p:attrNameLst>
                                          <p:attrName>style.visibility</p:attrName>
                                        </p:attrNameLst>
                                      </p:cBhvr>
                                      <p:to>
                                        <p:strVal val="visible"/>
                                      </p:to>
                                    </p:set>
                                    <p:anim calcmode="lin" valueType="num">
                                      <p:cBhvr>
                                        <p:cTn id="66" dur="750" fill="hold"/>
                                        <p:tgtEl>
                                          <p:spTgt spid="25"/>
                                        </p:tgtEl>
                                        <p:attrNameLst>
                                          <p:attrName>ppt_w</p:attrName>
                                        </p:attrNameLst>
                                      </p:cBhvr>
                                      <p:tavLst>
                                        <p:tav tm="0">
                                          <p:val>
                                            <p:fltVal val="0"/>
                                          </p:val>
                                        </p:tav>
                                        <p:tav tm="100000">
                                          <p:val>
                                            <p:strVal val="#ppt_w"/>
                                          </p:val>
                                        </p:tav>
                                      </p:tavLst>
                                    </p:anim>
                                    <p:anim calcmode="lin" valueType="num">
                                      <p:cBhvr>
                                        <p:cTn id="67" dur="750" fill="hold"/>
                                        <p:tgtEl>
                                          <p:spTgt spid="25"/>
                                        </p:tgtEl>
                                        <p:attrNameLst>
                                          <p:attrName>ppt_h</p:attrName>
                                        </p:attrNameLst>
                                      </p:cBhvr>
                                      <p:tavLst>
                                        <p:tav tm="0">
                                          <p:val>
                                            <p:fltVal val="0"/>
                                          </p:val>
                                        </p:tav>
                                        <p:tav tm="100000">
                                          <p:val>
                                            <p:strVal val="#ppt_h"/>
                                          </p:val>
                                        </p:tav>
                                      </p:tavLst>
                                    </p:anim>
                                    <p:animEffect transition="in" filter="fade">
                                      <p:cBhvr>
                                        <p:cTn id="68" dur="750"/>
                                        <p:tgtEl>
                                          <p:spTgt spid="25"/>
                                        </p:tgtEl>
                                      </p:cBhvr>
                                    </p:animEffect>
                                  </p:childTnLst>
                                </p:cTn>
                              </p:par>
                              <p:par>
                                <p:cTn id="69" presetID="53" presetClass="entr" presetSubtype="16" fill="hold" grpId="1" nodeType="withEffect">
                                  <p:stCondLst>
                                    <p:cond delay="1000"/>
                                  </p:stCondLst>
                                  <p:childTnLst>
                                    <p:set>
                                      <p:cBhvr>
                                        <p:cTn id="70" dur="1" fill="hold">
                                          <p:stCondLst>
                                            <p:cond delay="0"/>
                                          </p:stCondLst>
                                        </p:cTn>
                                        <p:tgtEl>
                                          <p:spTgt spid="25"/>
                                        </p:tgtEl>
                                        <p:attrNameLst>
                                          <p:attrName>style.visibility</p:attrName>
                                        </p:attrNameLst>
                                      </p:cBhvr>
                                      <p:to>
                                        <p:strVal val="visible"/>
                                      </p:to>
                                    </p:set>
                                    <p:anim calcmode="lin" valueType="num">
                                      <p:cBhvr>
                                        <p:cTn id="71" dur="750" fill="hold"/>
                                        <p:tgtEl>
                                          <p:spTgt spid="25"/>
                                        </p:tgtEl>
                                        <p:attrNameLst>
                                          <p:attrName>ppt_w</p:attrName>
                                        </p:attrNameLst>
                                      </p:cBhvr>
                                      <p:tavLst>
                                        <p:tav tm="0">
                                          <p:val>
                                            <p:fltVal val="0"/>
                                          </p:val>
                                        </p:tav>
                                        <p:tav tm="100000">
                                          <p:val>
                                            <p:strVal val="#ppt_w"/>
                                          </p:val>
                                        </p:tav>
                                      </p:tavLst>
                                    </p:anim>
                                    <p:anim calcmode="lin" valueType="num">
                                      <p:cBhvr>
                                        <p:cTn id="72" dur="750" fill="hold"/>
                                        <p:tgtEl>
                                          <p:spTgt spid="25"/>
                                        </p:tgtEl>
                                        <p:attrNameLst>
                                          <p:attrName>ppt_h</p:attrName>
                                        </p:attrNameLst>
                                      </p:cBhvr>
                                      <p:tavLst>
                                        <p:tav tm="0">
                                          <p:val>
                                            <p:fltVal val="0"/>
                                          </p:val>
                                        </p:tav>
                                        <p:tav tm="100000">
                                          <p:val>
                                            <p:strVal val="#ppt_h"/>
                                          </p:val>
                                        </p:tav>
                                      </p:tavLst>
                                    </p:anim>
                                    <p:animEffect transition="in" filter="fade">
                                      <p:cBhvr>
                                        <p:cTn id="73" dur="750"/>
                                        <p:tgtEl>
                                          <p:spTgt spid="25"/>
                                        </p:tgtEl>
                                      </p:cBhvr>
                                    </p:animEffect>
                                  </p:childTnLst>
                                </p:cTn>
                              </p:par>
                              <p:par>
                                <p:cTn id="74" presetID="53" presetClass="entr" presetSubtype="16" fill="hold" grpId="0" nodeType="withEffect">
                                  <p:stCondLst>
                                    <p:cond delay="1250"/>
                                  </p:stCondLst>
                                  <p:childTnLst>
                                    <p:set>
                                      <p:cBhvr>
                                        <p:cTn id="75" dur="1" fill="hold">
                                          <p:stCondLst>
                                            <p:cond delay="0"/>
                                          </p:stCondLst>
                                        </p:cTn>
                                        <p:tgtEl>
                                          <p:spTgt spid="26"/>
                                        </p:tgtEl>
                                        <p:attrNameLst>
                                          <p:attrName>style.visibility</p:attrName>
                                        </p:attrNameLst>
                                      </p:cBhvr>
                                      <p:to>
                                        <p:strVal val="visible"/>
                                      </p:to>
                                    </p:set>
                                    <p:anim calcmode="lin" valueType="num">
                                      <p:cBhvr>
                                        <p:cTn id="76" dur="750" fill="hold"/>
                                        <p:tgtEl>
                                          <p:spTgt spid="26"/>
                                        </p:tgtEl>
                                        <p:attrNameLst>
                                          <p:attrName>ppt_w</p:attrName>
                                        </p:attrNameLst>
                                      </p:cBhvr>
                                      <p:tavLst>
                                        <p:tav tm="0">
                                          <p:val>
                                            <p:fltVal val="0"/>
                                          </p:val>
                                        </p:tav>
                                        <p:tav tm="100000">
                                          <p:val>
                                            <p:strVal val="#ppt_w"/>
                                          </p:val>
                                        </p:tav>
                                      </p:tavLst>
                                    </p:anim>
                                    <p:anim calcmode="lin" valueType="num">
                                      <p:cBhvr>
                                        <p:cTn id="77" dur="750" fill="hold"/>
                                        <p:tgtEl>
                                          <p:spTgt spid="26"/>
                                        </p:tgtEl>
                                        <p:attrNameLst>
                                          <p:attrName>ppt_h</p:attrName>
                                        </p:attrNameLst>
                                      </p:cBhvr>
                                      <p:tavLst>
                                        <p:tav tm="0">
                                          <p:val>
                                            <p:fltVal val="0"/>
                                          </p:val>
                                        </p:tav>
                                        <p:tav tm="100000">
                                          <p:val>
                                            <p:strVal val="#ppt_h"/>
                                          </p:val>
                                        </p:tav>
                                      </p:tavLst>
                                    </p:anim>
                                    <p:animEffect transition="in" filter="fade">
                                      <p:cBhvr>
                                        <p:cTn id="78" dur="750"/>
                                        <p:tgtEl>
                                          <p:spTgt spid="26"/>
                                        </p:tgtEl>
                                      </p:cBhvr>
                                    </p:animEffect>
                                  </p:childTnLst>
                                </p:cTn>
                              </p:par>
                              <p:par>
                                <p:cTn id="79" presetID="53" presetClass="entr" presetSubtype="16" fill="hold" grpId="1" nodeType="withEffect">
                                  <p:stCondLst>
                                    <p:cond delay="1250"/>
                                  </p:stCondLst>
                                  <p:childTnLst>
                                    <p:set>
                                      <p:cBhvr>
                                        <p:cTn id="80" dur="1" fill="hold">
                                          <p:stCondLst>
                                            <p:cond delay="0"/>
                                          </p:stCondLst>
                                        </p:cTn>
                                        <p:tgtEl>
                                          <p:spTgt spid="26"/>
                                        </p:tgtEl>
                                        <p:attrNameLst>
                                          <p:attrName>style.visibility</p:attrName>
                                        </p:attrNameLst>
                                      </p:cBhvr>
                                      <p:to>
                                        <p:strVal val="visible"/>
                                      </p:to>
                                    </p:set>
                                    <p:anim calcmode="lin" valueType="num">
                                      <p:cBhvr>
                                        <p:cTn id="81" dur="750" fill="hold"/>
                                        <p:tgtEl>
                                          <p:spTgt spid="26"/>
                                        </p:tgtEl>
                                        <p:attrNameLst>
                                          <p:attrName>ppt_w</p:attrName>
                                        </p:attrNameLst>
                                      </p:cBhvr>
                                      <p:tavLst>
                                        <p:tav tm="0">
                                          <p:val>
                                            <p:fltVal val="0"/>
                                          </p:val>
                                        </p:tav>
                                        <p:tav tm="100000">
                                          <p:val>
                                            <p:strVal val="#ppt_w"/>
                                          </p:val>
                                        </p:tav>
                                      </p:tavLst>
                                    </p:anim>
                                    <p:anim calcmode="lin" valueType="num">
                                      <p:cBhvr>
                                        <p:cTn id="82" dur="750" fill="hold"/>
                                        <p:tgtEl>
                                          <p:spTgt spid="26"/>
                                        </p:tgtEl>
                                        <p:attrNameLst>
                                          <p:attrName>ppt_h</p:attrName>
                                        </p:attrNameLst>
                                      </p:cBhvr>
                                      <p:tavLst>
                                        <p:tav tm="0">
                                          <p:val>
                                            <p:fltVal val="0"/>
                                          </p:val>
                                        </p:tav>
                                        <p:tav tm="100000">
                                          <p:val>
                                            <p:strVal val="#ppt_h"/>
                                          </p:val>
                                        </p:tav>
                                      </p:tavLst>
                                    </p:anim>
                                    <p:animEffect transition="in" filter="fade">
                                      <p:cBhvr>
                                        <p:cTn id="83" dur="750"/>
                                        <p:tgtEl>
                                          <p:spTgt spid="26"/>
                                        </p:tgtEl>
                                      </p:cBhvr>
                                    </p:animEffect>
                                  </p:childTnLst>
                                </p:cTn>
                              </p:par>
                              <p:par>
                                <p:cTn id="84" presetID="53" presetClass="entr" presetSubtype="16" fill="hold" grpId="0" nodeType="withEffect">
                                  <p:stCondLst>
                                    <p:cond delay="1500"/>
                                  </p:stCondLst>
                                  <p:childTnLst>
                                    <p:set>
                                      <p:cBhvr>
                                        <p:cTn id="85" dur="1" fill="hold">
                                          <p:stCondLst>
                                            <p:cond delay="0"/>
                                          </p:stCondLst>
                                        </p:cTn>
                                        <p:tgtEl>
                                          <p:spTgt spid="27"/>
                                        </p:tgtEl>
                                        <p:attrNameLst>
                                          <p:attrName>style.visibility</p:attrName>
                                        </p:attrNameLst>
                                      </p:cBhvr>
                                      <p:to>
                                        <p:strVal val="visible"/>
                                      </p:to>
                                    </p:set>
                                    <p:anim calcmode="lin" valueType="num">
                                      <p:cBhvr>
                                        <p:cTn id="86" dur="750" fill="hold"/>
                                        <p:tgtEl>
                                          <p:spTgt spid="27"/>
                                        </p:tgtEl>
                                        <p:attrNameLst>
                                          <p:attrName>ppt_w</p:attrName>
                                        </p:attrNameLst>
                                      </p:cBhvr>
                                      <p:tavLst>
                                        <p:tav tm="0">
                                          <p:val>
                                            <p:fltVal val="0"/>
                                          </p:val>
                                        </p:tav>
                                        <p:tav tm="100000">
                                          <p:val>
                                            <p:strVal val="#ppt_w"/>
                                          </p:val>
                                        </p:tav>
                                      </p:tavLst>
                                    </p:anim>
                                    <p:anim calcmode="lin" valueType="num">
                                      <p:cBhvr>
                                        <p:cTn id="87" dur="750" fill="hold"/>
                                        <p:tgtEl>
                                          <p:spTgt spid="27"/>
                                        </p:tgtEl>
                                        <p:attrNameLst>
                                          <p:attrName>ppt_h</p:attrName>
                                        </p:attrNameLst>
                                      </p:cBhvr>
                                      <p:tavLst>
                                        <p:tav tm="0">
                                          <p:val>
                                            <p:fltVal val="0"/>
                                          </p:val>
                                        </p:tav>
                                        <p:tav tm="100000">
                                          <p:val>
                                            <p:strVal val="#ppt_h"/>
                                          </p:val>
                                        </p:tav>
                                      </p:tavLst>
                                    </p:anim>
                                    <p:animEffect transition="in" filter="fade">
                                      <p:cBhvr>
                                        <p:cTn id="88" dur="750"/>
                                        <p:tgtEl>
                                          <p:spTgt spid="27"/>
                                        </p:tgtEl>
                                      </p:cBhvr>
                                    </p:animEffect>
                                  </p:childTnLst>
                                </p:cTn>
                              </p:par>
                              <p:par>
                                <p:cTn id="89" presetID="53" presetClass="entr" presetSubtype="16" fill="hold" grpId="1" nodeType="withEffect">
                                  <p:stCondLst>
                                    <p:cond delay="1500"/>
                                  </p:stCondLst>
                                  <p:childTnLst>
                                    <p:set>
                                      <p:cBhvr>
                                        <p:cTn id="90" dur="1" fill="hold">
                                          <p:stCondLst>
                                            <p:cond delay="0"/>
                                          </p:stCondLst>
                                        </p:cTn>
                                        <p:tgtEl>
                                          <p:spTgt spid="27"/>
                                        </p:tgtEl>
                                        <p:attrNameLst>
                                          <p:attrName>style.visibility</p:attrName>
                                        </p:attrNameLst>
                                      </p:cBhvr>
                                      <p:to>
                                        <p:strVal val="visible"/>
                                      </p:to>
                                    </p:set>
                                    <p:anim calcmode="lin" valueType="num">
                                      <p:cBhvr>
                                        <p:cTn id="91" dur="750" fill="hold"/>
                                        <p:tgtEl>
                                          <p:spTgt spid="27"/>
                                        </p:tgtEl>
                                        <p:attrNameLst>
                                          <p:attrName>ppt_w</p:attrName>
                                        </p:attrNameLst>
                                      </p:cBhvr>
                                      <p:tavLst>
                                        <p:tav tm="0">
                                          <p:val>
                                            <p:fltVal val="0"/>
                                          </p:val>
                                        </p:tav>
                                        <p:tav tm="100000">
                                          <p:val>
                                            <p:strVal val="#ppt_w"/>
                                          </p:val>
                                        </p:tav>
                                      </p:tavLst>
                                    </p:anim>
                                    <p:anim calcmode="lin" valueType="num">
                                      <p:cBhvr>
                                        <p:cTn id="92" dur="750" fill="hold"/>
                                        <p:tgtEl>
                                          <p:spTgt spid="27"/>
                                        </p:tgtEl>
                                        <p:attrNameLst>
                                          <p:attrName>ppt_h</p:attrName>
                                        </p:attrNameLst>
                                      </p:cBhvr>
                                      <p:tavLst>
                                        <p:tav tm="0">
                                          <p:val>
                                            <p:fltVal val="0"/>
                                          </p:val>
                                        </p:tav>
                                        <p:tav tm="100000">
                                          <p:val>
                                            <p:strVal val="#ppt_h"/>
                                          </p:val>
                                        </p:tav>
                                      </p:tavLst>
                                    </p:anim>
                                    <p:animEffect transition="in" filter="fade">
                                      <p:cBhvr>
                                        <p:cTn id="93" dur="750"/>
                                        <p:tgtEl>
                                          <p:spTgt spid="27"/>
                                        </p:tgtEl>
                                      </p:cBhvr>
                                    </p:animEffect>
                                  </p:childTnLst>
                                </p:cTn>
                              </p:par>
                              <p:par>
                                <p:cTn id="94" presetID="10" presetClass="entr" presetSubtype="0" fill="hold" grpId="0" nodeType="withEffect">
                                  <p:stCondLst>
                                    <p:cond delay="1500"/>
                                  </p:stCondLst>
                                  <p:childTnLst>
                                    <p:set>
                                      <p:cBhvr>
                                        <p:cTn id="95" dur="1" fill="hold">
                                          <p:stCondLst>
                                            <p:cond delay="0"/>
                                          </p:stCondLst>
                                        </p:cTn>
                                        <p:tgtEl>
                                          <p:spTgt spid="32"/>
                                        </p:tgtEl>
                                        <p:attrNameLst>
                                          <p:attrName>style.visibility</p:attrName>
                                        </p:attrNameLst>
                                      </p:cBhvr>
                                      <p:to>
                                        <p:strVal val="visible"/>
                                      </p:to>
                                    </p:set>
                                    <p:animEffect transition="in" filter="fade">
                                      <p:cBhvr>
                                        <p:cTn id="96" dur="750"/>
                                        <p:tgtEl>
                                          <p:spTgt spid="32"/>
                                        </p:tgtEl>
                                      </p:cBhvr>
                                    </p:animEffect>
                                  </p:childTnLst>
                                </p:cTn>
                              </p:par>
                              <p:par>
                                <p:cTn id="97" presetID="10" presetClass="entr" presetSubtype="0" fill="hold" grpId="0" nodeType="withEffect">
                                  <p:stCondLst>
                                    <p:cond delay="1500"/>
                                  </p:stCondLst>
                                  <p:childTnLst>
                                    <p:set>
                                      <p:cBhvr>
                                        <p:cTn id="98" dur="1" fill="hold">
                                          <p:stCondLst>
                                            <p:cond delay="0"/>
                                          </p:stCondLst>
                                        </p:cTn>
                                        <p:tgtEl>
                                          <p:spTgt spid="33"/>
                                        </p:tgtEl>
                                        <p:attrNameLst>
                                          <p:attrName>style.visibility</p:attrName>
                                        </p:attrNameLst>
                                      </p:cBhvr>
                                      <p:to>
                                        <p:strVal val="visible"/>
                                      </p:to>
                                    </p:set>
                                    <p:animEffect transition="in" filter="fade">
                                      <p:cBhvr>
                                        <p:cTn id="99" dur="750"/>
                                        <p:tgtEl>
                                          <p:spTgt spid="33"/>
                                        </p:tgtEl>
                                      </p:cBhvr>
                                    </p:animEffect>
                                  </p:childTnLst>
                                </p:cTn>
                              </p:par>
                              <p:par>
                                <p:cTn id="100" presetID="10" presetClass="entr" presetSubtype="0" fill="hold" grpId="0" nodeType="withEffect">
                                  <p:stCondLst>
                                    <p:cond delay="1500"/>
                                  </p:stCondLst>
                                  <p:childTnLst>
                                    <p:set>
                                      <p:cBhvr>
                                        <p:cTn id="101" dur="1" fill="hold">
                                          <p:stCondLst>
                                            <p:cond delay="0"/>
                                          </p:stCondLst>
                                        </p:cTn>
                                        <p:tgtEl>
                                          <p:spTgt spid="34"/>
                                        </p:tgtEl>
                                        <p:attrNameLst>
                                          <p:attrName>style.visibility</p:attrName>
                                        </p:attrNameLst>
                                      </p:cBhvr>
                                      <p:to>
                                        <p:strVal val="visible"/>
                                      </p:to>
                                    </p:set>
                                    <p:animEffect transition="in" filter="fade">
                                      <p:cBhvr>
                                        <p:cTn id="102" dur="750"/>
                                        <p:tgtEl>
                                          <p:spTgt spid="34"/>
                                        </p:tgtEl>
                                      </p:cBhvr>
                                    </p:animEffect>
                                  </p:childTnLst>
                                </p:cTn>
                              </p:par>
                              <p:par>
                                <p:cTn id="103" presetID="10" presetClass="entr" presetSubtype="0" fill="hold" grpId="0" nodeType="withEffect">
                                  <p:stCondLst>
                                    <p:cond delay="1500"/>
                                  </p:stCondLst>
                                  <p:childTnLst>
                                    <p:set>
                                      <p:cBhvr>
                                        <p:cTn id="104" dur="1" fill="hold">
                                          <p:stCondLst>
                                            <p:cond delay="0"/>
                                          </p:stCondLst>
                                        </p:cTn>
                                        <p:tgtEl>
                                          <p:spTgt spid="35"/>
                                        </p:tgtEl>
                                        <p:attrNameLst>
                                          <p:attrName>style.visibility</p:attrName>
                                        </p:attrNameLst>
                                      </p:cBhvr>
                                      <p:to>
                                        <p:strVal val="visible"/>
                                      </p:to>
                                    </p:set>
                                    <p:animEffect transition="in" filter="fade">
                                      <p:cBhvr>
                                        <p:cTn id="105" dur="750"/>
                                        <p:tgtEl>
                                          <p:spTgt spid="35"/>
                                        </p:tgtEl>
                                      </p:cBhvr>
                                    </p:animEffect>
                                  </p:childTnLst>
                                </p:cTn>
                              </p:par>
                              <p:par>
                                <p:cTn id="106" presetID="10" presetClass="entr" presetSubtype="0" fill="hold" nodeType="withEffect">
                                  <p:stCondLst>
                                    <p:cond delay="1500"/>
                                  </p:stCondLst>
                                  <p:childTnLst>
                                    <p:set>
                                      <p:cBhvr>
                                        <p:cTn id="107" dur="1" fill="hold">
                                          <p:stCondLst>
                                            <p:cond delay="0"/>
                                          </p:stCondLst>
                                        </p:cTn>
                                        <p:tgtEl>
                                          <p:spTgt spid="36"/>
                                        </p:tgtEl>
                                        <p:attrNameLst>
                                          <p:attrName>style.visibility</p:attrName>
                                        </p:attrNameLst>
                                      </p:cBhvr>
                                      <p:to>
                                        <p:strVal val="visible"/>
                                      </p:to>
                                    </p:set>
                                    <p:animEffect transition="in" filter="fade">
                                      <p:cBhvr>
                                        <p:cTn id="108" dur="750"/>
                                        <p:tgtEl>
                                          <p:spTgt spid="36"/>
                                        </p:tgtEl>
                                      </p:cBhvr>
                                    </p:animEffect>
                                  </p:childTnLst>
                                </p:cTn>
                              </p:par>
                              <p:par>
                                <p:cTn id="109" presetID="10" presetClass="entr" presetSubtype="0" fill="hold" nodeType="withEffect">
                                  <p:stCondLst>
                                    <p:cond delay="1500"/>
                                  </p:stCondLst>
                                  <p:childTnLst>
                                    <p:set>
                                      <p:cBhvr>
                                        <p:cTn id="110" dur="1" fill="hold">
                                          <p:stCondLst>
                                            <p:cond delay="0"/>
                                          </p:stCondLst>
                                        </p:cTn>
                                        <p:tgtEl>
                                          <p:spTgt spid="37"/>
                                        </p:tgtEl>
                                        <p:attrNameLst>
                                          <p:attrName>style.visibility</p:attrName>
                                        </p:attrNameLst>
                                      </p:cBhvr>
                                      <p:to>
                                        <p:strVal val="visible"/>
                                      </p:to>
                                    </p:set>
                                    <p:animEffect transition="in" filter="fade">
                                      <p:cBhvr>
                                        <p:cTn id="111" dur="750"/>
                                        <p:tgtEl>
                                          <p:spTgt spid="37"/>
                                        </p:tgtEl>
                                      </p:cBhvr>
                                    </p:animEffect>
                                  </p:childTnLst>
                                </p:cTn>
                              </p:par>
                              <p:par>
                                <p:cTn id="112" presetID="10" presetClass="entr" presetSubtype="0" fill="hold" nodeType="withEffect">
                                  <p:stCondLst>
                                    <p:cond delay="1500"/>
                                  </p:stCondLst>
                                  <p:childTnLst>
                                    <p:set>
                                      <p:cBhvr>
                                        <p:cTn id="113" dur="1" fill="hold">
                                          <p:stCondLst>
                                            <p:cond delay="0"/>
                                          </p:stCondLst>
                                        </p:cTn>
                                        <p:tgtEl>
                                          <p:spTgt spid="38"/>
                                        </p:tgtEl>
                                        <p:attrNameLst>
                                          <p:attrName>style.visibility</p:attrName>
                                        </p:attrNameLst>
                                      </p:cBhvr>
                                      <p:to>
                                        <p:strVal val="visible"/>
                                      </p:to>
                                    </p:set>
                                    <p:animEffect transition="in" filter="fade">
                                      <p:cBhvr>
                                        <p:cTn id="114" dur="750"/>
                                        <p:tgtEl>
                                          <p:spTgt spid="38"/>
                                        </p:tgtEl>
                                      </p:cBhvr>
                                    </p:animEffect>
                                  </p:childTnLst>
                                </p:cTn>
                              </p:par>
                              <p:par>
                                <p:cTn id="115" presetID="10" presetClass="entr" presetSubtype="0" fill="hold" nodeType="withEffect">
                                  <p:stCondLst>
                                    <p:cond delay="1500"/>
                                  </p:stCondLst>
                                  <p:childTnLst>
                                    <p:set>
                                      <p:cBhvr>
                                        <p:cTn id="116" dur="1" fill="hold">
                                          <p:stCondLst>
                                            <p:cond delay="0"/>
                                          </p:stCondLst>
                                        </p:cTn>
                                        <p:tgtEl>
                                          <p:spTgt spid="39"/>
                                        </p:tgtEl>
                                        <p:attrNameLst>
                                          <p:attrName>style.visibility</p:attrName>
                                        </p:attrNameLst>
                                      </p:cBhvr>
                                      <p:to>
                                        <p:strVal val="visible"/>
                                      </p:to>
                                    </p:set>
                                    <p:animEffect transition="in" filter="fade">
                                      <p:cBhvr>
                                        <p:cTn id="117" dur="750"/>
                                        <p:tgtEl>
                                          <p:spTgt spid="39"/>
                                        </p:tgtEl>
                                      </p:cBhvr>
                                    </p:animEffect>
                                  </p:childTnLst>
                                </p:cTn>
                              </p:par>
                              <p:par>
                                <p:cTn id="118" presetID="42" presetClass="entr" presetSubtype="0" fill="hold" grpId="0" nodeType="withEffect">
                                  <p:stCondLst>
                                    <p:cond delay="0"/>
                                  </p:stCondLst>
                                  <p:childTnLst>
                                    <p:set>
                                      <p:cBhvr>
                                        <p:cTn id="119" dur="1" fill="hold">
                                          <p:stCondLst>
                                            <p:cond delay="0"/>
                                          </p:stCondLst>
                                        </p:cTn>
                                        <p:tgtEl>
                                          <p:spTgt spid="40"/>
                                        </p:tgtEl>
                                        <p:attrNameLst>
                                          <p:attrName>style.visibility</p:attrName>
                                        </p:attrNameLst>
                                      </p:cBhvr>
                                      <p:to>
                                        <p:strVal val="visible"/>
                                      </p:to>
                                    </p:set>
                                    <p:animEffect transition="in" filter="fade">
                                      <p:cBhvr>
                                        <p:cTn id="120" dur="1000"/>
                                        <p:tgtEl>
                                          <p:spTgt spid="40"/>
                                        </p:tgtEl>
                                      </p:cBhvr>
                                    </p:animEffect>
                                    <p:anim calcmode="lin" valueType="num">
                                      <p:cBhvr>
                                        <p:cTn id="121" dur="1000" fill="hold"/>
                                        <p:tgtEl>
                                          <p:spTgt spid="40"/>
                                        </p:tgtEl>
                                        <p:attrNameLst>
                                          <p:attrName>ppt_x</p:attrName>
                                        </p:attrNameLst>
                                      </p:cBhvr>
                                      <p:tavLst>
                                        <p:tav tm="0">
                                          <p:val>
                                            <p:strVal val="#ppt_x"/>
                                          </p:val>
                                        </p:tav>
                                        <p:tav tm="100000">
                                          <p:val>
                                            <p:strVal val="#ppt_x"/>
                                          </p:val>
                                        </p:tav>
                                      </p:tavLst>
                                    </p:anim>
                                    <p:anim calcmode="lin" valueType="num">
                                      <p:cBhvr>
                                        <p:cTn id="122"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4" grpId="1"/>
      <p:bldP spid="25" grpId="0"/>
      <p:bldP spid="25" grpId="1"/>
      <p:bldP spid="26" grpId="0"/>
      <p:bldP spid="26" grpId="1"/>
      <p:bldP spid="27" grpId="0"/>
      <p:bldP spid="27" grpId="1"/>
      <p:bldP spid="32" grpId="0"/>
      <p:bldP spid="33" grpId="0"/>
      <p:bldP spid="34" grpId="0"/>
      <p:bldP spid="35"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66750" y="3728313"/>
            <a:ext cx="10858500"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3" name="í$lïḍè"/>
          <p:cNvSpPr/>
          <p:nvPr/>
        </p:nvSpPr>
        <p:spPr>
          <a:xfrm>
            <a:off x="5181600" y="1780611"/>
            <a:ext cx="1828800" cy="1828800"/>
          </a:xfrm>
          <a:prstGeom prst="ellipse">
            <a:avLst/>
          </a:prstGeom>
          <a:blipFill dpi="0" rotWithShape="1">
            <a:blip r:embed="rId1" cstate="screen"/>
            <a:srcRect/>
            <a:stretch>
              <a:fillRect/>
            </a:stretch>
          </a:blipFill>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cs typeface="+mn-ea"/>
              <a:sym typeface="+mn-lt"/>
            </a:endParaRPr>
          </a:p>
        </p:txBody>
      </p:sp>
      <p:sp>
        <p:nvSpPr>
          <p:cNvPr id="4" name="isľîďè"/>
          <p:cNvSpPr/>
          <p:nvPr/>
        </p:nvSpPr>
        <p:spPr>
          <a:xfrm>
            <a:off x="5181600" y="3847215"/>
            <a:ext cx="1828800" cy="1828800"/>
          </a:xfrm>
          <a:prstGeom prst="ellipse">
            <a:avLst/>
          </a:prstGeom>
          <a:blipFill>
            <a:blip r:embed="rId2" cstate="screen"/>
            <a:stretch>
              <a:fillRect/>
            </a:stretch>
          </a:blipFill>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cs typeface="+mn-ea"/>
              <a:sym typeface="+mn-lt"/>
            </a:endParaRPr>
          </a:p>
        </p:txBody>
      </p:sp>
      <p:sp>
        <p:nvSpPr>
          <p:cNvPr id="5" name="íŝļiḍe"/>
          <p:cNvSpPr/>
          <p:nvPr/>
        </p:nvSpPr>
        <p:spPr>
          <a:xfrm>
            <a:off x="5706244" y="3338557"/>
            <a:ext cx="779512" cy="779512"/>
          </a:xfrm>
          <a:prstGeom prst="ellipse">
            <a:avLst/>
          </a:prstGeom>
          <a:solidFill>
            <a:schemeClr val="tx1">
              <a:lumMod val="50000"/>
              <a:lumOff val="50000"/>
            </a:schemeClr>
          </a:solidFill>
          <a:ln w="19050">
            <a:solidFill>
              <a:schemeClr val="bg1"/>
            </a:solidFill>
            <a:miter lim="400000"/>
          </a:ln>
          <a:effectLst>
            <a:outerShdw blurRad="508000" dist="381000" dir="2700000" algn="tl" rotWithShape="0">
              <a:schemeClr val="bg1">
                <a:lumMod val="65000"/>
                <a:alpha val="40000"/>
              </a:schemeClr>
            </a:outerShdw>
          </a:effectLst>
        </p:spPr>
        <p:txBody>
          <a:bodyPr wrap="square" lIns="91440" tIns="45720" rIns="91440" bIns="45720" anchor="ctr">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2000" i="1" dirty="0">
                <a:solidFill>
                  <a:schemeClr val="bg1"/>
                </a:solidFill>
                <a:cs typeface="+mn-ea"/>
                <a:sym typeface="+mn-lt"/>
              </a:rPr>
              <a:t>VS</a:t>
            </a:r>
            <a:endParaRPr lang="en-US" sz="2000" i="1" dirty="0">
              <a:solidFill>
                <a:schemeClr val="bg1"/>
              </a:solidFill>
              <a:cs typeface="+mn-ea"/>
              <a:sym typeface="+mn-lt"/>
            </a:endParaRPr>
          </a:p>
        </p:txBody>
      </p:sp>
      <p:grpSp>
        <p:nvGrpSpPr>
          <p:cNvPr id="6" name="išḷîde"/>
          <p:cNvGrpSpPr/>
          <p:nvPr/>
        </p:nvGrpSpPr>
        <p:grpSpPr>
          <a:xfrm>
            <a:off x="3871600" y="2415366"/>
            <a:ext cx="559293" cy="559293"/>
            <a:chOff x="3488924" y="1970843"/>
            <a:chExt cx="559293" cy="559293"/>
          </a:xfrm>
          <a:effectLst>
            <a:outerShdw blurRad="508000" dist="381000" dir="2700000" algn="tl" rotWithShape="0">
              <a:schemeClr val="bg1">
                <a:lumMod val="65000"/>
                <a:alpha val="40000"/>
              </a:schemeClr>
            </a:outerShdw>
          </a:effectLst>
        </p:grpSpPr>
        <p:sp>
          <p:nvSpPr>
            <p:cNvPr id="7" name="ïs1ïďè"/>
            <p:cNvSpPr/>
            <p:nvPr/>
          </p:nvSpPr>
          <p:spPr>
            <a:xfrm>
              <a:off x="3488924" y="1970843"/>
              <a:ext cx="559293" cy="559293"/>
            </a:xfrm>
            <a:prstGeom prst="ellipse">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cs typeface="+mn-ea"/>
                <a:sym typeface="+mn-lt"/>
              </a:endParaRPr>
            </a:p>
          </p:txBody>
        </p:sp>
        <p:sp>
          <p:nvSpPr>
            <p:cNvPr id="8" name="iṣḻiḍê"/>
            <p:cNvSpPr/>
            <p:nvPr/>
          </p:nvSpPr>
          <p:spPr>
            <a:xfrm>
              <a:off x="3631238" y="2105668"/>
              <a:ext cx="274656" cy="289638"/>
            </a:xfrm>
            <a:custGeom>
              <a:avLst/>
              <a:gdLst>
                <a:gd name="connsiteX0" fmla="*/ 329990 w 574402"/>
                <a:gd name="connsiteY0" fmla="*/ 329823 h 605734"/>
                <a:gd name="connsiteX1" fmla="*/ 574402 w 574402"/>
                <a:gd name="connsiteY1" fmla="*/ 573910 h 605734"/>
                <a:gd name="connsiteX2" fmla="*/ 542536 w 574402"/>
                <a:gd name="connsiteY2" fmla="*/ 605734 h 605734"/>
                <a:gd name="connsiteX3" fmla="*/ 117603 w 574402"/>
                <a:gd name="connsiteY3" fmla="*/ 605734 h 605734"/>
                <a:gd name="connsiteX4" fmla="*/ 85737 w 574402"/>
                <a:gd name="connsiteY4" fmla="*/ 573910 h 605734"/>
                <a:gd name="connsiteX5" fmla="*/ 101192 w 574402"/>
                <a:gd name="connsiteY5" fmla="*/ 488782 h 605734"/>
                <a:gd name="connsiteX6" fmla="*/ 276614 w 574402"/>
                <a:gd name="connsiteY6" fmla="*/ 335710 h 605734"/>
                <a:gd name="connsiteX7" fmla="*/ 329990 w 574402"/>
                <a:gd name="connsiteY7" fmla="*/ 329823 h 605734"/>
                <a:gd name="connsiteX8" fmla="*/ 164945 w 574402"/>
                <a:gd name="connsiteY8" fmla="*/ 292282 h 605734"/>
                <a:gd name="connsiteX9" fmla="*/ 198571 w 574402"/>
                <a:gd name="connsiteY9" fmla="*/ 295781 h 605734"/>
                <a:gd name="connsiteX10" fmla="*/ 34104 w 574402"/>
                <a:gd name="connsiteY10" fmla="*/ 488736 h 605734"/>
                <a:gd name="connsiteX11" fmla="*/ 31873 w 574402"/>
                <a:gd name="connsiteY11" fmla="*/ 488736 h 605734"/>
                <a:gd name="connsiteX12" fmla="*/ 0 w 574402"/>
                <a:gd name="connsiteY12" fmla="*/ 456922 h 605734"/>
                <a:gd name="connsiteX13" fmla="*/ 164945 w 574402"/>
                <a:gd name="connsiteY13" fmla="*/ 292282 h 605734"/>
                <a:gd name="connsiteX14" fmla="*/ 157572 w 574402"/>
                <a:gd name="connsiteY14" fmla="*/ 38035 h 605734"/>
                <a:gd name="connsiteX15" fmla="*/ 133033 w 574402"/>
                <a:gd name="connsiteY15" fmla="*/ 133157 h 605734"/>
                <a:gd name="connsiteX16" fmla="*/ 157572 w 574402"/>
                <a:gd name="connsiteY16" fmla="*/ 228280 h 605734"/>
                <a:gd name="connsiteX17" fmla="*/ 69295 w 574402"/>
                <a:gd name="connsiteY17" fmla="*/ 133157 h 605734"/>
                <a:gd name="connsiteX18" fmla="*/ 157572 w 574402"/>
                <a:gd name="connsiteY18" fmla="*/ 38035 h 605734"/>
                <a:gd name="connsiteX19" fmla="*/ 329990 w 574402"/>
                <a:gd name="connsiteY19" fmla="*/ 0 h 605734"/>
                <a:gd name="connsiteX20" fmla="*/ 463332 w 574402"/>
                <a:gd name="connsiteY20" fmla="*/ 133166 h 605734"/>
                <a:gd name="connsiteX21" fmla="*/ 329990 w 574402"/>
                <a:gd name="connsiteY21" fmla="*/ 266173 h 605734"/>
                <a:gd name="connsiteX22" fmla="*/ 221341 w 574402"/>
                <a:gd name="connsiteY22" fmla="*/ 210011 h 605734"/>
                <a:gd name="connsiteX23" fmla="*/ 196807 w 574402"/>
                <a:gd name="connsiteY23" fmla="*/ 133166 h 605734"/>
                <a:gd name="connsiteX24" fmla="*/ 221341 w 574402"/>
                <a:gd name="connsiteY24" fmla="*/ 56162 h 605734"/>
                <a:gd name="connsiteX25" fmla="*/ 329990 w 574402"/>
                <a:gd name="connsiteY25" fmla="*/ 0 h 605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74402" h="605734">
                  <a:moveTo>
                    <a:pt x="329990" y="329823"/>
                  </a:moveTo>
                  <a:cubicBezTo>
                    <a:pt x="464783" y="329823"/>
                    <a:pt x="574402" y="439296"/>
                    <a:pt x="574402" y="573910"/>
                  </a:cubicBezTo>
                  <a:cubicBezTo>
                    <a:pt x="574402" y="591413"/>
                    <a:pt x="560062" y="605734"/>
                    <a:pt x="542536" y="605734"/>
                  </a:cubicBezTo>
                  <a:lnTo>
                    <a:pt x="117603" y="605734"/>
                  </a:lnTo>
                  <a:cubicBezTo>
                    <a:pt x="100077" y="605734"/>
                    <a:pt x="85737" y="591413"/>
                    <a:pt x="85737" y="573910"/>
                  </a:cubicBezTo>
                  <a:cubicBezTo>
                    <a:pt x="85737" y="543996"/>
                    <a:pt x="91154" y="515196"/>
                    <a:pt x="101192" y="488782"/>
                  </a:cubicBezTo>
                  <a:cubicBezTo>
                    <a:pt x="129712" y="412246"/>
                    <a:pt x="195675" y="353850"/>
                    <a:pt x="276614" y="335710"/>
                  </a:cubicBezTo>
                  <a:cubicBezTo>
                    <a:pt x="293822" y="331892"/>
                    <a:pt x="311667" y="329823"/>
                    <a:pt x="329990" y="329823"/>
                  </a:cubicBezTo>
                  <a:close/>
                  <a:moveTo>
                    <a:pt x="164945" y="292282"/>
                  </a:moveTo>
                  <a:cubicBezTo>
                    <a:pt x="176419" y="292282"/>
                    <a:pt x="187575" y="293395"/>
                    <a:pt x="198571" y="295781"/>
                  </a:cubicBezTo>
                  <a:cubicBezTo>
                    <a:pt x="119366" y="333164"/>
                    <a:pt x="58647" y="403314"/>
                    <a:pt x="34104" y="488736"/>
                  </a:cubicBezTo>
                  <a:lnTo>
                    <a:pt x="31873" y="488736"/>
                  </a:lnTo>
                  <a:cubicBezTo>
                    <a:pt x="14184" y="488736"/>
                    <a:pt x="0" y="474420"/>
                    <a:pt x="0" y="456922"/>
                  </a:cubicBezTo>
                  <a:cubicBezTo>
                    <a:pt x="0" y="366092"/>
                    <a:pt x="73946" y="292282"/>
                    <a:pt x="164945" y="292282"/>
                  </a:cubicBezTo>
                  <a:close/>
                  <a:moveTo>
                    <a:pt x="157572" y="38035"/>
                  </a:moveTo>
                  <a:cubicBezTo>
                    <a:pt x="141956" y="66190"/>
                    <a:pt x="133033" y="98640"/>
                    <a:pt x="133033" y="133157"/>
                  </a:cubicBezTo>
                  <a:cubicBezTo>
                    <a:pt x="133033" y="167516"/>
                    <a:pt x="141956" y="199966"/>
                    <a:pt x="157572" y="228280"/>
                  </a:cubicBezTo>
                  <a:cubicBezTo>
                    <a:pt x="108335" y="224462"/>
                    <a:pt x="69295" y="183264"/>
                    <a:pt x="69295" y="133157"/>
                  </a:cubicBezTo>
                  <a:cubicBezTo>
                    <a:pt x="69295" y="82892"/>
                    <a:pt x="108335" y="41693"/>
                    <a:pt x="157572" y="38035"/>
                  </a:cubicBezTo>
                  <a:close/>
                  <a:moveTo>
                    <a:pt x="329990" y="0"/>
                  </a:moveTo>
                  <a:cubicBezTo>
                    <a:pt x="403591" y="0"/>
                    <a:pt x="463332" y="59662"/>
                    <a:pt x="463332" y="133166"/>
                  </a:cubicBezTo>
                  <a:cubicBezTo>
                    <a:pt x="463332" y="206511"/>
                    <a:pt x="403591" y="266173"/>
                    <a:pt x="329990" y="266173"/>
                  </a:cubicBezTo>
                  <a:cubicBezTo>
                    <a:pt x="285224" y="266173"/>
                    <a:pt x="245556" y="244058"/>
                    <a:pt x="221341" y="210011"/>
                  </a:cubicBezTo>
                  <a:cubicBezTo>
                    <a:pt x="205888" y="188373"/>
                    <a:pt x="196807" y="161804"/>
                    <a:pt x="196807" y="133166"/>
                  </a:cubicBezTo>
                  <a:cubicBezTo>
                    <a:pt x="196807" y="104528"/>
                    <a:pt x="205888" y="77958"/>
                    <a:pt x="221341" y="56162"/>
                  </a:cubicBezTo>
                  <a:cubicBezTo>
                    <a:pt x="245556" y="22274"/>
                    <a:pt x="285224" y="0"/>
                    <a:pt x="329990" y="0"/>
                  </a:cubicBezTo>
                  <a:close/>
                </a:path>
              </a:pathLst>
            </a:custGeom>
            <a:solidFill>
              <a:schemeClr val="bg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cs typeface="+mn-ea"/>
                <a:sym typeface="+mn-lt"/>
              </a:endParaRPr>
            </a:p>
          </p:txBody>
        </p:sp>
      </p:grpSp>
      <p:grpSp>
        <p:nvGrpSpPr>
          <p:cNvPr id="9" name="îŝḻiḑè"/>
          <p:cNvGrpSpPr/>
          <p:nvPr/>
        </p:nvGrpSpPr>
        <p:grpSpPr>
          <a:xfrm>
            <a:off x="7761107" y="2415366"/>
            <a:ext cx="559293" cy="559293"/>
            <a:chOff x="3488924" y="1970843"/>
            <a:chExt cx="559293" cy="559293"/>
          </a:xfrm>
          <a:effectLst>
            <a:outerShdw blurRad="508000" dist="381000" dir="2700000" algn="tl" rotWithShape="0">
              <a:schemeClr val="bg1">
                <a:lumMod val="65000"/>
                <a:alpha val="40000"/>
              </a:schemeClr>
            </a:outerShdw>
          </a:effectLst>
        </p:grpSpPr>
        <p:sp>
          <p:nvSpPr>
            <p:cNvPr id="10" name="iṡľídè"/>
            <p:cNvSpPr/>
            <p:nvPr/>
          </p:nvSpPr>
          <p:spPr>
            <a:xfrm>
              <a:off x="3488924" y="1970843"/>
              <a:ext cx="559293" cy="559293"/>
            </a:xfrm>
            <a:prstGeom prst="ellipse">
              <a:avLst/>
            </a:prstGeom>
            <a:solidFill>
              <a:schemeClr val="bg1">
                <a:lumMod val="75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cs typeface="+mn-ea"/>
                <a:sym typeface="+mn-lt"/>
              </a:endParaRPr>
            </a:p>
          </p:txBody>
        </p:sp>
        <p:sp>
          <p:nvSpPr>
            <p:cNvPr id="11" name="işḻíďê"/>
            <p:cNvSpPr/>
            <p:nvPr/>
          </p:nvSpPr>
          <p:spPr>
            <a:xfrm>
              <a:off x="3631238" y="2105668"/>
              <a:ext cx="274656" cy="289638"/>
            </a:xfrm>
            <a:custGeom>
              <a:avLst/>
              <a:gdLst>
                <a:gd name="connsiteX0" fmla="*/ 329990 w 574402"/>
                <a:gd name="connsiteY0" fmla="*/ 329823 h 605734"/>
                <a:gd name="connsiteX1" fmla="*/ 574402 w 574402"/>
                <a:gd name="connsiteY1" fmla="*/ 573910 h 605734"/>
                <a:gd name="connsiteX2" fmla="*/ 542536 w 574402"/>
                <a:gd name="connsiteY2" fmla="*/ 605734 h 605734"/>
                <a:gd name="connsiteX3" fmla="*/ 117603 w 574402"/>
                <a:gd name="connsiteY3" fmla="*/ 605734 h 605734"/>
                <a:gd name="connsiteX4" fmla="*/ 85737 w 574402"/>
                <a:gd name="connsiteY4" fmla="*/ 573910 h 605734"/>
                <a:gd name="connsiteX5" fmla="*/ 101192 w 574402"/>
                <a:gd name="connsiteY5" fmla="*/ 488782 h 605734"/>
                <a:gd name="connsiteX6" fmla="*/ 276614 w 574402"/>
                <a:gd name="connsiteY6" fmla="*/ 335710 h 605734"/>
                <a:gd name="connsiteX7" fmla="*/ 329990 w 574402"/>
                <a:gd name="connsiteY7" fmla="*/ 329823 h 605734"/>
                <a:gd name="connsiteX8" fmla="*/ 164945 w 574402"/>
                <a:gd name="connsiteY8" fmla="*/ 292282 h 605734"/>
                <a:gd name="connsiteX9" fmla="*/ 198571 w 574402"/>
                <a:gd name="connsiteY9" fmla="*/ 295781 h 605734"/>
                <a:gd name="connsiteX10" fmla="*/ 34104 w 574402"/>
                <a:gd name="connsiteY10" fmla="*/ 488736 h 605734"/>
                <a:gd name="connsiteX11" fmla="*/ 31873 w 574402"/>
                <a:gd name="connsiteY11" fmla="*/ 488736 h 605734"/>
                <a:gd name="connsiteX12" fmla="*/ 0 w 574402"/>
                <a:gd name="connsiteY12" fmla="*/ 456922 h 605734"/>
                <a:gd name="connsiteX13" fmla="*/ 164945 w 574402"/>
                <a:gd name="connsiteY13" fmla="*/ 292282 h 605734"/>
                <a:gd name="connsiteX14" fmla="*/ 157572 w 574402"/>
                <a:gd name="connsiteY14" fmla="*/ 38035 h 605734"/>
                <a:gd name="connsiteX15" fmla="*/ 133033 w 574402"/>
                <a:gd name="connsiteY15" fmla="*/ 133157 h 605734"/>
                <a:gd name="connsiteX16" fmla="*/ 157572 w 574402"/>
                <a:gd name="connsiteY16" fmla="*/ 228280 h 605734"/>
                <a:gd name="connsiteX17" fmla="*/ 69295 w 574402"/>
                <a:gd name="connsiteY17" fmla="*/ 133157 h 605734"/>
                <a:gd name="connsiteX18" fmla="*/ 157572 w 574402"/>
                <a:gd name="connsiteY18" fmla="*/ 38035 h 605734"/>
                <a:gd name="connsiteX19" fmla="*/ 329990 w 574402"/>
                <a:gd name="connsiteY19" fmla="*/ 0 h 605734"/>
                <a:gd name="connsiteX20" fmla="*/ 463332 w 574402"/>
                <a:gd name="connsiteY20" fmla="*/ 133166 h 605734"/>
                <a:gd name="connsiteX21" fmla="*/ 329990 w 574402"/>
                <a:gd name="connsiteY21" fmla="*/ 266173 h 605734"/>
                <a:gd name="connsiteX22" fmla="*/ 221341 w 574402"/>
                <a:gd name="connsiteY22" fmla="*/ 210011 h 605734"/>
                <a:gd name="connsiteX23" fmla="*/ 196807 w 574402"/>
                <a:gd name="connsiteY23" fmla="*/ 133166 h 605734"/>
                <a:gd name="connsiteX24" fmla="*/ 221341 w 574402"/>
                <a:gd name="connsiteY24" fmla="*/ 56162 h 605734"/>
                <a:gd name="connsiteX25" fmla="*/ 329990 w 574402"/>
                <a:gd name="connsiteY25" fmla="*/ 0 h 605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74402" h="605734">
                  <a:moveTo>
                    <a:pt x="329990" y="329823"/>
                  </a:moveTo>
                  <a:cubicBezTo>
                    <a:pt x="464783" y="329823"/>
                    <a:pt x="574402" y="439296"/>
                    <a:pt x="574402" y="573910"/>
                  </a:cubicBezTo>
                  <a:cubicBezTo>
                    <a:pt x="574402" y="591413"/>
                    <a:pt x="560062" y="605734"/>
                    <a:pt x="542536" y="605734"/>
                  </a:cubicBezTo>
                  <a:lnTo>
                    <a:pt x="117603" y="605734"/>
                  </a:lnTo>
                  <a:cubicBezTo>
                    <a:pt x="100077" y="605734"/>
                    <a:pt x="85737" y="591413"/>
                    <a:pt x="85737" y="573910"/>
                  </a:cubicBezTo>
                  <a:cubicBezTo>
                    <a:pt x="85737" y="543996"/>
                    <a:pt x="91154" y="515196"/>
                    <a:pt x="101192" y="488782"/>
                  </a:cubicBezTo>
                  <a:cubicBezTo>
                    <a:pt x="129712" y="412246"/>
                    <a:pt x="195675" y="353850"/>
                    <a:pt x="276614" y="335710"/>
                  </a:cubicBezTo>
                  <a:cubicBezTo>
                    <a:pt x="293822" y="331892"/>
                    <a:pt x="311667" y="329823"/>
                    <a:pt x="329990" y="329823"/>
                  </a:cubicBezTo>
                  <a:close/>
                  <a:moveTo>
                    <a:pt x="164945" y="292282"/>
                  </a:moveTo>
                  <a:cubicBezTo>
                    <a:pt x="176419" y="292282"/>
                    <a:pt x="187575" y="293395"/>
                    <a:pt x="198571" y="295781"/>
                  </a:cubicBezTo>
                  <a:cubicBezTo>
                    <a:pt x="119366" y="333164"/>
                    <a:pt x="58647" y="403314"/>
                    <a:pt x="34104" y="488736"/>
                  </a:cubicBezTo>
                  <a:lnTo>
                    <a:pt x="31873" y="488736"/>
                  </a:lnTo>
                  <a:cubicBezTo>
                    <a:pt x="14184" y="488736"/>
                    <a:pt x="0" y="474420"/>
                    <a:pt x="0" y="456922"/>
                  </a:cubicBezTo>
                  <a:cubicBezTo>
                    <a:pt x="0" y="366092"/>
                    <a:pt x="73946" y="292282"/>
                    <a:pt x="164945" y="292282"/>
                  </a:cubicBezTo>
                  <a:close/>
                  <a:moveTo>
                    <a:pt x="157572" y="38035"/>
                  </a:moveTo>
                  <a:cubicBezTo>
                    <a:pt x="141956" y="66190"/>
                    <a:pt x="133033" y="98640"/>
                    <a:pt x="133033" y="133157"/>
                  </a:cubicBezTo>
                  <a:cubicBezTo>
                    <a:pt x="133033" y="167516"/>
                    <a:pt x="141956" y="199966"/>
                    <a:pt x="157572" y="228280"/>
                  </a:cubicBezTo>
                  <a:cubicBezTo>
                    <a:pt x="108335" y="224462"/>
                    <a:pt x="69295" y="183264"/>
                    <a:pt x="69295" y="133157"/>
                  </a:cubicBezTo>
                  <a:cubicBezTo>
                    <a:pt x="69295" y="82892"/>
                    <a:pt x="108335" y="41693"/>
                    <a:pt x="157572" y="38035"/>
                  </a:cubicBezTo>
                  <a:close/>
                  <a:moveTo>
                    <a:pt x="329990" y="0"/>
                  </a:moveTo>
                  <a:cubicBezTo>
                    <a:pt x="403591" y="0"/>
                    <a:pt x="463332" y="59662"/>
                    <a:pt x="463332" y="133166"/>
                  </a:cubicBezTo>
                  <a:cubicBezTo>
                    <a:pt x="463332" y="206511"/>
                    <a:pt x="403591" y="266173"/>
                    <a:pt x="329990" y="266173"/>
                  </a:cubicBezTo>
                  <a:cubicBezTo>
                    <a:pt x="285224" y="266173"/>
                    <a:pt x="245556" y="244058"/>
                    <a:pt x="221341" y="210011"/>
                  </a:cubicBezTo>
                  <a:cubicBezTo>
                    <a:pt x="205888" y="188373"/>
                    <a:pt x="196807" y="161804"/>
                    <a:pt x="196807" y="133166"/>
                  </a:cubicBezTo>
                  <a:cubicBezTo>
                    <a:pt x="196807" y="104528"/>
                    <a:pt x="205888" y="77958"/>
                    <a:pt x="221341" y="56162"/>
                  </a:cubicBezTo>
                  <a:cubicBezTo>
                    <a:pt x="245556" y="22274"/>
                    <a:pt x="285224" y="0"/>
                    <a:pt x="329990" y="0"/>
                  </a:cubicBezTo>
                  <a:close/>
                </a:path>
              </a:pathLst>
            </a:custGeom>
            <a:solidFill>
              <a:schemeClr val="bg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cs typeface="+mn-ea"/>
                <a:sym typeface="+mn-lt"/>
              </a:endParaRPr>
            </a:p>
          </p:txBody>
        </p:sp>
      </p:grpSp>
      <p:grpSp>
        <p:nvGrpSpPr>
          <p:cNvPr id="12" name="îSlïḍê"/>
          <p:cNvGrpSpPr/>
          <p:nvPr/>
        </p:nvGrpSpPr>
        <p:grpSpPr>
          <a:xfrm>
            <a:off x="3871600" y="4481969"/>
            <a:ext cx="559293" cy="559293"/>
            <a:chOff x="3488924" y="1970843"/>
            <a:chExt cx="559293" cy="559293"/>
          </a:xfrm>
          <a:effectLst>
            <a:outerShdw blurRad="508000" dist="381000" dir="2700000" algn="tl" rotWithShape="0">
              <a:schemeClr val="bg1">
                <a:lumMod val="65000"/>
                <a:alpha val="40000"/>
              </a:schemeClr>
            </a:outerShdw>
          </a:effectLst>
        </p:grpSpPr>
        <p:sp>
          <p:nvSpPr>
            <p:cNvPr id="13" name="iṥľîdé"/>
            <p:cNvSpPr/>
            <p:nvPr/>
          </p:nvSpPr>
          <p:spPr>
            <a:xfrm>
              <a:off x="3488924" y="1970843"/>
              <a:ext cx="559293" cy="559293"/>
            </a:xfrm>
            <a:prstGeom prst="ellipse">
              <a:avLst/>
            </a:prstGeom>
            <a:solidFill>
              <a:schemeClr val="bg1">
                <a:lumMod val="75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cs typeface="+mn-ea"/>
                <a:sym typeface="+mn-lt"/>
              </a:endParaRPr>
            </a:p>
          </p:txBody>
        </p:sp>
        <p:sp>
          <p:nvSpPr>
            <p:cNvPr id="14" name="îs1îḓé"/>
            <p:cNvSpPr/>
            <p:nvPr/>
          </p:nvSpPr>
          <p:spPr>
            <a:xfrm>
              <a:off x="3631238" y="2105668"/>
              <a:ext cx="274656" cy="289638"/>
            </a:xfrm>
            <a:custGeom>
              <a:avLst/>
              <a:gdLst>
                <a:gd name="connsiteX0" fmla="*/ 329990 w 574402"/>
                <a:gd name="connsiteY0" fmla="*/ 329823 h 605734"/>
                <a:gd name="connsiteX1" fmla="*/ 574402 w 574402"/>
                <a:gd name="connsiteY1" fmla="*/ 573910 h 605734"/>
                <a:gd name="connsiteX2" fmla="*/ 542536 w 574402"/>
                <a:gd name="connsiteY2" fmla="*/ 605734 h 605734"/>
                <a:gd name="connsiteX3" fmla="*/ 117603 w 574402"/>
                <a:gd name="connsiteY3" fmla="*/ 605734 h 605734"/>
                <a:gd name="connsiteX4" fmla="*/ 85737 w 574402"/>
                <a:gd name="connsiteY4" fmla="*/ 573910 h 605734"/>
                <a:gd name="connsiteX5" fmla="*/ 101192 w 574402"/>
                <a:gd name="connsiteY5" fmla="*/ 488782 h 605734"/>
                <a:gd name="connsiteX6" fmla="*/ 276614 w 574402"/>
                <a:gd name="connsiteY6" fmla="*/ 335710 h 605734"/>
                <a:gd name="connsiteX7" fmla="*/ 329990 w 574402"/>
                <a:gd name="connsiteY7" fmla="*/ 329823 h 605734"/>
                <a:gd name="connsiteX8" fmla="*/ 164945 w 574402"/>
                <a:gd name="connsiteY8" fmla="*/ 292282 h 605734"/>
                <a:gd name="connsiteX9" fmla="*/ 198571 w 574402"/>
                <a:gd name="connsiteY9" fmla="*/ 295781 h 605734"/>
                <a:gd name="connsiteX10" fmla="*/ 34104 w 574402"/>
                <a:gd name="connsiteY10" fmla="*/ 488736 h 605734"/>
                <a:gd name="connsiteX11" fmla="*/ 31873 w 574402"/>
                <a:gd name="connsiteY11" fmla="*/ 488736 h 605734"/>
                <a:gd name="connsiteX12" fmla="*/ 0 w 574402"/>
                <a:gd name="connsiteY12" fmla="*/ 456922 h 605734"/>
                <a:gd name="connsiteX13" fmla="*/ 164945 w 574402"/>
                <a:gd name="connsiteY13" fmla="*/ 292282 h 605734"/>
                <a:gd name="connsiteX14" fmla="*/ 157572 w 574402"/>
                <a:gd name="connsiteY14" fmla="*/ 38035 h 605734"/>
                <a:gd name="connsiteX15" fmla="*/ 133033 w 574402"/>
                <a:gd name="connsiteY15" fmla="*/ 133157 h 605734"/>
                <a:gd name="connsiteX16" fmla="*/ 157572 w 574402"/>
                <a:gd name="connsiteY16" fmla="*/ 228280 h 605734"/>
                <a:gd name="connsiteX17" fmla="*/ 69295 w 574402"/>
                <a:gd name="connsiteY17" fmla="*/ 133157 h 605734"/>
                <a:gd name="connsiteX18" fmla="*/ 157572 w 574402"/>
                <a:gd name="connsiteY18" fmla="*/ 38035 h 605734"/>
                <a:gd name="connsiteX19" fmla="*/ 329990 w 574402"/>
                <a:gd name="connsiteY19" fmla="*/ 0 h 605734"/>
                <a:gd name="connsiteX20" fmla="*/ 463332 w 574402"/>
                <a:gd name="connsiteY20" fmla="*/ 133166 h 605734"/>
                <a:gd name="connsiteX21" fmla="*/ 329990 w 574402"/>
                <a:gd name="connsiteY21" fmla="*/ 266173 h 605734"/>
                <a:gd name="connsiteX22" fmla="*/ 221341 w 574402"/>
                <a:gd name="connsiteY22" fmla="*/ 210011 h 605734"/>
                <a:gd name="connsiteX23" fmla="*/ 196807 w 574402"/>
                <a:gd name="connsiteY23" fmla="*/ 133166 h 605734"/>
                <a:gd name="connsiteX24" fmla="*/ 221341 w 574402"/>
                <a:gd name="connsiteY24" fmla="*/ 56162 h 605734"/>
                <a:gd name="connsiteX25" fmla="*/ 329990 w 574402"/>
                <a:gd name="connsiteY25" fmla="*/ 0 h 605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74402" h="605734">
                  <a:moveTo>
                    <a:pt x="329990" y="329823"/>
                  </a:moveTo>
                  <a:cubicBezTo>
                    <a:pt x="464783" y="329823"/>
                    <a:pt x="574402" y="439296"/>
                    <a:pt x="574402" y="573910"/>
                  </a:cubicBezTo>
                  <a:cubicBezTo>
                    <a:pt x="574402" y="591413"/>
                    <a:pt x="560062" y="605734"/>
                    <a:pt x="542536" y="605734"/>
                  </a:cubicBezTo>
                  <a:lnTo>
                    <a:pt x="117603" y="605734"/>
                  </a:lnTo>
                  <a:cubicBezTo>
                    <a:pt x="100077" y="605734"/>
                    <a:pt x="85737" y="591413"/>
                    <a:pt x="85737" y="573910"/>
                  </a:cubicBezTo>
                  <a:cubicBezTo>
                    <a:pt x="85737" y="543996"/>
                    <a:pt x="91154" y="515196"/>
                    <a:pt x="101192" y="488782"/>
                  </a:cubicBezTo>
                  <a:cubicBezTo>
                    <a:pt x="129712" y="412246"/>
                    <a:pt x="195675" y="353850"/>
                    <a:pt x="276614" y="335710"/>
                  </a:cubicBezTo>
                  <a:cubicBezTo>
                    <a:pt x="293822" y="331892"/>
                    <a:pt x="311667" y="329823"/>
                    <a:pt x="329990" y="329823"/>
                  </a:cubicBezTo>
                  <a:close/>
                  <a:moveTo>
                    <a:pt x="164945" y="292282"/>
                  </a:moveTo>
                  <a:cubicBezTo>
                    <a:pt x="176419" y="292282"/>
                    <a:pt x="187575" y="293395"/>
                    <a:pt x="198571" y="295781"/>
                  </a:cubicBezTo>
                  <a:cubicBezTo>
                    <a:pt x="119366" y="333164"/>
                    <a:pt x="58647" y="403314"/>
                    <a:pt x="34104" y="488736"/>
                  </a:cubicBezTo>
                  <a:lnTo>
                    <a:pt x="31873" y="488736"/>
                  </a:lnTo>
                  <a:cubicBezTo>
                    <a:pt x="14184" y="488736"/>
                    <a:pt x="0" y="474420"/>
                    <a:pt x="0" y="456922"/>
                  </a:cubicBezTo>
                  <a:cubicBezTo>
                    <a:pt x="0" y="366092"/>
                    <a:pt x="73946" y="292282"/>
                    <a:pt x="164945" y="292282"/>
                  </a:cubicBezTo>
                  <a:close/>
                  <a:moveTo>
                    <a:pt x="157572" y="38035"/>
                  </a:moveTo>
                  <a:cubicBezTo>
                    <a:pt x="141956" y="66190"/>
                    <a:pt x="133033" y="98640"/>
                    <a:pt x="133033" y="133157"/>
                  </a:cubicBezTo>
                  <a:cubicBezTo>
                    <a:pt x="133033" y="167516"/>
                    <a:pt x="141956" y="199966"/>
                    <a:pt x="157572" y="228280"/>
                  </a:cubicBezTo>
                  <a:cubicBezTo>
                    <a:pt x="108335" y="224462"/>
                    <a:pt x="69295" y="183264"/>
                    <a:pt x="69295" y="133157"/>
                  </a:cubicBezTo>
                  <a:cubicBezTo>
                    <a:pt x="69295" y="82892"/>
                    <a:pt x="108335" y="41693"/>
                    <a:pt x="157572" y="38035"/>
                  </a:cubicBezTo>
                  <a:close/>
                  <a:moveTo>
                    <a:pt x="329990" y="0"/>
                  </a:moveTo>
                  <a:cubicBezTo>
                    <a:pt x="403591" y="0"/>
                    <a:pt x="463332" y="59662"/>
                    <a:pt x="463332" y="133166"/>
                  </a:cubicBezTo>
                  <a:cubicBezTo>
                    <a:pt x="463332" y="206511"/>
                    <a:pt x="403591" y="266173"/>
                    <a:pt x="329990" y="266173"/>
                  </a:cubicBezTo>
                  <a:cubicBezTo>
                    <a:pt x="285224" y="266173"/>
                    <a:pt x="245556" y="244058"/>
                    <a:pt x="221341" y="210011"/>
                  </a:cubicBezTo>
                  <a:cubicBezTo>
                    <a:pt x="205888" y="188373"/>
                    <a:pt x="196807" y="161804"/>
                    <a:pt x="196807" y="133166"/>
                  </a:cubicBezTo>
                  <a:cubicBezTo>
                    <a:pt x="196807" y="104528"/>
                    <a:pt x="205888" y="77958"/>
                    <a:pt x="221341" y="56162"/>
                  </a:cubicBezTo>
                  <a:cubicBezTo>
                    <a:pt x="245556" y="22274"/>
                    <a:pt x="285224" y="0"/>
                    <a:pt x="329990" y="0"/>
                  </a:cubicBezTo>
                  <a:close/>
                </a:path>
              </a:pathLst>
            </a:custGeom>
            <a:solidFill>
              <a:schemeClr val="bg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cs typeface="+mn-ea"/>
                <a:sym typeface="+mn-lt"/>
              </a:endParaRPr>
            </a:p>
          </p:txBody>
        </p:sp>
      </p:grpSp>
      <p:grpSp>
        <p:nvGrpSpPr>
          <p:cNvPr id="15" name="ïşlíḑe"/>
          <p:cNvGrpSpPr/>
          <p:nvPr/>
        </p:nvGrpSpPr>
        <p:grpSpPr>
          <a:xfrm>
            <a:off x="7761107" y="4481969"/>
            <a:ext cx="559293" cy="559293"/>
            <a:chOff x="3488924" y="1970843"/>
            <a:chExt cx="559293" cy="559293"/>
          </a:xfrm>
          <a:effectLst>
            <a:outerShdw blurRad="508000" dist="381000" dir="2700000" algn="tl" rotWithShape="0">
              <a:schemeClr val="bg1">
                <a:lumMod val="65000"/>
                <a:alpha val="40000"/>
              </a:schemeClr>
            </a:outerShdw>
          </a:effectLst>
        </p:grpSpPr>
        <p:sp>
          <p:nvSpPr>
            <p:cNvPr id="16" name="îsḻîḋè"/>
            <p:cNvSpPr/>
            <p:nvPr/>
          </p:nvSpPr>
          <p:spPr>
            <a:xfrm>
              <a:off x="3488924" y="1970843"/>
              <a:ext cx="559293" cy="559293"/>
            </a:xfrm>
            <a:prstGeom prst="ellipse">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cs typeface="+mn-ea"/>
                <a:sym typeface="+mn-lt"/>
              </a:endParaRPr>
            </a:p>
          </p:txBody>
        </p:sp>
        <p:sp>
          <p:nvSpPr>
            <p:cNvPr id="17" name="ïṥḻídè"/>
            <p:cNvSpPr/>
            <p:nvPr/>
          </p:nvSpPr>
          <p:spPr>
            <a:xfrm>
              <a:off x="3631238" y="2105668"/>
              <a:ext cx="274656" cy="289638"/>
            </a:xfrm>
            <a:custGeom>
              <a:avLst/>
              <a:gdLst>
                <a:gd name="connsiteX0" fmla="*/ 329990 w 574402"/>
                <a:gd name="connsiteY0" fmla="*/ 329823 h 605734"/>
                <a:gd name="connsiteX1" fmla="*/ 574402 w 574402"/>
                <a:gd name="connsiteY1" fmla="*/ 573910 h 605734"/>
                <a:gd name="connsiteX2" fmla="*/ 542536 w 574402"/>
                <a:gd name="connsiteY2" fmla="*/ 605734 h 605734"/>
                <a:gd name="connsiteX3" fmla="*/ 117603 w 574402"/>
                <a:gd name="connsiteY3" fmla="*/ 605734 h 605734"/>
                <a:gd name="connsiteX4" fmla="*/ 85737 w 574402"/>
                <a:gd name="connsiteY4" fmla="*/ 573910 h 605734"/>
                <a:gd name="connsiteX5" fmla="*/ 101192 w 574402"/>
                <a:gd name="connsiteY5" fmla="*/ 488782 h 605734"/>
                <a:gd name="connsiteX6" fmla="*/ 276614 w 574402"/>
                <a:gd name="connsiteY6" fmla="*/ 335710 h 605734"/>
                <a:gd name="connsiteX7" fmla="*/ 329990 w 574402"/>
                <a:gd name="connsiteY7" fmla="*/ 329823 h 605734"/>
                <a:gd name="connsiteX8" fmla="*/ 164945 w 574402"/>
                <a:gd name="connsiteY8" fmla="*/ 292282 h 605734"/>
                <a:gd name="connsiteX9" fmla="*/ 198571 w 574402"/>
                <a:gd name="connsiteY9" fmla="*/ 295781 h 605734"/>
                <a:gd name="connsiteX10" fmla="*/ 34104 w 574402"/>
                <a:gd name="connsiteY10" fmla="*/ 488736 h 605734"/>
                <a:gd name="connsiteX11" fmla="*/ 31873 w 574402"/>
                <a:gd name="connsiteY11" fmla="*/ 488736 h 605734"/>
                <a:gd name="connsiteX12" fmla="*/ 0 w 574402"/>
                <a:gd name="connsiteY12" fmla="*/ 456922 h 605734"/>
                <a:gd name="connsiteX13" fmla="*/ 164945 w 574402"/>
                <a:gd name="connsiteY13" fmla="*/ 292282 h 605734"/>
                <a:gd name="connsiteX14" fmla="*/ 157572 w 574402"/>
                <a:gd name="connsiteY14" fmla="*/ 38035 h 605734"/>
                <a:gd name="connsiteX15" fmla="*/ 133033 w 574402"/>
                <a:gd name="connsiteY15" fmla="*/ 133157 h 605734"/>
                <a:gd name="connsiteX16" fmla="*/ 157572 w 574402"/>
                <a:gd name="connsiteY16" fmla="*/ 228280 h 605734"/>
                <a:gd name="connsiteX17" fmla="*/ 69295 w 574402"/>
                <a:gd name="connsiteY17" fmla="*/ 133157 h 605734"/>
                <a:gd name="connsiteX18" fmla="*/ 157572 w 574402"/>
                <a:gd name="connsiteY18" fmla="*/ 38035 h 605734"/>
                <a:gd name="connsiteX19" fmla="*/ 329990 w 574402"/>
                <a:gd name="connsiteY19" fmla="*/ 0 h 605734"/>
                <a:gd name="connsiteX20" fmla="*/ 463332 w 574402"/>
                <a:gd name="connsiteY20" fmla="*/ 133166 h 605734"/>
                <a:gd name="connsiteX21" fmla="*/ 329990 w 574402"/>
                <a:gd name="connsiteY21" fmla="*/ 266173 h 605734"/>
                <a:gd name="connsiteX22" fmla="*/ 221341 w 574402"/>
                <a:gd name="connsiteY22" fmla="*/ 210011 h 605734"/>
                <a:gd name="connsiteX23" fmla="*/ 196807 w 574402"/>
                <a:gd name="connsiteY23" fmla="*/ 133166 h 605734"/>
                <a:gd name="connsiteX24" fmla="*/ 221341 w 574402"/>
                <a:gd name="connsiteY24" fmla="*/ 56162 h 605734"/>
                <a:gd name="connsiteX25" fmla="*/ 329990 w 574402"/>
                <a:gd name="connsiteY25" fmla="*/ 0 h 605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74402" h="605734">
                  <a:moveTo>
                    <a:pt x="329990" y="329823"/>
                  </a:moveTo>
                  <a:cubicBezTo>
                    <a:pt x="464783" y="329823"/>
                    <a:pt x="574402" y="439296"/>
                    <a:pt x="574402" y="573910"/>
                  </a:cubicBezTo>
                  <a:cubicBezTo>
                    <a:pt x="574402" y="591413"/>
                    <a:pt x="560062" y="605734"/>
                    <a:pt x="542536" y="605734"/>
                  </a:cubicBezTo>
                  <a:lnTo>
                    <a:pt x="117603" y="605734"/>
                  </a:lnTo>
                  <a:cubicBezTo>
                    <a:pt x="100077" y="605734"/>
                    <a:pt x="85737" y="591413"/>
                    <a:pt x="85737" y="573910"/>
                  </a:cubicBezTo>
                  <a:cubicBezTo>
                    <a:pt x="85737" y="543996"/>
                    <a:pt x="91154" y="515196"/>
                    <a:pt x="101192" y="488782"/>
                  </a:cubicBezTo>
                  <a:cubicBezTo>
                    <a:pt x="129712" y="412246"/>
                    <a:pt x="195675" y="353850"/>
                    <a:pt x="276614" y="335710"/>
                  </a:cubicBezTo>
                  <a:cubicBezTo>
                    <a:pt x="293822" y="331892"/>
                    <a:pt x="311667" y="329823"/>
                    <a:pt x="329990" y="329823"/>
                  </a:cubicBezTo>
                  <a:close/>
                  <a:moveTo>
                    <a:pt x="164945" y="292282"/>
                  </a:moveTo>
                  <a:cubicBezTo>
                    <a:pt x="176419" y="292282"/>
                    <a:pt x="187575" y="293395"/>
                    <a:pt x="198571" y="295781"/>
                  </a:cubicBezTo>
                  <a:cubicBezTo>
                    <a:pt x="119366" y="333164"/>
                    <a:pt x="58647" y="403314"/>
                    <a:pt x="34104" y="488736"/>
                  </a:cubicBezTo>
                  <a:lnTo>
                    <a:pt x="31873" y="488736"/>
                  </a:lnTo>
                  <a:cubicBezTo>
                    <a:pt x="14184" y="488736"/>
                    <a:pt x="0" y="474420"/>
                    <a:pt x="0" y="456922"/>
                  </a:cubicBezTo>
                  <a:cubicBezTo>
                    <a:pt x="0" y="366092"/>
                    <a:pt x="73946" y="292282"/>
                    <a:pt x="164945" y="292282"/>
                  </a:cubicBezTo>
                  <a:close/>
                  <a:moveTo>
                    <a:pt x="157572" y="38035"/>
                  </a:moveTo>
                  <a:cubicBezTo>
                    <a:pt x="141956" y="66190"/>
                    <a:pt x="133033" y="98640"/>
                    <a:pt x="133033" y="133157"/>
                  </a:cubicBezTo>
                  <a:cubicBezTo>
                    <a:pt x="133033" y="167516"/>
                    <a:pt x="141956" y="199966"/>
                    <a:pt x="157572" y="228280"/>
                  </a:cubicBezTo>
                  <a:cubicBezTo>
                    <a:pt x="108335" y="224462"/>
                    <a:pt x="69295" y="183264"/>
                    <a:pt x="69295" y="133157"/>
                  </a:cubicBezTo>
                  <a:cubicBezTo>
                    <a:pt x="69295" y="82892"/>
                    <a:pt x="108335" y="41693"/>
                    <a:pt x="157572" y="38035"/>
                  </a:cubicBezTo>
                  <a:close/>
                  <a:moveTo>
                    <a:pt x="329990" y="0"/>
                  </a:moveTo>
                  <a:cubicBezTo>
                    <a:pt x="403591" y="0"/>
                    <a:pt x="463332" y="59662"/>
                    <a:pt x="463332" y="133166"/>
                  </a:cubicBezTo>
                  <a:cubicBezTo>
                    <a:pt x="463332" y="206511"/>
                    <a:pt x="403591" y="266173"/>
                    <a:pt x="329990" y="266173"/>
                  </a:cubicBezTo>
                  <a:cubicBezTo>
                    <a:pt x="285224" y="266173"/>
                    <a:pt x="245556" y="244058"/>
                    <a:pt x="221341" y="210011"/>
                  </a:cubicBezTo>
                  <a:cubicBezTo>
                    <a:pt x="205888" y="188373"/>
                    <a:pt x="196807" y="161804"/>
                    <a:pt x="196807" y="133166"/>
                  </a:cubicBezTo>
                  <a:cubicBezTo>
                    <a:pt x="196807" y="104528"/>
                    <a:pt x="205888" y="77958"/>
                    <a:pt x="221341" y="56162"/>
                  </a:cubicBezTo>
                  <a:cubicBezTo>
                    <a:pt x="245556" y="22274"/>
                    <a:pt x="285224" y="0"/>
                    <a:pt x="329990" y="0"/>
                  </a:cubicBezTo>
                  <a:close/>
                </a:path>
              </a:pathLst>
            </a:custGeom>
            <a:solidFill>
              <a:schemeClr val="bg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chemeClr val="bg1"/>
                </a:solidFill>
                <a:cs typeface="+mn-ea"/>
                <a:sym typeface="+mn-lt"/>
              </a:endParaRPr>
            </a:p>
          </p:txBody>
        </p:sp>
      </p:grpSp>
      <p:grpSp>
        <p:nvGrpSpPr>
          <p:cNvPr id="18" name="组合 17"/>
          <p:cNvGrpSpPr/>
          <p:nvPr/>
        </p:nvGrpSpPr>
        <p:grpSpPr>
          <a:xfrm>
            <a:off x="8549495" y="2014232"/>
            <a:ext cx="2856141" cy="1204315"/>
            <a:chOff x="874711" y="3344238"/>
            <a:chExt cx="2856141" cy="1204315"/>
          </a:xfrm>
        </p:grpSpPr>
        <p:sp>
          <p:nvSpPr>
            <p:cNvPr id="19" name="矩形 18"/>
            <p:cNvSpPr/>
            <p:nvPr/>
          </p:nvSpPr>
          <p:spPr>
            <a:xfrm>
              <a:off x="874711" y="3694473"/>
              <a:ext cx="2856141" cy="854080"/>
            </a:xfrm>
            <a:prstGeom prst="rect">
              <a:avLst/>
            </a:prstGeom>
          </p:spPr>
          <p:txBody>
            <a:bodyPr wrap="square">
              <a:spAutoFit/>
              <a:scene3d>
                <a:camera prst="orthographicFront"/>
                <a:lightRig rig="threePt" dir="t"/>
              </a:scene3d>
              <a:sp3d contourW="12700"/>
            </a:bodyPr>
            <a:lstStyle/>
            <a:p>
              <a:pPr>
                <a:lnSpc>
                  <a:spcPct val="150000"/>
                </a:lnSpc>
              </a:pPr>
              <a:r>
                <a:rPr lang="zh-CN" altLang="en-US" sz="1100" dirty="0">
                  <a:solidFill>
                    <a:schemeClr val="tx1">
                      <a:lumMod val="65000"/>
                      <a:lumOff val="35000"/>
                    </a:schemeClr>
                  </a:solidFill>
                  <a:cs typeface="+mn-ea"/>
                  <a:sym typeface="+mn-lt"/>
                </a:rPr>
                <a:t>用户可以在投影仪或者计算机上进行演示也可以将演示文稿打印出来制作成胶片以便应用到更广泛的领域中</a:t>
              </a:r>
              <a:endParaRPr lang="zh-CN" altLang="en-US" sz="1100" dirty="0">
                <a:solidFill>
                  <a:schemeClr val="tx1">
                    <a:lumMod val="65000"/>
                    <a:lumOff val="35000"/>
                  </a:schemeClr>
                </a:solidFill>
                <a:cs typeface="+mn-ea"/>
                <a:sym typeface="+mn-lt"/>
              </a:endParaRPr>
            </a:p>
          </p:txBody>
        </p:sp>
        <p:sp>
          <p:nvSpPr>
            <p:cNvPr id="20" name="矩形 19"/>
            <p:cNvSpPr/>
            <p:nvPr/>
          </p:nvSpPr>
          <p:spPr>
            <a:xfrm>
              <a:off x="874712" y="3344238"/>
              <a:ext cx="2241974"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cs typeface="+mn-ea"/>
                  <a:sym typeface="+mn-lt"/>
                </a:rPr>
                <a:t>标题文字添加</a:t>
              </a:r>
              <a:endParaRPr lang="zh-CN" altLang="en-US" sz="1600" b="1" dirty="0">
                <a:cs typeface="+mn-ea"/>
                <a:sym typeface="+mn-lt"/>
              </a:endParaRPr>
            </a:p>
          </p:txBody>
        </p:sp>
      </p:grpSp>
      <p:grpSp>
        <p:nvGrpSpPr>
          <p:cNvPr id="21" name="组合 20"/>
          <p:cNvGrpSpPr/>
          <p:nvPr/>
        </p:nvGrpSpPr>
        <p:grpSpPr>
          <a:xfrm>
            <a:off x="8549496" y="4435972"/>
            <a:ext cx="2856141" cy="1187654"/>
            <a:chOff x="874712" y="3344238"/>
            <a:chExt cx="2856141" cy="1187654"/>
          </a:xfrm>
        </p:grpSpPr>
        <p:sp>
          <p:nvSpPr>
            <p:cNvPr id="22" name="矩形 21"/>
            <p:cNvSpPr/>
            <p:nvPr/>
          </p:nvSpPr>
          <p:spPr>
            <a:xfrm>
              <a:off x="874712" y="3677812"/>
              <a:ext cx="2856141" cy="854080"/>
            </a:xfrm>
            <a:prstGeom prst="rect">
              <a:avLst/>
            </a:prstGeom>
          </p:spPr>
          <p:txBody>
            <a:bodyPr wrap="square">
              <a:spAutoFit/>
              <a:scene3d>
                <a:camera prst="orthographicFront"/>
                <a:lightRig rig="threePt" dir="t"/>
              </a:scene3d>
              <a:sp3d contourW="12700"/>
            </a:bodyPr>
            <a:lstStyle/>
            <a:p>
              <a:pPr>
                <a:lnSpc>
                  <a:spcPct val="150000"/>
                </a:lnSpc>
              </a:pPr>
              <a:r>
                <a:rPr lang="zh-CN" altLang="en-US" sz="1100" dirty="0">
                  <a:solidFill>
                    <a:schemeClr val="tx1">
                      <a:lumMod val="65000"/>
                      <a:lumOff val="35000"/>
                    </a:schemeClr>
                  </a:solidFill>
                  <a:cs typeface="+mn-ea"/>
                  <a:sym typeface="+mn-lt"/>
                </a:rPr>
                <a:t>用户可以在投影仪或者计算机上进行演示也可以将演示文稿打印出来制作成胶片以便应用到更广泛的领域中</a:t>
              </a:r>
              <a:endParaRPr lang="zh-CN" altLang="en-US" sz="1100" dirty="0">
                <a:solidFill>
                  <a:schemeClr val="tx1">
                    <a:lumMod val="65000"/>
                    <a:lumOff val="35000"/>
                  </a:schemeClr>
                </a:solidFill>
                <a:cs typeface="+mn-ea"/>
                <a:sym typeface="+mn-lt"/>
              </a:endParaRPr>
            </a:p>
          </p:txBody>
        </p:sp>
        <p:sp>
          <p:nvSpPr>
            <p:cNvPr id="23" name="矩形 22"/>
            <p:cNvSpPr/>
            <p:nvPr/>
          </p:nvSpPr>
          <p:spPr>
            <a:xfrm>
              <a:off x="874712" y="3344238"/>
              <a:ext cx="2241974"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cs typeface="+mn-ea"/>
                  <a:sym typeface="+mn-lt"/>
                </a:rPr>
                <a:t>标题文字添加</a:t>
              </a:r>
              <a:endParaRPr lang="zh-CN" altLang="en-US" sz="1600" b="1" dirty="0">
                <a:cs typeface="+mn-ea"/>
                <a:sym typeface="+mn-lt"/>
              </a:endParaRPr>
            </a:p>
          </p:txBody>
        </p:sp>
      </p:grpSp>
      <p:grpSp>
        <p:nvGrpSpPr>
          <p:cNvPr id="24" name="组合 23"/>
          <p:cNvGrpSpPr/>
          <p:nvPr/>
        </p:nvGrpSpPr>
        <p:grpSpPr>
          <a:xfrm>
            <a:off x="866425" y="2014232"/>
            <a:ext cx="2856141" cy="1187654"/>
            <a:chOff x="874712" y="3344238"/>
            <a:chExt cx="2856141" cy="1187654"/>
          </a:xfrm>
        </p:grpSpPr>
        <p:sp>
          <p:nvSpPr>
            <p:cNvPr id="25" name="矩形 24"/>
            <p:cNvSpPr/>
            <p:nvPr/>
          </p:nvSpPr>
          <p:spPr>
            <a:xfrm>
              <a:off x="874712" y="3677812"/>
              <a:ext cx="2856141" cy="854080"/>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100" dirty="0">
                  <a:solidFill>
                    <a:schemeClr val="tx1">
                      <a:lumMod val="65000"/>
                      <a:lumOff val="35000"/>
                    </a:schemeClr>
                  </a:solidFill>
                  <a:cs typeface="+mn-ea"/>
                  <a:sym typeface="+mn-lt"/>
                </a:rPr>
                <a:t>用户可以在投影仪或者计算机上进行演示也可以将演示文稿打印出来制作成胶片以便应用到更广泛的领域中</a:t>
              </a:r>
              <a:endParaRPr lang="zh-CN" altLang="en-US" sz="1100" dirty="0">
                <a:solidFill>
                  <a:schemeClr val="tx1">
                    <a:lumMod val="65000"/>
                    <a:lumOff val="35000"/>
                  </a:schemeClr>
                </a:solidFill>
                <a:cs typeface="+mn-ea"/>
                <a:sym typeface="+mn-lt"/>
              </a:endParaRPr>
            </a:p>
          </p:txBody>
        </p:sp>
        <p:sp>
          <p:nvSpPr>
            <p:cNvPr id="26" name="矩形 25"/>
            <p:cNvSpPr/>
            <p:nvPr/>
          </p:nvSpPr>
          <p:spPr>
            <a:xfrm>
              <a:off x="1488879" y="3344238"/>
              <a:ext cx="2241974" cy="36279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cs typeface="+mn-ea"/>
                  <a:sym typeface="+mn-lt"/>
                </a:rPr>
                <a:t>标题文字添加</a:t>
              </a:r>
              <a:endParaRPr lang="zh-CN" altLang="en-US" sz="1600" b="1" dirty="0">
                <a:cs typeface="+mn-ea"/>
                <a:sym typeface="+mn-lt"/>
              </a:endParaRPr>
            </a:p>
          </p:txBody>
        </p:sp>
      </p:grpSp>
      <p:grpSp>
        <p:nvGrpSpPr>
          <p:cNvPr id="27" name="组合 26"/>
          <p:cNvGrpSpPr/>
          <p:nvPr/>
        </p:nvGrpSpPr>
        <p:grpSpPr>
          <a:xfrm>
            <a:off x="866425" y="4435972"/>
            <a:ext cx="2856141" cy="1187654"/>
            <a:chOff x="874712" y="3344238"/>
            <a:chExt cx="2856141" cy="1187654"/>
          </a:xfrm>
        </p:grpSpPr>
        <p:sp>
          <p:nvSpPr>
            <p:cNvPr id="28" name="矩形 27"/>
            <p:cNvSpPr/>
            <p:nvPr/>
          </p:nvSpPr>
          <p:spPr>
            <a:xfrm>
              <a:off x="874712" y="3677812"/>
              <a:ext cx="2856141" cy="854080"/>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100" dirty="0">
                  <a:solidFill>
                    <a:schemeClr val="tx1">
                      <a:lumMod val="65000"/>
                      <a:lumOff val="35000"/>
                    </a:schemeClr>
                  </a:solidFill>
                  <a:cs typeface="+mn-ea"/>
                  <a:sym typeface="+mn-lt"/>
                </a:rPr>
                <a:t>用户可以在投影仪或者计算机上进行演示也可以将演示文稿打印出来制作成胶片以便应用到更广泛的领域中</a:t>
              </a:r>
              <a:endParaRPr lang="zh-CN" altLang="en-US" sz="1100" dirty="0">
                <a:solidFill>
                  <a:schemeClr val="tx1">
                    <a:lumMod val="65000"/>
                    <a:lumOff val="35000"/>
                  </a:schemeClr>
                </a:solidFill>
                <a:cs typeface="+mn-ea"/>
                <a:sym typeface="+mn-lt"/>
              </a:endParaRPr>
            </a:p>
          </p:txBody>
        </p:sp>
        <p:sp>
          <p:nvSpPr>
            <p:cNvPr id="29" name="矩形 28"/>
            <p:cNvSpPr/>
            <p:nvPr/>
          </p:nvSpPr>
          <p:spPr>
            <a:xfrm>
              <a:off x="1488879" y="3344238"/>
              <a:ext cx="2241974" cy="36279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cs typeface="+mn-ea"/>
                  <a:sym typeface="+mn-lt"/>
                </a:rPr>
                <a:t>标题文字添加</a:t>
              </a:r>
              <a:endParaRPr lang="zh-CN" altLang="en-US" sz="1600" b="1" dirty="0">
                <a:cs typeface="+mn-ea"/>
                <a:sym typeface="+mn-lt"/>
              </a:endParaRPr>
            </a:p>
          </p:txBody>
        </p:sp>
      </p:grpSp>
      <p:sp>
        <p:nvSpPr>
          <p:cNvPr id="30" name="文本框 29"/>
          <p:cNvSpPr txBox="1"/>
          <p:nvPr/>
        </p:nvSpPr>
        <p:spPr>
          <a:xfrm>
            <a:off x="1649205" y="356964"/>
            <a:ext cx="3155114" cy="646331"/>
          </a:xfrm>
          <a:prstGeom prst="rect">
            <a:avLst/>
          </a:prstGeom>
          <a:noFill/>
        </p:spPr>
        <p:txBody>
          <a:bodyPr wrap="square">
            <a:spAutoFit/>
          </a:bodyPr>
          <a:lstStyle/>
          <a:p>
            <a:pPr algn="dist"/>
            <a:r>
              <a:rPr lang="zh-CN" altLang="en-US" sz="3600" dirty="0">
                <a:solidFill>
                  <a:srgbClr val="2B295E"/>
                </a:solidFill>
                <a:cs typeface="+mn-ea"/>
                <a:sym typeface="+mn-lt"/>
              </a:rPr>
              <a:t>项目成果展示</a:t>
            </a:r>
            <a:endParaRPr lang="zh-CN" altLang="en-US" sz="3600" dirty="0">
              <a:solidFill>
                <a:srgbClr val="2B295E"/>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500" fill="hold"/>
                                        <p:tgtEl>
                                          <p:spTgt spid="4"/>
                                        </p:tgtEl>
                                        <p:attrNameLst>
                                          <p:attrName>ppt_x</p:attrName>
                                        </p:attrNameLst>
                                      </p:cBhvr>
                                      <p:tavLst>
                                        <p:tav tm="0">
                                          <p:val>
                                            <p:strVal val="#ppt_x"/>
                                          </p:val>
                                        </p:tav>
                                        <p:tav tm="100000">
                                          <p:val>
                                            <p:strVal val="#ppt_x"/>
                                          </p:val>
                                        </p:tav>
                                      </p:tavLst>
                                    </p:anim>
                                    <p:anim calcmode="lin" valueType="num">
                                      <p:cBhvr additive="base">
                                        <p:cTn id="12" dur="1500" fill="hold"/>
                                        <p:tgtEl>
                                          <p:spTgt spid="4"/>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left)">
                                      <p:cBhvr>
                                        <p:cTn id="22" dur="500"/>
                                        <p:tgtEl>
                                          <p:spTgt spid="2"/>
                                        </p:tgtEl>
                                      </p:cBhvr>
                                    </p:animEffect>
                                  </p:childTnLst>
                                </p:cTn>
                              </p:par>
                            </p:childTnLst>
                          </p:cTn>
                        </p:par>
                        <p:par>
                          <p:cTn id="23" fill="hold">
                            <p:stCondLst>
                              <p:cond delay="2500"/>
                            </p:stCondLst>
                            <p:childTnLst>
                              <p:par>
                                <p:cTn id="24" presetID="14" presetClass="entr" presetSubtype="10"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randombar(horizontal)">
                                      <p:cBhvr>
                                        <p:cTn id="26" dur="500"/>
                                        <p:tgtEl>
                                          <p:spTgt spid="6"/>
                                        </p:tgtEl>
                                      </p:cBhvr>
                                    </p:animEffect>
                                  </p:childTnLst>
                                </p:cTn>
                              </p:par>
                            </p:childTnLst>
                          </p:cTn>
                        </p:par>
                        <p:par>
                          <p:cTn id="27" fill="hold">
                            <p:stCondLst>
                              <p:cond delay="3000"/>
                            </p:stCondLst>
                            <p:childTnLst>
                              <p:par>
                                <p:cTn id="28" presetID="14" presetClass="entr" presetSubtype="10"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randombar(horizontal)">
                                      <p:cBhvr>
                                        <p:cTn id="30" dur="500"/>
                                        <p:tgtEl>
                                          <p:spTgt spid="12"/>
                                        </p:tgtEl>
                                      </p:cBhvr>
                                    </p:animEffect>
                                  </p:childTnLst>
                                </p:cTn>
                              </p:par>
                            </p:childTnLst>
                          </p:cTn>
                        </p:par>
                        <p:par>
                          <p:cTn id="31" fill="hold">
                            <p:stCondLst>
                              <p:cond delay="3500"/>
                            </p:stCondLst>
                            <p:childTnLst>
                              <p:par>
                                <p:cTn id="32" presetID="14" presetClass="entr" presetSubtype="10"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randombar(horizontal)">
                                      <p:cBhvr>
                                        <p:cTn id="34" dur="500"/>
                                        <p:tgtEl>
                                          <p:spTgt spid="9"/>
                                        </p:tgtEl>
                                      </p:cBhvr>
                                    </p:animEffect>
                                  </p:childTnLst>
                                </p:cTn>
                              </p:par>
                            </p:childTnLst>
                          </p:cTn>
                        </p:par>
                        <p:par>
                          <p:cTn id="35" fill="hold">
                            <p:stCondLst>
                              <p:cond delay="4000"/>
                            </p:stCondLst>
                            <p:childTnLst>
                              <p:par>
                                <p:cTn id="36" presetID="14" presetClass="entr" presetSubtype="10"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randombar(horizontal)">
                                      <p:cBhvr>
                                        <p:cTn id="38" dur="500"/>
                                        <p:tgtEl>
                                          <p:spTgt spid="15"/>
                                        </p:tgtEl>
                                      </p:cBhvr>
                                    </p:animEffect>
                                  </p:childTnLst>
                                </p:cTn>
                              </p:par>
                            </p:childTnLst>
                          </p:cTn>
                        </p:par>
                        <p:par>
                          <p:cTn id="39" fill="hold">
                            <p:stCondLst>
                              <p:cond delay="4500"/>
                            </p:stCondLst>
                            <p:childTnLst>
                              <p:par>
                                <p:cTn id="40" presetID="2" presetClass="entr" presetSubtype="8" decel="100000" fill="hold"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1000" fill="hold"/>
                                        <p:tgtEl>
                                          <p:spTgt spid="24"/>
                                        </p:tgtEl>
                                        <p:attrNameLst>
                                          <p:attrName>ppt_x</p:attrName>
                                        </p:attrNameLst>
                                      </p:cBhvr>
                                      <p:tavLst>
                                        <p:tav tm="0">
                                          <p:val>
                                            <p:strVal val="0-#ppt_w/2"/>
                                          </p:val>
                                        </p:tav>
                                        <p:tav tm="100000">
                                          <p:val>
                                            <p:strVal val="#ppt_x"/>
                                          </p:val>
                                        </p:tav>
                                      </p:tavLst>
                                    </p:anim>
                                    <p:anim calcmode="lin" valueType="num">
                                      <p:cBhvr additive="base">
                                        <p:cTn id="43" dur="1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2" decel="100000" fill="hold"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1000" fill="hold"/>
                                        <p:tgtEl>
                                          <p:spTgt spid="18"/>
                                        </p:tgtEl>
                                        <p:attrNameLst>
                                          <p:attrName>ppt_x</p:attrName>
                                        </p:attrNameLst>
                                      </p:cBhvr>
                                      <p:tavLst>
                                        <p:tav tm="0">
                                          <p:val>
                                            <p:strVal val="1+#ppt_w/2"/>
                                          </p:val>
                                        </p:tav>
                                        <p:tav tm="100000">
                                          <p:val>
                                            <p:strVal val="#ppt_x"/>
                                          </p:val>
                                        </p:tav>
                                      </p:tavLst>
                                    </p:anim>
                                    <p:anim calcmode="lin" valueType="num">
                                      <p:cBhvr additive="base">
                                        <p:cTn id="47" dur="1000" fill="hold"/>
                                        <p:tgtEl>
                                          <p:spTgt spid="18"/>
                                        </p:tgtEl>
                                        <p:attrNameLst>
                                          <p:attrName>ppt_y</p:attrName>
                                        </p:attrNameLst>
                                      </p:cBhvr>
                                      <p:tavLst>
                                        <p:tav tm="0">
                                          <p:val>
                                            <p:strVal val="#ppt_y"/>
                                          </p:val>
                                        </p:tav>
                                        <p:tav tm="100000">
                                          <p:val>
                                            <p:strVal val="#ppt_y"/>
                                          </p:val>
                                        </p:tav>
                                      </p:tavLst>
                                    </p:anim>
                                  </p:childTnLst>
                                </p:cTn>
                              </p:par>
                              <p:par>
                                <p:cTn id="48" presetID="2" presetClass="entr" presetSubtype="8" decel="100000" fill="hold" nodeType="withEffect">
                                  <p:stCondLst>
                                    <p:cond delay="250"/>
                                  </p:stCondLst>
                                  <p:childTnLst>
                                    <p:set>
                                      <p:cBhvr>
                                        <p:cTn id="49" dur="1" fill="hold">
                                          <p:stCondLst>
                                            <p:cond delay="0"/>
                                          </p:stCondLst>
                                        </p:cTn>
                                        <p:tgtEl>
                                          <p:spTgt spid="27"/>
                                        </p:tgtEl>
                                        <p:attrNameLst>
                                          <p:attrName>style.visibility</p:attrName>
                                        </p:attrNameLst>
                                      </p:cBhvr>
                                      <p:to>
                                        <p:strVal val="visible"/>
                                      </p:to>
                                    </p:set>
                                    <p:anim calcmode="lin" valueType="num">
                                      <p:cBhvr additive="base">
                                        <p:cTn id="50" dur="1000" fill="hold"/>
                                        <p:tgtEl>
                                          <p:spTgt spid="27"/>
                                        </p:tgtEl>
                                        <p:attrNameLst>
                                          <p:attrName>ppt_x</p:attrName>
                                        </p:attrNameLst>
                                      </p:cBhvr>
                                      <p:tavLst>
                                        <p:tav tm="0">
                                          <p:val>
                                            <p:strVal val="0-#ppt_w/2"/>
                                          </p:val>
                                        </p:tav>
                                        <p:tav tm="100000">
                                          <p:val>
                                            <p:strVal val="#ppt_x"/>
                                          </p:val>
                                        </p:tav>
                                      </p:tavLst>
                                    </p:anim>
                                    <p:anim calcmode="lin" valueType="num">
                                      <p:cBhvr additive="base">
                                        <p:cTn id="51" dur="1000" fill="hold"/>
                                        <p:tgtEl>
                                          <p:spTgt spid="27"/>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25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1000" fill="hold"/>
                                        <p:tgtEl>
                                          <p:spTgt spid="21"/>
                                        </p:tgtEl>
                                        <p:attrNameLst>
                                          <p:attrName>ppt_x</p:attrName>
                                        </p:attrNameLst>
                                      </p:cBhvr>
                                      <p:tavLst>
                                        <p:tav tm="0">
                                          <p:val>
                                            <p:strVal val="1+#ppt_w/2"/>
                                          </p:val>
                                        </p:tav>
                                        <p:tav tm="100000">
                                          <p:val>
                                            <p:strVal val="#ppt_x"/>
                                          </p:val>
                                        </p:tav>
                                      </p:tavLst>
                                    </p:anim>
                                    <p:anim calcmode="lin" valueType="num">
                                      <p:cBhvr additive="base">
                                        <p:cTn id="55" dur="1000" fill="hold"/>
                                        <p:tgtEl>
                                          <p:spTgt spid="21"/>
                                        </p:tgtEl>
                                        <p:attrNameLst>
                                          <p:attrName>ppt_y</p:attrName>
                                        </p:attrNameLst>
                                      </p:cBhvr>
                                      <p:tavLst>
                                        <p:tav tm="0">
                                          <p:val>
                                            <p:strVal val="#ppt_y"/>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1000"/>
                                        <p:tgtEl>
                                          <p:spTgt spid="30"/>
                                        </p:tgtEl>
                                      </p:cBhvr>
                                    </p:animEffect>
                                    <p:anim calcmode="lin" valueType="num">
                                      <p:cBhvr>
                                        <p:cTn id="59" dur="1000" fill="hold"/>
                                        <p:tgtEl>
                                          <p:spTgt spid="30"/>
                                        </p:tgtEl>
                                        <p:attrNameLst>
                                          <p:attrName>ppt_x</p:attrName>
                                        </p:attrNameLst>
                                      </p:cBhvr>
                                      <p:tavLst>
                                        <p:tav tm="0">
                                          <p:val>
                                            <p:strVal val="#ppt_x"/>
                                          </p:val>
                                        </p:tav>
                                        <p:tav tm="100000">
                                          <p:val>
                                            <p:strVal val="#ppt_x"/>
                                          </p:val>
                                        </p:tav>
                                      </p:tavLst>
                                    </p:anim>
                                    <p:anim calcmode="lin" valueType="num">
                                      <p:cBhvr>
                                        <p:cTn id="60"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5159510" y="2024195"/>
            <a:ext cx="1728321" cy="4033841"/>
            <a:chOff x="5246594" y="1704883"/>
            <a:chExt cx="1728321" cy="4033841"/>
          </a:xfrm>
        </p:grpSpPr>
        <p:sp>
          <p:nvSpPr>
            <p:cNvPr id="15" name="Freeform 7"/>
            <p:cNvSpPr/>
            <p:nvPr/>
          </p:nvSpPr>
          <p:spPr bwMode="auto">
            <a:xfrm rot="16200000">
              <a:off x="5641574" y="2813571"/>
              <a:ext cx="1138016" cy="1486068"/>
            </a:xfrm>
            <a:custGeom>
              <a:avLst/>
              <a:gdLst>
                <a:gd name="T0" fmla="*/ 0 w 309"/>
                <a:gd name="T1" fmla="*/ 402 h 403"/>
                <a:gd name="T2" fmla="*/ 35 w 309"/>
                <a:gd name="T3" fmla="*/ 344 h 403"/>
                <a:gd name="T4" fmla="*/ 167 w 309"/>
                <a:gd name="T5" fmla="*/ 36 h 403"/>
                <a:gd name="T6" fmla="*/ 196 w 309"/>
                <a:gd name="T7" fmla="*/ 4 h 403"/>
                <a:gd name="T8" fmla="*/ 226 w 309"/>
                <a:gd name="T9" fmla="*/ 38 h 403"/>
                <a:gd name="T10" fmla="*/ 305 w 309"/>
                <a:gd name="T11" fmla="*/ 227 h 403"/>
                <a:gd name="T12" fmla="*/ 305 w 309"/>
                <a:gd name="T13" fmla="*/ 261 h 403"/>
                <a:gd name="T14" fmla="*/ 261 w 309"/>
                <a:gd name="T15" fmla="*/ 359 h 403"/>
                <a:gd name="T16" fmla="*/ 194 w 309"/>
                <a:gd name="T17" fmla="*/ 402 h 403"/>
                <a:gd name="T18" fmla="*/ 0 w 309"/>
                <a:gd name="T19" fmla="*/ 40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9" h="403">
                  <a:moveTo>
                    <a:pt x="0" y="402"/>
                  </a:moveTo>
                  <a:cubicBezTo>
                    <a:pt x="12" y="382"/>
                    <a:pt x="26" y="364"/>
                    <a:pt x="35" y="344"/>
                  </a:cubicBezTo>
                  <a:cubicBezTo>
                    <a:pt x="80" y="242"/>
                    <a:pt x="123" y="139"/>
                    <a:pt x="167" y="36"/>
                  </a:cubicBezTo>
                  <a:cubicBezTo>
                    <a:pt x="173" y="22"/>
                    <a:pt x="178" y="0"/>
                    <a:pt x="196" y="4"/>
                  </a:cubicBezTo>
                  <a:cubicBezTo>
                    <a:pt x="208" y="6"/>
                    <a:pt x="220" y="24"/>
                    <a:pt x="226" y="38"/>
                  </a:cubicBezTo>
                  <a:cubicBezTo>
                    <a:pt x="254" y="100"/>
                    <a:pt x="280" y="163"/>
                    <a:pt x="305" y="227"/>
                  </a:cubicBezTo>
                  <a:cubicBezTo>
                    <a:pt x="309" y="237"/>
                    <a:pt x="309" y="251"/>
                    <a:pt x="305" y="261"/>
                  </a:cubicBezTo>
                  <a:cubicBezTo>
                    <a:pt x="292" y="294"/>
                    <a:pt x="276" y="326"/>
                    <a:pt x="261" y="359"/>
                  </a:cubicBezTo>
                  <a:cubicBezTo>
                    <a:pt x="248" y="388"/>
                    <a:pt x="227" y="403"/>
                    <a:pt x="194" y="402"/>
                  </a:cubicBezTo>
                  <a:cubicBezTo>
                    <a:pt x="128" y="401"/>
                    <a:pt x="62" y="402"/>
                    <a:pt x="0" y="402"/>
                  </a:cubicBezTo>
                  <a:close/>
                </a:path>
              </a:pathLst>
            </a:custGeom>
            <a:solidFill>
              <a:schemeClr val="bg1"/>
            </a:solidFill>
            <a:ln w="28575">
              <a:noFill/>
            </a:ln>
            <a:effectLst>
              <a:outerShdw blurRad="190500" dist="38100" dir="2700000" algn="tl" rotWithShape="0">
                <a:prstClr val="black">
                  <a:alpha val="20000"/>
                </a:prstClr>
              </a:outerShdw>
            </a:effectLst>
          </p:spPr>
          <p:txBody>
            <a:bodyPr anchor="ctr"/>
            <a:lstStyle/>
            <a:p>
              <a:pPr algn="ctr"/>
              <a:endParaRPr lang="zh-CN" altLang="en-US" sz="2000" dirty="0">
                <a:solidFill>
                  <a:schemeClr val="tx1">
                    <a:lumMod val="75000"/>
                    <a:lumOff val="25000"/>
                  </a:schemeClr>
                </a:solidFill>
                <a:cs typeface="+mn-ea"/>
                <a:sym typeface="+mn-lt"/>
              </a:endParaRPr>
            </a:p>
          </p:txBody>
        </p:sp>
        <p:grpSp>
          <p:nvGrpSpPr>
            <p:cNvPr id="16" name="组合 15"/>
            <p:cNvGrpSpPr>
              <a:grpSpLocks noChangeAspect="1"/>
            </p:cNvGrpSpPr>
            <p:nvPr/>
          </p:nvGrpSpPr>
          <p:grpSpPr>
            <a:xfrm>
              <a:off x="6235792" y="3280549"/>
              <a:ext cx="236350" cy="211798"/>
              <a:chOff x="7384500" y="4999605"/>
              <a:chExt cx="576302" cy="516437"/>
            </a:xfrm>
            <a:solidFill>
              <a:schemeClr val="bg1">
                <a:lumMod val="95000"/>
              </a:schemeClr>
            </a:solidFill>
          </p:grpSpPr>
          <p:sp>
            <p:nvSpPr>
              <p:cNvPr id="31" name="Freeform 387"/>
              <p:cNvSpPr/>
              <p:nvPr/>
            </p:nvSpPr>
            <p:spPr bwMode="auto">
              <a:xfrm>
                <a:off x="7691044" y="5267200"/>
                <a:ext cx="269758" cy="248842"/>
              </a:xfrm>
              <a:custGeom>
                <a:avLst/>
                <a:gdLst>
                  <a:gd name="T0" fmla="*/ 139 w 158"/>
                  <a:gd name="T1" fmla="*/ 74 h 146"/>
                  <a:gd name="T2" fmla="*/ 46 w 158"/>
                  <a:gd name="T3" fmla="*/ 0 h 146"/>
                  <a:gd name="T4" fmla="*/ 28 w 158"/>
                  <a:gd name="T5" fmla="*/ 33 h 146"/>
                  <a:gd name="T6" fmla="*/ 0 w 158"/>
                  <a:gd name="T7" fmla="*/ 58 h 146"/>
                  <a:gd name="T8" fmla="*/ 91 w 158"/>
                  <a:gd name="T9" fmla="*/ 131 h 146"/>
                  <a:gd name="T10" fmla="*/ 138 w 158"/>
                  <a:gd name="T11" fmla="*/ 121 h 146"/>
                  <a:gd name="T12" fmla="*/ 139 w 158"/>
                  <a:gd name="T13" fmla="*/ 74 h 146"/>
                </a:gdLst>
                <a:ahLst/>
                <a:cxnLst>
                  <a:cxn ang="0">
                    <a:pos x="T0" y="T1"/>
                  </a:cxn>
                  <a:cxn ang="0">
                    <a:pos x="T2" y="T3"/>
                  </a:cxn>
                  <a:cxn ang="0">
                    <a:pos x="T4" y="T5"/>
                  </a:cxn>
                  <a:cxn ang="0">
                    <a:pos x="T6" y="T7"/>
                  </a:cxn>
                  <a:cxn ang="0">
                    <a:pos x="T8" y="T9"/>
                  </a:cxn>
                  <a:cxn ang="0">
                    <a:pos x="T10" y="T11"/>
                  </a:cxn>
                  <a:cxn ang="0">
                    <a:pos x="T12" y="T13"/>
                  </a:cxn>
                </a:cxnLst>
                <a:rect l="0" t="0" r="r" b="b"/>
                <a:pathLst>
                  <a:path w="158" h="146">
                    <a:moveTo>
                      <a:pt x="139" y="74"/>
                    </a:moveTo>
                    <a:cubicBezTo>
                      <a:pt x="46" y="0"/>
                      <a:pt x="46" y="0"/>
                      <a:pt x="46" y="0"/>
                    </a:cubicBezTo>
                    <a:cubicBezTo>
                      <a:pt x="42" y="11"/>
                      <a:pt x="36" y="22"/>
                      <a:pt x="28" y="33"/>
                    </a:cubicBezTo>
                    <a:cubicBezTo>
                      <a:pt x="19" y="43"/>
                      <a:pt x="10" y="51"/>
                      <a:pt x="0" y="58"/>
                    </a:cubicBezTo>
                    <a:cubicBezTo>
                      <a:pt x="91" y="131"/>
                      <a:pt x="91" y="131"/>
                      <a:pt x="91" y="131"/>
                    </a:cubicBezTo>
                    <a:cubicBezTo>
                      <a:pt x="91" y="131"/>
                      <a:pt x="117" y="146"/>
                      <a:pt x="138" y="121"/>
                    </a:cubicBezTo>
                    <a:cubicBezTo>
                      <a:pt x="158" y="95"/>
                      <a:pt x="139" y="74"/>
                      <a:pt x="139" y="74"/>
                    </a:cubicBezTo>
                    <a:close/>
                  </a:path>
                </a:pathLst>
              </a:custGeom>
              <a:solidFill>
                <a:srgbClr val="45628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32" name="Freeform 388"/>
              <p:cNvSpPr/>
              <p:nvPr/>
            </p:nvSpPr>
            <p:spPr bwMode="auto">
              <a:xfrm>
                <a:off x="7384500" y="4999605"/>
                <a:ext cx="386606" cy="385163"/>
              </a:xfrm>
              <a:custGeom>
                <a:avLst/>
                <a:gdLst>
                  <a:gd name="T0" fmla="*/ 195 w 227"/>
                  <a:gd name="T1" fmla="*/ 180 h 226"/>
                  <a:gd name="T2" fmla="*/ 213 w 227"/>
                  <a:gd name="T3" fmla="*/ 146 h 226"/>
                  <a:gd name="T4" fmla="*/ 179 w 227"/>
                  <a:gd name="T5" fmla="*/ 30 h 226"/>
                  <a:gd name="T6" fmla="*/ 65 w 227"/>
                  <a:gd name="T7" fmla="*/ 18 h 226"/>
                  <a:gd name="T8" fmla="*/ 119 w 227"/>
                  <a:gd name="T9" fmla="*/ 61 h 226"/>
                  <a:gd name="T10" fmla="*/ 112 w 227"/>
                  <a:gd name="T11" fmla="*/ 113 h 226"/>
                  <a:gd name="T12" fmla="*/ 62 w 227"/>
                  <a:gd name="T13" fmla="*/ 135 h 226"/>
                  <a:gd name="T14" fmla="*/ 8 w 227"/>
                  <a:gd name="T15" fmla="*/ 91 h 226"/>
                  <a:gd name="T16" fmla="*/ 46 w 227"/>
                  <a:gd name="T17" fmla="*/ 196 h 226"/>
                  <a:gd name="T18" fmla="*/ 166 w 227"/>
                  <a:gd name="T19" fmla="*/ 204 h 226"/>
                  <a:gd name="T20" fmla="*/ 195 w 227"/>
                  <a:gd name="T21" fmla="*/ 18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7" h="226">
                    <a:moveTo>
                      <a:pt x="195" y="180"/>
                    </a:moveTo>
                    <a:cubicBezTo>
                      <a:pt x="203" y="169"/>
                      <a:pt x="209" y="158"/>
                      <a:pt x="213" y="146"/>
                    </a:cubicBezTo>
                    <a:cubicBezTo>
                      <a:pt x="227" y="105"/>
                      <a:pt x="214" y="58"/>
                      <a:pt x="179" y="30"/>
                    </a:cubicBezTo>
                    <a:cubicBezTo>
                      <a:pt x="145" y="3"/>
                      <a:pt x="101" y="0"/>
                      <a:pt x="65" y="18"/>
                    </a:cubicBezTo>
                    <a:cubicBezTo>
                      <a:pt x="119" y="61"/>
                      <a:pt x="119" y="61"/>
                      <a:pt x="119" y="61"/>
                    </a:cubicBezTo>
                    <a:cubicBezTo>
                      <a:pt x="112" y="113"/>
                      <a:pt x="112" y="113"/>
                      <a:pt x="112" y="113"/>
                    </a:cubicBezTo>
                    <a:cubicBezTo>
                      <a:pt x="62" y="135"/>
                      <a:pt x="62" y="135"/>
                      <a:pt x="62" y="135"/>
                    </a:cubicBezTo>
                    <a:cubicBezTo>
                      <a:pt x="8" y="91"/>
                      <a:pt x="8" y="91"/>
                      <a:pt x="8" y="91"/>
                    </a:cubicBezTo>
                    <a:cubicBezTo>
                      <a:pt x="0" y="129"/>
                      <a:pt x="13" y="170"/>
                      <a:pt x="46" y="196"/>
                    </a:cubicBezTo>
                    <a:cubicBezTo>
                      <a:pt x="81" y="225"/>
                      <a:pt x="129" y="226"/>
                      <a:pt x="166" y="204"/>
                    </a:cubicBezTo>
                    <a:cubicBezTo>
                      <a:pt x="177" y="198"/>
                      <a:pt x="187" y="190"/>
                      <a:pt x="195" y="18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grpSp>
        <p:sp>
          <p:nvSpPr>
            <p:cNvPr id="17" name="Freeform 5"/>
            <p:cNvSpPr/>
            <p:nvPr/>
          </p:nvSpPr>
          <p:spPr bwMode="auto">
            <a:xfrm rot="16200000">
              <a:off x="5304275" y="1660889"/>
              <a:ext cx="1605347" cy="1693335"/>
            </a:xfrm>
            <a:custGeom>
              <a:avLst/>
              <a:gdLst>
                <a:gd name="T0" fmla="*/ 436 w 436"/>
                <a:gd name="T1" fmla="*/ 458 h 459"/>
                <a:gd name="T2" fmla="*/ 305 w 436"/>
                <a:gd name="T3" fmla="*/ 458 h 459"/>
                <a:gd name="T4" fmla="*/ 225 w 436"/>
                <a:gd name="T5" fmla="*/ 458 h 459"/>
                <a:gd name="T6" fmla="*/ 195 w 436"/>
                <a:gd name="T7" fmla="*/ 439 h 459"/>
                <a:gd name="T8" fmla="*/ 37 w 436"/>
                <a:gd name="T9" fmla="*/ 66 h 459"/>
                <a:gd name="T10" fmla="*/ 0 w 436"/>
                <a:gd name="T11" fmla="*/ 2 h 459"/>
                <a:gd name="T12" fmla="*/ 63 w 436"/>
                <a:gd name="T13" fmla="*/ 2 h 459"/>
                <a:gd name="T14" fmla="*/ 191 w 436"/>
                <a:gd name="T15" fmla="*/ 2 h 459"/>
                <a:gd name="T16" fmla="*/ 261 w 436"/>
                <a:gd name="T17" fmla="*/ 48 h 459"/>
                <a:gd name="T18" fmla="*/ 306 w 436"/>
                <a:gd name="T19" fmla="*/ 151 h 459"/>
                <a:gd name="T20" fmla="*/ 428 w 436"/>
                <a:gd name="T21" fmla="*/ 435 h 459"/>
                <a:gd name="T22" fmla="*/ 436 w 436"/>
                <a:gd name="T23" fmla="*/ 458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6" h="459">
                  <a:moveTo>
                    <a:pt x="436" y="458"/>
                  </a:moveTo>
                  <a:cubicBezTo>
                    <a:pt x="390" y="458"/>
                    <a:pt x="347" y="458"/>
                    <a:pt x="305" y="458"/>
                  </a:cubicBezTo>
                  <a:cubicBezTo>
                    <a:pt x="278" y="458"/>
                    <a:pt x="251" y="457"/>
                    <a:pt x="225" y="458"/>
                  </a:cubicBezTo>
                  <a:cubicBezTo>
                    <a:pt x="209" y="459"/>
                    <a:pt x="201" y="454"/>
                    <a:pt x="195" y="439"/>
                  </a:cubicBezTo>
                  <a:cubicBezTo>
                    <a:pt x="143" y="314"/>
                    <a:pt x="91" y="190"/>
                    <a:pt x="37" y="66"/>
                  </a:cubicBezTo>
                  <a:cubicBezTo>
                    <a:pt x="28" y="43"/>
                    <a:pt x="13" y="23"/>
                    <a:pt x="0" y="2"/>
                  </a:cubicBezTo>
                  <a:cubicBezTo>
                    <a:pt x="18" y="2"/>
                    <a:pt x="41" y="2"/>
                    <a:pt x="63" y="2"/>
                  </a:cubicBezTo>
                  <a:cubicBezTo>
                    <a:pt x="105" y="2"/>
                    <a:pt x="148" y="4"/>
                    <a:pt x="191" y="2"/>
                  </a:cubicBezTo>
                  <a:cubicBezTo>
                    <a:pt x="227" y="0"/>
                    <a:pt x="248" y="17"/>
                    <a:pt x="261" y="48"/>
                  </a:cubicBezTo>
                  <a:cubicBezTo>
                    <a:pt x="276" y="82"/>
                    <a:pt x="291" y="117"/>
                    <a:pt x="306" y="151"/>
                  </a:cubicBezTo>
                  <a:cubicBezTo>
                    <a:pt x="346" y="246"/>
                    <a:pt x="387" y="340"/>
                    <a:pt x="428" y="435"/>
                  </a:cubicBezTo>
                  <a:cubicBezTo>
                    <a:pt x="430" y="441"/>
                    <a:pt x="432" y="447"/>
                    <a:pt x="436" y="458"/>
                  </a:cubicBezTo>
                  <a:close/>
                </a:path>
              </a:pathLst>
            </a:custGeom>
            <a:solidFill>
              <a:schemeClr val="accent1"/>
            </a:solidFill>
            <a:ln w="28575">
              <a:noFill/>
            </a:ln>
            <a:effectLst>
              <a:outerShdw blurRad="190500" dist="38100" dir="2700000" algn="tl" rotWithShape="0">
                <a:prstClr val="black">
                  <a:alpha val="20000"/>
                </a:prstClr>
              </a:outerShdw>
            </a:effectLst>
          </p:spPr>
          <p:txBody>
            <a:bodyPr anchor="ctr"/>
            <a:lstStyle/>
            <a:p>
              <a:pPr algn="ctr"/>
              <a:endParaRPr lang="zh-CN" altLang="en-US" sz="2000" dirty="0">
                <a:solidFill>
                  <a:schemeClr val="tx1">
                    <a:lumMod val="75000"/>
                    <a:lumOff val="25000"/>
                  </a:schemeClr>
                </a:solidFill>
                <a:cs typeface="+mn-ea"/>
                <a:sym typeface="+mn-lt"/>
              </a:endParaRPr>
            </a:p>
          </p:txBody>
        </p:sp>
        <p:grpSp>
          <p:nvGrpSpPr>
            <p:cNvPr id="18" name="组合 17"/>
            <p:cNvGrpSpPr/>
            <p:nvPr/>
          </p:nvGrpSpPr>
          <p:grpSpPr>
            <a:xfrm>
              <a:off x="6069810" y="2339503"/>
              <a:ext cx="193903" cy="236350"/>
              <a:chOff x="6069810" y="2547847"/>
              <a:chExt cx="193903" cy="236350"/>
            </a:xfrm>
            <a:solidFill>
              <a:schemeClr val="bg1">
                <a:lumMod val="95000"/>
              </a:schemeClr>
            </a:solidFill>
          </p:grpSpPr>
          <p:sp>
            <p:nvSpPr>
              <p:cNvPr id="29" name="Freeform 34"/>
              <p:cNvSpPr>
                <a:spLocks noEditPoints="1"/>
              </p:cNvSpPr>
              <p:nvPr/>
            </p:nvSpPr>
            <p:spPr bwMode="auto">
              <a:xfrm>
                <a:off x="6069810" y="2547847"/>
                <a:ext cx="193903" cy="236350"/>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30" name="Freeform 35"/>
              <p:cNvSpPr>
                <a:spLocks noEditPoints="1"/>
              </p:cNvSpPr>
              <p:nvPr/>
            </p:nvSpPr>
            <p:spPr bwMode="auto">
              <a:xfrm>
                <a:off x="6097370" y="2601367"/>
                <a:ext cx="138783" cy="145919"/>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grpSp>
        <p:sp>
          <p:nvSpPr>
            <p:cNvPr id="19" name="Freeform 6"/>
            <p:cNvSpPr/>
            <p:nvPr/>
          </p:nvSpPr>
          <p:spPr bwMode="auto">
            <a:xfrm rot="16200000">
              <a:off x="5688292" y="4452101"/>
              <a:ext cx="1094999" cy="1478247"/>
            </a:xfrm>
            <a:custGeom>
              <a:avLst/>
              <a:gdLst>
                <a:gd name="T0" fmla="*/ 0 w 297"/>
                <a:gd name="T1" fmla="*/ 397 h 401"/>
                <a:gd name="T2" fmla="*/ 34 w 297"/>
                <a:gd name="T3" fmla="*/ 315 h 401"/>
                <a:gd name="T4" fmla="*/ 155 w 297"/>
                <a:gd name="T5" fmla="*/ 35 h 401"/>
                <a:gd name="T6" fmla="*/ 183 w 297"/>
                <a:gd name="T7" fmla="*/ 3 h 401"/>
                <a:gd name="T8" fmla="*/ 213 w 297"/>
                <a:gd name="T9" fmla="*/ 35 h 401"/>
                <a:gd name="T10" fmla="*/ 291 w 297"/>
                <a:gd name="T11" fmla="*/ 223 h 401"/>
                <a:gd name="T12" fmla="*/ 292 w 297"/>
                <a:gd name="T13" fmla="*/ 259 h 401"/>
                <a:gd name="T14" fmla="*/ 237 w 297"/>
                <a:gd name="T15" fmla="*/ 386 h 401"/>
                <a:gd name="T16" fmla="*/ 220 w 297"/>
                <a:gd name="T17" fmla="*/ 400 h 401"/>
                <a:gd name="T18" fmla="*/ 6 w 297"/>
                <a:gd name="T19" fmla="*/ 400 h 401"/>
                <a:gd name="T20" fmla="*/ 0 w 297"/>
                <a:gd name="T21" fmla="*/ 397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7" h="401">
                  <a:moveTo>
                    <a:pt x="0" y="397"/>
                  </a:moveTo>
                  <a:cubicBezTo>
                    <a:pt x="11" y="369"/>
                    <a:pt x="23" y="342"/>
                    <a:pt x="34" y="315"/>
                  </a:cubicBezTo>
                  <a:cubicBezTo>
                    <a:pt x="74" y="222"/>
                    <a:pt x="114" y="128"/>
                    <a:pt x="155" y="35"/>
                  </a:cubicBezTo>
                  <a:cubicBezTo>
                    <a:pt x="160" y="22"/>
                    <a:pt x="172" y="5"/>
                    <a:pt x="183" y="3"/>
                  </a:cubicBezTo>
                  <a:cubicBezTo>
                    <a:pt x="201" y="0"/>
                    <a:pt x="207" y="21"/>
                    <a:pt x="213" y="35"/>
                  </a:cubicBezTo>
                  <a:cubicBezTo>
                    <a:pt x="239" y="98"/>
                    <a:pt x="265" y="161"/>
                    <a:pt x="291" y="223"/>
                  </a:cubicBezTo>
                  <a:cubicBezTo>
                    <a:pt x="297" y="236"/>
                    <a:pt x="297" y="246"/>
                    <a:pt x="292" y="259"/>
                  </a:cubicBezTo>
                  <a:cubicBezTo>
                    <a:pt x="273" y="301"/>
                    <a:pt x="256" y="344"/>
                    <a:pt x="237" y="386"/>
                  </a:cubicBezTo>
                  <a:cubicBezTo>
                    <a:pt x="235" y="392"/>
                    <a:pt x="226" y="400"/>
                    <a:pt x="220" y="400"/>
                  </a:cubicBezTo>
                  <a:cubicBezTo>
                    <a:pt x="149" y="401"/>
                    <a:pt x="77" y="400"/>
                    <a:pt x="6" y="400"/>
                  </a:cubicBezTo>
                  <a:cubicBezTo>
                    <a:pt x="5" y="400"/>
                    <a:pt x="4" y="399"/>
                    <a:pt x="0" y="397"/>
                  </a:cubicBezTo>
                  <a:close/>
                </a:path>
              </a:pathLst>
            </a:custGeom>
            <a:solidFill>
              <a:schemeClr val="bg1"/>
            </a:solidFill>
            <a:ln w="28575">
              <a:noFill/>
            </a:ln>
            <a:effectLst>
              <a:outerShdw blurRad="190500" dist="38100" dir="2700000" algn="tl" rotWithShape="0">
                <a:prstClr val="black">
                  <a:alpha val="20000"/>
                </a:prstClr>
              </a:outerShdw>
            </a:effectLst>
          </p:spPr>
          <p:txBody>
            <a:bodyPr anchor="ctr"/>
            <a:lstStyle/>
            <a:p>
              <a:pPr algn="ctr"/>
              <a:endParaRPr lang="zh-CN" altLang="en-US" sz="2000" dirty="0">
                <a:solidFill>
                  <a:schemeClr val="tx1">
                    <a:lumMod val="75000"/>
                    <a:lumOff val="25000"/>
                  </a:schemeClr>
                </a:solidFill>
                <a:cs typeface="+mn-ea"/>
                <a:sym typeface="+mn-lt"/>
              </a:endParaRPr>
            </a:p>
          </p:txBody>
        </p:sp>
        <p:grpSp>
          <p:nvGrpSpPr>
            <p:cNvPr id="20" name="组合 19"/>
            <p:cNvGrpSpPr>
              <a:grpSpLocks noChangeAspect="1"/>
            </p:cNvGrpSpPr>
            <p:nvPr/>
          </p:nvGrpSpPr>
          <p:grpSpPr>
            <a:xfrm>
              <a:off x="6250921" y="4956462"/>
              <a:ext cx="236350" cy="234763"/>
              <a:chOff x="6463926" y="2278309"/>
              <a:chExt cx="708057" cy="703302"/>
            </a:xfrm>
            <a:solidFill>
              <a:schemeClr val="bg1">
                <a:lumMod val="95000"/>
              </a:schemeClr>
            </a:solidFill>
          </p:grpSpPr>
          <p:sp>
            <p:nvSpPr>
              <p:cNvPr id="25"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26"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solidFill>
                <a:schemeClr val="accent1"/>
              </a:solidFill>
              <a:ln>
                <a:noFill/>
              </a:ln>
              <a:effectLst>
                <a:outerShdw blurRad="190500" dist="38100" dir="2700000" algn="tl" rotWithShape="0">
                  <a:prstClr val="black">
                    <a:alpha val="2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27" name="Freeform 32"/>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28"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grpSp>
        <p:sp>
          <p:nvSpPr>
            <p:cNvPr id="21" name="Freeform 8"/>
            <p:cNvSpPr/>
            <p:nvPr/>
          </p:nvSpPr>
          <p:spPr bwMode="auto">
            <a:xfrm rot="16200000">
              <a:off x="5439196" y="3608423"/>
              <a:ext cx="1134105" cy="1519310"/>
            </a:xfrm>
            <a:custGeom>
              <a:avLst/>
              <a:gdLst>
                <a:gd name="T0" fmla="*/ 0 w 308"/>
                <a:gd name="T1" fmla="*/ 6 h 412"/>
                <a:gd name="T2" fmla="*/ 166 w 308"/>
                <a:gd name="T3" fmla="*/ 5 h 412"/>
                <a:gd name="T4" fmla="*/ 273 w 308"/>
                <a:gd name="T5" fmla="*/ 76 h 412"/>
                <a:gd name="T6" fmla="*/ 304 w 308"/>
                <a:gd name="T7" fmla="*/ 150 h 412"/>
                <a:gd name="T8" fmla="*/ 305 w 308"/>
                <a:gd name="T9" fmla="*/ 180 h 412"/>
                <a:gd name="T10" fmla="*/ 225 w 308"/>
                <a:gd name="T11" fmla="*/ 375 h 412"/>
                <a:gd name="T12" fmla="*/ 220 w 308"/>
                <a:gd name="T13" fmla="*/ 386 h 412"/>
                <a:gd name="T14" fmla="*/ 170 w 308"/>
                <a:gd name="T15" fmla="*/ 382 h 412"/>
                <a:gd name="T16" fmla="*/ 142 w 308"/>
                <a:gd name="T17" fmla="*/ 314 h 412"/>
                <a:gd name="T18" fmla="*/ 34 w 308"/>
                <a:gd name="T19" fmla="*/ 60 h 412"/>
                <a:gd name="T20" fmla="*/ 0 w 308"/>
                <a:gd name="T21" fmla="*/ 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8" h="412">
                  <a:moveTo>
                    <a:pt x="0" y="6"/>
                  </a:moveTo>
                  <a:cubicBezTo>
                    <a:pt x="53" y="6"/>
                    <a:pt x="110" y="10"/>
                    <a:pt x="166" y="5"/>
                  </a:cubicBezTo>
                  <a:cubicBezTo>
                    <a:pt x="224" y="0"/>
                    <a:pt x="256" y="23"/>
                    <a:pt x="273" y="76"/>
                  </a:cubicBezTo>
                  <a:cubicBezTo>
                    <a:pt x="281" y="101"/>
                    <a:pt x="295" y="125"/>
                    <a:pt x="304" y="150"/>
                  </a:cubicBezTo>
                  <a:cubicBezTo>
                    <a:pt x="308" y="159"/>
                    <a:pt x="308" y="171"/>
                    <a:pt x="305" y="180"/>
                  </a:cubicBezTo>
                  <a:cubicBezTo>
                    <a:pt x="279" y="245"/>
                    <a:pt x="252" y="310"/>
                    <a:pt x="225" y="375"/>
                  </a:cubicBezTo>
                  <a:cubicBezTo>
                    <a:pt x="224" y="379"/>
                    <a:pt x="222" y="383"/>
                    <a:pt x="220" y="386"/>
                  </a:cubicBezTo>
                  <a:cubicBezTo>
                    <a:pt x="203" y="412"/>
                    <a:pt x="184" y="411"/>
                    <a:pt x="170" y="382"/>
                  </a:cubicBezTo>
                  <a:cubicBezTo>
                    <a:pt x="159" y="360"/>
                    <a:pt x="152" y="336"/>
                    <a:pt x="142" y="314"/>
                  </a:cubicBezTo>
                  <a:cubicBezTo>
                    <a:pt x="106" y="229"/>
                    <a:pt x="71" y="144"/>
                    <a:pt x="34" y="60"/>
                  </a:cubicBezTo>
                  <a:cubicBezTo>
                    <a:pt x="26" y="41"/>
                    <a:pt x="12" y="25"/>
                    <a:pt x="0" y="6"/>
                  </a:cubicBezTo>
                  <a:close/>
                </a:path>
              </a:pathLst>
            </a:custGeom>
            <a:solidFill>
              <a:schemeClr val="accent1"/>
            </a:solidFill>
            <a:ln w="28575">
              <a:noFill/>
            </a:ln>
            <a:effectLst>
              <a:outerShdw blurRad="190500" dist="38100" dir="2700000" algn="tl" rotWithShape="0">
                <a:prstClr val="black">
                  <a:alpha val="20000"/>
                </a:prstClr>
              </a:outerShdw>
            </a:effectLst>
          </p:spPr>
          <p:txBody>
            <a:bodyPr anchor="ctr"/>
            <a:lstStyle/>
            <a:p>
              <a:pPr algn="ctr"/>
              <a:endParaRPr lang="zh-CN" altLang="en-US" sz="2000" dirty="0">
                <a:solidFill>
                  <a:schemeClr val="tx1">
                    <a:lumMod val="75000"/>
                    <a:lumOff val="25000"/>
                  </a:schemeClr>
                </a:solidFill>
                <a:cs typeface="+mn-ea"/>
                <a:sym typeface="+mn-lt"/>
              </a:endParaRPr>
            </a:p>
          </p:txBody>
        </p:sp>
        <p:grpSp>
          <p:nvGrpSpPr>
            <p:cNvPr id="22" name="组合 21"/>
            <p:cNvGrpSpPr>
              <a:grpSpLocks noChangeAspect="1"/>
            </p:cNvGrpSpPr>
            <p:nvPr/>
          </p:nvGrpSpPr>
          <p:grpSpPr>
            <a:xfrm>
              <a:off x="5801517" y="4112566"/>
              <a:ext cx="177662" cy="236350"/>
              <a:chOff x="8776738" y="4901987"/>
              <a:chExt cx="528116" cy="702571"/>
            </a:xfrm>
            <a:solidFill>
              <a:schemeClr val="bg1">
                <a:lumMod val="95000"/>
              </a:schemeClr>
            </a:solidFill>
          </p:grpSpPr>
          <p:sp>
            <p:nvSpPr>
              <p:cNvPr id="23" name="Freeform 23"/>
              <p:cNvSpPr>
                <a:spLocks noEditPoints="1"/>
              </p:cNvSpPr>
              <p:nvPr/>
            </p:nvSpPr>
            <p:spPr bwMode="auto">
              <a:xfrm>
                <a:off x="8776738" y="4901987"/>
                <a:ext cx="519705" cy="702571"/>
              </a:xfrm>
              <a:custGeom>
                <a:avLst/>
                <a:gdLst>
                  <a:gd name="T0" fmla="*/ 592 w 601"/>
                  <a:gd name="T1" fmla="*/ 600 h 813"/>
                  <a:gd name="T2" fmla="*/ 374 w 601"/>
                  <a:gd name="T3" fmla="*/ 589 h 813"/>
                  <a:gd name="T4" fmla="*/ 374 w 601"/>
                  <a:gd name="T5" fmla="*/ 423 h 813"/>
                  <a:gd name="T6" fmla="*/ 601 w 601"/>
                  <a:gd name="T7" fmla="*/ 435 h 813"/>
                  <a:gd name="T8" fmla="*/ 533 w 601"/>
                  <a:gd name="T9" fmla="*/ 514 h 813"/>
                  <a:gd name="T10" fmla="*/ 592 w 601"/>
                  <a:gd name="T11" fmla="*/ 600 h 813"/>
                  <a:gd name="T12" fmla="*/ 253 w 601"/>
                  <a:gd name="T13" fmla="*/ 44 h 813"/>
                  <a:gd name="T14" fmla="*/ 298 w 601"/>
                  <a:gd name="T15" fmla="*/ 0 h 813"/>
                  <a:gd name="T16" fmla="*/ 342 w 601"/>
                  <a:gd name="T17" fmla="*/ 44 h 813"/>
                  <a:gd name="T18" fmla="*/ 342 w 601"/>
                  <a:gd name="T19" fmla="*/ 103 h 813"/>
                  <a:gd name="T20" fmla="*/ 253 w 601"/>
                  <a:gd name="T21" fmla="*/ 108 h 813"/>
                  <a:gd name="T22" fmla="*/ 253 w 601"/>
                  <a:gd name="T23" fmla="*/ 44 h 813"/>
                  <a:gd name="T24" fmla="*/ 342 w 601"/>
                  <a:gd name="T25" fmla="*/ 332 h 813"/>
                  <a:gd name="T26" fmla="*/ 342 w 601"/>
                  <a:gd name="T27" fmla="*/ 737 h 813"/>
                  <a:gd name="T28" fmla="*/ 355 w 601"/>
                  <a:gd name="T29" fmla="*/ 750 h 813"/>
                  <a:gd name="T30" fmla="*/ 380 w 601"/>
                  <a:gd name="T31" fmla="*/ 750 h 813"/>
                  <a:gd name="T32" fmla="*/ 415 w 601"/>
                  <a:gd name="T33" fmla="*/ 786 h 813"/>
                  <a:gd name="T34" fmla="*/ 415 w 601"/>
                  <a:gd name="T35" fmla="*/ 813 h 813"/>
                  <a:gd name="T36" fmla="*/ 180 w 601"/>
                  <a:gd name="T37" fmla="*/ 813 h 813"/>
                  <a:gd name="T38" fmla="*/ 180 w 601"/>
                  <a:gd name="T39" fmla="*/ 786 h 813"/>
                  <a:gd name="T40" fmla="*/ 216 w 601"/>
                  <a:gd name="T41" fmla="*/ 750 h 813"/>
                  <a:gd name="T42" fmla="*/ 240 w 601"/>
                  <a:gd name="T43" fmla="*/ 750 h 813"/>
                  <a:gd name="T44" fmla="*/ 253 w 601"/>
                  <a:gd name="T45" fmla="*/ 737 h 813"/>
                  <a:gd name="T46" fmla="*/ 253 w 601"/>
                  <a:gd name="T47" fmla="*/ 337 h 813"/>
                  <a:gd name="T48" fmla="*/ 342 w 601"/>
                  <a:gd name="T49" fmla="*/ 332 h 813"/>
                  <a:gd name="T50" fmla="*/ 221 w 601"/>
                  <a:gd name="T51" fmla="*/ 581 h 813"/>
                  <a:gd name="T52" fmla="*/ 59 w 601"/>
                  <a:gd name="T53" fmla="*/ 572 h 813"/>
                  <a:gd name="T54" fmla="*/ 0 w 601"/>
                  <a:gd name="T55" fmla="*/ 486 h 813"/>
                  <a:gd name="T56" fmla="*/ 68 w 601"/>
                  <a:gd name="T57" fmla="*/ 407 h 813"/>
                  <a:gd name="T58" fmla="*/ 221 w 601"/>
                  <a:gd name="T59" fmla="*/ 415 h 813"/>
                  <a:gd name="T60" fmla="*/ 221 w 601"/>
                  <a:gd name="T61" fmla="*/ 58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813">
                    <a:moveTo>
                      <a:pt x="592" y="600"/>
                    </a:moveTo>
                    <a:cubicBezTo>
                      <a:pt x="374" y="589"/>
                      <a:pt x="374" y="589"/>
                      <a:pt x="374" y="589"/>
                    </a:cubicBezTo>
                    <a:cubicBezTo>
                      <a:pt x="374" y="423"/>
                      <a:pt x="374" y="423"/>
                      <a:pt x="374" y="423"/>
                    </a:cubicBezTo>
                    <a:cubicBezTo>
                      <a:pt x="601" y="435"/>
                      <a:pt x="601" y="435"/>
                      <a:pt x="601" y="435"/>
                    </a:cubicBezTo>
                    <a:cubicBezTo>
                      <a:pt x="533" y="514"/>
                      <a:pt x="533" y="514"/>
                      <a:pt x="533" y="514"/>
                    </a:cubicBezTo>
                    <a:cubicBezTo>
                      <a:pt x="592" y="600"/>
                      <a:pt x="592" y="600"/>
                      <a:pt x="592" y="600"/>
                    </a:cubicBezTo>
                    <a:close/>
                    <a:moveTo>
                      <a:pt x="253" y="44"/>
                    </a:moveTo>
                    <a:cubicBezTo>
                      <a:pt x="253" y="20"/>
                      <a:pt x="273" y="0"/>
                      <a:pt x="298" y="0"/>
                    </a:cubicBezTo>
                    <a:cubicBezTo>
                      <a:pt x="322" y="0"/>
                      <a:pt x="342" y="20"/>
                      <a:pt x="342" y="44"/>
                    </a:cubicBezTo>
                    <a:cubicBezTo>
                      <a:pt x="342" y="103"/>
                      <a:pt x="342" y="103"/>
                      <a:pt x="342" y="103"/>
                    </a:cubicBezTo>
                    <a:cubicBezTo>
                      <a:pt x="253" y="108"/>
                      <a:pt x="253" y="108"/>
                      <a:pt x="253" y="108"/>
                    </a:cubicBezTo>
                    <a:cubicBezTo>
                      <a:pt x="253" y="44"/>
                      <a:pt x="253" y="44"/>
                      <a:pt x="253" y="44"/>
                    </a:cubicBezTo>
                    <a:close/>
                    <a:moveTo>
                      <a:pt x="342" y="332"/>
                    </a:moveTo>
                    <a:cubicBezTo>
                      <a:pt x="342" y="737"/>
                      <a:pt x="342" y="737"/>
                      <a:pt x="342" y="737"/>
                    </a:cubicBezTo>
                    <a:cubicBezTo>
                      <a:pt x="342" y="744"/>
                      <a:pt x="348" y="750"/>
                      <a:pt x="355" y="750"/>
                    </a:cubicBezTo>
                    <a:cubicBezTo>
                      <a:pt x="380" y="750"/>
                      <a:pt x="380" y="750"/>
                      <a:pt x="380" y="750"/>
                    </a:cubicBezTo>
                    <a:cubicBezTo>
                      <a:pt x="399" y="750"/>
                      <a:pt x="415" y="766"/>
                      <a:pt x="415" y="786"/>
                    </a:cubicBezTo>
                    <a:cubicBezTo>
                      <a:pt x="415" y="813"/>
                      <a:pt x="415" y="813"/>
                      <a:pt x="415" y="813"/>
                    </a:cubicBezTo>
                    <a:cubicBezTo>
                      <a:pt x="180" y="813"/>
                      <a:pt x="180" y="813"/>
                      <a:pt x="180" y="813"/>
                    </a:cubicBezTo>
                    <a:cubicBezTo>
                      <a:pt x="180" y="786"/>
                      <a:pt x="180" y="786"/>
                      <a:pt x="180" y="786"/>
                    </a:cubicBezTo>
                    <a:cubicBezTo>
                      <a:pt x="180" y="766"/>
                      <a:pt x="196" y="750"/>
                      <a:pt x="216" y="750"/>
                    </a:cubicBezTo>
                    <a:cubicBezTo>
                      <a:pt x="240" y="750"/>
                      <a:pt x="240" y="750"/>
                      <a:pt x="240" y="750"/>
                    </a:cubicBezTo>
                    <a:cubicBezTo>
                      <a:pt x="247" y="750"/>
                      <a:pt x="253" y="744"/>
                      <a:pt x="253" y="737"/>
                    </a:cubicBezTo>
                    <a:cubicBezTo>
                      <a:pt x="253" y="337"/>
                      <a:pt x="253" y="337"/>
                      <a:pt x="253" y="337"/>
                    </a:cubicBezTo>
                    <a:cubicBezTo>
                      <a:pt x="342" y="332"/>
                      <a:pt x="342" y="332"/>
                      <a:pt x="342" y="332"/>
                    </a:cubicBezTo>
                    <a:close/>
                    <a:moveTo>
                      <a:pt x="221" y="581"/>
                    </a:moveTo>
                    <a:cubicBezTo>
                      <a:pt x="59" y="572"/>
                      <a:pt x="59" y="572"/>
                      <a:pt x="59" y="572"/>
                    </a:cubicBezTo>
                    <a:cubicBezTo>
                      <a:pt x="0" y="486"/>
                      <a:pt x="0" y="486"/>
                      <a:pt x="0" y="486"/>
                    </a:cubicBezTo>
                    <a:cubicBezTo>
                      <a:pt x="68" y="407"/>
                      <a:pt x="68" y="407"/>
                      <a:pt x="68" y="407"/>
                    </a:cubicBezTo>
                    <a:cubicBezTo>
                      <a:pt x="221" y="415"/>
                      <a:pt x="221" y="415"/>
                      <a:pt x="221" y="415"/>
                    </a:cubicBezTo>
                    <a:cubicBezTo>
                      <a:pt x="221" y="581"/>
                      <a:pt x="221" y="581"/>
                      <a:pt x="221" y="5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24" name="Freeform 24"/>
              <p:cNvSpPr/>
              <p:nvPr/>
            </p:nvSpPr>
            <p:spPr bwMode="auto">
              <a:xfrm>
                <a:off x="8785515" y="5009147"/>
                <a:ext cx="519339" cy="166774"/>
              </a:xfrm>
              <a:custGeom>
                <a:avLst/>
                <a:gdLst>
                  <a:gd name="T0" fmla="*/ 0 w 1420"/>
                  <a:gd name="T1" fmla="*/ 66 h 456"/>
                  <a:gd name="T2" fmla="*/ 631 w 1420"/>
                  <a:gd name="T3" fmla="*/ 33 h 456"/>
                  <a:gd name="T4" fmla="*/ 1259 w 1420"/>
                  <a:gd name="T5" fmla="*/ 0 h 456"/>
                  <a:gd name="T6" fmla="*/ 1420 w 1420"/>
                  <a:gd name="T7" fmla="*/ 189 h 456"/>
                  <a:gd name="T8" fmla="*/ 1281 w 1420"/>
                  <a:gd name="T9" fmla="*/ 390 h 456"/>
                  <a:gd name="T10" fmla="*/ 650 w 1420"/>
                  <a:gd name="T11" fmla="*/ 423 h 456"/>
                  <a:gd name="T12" fmla="*/ 21 w 1420"/>
                  <a:gd name="T13" fmla="*/ 456 h 456"/>
                  <a:gd name="T14" fmla="*/ 160 w 1420"/>
                  <a:gd name="T15" fmla="*/ 253 h 456"/>
                  <a:gd name="T16" fmla="*/ 0 w 1420"/>
                  <a:gd name="T17" fmla="*/ 66 h 456"/>
                  <a:gd name="T18" fmla="*/ 0 w 1420"/>
                  <a:gd name="T19" fmla="*/ 6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0" h="456">
                    <a:moveTo>
                      <a:pt x="0" y="66"/>
                    </a:moveTo>
                    <a:lnTo>
                      <a:pt x="631" y="33"/>
                    </a:lnTo>
                    <a:lnTo>
                      <a:pt x="1259" y="0"/>
                    </a:lnTo>
                    <a:lnTo>
                      <a:pt x="1420" y="189"/>
                    </a:lnTo>
                    <a:lnTo>
                      <a:pt x="1281" y="390"/>
                    </a:lnTo>
                    <a:lnTo>
                      <a:pt x="650" y="423"/>
                    </a:lnTo>
                    <a:lnTo>
                      <a:pt x="21" y="456"/>
                    </a:lnTo>
                    <a:lnTo>
                      <a:pt x="160" y="253"/>
                    </a:lnTo>
                    <a:lnTo>
                      <a:pt x="0" y="66"/>
                    </a:lnTo>
                    <a:lnTo>
                      <a:pt x="0"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grpSp>
      </p:grpSp>
      <p:grpSp>
        <p:nvGrpSpPr>
          <p:cNvPr id="33" name="组合 32"/>
          <p:cNvGrpSpPr/>
          <p:nvPr/>
        </p:nvGrpSpPr>
        <p:grpSpPr>
          <a:xfrm>
            <a:off x="7417546" y="4853534"/>
            <a:ext cx="3888774" cy="915780"/>
            <a:chOff x="7037727" y="4824506"/>
            <a:chExt cx="3888774" cy="915780"/>
          </a:xfrm>
        </p:grpSpPr>
        <p:sp>
          <p:nvSpPr>
            <p:cNvPr id="34" name="文本框 33"/>
            <p:cNvSpPr txBox="1"/>
            <p:nvPr/>
          </p:nvSpPr>
          <p:spPr>
            <a:xfrm>
              <a:off x="7037727" y="5191225"/>
              <a:ext cx="3888774" cy="549061"/>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sp>
          <p:nvSpPr>
            <p:cNvPr id="35" name="TextBox 76"/>
            <p:cNvSpPr txBox="1"/>
            <p:nvPr/>
          </p:nvSpPr>
          <p:spPr>
            <a:xfrm>
              <a:off x="7037727" y="4824506"/>
              <a:ext cx="1337024" cy="369332"/>
            </a:xfrm>
            <a:prstGeom prst="rect">
              <a:avLst/>
            </a:prstGeom>
            <a:noFill/>
          </p:spPr>
          <p:txBody>
            <a:bodyPr wrap="square" rtlCol="0">
              <a:spAutoFit/>
            </a:bodyPr>
            <a:lstStyle/>
            <a:p>
              <a:r>
                <a:rPr lang="zh-CN" altLang="en-US" b="1" dirty="0">
                  <a:solidFill>
                    <a:schemeClr val="tx1">
                      <a:lumMod val="85000"/>
                      <a:lumOff val="15000"/>
                    </a:schemeClr>
                  </a:solidFill>
                  <a:cs typeface="+mn-ea"/>
                  <a:sym typeface="+mn-lt"/>
                </a:rPr>
                <a:t>添加标题</a:t>
              </a:r>
              <a:endParaRPr lang="zh-CN" altLang="en-US" b="1" dirty="0">
                <a:solidFill>
                  <a:schemeClr val="tx1">
                    <a:lumMod val="85000"/>
                    <a:lumOff val="15000"/>
                  </a:schemeClr>
                </a:solidFill>
                <a:cs typeface="+mn-ea"/>
                <a:sym typeface="+mn-lt"/>
              </a:endParaRPr>
            </a:p>
          </p:txBody>
        </p:sp>
      </p:grpSp>
      <p:grpSp>
        <p:nvGrpSpPr>
          <p:cNvPr id="36" name="组合 35"/>
          <p:cNvGrpSpPr/>
          <p:nvPr/>
        </p:nvGrpSpPr>
        <p:grpSpPr>
          <a:xfrm>
            <a:off x="7417546" y="3214542"/>
            <a:ext cx="3888774" cy="915780"/>
            <a:chOff x="7037727" y="3185514"/>
            <a:chExt cx="3888774" cy="915780"/>
          </a:xfrm>
        </p:grpSpPr>
        <p:sp>
          <p:nvSpPr>
            <p:cNvPr id="37" name="文本框 36"/>
            <p:cNvSpPr txBox="1"/>
            <p:nvPr/>
          </p:nvSpPr>
          <p:spPr>
            <a:xfrm>
              <a:off x="7037727" y="3552233"/>
              <a:ext cx="3888774" cy="549061"/>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sp>
          <p:nvSpPr>
            <p:cNvPr id="38" name="TextBox 76"/>
            <p:cNvSpPr txBox="1"/>
            <p:nvPr/>
          </p:nvSpPr>
          <p:spPr>
            <a:xfrm>
              <a:off x="7037727" y="3185514"/>
              <a:ext cx="1337024" cy="369332"/>
            </a:xfrm>
            <a:prstGeom prst="rect">
              <a:avLst/>
            </a:prstGeom>
            <a:noFill/>
          </p:spPr>
          <p:txBody>
            <a:bodyPr wrap="square" rtlCol="0">
              <a:spAutoFit/>
            </a:bodyPr>
            <a:lstStyle/>
            <a:p>
              <a:r>
                <a:rPr lang="zh-CN" altLang="en-US" b="1" dirty="0">
                  <a:solidFill>
                    <a:schemeClr val="tx1">
                      <a:lumMod val="85000"/>
                      <a:lumOff val="15000"/>
                    </a:schemeClr>
                  </a:solidFill>
                  <a:cs typeface="+mn-ea"/>
                  <a:sym typeface="+mn-lt"/>
                </a:rPr>
                <a:t>添加标题</a:t>
              </a:r>
              <a:endParaRPr lang="zh-CN" altLang="en-US" b="1" dirty="0">
                <a:solidFill>
                  <a:schemeClr val="tx1">
                    <a:lumMod val="85000"/>
                    <a:lumOff val="15000"/>
                  </a:schemeClr>
                </a:solidFill>
                <a:cs typeface="+mn-ea"/>
                <a:sym typeface="+mn-lt"/>
              </a:endParaRPr>
            </a:p>
          </p:txBody>
        </p:sp>
      </p:grpSp>
      <p:grpSp>
        <p:nvGrpSpPr>
          <p:cNvPr id="39" name="组合 38"/>
          <p:cNvGrpSpPr/>
          <p:nvPr/>
        </p:nvGrpSpPr>
        <p:grpSpPr>
          <a:xfrm>
            <a:off x="739837" y="3959045"/>
            <a:ext cx="3888774" cy="915780"/>
            <a:chOff x="1190835" y="3930017"/>
            <a:chExt cx="3888774" cy="915780"/>
          </a:xfrm>
        </p:grpSpPr>
        <p:sp>
          <p:nvSpPr>
            <p:cNvPr id="40" name="文本框 39"/>
            <p:cNvSpPr txBox="1"/>
            <p:nvPr/>
          </p:nvSpPr>
          <p:spPr>
            <a:xfrm>
              <a:off x="1190835" y="4296736"/>
              <a:ext cx="3888774" cy="549061"/>
            </a:xfrm>
            <a:prstGeom prst="rect">
              <a:avLst/>
            </a:prstGeom>
            <a:noFill/>
          </p:spPr>
          <p:txBody>
            <a:bodyPr wrap="square" rtlCol="0">
              <a:spAutoFit/>
            </a:bodyPr>
            <a:lstStyle/>
            <a:p>
              <a:pPr algn="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sp>
          <p:nvSpPr>
            <p:cNvPr id="41" name="TextBox 76"/>
            <p:cNvSpPr txBox="1"/>
            <p:nvPr/>
          </p:nvSpPr>
          <p:spPr>
            <a:xfrm>
              <a:off x="3742585" y="3930017"/>
              <a:ext cx="1337024" cy="369332"/>
            </a:xfrm>
            <a:prstGeom prst="rect">
              <a:avLst/>
            </a:prstGeom>
            <a:noFill/>
          </p:spPr>
          <p:txBody>
            <a:bodyPr wrap="square" rtlCol="0">
              <a:spAutoFit/>
            </a:bodyPr>
            <a:lstStyle/>
            <a:p>
              <a:pPr algn="r"/>
              <a:r>
                <a:rPr lang="zh-CN" altLang="en-US" b="1" dirty="0">
                  <a:solidFill>
                    <a:schemeClr val="tx1">
                      <a:lumMod val="85000"/>
                      <a:lumOff val="15000"/>
                    </a:schemeClr>
                  </a:solidFill>
                  <a:cs typeface="+mn-ea"/>
                  <a:sym typeface="+mn-lt"/>
                </a:rPr>
                <a:t>添加标题</a:t>
              </a:r>
              <a:endParaRPr lang="zh-CN" altLang="en-US" b="1" dirty="0">
                <a:solidFill>
                  <a:schemeClr val="tx1">
                    <a:lumMod val="85000"/>
                    <a:lumOff val="15000"/>
                  </a:schemeClr>
                </a:solidFill>
                <a:cs typeface="+mn-ea"/>
                <a:sym typeface="+mn-lt"/>
              </a:endParaRPr>
            </a:p>
          </p:txBody>
        </p:sp>
      </p:grpSp>
      <p:grpSp>
        <p:nvGrpSpPr>
          <p:cNvPr id="42" name="组合 41"/>
          <p:cNvGrpSpPr/>
          <p:nvPr/>
        </p:nvGrpSpPr>
        <p:grpSpPr>
          <a:xfrm>
            <a:off x="739837" y="2320053"/>
            <a:ext cx="3888774" cy="915780"/>
            <a:chOff x="1190835" y="2291025"/>
            <a:chExt cx="3888774" cy="915780"/>
          </a:xfrm>
        </p:grpSpPr>
        <p:sp>
          <p:nvSpPr>
            <p:cNvPr id="43" name="文本框 42"/>
            <p:cNvSpPr txBox="1"/>
            <p:nvPr/>
          </p:nvSpPr>
          <p:spPr>
            <a:xfrm>
              <a:off x="1190835" y="2657744"/>
              <a:ext cx="3888774" cy="549061"/>
            </a:xfrm>
            <a:prstGeom prst="rect">
              <a:avLst/>
            </a:prstGeom>
            <a:noFill/>
          </p:spPr>
          <p:txBody>
            <a:bodyPr wrap="square" rtlCol="0">
              <a:spAutoFit/>
            </a:bodyPr>
            <a:lstStyle/>
            <a:p>
              <a:pPr algn="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sp>
          <p:nvSpPr>
            <p:cNvPr id="44" name="TextBox 76"/>
            <p:cNvSpPr txBox="1"/>
            <p:nvPr/>
          </p:nvSpPr>
          <p:spPr>
            <a:xfrm>
              <a:off x="3742585" y="2291025"/>
              <a:ext cx="1337024" cy="369332"/>
            </a:xfrm>
            <a:prstGeom prst="rect">
              <a:avLst/>
            </a:prstGeom>
            <a:noFill/>
          </p:spPr>
          <p:txBody>
            <a:bodyPr wrap="square" rtlCol="0">
              <a:spAutoFit/>
            </a:bodyPr>
            <a:lstStyle/>
            <a:p>
              <a:pPr algn="r"/>
              <a:r>
                <a:rPr lang="zh-CN" altLang="en-US" b="1" dirty="0">
                  <a:solidFill>
                    <a:schemeClr val="tx1">
                      <a:lumMod val="85000"/>
                      <a:lumOff val="15000"/>
                    </a:schemeClr>
                  </a:solidFill>
                  <a:cs typeface="+mn-ea"/>
                  <a:sym typeface="+mn-lt"/>
                </a:rPr>
                <a:t>添加标题</a:t>
              </a:r>
              <a:endParaRPr lang="zh-CN" altLang="en-US" b="1" dirty="0">
                <a:solidFill>
                  <a:schemeClr val="tx1">
                    <a:lumMod val="85000"/>
                    <a:lumOff val="15000"/>
                  </a:schemeClr>
                </a:solidFill>
                <a:cs typeface="+mn-ea"/>
                <a:sym typeface="+mn-lt"/>
              </a:endParaRPr>
            </a:p>
          </p:txBody>
        </p:sp>
      </p:grpSp>
      <p:sp>
        <p:nvSpPr>
          <p:cNvPr id="45" name="文本框 44"/>
          <p:cNvSpPr txBox="1"/>
          <p:nvPr/>
        </p:nvSpPr>
        <p:spPr>
          <a:xfrm>
            <a:off x="1649205" y="356964"/>
            <a:ext cx="3155114" cy="646331"/>
          </a:xfrm>
          <a:prstGeom prst="rect">
            <a:avLst/>
          </a:prstGeom>
          <a:noFill/>
        </p:spPr>
        <p:txBody>
          <a:bodyPr wrap="square">
            <a:spAutoFit/>
          </a:bodyPr>
          <a:lstStyle/>
          <a:p>
            <a:pPr algn="dist"/>
            <a:r>
              <a:rPr lang="zh-CN" altLang="en-US" sz="3600" dirty="0">
                <a:solidFill>
                  <a:srgbClr val="2B295E"/>
                </a:solidFill>
                <a:cs typeface="+mn-ea"/>
                <a:sym typeface="+mn-lt"/>
              </a:rPr>
              <a:t>项目成果展示</a:t>
            </a:r>
            <a:endParaRPr lang="zh-CN" altLang="en-US" sz="3600" dirty="0">
              <a:solidFill>
                <a:srgbClr val="2B295E"/>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42"/>
                                        </p:tgtEl>
                                        <p:attrNameLst>
                                          <p:attrName>style.visibility</p:attrName>
                                        </p:attrNameLst>
                                      </p:cBhvr>
                                      <p:to>
                                        <p:strVal val="visible"/>
                                      </p:to>
                                    </p:set>
                                    <p:anim calcmode="lin" valueType="num">
                                      <p:cBhvr additive="base">
                                        <p:cTn id="14" dur="500" fill="hold"/>
                                        <p:tgtEl>
                                          <p:spTgt spid="42"/>
                                        </p:tgtEl>
                                        <p:attrNameLst>
                                          <p:attrName>ppt_x</p:attrName>
                                        </p:attrNameLst>
                                      </p:cBhvr>
                                      <p:tavLst>
                                        <p:tav tm="0">
                                          <p:val>
                                            <p:strVal val="0-#ppt_w/2"/>
                                          </p:val>
                                        </p:tav>
                                        <p:tav tm="100000">
                                          <p:val>
                                            <p:strVal val="#ppt_x"/>
                                          </p:val>
                                        </p:tav>
                                      </p:tavLst>
                                    </p:anim>
                                    <p:anim calcmode="lin" valueType="num">
                                      <p:cBhvr additive="base">
                                        <p:cTn id="15" dur="500" fill="hold"/>
                                        <p:tgtEl>
                                          <p:spTgt spid="42"/>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additive="base">
                                        <p:cTn id="18" dur="500" fill="hold"/>
                                        <p:tgtEl>
                                          <p:spTgt spid="36"/>
                                        </p:tgtEl>
                                        <p:attrNameLst>
                                          <p:attrName>ppt_x</p:attrName>
                                        </p:attrNameLst>
                                      </p:cBhvr>
                                      <p:tavLst>
                                        <p:tav tm="0">
                                          <p:val>
                                            <p:strVal val="1+#ppt_w/2"/>
                                          </p:val>
                                        </p:tav>
                                        <p:tav tm="100000">
                                          <p:val>
                                            <p:strVal val="#ppt_x"/>
                                          </p:val>
                                        </p:tav>
                                      </p:tavLst>
                                    </p:anim>
                                    <p:anim calcmode="lin" valueType="num">
                                      <p:cBhvr additive="base">
                                        <p:cTn id="19" dur="500" fill="hold"/>
                                        <p:tgtEl>
                                          <p:spTgt spid="36"/>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500"/>
                                  </p:stCondLst>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500" fill="hold"/>
                                        <p:tgtEl>
                                          <p:spTgt spid="39"/>
                                        </p:tgtEl>
                                        <p:attrNameLst>
                                          <p:attrName>ppt_x</p:attrName>
                                        </p:attrNameLst>
                                      </p:cBhvr>
                                      <p:tavLst>
                                        <p:tav tm="0">
                                          <p:val>
                                            <p:strVal val="0-#ppt_w/2"/>
                                          </p:val>
                                        </p:tav>
                                        <p:tav tm="100000">
                                          <p:val>
                                            <p:strVal val="#ppt_x"/>
                                          </p:val>
                                        </p:tav>
                                      </p:tavLst>
                                    </p:anim>
                                    <p:anim calcmode="lin" valueType="num">
                                      <p:cBhvr additive="base">
                                        <p:cTn id="23" dur="500" fill="hold"/>
                                        <p:tgtEl>
                                          <p:spTgt spid="39"/>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500"/>
                                  </p:stCondLst>
                                  <p:childTnLst>
                                    <p:set>
                                      <p:cBhvr>
                                        <p:cTn id="25" dur="1" fill="hold">
                                          <p:stCondLst>
                                            <p:cond delay="0"/>
                                          </p:stCondLst>
                                        </p:cTn>
                                        <p:tgtEl>
                                          <p:spTgt spid="33"/>
                                        </p:tgtEl>
                                        <p:attrNameLst>
                                          <p:attrName>style.visibility</p:attrName>
                                        </p:attrNameLst>
                                      </p:cBhvr>
                                      <p:to>
                                        <p:strVal val="visible"/>
                                      </p:to>
                                    </p:set>
                                    <p:anim calcmode="lin" valueType="num">
                                      <p:cBhvr additive="base">
                                        <p:cTn id="26" dur="500" fill="hold"/>
                                        <p:tgtEl>
                                          <p:spTgt spid="33"/>
                                        </p:tgtEl>
                                        <p:attrNameLst>
                                          <p:attrName>ppt_x</p:attrName>
                                        </p:attrNameLst>
                                      </p:cBhvr>
                                      <p:tavLst>
                                        <p:tav tm="0">
                                          <p:val>
                                            <p:strVal val="1+#ppt_w/2"/>
                                          </p:val>
                                        </p:tav>
                                        <p:tav tm="100000">
                                          <p:val>
                                            <p:strVal val="#ppt_x"/>
                                          </p:val>
                                        </p:tav>
                                      </p:tavLst>
                                    </p:anim>
                                    <p:anim calcmode="lin" valueType="num">
                                      <p:cBhvr additive="base">
                                        <p:cTn id="27" dur="500" fill="hold"/>
                                        <p:tgtEl>
                                          <p:spTgt spid="33"/>
                                        </p:tgtEl>
                                        <p:attrNameLst>
                                          <p:attrName>ppt_y</p:attrName>
                                        </p:attrNameLst>
                                      </p:cBhvr>
                                      <p:tavLst>
                                        <p:tav tm="0">
                                          <p:val>
                                            <p:strVal val="#ppt_y"/>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1000"/>
                                        <p:tgtEl>
                                          <p:spTgt spid="45"/>
                                        </p:tgtEl>
                                      </p:cBhvr>
                                    </p:animEffect>
                                    <p:anim calcmode="lin" valueType="num">
                                      <p:cBhvr>
                                        <p:cTn id="31" dur="1000" fill="hold"/>
                                        <p:tgtEl>
                                          <p:spTgt spid="45"/>
                                        </p:tgtEl>
                                        <p:attrNameLst>
                                          <p:attrName>ppt_x</p:attrName>
                                        </p:attrNameLst>
                                      </p:cBhvr>
                                      <p:tavLst>
                                        <p:tav tm="0">
                                          <p:val>
                                            <p:strVal val="#ppt_x"/>
                                          </p:val>
                                        </p:tav>
                                        <p:tav tm="100000">
                                          <p:val>
                                            <p:strVal val="#ppt_x"/>
                                          </p:val>
                                        </p:tav>
                                      </p:tavLst>
                                    </p:anim>
                                    <p:anim calcmode="lin" valueType="num">
                                      <p:cBhvr>
                                        <p:cTn id="32"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13506" y="2714449"/>
            <a:ext cx="5250868" cy="648091"/>
            <a:chOff x="2891256" y="2657299"/>
            <a:chExt cx="5250868" cy="648091"/>
          </a:xfrm>
        </p:grpSpPr>
        <p:sp>
          <p:nvSpPr>
            <p:cNvPr id="3" name="išḷîďe"/>
            <p:cNvSpPr/>
            <p:nvPr/>
          </p:nvSpPr>
          <p:spPr>
            <a:xfrm rot="5400000">
              <a:off x="5192644" y="355911"/>
              <a:ext cx="648091" cy="5250868"/>
            </a:xfrm>
            <a:prstGeom prst="round2SameRect">
              <a:avLst>
                <a:gd name="adj1" fmla="val 50000"/>
                <a:gd name="adj2" fmla="val 0"/>
              </a:avLst>
            </a:prstGeom>
            <a:solidFill>
              <a:schemeClr val="bg1">
                <a:lumMod val="95000"/>
              </a:schemeClr>
            </a:solidFill>
            <a:ln w="9525">
              <a:noFill/>
              <a:round/>
            </a:ln>
          </p:spPr>
          <p:txBody>
            <a:bodyPr wrap="square" lIns="91440" tIns="45720" rIns="91440" bIns="45720" anchor="ctr">
              <a:normAutofit/>
            </a:bodyPr>
            <a:lstStyle/>
            <a:p>
              <a:pPr algn="ctr"/>
              <a:endParaRPr dirty="0">
                <a:cs typeface="+mn-ea"/>
                <a:sym typeface="+mn-lt"/>
              </a:endParaRPr>
            </a:p>
          </p:txBody>
        </p:sp>
        <p:sp>
          <p:nvSpPr>
            <p:cNvPr id="4" name="íş1îdé"/>
            <p:cNvSpPr txBox="1"/>
            <p:nvPr/>
          </p:nvSpPr>
          <p:spPr bwMode="auto">
            <a:xfrm>
              <a:off x="4099256" y="2670255"/>
              <a:ext cx="3341667" cy="622179"/>
            </a:xfrm>
            <a:prstGeom prst="rect">
              <a:avLst/>
            </a:prstGeom>
            <a:noFill/>
          </p:spPr>
          <p:txBody>
            <a:bodyPr wrap="square" lIns="91440" tIns="45720" rIns="91440" bIns="45720">
              <a:normAutofit/>
            </a:bodyPr>
            <a:lstStyle/>
            <a:p>
              <a:pPr lvl="0">
                <a:lnSpc>
                  <a:spcPct val="150000"/>
                </a:lnSpc>
                <a:buSzPct val="25000"/>
                <a:defRPr/>
              </a:pPr>
              <a:r>
                <a:rPr lang="zh-CN" altLang="en-US" sz="1000" dirty="0">
                  <a:solidFill>
                    <a:schemeClr val="bg1">
                      <a:lumMod val="50000"/>
                    </a:schemeClr>
                  </a:solidFill>
                  <a:cs typeface="+mn-ea"/>
                  <a:sym typeface="+mn-lt"/>
                </a:rPr>
                <a:t>单击添加详细文字说明，或复制文本黏贴自此右键只保留文字单击添加详细文字说明</a:t>
              </a:r>
              <a:endParaRPr lang="zh-CN" altLang="en-US" sz="1000" dirty="0">
                <a:solidFill>
                  <a:schemeClr val="bg1">
                    <a:lumMod val="50000"/>
                  </a:schemeClr>
                </a:solidFill>
                <a:cs typeface="+mn-ea"/>
                <a:sym typeface="+mn-lt"/>
              </a:endParaRPr>
            </a:p>
          </p:txBody>
        </p:sp>
      </p:grpSp>
      <p:grpSp>
        <p:nvGrpSpPr>
          <p:cNvPr id="5" name="组合 4"/>
          <p:cNvGrpSpPr/>
          <p:nvPr/>
        </p:nvGrpSpPr>
        <p:grpSpPr>
          <a:xfrm>
            <a:off x="3113507" y="2066909"/>
            <a:ext cx="4944887" cy="648091"/>
            <a:chOff x="2891257" y="2009759"/>
            <a:chExt cx="4944887" cy="648091"/>
          </a:xfrm>
        </p:grpSpPr>
        <p:sp>
          <p:nvSpPr>
            <p:cNvPr id="6" name="ï$liḓe"/>
            <p:cNvSpPr/>
            <p:nvPr/>
          </p:nvSpPr>
          <p:spPr>
            <a:xfrm rot="5400000">
              <a:off x="5039655" y="-138639"/>
              <a:ext cx="648091" cy="4944887"/>
            </a:xfrm>
            <a:prstGeom prst="round2SameRect">
              <a:avLst>
                <a:gd name="adj1" fmla="val 50000"/>
                <a:gd name="adj2" fmla="val 0"/>
              </a:avLst>
            </a:prstGeom>
            <a:solidFill>
              <a:schemeClr val="accent1"/>
            </a:solidFill>
            <a:ln>
              <a:noFill/>
            </a:ln>
            <a:effectLst>
              <a:outerShdw blurRad="508000" dist="381000" dir="2700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sp>
          <p:nvSpPr>
            <p:cNvPr id="7" name="î$1îḑé"/>
            <p:cNvSpPr txBox="1"/>
            <p:nvPr/>
          </p:nvSpPr>
          <p:spPr bwMode="auto">
            <a:xfrm>
              <a:off x="4099256" y="2022715"/>
              <a:ext cx="3341667" cy="622179"/>
            </a:xfrm>
            <a:prstGeom prst="rect">
              <a:avLst/>
            </a:prstGeom>
            <a:noFill/>
          </p:spPr>
          <p:txBody>
            <a:bodyPr wrap="square" lIns="91440" tIns="45720" rIns="91440" bIns="45720">
              <a:normAutofit/>
            </a:bodyPr>
            <a:lstStyle/>
            <a:p>
              <a:pPr lvl="0">
                <a:lnSpc>
                  <a:spcPct val="150000"/>
                </a:lnSpc>
                <a:buSzPct val="25000"/>
                <a:defRPr/>
              </a:pPr>
              <a:r>
                <a:rPr lang="zh-CN" altLang="en-US" sz="1000" dirty="0">
                  <a:solidFill>
                    <a:schemeClr val="bg1"/>
                  </a:solidFill>
                  <a:cs typeface="+mn-ea"/>
                  <a:sym typeface="+mn-lt"/>
                </a:rPr>
                <a:t>单击添加详细文字说明，或复制文本黏贴自此右键只保留文字单击添加详细文字说明</a:t>
              </a:r>
              <a:endParaRPr lang="zh-CN" altLang="en-US" sz="1000" dirty="0">
                <a:solidFill>
                  <a:schemeClr val="bg1"/>
                </a:solidFill>
                <a:cs typeface="+mn-ea"/>
                <a:sym typeface="+mn-lt"/>
              </a:endParaRPr>
            </a:p>
          </p:txBody>
        </p:sp>
      </p:grpSp>
      <p:grpSp>
        <p:nvGrpSpPr>
          <p:cNvPr id="8" name="组合 7"/>
          <p:cNvGrpSpPr/>
          <p:nvPr/>
        </p:nvGrpSpPr>
        <p:grpSpPr>
          <a:xfrm>
            <a:off x="3113505" y="4009531"/>
            <a:ext cx="5887550" cy="648091"/>
            <a:chOff x="2891255" y="3952381"/>
            <a:chExt cx="5887550" cy="648091"/>
          </a:xfrm>
        </p:grpSpPr>
        <p:sp>
          <p:nvSpPr>
            <p:cNvPr id="9" name="ïŝḷïḍè"/>
            <p:cNvSpPr/>
            <p:nvPr/>
          </p:nvSpPr>
          <p:spPr>
            <a:xfrm rot="5400000">
              <a:off x="5510984" y="1332652"/>
              <a:ext cx="648091" cy="5887550"/>
            </a:xfrm>
            <a:prstGeom prst="round2SameRect">
              <a:avLst>
                <a:gd name="adj1" fmla="val 50000"/>
                <a:gd name="adj2" fmla="val 0"/>
              </a:avLst>
            </a:prstGeom>
            <a:solidFill>
              <a:schemeClr val="bg1">
                <a:lumMod val="95000"/>
              </a:schemeClr>
            </a:solidFill>
            <a:ln w="9525">
              <a:noFill/>
              <a:miter lim="800000"/>
            </a:ln>
          </p:spPr>
          <p:txBody>
            <a:bodyPr wrap="square" lIns="91440" tIns="45720" rIns="91440" bIns="45720" anchor="ctr">
              <a:normAutofit/>
            </a:bodyPr>
            <a:lstStyle/>
            <a:p>
              <a:pPr algn="ctr"/>
              <a:endParaRPr dirty="0">
                <a:cs typeface="+mn-ea"/>
                <a:sym typeface="+mn-lt"/>
              </a:endParaRPr>
            </a:p>
          </p:txBody>
        </p:sp>
        <p:sp>
          <p:nvSpPr>
            <p:cNvPr id="10" name="ïṥļiḓe"/>
            <p:cNvSpPr txBox="1"/>
            <p:nvPr/>
          </p:nvSpPr>
          <p:spPr bwMode="auto">
            <a:xfrm>
              <a:off x="4099256" y="3965338"/>
              <a:ext cx="3341667" cy="622179"/>
            </a:xfrm>
            <a:prstGeom prst="rect">
              <a:avLst/>
            </a:prstGeom>
            <a:noFill/>
          </p:spPr>
          <p:txBody>
            <a:bodyPr wrap="square" lIns="91440" tIns="45720" rIns="91440" bIns="45720">
              <a:normAutofit/>
            </a:bodyPr>
            <a:lstStyle/>
            <a:p>
              <a:pPr lvl="0">
                <a:lnSpc>
                  <a:spcPct val="150000"/>
                </a:lnSpc>
                <a:buSzPct val="25000"/>
                <a:defRPr/>
              </a:pPr>
              <a:r>
                <a:rPr lang="zh-CN" altLang="en-US" sz="1000" dirty="0">
                  <a:solidFill>
                    <a:schemeClr val="bg1">
                      <a:lumMod val="50000"/>
                    </a:schemeClr>
                  </a:solidFill>
                  <a:cs typeface="+mn-ea"/>
                  <a:sym typeface="+mn-lt"/>
                </a:rPr>
                <a:t>单击添加详细文字说明，或复制文本黏贴自此右键只保留文字单击添加详细文字说明</a:t>
              </a:r>
              <a:endParaRPr lang="zh-CN" altLang="en-US" sz="1000" dirty="0">
                <a:solidFill>
                  <a:schemeClr val="bg1">
                    <a:lumMod val="50000"/>
                  </a:schemeClr>
                </a:solidFill>
                <a:cs typeface="+mn-ea"/>
                <a:sym typeface="+mn-lt"/>
              </a:endParaRPr>
            </a:p>
          </p:txBody>
        </p:sp>
      </p:grpSp>
      <p:grpSp>
        <p:nvGrpSpPr>
          <p:cNvPr id="11" name="组合 10"/>
          <p:cNvGrpSpPr/>
          <p:nvPr/>
        </p:nvGrpSpPr>
        <p:grpSpPr>
          <a:xfrm>
            <a:off x="3113505" y="3361991"/>
            <a:ext cx="5571462" cy="648091"/>
            <a:chOff x="2891255" y="3304841"/>
            <a:chExt cx="5571462" cy="648091"/>
          </a:xfrm>
          <a:solidFill>
            <a:srgbClr val="317ABB"/>
          </a:solidFill>
        </p:grpSpPr>
        <p:sp>
          <p:nvSpPr>
            <p:cNvPr id="12" name="ïṥļïḋè"/>
            <p:cNvSpPr/>
            <p:nvPr/>
          </p:nvSpPr>
          <p:spPr>
            <a:xfrm rot="5400000">
              <a:off x="5352940" y="843156"/>
              <a:ext cx="648091" cy="5571462"/>
            </a:xfrm>
            <a:prstGeom prst="round2SameRect">
              <a:avLst>
                <a:gd name="adj1" fmla="val 50000"/>
                <a:gd name="adj2" fmla="val 0"/>
              </a:avLst>
            </a:prstGeom>
            <a:solidFill>
              <a:schemeClr val="accent1"/>
            </a:solidFill>
            <a:ln w="9525">
              <a:noFill/>
              <a:round/>
            </a:ln>
            <a:effectLst>
              <a:outerShdw blurRad="508000" dist="381000" dir="2700000" algn="tl" rotWithShape="0">
                <a:schemeClr val="bg1">
                  <a:lumMod val="65000"/>
                  <a:alpha val="40000"/>
                </a:schemeClr>
              </a:outerShdw>
            </a:effectLst>
          </p:spPr>
          <p:txBody>
            <a:bodyPr wrap="square" lIns="91440" tIns="45720" rIns="91440" bIns="45720" anchor="ctr">
              <a:normAutofit/>
            </a:bodyPr>
            <a:lstStyle/>
            <a:p>
              <a:pPr algn="ctr"/>
              <a:endParaRPr dirty="0">
                <a:cs typeface="+mn-ea"/>
                <a:sym typeface="+mn-lt"/>
              </a:endParaRPr>
            </a:p>
          </p:txBody>
        </p:sp>
        <p:sp>
          <p:nvSpPr>
            <p:cNvPr id="13" name="ïṡľíḑê"/>
            <p:cNvSpPr txBox="1"/>
            <p:nvPr/>
          </p:nvSpPr>
          <p:spPr bwMode="auto">
            <a:xfrm>
              <a:off x="4099256" y="3317796"/>
              <a:ext cx="3341667" cy="622179"/>
            </a:xfrm>
            <a:prstGeom prst="rect">
              <a:avLst/>
            </a:prstGeom>
            <a:noFill/>
          </p:spPr>
          <p:txBody>
            <a:bodyPr wrap="square" lIns="91440" tIns="45720" rIns="91440" bIns="45720">
              <a:normAutofit/>
            </a:bodyPr>
            <a:lstStyle/>
            <a:p>
              <a:pPr lvl="0">
                <a:lnSpc>
                  <a:spcPct val="150000"/>
                </a:lnSpc>
                <a:buSzPct val="25000"/>
                <a:defRPr/>
              </a:pPr>
              <a:r>
                <a:rPr lang="zh-CN" altLang="en-US" sz="1000" dirty="0">
                  <a:solidFill>
                    <a:schemeClr val="bg1"/>
                  </a:solidFill>
                  <a:cs typeface="+mn-ea"/>
                  <a:sym typeface="+mn-lt"/>
                </a:rPr>
                <a:t>单击添加详细文字说明，或复制文本黏贴自此右键只保留文字单击添加详细文字说明</a:t>
              </a:r>
              <a:endParaRPr lang="zh-CN" altLang="en-US" sz="1000" dirty="0">
                <a:solidFill>
                  <a:schemeClr val="bg1"/>
                </a:solidFill>
                <a:cs typeface="+mn-ea"/>
                <a:sym typeface="+mn-lt"/>
              </a:endParaRPr>
            </a:p>
          </p:txBody>
        </p:sp>
      </p:grpSp>
      <p:grpSp>
        <p:nvGrpSpPr>
          <p:cNvPr id="14" name="组合 13"/>
          <p:cNvGrpSpPr/>
          <p:nvPr/>
        </p:nvGrpSpPr>
        <p:grpSpPr>
          <a:xfrm>
            <a:off x="1864273" y="1511829"/>
            <a:ext cx="2197927" cy="4380306"/>
            <a:chOff x="1642023" y="1454679"/>
            <a:chExt cx="2197927" cy="4380306"/>
          </a:xfrm>
          <a:effectLst>
            <a:outerShdw blurRad="508000" dist="381000" dir="2700000" algn="tl" rotWithShape="0">
              <a:schemeClr val="bg1">
                <a:lumMod val="65000"/>
                <a:alpha val="40000"/>
              </a:schemeClr>
            </a:outerShdw>
          </a:effectLst>
        </p:grpSpPr>
        <p:sp>
          <p:nvSpPr>
            <p:cNvPr id="15" name="îṥḷïḋê"/>
            <p:cNvSpPr/>
            <p:nvPr/>
          </p:nvSpPr>
          <p:spPr>
            <a:xfrm>
              <a:off x="1775008" y="1562803"/>
              <a:ext cx="1934912" cy="4173897"/>
            </a:xfrm>
            <a:custGeom>
              <a:avLst/>
              <a:gdLst>
                <a:gd name="connsiteX0" fmla="*/ 444792 w 4503763"/>
                <a:gd name="connsiteY0" fmla="*/ 0 h 9715289"/>
                <a:gd name="connsiteX1" fmla="*/ 4058971 w 4503763"/>
                <a:gd name="connsiteY1" fmla="*/ 0 h 9715289"/>
                <a:gd name="connsiteX2" fmla="*/ 4503763 w 4503763"/>
                <a:gd name="connsiteY2" fmla="*/ 444792 h 9715289"/>
                <a:gd name="connsiteX3" fmla="*/ 4503763 w 4503763"/>
                <a:gd name="connsiteY3" fmla="*/ 9270497 h 9715289"/>
                <a:gd name="connsiteX4" fmla="*/ 4058971 w 4503763"/>
                <a:gd name="connsiteY4" fmla="*/ 9715289 h 9715289"/>
                <a:gd name="connsiteX5" fmla="*/ 444792 w 4503763"/>
                <a:gd name="connsiteY5" fmla="*/ 9715289 h 9715289"/>
                <a:gd name="connsiteX6" fmla="*/ 0 w 4503763"/>
                <a:gd name="connsiteY6" fmla="*/ 9270497 h 9715289"/>
                <a:gd name="connsiteX7" fmla="*/ 0 w 4503763"/>
                <a:gd name="connsiteY7" fmla="*/ 444792 h 9715289"/>
                <a:gd name="connsiteX8" fmla="*/ 444792 w 4503763"/>
                <a:gd name="connsiteY8" fmla="*/ 0 h 971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03763" h="9715289">
                  <a:moveTo>
                    <a:pt x="444792" y="0"/>
                  </a:moveTo>
                  <a:lnTo>
                    <a:pt x="4058971" y="0"/>
                  </a:lnTo>
                  <a:cubicBezTo>
                    <a:pt x="4304623" y="0"/>
                    <a:pt x="4503763" y="199140"/>
                    <a:pt x="4503763" y="444792"/>
                  </a:cubicBezTo>
                  <a:lnTo>
                    <a:pt x="4503763" y="9270497"/>
                  </a:lnTo>
                  <a:cubicBezTo>
                    <a:pt x="4503763" y="9516149"/>
                    <a:pt x="4304623" y="9715289"/>
                    <a:pt x="4058971" y="9715289"/>
                  </a:cubicBezTo>
                  <a:lnTo>
                    <a:pt x="444792" y="9715289"/>
                  </a:lnTo>
                  <a:cubicBezTo>
                    <a:pt x="199140" y="9715289"/>
                    <a:pt x="0" y="9516149"/>
                    <a:pt x="0" y="9270497"/>
                  </a:cubicBezTo>
                  <a:lnTo>
                    <a:pt x="0" y="444792"/>
                  </a:lnTo>
                  <a:cubicBezTo>
                    <a:pt x="0" y="199140"/>
                    <a:pt x="199140" y="0"/>
                    <a:pt x="444792" y="0"/>
                  </a:cubicBezTo>
                  <a:close/>
                </a:path>
              </a:pathLst>
            </a:custGeom>
            <a:blipFill>
              <a:blip r:embed="rId1" cstate="screen"/>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zh-CN" altLang="en-US" dirty="0">
                <a:solidFill>
                  <a:schemeClr val="lt1"/>
                </a:solidFill>
                <a:cs typeface="+mn-ea"/>
                <a:sym typeface="+mn-lt"/>
              </a:endParaRPr>
            </a:p>
          </p:txBody>
        </p:sp>
        <p:sp>
          <p:nvSpPr>
            <p:cNvPr id="16" name="iṩḷiďe"/>
            <p:cNvSpPr/>
            <p:nvPr/>
          </p:nvSpPr>
          <p:spPr>
            <a:xfrm>
              <a:off x="3804694" y="2479684"/>
              <a:ext cx="35256" cy="487711"/>
            </a:xfrm>
            <a:custGeom>
              <a:avLst/>
              <a:gdLst/>
              <a:ahLst/>
              <a:cxnLst>
                <a:cxn ang="0">
                  <a:pos x="wd2" y="hd2"/>
                </a:cxn>
                <a:cxn ang="5400000">
                  <a:pos x="wd2" y="hd2"/>
                </a:cxn>
                <a:cxn ang="10800000">
                  <a:pos x="wd2" y="hd2"/>
                </a:cxn>
                <a:cxn ang="16200000">
                  <a:pos x="wd2" y="hd2"/>
                </a:cxn>
              </a:cxnLst>
              <a:rect l="0" t="0" r="r" b="b"/>
              <a:pathLst>
                <a:path w="21572" h="21596" extrusionOk="0">
                  <a:moveTo>
                    <a:pt x="0" y="0"/>
                  </a:moveTo>
                  <a:lnTo>
                    <a:pt x="0" y="21596"/>
                  </a:lnTo>
                  <a:lnTo>
                    <a:pt x="9420" y="21596"/>
                  </a:lnTo>
                  <a:cubicBezTo>
                    <a:pt x="12945" y="21596"/>
                    <a:pt x="14707" y="21598"/>
                    <a:pt x="16579" y="21555"/>
                  </a:cubicBezTo>
                  <a:cubicBezTo>
                    <a:pt x="18628" y="21501"/>
                    <a:pt x="20261" y="21383"/>
                    <a:pt x="21007" y="21235"/>
                  </a:cubicBezTo>
                  <a:cubicBezTo>
                    <a:pt x="21600" y="21099"/>
                    <a:pt x="21572" y="20968"/>
                    <a:pt x="21572" y="20717"/>
                  </a:cubicBezTo>
                  <a:lnTo>
                    <a:pt x="21572" y="879"/>
                  </a:lnTo>
                  <a:cubicBezTo>
                    <a:pt x="21572" y="624"/>
                    <a:pt x="21600" y="497"/>
                    <a:pt x="21007" y="361"/>
                  </a:cubicBezTo>
                  <a:cubicBezTo>
                    <a:pt x="20261" y="213"/>
                    <a:pt x="18628" y="95"/>
                    <a:pt x="16579" y="41"/>
                  </a:cubicBezTo>
                  <a:cubicBezTo>
                    <a:pt x="14707" y="-2"/>
                    <a:pt x="12986" y="0"/>
                    <a:pt x="9514" y="0"/>
                  </a:cubicBezTo>
                  <a:lnTo>
                    <a:pt x="0" y="0"/>
                  </a:lnTo>
                  <a:close/>
                </a:path>
              </a:pathLst>
            </a:custGeom>
            <a:solidFill>
              <a:schemeClr val="bg1">
                <a:lumMod val="75000"/>
              </a:schemeClr>
            </a:solidFill>
            <a:ln w="12700" cap="flat">
              <a:noFill/>
              <a:miter lim="400000"/>
            </a:ln>
            <a:effectLst/>
          </p:spPr>
          <p:txBody>
            <a:bodyPr wrap="square" lIns="38100" tIns="38100" rIns="38100" bIns="38100" numCol="1" anchor="ctr">
              <a:noAutofit/>
            </a:bodyPr>
            <a:lstStyle/>
            <a:p>
              <a:endParaRPr sz="3200" dirty="0">
                <a:solidFill>
                  <a:schemeClr val="accent1">
                    <a:hueOff val="-12342858"/>
                    <a:satOff val="-30433"/>
                    <a:lumOff val="4509"/>
                  </a:schemeClr>
                </a:solidFill>
                <a:cs typeface="+mn-ea"/>
                <a:sym typeface="+mn-lt"/>
              </a:endParaRPr>
            </a:p>
          </p:txBody>
        </p:sp>
        <p:sp>
          <p:nvSpPr>
            <p:cNvPr id="17" name="îṡľîdé"/>
            <p:cNvSpPr/>
            <p:nvPr/>
          </p:nvSpPr>
          <p:spPr>
            <a:xfrm>
              <a:off x="1642023" y="2054325"/>
              <a:ext cx="34484" cy="1021913"/>
            </a:xfrm>
            <a:custGeom>
              <a:avLst/>
              <a:gdLst/>
              <a:ahLst/>
              <a:cxnLst>
                <a:cxn ang="0">
                  <a:pos x="wd2" y="hd2"/>
                </a:cxn>
                <a:cxn ang="5400000">
                  <a:pos x="wd2" y="hd2"/>
                </a:cxn>
                <a:cxn ang="10800000">
                  <a:pos x="wd2" y="hd2"/>
                </a:cxn>
                <a:cxn ang="16200000">
                  <a:pos x="wd2" y="hd2"/>
                </a:cxn>
              </a:cxnLst>
              <a:rect l="0" t="0" r="r" b="b"/>
              <a:pathLst>
                <a:path w="21571" h="21600" extrusionOk="0">
                  <a:moveTo>
                    <a:pt x="12326" y="0"/>
                  </a:moveTo>
                  <a:cubicBezTo>
                    <a:pt x="8816" y="0"/>
                    <a:pt x="6993" y="3"/>
                    <a:pt x="5104" y="23"/>
                  </a:cubicBezTo>
                  <a:cubicBezTo>
                    <a:pt x="3009" y="49"/>
                    <a:pt x="1340" y="102"/>
                    <a:pt x="577" y="172"/>
                  </a:cubicBezTo>
                  <a:cubicBezTo>
                    <a:pt x="-29" y="237"/>
                    <a:pt x="0" y="300"/>
                    <a:pt x="0" y="420"/>
                  </a:cubicBezTo>
                  <a:lnTo>
                    <a:pt x="0" y="3023"/>
                  </a:lnTo>
                  <a:cubicBezTo>
                    <a:pt x="0" y="3145"/>
                    <a:pt x="-29" y="3206"/>
                    <a:pt x="577" y="3270"/>
                  </a:cubicBezTo>
                  <a:cubicBezTo>
                    <a:pt x="1340" y="3341"/>
                    <a:pt x="3009" y="3394"/>
                    <a:pt x="5104" y="3420"/>
                  </a:cubicBezTo>
                  <a:cubicBezTo>
                    <a:pt x="7018" y="3440"/>
                    <a:pt x="8778" y="3443"/>
                    <a:pt x="12326" y="3443"/>
                  </a:cubicBezTo>
                  <a:lnTo>
                    <a:pt x="21571" y="3443"/>
                  </a:lnTo>
                  <a:lnTo>
                    <a:pt x="21571" y="0"/>
                  </a:lnTo>
                  <a:lnTo>
                    <a:pt x="12326" y="0"/>
                  </a:lnTo>
                  <a:close/>
                  <a:moveTo>
                    <a:pt x="12326" y="6632"/>
                  </a:moveTo>
                  <a:cubicBezTo>
                    <a:pt x="8816" y="6632"/>
                    <a:pt x="6993" y="6631"/>
                    <a:pt x="5104" y="6651"/>
                  </a:cubicBezTo>
                  <a:cubicBezTo>
                    <a:pt x="3009" y="6677"/>
                    <a:pt x="1340" y="6733"/>
                    <a:pt x="577" y="6804"/>
                  </a:cubicBezTo>
                  <a:cubicBezTo>
                    <a:pt x="-29" y="6869"/>
                    <a:pt x="0" y="6928"/>
                    <a:pt x="0" y="7048"/>
                  </a:cubicBezTo>
                  <a:lnTo>
                    <a:pt x="0" y="12814"/>
                  </a:lnTo>
                  <a:cubicBezTo>
                    <a:pt x="0" y="12936"/>
                    <a:pt x="-29" y="12997"/>
                    <a:pt x="577" y="13062"/>
                  </a:cubicBezTo>
                  <a:cubicBezTo>
                    <a:pt x="1340" y="13132"/>
                    <a:pt x="3009" y="13189"/>
                    <a:pt x="5104" y="13214"/>
                  </a:cubicBezTo>
                  <a:cubicBezTo>
                    <a:pt x="7018" y="13235"/>
                    <a:pt x="8778" y="13234"/>
                    <a:pt x="12326" y="13234"/>
                  </a:cubicBezTo>
                  <a:lnTo>
                    <a:pt x="21571" y="13234"/>
                  </a:lnTo>
                  <a:lnTo>
                    <a:pt x="21571" y="6632"/>
                  </a:lnTo>
                  <a:lnTo>
                    <a:pt x="12326" y="6632"/>
                  </a:lnTo>
                  <a:close/>
                  <a:moveTo>
                    <a:pt x="12326" y="14994"/>
                  </a:moveTo>
                  <a:cubicBezTo>
                    <a:pt x="8816" y="14994"/>
                    <a:pt x="6993" y="14997"/>
                    <a:pt x="5104" y="15017"/>
                  </a:cubicBezTo>
                  <a:cubicBezTo>
                    <a:pt x="3009" y="15043"/>
                    <a:pt x="1340" y="15096"/>
                    <a:pt x="577" y="15167"/>
                  </a:cubicBezTo>
                  <a:cubicBezTo>
                    <a:pt x="-29" y="15232"/>
                    <a:pt x="0" y="15294"/>
                    <a:pt x="0" y="15414"/>
                  </a:cubicBezTo>
                  <a:lnTo>
                    <a:pt x="0" y="21180"/>
                  </a:lnTo>
                  <a:cubicBezTo>
                    <a:pt x="0" y="21302"/>
                    <a:pt x="-29" y="21363"/>
                    <a:pt x="577" y="21428"/>
                  </a:cubicBezTo>
                  <a:cubicBezTo>
                    <a:pt x="1340" y="21498"/>
                    <a:pt x="3009" y="21551"/>
                    <a:pt x="5104" y="21577"/>
                  </a:cubicBezTo>
                  <a:cubicBezTo>
                    <a:pt x="7018" y="21598"/>
                    <a:pt x="8778" y="21600"/>
                    <a:pt x="12326" y="21600"/>
                  </a:cubicBezTo>
                  <a:lnTo>
                    <a:pt x="21571" y="21600"/>
                  </a:lnTo>
                  <a:lnTo>
                    <a:pt x="21571" y="14994"/>
                  </a:lnTo>
                  <a:lnTo>
                    <a:pt x="12326" y="14994"/>
                  </a:lnTo>
                  <a:close/>
                </a:path>
              </a:pathLst>
            </a:custGeom>
            <a:solidFill>
              <a:schemeClr val="bg1">
                <a:lumMod val="75000"/>
              </a:schemeClr>
            </a:solidFill>
            <a:ln w="12700" cap="flat">
              <a:noFill/>
              <a:miter lim="400000"/>
            </a:ln>
            <a:effectLst/>
          </p:spPr>
          <p:txBody>
            <a:bodyPr wrap="square" lIns="38100" tIns="38100" rIns="38100" bIns="38100" numCol="1" anchor="ctr">
              <a:noAutofit/>
            </a:bodyPr>
            <a:lstStyle/>
            <a:p>
              <a:pPr>
                <a:defRPr sz="3200">
                  <a:solidFill>
                    <a:schemeClr val="accent1">
                      <a:hueOff val="-12342858"/>
                      <a:satOff val="-30433"/>
                      <a:lumOff val="4509"/>
                    </a:schemeClr>
                  </a:solidFill>
                </a:defRPr>
              </a:pPr>
              <a:endParaRPr dirty="0">
                <a:cs typeface="+mn-ea"/>
                <a:sym typeface="+mn-lt"/>
              </a:endParaRPr>
            </a:p>
          </p:txBody>
        </p:sp>
        <p:sp>
          <p:nvSpPr>
            <p:cNvPr id="18" name="îSliďé"/>
            <p:cNvSpPr/>
            <p:nvPr/>
          </p:nvSpPr>
          <p:spPr>
            <a:xfrm>
              <a:off x="1659893" y="1454679"/>
              <a:ext cx="2161441" cy="4380306"/>
            </a:xfrm>
            <a:custGeom>
              <a:avLst/>
              <a:gdLst/>
              <a:ahLst/>
              <a:cxnLst>
                <a:cxn ang="0">
                  <a:pos x="wd2" y="hd2"/>
                </a:cxn>
                <a:cxn ang="5400000">
                  <a:pos x="wd2" y="hd2"/>
                </a:cxn>
                <a:cxn ang="10800000">
                  <a:pos x="wd2" y="hd2"/>
                </a:cxn>
                <a:cxn ang="16200000">
                  <a:pos x="wd2" y="hd2"/>
                </a:cxn>
              </a:cxnLst>
              <a:rect l="0" t="0" r="r" b="b"/>
              <a:pathLst>
                <a:path w="21600" h="21600" extrusionOk="0">
                  <a:moveTo>
                    <a:pt x="4862" y="0"/>
                  </a:moveTo>
                  <a:cubicBezTo>
                    <a:pt x="3463" y="0"/>
                    <a:pt x="2756" y="1"/>
                    <a:pt x="2009" y="118"/>
                  </a:cubicBezTo>
                  <a:cubicBezTo>
                    <a:pt x="1186" y="265"/>
                    <a:pt x="538" y="585"/>
                    <a:pt x="238" y="991"/>
                  </a:cubicBezTo>
                  <a:cubicBezTo>
                    <a:pt x="0" y="1362"/>
                    <a:pt x="0" y="1711"/>
                    <a:pt x="0" y="2399"/>
                  </a:cubicBezTo>
                  <a:lnTo>
                    <a:pt x="0" y="19190"/>
                  </a:lnTo>
                  <a:cubicBezTo>
                    <a:pt x="0" y="19888"/>
                    <a:pt x="0" y="20238"/>
                    <a:pt x="238" y="20609"/>
                  </a:cubicBezTo>
                  <a:cubicBezTo>
                    <a:pt x="538" y="21015"/>
                    <a:pt x="1186" y="21335"/>
                    <a:pt x="2009" y="21482"/>
                  </a:cubicBezTo>
                  <a:cubicBezTo>
                    <a:pt x="2761" y="21600"/>
                    <a:pt x="3468" y="21600"/>
                    <a:pt x="4862" y="21600"/>
                  </a:cubicBezTo>
                  <a:lnTo>
                    <a:pt x="16717" y="21600"/>
                  </a:lnTo>
                  <a:cubicBezTo>
                    <a:pt x="18133" y="21600"/>
                    <a:pt x="18840" y="21600"/>
                    <a:pt x="19592" y="21482"/>
                  </a:cubicBezTo>
                  <a:cubicBezTo>
                    <a:pt x="20415" y="21335"/>
                    <a:pt x="21062" y="21015"/>
                    <a:pt x="21362" y="20609"/>
                  </a:cubicBezTo>
                  <a:cubicBezTo>
                    <a:pt x="21600" y="20238"/>
                    <a:pt x="21600" y="19888"/>
                    <a:pt x="21600" y="19200"/>
                  </a:cubicBezTo>
                  <a:lnTo>
                    <a:pt x="21600" y="2410"/>
                  </a:lnTo>
                  <a:cubicBezTo>
                    <a:pt x="21600" y="1711"/>
                    <a:pt x="21600" y="1362"/>
                    <a:pt x="21362" y="991"/>
                  </a:cubicBezTo>
                  <a:cubicBezTo>
                    <a:pt x="21062" y="585"/>
                    <a:pt x="20415" y="265"/>
                    <a:pt x="19592" y="118"/>
                  </a:cubicBezTo>
                  <a:cubicBezTo>
                    <a:pt x="18840" y="0"/>
                    <a:pt x="18132" y="0"/>
                    <a:pt x="16738" y="0"/>
                  </a:cubicBezTo>
                  <a:lnTo>
                    <a:pt x="4862" y="0"/>
                  </a:lnTo>
                  <a:close/>
                  <a:moveTo>
                    <a:pt x="4609" y="377"/>
                  </a:moveTo>
                  <a:lnTo>
                    <a:pt x="16991" y="377"/>
                  </a:lnTo>
                  <a:cubicBezTo>
                    <a:pt x="18073" y="377"/>
                    <a:pt x="18624" y="376"/>
                    <a:pt x="19208" y="468"/>
                  </a:cubicBezTo>
                  <a:cubicBezTo>
                    <a:pt x="19847" y="582"/>
                    <a:pt x="20351" y="831"/>
                    <a:pt x="20583" y="1146"/>
                  </a:cubicBezTo>
                  <a:cubicBezTo>
                    <a:pt x="20768" y="1434"/>
                    <a:pt x="20768" y="1706"/>
                    <a:pt x="20768" y="2249"/>
                  </a:cubicBezTo>
                  <a:lnTo>
                    <a:pt x="20768" y="19359"/>
                  </a:lnTo>
                  <a:cubicBezTo>
                    <a:pt x="20768" y="19893"/>
                    <a:pt x="20768" y="20165"/>
                    <a:pt x="20583" y="20453"/>
                  </a:cubicBezTo>
                  <a:cubicBezTo>
                    <a:pt x="20351" y="20768"/>
                    <a:pt x="19847" y="21017"/>
                    <a:pt x="19208" y="21132"/>
                  </a:cubicBezTo>
                  <a:cubicBezTo>
                    <a:pt x="18624" y="21223"/>
                    <a:pt x="18073" y="21223"/>
                    <a:pt x="16974" y="21223"/>
                  </a:cubicBezTo>
                  <a:lnTo>
                    <a:pt x="4609" y="21223"/>
                  </a:lnTo>
                  <a:cubicBezTo>
                    <a:pt x="3527" y="21223"/>
                    <a:pt x="2976" y="21223"/>
                    <a:pt x="2392" y="21132"/>
                  </a:cubicBezTo>
                  <a:cubicBezTo>
                    <a:pt x="1753" y="21017"/>
                    <a:pt x="1251" y="20768"/>
                    <a:pt x="1018" y="20453"/>
                  </a:cubicBezTo>
                  <a:cubicBezTo>
                    <a:pt x="833" y="20165"/>
                    <a:pt x="832" y="19893"/>
                    <a:pt x="832" y="19351"/>
                  </a:cubicBezTo>
                  <a:lnTo>
                    <a:pt x="832" y="2240"/>
                  </a:lnTo>
                  <a:cubicBezTo>
                    <a:pt x="832" y="1706"/>
                    <a:pt x="833" y="1434"/>
                    <a:pt x="1018" y="1146"/>
                  </a:cubicBezTo>
                  <a:cubicBezTo>
                    <a:pt x="1251" y="831"/>
                    <a:pt x="1753" y="582"/>
                    <a:pt x="2392" y="468"/>
                  </a:cubicBezTo>
                  <a:cubicBezTo>
                    <a:pt x="2973" y="377"/>
                    <a:pt x="3522" y="377"/>
                    <a:pt x="4609" y="377"/>
                  </a:cubicBezTo>
                  <a:close/>
                </a:path>
              </a:pathLst>
            </a:custGeom>
            <a:solidFill>
              <a:schemeClr val="tx1">
                <a:lumMod val="75000"/>
                <a:lumOff val="25000"/>
              </a:schemeClr>
            </a:solidFill>
            <a:ln w="12700" cap="flat">
              <a:noFill/>
              <a:miter lim="400000"/>
            </a:ln>
            <a:effectLst/>
          </p:spPr>
          <p:txBody>
            <a:bodyPr wrap="square" lIns="38100" tIns="38100" rIns="38100" bIns="38100" numCol="1" anchor="ctr">
              <a:noAutofit/>
            </a:bodyPr>
            <a:lstStyle/>
            <a:p>
              <a:pPr>
                <a:defRPr sz="3200">
                  <a:solidFill>
                    <a:schemeClr val="accent1">
                      <a:hueOff val="-12342858"/>
                      <a:satOff val="-30433"/>
                      <a:lumOff val="4509"/>
                    </a:schemeClr>
                  </a:solidFill>
                </a:defRPr>
              </a:pPr>
              <a:endParaRPr dirty="0">
                <a:cs typeface="+mn-ea"/>
                <a:sym typeface="+mn-lt"/>
              </a:endParaRPr>
            </a:p>
          </p:txBody>
        </p:sp>
        <p:sp>
          <p:nvSpPr>
            <p:cNvPr id="19" name="iSḻïdè"/>
            <p:cNvSpPr/>
            <p:nvPr/>
          </p:nvSpPr>
          <p:spPr>
            <a:xfrm>
              <a:off x="1692696" y="1487619"/>
              <a:ext cx="2095956" cy="4314263"/>
            </a:xfrm>
            <a:custGeom>
              <a:avLst/>
              <a:gdLst/>
              <a:ahLst/>
              <a:cxnLst>
                <a:cxn ang="0">
                  <a:pos x="wd2" y="hd2"/>
                </a:cxn>
                <a:cxn ang="5400000">
                  <a:pos x="wd2" y="hd2"/>
                </a:cxn>
                <a:cxn ang="10800000">
                  <a:pos x="wd2" y="hd2"/>
                </a:cxn>
                <a:cxn ang="16200000">
                  <a:pos x="wd2" y="hd2"/>
                </a:cxn>
              </a:cxnLst>
              <a:rect l="0" t="0" r="r" b="b"/>
              <a:pathLst>
                <a:path w="21600" h="21600" extrusionOk="0">
                  <a:moveTo>
                    <a:pt x="4478" y="0"/>
                  </a:moveTo>
                  <a:cubicBezTo>
                    <a:pt x="3189" y="0"/>
                    <a:pt x="2539" y="1"/>
                    <a:pt x="1850" y="107"/>
                  </a:cubicBezTo>
                  <a:cubicBezTo>
                    <a:pt x="1093" y="241"/>
                    <a:pt x="495" y="531"/>
                    <a:pt x="219" y="899"/>
                  </a:cubicBezTo>
                  <a:cubicBezTo>
                    <a:pt x="0" y="1235"/>
                    <a:pt x="0" y="1552"/>
                    <a:pt x="0" y="2175"/>
                  </a:cubicBezTo>
                  <a:lnTo>
                    <a:pt x="0" y="19415"/>
                  </a:lnTo>
                  <a:cubicBezTo>
                    <a:pt x="0" y="20049"/>
                    <a:pt x="0" y="20365"/>
                    <a:pt x="219" y="20701"/>
                  </a:cubicBezTo>
                  <a:cubicBezTo>
                    <a:pt x="495" y="21069"/>
                    <a:pt x="1093" y="21359"/>
                    <a:pt x="1850" y="21493"/>
                  </a:cubicBezTo>
                  <a:cubicBezTo>
                    <a:pt x="2543" y="21600"/>
                    <a:pt x="3194" y="21600"/>
                    <a:pt x="4478" y="21600"/>
                  </a:cubicBezTo>
                  <a:lnTo>
                    <a:pt x="17103" y="21600"/>
                  </a:lnTo>
                  <a:cubicBezTo>
                    <a:pt x="18407" y="21600"/>
                    <a:pt x="19057" y="21600"/>
                    <a:pt x="19750" y="21493"/>
                  </a:cubicBezTo>
                  <a:cubicBezTo>
                    <a:pt x="20507" y="21359"/>
                    <a:pt x="21105" y="21069"/>
                    <a:pt x="21381" y="20701"/>
                  </a:cubicBezTo>
                  <a:cubicBezTo>
                    <a:pt x="21600" y="20365"/>
                    <a:pt x="21600" y="20048"/>
                    <a:pt x="21600" y="19425"/>
                  </a:cubicBezTo>
                  <a:lnTo>
                    <a:pt x="21600" y="2185"/>
                  </a:lnTo>
                  <a:cubicBezTo>
                    <a:pt x="21600" y="1551"/>
                    <a:pt x="21600" y="1235"/>
                    <a:pt x="21381" y="899"/>
                  </a:cubicBezTo>
                  <a:cubicBezTo>
                    <a:pt x="21105" y="531"/>
                    <a:pt x="20507" y="241"/>
                    <a:pt x="19750" y="107"/>
                  </a:cubicBezTo>
                  <a:cubicBezTo>
                    <a:pt x="19057" y="0"/>
                    <a:pt x="18406" y="0"/>
                    <a:pt x="17122" y="0"/>
                  </a:cubicBezTo>
                  <a:lnTo>
                    <a:pt x="4478" y="0"/>
                  </a:lnTo>
                  <a:close/>
                  <a:moveTo>
                    <a:pt x="4068" y="499"/>
                  </a:moveTo>
                  <a:lnTo>
                    <a:pt x="5025" y="499"/>
                  </a:lnTo>
                  <a:cubicBezTo>
                    <a:pt x="5096" y="503"/>
                    <a:pt x="5163" y="515"/>
                    <a:pt x="5212" y="541"/>
                  </a:cubicBezTo>
                  <a:cubicBezTo>
                    <a:pt x="5257" y="565"/>
                    <a:pt x="5280" y="596"/>
                    <a:pt x="5285" y="628"/>
                  </a:cubicBezTo>
                  <a:cubicBezTo>
                    <a:pt x="5292" y="675"/>
                    <a:pt x="5300" y="719"/>
                    <a:pt x="5312" y="761"/>
                  </a:cubicBezTo>
                  <a:cubicBezTo>
                    <a:pt x="5325" y="807"/>
                    <a:pt x="5343" y="851"/>
                    <a:pt x="5369" y="893"/>
                  </a:cubicBezTo>
                  <a:cubicBezTo>
                    <a:pt x="5426" y="969"/>
                    <a:pt x="5516" y="1037"/>
                    <a:pt x="5631" y="1092"/>
                  </a:cubicBezTo>
                  <a:cubicBezTo>
                    <a:pt x="5746" y="1148"/>
                    <a:pt x="5886" y="1192"/>
                    <a:pt x="6042" y="1220"/>
                  </a:cubicBezTo>
                  <a:cubicBezTo>
                    <a:pt x="6185" y="1242"/>
                    <a:pt x="6324" y="1253"/>
                    <a:pt x="6494" y="1258"/>
                  </a:cubicBezTo>
                  <a:cubicBezTo>
                    <a:pt x="6664" y="1264"/>
                    <a:pt x="6866" y="1263"/>
                    <a:pt x="7135" y="1263"/>
                  </a:cubicBezTo>
                  <a:lnTo>
                    <a:pt x="14440" y="1263"/>
                  </a:lnTo>
                  <a:cubicBezTo>
                    <a:pt x="14708" y="1263"/>
                    <a:pt x="14910" y="1264"/>
                    <a:pt x="15080" y="1258"/>
                  </a:cubicBezTo>
                  <a:cubicBezTo>
                    <a:pt x="15251" y="1253"/>
                    <a:pt x="15390" y="1242"/>
                    <a:pt x="15533" y="1220"/>
                  </a:cubicBezTo>
                  <a:cubicBezTo>
                    <a:pt x="15689" y="1192"/>
                    <a:pt x="15829" y="1148"/>
                    <a:pt x="15944" y="1092"/>
                  </a:cubicBezTo>
                  <a:cubicBezTo>
                    <a:pt x="16058" y="1037"/>
                    <a:pt x="16148" y="969"/>
                    <a:pt x="16205" y="893"/>
                  </a:cubicBezTo>
                  <a:cubicBezTo>
                    <a:pt x="16232" y="851"/>
                    <a:pt x="16249" y="807"/>
                    <a:pt x="16262" y="761"/>
                  </a:cubicBezTo>
                  <a:cubicBezTo>
                    <a:pt x="16274" y="719"/>
                    <a:pt x="16282" y="675"/>
                    <a:pt x="16289" y="628"/>
                  </a:cubicBezTo>
                  <a:cubicBezTo>
                    <a:pt x="16294" y="596"/>
                    <a:pt x="16318" y="565"/>
                    <a:pt x="16362" y="541"/>
                  </a:cubicBezTo>
                  <a:cubicBezTo>
                    <a:pt x="16412" y="515"/>
                    <a:pt x="16480" y="503"/>
                    <a:pt x="16551" y="499"/>
                  </a:cubicBezTo>
                  <a:lnTo>
                    <a:pt x="17532" y="499"/>
                  </a:lnTo>
                  <a:cubicBezTo>
                    <a:pt x="18404" y="499"/>
                    <a:pt x="18846" y="499"/>
                    <a:pt x="19317" y="571"/>
                  </a:cubicBezTo>
                  <a:cubicBezTo>
                    <a:pt x="19831" y="662"/>
                    <a:pt x="20237" y="859"/>
                    <a:pt x="20424" y="1109"/>
                  </a:cubicBezTo>
                  <a:cubicBezTo>
                    <a:pt x="20573" y="1338"/>
                    <a:pt x="20573" y="1553"/>
                    <a:pt x="20573" y="1983"/>
                  </a:cubicBezTo>
                  <a:lnTo>
                    <a:pt x="20573" y="19623"/>
                  </a:lnTo>
                  <a:cubicBezTo>
                    <a:pt x="20573" y="20046"/>
                    <a:pt x="20573" y="20262"/>
                    <a:pt x="20424" y="20491"/>
                  </a:cubicBezTo>
                  <a:cubicBezTo>
                    <a:pt x="20237" y="20741"/>
                    <a:pt x="19831" y="20938"/>
                    <a:pt x="19317" y="21029"/>
                  </a:cubicBezTo>
                  <a:cubicBezTo>
                    <a:pt x="18846" y="21101"/>
                    <a:pt x="18403" y="21101"/>
                    <a:pt x="17517" y="21101"/>
                  </a:cubicBezTo>
                  <a:lnTo>
                    <a:pt x="4068" y="21101"/>
                  </a:lnTo>
                  <a:cubicBezTo>
                    <a:pt x="3196" y="21101"/>
                    <a:pt x="2754" y="21101"/>
                    <a:pt x="2283" y="21029"/>
                  </a:cubicBezTo>
                  <a:cubicBezTo>
                    <a:pt x="1769" y="20938"/>
                    <a:pt x="1363" y="20741"/>
                    <a:pt x="1176" y="20491"/>
                  </a:cubicBezTo>
                  <a:cubicBezTo>
                    <a:pt x="1027" y="20262"/>
                    <a:pt x="1027" y="20047"/>
                    <a:pt x="1027" y="19617"/>
                  </a:cubicBezTo>
                  <a:lnTo>
                    <a:pt x="1027" y="1977"/>
                  </a:lnTo>
                  <a:cubicBezTo>
                    <a:pt x="1027" y="1554"/>
                    <a:pt x="1027" y="1338"/>
                    <a:pt x="1176" y="1109"/>
                  </a:cubicBezTo>
                  <a:cubicBezTo>
                    <a:pt x="1363" y="859"/>
                    <a:pt x="1769" y="662"/>
                    <a:pt x="2283" y="571"/>
                  </a:cubicBezTo>
                  <a:cubicBezTo>
                    <a:pt x="2751" y="499"/>
                    <a:pt x="3195" y="499"/>
                    <a:pt x="4068" y="499"/>
                  </a:cubicBezTo>
                  <a:close/>
                </a:path>
              </a:pathLst>
            </a:custGeom>
            <a:solidFill>
              <a:schemeClr val="tx1">
                <a:lumMod val="85000"/>
                <a:lumOff val="15000"/>
              </a:schemeClr>
            </a:solidFill>
            <a:ln w="12700" cap="flat">
              <a:noFill/>
              <a:miter lim="400000"/>
            </a:ln>
            <a:effectLst/>
          </p:spPr>
          <p:txBody>
            <a:bodyPr wrap="square" lIns="38100" tIns="38100" rIns="38100" bIns="38100" numCol="1" anchor="ctr">
              <a:noAutofit/>
            </a:bodyPr>
            <a:lstStyle/>
            <a:p>
              <a:pPr>
                <a:defRPr sz="3200">
                  <a:solidFill>
                    <a:schemeClr val="accent1">
                      <a:hueOff val="-12342858"/>
                      <a:satOff val="-30433"/>
                      <a:lumOff val="4509"/>
                    </a:schemeClr>
                  </a:solidFill>
                </a:defRPr>
              </a:pPr>
              <a:endParaRPr dirty="0">
                <a:cs typeface="+mn-ea"/>
                <a:sym typeface="+mn-lt"/>
              </a:endParaRPr>
            </a:p>
          </p:txBody>
        </p:sp>
        <p:sp>
          <p:nvSpPr>
            <p:cNvPr id="20" name="îšḻîḋé"/>
            <p:cNvSpPr/>
            <p:nvPr/>
          </p:nvSpPr>
          <p:spPr>
            <a:xfrm>
              <a:off x="2936321" y="1595397"/>
              <a:ext cx="61786" cy="61786"/>
            </a:xfrm>
            <a:prstGeom prst="ellipse">
              <a:avLst/>
            </a:prstGeom>
            <a:solidFill>
              <a:schemeClr val="bg1">
                <a:lumMod val="65000"/>
              </a:schemeClr>
            </a:solidFill>
            <a:ln w="12700" cap="flat">
              <a:noFill/>
              <a:miter lim="400000"/>
            </a:ln>
            <a:effectLst/>
          </p:spPr>
          <p:txBody>
            <a:bodyPr wrap="square" lIns="38100" tIns="38100" rIns="38100" bIns="38100" numCol="1" anchor="ctr">
              <a:noAutofit/>
            </a:bodyPr>
            <a:lstStyle/>
            <a:p>
              <a:pPr>
                <a:defRPr sz="3200">
                  <a:solidFill>
                    <a:schemeClr val="accent1">
                      <a:hueOff val="-12342858"/>
                      <a:satOff val="-30433"/>
                      <a:lumOff val="4509"/>
                    </a:schemeClr>
                  </a:solidFill>
                </a:defRPr>
              </a:pPr>
              <a:endParaRPr dirty="0">
                <a:cs typeface="+mn-ea"/>
                <a:sym typeface="+mn-lt"/>
              </a:endParaRPr>
            </a:p>
          </p:txBody>
        </p:sp>
        <p:sp>
          <p:nvSpPr>
            <p:cNvPr id="21" name="îšļïḓê"/>
            <p:cNvSpPr/>
            <p:nvPr/>
          </p:nvSpPr>
          <p:spPr>
            <a:xfrm>
              <a:off x="2606818" y="1607704"/>
              <a:ext cx="264023" cy="37257"/>
            </a:xfrm>
            <a:custGeom>
              <a:avLst/>
              <a:gdLst/>
              <a:ahLst/>
              <a:cxnLst>
                <a:cxn ang="0">
                  <a:pos x="wd2" y="hd2"/>
                </a:cxn>
                <a:cxn ang="5400000">
                  <a:pos x="wd2" y="hd2"/>
                </a:cxn>
                <a:cxn ang="10800000">
                  <a:pos x="wd2" y="hd2"/>
                </a:cxn>
                <a:cxn ang="16200000">
                  <a:pos x="wd2" y="hd2"/>
                </a:cxn>
              </a:cxnLst>
              <a:rect l="0" t="0" r="r" b="b"/>
              <a:pathLst>
                <a:path w="21600" h="21600" extrusionOk="0">
                  <a:moveTo>
                    <a:pt x="1524" y="0"/>
                  </a:moveTo>
                  <a:cubicBezTo>
                    <a:pt x="1103" y="0"/>
                    <a:pt x="729" y="1260"/>
                    <a:pt x="453" y="3213"/>
                  </a:cubicBezTo>
                  <a:cubicBezTo>
                    <a:pt x="178" y="5166"/>
                    <a:pt x="0" y="7820"/>
                    <a:pt x="0" y="10800"/>
                  </a:cubicBezTo>
                  <a:cubicBezTo>
                    <a:pt x="0" y="16761"/>
                    <a:pt x="683" y="21600"/>
                    <a:pt x="1524" y="21600"/>
                  </a:cubicBezTo>
                  <a:cubicBezTo>
                    <a:pt x="1961" y="21600"/>
                    <a:pt x="2397" y="21600"/>
                    <a:pt x="2834" y="21600"/>
                  </a:cubicBezTo>
                  <a:cubicBezTo>
                    <a:pt x="5336" y="21600"/>
                    <a:pt x="7838" y="21600"/>
                    <a:pt x="10340" y="21600"/>
                  </a:cubicBezTo>
                  <a:cubicBezTo>
                    <a:pt x="10533" y="21600"/>
                    <a:pt x="10727" y="21600"/>
                    <a:pt x="10920" y="21600"/>
                  </a:cubicBezTo>
                  <a:lnTo>
                    <a:pt x="20076" y="21600"/>
                  </a:lnTo>
                  <a:cubicBezTo>
                    <a:pt x="20497" y="21600"/>
                    <a:pt x="20871" y="20340"/>
                    <a:pt x="21147" y="18387"/>
                  </a:cubicBezTo>
                  <a:cubicBezTo>
                    <a:pt x="21422" y="16434"/>
                    <a:pt x="21600" y="13780"/>
                    <a:pt x="21600" y="10800"/>
                  </a:cubicBezTo>
                  <a:cubicBezTo>
                    <a:pt x="21600" y="4839"/>
                    <a:pt x="20917" y="0"/>
                    <a:pt x="20076" y="0"/>
                  </a:cubicBezTo>
                  <a:cubicBezTo>
                    <a:pt x="19639" y="0"/>
                    <a:pt x="19203" y="0"/>
                    <a:pt x="18766" y="0"/>
                  </a:cubicBezTo>
                  <a:cubicBezTo>
                    <a:pt x="16264" y="0"/>
                    <a:pt x="13762" y="0"/>
                    <a:pt x="11260" y="0"/>
                  </a:cubicBezTo>
                  <a:lnTo>
                    <a:pt x="1524" y="0"/>
                  </a:lnTo>
                  <a:close/>
                </a:path>
              </a:pathLst>
            </a:custGeom>
            <a:solidFill>
              <a:schemeClr val="bg1">
                <a:lumMod val="65000"/>
              </a:schemeClr>
            </a:solidFill>
            <a:ln w="12700" cap="flat">
              <a:noFill/>
              <a:miter lim="400000"/>
            </a:ln>
            <a:effectLst/>
          </p:spPr>
          <p:txBody>
            <a:bodyPr wrap="square" lIns="38100" tIns="38100" rIns="38100" bIns="38100" numCol="1" anchor="ctr">
              <a:noAutofit/>
            </a:bodyPr>
            <a:lstStyle/>
            <a:p>
              <a:pPr>
                <a:defRPr sz="3200">
                  <a:solidFill>
                    <a:schemeClr val="accent1">
                      <a:hueOff val="-12342858"/>
                      <a:satOff val="-30433"/>
                      <a:lumOff val="4509"/>
                    </a:schemeClr>
                  </a:solidFill>
                </a:defRPr>
              </a:pPr>
              <a:endParaRPr dirty="0">
                <a:cs typeface="+mn-ea"/>
                <a:sym typeface="+mn-lt"/>
              </a:endParaRPr>
            </a:p>
          </p:txBody>
        </p:sp>
      </p:grpSp>
      <p:sp>
        <p:nvSpPr>
          <p:cNvPr id="22" name="is1îďè"/>
          <p:cNvSpPr txBox="1"/>
          <p:nvPr/>
        </p:nvSpPr>
        <p:spPr bwMode="auto">
          <a:xfrm>
            <a:off x="8140706" y="2184223"/>
            <a:ext cx="1959028" cy="413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1600" dirty="0">
                <a:cs typeface="+mn-ea"/>
                <a:sym typeface="+mn-lt"/>
              </a:rPr>
              <a:t>在此添加标题</a:t>
            </a:r>
            <a:endParaRPr lang="zh-CN" altLang="en-US" sz="1600" dirty="0">
              <a:cs typeface="+mn-ea"/>
              <a:sym typeface="+mn-lt"/>
            </a:endParaRPr>
          </a:p>
        </p:txBody>
      </p:sp>
      <p:sp>
        <p:nvSpPr>
          <p:cNvPr id="23" name="ïṣlíḓê"/>
          <p:cNvSpPr txBox="1"/>
          <p:nvPr/>
        </p:nvSpPr>
        <p:spPr bwMode="auto">
          <a:xfrm>
            <a:off x="8446686" y="2834240"/>
            <a:ext cx="1959028" cy="413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1600" dirty="0">
                <a:cs typeface="+mn-ea"/>
                <a:sym typeface="+mn-lt"/>
              </a:rPr>
              <a:t>在此添加标题</a:t>
            </a:r>
            <a:endParaRPr lang="zh-CN" altLang="en-US" sz="1600" dirty="0">
              <a:cs typeface="+mn-ea"/>
              <a:sym typeface="+mn-lt"/>
            </a:endParaRPr>
          </a:p>
        </p:txBody>
      </p:sp>
      <p:sp>
        <p:nvSpPr>
          <p:cNvPr id="24" name="îṣ1íḋê"/>
          <p:cNvSpPr txBox="1"/>
          <p:nvPr/>
        </p:nvSpPr>
        <p:spPr bwMode="auto">
          <a:xfrm>
            <a:off x="8767279" y="3478551"/>
            <a:ext cx="1959028" cy="413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1600" dirty="0">
                <a:cs typeface="+mn-ea"/>
                <a:sym typeface="+mn-lt"/>
              </a:rPr>
              <a:t>在此添加标题</a:t>
            </a:r>
            <a:endParaRPr lang="zh-CN" altLang="en-US" sz="1600" dirty="0">
              <a:cs typeface="+mn-ea"/>
              <a:sym typeface="+mn-lt"/>
            </a:endParaRPr>
          </a:p>
        </p:txBody>
      </p:sp>
      <p:sp>
        <p:nvSpPr>
          <p:cNvPr id="25" name="íšliḓé"/>
          <p:cNvSpPr txBox="1"/>
          <p:nvPr/>
        </p:nvSpPr>
        <p:spPr bwMode="auto">
          <a:xfrm>
            <a:off x="9083368" y="4126844"/>
            <a:ext cx="1959028" cy="413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1600" dirty="0">
                <a:cs typeface="+mn-ea"/>
                <a:sym typeface="+mn-lt"/>
              </a:rPr>
              <a:t>在此添加标题</a:t>
            </a:r>
            <a:endParaRPr lang="zh-CN" altLang="en-US" sz="1600" dirty="0">
              <a:cs typeface="+mn-ea"/>
              <a:sym typeface="+mn-lt"/>
            </a:endParaRPr>
          </a:p>
        </p:txBody>
      </p:sp>
      <p:grpSp>
        <p:nvGrpSpPr>
          <p:cNvPr id="26" name="ï$liḓé"/>
          <p:cNvGrpSpPr/>
          <p:nvPr/>
        </p:nvGrpSpPr>
        <p:grpSpPr>
          <a:xfrm>
            <a:off x="5912972" y="5077442"/>
            <a:ext cx="1509780" cy="1259364"/>
            <a:chOff x="6715113" y="4590099"/>
            <a:chExt cx="1546852" cy="1290287"/>
          </a:xfrm>
        </p:grpSpPr>
        <p:grpSp>
          <p:nvGrpSpPr>
            <p:cNvPr id="27" name="ïSliḑé"/>
            <p:cNvGrpSpPr/>
            <p:nvPr/>
          </p:nvGrpSpPr>
          <p:grpSpPr>
            <a:xfrm>
              <a:off x="7105461" y="4590099"/>
              <a:ext cx="766156" cy="766156"/>
              <a:chOff x="3772213" y="1932504"/>
              <a:chExt cx="766156" cy="766156"/>
            </a:xfrm>
          </p:grpSpPr>
          <p:sp>
            <p:nvSpPr>
              <p:cNvPr id="29" name="iŝ1íďè"/>
              <p:cNvSpPr/>
              <p:nvPr/>
            </p:nvSpPr>
            <p:spPr>
              <a:xfrm>
                <a:off x="3772213" y="1932504"/>
                <a:ext cx="766156" cy="766156"/>
              </a:xfrm>
              <a:prstGeom prst="ellipse">
                <a:avLst/>
              </a:prstGeom>
              <a:solidFill>
                <a:schemeClr val="bg1"/>
              </a:solidFill>
              <a:ln w="38100" cap="rnd">
                <a:solidFill>
                  <a:schemeClr val="bg1">
                    <a:lumMod val="75000"/>
                  </a:schemeClr>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tx1"/>
                  </a:solidFill>
                  <a:cs typeface="+mn-ea"/>
                  <a:sym typeface="+mn-lt"/>
                </a:endParaRPr>
              </a:p>
            </p:txBody>
          </p:sp>
          <p:sp>
            <p:nvSpPr>
              <p:cNvPr id="30" name="îşliḋê"/>
              <p:cNvSpPr/>
              <p:nvPr/>
            </p:nvSpPr>
            <p:spPr bwMode="auto">
              <a:xfrm>
                <a:off x="3988112" y="2144371"/>
                <a:ext cx="334358" cy="342421"/>
              </a:xfrm>
              <a:custGeom>
                <a:avLst/>
                <a:gdLst>
                  <a:gd name="T0" fmla="*/ 1547 w 10400"/>
                  <a:gd name="T1" fmla="*/ 9330 h 10667"/>
                  <a:gd name="T2" fmla="*/ 3077 w 10400"/>
                  <a:gd name="T3" fmla="*/ 9013 h 10667"/>
                  <a:gd name="T4" fmla="*/ 6114 w 10400"/>
                  <a:gd name="T5" fmla="*/ 9700 h 10667"/>
                  <a:gd name="T6" fmla="*/ 6806 w 10400"/>
                  <a:gd name="T7" fmla="*/ 8539 h 10667"/>
                  <a:gd name="T8" fmla="*/ 4079 w 10400"/>
                  <a:gd name="T9" fmla="*/ 1127 h 10667"/>
                  <a:gd name="T10" fmla="*/ 5193 w 10400"/>
                  <a:gd name="T11" fmla="*/ 2254 h 10667"/>
                  <a:gd name="T12" fmla="*/ 6352 w 10400"/>
                  <a:gd name="T13" fmla="*/ 3340 h 10667"/>
                  <a:gd name="T14" fmla="*/ 6296 w 10400"/>
                  <a:gd name="T15" fmla="*/ 5841 h 10667"/>
                  <a:gd name="T16" fmla="*/ 5318 w 10400"/>
                  <a:gd name="T17" fmla="*/ 6578 h 10667"/>
                  <a:gd name="T18" fmla="*/ 4851 w 10400"/>
                  <a:gd name="T19" fmla="*/ 10126 h 10667"/>
                  <a:gd name="T20" fmla="*/ 4154 w 10400"/>
                  <a:gd name="T21" fmla="*/ 5500 h 10667"/>
                  <a:gd name="T22" fmla="*/ 993 w 10400"/>
                  <a:gd name="T23" fmla="*/ 1669 h 10667"/>
                  <a:gd name="T24" fmla="*/ 4493 w 10400"/>
                  <a:gd name="T25" fmla="*/ 2470 h 10667"/>
                  <a:gd name="T26" fmla="*/ 5203 w 10400"/>
                  <a:gd name="T27" fmla="*/ 5915 h 10667"/>
                  <a:gd name="T28" fmla="*/ 5890 w 10400"/>
                  <a:gd name="T29" fmla="*/ 2481 h 10667"/>
                  <a:gd name="T30" fmla="*/ 9353 w 10400"/>
                  <a:gd name="T31" fmla="*/ 1669 h 10667"/>
                  <a:gd name="T32" fmla="*/ 8900 w 10400"/>
                  <a:gd name="T33" fmla="*/ 5088 h 10667"/>
                  <a:gd name="T34" fmla="*/ 8763 w 10400"/>
                  <a:gd name="T35" fmla="*/ 4301 h 10667"/>
                  <a:gd name="T36" fmla="*/ 7729 w 10400"/>
                  <a:gd name="T37" fmla="*/ 3953 h 10667"/>
                  <a:gd name="T38" fmla="*/ 8505 w 10400"/>
                  <a:gd name="T39" fmla="*/ 5505 h 10667"/>
                  <a:gd name="T40" fmla="*/ 8530 w 10400"/>
                  <a:gd name="T41" fmla="*/ 6867 h 10667"/>
                  <a:gd name="T42" fmla="*/ 9012 w 10400"/>
                  <a:gd name="T43" fmla="*/ 6736 h 10667"/>
                  <a:gd name="T44" fmla="*/ 9315 w 10400"/>
                  <a:gd name="T45" fmla="*/ 6686 h 10667"/>
                  <a:gd name="T46" fmla="*/ 9046 w 10400"/>
                  <a:gd name="T47" fmla="*/ 4530 h 10667"/>
                  <a:gd name="T48" fmla="*/ 9997 w 10400"/>
                  <a:gd name="T49" fmla="*/ 3776 h 10667"/>
                  <a:gd name="T50" fmla="*/ 8844 w 10400"/>
                  <a:gd name="T51" fmla="*/ 4304 h 10667"/>
                  <a:gd name="T52" fmla="*/ 8790 w 10400"/>
                  <a:gd name="T53" fmla="*/ 3675 h 10667"/>
                  <a:gd name="T54" fmla="*/ 9514 w 10400"/>
                  <a:gd name="T55" fmla="*/ 6418 h 10667"/>
                  <a:gd name="T56" fmla="*/ 9245 w 10400"/>
                  <a:gd name="T57" fmla="*/ 6917 h 10667"/>
                  <a:gd name="T58" fmla="*/ 7957 w 10400"/>
                  <a:gd name="T59" fmla="*/ 6629 h 10667"/>
                  <a:gd name="T60" fmla="*/ 7308 w 10400"/>
                  <a:gd name="T61" fmla="*/ 6762 h 10667"/>
                  <a:gd name="T62" fmla="*/ 9494 w 10400"/>
                  <a:gd name="T63" fmla="*/ 6253 h 10667"/>
                  <a:gd name="T64" fmla="*/ 577 w 10400"/>
                  <a:gd name="T65" fmla="*/ 3770 h 10667"/>
                  <a:gd name="T66" fmla="*/ 1355 w 10400"/>
                  <a:gd name="T67" fmla="*/ 4518 h 10667"/>
                  <a:gd name="T68" fmla="*/ 1282 w 10400"/>
                  <a:gd name="T69" fmla="*/ 5462 h 10667"/>
                  <a:gd name="T70" fmla="*/ 1236 w 10400"/>
                  <a:gd name="T71" fmla="*/ 6867 h 10667"/>
                  <a:gd name="T72" fmla="*/ 1718 w 10400"/>
                  <a:gd name="T73" fmla="*/ 6728 h 10667"/>
                  <a:gd name="T74" fmla="*/ 2022 w 10400"/>
                  <a:gd name="T75" fmla="*/ 6694 h 10667"/>
                  <a:gd name="T76" fmla="*/ 1843 w 10400"/>
                  <a:gd name="T77" fmla="*/ 4519 h 10667"/>
                  <a:gd name="T78" fmla="*/ 2505 w 10400"/>
                  <a:gd name="T79" fmla="*/ 3770 h 10667"/>
                  <a:gd name="T80" fmla="*/ 1608 w 10400"/>
                  <a:gd name="T81" fmla="*/ 5217 h 10667"/>
                  <a:gd name="T82" fmla="*/ 1557 w 10400"/>
                  <a:gd name="T83" fmla="*/ 4304 h 10667"/>
                  <a:gd name="T84" fmla="*/ 1610 w 10400"/>
                  <a:gd name="T85" fmla="*/ 3675 h 10667"/>
                  <a:gd name="T86" fmla="*/ 1898 w 10400"/>
                  <a:gd name="T87" fmla="*/ 3969 h 10667"/>
                  <a:gd name="T88" fmla="*/ 1547 w 10400"/>
                  <a:gd name="T89" fmla="*/ 7324 h 10667"/>
                  <a:gd name="T90" fmla="*/ 2189 w 10400"/>
                  <a:gd name="T91" fmla="*/ 6405 h 10667"/>
                  <a:gd name="T92" fmla="*/ 1172 w 10400"/>
                  <a:gd name="T93" fmla="*/ 6918 h 10667"/>
                  <a:gd name="T94" fmla="*/ 669 w 10400"/>
                  <a:gd name="T95" fmla="*/ 6629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00" h="10667">
                    <a:moveTo>
                      <a:pt x="8838" y="9330"/>
                    </a:moveTo>
                    <a:cubicBezTo>
                      <a:pt x="8838" y="10067"/>
                      <a:pt x="7206" y="10667"/>
                      <a:pt x="5192" y="10667"/>
                    </a:cubicBezTo>
                    <a:cubicBezTo>
                      <a:pt x="3180" y="10667"/>
                      <a:pt x="1547" y="10067"/>
                      <a:pt x="1547" y="9330"/>
                    </a:cubicBezTo>
                    <a:cubicBezTo>
                      <a:pt x="1547" y="8797"/>
                      <a:pt x="2406" y="8341"/>
                      <a:pt x="3638" y="8128"/>
                    </a:cubicBezTo>
                    <a:lnTo>
                      <a:pt x="3638" y="8495"/>
                    </a:lnTo>
                    <a:cubicBezTo>
                      <a:pt x="3293" y="8632"/>
                      <a:pt x="3077" y="8813"/>
                      <a:pt x="3077" y="9013"/>
                    </a:cubicBezTo>
                    <a:cubicBezTo>
                      <a:pt x="3077" y="9437"/>
                      <a:pt x="4015" y="9781"/>
                      <a:pt x="5171" y="9781"/>
                    </a:cubicBezTo>
                    <a:cubicBezTo>
                      <a:pt x="5497" y="9781"/>
                      <a:pt x="5802" y="9751"/>
                      <a:pt x="6077" y="9703"/>
                    </a:cubicBezTo>
                    <a:cubicBezTo>
                      <a:pt x="6090" y="9702"/>
                      <a:pt x="6102" y="9702"/>
                      <a:pt x="6114" y="9700"/>
                    </a:cubicBezTo>
                    <a:cubicBezTo>
                      <a:pt x="6165" y="9694"/>
                      <a:pt x="6212" y="9682"/>
                      <a:pt x="6259" y="9666"/>
                    </a:cubicBezTo>
                    <a:cubicBezTo>
                      <a:pt x="6859" y="9531"/>
                      <a:pt x="7264" y="9290"/>
                      <a:pt x="7264" y="9013"/>
                    </a:cubicBezTo>
                    <a:cubicBezTo>
                      <a:pt x="7264" y="8834"/>
                      <a:pt x="7090" y="8669"/>
                      <a:pt x="6806" y="8539"/>
                    </a:cubicBezTo>
                    <a:lnTo>
                      <a:pt x="6806" y="8137"/>
                    </a:lnTo>
                    <a:cubicBezTo>
                      <a:pt x="8006" y="8356"/>
                      <a:pt x="8838" y="8805"/>
                      <a:pt x="8838" y="9330"/>
                    </a:cubicBezTo>
                    <a:close/>
                    <a:moveTo>
                      <a:pt x="4079" y="1127"/>
                    </a:moveTo>
                    <a:cubicBezTo>
                      <a:pt x="4079" y="504"/>
                      <a:pt x="4578" y="0"/>
                      <a:pt x="5193" y="0"/>
                    </a:cubicBezTo>
                    <a:cubicBezTo>
                      <a:pt x="5807" y="0"/>
                      <a:pt x="6305" y="504"/>
                      <a:pt x="6305" y="1127"/>
                    </a:cubicBezTo>
                    <a:cubicBezTo>
                      <a:pt x="6305" y="1750"/>
                      <a:pt x="5807" y="2254"/>
                      <a:pt x="5193" y="2254"/>
                    </a:cubicBezTo>
                    <a:cubicBezTo>
                      <a:pt x="4578" y="2254"/>
                      <a:pt x="4079" y="1750"/>
                      <a:pt x="4079" y="1127"/>
                    </a:cubicBezTo>
                    <a:close/>
                    <a:moveTo>
                      <a:pt x="9353" y="1669"/>
                    </a:moveTo>
                    <a:cubicBezTo>
                      <a:pt x="8800" y="2578"/>
                      <a:pt x="7557" y="3340"/>
                      <a:pt x="6352" y="3340"/>
                    </a:cubicBezTo>
                    <a:cubicBezTo>
                      <a:pt x="6274" y="3340"/>
                      <a:pt x="6196" y="3336"/>
                      <a:pt x="6118" y="3330"/>
                    </a:cubicBezTo>
                    <a:cubicBezTo>
                      <a:pt x="6142" y="3615"/>
                      <a:pt x="6252" y="4928"/>
                      <a:pt x="6282" y="5755"/>
                    </a:cubicBezTo>
                    <a:cubicBezTo>
                      <a:pt x="6288" y="5783"/>
                      <a:pt x="6294" y="5811"/>
                      <a:pt x="6296" y="5841"/>
                    </a:cubicBezTo>
                    <a:lnTo>
                      <a:pt x="6568" y="10087"/>
                    </a:lnTo>
                    <a:cubicBezTo>
                      <a:pt x="6586" y="10373"/>
                      <a:pt x="5564" y="10428"/>
                      <a:pt x="5546" y="10154"/>
                    </a:cubicBezTo>
                    <a:lnTo>
                      <a:pt x="5318" y="6578"/>
                    </a:lnTo>
                    <a:cubicBezTo>
                      <a:pt x="5280" y="6574"/>
                      <a:pt x="5244" y="6567"/>
                      <a:pt x="5206" y="6567"/>
                    </a:cubicBezTo>
                    <a:cubicBezTo>
                      <a:pt x="5174" y="6567"/>
                      <a:pt x="5136" y="6577"/>
                      <a:pt x="5099" y="6587"/>
                    </a:cubicBezTo>
                    <a:lnTo>
                      <a:pt x="4851" y="10126"/>
                    </a:lnTo>
                    <a:cubicBezTo>
                      <a:pt x="4832" y="10398"/>
                      <a:pt x="3810" y="10338"/>
                      <a:pt x="3830" y="10052"/>
                    </a:cubicBezTo>
                    <a:lnTo>
                      <a:pt x="4144" y="5559"/>
                    </a:lnTo>
                    <a:cubicBezTo>
                      <a:pt x="4146" y="5538"/>
                      <a:pt x="4150" y="5520"/>
                      <a:pt x="4154" y="5500"/>
                    </a:cubicBezTo>
                    <a:cubicBezTo>
                      <a:pt x="4199" y="4432"/>
                      <a:pt x="4252" y="3400"/>
                      <a:pt x="4257" y="3326"/>
                    </a:cubicBezTo>
                    <a:cubicBezTo>
                      <a:pt x="4169" y="3334"/>
                      <a:pt x="4081" y="3340"/>
                      <a:pt x="3994" y="3340"/>
                    </a:cubicBezTo>
                    <a:cubicBezTo>
                      <a:pt x="2788" y="3340"/>
                      <a:pt x="1546" y="2578"/>
                      <a:pt x="993" y="1669"/>
                    </a:cubicBezTo>
                    <a:cubicBezTo>
                      <a:pt x="879" y="1481"/>
                      <a:pt x="936" y="1235"/>
                      <a:pt x="1122" y="1120"/>
                    </a:cubicBezTo>
                    <a:cubicBezTo>
                      <a:pt x="1308" y="1003"/>
                      <a:pt x="1551" y="1062"/>
                      <a:pt x="1665" y="1250"/>
                    </a:cubicBezTo>
                    <a:cubicBezTo>
                      <a:pt x="2166" y="2073"/>
                      <a:pt x="3484" y="2756"/>
                      <a:pt x="4493" y="2470"/>
                    </a:cubicBezTo>
                    <a:cubicBezTo>
                      <a:pt x="4663" y="2411"/>
                      <a:pt x="4865" y="2374"/>
                      <a:pt x="5089" y="2365"/>
                    </a:cubicBezTo>
                    <a:lnTo>
                      <a:pt x="4729" y="5423"/>
                    </a:lnTo>
                    <a:lnTo>
                      <a:pt x="5203" y="5915"/>
                    </a:lnTo>
                    <a:lnTo>
                      <a:pt x="5617" y="5423"/>
                    </a:lnTo>
                    <a:lnTo>
                      <a:pt x="5330" y="2373"/>
                    </a:lnTo>
                    <a:cubicBezTo>
                      <a:pt x="5531" y="2387"/>
                      <a:pt x="5725" y="2423"/>
                      <a:pt x="5890" y="2481"/>
                    </a:cubicBezTo>
                    <a:cubicBezTo>
                      <a:pt x="6894" y="2741"/>
                      <a:pt x="8187" y="2063"/>
                      <a:pt x="8681" y="1250"/>
                    </a:cubicBezTo>
                    <a:cubicBezTo>
                      <a:pt x="8795" y="1062"/>
                      <a:pt x="9038" y="1003"/>
                      <a:pt x="9224" y="1119"/>
                    </a:cubicBezTo>
                    <a:cubicBezTo>
                      <a:pt x="9410" y="1235"/>
                      <a:pt x="9468" y="1481"/>
                      <a:pt x="9353" y="1669"/>
                    </a:cubicBezTo>
                    <a:close/>
                    <a:moveTo>
                      <a:pt x="8844" y="4304"/>
                    </a:moveTo>
                    <a:cubicBezTo>
                      <a:pt x="8839" y="4303"/>
                      <a:pt x="8833" y="4303"/>
                      <a:pt x="8827" y="4302"/>
                    </a:cubicBezTo>
                    <a:lnTo>
                      <a:pt x="8900" y="5088"/>
                    </a:lnTo>
                    <a:lnTo>
                      <a:pt x="8793" y="5217"/>
                    </a:lnTo>
                    <a:lnTo>
                      <a:pt x="8671" y="5088"/>
                    </a:lnTo>
                    <a:lnTo>
                      <a:pt x="8763" y="4301"/>
                    </a:lnTo>
                    <a:cubicBezTo>
                      <a:pt x="8543" y="4286"/>
                      <a:pt x="8343" y="4195"/>
                      <a:pt x="7895" y="3770"/>
                    </a:cubicBezTo>
                    <a:cubicBezTo>
                      <a:pt x="7846" y="3723"/>
                      <a:pt x="7769" y="3725"/>
                      <a:pt x="7722" y="3776"/>
                    </a:cubicBezTo>
                    <a:cubicBezTo>
                      <a:pt x="7676" y="3826"/>
                      <a:pt x="7679" y="3906"/>
                      <a:pt x="7729" y="3953"/>
                    </a:cubicBezTo>
                    <a:cubicBezTo>
                      <a:pt x="8086" y="4293"/>
                      <a:pt x="8319" y="4456"/>
                      <a:pt x="8558" y="4519"/>
                    </a:cubicBezTo>
                    <a:cubicBezTo>
                      <a:pt x="8558" y="4523"/>
                      <a:pt x="8556" y="4527"/>
                      <a:pt x="8556" y="4530"/>
                    </a:cubicBezTo>
                    <a:lnTo>
                      <a:pt x="8505" y="5505"/>
                    </a:lnTo>
                    <a:lnTo>
                      <a:pt x="8378" y="6694"/>
                    </a:lnTo>
                    <a:cubicBezTo>
                      <a:pt x="8369" y="6780"/>
                      <a:pt x="8430" y="6857"/>
                      <a:pt x="8514" y="6867"/>
                    </a:cubicBezTo>
                    <a:cubicBezTo>
                      <a:pt x="8520" y="6867"/>
                      <a:pt x="8525" y="6867"/>
                      <a:pt x="8530" y="6867"/>
                    </a:cubicBezTo>
                    <a:cubicBezTo>
                      <a:pt x="8608" y="6867"/>
                      <a:pt x="8674" y="6808"/>
                      <a:pt x="8683" y="6728"/>
                    </a:cubicBezTo>
                    <a:lnTo>
                      <a:pt x="8815" y="5498"/>
                    </a:lnTo>
                    <a:lnTo>
                      <a:pt x="9012" y="6736"/>
                    </a:lnTo>
                    <a:cubicBezTo>
                      <a:pt x="9025" y="6813"/>
                      <a:pt x="9090" y="6868"/>
                      <a:pt x="9164" y="6868"/>
                    </a:cubicBezTo>
                    <a:cubicBezTo>
                      <a:pt x="9172" y="6868"/>
                      <a:pt x="9180" y="6867"/>
                      <a:pt x="9188" y="6866"/>
                    </a:cubicBezTo>
                    <a:cubicBezTo>
                      <a:pt x="9272" y="6852"/>
                      <a:pt x="9328" y="6771"/>
                      <a:pt x="9315" y="6686"/>
                    </a:cubicBezTo>
                    <a:lnTo>
                      <a:pt x="9119" y="5462"/>
                    </a:lnTo>
                    <a:cubicBezTo>
                      <a:pt x="9119" y="5461"/>
                      <a:pt x="9120" y="5460"/>
                      <a:pt x="9120" y="5459"/>
                    </a:cubicBezTo>
                    <a:lnTo>
                      <a:pt x="9046" y="4530"/>
                    </a:lnTo>
                    <a:cubicBezTo>
                      <a:pt x="9046" y="4526"/>
                      <a:pt x="9046" y="4522"/>
                      <a:pt x="9045" y="4518"/>
                    </a:cubicBezTo>
                    <a:cubicBezTo>
                      <a:pt x="9279" y="4456"/>
                      <a:pt x="9631" y="4296"/>
                      <a:pt x="9990" y="3953"/>
                    </a:cubicBezTo>
                    <a:cubicBezTo>
                      <a:pt x="10040" y="3906"/>
                      <a:pt x="10043" y="3826"/>
                      <a:pt x="9997" y="3776"/>
                    </a:cubicBezTo>
                    <a:cubicBezTo>
                      <a:pt x="9950" y="3725"/>
                      <a:pt x="9873" y="3723"/>
                      <a:pt x="9823" y="3770"/>
                    </a:cubicBezTo>
                    <a:cubicBezTo>
                      <a:pt x="9407" y="4166"/>
                      <a:pt x="9010" y="4290"/>
                      <a:pt x="8857" y="4300"/>
                    </a:cubicBezTo>
                    <a:cubicBezTo>
                      <a:pt x="8852" y="4300"/>
                      <a:pt x="8849" y="4303"/>
                      <a:pt x="8844" y="4304"/>
                    </a:cubicBezTo>
                    <a:close/>
                    <a:moveTo>
                      <a:pt x="8790" y="4263"/>
                    </a:moveTo>
                    <a:cubicBezTo>
                      <a:pt x="8949" y="4263"/>
                      <a:pt x="9078" y="4131"/>
                      <a:pt x="9078" y="3969"/>
                    </a:cubicBezTo>
                    <a:cubicBezTo>
                      <a:pt x="9078" y="3807"/>
                      <a:pt x="8949" y="3675"/>
                      <a:pt x="8790" y="3675"/>
                    </a:cubicBezTo>
                    <a:cubicBezTo>
                      <a:pt x="8631" y="3675"/>
                      <a:pt x="8503" y="3807"/>
                      <a:pt x="8503" y="3969"/>
                    </a:cubicBezTo>
                    <a:cubicBezTo>
                      <a:pt x="8503" y="4131"/>
                      <a:pt x="8631" y="4263"/>
                      <a:pt x="8790" y="4263"/>
                    </a:cubicBezTo>
                    <a:close/>
                    <a:moveTo>
                      <a:pt x="9514" y="6418"/>
                    </a:moveTo>
                    <a:cubicBezTo>
                      <a:pt x="9649" y="6475"/>
                      <a:pt x="9732" y="6548"/>
                      <a:pt x="9732" y="6629"/>
                    </a:cubicBezTo>
                    <a:cubicBezTo>
                      <a:pt x="9732" y="6745"/>
                      <a:pt x="9561" y="6846"/>
                      <a:pt x="9306" y="6903"/>
                    </a:cubicBezTo>
                    <a:cubicBezTo>
                      <a:pt x="9287" y="6910"/>
                      <a:pt x="9267" y="6915"/>
                      <a:pt x="9245" y="6917"/>
                    </a:cubicBezTo>
                    <a:cubicBezTo>
                      <a:pt x="9240" y="6918"/>
                      <a:pt x="9235" y="6918"/>
                      <a:pt x="9229" y="6918"/>
                    </a:cubicBezTo>
                    <a:cubicBezTo>
                      <a:pt x="9112" y="6939"/>
                      <a:pt x="8983" y="6952"/>
                      <a:pt x="8845" y="6952"/>
                    </a:cubicBezTo>
                    <a:cubicBezTo>
                      <a:pt x="8355" y="6952"/>
                      <a:pt x="7957" y="6807"/>
                      <a:pt x="7957" y="6629"/>
                    </a:cubicBezTo>
                    <a:cubicBezTo>
                      <a:pt x="7957" y="6542"/>
                      <a:pt x="8055" y="6463"/>
                      <a:pt x="8211" y="6405"/>
                    </a:cubicBezTo>
                    <a:lnTo>
                      <a:pt x="8222" y="6252"/>
                    </a:lnTo>
                    <a:cubicBezTo>
                      <a:pt x="7685" y="6340"/>
                      <a:pt x="7308" y="6534"/>
                      <a:pt x="7308" y="6762"/>
                    </a:cubicBezTo>
                    <a:cubicBezTo>
                      <a:pt x="7308" y="7072"/>
                      <a:pt x="8000" y="7324"/>
                      <a:pt x="8854" y="7324"/>
                    </a:cubicBezTo>
                    <a:cubicBezTo>
                      <a:pt x="9708" y="7324"/>
                      <a:pt x="10400" y="7072"/>
                      <a:pt x="10400" y="6762"/>
                    </a:cubicBezTo>
                    <a:cubicBezTo>
                      <a:pt x="10400" y="6535"/>
                      <a:pt x="10027" y="6342"/>
                      <a:pt x="9494" y="6253"/>
                    </a:cubicBezTo>
                    <a:lnTo>
                      <a:pt x="9514" y="6418"/>
                    </a:lnTo>
                    <a:close/>
                    <a:moveTo>
                      <a:pt x="1543" y="4300"/>
                    </a:moveTo>
                    <a:cubicBezTo>
                      <a:pt x="1391" y="4290"/>
                      <a:pt x="994" y="4166"/>
                      <a:pt x="577" y="3770"/>
                    </a:cubicBezTo>
                    <a:cubicBezTo>
                      <a:pt x="528" y="3723"/>
                      <a:pt x="450" y="3725"/>
                      <a:pt x="404" y="3776"/>
                    </a:cubicBezTo>
                    <a:cubicBezTo>
                      <a:pt x="358" y="3826"/>
                      <a:pt x="361" y="3906"/>
                      <a:pt x="411" y="3953"/>
                    </a:cubicBezTo>
                    <a:cubicBezTo>
                      <a:pt x="770" y="4296"/>
                      <a:pt x="1122" y="4456"/>
                      <a:pt x="1355" y="4518"/>
                    </a:cubicBezTo>
                    <a:cubicBezTo>
                      <a:pt x="1355" y="4522"/>
                      <a:pt x="1355" y="4526"/>
                      <a:pt x="1355" y="4530"/>
                    </a:cubicBezTo>
                    <a:lnTo>
                      <a:pt x="1281" y="5459"/>
                    </a:lnTo>
                    <a:cubicBezTo>
                      <a:pt x="1281" y="5460"/>
                      <a:pt x="1282" y="5461"/>
                      <a:pt x="1282" y="5462"/>
                    </a:cubicBezTo>
                    <a:lnTo>
                      <a:pt x="1086" y="6686"/>
                    </a:lnTo>
                    <a:cubicBezTo>
                      <a:pt x="1072" y="6771"/>
                      <a:pt x="1129" y="6852"/>
                      <a:pt x="1212" y="6866"/>
                    </a:cubicBezTo>
                    <a:cubicBezTo>
                      <a:pt x="1221" y="6867"/>
                      <a:pt x="1229" y="6867"/>
                      <a:pt x="1236" y="6867"/>
                    </a:cubicBezTo>
                    <a:cubicBezTo>
                      <a:pt x="1311" y="6867"/>
                      <a:pt x="1376" y="6813"/>
                      <a:pt x="1388" y="6736"/>
                    </a:cubicBezTo>
                    <a:lnTo>
                      <a:pt x="1586" y="5498"/>
                    </a:lnTo>
                    <a:lnTo>
                      <a:pt x="1718" y="6728"/>
                    </a:lnTo>
                    <a:cubicBezTo>
                      <a:pt x="1726" y="6808"/>
                      <a:pt x="1792" y="6867"/>
                      <a:pt x="1870" y="6867"/>
                    </a:cubicBezTo>
                    <a:cubicBezTo>
                      <a:pt x="1875" y="6867"/>
                      <a:pt x="1881" y="6867"/>
                      <a:pt x="1887" y="6867"/>
                    </a:cubicBezTo>
                    <a:cubicBezTo>
                      <a:pt x="1971" y="6857"/>
                      <a:pt x="2032" y="6780"/>
                      <a:pt x="2022" y="6694"/>
                    </a:cubicBezTo>
                    <a:lnTo>
                      <a:pt x="1895" y="5505"/>
                    </a:lnTo>
                    <a:lnTo>
                      <a:pt x="1845" y="4530"/>
                    </a:lnTo>
                    <a:cubicBezTo>
                      <a:pt x="1845" y="4527"/>
                      <a:pt x="1843" y="4523"/>
                      <a:pt x="1843" y="4519"/>
                    </a:cubicBezTo>
                    <a:cubicBezTo>
                      <a:pt x="2082" y="4456"/>
                      <a:pt x="2314" y="4293"/>
                      <a:pt x="2672" y="3953"/>
                    </a:cubicBezTo>
                    <a:cubicBezTo>
                      <a:pt x="2722" y="3906"/>
                      <a:pt x="2725" y="3826"/>
                      <a:pt x="2678" y="3776"/>
                    </a:cubicBezTo>
                    <a:cubicBezTo>
                      <a:pt x="2632" y="3725"/>
                      <a:pt x="2555" y="3722"/>
                      <a:pt x="2505" y="3770"/>
                    </a:cubicBezTo>
                    <a:cubicBezTo>
                      <a:pt x="2058" y="4195"/>
                      <a:pt x="1857" y="4286"/>
                      <a:pt x="1637" y="4301"/>
                    </a:cubicBezTo>
                    <a:lnTo>
                      <a:pt x="1730" y="5088"/>
                    </a:lnTo>
                    <a:lnTo>
                      <a:pt x="1608" y="5217"/>
                    </a:lnTo>
                    <a:lnTo>
                      <a:pt x="1501" y="5088"/>
                    </a:lnTo>
                    <a:lnTo>
                      <a:pt x="1574" y="4302"/>
                    </a:lnTo>
                    <a:cubicBezTo>
                      <a:pt x="1568" y="4303"/>
                      <a:pt x="1562" y="4303"/>
                      <a:pt x="1557" y="4304"/>
                    </a:cubicBezTo>
                    <a:cubicBezTo>
                      <a:pt x="1552" y="4303"/>
                      <a:pt x="1548" y="4300"/>
                      <a:pt x="1543" y="4300"/>
                    </a:cubicBezTo>
                    <a:close/>
                    <a:moveTo>
                      <a:pt x="1898" y="3969"/>
                    </a:moveTo>
                    <a:cubicBezTo>
                      <a:pt x="1898" y="3807"/>
                      <a:pt x="1769" y="3675"/>
                      <a:pt x="1610" y="3675"/>
                    </a:cubicBezTo>
                    <a:cubicBezTo>
                      <a:pt x="1452" y="3675"/>
                      <a:pt x="1323" y="3807"/>
                      <a:pt x="1323" y="3969"/>
                    </a:cubicBezTo>
                    <a:cubicBezTo>
                      <a:pt x="1323" y="4131"/>
                      <a:pt x="1452" y="4263"/>
                      <a:pt x="1610" y="4263"/>
                    </a:cubicBezTo>
                    <a:cubicBezTo>
                      <a:pt x="1769" y="4263"/>
                      <a:pt x="1898" y="4131"/>
                      <a:pt x="1898" y="3969"/>
                    </a:cubicBezTo>
                    <a:close/>
                    <a:moveTo>
                      <a:pt x="906" y="6253"/>
                    </a:moveTo>
                    <a:cubicBezTo>
                      <a:pt x="373" y="6342"/>
                      <a:pt x="0" y="6535"/>
                      <a:pt x="0" y="6762"/>
                    </a:cubicBezTo>
                    <a:cubicBezTo>
                      <a:pt x="0" y="7072"/>
                      <a:pt x="693" y="7324"/>
                      <a:pt x="1547" y="7324"/>
                    </a:cubicBezTo>
                    <a:cubicBezTo>
                      <a:pt x="2401" y="7324"/>
                      <a:pt x="3093" y="7072"/>
                      <a:pt x="3093" y="6762"/>
                    </a:cubicBezTo>
                    <a:cubicBezTo>
                      <a:pt x="3093" y="6534"/>
                      <a:pt x="2716" y="6340"/>
                      <a:pt x="2178" y="6252"/>
                    </a:cubicBezTo>
                    <a:lnTo>
                      <a:pt x="2189" y="6405"/>
                    </a:lnTo>
                    <a:cubicBezTo>
                      <a:pt x="2346" y="6463"/>
                      <a:pt x="2444" y="6542"/>
                      <a:pt x="2444" y="6629"/>
                    </a:cubicBezTo>
                    <a:cubicBezTo>
                      <a:pt x="2444" y="6807"/>
                      <a:pt x="2046" y="6952"/>
                      <a:pt x="1556" y="6952"/>
                    </a:cubicBezTo>
                    <a:cubicBezTo>
                      <a:pt x="1418" y="6952"/>
                      <a:pt x="1289" y="6939"/>
                      <a:pt x="1172" y="6918"/>
                    </a:cubicBezTo>
                    <a:cubicBezTo>
                      <a:pt x="1166" y="6918"/>
                      <a:pt x="1161" y="6918"/>
                      <a:pt x="1155" y="6917"/>
                    </a:cubicBezTo>
                    <a:cubicBezTo>
                      <a:pt x="1134" y="6915"/>
                      <a:pt x="1114" y="6910"/>
                      <a:pt x="1095" y="6903"/>
                    </a:cubicBezTo>
                    <a:cubicBezTo>
                      <a:pt x="840" y="6846"/>
                      <a:pt x="669" y="6745"/>
                      <a:pt x="669" y="6629"/>
                    </a:cubicBezTo>
                    <a:cubicBezTo>
                      <a:pt x="669" y="6548"/>
                      <a:pt x="751" y="6475"/>
                      <a:pt x="887" y="6418"/>
                    </a:cubicBezTo>
                    <a:lnTo>
                      <a:pt x="906" y="6253"/>
                    </a:lnTo>
                    <a:close/>
                  </a:path>
                </a:pathLst>
              </a:custGeom>
              <a:solidFill>
                <a:schemeClr val="bg1">
                  <a:lumMod val="75000"/>
                </a:schemeClr>
              </a:solidFill>
              <a:ln>
                <a:noFill/>
              </a:ln>
            </p:spPr>
            <p:txBody>
              <a:bodyPr wrap="square" lIns="91440" tIns="45720" rIns="91440" bIns="45720" anchor="ctr">
                <a:normAutofit fontScale="92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dirty="0">
                  <a:cs typeface="+mn-ea"/>
                  <a:sym typeface="+mn-lt"/>
                </a:endParaRPr>
              </a:p>
            </p:txBody>
          </p:sp>
        </p:grpSp>
        <p:sp>
          <p:nvSpPr>
            <p:cNvPr id="28" name="îSlïḓê"/>
            <p:cNvSpPr txBox="1"/>
            <p:nvPr/>
          </p:nvSpPr>
          <p:spPr>
            <a:xfrm>
              <a:off x="6715113" y="5414011"/>
              <a:ext cx="1546852" cy="466375"/>
            </a:xfrm>
            <a:prstGeom prst="rect">
              <a:avLst/>
            </a:prstGeom>
            <a:noFill/>
          </p:spPr>
          <p:txBody>
            <a:bodyPr wrap="square" rtlCol="0" anchor="ctr">
              <a:normAutofit/>
            </a:bodyPr>
            <a:lstStyle/>
            <a:p>
              <a:pPr algn="ctr"/>
              <a:r>
                <a:rPr lang="en-US" altLang="zh-CN" sz="1200" dirty="0">
                  <a:cs typeface="+mn-ea"/>
                  <a:sym typeface="+mn-lt"/>
                </a:rPr>
                <a:t>…Text</a:t>
              </a:r>
              <a:endParaRPr lang="id-ID" sz="1200" dirty="0">
                <a:cs typeface="+mn-ea"/>
                <a:sym typeface="+mn-lt"/>
              </a:endParaRPr>
            </a:p>
          </p:txBody>
        </p:sp>
      </p:grpSp>
      <p:grpSp>
        <p:nvGrpSpPr>
          <p:cNvPr id="31" name="îṥḻïdè"/>
          <p:cNvGrpSpPr/>
          <p:nvPr/>
        </p:nvGrpSpPr>
        <p:grpSpPr>
          <a:xfrm>
            <a:off x="7441189" y="5077442"/>
            <a:ext cx="1509780" cy="1259364"/>
            <a:chOff x="6715113" y="4590099"/>
            <a:chExt cx="1546852" cy="1290287"/>
          </a:xfrm>
        </p:grpSpPr>
        <p:grpSp>
          <p:nvGrpSpPr>
            <p:cNvPr id="32" name="íŝľíḋe"/>
            <p:cNvGrpSpPr/>
            <p:nvPr/>
          </p:nvGrpSpPr>
          <p:grpSpPr>
            <a:xfrm>
              <a:off x="7105461" y="4590099"/>
              <a:ext cx="766156" cy="766156"/>
              <a:chOff x="3772213" y="1932504"/>
              <a:chExt cx="766156" cy="766156"/>
            </a:xfrm>
          </p:grpSpPr>
          <p:sp>
            <p:nvSpPr>
              <p:cNvPr id="34" name="íṥḻîḍe"/>
              <p:cNvSpPr/>
              <p:nvPr/>
            </p:nvSpPr>
            <p:spPr>
              <a:xfrm>
                <a:off x="3772213" y="1932504"/>
                <a:ext cx="766156" cy="766156"/>
              </a:xfrm>
              <a:prstGeom prst="ellipse">
                <a:avLst/>
              </a:prstGeom>
              <a:solidFill>
                <a:schemeClr val="bg1"/>
              </a:solidFill>
              <a:ln w="38100" cap="rnd">
                <a:solidFill>
                  <a:schemeClr val="bg1">
                    <a:lumMod val="75000"/>
                  </a:schemeClr>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tx1"/>
                  </a:solidFill>
                  <a:cs typeface="+mn-ea"/>
                  <a:sym typeface="+mn-lt"/>
                </a:endParaRPr>
              </a:p>
            </p:txBody>
          </p:sp>
          <p:sp>
            <p:nvSpPr>
              <p:cNvPr id="35" name="iṥ1íḋê"/>
              <p:cNvSpPr/>
              <p:nvPr/>
            </p:nvSpPr>
            <p:spPr bwMode="auto">
              <a:xfrm>
                <a:off x="3988112" y="2144371"/>
                <a:ext cx="334358" cy="342421"/>
              </a:xfrm>
              <a:custGeom>
                <a:avLst/>
                <a:gdLst>
                  <a:gd name="T0" fmla="*/ 1547 w 10400"/>
                  <a:gd name="T1" fmla="*/ 9330 h 10667"/>
                  <a:gd name="T2" fmla="*/ 3077 w 10400"/>
                  <a:gd name="T3" fmla="*/ 9013 h 10667"/>
                  <a:gd name="T4" fmla="*/ 6114 w 10400"/>
                  <a:gd name="T5" fmla="*/ 9700 h 10667"/>
                  <a:gd name="T6" fmla="*/ 6806 w 10400"/>
                  <a:gd name="T7" fmla="*/ 8539 h 10667"/>
                  <a:gd name="T8" fmla="*/ 4079 w 10400"/>
                  <a:gd name="T9" fmla="*/ 1127 h 10667"/>
                  <a:gd name="T10" fmla="*/ 5193 w 10400"/>
                  <a:gd name="T11" fmla="*/ 2254 h 10667"/>
                  <a:gd name="T12" fmla="*/ 6352 w 10400"/>
                  <a:gd name="T13" fmla="*/ 3340 h 10667"/>
                  <a:gd name="T14" fmla="*/ 6296 w 10400"/>
                  <a:gd name="T15" fmla="*/ 5841 h 10667"/>
                  <a:gd name="T16" fmla="*/ 5318 w 10400"/>
                  <a:gd name="T17" fmla="*/ 6578 h 10667"/>
                  <a:gd name="T18" fmla="*/ 4851 w 10400"/>
                  <a:gd name="T19" fmla="*/ 10126 h 10667"/>
                  <a:gd name="T20" fmla="*/ 4154 w 10400"/>
                  <a:gd name="T21" fmla="*/ 5500 h 10667"/>
                  <a:gd name="T22" fmla="*/ 993 w 10400"/>
                  <a:gd name="T23" fmla="*/ 1669 h 10667"/>
                  <a:gd name="T24" fmla="*/ 4493 w 10400"/>
                  <a:gd name="T25" fmla="*/ 2470 h 10667"/>
                  <a:gd name="T26" fmla="*/ 5203 w 10400"/>
                  <a:gd name="T27" fmla="*/ 5915 h 10667"/>
                  <a:gd name="T28" fmla="*/ 5890 w 10400"/>
                  <a:gd name="T29" fmla="*/ 2481 h 10667"/>
                  <a:gd name="T30" fmla="*/ 9353 w 10400"/>
                  <a:gd name="T31" fmla="*/ 1669 h 10667"/>
                  <a:gd name="T32" fmla="*/ 8900 w 10400"/>
                  <a:gd name="T33" fmla="*/ 5088 h 10667"/>
                  <a:gd name="T34" fmla="*/ 8763 w 10400"/>
                  <a:gd name="T35" fmla="*/ 4301 h 10667"/>
                  <a:gd name="T36" fmla="*/ 7729 w 10400"/>
                  <a:gd name="T37" fmla="*/ 3953 h 10667"/>
                  <a:gd name="T38" fmla="*/ 8505 w 10400"/>
                  <a:gd name="T39" fmla="*/ 5505 h 10667"/>
                  <a:gd name="T40" fmla="*/ 8530 w 10400"/>
                  <a:gd name="T41" fmla="*/ 6867 h 10667"/>
                  <a:gd name="T42" fmla="*/ 9012 w 10400"/>
                  <a:gd name="T43" fmla="*/ 6736 h 10667"/>
                  <a:gd name="T44" fmla="*/ 9315 w 10400"/>
                  <a:gd name="T45" fmla="*/ 6686 h 10667"/>
                  <a:gd name="T46" fmla="*/ 9046 w 10400"/>
                  <a:gd name="T47" fmla="*/ 4530 h 10667"/>
                  <a:gd name="T48" fmla="*/ 9997 w 10400"/>
                  <a:gd name="T49" fmla="*/ 3776 h 10667"/>
                  <a:gd name="T50" fmla="*/ 8844 w 10400"/>
                  <a:gd name="T51" fmla="*/ 4304 h 10667"/>
                  <a:gd name="T52" fmla="*/ 8790 w 10400"/>
                  <a:gd name="T53" fmla="*/ 3675 h 10667"/>
                  <a:gd name="T54" fmla="*/ 9514 w 10400"/>
                  <a:gd name="T55" fmla="*/ 6418 h 10667"/>
                  <a:gd name="T56" fmla="*/ 9245 w 10400"/>
                  <a:gd name="T57" fmla="*/ 6917 h 10667"/>
                  <a:gd name="T58" fmla="*/ 7957 w 10400"/>
                  <a:gd name="T59" fmla="*/ 6629 h 10667"/>
                  <a:gd name="T60" fmla="*/ 7308 w 10400"/>
                  <a:gd name="T61" fmla="*/ 6762 h 10667"/>
                  <a:gd name="T62" fmla="*/ 9494 w 10400"/>
                  <a:gd name="T63" fmla="*/ 6253 h 10667"/>
                  <a:gd name="T64" fmla="*/ 577 w 10400"/>
                  <a:gd name="T65" fmla="*/ 3770 h 10667"/>
                  <a:gd name="T66" fmla="*/ 1355 w 10400"/>
                  <a:gd name="T67" fmla="*/ 4518 h 10667"/>
                  <a:gd name="T68" fmla="*/ 1282 w 10400"/>
                  <a:gd name="T69" fmla="*/ 5462 h 10667"/>
                  <a:gd name="T70" fmla="*/ 1236 w 10400"/>
                  <a:gd name="T71" fmla="*/ 6867 h 10667"/>
                  <a:gd name="T72" fmla="*/ 1718 w 10400"/>
                  <a:gd name="T73" fmla="*/ 6728 h 10667"/>
                  <a:gd name="T74" fmla="*/ 2022 w 10400"/>
                  <a:gd name="T75" fmla="*/ 6694 h 10667"/>
                  <a:gd name="T76" fmla="*/ 1843 w 10400"/>
                  <a:gd name="T77" fmla="*/ 4519 h 10667"/>
                  <a:gd name="T78" fmla="*/ 2505 w 10400"/>
                  <a:gd name="T79" fmla="*/ 3770 h 10667"/>
                  <a:gd name="T80" fmla="*/ 1608 w 10400"/>
                  <a:gd name="T81" fmla="*/ 5217 h 10667"/>
                  <a:gd name="T82" fmla="*/ 1557 w 10400"/>
                  <a:gd name="T83" fmla="*/ 4304 h 10667"/>
                  <a:gd name="T84" fmla="*/ 1610 w 10400"/>
                  <a:gd name="T85" fmla="*/ 3675 h 10667"/>
                  <a:gd name="T86" fmla="*/ 1898 w 10400"/>
                  <a:gd name="T87" fmla="*/ 3969 h 10667"/>
                  <a:gd name="T88" fmla="*/ 1547 w 10400"/>
                  <a:gd name="T89" fmla="*/ 7324 h 10667"/>
                  <a:gd name="T90" fmla="*/ 2189 w 10400"/>
                  <a:gd name="T91" fmla="*/ 6405 h 10667"/>
                  <a:gd name="T92" fmla="*/ 1172 w 10400"/>
                  <a:gd name="T93" fmla="*/ 6918 h 10667"/>
                  <a:gd name="T94" fmla="*/ 669 w 10400"/>
                  <a:gd name="T95" fmla="*/ 6629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00" h="10667">
                    <a:moveTo>
                      <a:pt x="8838" y="9330"/>
                    </a:moveTo>
                    <a:cubicBezTo>
                      <a:pt x="8838" y="10067"/>
                      <a:pt x="7206" y="10667"/>
                      <a:pt x="5192" y="10667"/>
                    </a:cubicBezTo>
                    <a:cubicBezTo>
                      <a:pt x="3180" y="10667"/>
                      <a:pt x="1547" y="10067"/>
                      <a:pt x="1547" y="9330"/>
                    </a:cubicBezTo>
                    <a:cubicBezTo>
                      <a:pt x="1547" y="8797"/>
                      <a:pt x="2406" y="8341"/>
                      <a:pt x="3638" y="8128"/>
                    </a:cubicBezTo>
                    <a:lnTo>
                      <a:pt x="3638" y="8495"/>
                    </a:lnTo>
                    <a:cubicBezTo>
                      <a:pt x="3293" y="8632"/>
                      <a:pt x="3077" y="8813"/>
                      <a:pt x="3077" y="9013"/>
                    </a:cubicBezTo>
                    <a:cubicBezTo>
                      <a:pt x="3077" y="9437"/>
                      <a:pt x="4015" y="9781"/>
                      <a:pt x="5171" y="9781"/>
                    </a:cubicBezTo>
                    <a:cubicBezTo>
                      <a:pt x="5497" y="9781"/>
                      <a:pt x="5802" y="9751"/>
                      <a:pt x="6077" y="9703"/>
                    </a:cubicBezTo>
                    <a:cubicBezTo>
                      <a:pt x="6090" y="9702"/>
                      <a:pt x="6102" y="9702"/>
                      <a:pt x="6114" y="9700"/>
                    </a:cubicBezTo>
                    <a:cubicBezTo>
                      <a:pt x="6165" y="9694"/>
                      <a:pt x="6212" y="9682"/>
                      <a:pt x="6259" y="9666"/>
                    </a:cubicBezTo>
                    <a:cubicBezTo>
                      <a:pt x="6859" y="9531"/>
                      <a:pt x="7264" y="9290"/>
                      <a:pt x="7264" y="9013"/>
                    </a:cubicBezTo>
                    <a:cubicBezTo>
                      <a:pt x="7264" y="8834"/>
                      <a:pt x="7090" y="8669"/>
                      <a:pt x="6806" y="8539"/>
                    </a:cubicBezTo>
                    <a:lnTo>
                      <a:pt x="6806" y="8137"/>
                    </a:lnTo>
                    <a:cubicBezTo>
                      <a:pt x="8006" y="8356"/>
                      <a:pt x="8838" y="8805"/>
                      <a:pt x="8838" y="9330"/>
                    </a:cubicBezTo>
                    <a:close/>
                    <a:moveTo>
                      <a:pt x="4079" y="1127"/>
                    </a:moveTo>
                    <a:cubicBezTo>
                      <a:pt x="4079" y="504"/>
                      <a:pt x="4578" y="0"/>
                      <a:pt x="5193" y="0"/>
                    </a:cubicBezTo>
                    <a:cubicBezTo>
                      <a:pt x="5807" y="0"/>
                      <a:pt x="6305" y="504"/>
                      <a:pt x="6305" y="1127"/>
                    </a:cubicBezTo>
                    <a:cubicBezTo>
                      <a:pt x="6305" y="1750"/>
                      <a:pt x="5807" y="2254"/>
                      <a:pt x="5193" y="2254"/>
                    </a:cubicBezTo>
                    <a:cubicBezTo>
                      <a:pt x="4578" y="2254"/>
                      <a:pt x="4079" y="1750"/>
                      <a:pt x="4079" y="1127"/>
                    </a:cubicBezTo>
                    <a:close/>
                    <a:moveTo>
                      <a:pt x="9353" y="1669"/>
                    </a:moveTo>
                    <a:cubicBezTo>
                      <a:pt x="8800" y="2578"/>
                      <a:pt x="7557" y="3340"/>
                      <a:pt x="6352" y="3340"/>
                    </a:cubicBezTo>
                    <a:cubicBezTo>
                      <a:pt x="6274" y="3340"/>
                      <a:pt x="6196" y="3336"/>
                      <a:pt x="6118" y="3330"/>
                    </a:cubicBezTo>
                    <a:cubicBezTo>
                      <a:pt x="6142" y="3615"/>
                      <a:pt x="6252" y="4928"/>
                      <a:pt x="6282" y="5755"/>
                    </a:cubicBezTo>
                    <a:cubicBezTo>
                      <a:pt x="6288" y="5783"/>
                      <a:pt x="6294" y="5811"/>
                      <a:pt x="6296" y="5841"/>
                    </a:cubicBezTo>
                    <a:lnTo>
                      <a:pt x="6568" y="10087"/>
                    </a:lnTo>
                    <a:cubicBezTo>
                      <a:pt x="6586" y="10373"/>
                      <a:pt x="5564" y="10428"/>
                      <a:pt x="5546" y="10154"/>
                    </a:cubicBezTo>
                    <a:lnTo>
                      <a:pt x="5318" y="6578"/>
                    </a:lnTo>
                    <a:cubicBezTo>
                      <a:pt x="5280" y="6574"/>
                      <a:pt x="5244" y="6567"/>
                      <a:pt x="5206" y="6567"/>
                    </a:cubicBezTo>
                    <a:cubicBezTo>
                      <a:pt x="5174" y="6567"/>
                      <a:pt x="5136" y="6577"/>
                      <a:pt x="5099" y="6587"/>
                    </a:cubicBezTo>
                    <a:lnTo>
                      <a:pt x="4851" y="10126"/>
                    </a:lnTo>
                    <a:cubicBezTo>
                      <a:pt x="4832" y="10398"/>
                      <a:pt x="3810" y="10338"/>
                      <a:pt x="3830" y="10052"/>
                    </a:cubicBezTo>
                    <a:lnTo>
                      <a:pt x="4144" y="5559"/>
                    </a:lnTo>
                    <a:cubicBezTo>
                      <a:pt x="4146" y="5538"/>
                      <a:pt x="4150" y="5520"/>
                      <a:pt x="4154" y="5500"/>
                    </a:cubicBezTo>
                    <a:cubicBezTo>
                      <a:pt x="4199" y="4432"/>
                      <a:pt x="4252" y="3400"/>
                      <a:pt x="4257" y="3326"/>
                    </a:cubicBezTo>
                    <a:cubicBezTo>
                      <a:pt x="4169" y="3334"/>
                      <a:pt x="4081" y="3340"/>
                      <a:pt x="3994" y="3340"/>
                    </a:cubicBezTo>
                    <a:cubicBezTo>
                      <a:pt x="2788" y="3340"/>
                      <a:pt x="1546" y="2578"/>
                      <a:pt x="993" y="1669"/>
                    </a:cubicBezTo>
                    <a:cubicBezTo>
                      <a:pt x="879" y="1481"/>
                      <a:pt x="936" y="1235"/>
                      <a:pt x="1122" y="1120"/>
                    </a:cubicBezTo>
                    <a:cubicBezTo>
                      <a:pt x="1308" y="1003"/>
                      <a:pt x="1551" y="1062"/>
                      <a:pt x="1665" y="1250"/>
                    </a:cubicBezTo>
                    <a:cubicBezTo>
                      <a:pt x="2166" y="2073"/>
                      <a:pt x="3484" y="2756"/>
                      <a:pt x="4493" y="2470"/>
                    </a:cubicBezTo>
                    <a:cubicBezTo>
                      <a:pt x="4663" y="2411"/>
                      <a:pt x="4865" y="2374"/>
                      <a:pt x="5089" y="2365"/>
                    </a:cubicBezTo>
                    <a:lnTo>
                      <a:pt x="4729" y="5423"/>
                    </a:lnTo>
                    <a:lnTo>
                      <a:pt x="5203" y="5915"/>
                    </a:lnTo>
                    <a:lnTo>
                      <a:pt x="5617" y="5423"/>
                    </a:lnTo>
                    <a:lnTo>
                      <a:pt x="5330" y="2373"/>
                    </a:lnTo>
                    <a:cubicBezTo>
                      <a:pt x="5531" y="2387"/>
                      <a:pt x="5725" y="2423"/>
                      <a:pt x="5890" y="2481"/>
                    </a:cubicBezTo>
                    <a:cubicBezTo>
                      <a:pt x="6894" y="2741"/>
                      <a:pt x="8187" y="2063"/>
                      <a:pt x="8681" y="1250"/>
                    </a:cubicBezTo>
                    <a:cubicBezTo>
                      <a:pt x="8795" y="1062"/>
                      <a:pt x="9038" y="1003"/>
                      <a:pt x="9224" y="1119"/>
                    </a:cubicBezTo>
                    <a:cubicBezTo>
                      <a:pt x="9410" y="1235"/>
                      <a:pt x="9468" y="1481"/>
                      <a:pt x="9353" y="1669"/>
                    </a:cubicBezTo>
                    <a:close/>
                    <a:moveTo>
                      <a:pt x="8844" y="4304"/>
                    </a:moveTo>
                    <a:cubicBezTo>
                      <a:pt x="8839" y="4303"/>
                      <a:pt x="8833" y="4303"/>
                      <a:pt x="8827" y="4302"/>
                    </a:cubicBezTo>
                    <a:lnTo>
                      <a:pt x="8900" y="5088"/>
                    </a:lnTo>
                    <a:lnTo>
                      <a:pt x="8793" y="5217"/>
                    </a:lnTo>
                    <a:lnTo>
                      <a:pt x="8671" y="5088"/>
                    </a:lnTo>
                    <a:lnTo>
                      <a:pt x="8763" y="4301"/>
                    </a:lnTo>
                    <a:cubicBezTo>
                      <a:pt x="8543" y="4286"/>
                      <a:pt x="8343" y="4195"/>
                      <a:pt x="7895" y="3770"/>
                    </a:cubicBezTo>
                    <a:cubicBezTo>
                      <a:pt x="7846" y="3723"/>
                      <a:pt x="7769" y="3725"/>
                      <a:pt x="7722" y="3776"/>
                    </a:cubicBezTo>
                    <a:cubicBezTo>
                      <a:pt x="7676" y="3826"/>
                      <a:pt x="7679" y="3906"/>
                      <a:pt x="7729" y="3953"/>
                    </a:cubicBezTo>
                    <a:cubicBezTo>
                      <a:pt x="8086" y="4293"/>
                      <a:pt x="8319" y="4456"/>
                      <a:pt x="8558" y="4519"/>
                    </a:cubicBezTo>
                    <a:cubicBezTo>
                      <a:pt x="8558" y="4523"/>
                      <a:pt x="8556" y="4527"/>
                      <a:pt x="8556" y="4530"/>
                    </a:cubicBezTo>
                    <a:lnTo>
                      <a:pt x="8505" y="5505"/>
                    </a:lnTo>
                    <a:lnTo>
                      <a:pt x="8378" y="6694"/>
                    </a:lnTo>
                    <a:cubicBezTo>
                      <a:pt x="8369" y="6780"/>
                      <a:pt x="8430" y="6857"/>
                      <a:pt x="8514" y="6867"/>
                    </a:cubicBezTo>
                    <a:cubicBezTo>
                      <a:pt x="8520" y="6867"/>
                      <a:pt x="8525" y="6867"/>
                      <a:pt x="8530" y="6867"/>
                    </a:cubicBezTo>
                    <a:cubicBezTo>
                      <a:pt x="8608" y="6867"/>
                      <a:pt x="8674" y="6808"/>
                      <a:pt x="8683" y="6728"/>
                    </a:cubicBezTo>
                    <a:lnTo>
                      <a:pt x="8815" y="5498"/>
                    </a:lnTo>
                    <a:lnTo>
                      <a:pt x="9012" y="6736"/>
                    </a:lnTo>
                    <a:cubicBezTo>
                      <a:pt x="9025" y="6813"/>
                      <a:pt x="9090" y="6868"/>
                      <a:pt x="9164" y="6868"/>
                    </a:cubicBezTo>
                    <a:cubicBezTo>
                      <a:pt x="9172" y="6868"/>
                      <a:pt x="9180" y="6867"/>
                      <a:pt x="9188" y="6866"/>
                    </a:cubicBezTo>
                    <a:cubicBezTo>
                      <a:pt x="9272" y="6852"/>
                      <a:pt x="9328" y="6771"/>
                      <a:pt x="9315" y="6686"/>
                    </a:cubicBezTo>
                    <a:lnTo>
                      <a:pt x="9119" y="5462"/>
                    </a:lnTo>
                    <a:cubicBezTo>
                      <a:pt x="9119" y="5461"/>
                      <a:pt x="9120" y="5460"/>
                      <a:pt x="9120" y="5459"/>
                    </a:cubicBezTo>
                    <a:lnTo>
                      <a:pt x="9046" y="4530"/>
                    </a:lnTo>
                    <a:cubicBezTo>
                      <a:pt x="9046" y="4526"/>
                      <a:pt x="9046" y="4522"/>
                      <a:pt x="9045" y="4518"/>
                    </a:cubicBezTo>
                    <a:cubicBezTo>
                      <a:pt x="9279" y="4456"/>
                      <a:pt x="9631" y="4296"/>
                      <a:pt x="9990" y="3953"/>
                    </a:cubicBezTo>
                    <a:cubicBezTo>
                      <a:pt x="10040" y="3906"/>
                      <a:pt x="10043" y="3826"/>
                      <a:pt x="9997" y="3776"/>
                    </a:cubicBezTo>
                    <a:cubicBezTo>
                      <a:pt x="9950" y="3725"/>
                      <a:pt x="9873" y="3723"/>
                      <a:pt x="9823" y="3770"/>
                    </a:cubicBezTo>
                    <a:cubicBezTo>
                      <a:pt x="9407" y="4166"/>
                      <a:pt x="9010" y="4290"/>
                      <a:pt x="8857" y="4300"/>
                    </a:cubicBezTo>
                    <a:cubicBezTo>
                      <a:pt x="8852" y="4300"/>
                      <a:pt x="8849" y="4303"/>
                      <a:pt x="8844" y="4304"/>
                    </a:cubicBezTo>
                    <a:close/>
                    <a:moveTo>
                      <a:pt x="8790" y="4263"/>
                    </a:moveTo>
                    <a:cubicBezTo>
                      <a:pt x="8949" y="4263"/>
                      <a:pt x="9078" y="4131"/>
                      <a:pt x="9078" y="3969"/>
                    </a:cubicBezTo>
                    <a:cubicBezTo>
                      <a:pt x="9078" y="3807"/>
                      <a:pt x="8949" y="3675"/>
                      <a:pt x="8790" y="3675"/>
                    </a:cubicBezTo>
                    <a:cubicBezTo>
                      <a:pt x="8631" y="3675"/>
                      <a:pt x="8503" y="3807"/>
                      <a:pt x="8503" y="3969"/>
                    </a:cubicBezTo>
                    <a:cubicBezTo>
                      <a:pt x="8503" y="4131"/>
                      <a:pt x="8631" y="4263"/>
                      <a:pt x="8790" y="4263"/>
                    </a:cubicBezTo>
                    <a:close/>
                    <a:moveTo>
                      <a:pt x="9514" y="6418"/>
                    </a:moveTo>
                    <a:cubicBezTo>
                      <a:pt x="9649" y="6475"/>
                      <a:pt x="9732" y="6548"/>
                      <a:pt x="9732" y="6629"/>
                    </a:cubicBezTo>
                    <a:cubicBezTo>
                      <a:pt x="9732" y="6745"/>
                      <a:pt x="9561" y="6846"/>
                      <a:pt x="9306" y="6903"/>
                    </a:cubicBezTo>
                    <a:cubicBezTo>
                      <a:pt x="9287" y="6910"/>
                      <a:pt x="9267" y="6915"/>
                      <a:pt x="9245" y="6917"/>
                    </a:cubicBezTo>
                    <a:cubicBezTo>
                      <a:pt x="9240" y="6918"/>
                      <a:pt x="9235" y="6918"/>
                      <a:pt x="9229" y="6918"/>
                    </a:cubicBezTo>
                    <a:cubicBezTo>
                      <a:pt x="9112" y="6939"/>
                      <a:pt x="8983" y="6952"/>
                      <a:pt x="8845" y="6952"/>
                    </a:cubicBezTo>
                    <a:cubicBezTo>
                      <a:pt x="8355" y="6952"/>
                      <a:pt x="7957" y="6807"/>
                      <a:pt x="7957" y="6629"/>
                    </a:cubicBezTo>
                    <a:cubicBezTo>
                      <a:pt x="7957" y="6542"/>
                      <a:pt x="8055" y="6463"/>
                      <a:pt x="8211" y="6405"/>
                    </a:cubicBezTo>
                    <a:lnTo>
                      <a:pt x="8222" y="6252"/>
                    </a:lnTo>
                    <a:cubicBezTo>
                      <a:pt x="7685" y="6340"/>
                      <a:pt x="7308" y="6534"/>
                      <a:pt x="7308" y="6762"/>
                    </a:cubicBezTo>
                    <a:cubicBezTo>
                      <a:pt x="7308" y="7072"/>
                      <a:pt x="8000" y="7324"/>
                      <a:pt x="8854" y="7324"/>
                    </a:cubicBezTo>
                    <a:cubicBezTo>
                      <a:pt x="9708" y="7324"/>
                      <a:pt x="10400" y="7072"/>
                      <a:pt x="10400" y="6762"/>
                    </a:cubicBezTo>
                    <a:cubicBezTo>
                      <a:pt x="10400" y="6535"/>
                      <a:pt x="10027" y="6342"/>
                      <a:pt x="9494" y="6253"/>
                    </a:cubicBezTo>
                    <a:lnTo>
                      <a:pt x="9514" y="6418"/>
                    </a:lnTo>
                    <a:close/>
                    <a:moveTo>
                      <a:pt x="1543" y="4300"/>
                    </a:moveTo>
                    <a:cubicBezTo>
                      <a:pt x="1391" y="4290"/>
                      <a:pt x="994" y="4166"/>
                      <a:pt x="577" y="3770"/>
                    </a:cubicBezTo>
                    <a:cubicBezTo>
                      <a:pt x="528" y="3723"/>
                      <a:pt x="450" y="3725"/>
                      <a:pt x="404" y="3776"/>
                    </a:cubicBezTo>
                    <a:cubicBezTo>
                      <a:pt x="358" y="3826"/>
                      <a:pt x="361" y="3906"/>
                      <a:pt x="411" y="3953"/>
                    </a:cubicBezTo>
                    <a:cubicBezTo>
                      <a:pt x="770" y="4296"/>
                      <a:pt x="1122" y="4456"/>
                      <a:pt x="1355" y="4518"/>
                    </a:cubicBezTo>
                    <a:cubicBezTo>
                      <a:pt x="1355" y="4522"/>
                      <a:pt x="1355" y="4526"/>
                      <a:pt x="1355" y="4530"/>
                    </a:cubicBezTo>
                    <a:lnTo>
                      <a:pt x="1281" y="5459"/>
                    </a:lnTo>
                    <a:cubicBezTo>
                      <a:pt x="1281" y="5460"/>
                      <a:pt x="1282" y="5461"/>
                      <a:pt x="1282" y="5462"/>
                    </a:cubicBezTo>
                    <a:lnTo>
                      <a:pt x="1086" y="6686"/>
                    </a:lnTo>
                    <a:cubicBezTo>
                      <a:pt x="1072" y="6771"/>
                      <a:pt x="1129" y="6852"/>
                      <a:pt x="1212" y="6866"/>
                    </a:cubicBezTo>
                    <a:cubicBezTo>
                      <a:pt x="1221" y="6867"/>
                      <a:pt x="1229" y="6867"/>
                      <a:pt x="1236" y="6867"/>
                    </a:cubicBezTo>
                    <a:cubicBezTo>
                      <a:pt x="1311" y="6867"/>
                      <a:pt x="1376" y="6813"/>
                      <a:pt x="1388" y="6736"/>
                    </a:cubicBezTo>
                    <a:lnTo>
                      <a:pt x="1586" y="5498"/>
                    </a:lnTo>
                    <a:lnTo>
                      <a:pt x="1718" y="6728"/>
                    </a:lnTo>
                    <a:cubicBezTo>
                      <a:pt x="1726" y="6808"/>
                      <a:pt x="1792" y="6867"/>
                      <a:pt x="1870" y="6867"/>
                    </a:cubicBezTo>
                    <a:cubicBezTo>
                      <a:pt x="1875" y="6867"/>
                      <a:pt x="1881" y="6867"/>
                      <a:pt x="1887" y="6867"/>
                    </a:cubicBezTo>
                    <a:cubicBezTo>
                      <a:pt x="1971" y="6857"/>
                      <a:pt x="2032" y="6780"/>
                      <a:pt x="2022" y="6694"/>
                    </a:cubicBezTo>
                    <a:lnTo>
                      <a:pt x="1895" y="5505"/>
                    </a:lnTo>
                    <a:lnTo>
                      <a:pt x="1845" y="4530"/>
                    </a:lnTo>
                    <a:cubicBezTo>
                      <a:pt x="1845" y="4527"/>
                      <a:pt x="1843" y="4523"/>
                      <a:pt x="1843" y="4519"/>
                    </a:cubicBezTo>
                    <a:cubicBezTo>
                      <a:pt x="2082" y="4456"/>
                      <a:pt x="2314" y="4293"/>
                      <a:pt x="2672" y="3953"/>
                    </a:cubicBezTo>
                    <a:cubicBezTo>
                      <a:pt x="2722" y="3906"/>
                      <a:pt x="2725" y="3826"/>
                      <a:pt x="2678" y="3776"/>
                    </a:cubicBezTo>
                    <a:cubicBezTo>
                      <a:pt x="2632" y="3725"/>
                      <a:pt x="2555" y="3722"/>
                      <a:pt x="2505" y="3770"/>
                    </a:cubicBezTo>
                    <a:cubicBezTo>
                      <a:pt x="2058" y="4195"/>
                      <a:pt x="1857" y="4286"/>
                      <a:pt x="1637" y="4301"/>
                    </a:cubicBezTo>
                    <a:lnTo>
                      <a:pt x="1730" y="5088"/>
                    </a:lnTo>
                    <a:lnTo>
                      <a:pt x="1608" y="5217"/>
                    </a:lnTo>
                    <a:lnTo>
                      <a:pt x="1501" y="5088"/>
                    </a:lnTo>
                    <a:lnTo>
                      <a:pt x="1574" y="4302"/>
                    </a:lnTo>
                    <a:cubicBezTo>
                      <a:pt x="1568" y="4303"/>
                      <a:pt x="1562" y="4303"/>
                      <a:pt x="1557" y="4304"/>
                    </a:cubicBezTo>
                    <a:cubicBezTo>
                      <a:pt x="1552" y="4303"/>
                      <a:pt x="1548" y="4300"/>
                      <a:pt x="1543" y="4300"/>
                    </a:cubicBezTo>
                    <a:close/>
                    <a:moveTo>
                      <a:pt x="1898" y="3969"/>
                    </a:moveTo>
                    <a:cubicBezTo>
                      <a:pt x="1898" y="3807"/>
                      <a:pt x="1769" y="3675"/>
                      <a:pt x="1610" y="3675"/>
                    </a:cubicBezTo>
                    <a:cubicBezTo>
                      <a:pt x="1452" y="3675"/>
                      <a:pt x="1323" y="3807"/>
                      <a:pt x="1323" y="3969"/>
                    </a:cubicBezTo>
                    <a:cubicBezTo>
                      <a:pt x="1323" y="4131"/>
                      <a:pt x="1452" y="4263"/>
                      <a:pt x="1610" y="4263"/>
                    </a:cubicBezTo>
                    <a:cubicBezTo>
                      <a:pt x="1769" y="4263"/>
                      <a:pt x="1898" y="4131"/>
                      <a:pt x="1898" y="3969"/>
                    </a:cubicBezTo>
                    <a:close/>
                    <a:moveTo>
                      <a:pt x="906" y="6253"/>
                    </a:moveTo>
                    <a:cubicBezTo>
                      <a:pt x="373" y="6342"/>
                      <a:pt x="0" y="6535"/>
                      <a:pt x="0" y="6762"/>
                    </a:cubicBezTo>
                    <a:cubicBezTo>
                      <a:pt x="0" y="7072"/>
                      <a:pt x="693" y="7324"/>
                      <a:pt x="1547" y="7324"/>
                    </a:cubicBezTo>
                    <a:cubicBezTo>
                      <a:pt x="2401" y="7324"/>
                      <a:pt x="3093" y="7072"/>
                      <a:pt x="3093" y="6762"/>
                    </a:cubicBezTo>
                    <a:cubicBezTo>
                      <a:pt x="3093" y="6534"/>
                      <a:pt x="2716" y="6340"/>
                      <a:pt x="2178" y="6252"/>
                    </a:cubicBezTo>
                    <a:lnTo>
                      <a:pt x="2189" y="6405"/>
                    </a:lnTo>
                    <a:cubicBezTo>
                      <a:pt x="2346" y="6463"/>
                      <a:pt x="2444" y="6542"/>
                      <a:pt x="2444" y="6629"/>
                    </a:cubicBezTo>
                    <a:cubicBezTo>
                      <a:pt x="2444" y="6807"/>
                      <a:pt x="2046" y="6952"/>
                      <a:pt x="1556" y="6952"/>
                    </a:cubicBezTo>
                    <a:cubicBezTo>
                      <a:pt x="1418" y="6952"/>
                      <a:pt x="1289" y="6939"/>
                      <a:pt x="1172" y="6918"/>
                    </a:cubicBezTo>
                    <a:cubicBezTo>
                      <a:pt x="1166" y="6918"/>
                      <a:pt x="1161" y="6918"/>
                      <a:pt x="1155" y="6917"/>
                    </a:cubicBezTo>
                    <a:cubicBezTo>
                      <a:pt x="1134" y="6915"/>
                      <a:pt x="1114" y="6910"/>
                      <a:pt x="1095" y="6903"/>
                    </a:cubicBezTo>
                    <a:cubicBezTo>
                      <a:pt x="840" y="6846"/>
                      <a:pt x="669" y="6745"/>
                      <a:pt x="669" y="6629"/>
                    </a:cubicBezTo>
                    <a:cubicBezTo>
                      <a:pt x="669" y="6548"/>
                      <a:pt x="751" y="6475"/>
                      <a:pt x="887" y="6418"/>
                    </a:cubicBezTo>
                    <a:lnTo>
                      <a:pt x="906" y="6253"/>
                    </a:lnTo>
                    <a:close/>
                  </a:path>
                </a:pathLst>
              </a:custGeom>
              <a:solidFill>
                <a:schemeClr val="bg1">
                  <a:lumMod val="75000"/>
                </a:schemeClr>
              </a:solidFill>
              <a:ln>
                <a:noFill/>
              </a:ln>
            </p:spPr>
            <p:txBody>
              <a:bodyPr wrap="square" lIns="91440" tIns="45720" rIns="91440" bIns="45720" anchor="ctr">
                <a:normAutofit fontScale="92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dirty="0">
                  <a:cs typeface="+mn-ea"/>
                  <a:sym typeface="+mn-lt"/>
                </a:endParaRPr>
              </a:p>
            </p:txBody>
          </p:sp>
        </p:grpSp>
        <p:sp>
          <p:nvSpPr>
            <p:cNvPr id="33" name="îSľíḑe"/>
            <p:cNvSpPr txBox="1"/>
            <p:nvPr/>
          </p:nvSpPr>
          <p:spPr>
            <a:xfrm>
              <a:off x="6715113" y="5414011"/>
              <a:ext cx="1546852" cy="466375"/>
            </a:xfrm>
            <a:prstGeom prst="rect">
              <a:avLst/>
            </a:prstGeom>
            <a:noFill/>
          </p:spPr>
          <p:txBody>
            <a:bodyPr wrap="square" rtlCol="0" anchor="ctr">
              <a:normAutofit/>
            </a:bodyPr>
            <a:lstStyle/>
            <a:p>
              <a:pPr algn="ctr"/>
              <a:r>
                <a:rPr lang="en-US" altLang="zh-CN" sz="1200" dirty="0">
                  <a:cs typeface="+mn-ea"/>
                  <a:sym typeface="+mn-lt"/>
                </a:rPr>
                <a:t>…Text</a:t>
              </a:r>
              <a:endParaRPr lang="id-ID" sz="1200" dirty="0">
                <a:cs typeface="+mn-ea"/>
                <a:sym typeface="+mn-lt"/>
              </a:endParaRPr>
            </a:p>
          </p:txBody>
        </p:sp>
      </p:grpSp>
      <p:grpSp>
        <p:nvGrpSpPr>
          <p:cNvPr id="36" name="î$liďe"/>
          <p:cNvGrpSpPr/>
          <p:nvPr/>
        </p:nvGrpSpPr>
        <p:grpSpPr>
          <a:xfrm>
            <a:off x="8969408" y="5077442"/>
            <a:ext cx="1509780" cy="1259364"/>
            <a:chOff x="6715113" y="4590099"/>
            <a:chExt cx="1546852" cy="1290287"/>
          </a:xfrm>
        </p:grpSpPr>
        <p:grpSp>
          <p:nvGrpSpPr>
            <p:cNvPr id="37" name="i$ḷídè"/>
            <p:cNvGrpSpPr/>
            <p:nvPr/>
          </p:nvGrpSpPr>
          <p:grpSpPr>
            <a:xfrm>
              <a:off x="7105461" y="4590099"/>
              <a:ext cx="766156" cy="766156"/>
              <a:chOff x="3772213" y="1932504"/>
              <a:chExt cx="766156" cy="766156"/>
            </a:xfrm>
          </p:grpSpPr>
          <p:sp>
            <p:nvSpPr>
              <p:cNvPr id="39" name="iṥļïḓé"/>
              <p:cNvSpPr/>
              <p:nvPr/>
            </p:nvSpPr>
            <p:spPr>
              <a:xfrm>
                <a:off x="3772213" y="1932504"/>
                <a:ext cx="766156" cy="766156"/>
              </a:xfrm>
              <a:prstGeom prst="ellipse">
                <a:avLst/>
              </a:prstGeom>
              <a:solidFill>
                <a:schemeClr val="bg1"/>
              </a:solidFill>
              <a:ln w="38100" cap="rnd">
                <a:solidFill>
                  <a:schemeClr val="bg1">
                    <a:lumMod val="75000"/>
                  </a:schemeClr>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tx1"/>
                  </a:solidFill>
                  <a:cs typeface="+mn-ea"/>
                  <a:sym typeface="+mn-lt"/>
                </a:endParaRPr>
              </a:p>
            </p:txBody>
          </p:sp>
          <p:sp>
            <p:nvSpPr>
              <p:cNvPr id="40" name="îṥliḓe"/>
              <p:cNvSpPr/>
              <p:nvPr/>
            </p:nvSpPr>
            <p:spPr bwMode="auto">
              <a:xfrm>
                <a:off x="3988112" y="2144371"/>
                <a:ext cx="334358" cy="342421"/>
              </a:xfrm>
              <a:custGeom>
                <a:avLst/>
                <a:gdLst>
                  <a:gd name="T0" fmla="*/ 1547 w 10400"/>
                  <a:gd name="T1" fmla="*/ 9330 h 10667"/>
                  <a:gd name="T2" fmla="*/ 3077 w 10400"/>
                  <a:gd name="T3" fmla="*/ 9013 h 10667"/>
                  <a:gd name="T4" fmla="*/ 6114 w 10400"/>
                  <a:gd name="T5" fmla="*/ 9700 h 10667"/>
                  <a:gd name="T6" fmla="*/ 6806 w 10400"/>
                  <a:gd name="T7" fmla="*/ 8539 h 10667"/>
                  <a:gd name="T8" fmla="*/ 4079 w 10400"/>
                  <a:gd name="T9" fmla="*/ 1127 h 10667"/>
                  <a:gd name="T10" fmla="*/ 5193 w 10400"/>
                  <a:gd name="T11" fmla="*/ 2254 h 10667"/>
                  <a:gd name="T12" fmla="*/ 6352 w 10400"/>
                  <a:gd name="T13" fmla="*/ 3340 h 10667"/>
                  <a:gd name="T14" fmla="*/ 6296 w 10400"/>
                  <a:gd name="T15" fmla="*/ 5841 h 10667"/>
                  <a:gd name="T16" fmla="*/ 5318 w 10400"/>
                  <a:gd name="T17" fmla="*/ 6578 h 10667"/>
                  <a:gd name="T18" fmla="*/ 4851 w 10400"/>
                  <a:gd name="T19" fmla="*/ 10126 h 10667"/>
                  <a:gd name="T20" fmla="*/ 4154 w 10400"/>
                  <a:gd name="T21" fmla="*/ 5500 h 10667"/>
                  <a:gd name="T22" fmla="*/ 993 w 10400"/>
                  <a:gd name="T23" fmla="*/ 1669 h 10667"/>
                  <a:gd name="T24" fmla="*/ 4493 w 10400"/>
                  <a:gd name="T25" fmla="*/ 2470 h 10667"/>
                  <a:gd name="T26" fmla="*/ 5203 w 10400"/>
                  <a:gd name="T27" fmla="*/ 5915 h 10667"/>
                  <a:gd name="T28" fmla="*/ 5890 w 10400"/>
                  <a:gd name="T29" fmla="*/ 2481 h 10667"/>
                  <a:gd name="T30" fmla="*/ 9353 w 10400"/>
                  <a:gd name="T31" fmla="*/ 1669 h 10667"/>
                  <a:gd name="T32" fmla="*/ 8900 w 10400"/>
                  <a:gd name="T33" fmla="*/ 5088 h 10667"/>
                  <a:gd name="T34" fmla="*/ 8763 w 10400"/>
                  <a:gd name="T35" fmla="*/ 4301 h 10667"/>
                  <a:gd name="T36" fmla="*/ 7729 w 10400"/>
                  <a:gd name="T37" fmla="*/ 3953 h 10667"/>
                  <a:gd name="T38" fmla="*/ 8505 w 10400"/>
                  <a:gd name="T39" fmla="*/ 5505 h 10667"/>
                  <a:gd name="T40" fmla="*/ 8530 w 10400"/>
                  <a:gd name="T41" fmla="*/ 6867 h 10667"/>
                  <a:gd name="T42" fmla="*/ 9012 w 10400"/>
                  <a:gd name="T43" fmla="*/ 6736 h 10667"/>
                  <a:gd name="T44" fmla="*/ 9315 w 10400"/>
                  <a:gd name="T45" fmla="*/ 6686 h 10667"/>
                  <a:gd name="T46" fmla="*/ 9046 w 10400"/>
                  <a:gd name="T47" fmla="*/ 4530 h 10667"/>
                  <a:gd name="T48" fmla="*/ 9997 w 10400"/>
                  <a:gd name="T49" fmla="*/ 3776 h 10667"/>
                  <a:gd name="T50" fmla="*/ 8844 w 10400"/>
                  <a:gd name="T51" fmla="*/ 4304 h 10667"/>
                  <a:gd name="T52" fmla="*/ 8790 w 10400"/>
                  <a:gd name="T53" fmla="*/ 3675 h 10667"/>
                  <a:gd name="T54" fmla="*/ 9514 w 10400"/>
                  <a:gd name="T55" fmla="*/ 6418 h 10667"/>
                  <a:gd name="T56" fmla="*/ 9245 w 10400"/>
                  <a:gd name="T57" fmla="*/ 6917 h 10667"/>
                  <a:gd name="T58" fmla="*/ 7957 w 10400"/>
                  <a:gd name="T59" fmla="*/ 6629 h 10667"/>
                  <a:gd name="T60" fmla="*/ 7308 w 10400"/>
                  <a:gd name="T61" fmla="*/ 6762 h 10667"/>
                  <a:gd name="T62" fmla="*/ 9494 w 10400"/>
                  <a:gd name="T63" fmla="*/ 6253 h 10667"/>
                  <a:gd name="T64" fmla="*/ 577 w 10400"/>
                  <a:gd name="T65" fmla="*/ 3770 h 10667"/>
                  <a:gd name="T66" fmla="*/ 1355 w 10400"/>
                  <a:gd name="T67" fmla="*/ 4518 h 10667"/>
                  <a:gd name="T68" fmla="*/ 1282 w 10400"/>
                  <a:gd name="T69" fmla="*/ 5462 h 10667"/>
                  <a:gd name="T70" fmla="*/ 1236 w 10400"/>
                  <a:gd name="T71" fmla="*/ 6867 h 10667"/>
                  <a:gd name="T72" fmla="*/ 1718 w 10400"/>
                  <a:gd name="T73" fmla="*/ 6728 h 10667"/>
                  <a:gd name="T74" fmla="*/ 2022 w 10400"/>
                  <a:gd name="T75" fmla="*/ 6694 h 10667"/>
                  <a:gd name="T76" fmla="*/ 1843 w 10400"/>
                  <a:gd name="T77" fmla="*/ 4519 h 10667"/>
                  <a:gd name="T78" fmla="*/ 2505 w 10400"/>
                  <a:gd name="T79" fmla="*/ 3770 h 10667"/>
                  <a:gd name="T80" fmla="*/ 1608 w 10400"/>
                  <a:gd name="T81" fmla="*/ 5217 h 10667"/>
                  <a:gd name="T82" fmla="*/ 1557 w 10400"/>
                  <a:gd name="T83" fmla="*/ 4304 h 10667"/>
                  <a:gd name="T84" fmla="*/ 1610 w 10400"/>
                  <a:gd name="T85" fmla="*/ 3675 h 10667"/>
                  <a:gd name="T86" fmla="*/ 1898 w 10400"/>
                  <a:gd name="T87" fmla="*/ 3969 h 10667"/>
                  <a:gd name="T88" fmla="*/ 1547 w 10400"/>
                  <a:gd name="T89" fmla="*/ 7324 h 10667"/>
                  <a:gd name="T90" fmla="*/ 2189 w 10400"/>
                  <a:gd name="T91" fmla="*/ 6405 h 10667"/>
                  <a:gd name="T92" fmla="*/ 1172 w 10400"/>
                  <a:gd name="T93" fmla="*/ 6918 h 10667"/>
                  <a:gd name="T94" fmla="*/ 669 w 10400"/>
                  <a:gd name="T95" fmla="*/ 6629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00" h="10667">
                    <a:moveTo>
                      <a:pt x="8838" y="9330"/>
                    </a:moveTo>
                    <a:cubicBezTo>
                      <a:pt x="8838" y="10067"/>
                      <a:pt x="7206" y="10667"/>
                      <a:pt x="5192" y="10667"/>
                    </a:cubicBezTo>
                    <a:cubicBezTo>
                      <a:pt x="3180" y="10667"/>
                      <a:pt x="1547" y="10067"/>
                      <a:pt x="1547" y="9330"/>
                    </a:cubicBezTo>
                    <a:cubicBezTo>
                      <a:pt x="1547" y="8797"/>
                      <a:pt x="2406" y="8341"/>
                      <a:pt x="3638" y="8128"/>
                    </a:cubicBezTo>
                    <a:lnTo>
                      <a:pt x="3638" y="8495"/>
                    </a:lnTo>
                    <a:cubicBezTo>
                      <a:pt x="3293" y="8632"/>
                      <a:pt x="3077" y="8813"/>
                      <a:pt x="3077" y="9013"/>
                    </a:cubicBezTo>
                    <a:cubicBezTo>
                      <a:pt x="3077" y="9437"/>
                      <a:pt x="4015" y="9781"/>
                      <a:pt x="5171" y="9781"/>
                    </a:cubicBezTo>
                    <a:cubicBezTo>
                      <a:pt x="5497" y="9781"/>
                      <a:pt x="5802" y="9751"/>
                      <a:pt x="6077" y="9703"/>
                    </a:cubicBezTo>
                    <a:cubicBezTo>
                      <a:pt x="6090" y="9702"/>
                      <a:pt x="6102" y="9702"/>
                      <a:pt x="6114" y="9700"/>
                    </a:cubicBezTo>
                    <a:cubicBezTo>
                      <a:pt x="6165" y="9694"/>
                      <a:pt x="6212" y="9682"/>
                      <a:pt x="6259" y="9666"/>
                    </a:cubicBezTo>
                    <a:cubicBezTo>
                      <a:pt x="6859" y="9531"/>
                      <a:pt x="7264" y="9290"/>
                      <a:pt x="7264" y="9013"/>
                    </a:cubicBezTo>
                    <a:cubicBezTo>
                      <a:pt x="7264" y="8834"/>
                      <a:pt x="7090" y="8669"/>
                      <a:pt x="6806" y="8539"/>
                    </a:cubicBezTo>
                    <a:lnTo>
                      <a:pt x="6806" y="8137"/>
                    </a:lnTo>
                    <a:cubicBezTo>
                      <a:pt x="8006" y="8356"/>
                      <a:pt x="8838" y="8805"/>
                      <a:pt x="8838" y="9330"/>
                    </a:cubicBezTo>
                    <a:close/>
                    <a:moveTo>
                      <a:pt x="4079" y="1127"/>
                    </a:moveTo>
                    <a:cubicBezTo>
                      <a:pt x="4079" y="504"/>
                      <a:pt x="4578" y="0"/>
                      <a:pt x="5193" y="0"/>
                    </a:cubicBezTo>
                    <a:cubicBezTo>
                      <a:pt x="5807" y="0"/>
                      <a:pt x="6305" y="504"/>
                      <a:pt x="6305" y="1127"/>
                    </a:cubicBezTo>
                    <a:cubicBezTo>
                      <a:pt x="6305" y="1750"/>
                      <a:pt x="5807" y="2254"/>
                      <a:pt x="5193" y="2254"/>
                    </a:cubicBezTo>
                    <a:cubicBezTo>
                      <a:pt x="4578" y="2254"/>
                      <a:pt x="4079" y="1750"/>
                      <a:pt x="4079" y="1127"/>
                    </a:cubicBezTo>
                    <a:close/>
                    <a:moveTo>
                      <a:pt x="9353" y="1669"/>
                    </a:moveTo>
                    <a:cubicBezTo>
                      <a:pt x="8800" y="2578"/>
                      <a:pt x="7557" y="3340"/>
                      <a:pt x="6352" y="3340"/>
                    </a:cubicBezTo>
                    <a:cubicBezTo>
                      <a:pt x="6274" y="3340"/>
                      <a:pt x="6196" y="3336"/>
                      <a:pt x="6118" y="3330"/>
                    </a:cubicBezTo>
                    <a:cubicBezTo>
                      <a:pt x="6142" y="3615"/>
                      <a:pt x="6252" y="4928"/>
                      <a:pt x="6282" y="5755"/>
                    </a:cubicBezTo>
                    <a:cubicBezTo>
                      <a:pt x="6288" y="5783"/>
                      <a:pt x="6294" y="5811"/>
                      <a:pt x="6296" y="5841"/>
                    </a:cubicBezTo>
                    <a:lnTo>
                      <a:pt x="6568" y="10087"/>
                    </a:lnTo>
                    <a:cubicBezTo>
                      <a:pt x="6586" y="10373"/>
                      <a:pt x="5564" y="10428"/>
                      <a:pt x="5546" y="10154"/>
                    </a:cubicBezTo>
                    <a:lnTo>
                      <a:pt x="5318" y="6578"/>
                    </a:lnTo>
                    <a:cubicBezTo>
                      <a:pt x="5280" y="6574"/>
                      <a:pt x="5244" y="6567"/>
                      <a:pt x="5206" y="6567"/>
                    </a:cubicBezTo>
                    <a:cubicBezTo>
                      <a:pt x="5174" y="6567"/>
                      <a:pt x="5136" y="6577"/>
                      <a:pt x="5099" y="6587"/>
                    </a:cubicBezTo>
                    <a:lnTo>
                      <a:pt x="4851" y="10126"/>
                    </a:lnTo>
                    <a:cubicBezTo>
                      <a:pt x="4832" y="10398"/>
                      <a:pt x="3810" y="10338"/>
                      <a:pt x="3830" y="10052"/>
                    </a:cubicBezTo>
                    <a:lnTo>
                      <a:pt x="4144" y="5559"/>
                    </a:lnTo>
                    <a:cubicBezTo>
                      <a:pt x="4146" y="5538"/>
                      <a:pt x="4150" y="5520"/>
                      <a:pt x="4154" y="5500"/>
                    </a:cubicBezTo>
                    <a:cubicBezTo>
                      <a:pt x="4199" y="4432"/>
                      <a:pt x="4252" y="3400"/>
                      <a:pt x="4257" y="3326"/>
                    </a:cubicBezTo>
                    <a:cubicBezTo>
                      <a:pt x="4169" y="3334"/>
                      <a:pt x="4081" y="3340"/>
                      <a:pt x="3994" y="3340"/>
                    </a:cubicBezTo>
                    <a:cubicBezTo>
                      <a:pt x="2788" y="3340"/>
                      <a:pt x="1546" y="2578"/>
                      <a:pt x="993" y="1669"/>
                    </a:cubicBezTo>
                    <a:cubicBezTo>
                      <a:pt x="879" y="1481"/>
                      <a:pt x="936" y="1235"/>
                      <a:pt x="1122" y="1120"/>
                    </a:cubicBezTo>
                    <a:cubicBezTo>
                      <a:pt x="1308" y="1003"/>
                      <a:pt x="1551" y="1062"/>
                      <a:pt x="1665" y="1250"/>
                    </a:cubicBezTo>
                    <a:cubicBezTo>
                      <a:pt x="2166" y="2073"/>
                      <a:pt x="3484" y="2756"/>
                      <a:pt x="4493" y="2470"/>
                    </a:cubicBezTo>
                    <a:cubicBezTo>
                      <a:pt x="4663" y="2411"/>
                      <a:pt x="4865" y="2374"/>
                      <a:pt x="5089" y="2365"/>
                    </a:cubicBezTo>
                    <a:lnTo>
                      <a:pt x="4729" y="5423"/>
                    </a:lnTo>
                    <a:lnTo>
                      <a:pt x="5203" y="5915"/>
                    </a:lnTo>
                    <a:lnTo>
                      <a:pt x="5617" y="5423"/>
                    </a:lnTo>
                    <a:lnTo>
                      <a:pt x="5330" y="2373"/>
                    </a:lnTo>
                    <a:cubicBezTo>
                      <a:pt x="5531" y="2387"/>
                      <a:pt x="5725" y="2423"/>
                      <a:pt x="5890" y="2481"/>
                    </a:cubicBezTo>
                    <a:cubicBezTo>
                      <a:pt x="6894" y="2741"/>
                      <a:pt x="8187" y="2063"/>
                      <a:pt x="8681" y="1250"/>
                    </a:cubicBezTo>
                    <a:cubicBezTo>
                      <a:pt x="8795" y="1062"/>
                      <a:pt x="9038" y="1003"/>
                      <a:pt x="9224" y="1119"/>
                    </a:cubicBezTo>
                    <a:cubicBezTo>
                      <a:pt x="9410" y="1235"/>
                      <a:pt x="9468" y="1481"/>
                      <a:pt x="9353" y="1669"/>
                    </a:cubicBezTo>
                    <a:close/>
                    <a:moveTo>
                      <a:pt x="8844" y="4304"/>
                    </a:moveTo>
                    <a:cubicBezTo>
                      <a:pt x="8839" y="4303"/>
                      <a:pt x="8833" y="4303"/>
                      <a:pt x="8827" y="4302"/>
                    </a:cubicBezTo>
                    <a:lnTo>
                      <a:pt x="8900" y="5088"/>
                    </a:lnTo>
                    <a:lnTo>
                      <a:pt x="8793" y="5217"/>
                    </a:lnTo>
                    <a:lnTo>
                      <a:pt x="8671" y="5088"/>
                    </a:lnTo>
                    <a:lnTo>
                      <a:pt x="8763" y="4301"/>
                    </a:lnTo>
                    <a:cubicBezTo>
                      <a:pt x="8543" y="4286"/>
                      <a:pt x="8343" y="4195"/>
                      <a:pt x="7895" y="3770"/>
                    </a:cubicBezTo>
                    <a:cubicBezTo>
                      <a:pt x="7846" y="3723"/>
                      <a:pt x="7769" y="3725"/>
                      <a:pt x="7722" y="3776"/>
                    </a:cubicBezTo>
                    <a:cubicBezTo>
                      <a:pt x="7676" y="3826"/>
                      <a:pt x="7679" y="3906"/>
                      <a:pt x="7729" y="3953"/>
                    </a:cubicBezTo>
                    <a:cubicBezTo>
                      <a:pt x="8086" y="4293"/>
                      <a:pt x="8319" y="4456"/>
                      <a:pt x="8558" y="4519"/>
                    </a:cubicBezTo>
                    <a:cubicBezTo>
                      <a:pt x="8558" y="4523"/>
                      <a:pt x="8556" y="4527"/>
                      <a:pt x="8556" y="4530"/>
                    </a:cubicBezTo>
                    <a:lnTo>
                      <a:pt x="8505" y="5505"/>
                    </a:lnTo>
                    <a:lnTo>
                      <a:pt x="8378" y="6694"/>
                    </a:lnTo>
                    <a:cubicBezTo>
                      <a:pt x="8369" y="6780"/>
                      <a:pt x="8430" y="6857"/>
                      <a:pt x="8514" y="6867"/>
                    </a:cubicBezTo>
                    <a:cubicBezTo>
                      <a:pt x="8520" y="6867"/>
                      <a:pt x="8525" y="6867"/>
                      <a:pt x="8530" y="6867"/>
                    </a:cubicBezTo>
                    <a:cubicBezTo>
                      <a:pt x="8608" y="6867"/>
                      <a:pt x="8674" y="6808"/>
                      <a:pt x="8683" y="6728"/>
                    </a:cubicBezTo>
                    <a:lnTo>
                      <a:pt x="8815" y="5498"/>
                    </a:lnTo>
                    <a:lnTo>
                      <a:pt x="9012" y="6736"/>
                    </a:lnTo>
                    <a:cubicBezTo>
                      <a:pt x="9025" y="6813"/>
                      <a:pt x="9090" y="6868"/>
                      <a:pt x="9164" y="6868"/>
                    </a:cubicBezTo>
                    <a:cubicBezTo>
                      <a:pt x="9172" y="6868"/>
                      <a:pt x="9180" y="6867"/>
                      <a:pt x="9188" y="6866"/>
                    </a:cubicBezTo>
                    <a:cubicBezTo>
                      <a:pt x="9272" y="6852"/>
                      <a:pt x="9328" y="6771"/>
                      <a:pt x="9315" y="6686"/>
                    </a:cubicBezTo>
                    <a:lnTo>
                      <a:pt x="9119" y="5462"/>
                    </a:lnTo>
                    <a:cubicBezTo>
                      <a:pt x="9119" y="5461"/>
                      <a:pt x="9120" y="5460"/>
                      <a:pt x="9120" y="5459"/>
                    </a:cubicBezTo>
                    <a:lnTo>
                      <a:pt x="9046" y="4530"/>
                    </a:lnTo>
                    <a:cubicBezTo>
                      <a:pt x="9046" y="4526"/>
                      <a:pt x="9046" y="4522"/>
                      <a:pt x="9045" y="4518"/>
                    </a:cubicBezTo>
                    <a:cubicBezTo>
                      <a:pt x="9279" y="4456"/>
                      <a:pt x="9631" y="4296"/>
                      <a:pt x="9990" y="3953"/>
                    </a:cubicBezTo>
                    <a:cubicBezTo>
                      <a:pt x="10040" y="3906"/>
                      <a:pt x="10043" y="3826"/>
                      <a:pt x="9997" y="3776"/>
                    </a:cubicBezTo>
                    <a:cubicBezTo>
                      <a:pt x="9950" y="3725"/>
                      <a:pt x="9873" y="3723"/>
                      <a:pt x="9823" y="3770"/>
                    </a:cubicBezTo>
                    <a:cubicBezTo>
                      <a:pt x="9407" y="4166"/>
                      <a:pt x="9010" y="4290"/>
                      <a:pt x="8857" y="4300"/>
                    </a:cubicBezTo>
                    <a:cubicBezTo>
                      <a:pt x="8852" y="4300"/>
                      <a:pt x="8849" y="4303"/>
                      <a:pt x="8844" y="4304"/>
                    </a:cubicBezTo>
                    <a:close/>
                    <a:moveTo>
                      <a:pt x="8790" y="4263"/>
                    </a:moveTo>
                    <a:cubicBezTo>
                      <a:pt x="8949" y="4263"/>
                      <a:pt x="9078" y="4131"/>
                      <a:pt x="9078" y="3969"/>
                    </a:cubicBezTo>
                    <a:cubicBezTo>
                      <a:pt x="9078" y="3807"/>
                      <a:pt x="8949" y="3675"/>
                      <a:pt x="8790" y="3675"/>
                    </a:cubicBezTo>
                    <a:cubicBezTo>
                      <a:pt x="8631" y="3675"/>
                      <a:pt x="8503" y="3807"/>
                      <a:pt x="8503" y="3969"/>
                    </a:cubicBezTo>
                    <a:cubicBezTo>
                      <a:pt x="8503" y="4131"/>
                      <a:pt x="8631" y="4263"/>
                      <a:pt x="8790" y="4263"/>
                    </a:cubicBezTo>
                    <a:close/>
                    <a:moveTo>
                      <a:pt x="9514" y="6418"/>
                    </a:moveTo>
                    <a:cubicBezTo>
                      <a:pt x="9649" y="6475"/>
                      <a:pt x="9732" y="6548"/>
                      <a:pt x="9732" y="6629"/>
                    </a:cubicBezTo>
                    <a:cubicBezTo>
                      <a:pt x="9732" y="6745"/>
                      <a:pt x="9561" y="6846"/>
                      <a:pt x="9306" y="6903"/>
                    </a:cubicBezTo>
                    <a:cubicBezTo>
                      <a:pt x="9287" y="6910"/>
                      <a:pt x="9267" y="6915"/>
                      <a:pt x="9245" y="6917"/>
                    </a:cubicBezTo>
                    <a:cubicBezTo>
                      <a:pt x="9240" y="6918"/>
                      <a:pt x="9235" y="6918"/>
                      <a:pt x="9229" y="6918"/>
                    </a:cubicBezTo>
                    <a:cubicBezTo>
                      <a:pt x="9112" y="6939"/>
                      <a:pt x="8983" y="6952"/>
                      <a:pt x="8845" y="6952"/>
                    </a:cubicBezTo>
                    <a:cubicBezTo>
                      <a:pt x="8355" y="6952"/>
                      <a:pt x="7957" y="6807"/>
                      <a:pt x="7957" y="6629"/>
                    </a:cubicBezTo>
                    <a:cubicBezTo>
                      <a:pt x="7957" y="6542"/>
                      <a:pt x="8055" y="6463"/>
                      <a:pt x="8211" y="6405"/>
                    </a:cubicBezTo>
                    <a:lnTo>
                      <a:pt x="8222" y="6252"/>
                    </a:lnTo>
                    <a:cubicBezTo>
                      <a:pt x="7685" y="6340"/>
                      <a:pt x="7308" y="6534"/>
                      <a:pt x="7308" y="6762"/>
                    </a:cubicBezTo>
                    <a:cubicBezTo>
                      <a:pt x="7308" y="7072"/>
                      <a:pt x="8000" y="7324"/>
                      <a:pt x="8854" y="7324"/>
                    </a:cubicBezTo>
                    <a:cubicBezTo>
                      <a:pt x="9708" y="7324"/>
                      <a:pt x="10400" y="7072"/>
                      <a:pt x="10400" y="6762"/>
                    </a:cubicBezTo>
                    <a:cubicBezTo>
                      <a:pt x="10400" y="6535"/>
                      <a:pt x="10027" y="6342"/>
                      <a:pt x="9494" y="6253"/>
                    </a:cubicBezTo>
                    <a:lnTo>
                      <a:pt x="9514" y="6418"/>
                    </a:lnTo>
                    <a:close/>
                    <a:moveTo>
                      <a:pt x="1543" y="4300"/>
                    </a:moveTo>
                    <a:cubicBezTo>
                      <a:pt x="1391" y="4290"/>
                      <a:pt x="994" y="4166"/>
                      <a:pt x="577" y="3770"/>
                    </a:cubicBezTo>
                    <a:cubicBezTo>
                      <a:pt x="528" y="3723"/>
                      <a:pt x="450" y="3725"/>
                      <a:pt x="404" y="3776"/>
                    </a:cubicBezTo>
                    <a:cubicBezTo>
                      <a:pt x="358" y="3826"/>
                      <a:pt x="361" y="3906"/>
                      <a:pt x="411" y="3953"/>
                    </a:cubicBezTo>
                    <a:cubicBezTo>
                      <a:pt x="770" y="4296"/>
                      <a:pt x="1122" y="4456"/>
                      <a:pt x="1355" y="4518"/>
                    </a:cubicBezTo>
                    <a:cubicBezTo>
                      <a:pt x="1355" y="4522"/>
                      <a:pt x="1355" y="4526"/>
                      <a:pt x="1355" y="4530"/>
                    </a:cubicBezTo>
                    <a:lnTo>
                      <a:pt x="1281" y="5459"/>
                    </a:lnTo>
                    <a:cubicBezTo>
                      <a:pt x="1281" y="5460"/>
                      <a:pt x="1282" y="5461"/>
                      <a:pt x="1282" y="5462"/>
                    </a:cubicBezTo>
                    <a:lnTo>
                      <a:pt x="1086" y="6686"/>
                    </a:lnTo>
                    <a:cubicBezTo>
                      <a:pt x="1072" y="6771"/>
                      <a:pt x="1129" y="6852"/>
                      <a:pt x="1212" y="6866"/>
                    </a:cubicBezTo>
                    <a:cubicBezTo>
                      <a:pt x="1221" y="6867"/>
                      <a:pt x="1229" y="6867"/>
                      <a:pt x="1236" y="6867"/>
                    </a:cubicBezTo>
                    <a:cubicBezTo>
                      <a:pt x="1311" y="6867"/>
                      <a:pt x="1376" y="6813"/>
                      <a:pt x="1388" y="6736"/>
                    </a:cubicBezTo>
                    <a:lnTo>
                      <a:pt x="1586" y="5498"/>
                    </a:lnTo>
                    <a:lnTo>
                      <a:pt x="1718" y="6728"/>
                    </a:lnTo>
                    <a:cubicBezTo>
                      <a:pt x="1726" y="6808"/>
                      <a:pt x="1792" y="6867"/>
                      <a:pt x="1870" y="6867"/>
                    </a:cubicBezTo>
                    <a:cubicBezTo>
                      <a:pt x="1875" y="6867"/>
                      <a:pt x="1881" y="6867"/>
                      <a:pt x="1887" y="6867"/>
                    </a:cubicBezTo>
                    <a:cubicBezTo>
                      <a:pt x="1971" y="6857"/>
                      <a:pt x="2032" y="6780"/>
                      <a:pt x="2022" y="6694"/>
                    </a:cubicBezTo>
                    <a:lnTo>
                      <a:pt x="1895" y="5505"/>
                    </a:lnTo>
                    <a:lnTo>
                      <a:pt x="1845" y="4530"/>
                    </a:lnTo>
                    <a:cubicBezTo>
                      <a:pt x="1845" y="4527"/>
                      <a:pt x="1843" y="4523"/>
                      <a:pt x="1843" y="4519"/>
                    </a:cubicBezTo>
                    <a:cubicBezTo>
                      <a:pt x="2082" y="4456"/>
                      <a:pt x="2314" y="4293"/>
                      <a:pt x="2672" y="3953"/>
                    </a:cubicBezTo>
                    <a:cubicBezTo>
                      <a:pt x="2722" y="3906"/>
                      <a:pt x="2725" y="3826"/>
                      <a:pt x="2678" y="3776"/>
                    </a:cubicBezTo>
                    <a:cubicBezTo>
                      <a:pt x="2632" y="3725"/>
                      <a:pt x="2555" y="3722"/>
                      <a:pt x="2505" y="3770"/>
                    </a:cubicBezTo>
                    <a:cubicBezTo>
                      <a:pt x="2058" y="4195"/>
                      <a:pt x="1857" y="4286"/>
                      <a:pt x="1637" y="4301"/>
                    </a:cubicBezTo>
                    <a:lnTo>
                      <a:pt x="1730" y="5088"/>
                    </a:lnTo>
                    <a:lnTo>
                      <a:pt x="1608" y="5217"/>
                    </a:lnTo>
                    <a:lnTo>
                      <a:pt x="1501" y="5088"/>
                    </a:lnTo>
                    <a:lnTo>
                      <a:pt x="1574" y="4302"/>
                    </a:lnTo>
                    <a:cubicBezTo>
                      <a:pt x="1568" y="4303"/>
                      <a:pt x="1562" y="4303"/>
                      <a:pt x="1557" y="4304"/>
                    </a:cubicBezTo>
                    <a:cubicBezTo>
                      <a:pt x="1552" y="4303"/>
                      <a:pt x="1548" y="4300"/>
                      <a:pt x="1543" y="4300"/>
                    </a:cubicBezTo>
                    <a:close/>
                    <a:moveTo>
                      <a:pt x="1898" y="3969"/>
                    </a:moveTo>
                    <a:cubicBezTo>
                      <a:pt x="1898" y="3807"/>
                      <a:pt x="1769" y="3675"/>
                      <a:pt x="1610" y="3675"/>
                    </a:cubicBezTo>
                    <a:cubicBezTo>
                      <a:pt x="1452" y="3675"/>
                      <a:pt x="1323" y="3807"/>
                      <a:pt x="1323" y="3969"/>
                    </a:cubicBezTo>
                    <a:cubicBezTo>
                      <a:pt x="1323" y="4131"/>
                      <a:pt x="1452" y="4263"/>
                      <a:pt x="1610" y="4263"/>
                    </a:cubicBezTo>
                    <a:cubicBezTo>
                      <a:pt x="1769" y="4263"/>
                      <a:pt x="1898" y="4131"/>
                      <a:pt x="1898" y="3969"/>
                    </a:cubicBezTo>
                    <a:close/>
                    <a:moveTo>
                      <a:pt x="906" y="6253"/>
                    </a:moveTo>
                    <a:cubicBezTo>
                      <a:pt x="373" y="6342"/>
                      <a:pt x="0" y="6535"/>
                      <a:pt x="0" y="6762"/>
                    </a:cubicBezTo>
                    <a:cubicBezTo>
                      <a:pt x="0" y="7072"/>
                      <a:pt x="693" y="7324"/>
                      <a:pt x="1547" y="7324"/>
                    </a:cubicBezTo>
                    <a:cubicBezTo>
                      <a:pt x="2401" y="7324"/>
                      <a:pt x="3093" y="7072"/>
                      <a:pt x="3093" y="6762"/>
                    </a:cubicBezTo>
                    <a:cubicBezTo>
                      <a:pt x="3093" y="6534"/>
                      <a:pt x="2716" y="6340"/>
                      <a:pt x="2178" y="6252"/>
                    </a:cubicBezTo>
                    <a:lnTo>
                      <a:pt x="2189" y="6405"/>
                    </a:lnTo>
                    <a:cubicBezTo>
                      <a:pt x="2346" y="6463"/>
                      <a:pt x="2444" y="6542"/>
                      <a:pt x="2444" y="6629"/>
                    </a:cubicBezTo>
                    <a:cubicBezTo>
                      <a:pt x="2444" y="6807"/>
                      <a:pt x="2046" y="6952"/>
                      <a:pt x="1556" y="6952"/>
                    </a:cubicBezTo>
                    <a:cubicBezTo>
                      <a:pt x="1418" y="6952"/>
                      <a:pt x="1289" y="6939"/>
                      <a:pt x="1172" y="6918"/>
                    </a:cubicBezTo>
                    <a:cubicBezTo>
                      <a:pt x="1166" y="6918"/>
                      <a:pt x="1161" y="6918"/>
                      <a:pt x="1155" y="6917"/>
                    </a:cubicBezTo>
                    <a:cubicBezTo>
                      <a:pt x="1134" y="6915"/>
                      <a:pt x="1114" y="6910"/>
                      <a:pt x="1095" y="6903"/>
                    </a:cubicBezTo>
                    <a:cubicBezTo>
                      <a:pt x="840" y="6846"/>
                      <a:pt x="669" y="6745"/>
                      <a:pt x="669" y="6629"/>
                    </a:cubicBezTo>
                    <a:cubicBezTo>
                      <a:pt x="669" y="6548"/>
                      <a:pt x="751" y="6475"/>
                      <a:pt x="887" y="6418"/>
                    </a:cubicBezTo>
                    <a:lnTo>
                      <a:pt x="906" y="6253"/>
                    </a:lnTo>
                    <a:close/>
                  </a:path>
                </a:pathLst>
              </a:custGeom>
              <a:solidFill>
                <a:schemeClr val="bg1">
                  <a:lumMod val="75000"/>
                </a:schemeClr>
              </a:solidFill>
              <a:ln>
                <a:noFill/>
              </a:ln>
            </p:spPr>
            <p:txBody>
              <a:bodyPr wrap="square" lIns="91440" tIns="45720" rIns="91440" bIns="45720" anchor="ctr">
                <a:normAutofit fontScale="92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dirty="0">
                  <a:cs typeface="+mn-ea"/>
                  <a:sym typeface="+mn-lt"/>
                </a:endParaRPr>
              </a:p>
            </p:txBody>
          </p:sp>
        </p:grpSp>
        <p:sp>
          <p:nvSpPr>
            <p:cNvPr id="38" name="îṥ1íďe"/>
            <p:cNvSpPr txBox="1"/>
            <p:nvPr/>
          </p:nvSpPr>
          <p:spPr>
            <a:xfrm>
              <a:off x="6715113" y="5414011"/>
              <a:ext cx="1546852" cy="466375"/>
            </a:xfrm>
            <a:prstGeom prst="rect">
              <a:avLst/>
            </a:prstGeom>
            <a:noFill/>
          </p:spPr>
          <p:txBody>
            <a:bodyPr wrap="square" rtlCol="0" anchor="ctr">
              <a:normAutofit/>
            </a:bodyPr>
            <a:lstStyle/>
            <a:p>
              <a:pPr algn="ctr"/>
              <a:r>
                <a:rPr lang="en-US" altLang="zh-CN" sz="1200" dirty="0">
                  <a:cs typeface="+mn-ea"/>
                  <a:sym typeface="+mn-lt"/>
                </a:rPr>
                <a:t>…Text</a:t>
              </a:r>
              <a:endParaRPr lang="id-ID" sz="1200" dirty="0">
                <a:cs typeface="+mn-ea"/>
                <a:sym typeface="+mn-lt"/>
              </a:endParaRPr>
            </a:p>
          </p:txBody>
        </p:sp>
      </p:grpSp>
      <p:grpSp>
        <p:nvGrpSpPr>
          <p:cNvPr id="41" name="iSḷiḋê"/>
          <p:cNvGrpSpPr/>
          <p:nvPr/>
        </p:nvGrpSpPr>
        <p:grpSpPr>
          <a:xfrm>
            <a:off x="4384754" y="5077442"/>
            <a:ext cx="1509780" cy="1259364"/>
            <a:chOff x="6715113" y="4590099"/>
            <a:chExt cx="1546852" cy="1290287"/>
          </a:xfrm>
        </p:grpSpPr>
        <p:grpSp>
          <p:nvGrpSpPr>
            <p:cNvPr id="42" name="îṧľiḋè"/>
            <p:cNvGrpSpPr/>
            <p:nvPr/>
          </p:nvGrpSpPr>
          <p:grpSpPr>
            <a:xfrm>
              <a:off x="7105461" y="4590099"/>
              <a:ext cx="766156" cy="766156"/>
              <a:chOff x="3772213" y="1932504"/>
              <a:chExt cx="766156" cy="766156"/>
            </a:xfrm>
          </p:grpSpPr>
          <p:sp>
            <p:nvSpPr>
              <p:cNvPr id="44" name="iSḷîḍè"/>
              <p:cNvSpPr/>
              <p:nvPr/>
            </p:nvSpPr>
            <p:spPr>
              <a:xfrm>
                <a:off x="3772213" y="1932504"/>
                <a:ext cx="766156" cy="766156"/>
              </a:xfrm>
              <a:prstGeom prst="ellipse">
                <a:avLst/>
              </a:prstGeom>
              <a:solidFill>
                <a:schemeClr val="bg1"/>
              </a:solidFill>
              <a:ln w="38100" cap="rnd">
                <a:solidFill>
                  <a:schemeClr val="bg1">
                    <a:lumMod val="75000"/>
                  </a:schemeClr>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tx1"/>
                  </a:solidFill>
                  <a:cs typeface="+mn-ea"/>
                  <a:sym typeface="+mn-lt"/>
                </a:endParaRPr>
              </a:p>
            </p:txBody>
          </p:sp>
          <p:sp>
            <p:nvSpPr>
              <p:cNvPr id="45" name="í$ľiḑè"/>
              <p:cNvSpPr/>
              <p:nvPr/>
            </p:nvSpPr>
            <p:spPr bwMode="auto">
              <a:xfrm>
                <a:off x="3988112" y="2144371"/>
                <a:ext cx="334358" cy="342421"/>
              </a:xfrm>
              <a:custGeom>
                <a:avLst/>
                <a:gdLst>
                  <a:gd name="T0" fmla="*/ 1547 w 10400"/>
                  <a:gd name="T1" fmla="*/ 9330 h 10667"/>
                  <a:gd name="T2" fmla="*/ 3077 w 10400"/>
                  <a:gd name="T3" fmla="*/ 9013 h 10667"/>
                  <a:gd name="T4" fmla="*/ 6114 w 10400"/>
                  <a:gd name="T5" fmla="*/ 9700 h 10667"/>
                  <a:gd name="T6" fmla="*/ 6806 w 10400"/>
                  <a:gd name="T7" fmla="*/ 8539 h 10667"/>
                  <a:gd name="T8" fmla="*/ 4079 w 10400"/>
                  <a:gd name="T9" fmla="*/ 1127 h 10667"/>
                  <a:gd name="T10" fmla="*/ 5193 w 10400"/>
                  <a:gd name="T11" fmla="*/ 2254 h 10667"/>
                  <a:gd name="T12" fmla="*/ 6352 w 10400"/>
                  <a:gd name="T13" fmla="*/ 3340 h 10667"/>
                  <a:gd name="T14" fmla="*/ 6296 w 10400"/>
                  <a:gd name="T15" fmla="*/ 5841 h 10667"/>
                  <a:gd name="T16" fmla="*/ 5318 w 10400"/>
                  <a:gd name="T17" fmla="*/ 6578 h 10667"/>
                  <a:gd name="T18" fmla="*/ 4851 w 10400"/>
                  <a:gd name="T19" fmla="*/ 10126 h 10667"/>
                  <a:gd name="T20" fmla="*/ 4154 w 10400"/>
                  <a:gd name="T21" fmla="*/ 5500 h 10667"/>
                  <a:gd name="T22" fmla="*/ 993 w 10400"/>
                  <a:gd name="T23" fmla="*/ 1669 h 10667"/>
                  <a:gd name="T24" fmla="*/ 4493 w 10400"/>
                  <a:gd name="T25" fmla="*/ 2470 h 10667"/>
                  <a:gd name="T26" fmla="*/ 5203 w 10400"/>
                  <a:gd name="T27" fmla="*/ 5915 h 10667"/>
                  <a:gd name="T28" fmla="*/ 5890 w 10400"/>
                  <a:gd name="T29" fmla="*/ 2481 h 10667"/>
                  <a:gd name="T30" fmla="*/ 9353 w 10400"/>
                  <a:gd name="T31" fmla="*/ 1669 h 10667"/>
                  <a:gd name="T32" fmla="*/ 8900 w 10400"/>
                  <a:gd name="T33" fmla="*/ 5088 h 10667"/>
                  <a:gd name="T34" fmla="*/ 8763 w 10400"/>
                  <a:gd name="T35" fmla="*/ 4301 h 10667"/>
                  <a:gd name="T36" fmla="*/ 7729 w 10400"/>
                  <a:gd name="T37" fmla="*/ 3953 h 10667"/>
                  <a:gd name="T38" fmla="*/ 8505 w 10400"/>
                  <a:gd name="T39" fmla="*/ 5505 h 10667"/>
                  <a:gd name="T40" fmla="*/ 8530 w 10400"/>
                  <a:gd name="T41" fmla="*/ 6867 h 10667"/>
                  <a:gd name="T42" fmla="*/ 9012 w 10400"/>
                  <a:gd name="T43" fmla="*/ 6736 h 10667"/>
                  <a:gd name="T44" fmla="*/ 9315 w 10400"/>
                  <a:gd name="T45" fmla="*/ 6686 h 10667"/>
                  <a:gd name="T46" fmla="*/ 9046 w 10400"/>
                  <a:gd name="T47" fmla="*/ 4530 h 10667"/>
                  <a:gd name="T48" fmla="*/ 9997 w 10400"/>
                  <a:gd name="T49" fmla="*/ 3776 h 10667"/>
                  <a:gd name="T50" fmla="*/ 8844 w 10400"/>
                  <a:gd name="T51" fmla="*/ 4304 h 10667"/>
                  <a:gd name="T52" fmla="*/ 8790 w 10400"/>
                  <a:gd name="T53" fmla="*/ 3675 h 10667"/>
                  <a:gd name="T54" fmla="*/ 9514 w 10400"/>
                  <a:gd name="T55" fmla="*/ 6418 h 10667"/>
                  <a:gd name="T56" fmla="*/ 9245 w 10400"/>
                  <a:gd name="T57" fmla="*/ 6917 h 10667"/>
                  <a:gd name="T58" fmla="*/ 7957 w 10400"/>
                  <a:gd name="T59" fmla="*/ 6629 h 10667"/>
                  <a:gd name="T60" fmla="*/ 7308 w 10400"/>
                  <a:gd name="T61" fmla="*/ 6762 h 10667"/>
                  <a:gd name="T62" fmla="*/ 9494 w 10400"/>
                  <a:gd name="T63" fmla="*/ 6253 h 10667"/>
                  <a:gd name="T64" fmla="*/ 577 w 10400"/>
                  <a:gd name="T65" fmla="*/ 3770 h 10667"/>
                  <a:gd name="T66" fmla="*/ 1355 w 10400"/>
                  <a:gd name="T67" fmla="*/ 4518 h 10667"/>
                  <a:gd name="T68" fmla="*/ 1282 w 10400"/>
                  <a:gd name="T69" fmla="*/ 5462 h 10667"/>
                  <a:gd name="T70" fmla="*/ 1236 w 10400"/>
                  <a:gd name="T71" fmla="*/ 6867 h 10667"/>
                  <a:gd name="T72" fmla="*/ 1718 w 10400"/>
                  <a:gd name="T73" fmla="*/ 6728 h 10667"/>
                  <a:gd name="T74" fmla="*/ 2022 w 10400"/>
                  <a:gd name="T75" fmla="*/ 6694 h 10667"/>
                  <a:gd name="T76" fmla="*/ 1843 w 10400"/>
                  <a:gd name="T77" fmla="*/ 4519 h 10667"/>
                  <a:gd name="T78" fmla="*/ 2505 w 10400"/>
                  <a:gd name="T79" fmla="*/ 3770 h 10667"/>
                  <a:gd name="T80" fmla="*/ 1608 w 10400"/>
                  <a:gd name="T81" fmla="*/ 5217 h 10667"/>
                  <a:gd name="T82" fmla="*/ 1557 w 10400"/>
                  <a:gd name="T83" fmla="*/ 4304 h 10667"/>
                  <a:gd name="T84" fmla="*/ 1610 w 10400"/>
                  <a:gd name="T85" fmla="*/ 3675 h 10667"/>
                  <a:gd name="T86" fmla="*/ 1898 w 10400"/>
                  <a:gd name="T87" fmla="*/ 3969 h 10667"/>
                  <a:gd name="T88" fmla="*/ 1547 w 10400"/>
                  <a:gd name="T89" fmla="*/ 7324 h 10667"/>
                  <a:gd name="T90" fmla="*/ 2189 w 10400"/>
                  <a:gd name="T91" fmla="*/ 6405 h 10667"/>
                  <a:gd name="T92" fmla="*/ 1172 w 10400"/>
                  <a:gd name="T93" fmla="*/ 6918 h 10667"/>
                  <a:gd name="T94" fmla="*/ 669 w 10400"/>
                  <a:gd name="T95" fmla="*/ 6629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00" h="10667">
                    <a:moveTo>
                      <a:pt x="8838" y="9330"/>
                    </a:moveTo>
                    <a:cubicBezTo>
                      <a:pt x="8838" y="10067"/>
                      <a:pt x="7206" y="10667"/>
                      <a:pt x="5192" y="10667"/>
                    </a:cubicBezTo>
                    <a:cubicBezTo>
                      <a:pt x="3180" y="10667"/>
                      <a:pt x="1547" y="10067"/>
                      <a:pt x="1547" y="9330"/>
                    </a:cubicBezTo>
                    <a:cubicBezTo>
                      <a:pt x="1547" y="8797"/>
                      <a:pt x="2406" y="8341"/>
                      <a:pt x="3638" y="8128"/>
                    </a:cubicBezTo>
                    <a:lnTo>
                      <a:pt x="3638" y="8495"/>
                    </a:lnTo>
                    <a:cubicBezTo>
                      <a:pt x="3293" y="8632"/>
                      <a:pt x="3077" y="8813"/>
                      <a:pt x="3077" y="9013"/>
                    </a:cubicBezTo>
                    <a:cubicBezTo>
                      <a:pt x="3077" y="9437"/>
                      <a:pt x="4015" y="9781"/>
                      <a:pt x="5171" y="9781"/>
                    </a:cubicBezTo>
                    <a:cubicBezTo>
                      <a:pt x="5497" y="9781"/>
                      <a:pt x="5802" y="9751"/>
                      <a:pt x="6077" y="9703"/>
                    </a:cubicBezTo>
                    <a:cubicBezTo>
                      <a:pt x="6090" y="9702"/>
                      <a:pt x="6102" y="9702"/>
                      <a:pt x="6114" y="9700"/>
                    </a:cubicBezTo>
                    <a:cubicBezTo>
                      <a:pt x="6165" y="9694"/>
                      <a:pt x="6212" y="9682"/>
                      <a:pt x="6259" y="9666"/>
                    </a:cubicBezTo>
                    <a:cubicBezTo>
                      <a:pt x="6859" y="9531"/>
                      <a:pt x="7264" y="9290"/>
                      <a:pt x="7264" y="9013"/>
                    </a:cubicBezTo>
                    <a:cubicBezTo>
                      <a:pt x="7264" y="8834"/>
                      <a:pt x="7090" y="8669"/>
                      <a:pt x="6806" y="8539"/>
                    </a:cubicBezTo>
                    <a:lnTo>
                      <a:pt x="6806" y="8137"/>
                    </a:lnTo>
                    <a:cubicBezTo>
                      <a:pt x="8006" y="8356"/>
                      <a:pt x="8838" y="8805"/>
                      <a:pt x="8838" y="9330"/>
                    </a:cubicBezTo>
                    <a:close/>
                    <a:moveTo>
                      <a:pt x="4079" y="1127"/>
                    </a:moveTo>
                    <a:cubicBezTo>
                      <a:pt x="4079" y="504"/>
                      <a:pt x="4578" y="0"/>
                      <a:pt x="5193" y="0"/>
                    </a:cubicBezTo>
                    <a:cubicBezTo>
                      <a:pt x="5807" y="0"/>
                      <a:pt x="6305" y="504"/>
                      <a:pt x="6305" y="1127"/>
                    </a:cubicBezTo>
                    <a:cubicBezTo>
                      <a:pt x="6305" y="1750"/>
                      <a:pt x="5807" y="2254"/>
                      <a:pt x="5193" y="2254"/>
                    </a:cubicBezTo>
                    <a:cubicBezTo>
                      <a:pt x="4578" y="2254"/>
                      <a:pt x="4079" y="1750"/>
                      <a:pt x="4079" y="1127"/>
                    </a:cubicBezTo>
                    <a:close/>
                    <a:moveTo>
                      <a:pt x="9353" y="1669"/>
                    </a:moveTo>
                    <a:cubicBezTo>
                      <a:pt x="8800" y="2578"/>
                      <a:pt x="7557" y="3340"/>
                      <a:pt x="6352" y="3340"/>
                    </a:cubicBezTo>
                    <a:cubicBezTo>
                      <a:pt x="6274" y="3340"/>
                      <a:pt x="6196" y="3336"/>
                      <a:pt x="6118" y="3330"/>
                    </a:cubicBezTo>
                    <a:cubicBezTo>
                      <a:pt x="6142" y="3615"/>
                      <a:pt x="6252" y="4928"/>
                      <a:pt x="6282" y="5755"/>
                    </a:cubicBezTo>
                    <a:cubicBezTo>
                      <a:pt x="6288" y="5783"/>
                      <a:pt x="6294" y="5811"/>
                      <a:pt x="6296" y="5841"/>
                    </a:cubicBezTo>
                    <a:lnTo>
                      <a:pt x="6568" y="10087"/>
                    </a:lnTo>
                    <a:cubicBezTo>
                      <a:pt x="6586" y="10373"/>
                      <a:pt x="5564" y="10428"/>
                      <a:pt x="5546" y="10154"/>
                    </a:cubicBezTo>
                    <a:lnTo>
                      <a:pt x="5318" y="6578"/>
                    </a:lnTo>
                    <a:cubicBezTo>
                      <a:pt x="5280" y="6574"/>
                      <a:pt x="5244" y="6567"/>
                      <a:pt x="5206" y="6567"/>
                    </a:cubicBezTo>
                    <a:cubicBezTo>
                      <a:pt x="5174" y="6567"/>
                      <a:pt x="5136" y="6577"/>
                      <a:pt x="5099" y="6587"/>
                    </a:cubicBezTo>
                    <a:lnTo>
                      <a:pt x="4851" y="10126"/>
                    </a:lnTo>
                    <a:cubicBezTo>
                      <a:pt x="4832" y="10398"/>
                      <a:pt x="3810" y="10338"/>
                      <a:pt x="3830" y="10052"/>
                    </a:cubicBezTo>
                    <a:lnTo>
                      <a:pt x="4144" y="5559"/>
                    </a:lnTo>
                    <a:cubicBezTo>
                      <a:pt x="4146" y="5538"/>
                      <a:pt x="4150" y="5520"/>
                      <a:pt x="4154" y="5500"/>
                    </a:cubicBezTo>
                    <a:cubicBezTo>
                      <a:pt x="4199" y="4432"/>
                      <a:pt x="4252" y="3400"/>
                      <a:pt x="4257" y="3326"/>
                    </a:cubicBezTo>
                    <a:cubicBezTo>
                      <a:pt x="4169" y="3334"/>
                      <a:pt x="4081" y="3340"/>
                      <a:pt x="3994" y="3340"/>
                    </a:cubicBezTo>
                    <a:cubicBezTo>
                      <a:pt x="2788" y="3340"/>
                      <a:pt x="1546" y="2578"/>
                      <a:pt x="993" y="1669"/>
                    </a:cubicBezTo>
                    <a:cubicBezTo>
                      <a:pt x="879" y="1481"/>
                      <a:pt x="936" y="1235"/>
                      <a:pt x="1122" y="1120"/>
                    </a:cubicBezTo>
                    <a:cubicBezTo>
                      <a:pt x="1308" y="1003"/>
                      <a:pt x="1551" y="1062"/>
                      <a:pt x="1665" y="1250"/>
                    </a:cubicBezTo>
                    <a:cubicBezTo>
                      <a:pt x="2166" y="2073"/>
                      <a:pt x="3484" y="2756"/>
                      <a:pt x="4493" y="2470"/>
                    </a:cubicBezTo>
                    <a:cubicBezTo>
                      <a:pt x="4663" y="2411"/>
                      <a:pt x="4865" y="2374"/>
                      <a:pt x="5089" y="2365"/>
                    </a:cubicBezTo>
                    <a:lnTo>
                      <a:pt x="4729" y="5423"/>
                    </a:lnTo>
                    <a:lnTo>
                      <a:pt x="5203" y="5915"/>
                    </a:lnTo>
                    <a:lnTo>
                      <a:pt x="5617" y="5423"/>
                    </a:lnTo>
                    <a:lnTo>
                      <a:pt x="5330" y="2373"/>
                    </a:lnTo>
                    <a:cubicBezTo>
                      <a:pt x="5531" y="2387"/>
                      <a:pt x="5725" y="2423"/>
                      <a:pt x="5890" y="2481"/>
                    </a:cubicBezTo>
                    <a:cubicBezTo>
                      <a:pt x="6894" y="2741"/>
                      <a:pt x="8187" y="2063"/>
                      <a:pt x="8681" y="1250"/>
                    </a:cubicBezTo>
                    <a:cubicBezTo>
                      <a:pt x="8795" y="1062"/>
                      <a:pt x="9038" y="1003"/>
                      <a:pt x="9224" y="1119"/>
                    </a:cubicBezTo>
                    <a:cubicBezTo>
                      <a:pt x="9410" y="1235"/>
                      <a:pt x="9468" y="1481"/>
                      <a:pt x="9353" y="1669"/>
                    </a:cubicBezTo>
                    <a:close/>
                    <a:moveTo>
                      <a:pt x="8844" y="4304"/>
                    </a:moveTo>
                    <a:cubicBezTo>
                      <a:pt x="8839" y="4303"/>
                      <a:pt x="8833" y="4303"/>
                      <a:pt x="8827" y="4302"/>
                    </a:cubicBezTo>
                    <a:lnTo>
                      <a:pt x="8900" y="5088"/>
                    </a:lnTo>
                    <a:lnTo>
                      <a:pt x="8793" y="5217"/>
                    </a:lnTo>
                    <a:lnTo>
                      <a:pt x="8671" y="5088"/>
                    </a:lnTo>
                    <a:lnTo>
                      <a:pt x="8763" y="4301"/>
                    </a:lnTo>
                    <a:cubicBezTo>
                      <a:pt x="8543" y="4286"/>
                      <a:pt x="8343" y="4195"/>
                      <a:pt x="7895" y="3770"/>
                    </a:cubicBezTo>
                    <a:cubicBezTo>
                      <a:pt x="7846" y="3723"/>
                      <a:pt x="7769" y="3725"/>
                      <a:pt x="7722" y="3776"/>
                    </a:cubicBezTo>
                    <a:cubicBezTo>
                      <a:pt x="7676" y="3826"/>
                      <a:pt x="7679" y="3906"/>
                      <a:pt x="7729" y="3953"/>
                    </a:cubicBezTo>
                    <a:cubicBezTo>
                      <a:pt x="8086" y="4293"/>
                      <a:pt x="8319" y="4456"/>
                      <a:pt x="8558" y="4519"/>
                    </a:cubicBezTo>
                    <a:cubicBezTo>
                      <a:pt x="8558" y="4523"/>
                      <a:pt x="8556" y="4527"/>
                      <a:pt x="8556" y="4530"/>
                    </a:cubicBezTo>
                    <a:lnTo>
                      <a:pt x="8505" y="5505"/>
                    </a:lnTo>
                    <a:lnTo>
                      <a:pt x="8378" y="6694"/>
                    </a:lnTo>
                    <a:cubicBezTo>
                      <a:pt x="8369" y="6780"/>
                      <a:pt x="8430" y="6857"/>
                      <a:pt x="8514" y="6867"/>
                    </a:cubicBezTo>
                    <a:cubicBezTo>
                      <a:pt x="8520" y="6867"/>
                      <a:pt x="8525" y="6867"/>
                      <a:pt x="8530" y="6867"/>
                    </a:cubicBezTo>
                    <a:cubicBezTo>
                      <a:pt x="8608" y="6867"/>
                      <a:pt x="8674" y="6808"/>
                      <a:pt x="8683" y="6728"/>
                    </a:cubicBezTo>
                    <a:lnTo>
                      <a:pt x="8815" y="5498"/>
                    </a:lnTo>
                    <a:lnTo>
                      <a:pt x="9012" y="6736"/>
                    </a:lnTo>
                    <a:cubicBezTo>
                      <a:pt x="9025" y="6813"/>
                      <a:pt x="9090" y="6868"/>
                      <a:pt x="9164" y="6868"/>
                    </a:cubicBezTo>
                    <a:cubicBezTo>
                      <a:pt x="9172" y="6868"/>
                      <a:pt x="9180" y="6867"/>
                      <a:pt x="9188" y="6866"/>
                    </a:cubicBezTo>
                    <a:cubicBezTo>
                      <a:pt x="9272" y="6852"/>
                      <a:pt x="9328" y="6771"/>
                      <a:pt x="9315" y="6686"/>
                    </a:cubicBezTo>
                    <a:lnTo>
                      <a:pt x="9119" y="5462"/>
                    </a:lnTo>
                    <a:cubicBezTo>
                      <a:pt x="9119" y="5461"/>
                      <a:pt x="9120" y="5460"/>
                      <a:pt x="9120" y="5459"/>
                    </a:cubicBezTo>
                    <a:lnTo>
                      <a:pt x="9046" y="4530"/>
                    </a:lnTo>
                    <a:cubicBezTo>
                      <a:pt x="9046" y="4526"/>
                      <a:pt x="9046" y="4522"/>
                      <a:pt x="9045" y="4518"/>
                    </a:cubicBezTo>
                    <a:cubicBezTo>
                      <a:pt x="9279" y="4456"/>
                      <a:pt x="9631" y="4296"/>
                      <a:pt x="9990" y="3953"/>
                    </a:cubicBezTo>
                    <a:cubicBezTo>
                      <a:pt x="10040" y="3906"/>
                      <a:pt x="10043" y="3826"/>
                      <a:pt x="9997" y="3776"/>
                    </a:cubicBezTo>
                    <a:cubicBezTo>
                      <a:pt x="9950" y="3725"/>
                      <a:pt x="9873" y="3723"/>
                      <a:pt x="9823" y="3770"/>
                    </a:cubicBezTo>
                    <a:cubicBezTo>
                      <a:pt x="9407" y="4166"/>
                      <a:pt x="9010" y="4290"/>
                      <a:pt x="8857" y="4300"/>
                    </a:cubicBezTo>
                    <a:cubicBezTo>
                      <a:pt x="8852" y="4300"/>
                      <a:pt x="8849" y="4303"/>
                      <a:pt x="8844" y="4304"/>
                    </a:cubicBezTo>
                    <a:close/>
                    <a:moveTo>
                      <a:pt x="8790" y="4263"/>
                    </a:moveTo>
                    <a:cubicBezTo>
                      <a:pt x="8949" y="4263"/>
                      <a:pt x="9078" y="4131"/>
                      <a:pt x="9078" y="3969"/>
                    </a:cubicBezTo>
                    <a:cubicBezTo>
                      <a:pt x="9078" y="3807"/>
                      <a:pt x="8949" y="3675"/>
                      <a:pt x="8790" y="3675"/>
                    </a:cubicBezTo>
                    <a:cubicBezTo>
                      <a:pt x="8631" y="3675"/>
                      <a:pt x="8503" y="3807"/>
                      <a:pt x="8503" y="3969"/>
                    </a:cubicBezTo>
                    <a:cubicBezTo>
                      <a:pt x="8503" y="4131"/>
                      <a:pt x="8631" y="4263"/>
                      <a:pt x="8790" y="4263"/>
                    </a:cubicBezTo>
                    <a:close/>
                    <a:moveTo>
                      <a:pt x="9514" y="6418"/>
                    </a:moveTo>
                    <a:cubicBezTo>
                      <a:pt x="9649" y="6475"/>
                      <a:pt x="9732" y="6548"/>
                      <a:pt x="9732" y="6629"/>
                    </a:cubicBezTo>
                    <a:cubicBezTo>
                      <a:pt x="9732" y="6745"/>
                      <a:pt x="9561" y="6846"/>
                      <a:pt x="9306" y="6903"/>
                    </a:cubicBezTo>
                    <a:cubicBezTo>
                      <a:pt x="9287" y="6910"/>
                      <a:pt x="9267" y="6915"/>
                      <a:pt x="9245" y="6917"/>
                    </a:cubicBezTo>
                    <a:cubicBezTo>
                      <a:pt x="9240" y="6918"/>
                      <a:pt x="9235" y="6918"/>
                      <a:pt x="9229" y="6918"/>
                    </a:cubicBezTo>
                    <a:cubicBezTo>
                      <a:pt x="9112" y="6939"/>
                      <a:pt x="8983" y="6952"/>
                      <a:pt x="8845" y="6952"/>
                    </a:cubicBezTo>
                    <a:cubicBezTo>
                      <a:pt x="8355" y="6952"/>
                      <a:pt x="7957" y="6807"/>
                      <a:pt x="7957" y="6629"/>
                    </a:cubicBezTo>
                    <a:cubicBezTo>
                      <a:pt x="7957" y="6542"/>
                      <a:pt x="8055" y="6463"/>
                      <a:pt x="8211" y="6405"/>
                    </a:cubicBezTo>
                    <a:lnTo>
                      <a:pt x="8222" y="6252"/>
                    </a:lnTo>
                    <a:cubicBezTo>
                      <a:pt x="7685" y="6340"/>
                      <a:pt x="7308" y="6534"/>
                      <a:pt x="7308" y="6762"/>
                    </a:cubicBezTo>
                    <a:cubicBezTo>
                      <a:pt x="7308" y="7072"/>
                      <a:pt x="8000" y="7324"/>
                      <a:pt x="8854" y="7324"/>
                    </a:cubicBezTo>
                    <a:cubicBezTo>
                      <a:pt x="9708" y="7324"/>
                      <a:pt x="10400" y="7072"/>
                      <a:pt x="10400" y="6762"/>
                    </a:cubicBezTo>
                    <a:cubicBezTo>
                      <a:pt x="10400" y="6535"/>
                      <a:pt x="10027" y="6342"/>
                      <a:pt x="9494" y="6253"/>
                    </a:cubicBezTo>
                    <a:lnTo>
                      <a:pt x="9514" y="6418"/>
                    </a:lnTo>
                    <a:close/>
                    <a:moveTo>
                      <a:pt x="1543" y="4300"/>
                    </a:moveTo>
                    <a:cubicBezTo>
                      <a:pt x="1391" y="4290"/>
                      <a:pt x="994" y="4166"/>
                      <a:pt x="577" y="3770"/>
                    </a:cubicBezTo>
                    <a:cubicBezTo>
                      <a:pt x="528" y="3723"/>
                      <a:pt x="450" y="3725"/>
                      <a:pt x="404" y="3776"/>
                    </a:cubicBezTo>
                    <a:cubicBezTo>
                      <a:pt x="358" y="3826"/>
                      <a:pt x="361" y="3906"/>
                      <a:pt x="411" y="3953"/>
                    </a:cubicBezTo>
                    <a:cubicBezTo>
                      <a:pt x="770" y="4296"/>
                      <a:pt x="1122" y="4456"/>
                      <a:pt x="1355" y="4518"/>
                    </a:cubicBezTo>
                    <a:cubicBezTo>
                      <a:pt x="1355" y="4522"/>
                      <a:pt x="1355" y="4526"/>
                      <a:pt x="1355" y="4530"/>
                    </a:cubicBezTo>
                    <a:lnTo>
                      <a:pt x="1281" y="5459"/>
                    </a:lnTo>
                    <a:cubicBezTo>
                      <a:pt x="1281" y="5460"/>
                      <a:pt x="1282" y="5461"/>
                      <a:pt x="1282" y="5462"/>
                    </a:cubicBezTo>
                    <a:lnTo>
                      <a:pt x="1086" y="6686"/>
                    </a:lnTo>
                    <a:cubicBezTo>
                      <a:pt x="1072" y="6771"/>
                      <a:pt x="1129" y="6852"/>
                      <a:pt x="1212" y="6866"/>
                    </a:cubicBezTo>
                    <a:cubicBezTo>
                      <a:pt x="1221" y="6867"/>
                      <a:pt x="1229" y="6867"/>
                      <a:pt x="1236" y="6867"/>
                    </a:cubicBezTo>
                    <a:cubicBezTo>
                      <a:pt x="1311" y="6867"/>
                      <a:pt x="1376" y="6813"/>
                      <a:pt x="1388" y="6736"/>
                    </a:cubicBezTo>
                    <a:lnTo>
                      <a:pt x="1586" y="5498"/>
                    </a:lnTo>
                    <a:lnTo>
                      <a:pt x="1718" y="6728"/>
                    </a:lnTo>
                    <a:cubicBezTo>
                      <a:pt x="1726" y="6808"/>
                      <a:pt x="1792" y="6867"/>
                      <a:pt x="1870" y="6867"/>
                    </a:cubicBezTo>
                    <a:cubicBezTo>
                      <a:pt x="1875" y="6867"/>
                      <a:pt x="1881" y="6867"/>
                      <a:pt x="1887" y="6867"/>
                    </a:cubicBezTo>
                    <a:cubicBezTo>
                      <a:pt x="1971" y="6857"/>
                      <a:pt x="2032" y="6780"/>
                      <a:pt x="2022" y="6694"/>
                    </a:cubicBezTo>
                    <a:lnTo>
                      <a:pt x="1895" y="5505"/>
                    </a:lnTo>
                    <a:lnTo>
                      <a:pt x="1845" y="4530"/>
                    </a:lnTo>
                    <a:cubicBezTo>
                      <a:pt x="1845" y="4527"/>
                      <a:pt x="1843" y="4523"/>
                      <a:pt x="1843" y="4519"/>
                    </a:cubicBezTo>
                    <a:cubicBezTo>
                      <a:pt x="2082" y="4456"/>
                      <a:pt x="2314" y="4293"/>
                      <a:pt x="2672" y="3953"/>
                    </a:cubicBezTo>
                    <a:cubicBezTo>
                      <a:pt x="2722" y="3906"/>
                      <a:pt x="2725" y="3826"/>
                      <a:pt x="2678" y="3776"/>
                    </a:cubicBezTo>
                    <a:cubicBezTo>
                      <a:pt x="2632" y="3725"/>
                      <a:pt x="2555" y="3722"/>
                      <a:pt x="2505" y="3770"/>
                    </a:cubicBezTo>
                    <a:cubicBezTo>
                      <a:pt x="2058" y="4195"/>
                      <a:pt x="1857" y="4286"/>
                      <a:pt x="1637" y="4301"/>
                    </a:cubicBezTo>
                    <a:lnTo>
                      <a:pt x="1730" y="5088"/>
                    </a:lnTo>
                    <a:lnTo>
                      <a:pt x="1608" y="5217"/>
                    </a:lnTo>
                    <a:lnTo>
                      <a:pt x="1501" y="5088"/>
                    </a:lnTo>
                    <a:lnTo>
                      <a:pt x="1574" y="4302"/>
                    </a:lnTo>
                    <a:cubicBezTo>
                      <a:pt x="1568" y="4303"/>
                      <a:pt x="1562" y="4303"/>
                      <a:pt x="1557" y="4304"/>
                    </a:cubicBezTo>
                    <a:cubicBezTo>
                      <a:pt x="1552" y="4303"/>
                      <a:pt x="1548" y="4300"/>
                      <a:pt x="1543" y="4300"/>
                    </a:cubicBezTo>
                    <a:close/>
                    <a:moveTo>
                      <a:pt x="1898" y="3969"/>
                    </a:moveTo>
                    <a:cubicBezTo>
                      <a:pt x="1898" y="3807"/>
                      <a:pt x="1769" y="3675"/>
                      <a:pt x="1610" y="3675"/>
                    </a:cubicBezTo>
                    <a:cubicBezTo>
                      <a:pt x="1452" y="3675"/>
                      <a:pt x="1323" y="3807"/>
                      <a:pt x="1323" y="3969"/>
                    </a:cubicBezTo>
                    <a:cubicBezTo>
                      <a:pt x="1323" y="4131"/>
                      <a:pt x="1452" y="4263"/>
                      <a:pt x="1610" y="4263"/>
                    </a:cubicBezTo>
                    <a:cubicBezTo>
                      <a:pt x="1769" y="4263"/>
                      <a:pt x="1898" y="4131"/>
                      <a:pt x="1898" y="3969"/>
                    </a:cubicBezTo>
                    <a:close/>
                    <a:moveTo>
                      <a:pt x="906" y="6253"/>
                    </a:moveTo>
                    <a:cubicBezTo>
                      <a:pt x="373" y="6342"/>
                      <a:pt x="0" y="6535"/>
                      <a:pt x="0" y="6762"/>
                    </a:cubicBezTo>
                    <a:cubicBezTo>
                      <a:pt x="0" y="7072"/>
                      <a:pt x="693" y="7324"/>
                      <a:pt x="1547" y="7324"/>
                    </a:cubicBezTo>
                    <a:cubicBezTo>
                      <a:pt x="2401" y="7324"/>
                      <a:pt x="3093" y="7072"/>
                      <a:pt x="3093" y="6762"/>
                    </a:cubicBezTo>
                    <a:cubicBezTo>
                      <a:pt x="3093" y="6534"/>
                      <a:pt x="2716" y="6340"/>
                      <a:pt x="2178" y="6252"/>
                    </a:cubicBezTo>
                    <a:lnTo>
                      <a:pt x="2189" y="6405"/>
                    </a:lnTo>
                    <a:cubicBezTo>
                      <a:pt x="2346" y="6463"/>
                      <a:pt x="2444" y="6542"/>
                      <a:pt x="2444" y="6629"/>
                    </a:cubicBezTo>
                    <a:cubicBezTo>
                      <a:pt x="2444" y="6807"/>
                      <a:pt x="2046" y="6952"/>
                      <a:pt x="1556" y="6952"/>
                    </a:cubicBezTo>
                    <a:cubicBezTo>
                      <a:pt x="1418" y="6952"/>
                      <a:pt x="1289" y="6939"/>
                      <a:pt x="1172" y="6918"/>
                    </a:cubicBezTo>
                    <a:cubicBezTo>
                      <a:pt x="1166" y="6918"/>
                      <a:pt x="1161" y="6918"/>
                      <a:pt x="1155" y="6917"/>
                    </a:cubicBezTo>
                    <a:cubicBezTo>
                      <a:pt x="1134" y="6915"/>
                      <a:pt x="1114" y="6910"/>
                      <a:pt x="1095" y="6903"/>
                    </a:cubicBezTo>
                    <a:cubicBezTo>
                      <a:pt x="840" y="6846"/>
                      <a:pt x="669" y="6745"/>
                      <a:pt x="669" y="6629"/>
                    </a:cubicBezTo>
                    <a:cubicBezTo>
                      <a:pt x="669" y="6548"/>
                      <a:pt x="751" y="6475"/>
                      <a:pt x="887" y="6418"/>
                    </a:cubicBezTo>
                    <a:lnTo>
                      <a:pt x="906" y="6253"/>
                    </a:lnTo>
                    <a:close/>
                  </a:path>
                </a:pathLst>
              </a:custGeom>
              <a:solidFill>
                <a:schemeClr val="bg1">
                  <a:lumMod val="75000"/>
                </a:schemeClr>
              </a:solidFill>
              <a:ln>
                <a:noFill/>
              </a:ln>
            </p:spPr>
            <p:txBody>
              <a:bodyPr wrap="square" lIns="91440" tIns="45720" rIns="91440" bIns="45720" anchor="ctr">
                <a:normAutofit fontScale="92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dirty="0">
                  <a:cs typeface="+mn-ea"/>
                  <a:sym typeface="+mn-lt"/>
                </a:endParaRPr>
              </a:p>
            </p:txBody>
          </p:sp>
        </p:grpSp>
        <p:sp>
          <p:nvSpPr>
            <p:cNvPr id="43" name="íṡḷidê"/>
            <p:cNvSpPr txBox="1"/>
            <p:nvPr/>
          </p:nvSpPr>
          <p:spPr>
            <a:xfrm>
              <a:off x="6715113" y="5414011"/>
              <a:ext cx="1546852" cy="466375"/>
            </a:xfrm>
            <a:prstGeom prst="rect">
              <a:avLst/>
            </a:prstGeom>
            <a:noFill/>
          </p:spPr>
          <p:txBody>
            <a:bodyPr wrap="square" rtlCol="0" anchor="ctr">
              <a:normAutofit/>
            </a:bodyPr>
            <a:lstStyle/>
            <a:p>
              <a:pPr algn="ctr"/>
              <a:r>
                <a:rPr lang="en-US" altLang="zh-CN" sz="1200" dirty="0">
                  <a:cs typeface="+mn-ea"/>
                  <a:sym typeface="+mn-lt"/>
                </a:rPr>
                <a:t>…Text</a:t>
              </a:r>
              <a:endParaRPr lang="id-ID" sz="1200" dirty="0">
                <a:cs typeface="+mn-ea"/>
                <a:sym typeface="+mn-lt"/>
              </a:endParaRPr>
            </a:p>
          </p:txBody>
        </p:sp>
      </p:grpSp>
      <p:sp>
        <p:nvSpPr>
          <p:cNvPr id="46" name="文本框 45"/>
          <p:cNvSpPr txBox="1"/>
          <p:nvPr/>
        </p:nvSpPr>
        <p:spPr>
          <a:xfrm>
            <a:off x="1649205" y="356964"/>
            <a:ext cx="3155114" cy="646331"/>
          </a:xfrm>
          <a:prstGeom prst="rect">
            <a:avLst/>
          </a:prstGeom>
          <a:noFill/>
        </p:spPr>
        <p:txBody>
          <a:bodyPr wrap="square">
            <a:spAutoFit/>
          </a:bodyPr>
          <a:lstStyle/>
          <a:p>
            <a:pPr algn="dist"/>
            <a:r>
              <a:rPr lang="zh-CN" altLang="en-US" sz="3600" dirty="0">
                <a:solidFill>
                  <a:srgbClr val="2B295E"/>
                </a:solidFill>
                <a:cs typeface="+mn-ea"/>
                <a:sym typeface="+mn-lt"/>
              </a:rPr>
              <a:t>项目成果展示</a:t>
            </a:r>
            <a:endParaRPr lang="zh-CN" altLang="en-US" sz="3600" dirty="0">
              <a:solidFill>
                <a:srgbClr val="2B295E"/>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p:tgtEl>
                                          <p:spTgt spid="5"/>
                                        </p:tgtEl>
                                        <p:attrNameLst>
                                          <p:attrName>ppt_x</p:attrName>
                                        </p:attrNameLst>
                                      </p:cBhvr>
                                      <p:tavLst>
                                        <p:tav tm="0">
                                          <p:val>
                                            <p:strVal val="#ppt_x-#ppt_w*1.125000"/>
                                          </p:val>
                                        </p:tav>
                                        <p:tav tm="100000">
                                          <p:val>
                                            <p:strVal val="#ppt_x"/>
                                          </p:val>
                                        </p:tav>
                                      </p:tavLst>
                                    </p:anim>
                                    <p:animEffect transition="in" filter="wipe(right)">
                                      <p:cBhvr>
                                        <p:cTn id="14" dur="500"/>
                                        <p:tgtEl>
                                          <p:spTgt spid="5"/>
                                        </p:tgtEl>
                                      </p:cBhvr>
                                    </p:animEffect>
                                  </p:childTnLst>
                                </p:cTn>
                              </p:par>
                              <p:par>
                                <p:cTn id="15" presetID="23" presetClass="entr" presetSubtype="528" fill="hold" grpId="0" nodeType="withEffect">
                                  <p:stCondLst>
                                    <p:cond delay="0"/>
                                  </p:stCondLst>
                                  <p:iterate type="lt">
                                    <p:tmPct val="5000"/>
                                  </p:iterate>
                                  <p:childTnLst>
                                    <p:set>
                                      <p:cBhvr>
                                        <p:cTn id="16" dur="1" fill="hold">
                                          <p:stCondLst>
                                            <p:cond delay="0"/>
                                          </p:stCondLst>
                                        </p:cTn>
                                        <p:tgtEl>
                                          <p:spTgt spid="22"/>
                                        </p:tgtEl>
                                        <p:attrNameLst>
                                          <p:attrName>style.visibility</p:attrName>
                                        </p:attrNameLst>
                                      </p:cBhvr>
                                      <p:to>
                                        <p:strVal val="visible"/>
                                      </p:to>
                                    </p:set>
                                    <p:anim to="" calcmode="lin" valueType="num">
                                      <p:cBhvr>
                                        <p:cTn id="17" dur="1000" fill="hold">
                                          <p:stCondLst>
                                            <p:cond delay="0"/>
                                          </p:stCondLst>
                                        </p:cTn>
                                        <p:tgtEl>
                                          <p:spTgt spid="22"/>
                                        </p:tgtEl>
                                        <p:attrNameLst>
                                          <p:attrName>ppt_x</p:attrName>
                                        </p:attrNameLst>
                                      </p:cBhvr>
                                      <p:tavLst>
                                        <p:tav tm="0" fmla="#ppt_x+(8/9)*(#ppt_x-(#ppt_x-#ppt_w/2))*((1.5-1.5*$)^2-(1.5-1.5*$)^3)">
                                          <p:val>
                                            <p:fltVal val="0"/>
                                          </p:val>
                                        </p:tav>
                                        <p:tav tm="100000">
                                          <p:val>
                                            <p:fltVal val="1"/>
                                          </p:val>
                                        </p:tav>
                                      </p:tavLst>
                                    </p:anim>
                                    <p:anim to="" calcmode="lin" valueType="num">
                                      <p:cBhvr>
                                        <p:cTn id="18" dur="1000" fill="hold">
                                          <p:stCondLst>
                                            <p:cond delay="0"/>
                                          </p:stCondLst>
                                        </p:cTn>
                                        <p:tgtEl>
                                          <p:spTgt spid="22"/>
                                        </p:tgtEl>
                                        <p:attrNameLst>
                                          <p:attrName>ppt_y</p:attrName>
                                        </p:attrNameLst>
                                      </p:cBhvr>
                                      <p:tavLst>
                                        <p:tav tm="0" fmla="#ppt_y+(8/9)*(#ppt_y-(#ppt_y+#ppt_h/2))*((1.5-1.5*$)^2-(1.5-1.5*$)^3)">
                                          <p:val>
                                            <p:fltVal val="0"/>
                                          </p:val>
                                        </p:tav>
                                        <p:tav tm="100000">
                                          <p:val>
                                            <p:fltVal val="1"/>
                                          </p:val>
                                        </p:tav>
                                      </p:tavLst>
                                    </p:anim>
                                    <p:anim to="" calcmode="lin" valueType="num">
                                      <p:cBhvr>
                                        <p:cTn id="19" dur="1000" fill="hold">
                                          <p:stCondLst>
                                            <p:cond delay="0"/>
                                          </p:stCondLst>
                                        </p:cTn>
                                        <p:tgtEl>
                                          <p:spTgt spid="22"/>
                                        </p:tgtEl>
                                        <p:attrNameLst>
                                          <p:attrName>ppt_w</p:attrName>
                                        </p:attrNameLst>
                                      </p:cBhvr>
                                      <p:tavLst>
                                        <p:tav tm="0" fmla="#ppt_w+(8/9)*(#ppt_w-0)*((1.5-1.5*$)^2-(1.5-1.5*$)^3)">
                                          <p:val>
                                            <p:fltVal val="0"/>
                                          </p:val>
                                        </p:tav>
                                        <p:tav tm="100000">
                                          <p:val>
                                            <p:fltVal val="1"/>
                                          </p:val>
                                        </p:tav>
                                      </p:tavLst>
                                    </p:anim>
                                    <p:anim to="" calcmode="lin" valueType="num">
                                      <p:cBhvr>
                                        <p:cTn id="20" dur="1000" fill="hold">
                                          <p:stCondLst>
                                            <p:cond delay="0"/>
                                          </p:stCondLst>
                                        </p:cTn>
                                        <p:tgtEl>
                                          <p:spTgt spid="22"/>
                                        </p:tgtEl>
                                        <p:attrNameLst>
                                          <p:attrName>ppt_h</p:attrName>
                                        </p:attrNameLst>
                                      </p:cBhvr>
                                      <p:tavLst>
                                        <p:tav tm="0" fmla="#ppt_h+(8/9)*(#ppt_h-0)*((1.5-1.5*$)^2-(1.5-1.5*$)^3)">
                                          <p:val>
                                            <p:fltVal val="0"/>
                                          </p:val>
                                        </p:tav>
                                        <p:tav tm="100000">
                                          <p:val>
                                            <p:fltVal val="1"/>
                                          </p:val>
                                        </p:tav>
                                      </p:tavLst>
                                    </p:anim>
                                  </p:childTnLst>
                                </p:cTn>
                              </p:par>
                            </p:childTnLst>
                          </p:cTn>
                        </p:par>
                        <p:par>
                          <p:cTn id="21" fill="hold">
                            <p:stCondLst>
                              <p:cond delay="2250"/>
                            </p:stCondLst>
                            <p:childTnLst>
                              <p:par>
                                <p:cTn id="22" presetID="12" presetClass="entr" presetSubtype="8"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p:tgtEl>
                                          <p:spTgt spid="2"/>
                                        </p:tgtEl>
                                        <p:attrNameLst>
                                          <p:attrName>ppt_x</p:attrName>
                                        </p:attrNameLst>
                                      </p:cBhvr>
                                      <p:tavLst>
                                        <p:tav tm="0">
                                          <p:val>
                                            <p:strVal val="#ppt_x-#ppt_w*1.125000"/>
                                          </p:val>
                                        </p:tav>
                                        <p:tav tm="100000">
                                          <p:val>
                                            <p:strVal val="#ppt_x"/>
                                          </p:val>
                                        </p:tav>
                                      </p:tavLst>
                                    </p:anim>
                                    <p:animEffect transition="in" filter="wipe(right)">
                                      <p:cBhvr>
                                        <p:cTn id="25" dur="500"/>
                                        <p:tgtEl>
                                          <p:spTgt spid="2"/>
                                        </p:tgtEl>
                                      </p:cBhvr>
                                    </p:animEffect>
                                  </p:childTnLst>
                                </p:cTn>
                              </p:par>
                              <p:par>
                                <p:cTn id="26" presetID="23" presetClass="entr" presetSubtype="528" fill="hold" grpId="0" nodeType="withEffect">
                                  <p:stCondLst>
                                    <p:cond delay="0"/>
                                  </p:stCondLst>
                                  <p:iterate type="lt">
                                    <p:tmPct val="5000"/>
                                  </p:iterate>
                                  <p:childTnLst>
                                    <p:set>
                                      <p:cBhvr>
                                        <p:cTn id="27" dur="1" fill="hold">
                                          <p:stCondLst>
                                            <p:cond delay="0"/>
                                          </p:stCondLst>
                                        </p:cTn>
                                        <p:tgtEl>
                                          <p:spTgt spid="23"/>
                                        </p:tgtEl>
                                        <p:attrNameLst>
                                          <p:attrName>style.visibility</p:attrName>
                                        </p:attrNameLst>
                                      </p:cBhvr>
                                      <p:to>
                                        <p:strVal val="visible"/>
                                      </p:to>
                                    </p:set>
                                    <p:anim to="" calcmode="lin" valueType="num">
                                      <p:cBhvr>
                                        <p:cTn id="28" dur="1000" fill="hold">
                                          <p:stCondLst>
                                            <p:cond delay="0"/>
                                          </p:stCondLst>
                                        </p:cTn>
                                        <p:tgtEl>
                                          <p:spTgt spid="23"/>
                                        </p:tgtEl>
                                        <p:attrNameLst>
                                          <p:attrName>ppt_x</p:attrName>
                                        </p:attrNameLst>
                                      </p:cBhvr>
                                      <p:tavLst>
                                        <p:tav tm="0" fmla="#ppt_x+(8/9)*(#ppt_x-(#ppt_x-#ppt_w/2))*((1.5-1.5*$)^2-(1.5-1.5*$)^3)">
                                          <p:val>
                                            <p:fltVal val="0"/>
                                          </p:val>
                                        </p:tav>
                                        <p:tav tm="100000">
                                          <p:val>
                                            <p:fltVal val="1"/>
                                          </p:val>
                                        </p:tav>
                                      </p:tavLst>
                                    </p:anim>
                                    <p:anim to="" calcmode="lin" valueType="num">
                                      <p:cBhvr>
                                        <p:cTn id="29" dur="1000" fill="hold">
                                          <p:stCondLst>
                                            <p:cond delay="0"/>
                                          </p:stCondLst>
                                        </p:cTn>
                                        <p:tgtEl>
                                          <p:spTgt spid="23"/>
                                        </p:tgtEl>
                                        <p:attrNameLst>
                                          <p:attrName>ppt_y</p:attrName>
                                        </p:attrNameLst>
                                      </p:cBhvr>
                                      <p:tavLst>
                                        <p:tav tm="0" fmla="#ppt_y+(8/9)*(#ppt_y-(#ppt_y+#ppt_h/2))*((1.5-1.5*$)^2-(1.5-1.5*$)^3)">
                                          <p:val>
                                            <p:fltVal val="0"/>
                                          </p:val>
                                        </p:tav>
                                        <p:tav tm="100000">
                                          <p:val>
                                            <p:fltVal val="1"/>
                                          </p:val>
                                        </p:tav>
                                      </p:tavLst>
                                    </p:anim>
                                    <p:anim to="" calcmode="lin" valueType="num">
                                      <p:cBhvr>
                                        <p:cTn id="30" dur="1000" fill="hold">
                                          <p:stCondLst>
                                            <p:cond delay="0"/>
                                          </p:stCondLst>
                                        </p:cTn>
                                        <p:tgtEl>
                                          <p:spTgt spid="23"/>
                                        </p:tgtEl>
                                        <p:attrNameLst>
                                          <p:attrName>ppt_w</p:attrName>
                                        </p:attrNameLst>
                                      </p:cBhvr>
                                      <p:tavLst>
                                        <p:tav tm="0" fmla="#ppt_w+(8/9)*(#ppt_w-0)*((1.5-1.5*$)^2-(1.5-1.5*$)^3)">
                                          <p:val>
                                            <p:fltVal val="0"/>
                                          </p:val>
                                        </p:tav>
                                        <p:tav tm="100000">
                                          <p:val>
                                            <p:fltVal val="1"/>
                                          </p:val>
                                        </p:tav>
                                      </p:tavLst>
                                    </p:anim>
                                    <p:anim to="" calcmode="lin" valueType="num">
                                      <p:cBhvr>
                                        <p:cTn id="31" dur="1000" fill="hold">
                                          <p:stCondLst>
                                            <p:cond delay="0"/>
                                          </p:stCondLst>
                                        </p:cTn>
                                        <p:tgtEl>
                                          <p:spTgt spid="23"/>
                                        </p:tgtEl>
                                        <p:attrNameLst>
                                          <p:attrName>ppt_h</p:attrName>
                                        </p:attrNameLst>
                                      </p:cBhvr>
                                      <p:tavLst>
                                        <p:tav tm="0" fmla="#ppt_h+(8/9)*(#ppt_h-0)*((1.5-1.5*$)^2-(1.5-1.5*$)^3)">
                                          <p:val>
                                            <p:fltVal val="0"/>
                                          </p:val>
                                        </p:tav>
                                        <p:tav tm="100000">
                                          <p:val>
                                            <p:fltVal val="1"/>
                                          </p:val>
                                        </p:tav>
                                      </p:tavLst>
                                    </p:anim>
                                  </p:childTnLst>
                                </p:cTn>
                              </p:par>
                            </p:childTnLst>
                          </p:cTn>
                        </p:par>
                        <p:par>
                          <p:cTn id="32" fill="hold">
                            <p:stCondLst>
                              <p:cond delay="3500"/>
                            </p:stCondLst>
                            <p:childTnLst>
                              <p:par>
                                <p:cTn id="33" presetID="12" presetClass="entr" presetSubtype="8"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p:tgtEl>
                                          <p:spTgt spid="11"/>
                                        </p:tgtEl>
                                        <p:attrNameLst>
                                          <p:attrName>ppt_x</p:attrName>
                                        </p:attrNameLst>
                                      </p:cBhvr>
                                      <p:tavLst>
                                        <p:tav tm="0">
                                          <p:val>
                                            <p:strVal val="#ppt_x-#ppt_w*1.125000"/>
                                          </p:val>
                                        </p:tav>
                                        <p:tav tm="100000">
                                          <p:val>
                                            <p:strVal val="#ppt_x"/>
                                          </p:val>
                                        </p:tav>
                                      </p:tavLst>
                                    </p:anim>
                                    <p:animEffect transition="in" filter="wipe(right)">
                                      <p:cBhvr>
                                        <p:cTn id="36" dur="500"/>
                                        <p:tgtEl>
                                          <p:spTgt spid="11"/>
                                        </p:tgtEl>
                                      </p:cBhvr>
                                    </p:animEffect>
                                  </p:childTnLst>
                                </p:cTn>
                              </p:par>
                              <p:par>
                                <p:cTn id="37" presetID="23" presetClass="entr" presetSubtype="528" fill="hold" grpId="0" nodeType="withEffect">
                                  <p:stCondLst>
                                    <p:cond delay="0"/>
                                  </p:stCondLst>
                                  <p:iterate type="lt">
                                    <p:tmPct val="5000"/>
                                  </p:iterate>
                                  <p:childTnLst>
                                    <p:set>
                                      <p:cBhvr>
                                        <p:cTn id="38" dur="1" fill="hold">
                                          <p:stCondLst>
                                            <p:cond delay="0"/>
                                          </p:stCondLst>
                                        </p:cTn>
                                        <p:tgtEl>
                                          <p:spTgt spid="24"/>
                                        </p:tgtEl>
                                        <p:attrNameLst>
                                          <p:attrName>style.visibility</p:attrName>
                                        </p:attrNameLst>
                                      </p:cBhvr>
                                      <p:to>
                                        <p:strVal val="visible"/>
                                      </p:to>
                                    </p:set>
                                    <p:anim to="" calcmode="lin" valueType="num">
                                      <p:cBhvr>
                                        <p:cTn id="39" dur="1000" fill="hold">
                                          <p:stCondLst>
                                            <p:cond delay="0"/>
                                          </p:stCondLst>
                                        </p:cTn>
                                        <p:tgtEl>
                                          <p:spTgt spid="24"/>
                                        </p:tgtEl>
                                        <p:attrNameLst>
                                          <p:attrName>ppt_x</p:attrName>
                                        </p:attrNameLst>
                                      </p:cBhvr>
                                      <p:tavLst>
                                        <p:tav tm="0" fmla="#ppt_x+(8/9)*(#ppt_x-(#ppt_x-#ppt_w/2))*((1.5-1.5*$)^2-(1.5-1.5*$)^3)">
                                          <p:val>
                                            <p:fltVal val="0"/>
                                          </p:val>
                                        </p:tav>
                                        <p:tav tm="100000">
                                          <p:val>
                                            <p:fltVal val="1"/>
                                          </p:val>
                                        </p:tav>
                                      </p:tavLst>
                                    </p:anim>
                                    <p:anim to="" calcmode="lin" valueType="num">
                                      <p:cBhvr>
                                        <p:cTn id="40" dur="1000" fill="hold">
                                          <p:stCondLst>
                                            <p:cond delay="0"/>
                                          </p:stCondLst>
                                        </p:cTn>
                                        <p:tgtEl>
                                          <p:spTgt spid="24"/>
                                        </p:tgtEl>
                                        <p:attrNameLst>
                                          <p:attrName>ppt_y</p:attrName>
                                        </p:attrNameLst>
                                      </p:cBhvr>
                                      <p:tavLst>
                                        <p:tav tm="0" fmla="#ppt_y+(8/9)*(#ppt_y-(#ppt_y+#ppt_h/2))*((1.5-1.5*$)^2-(1.5-1.5*$)^3)">
                                          <p:val>
                                            <p:fltVal val="0"/>
                                          </p:val>
                                        </p:tav>
                                        <p:tav tm="100000">
                                          <p:val>
                                            <p:fltVal val="1"/>
                                          </p:val>
                                        </p:tav>
                                      </p:tavLst>
                                    </p:anim>
                                    <p:anim to="" calcmode="lin" valueType="num">
                                      <p:cBhvr>
                                        <p:cTn id="41" dur="1000" fill="hold">
                                          <p:stCondLst>
                                            <p:cond delay="0"/>
                                          </p:stCondLst>
                                        </p:cTn>
                                        <p:tgtEl>
                                          <p:spTgt spid="24"/>
                                        </p:tgtEl>
                                        <p:attrNameLst>
                                          <p:attrName>ppt_w</p:attrName>
                                        </p:attrNameLst>
                                      </p:cBhvr>
                                      <p:tavLst>
                                        <p:tav tm="0" fmla="#ppt_w+(8/9)*(#ppt_w-0)*((1.5-1.5*$)^2-(1.5-1.5*$)^3)">
                                          <p:val>
                                            <p:fltVal val="0"/>
                                          </p:val>
                                        </p:tav>
                                        <p:tav tm="100000">
                                          <p:val>
                                            <p:fltVal val="1"/>
                                          </p:val>
                                        </p:tav>
                                      </p:tavLst>
                                    </p:anim>
                                    <p:anim to="" calcmode="lin" valueType="num">
                                      <p:cBhvr>
                                        <p:cTn id="42" dur="1000" fill="hold">
                                          <p:stCondLst>
                                            <p:cond delay="0"/>
                                          </p:stCondLst>
                                        </p:cTn>
                                        <p:tgtEl>
                                          <p:spTgt spid="24"/>
                                        </p:tgtEl>
                                        <p:attrNameLst>
                                          <p:attrName>ppt_h</p:attrName>
                                        </p:attrNameLst>
                                      </p:cBhvr>
                                      <p:tavLst>
                                        <p:tav tm="0" fmla="#ppt_h+(8/9)*(#ppt_h-0)*((1.5-1.5*$)^2-(1.5-1.5*$)^3)">
                                          <p:val>
                                            <p:fltVal val="0"/>
                                          </p:val>
                                        </p:tav>
                                        <p:tav tm="100000">
                                          <p:val>
                                            <p:fltVal val="1"/>
                                          </p:val>
                                        </p:tav>
                                      </p:tavLst>
                                    </p:anim>
                                  </p:childTnLst>
                                </p:cTn>
                              </p:par>
                            </p:childTnLst>
                          </p:cTn>
                        </p:par>
                        <p:par>
                          <p:cTn id="43" fill="hold">
                            <p:stCondLst>
                              <p:cond delay="4750"/>
                            </p:stCondLst>
                            <p:childTnLst>
                              <p:par>
                                <p:cTn id="44" presetID="12" presetClass="entr" presetSubtype="8"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500"/>
                                        <p:tgtEl>
                                          <p:spTgt spid="8"/>
                                        </p:tgtEl>
                                        <p:attrNameLst>
                                          <p:attrName>ppt_x</p:attrName>
                                        </p:attrNameLst>
                                      </p:cBhvr>
                                      <p:tavLst>
                                        <p:tav tm="0">
                                          <p:val>
                                            <p:strVal val="#ppt_x-#ppt_w*1.125000"/>
                                          </p:val>
                                        </p:tav>
                                        <p:tav tm="100000">
                                          <p:val>
                                            <p:strVal val="#ppt_x"/>
                                          </p:val>
                                        </p:tav>
                                      </p:tavLst>
                                    </p:anim>
                                    <p:animEffect transition="in" filter="wipe(right)">
                                      <p:cBhvr>
                                        <p:cTn id="47" dur="500"/>
                                        <p:tgtEl>
                                          <p:spTgt spid="8"/>
                                        </p:tgtEl>
                                      </p:cBhvr>
                                    </p:animEffect>
                                  </p:childTnLst>
                                </p:cTn>
                              </p:par>
                              <p:par>
                                <p:cTn id="48" presetID="23" presetClass="entr" presetSubtype="528" fill="hold" grpId="0" nodeType="withEffect">
                                  <p:stCondLst>
                                    <p:cond delay="0"/>
                                  </p:stCondLst>
                                  <p:iterate type="lt">
                                    <p:tmPct val="5000"/>
                                  </p:iterate>
                                  <p:childTnLst>
                                    <p:set>
                                      <p:cBhvr>
                                        <p:cTn id="49" dur="1" fill="hold">
                                          <p:stCondLst>
                                            <p:cond delay="0"/>
                                          </p:stCondLst>
                                        </p:cTn>
                                        <p:tgtEl>
                                          <p:spTgt spid="25"/>
                                        </p:tgtEl>
                                        <p:attrNameLst>
                                          <p:attrName>style.visibility</p:attrName>
                                        </p:attrNameLst>
                                      </p:cBhvr>
                                      <p:to>
                                        <p:strVal val="visible"/>
                                      </p:to>
                                    </p:set>
                                    <p:anim to="" calcmode="lin" valueType="num">
                                      <p:cBhvr>
                                        <p:cTn id="50" dur="1000" fill="hold">
                                          <p:stCondLst>
                                            <p:cond delay="0"/>
                                          </p:stCondLst>
                                        </p:cTn>
                                        <p:tgtEl>
                                          <p:spTgt spid="25"/>
                                        </p:tgtEl>
                                        <p:attrNameLst>
                                          <p:attrName>ppt_x</p:attrName>
                                        </p:attrNameLst>
                                      </p:cBhvr>
                                      <p:tavLst>
                                        <p:tav tm="0" fmla="#ppt_x+(8/9)*(#ppt_x-(#ppt_x-#ppt_w/2))*((1.5-1.5*$)^2-(1.5-1.5*$)^3)">
                                          <p:val>
                                            <p:fltVal val="0"/>
                                          </p:val>
                                        </p:tav>
                                        <p:tav tm="100000">
                                          <p:val>
                                            <p:fltVal val="1"/>
                                          </p:val>
                                        </p:tav>
                                      </p:tavLst>
                                    </p:anim>
                                    <p:anim to="" calcmode="lin" valueType="num">
                                      <p:cBhvr>
                                        <p:cTn id="51" dur="1000" fill="hold">
                                          <p:stCondLst>
                                            <p:cond delay="0"/>
                                          </p:stCondLst>
                                        </p:cTn>
                                        <p:tgtEl>
                                          <p:spTgt spid="25"/>
                                        </p:tgtEl>
                                        <p:attrNameLst>
                                          <p:attrName>ppt_y</p:attrName>
                                        </p:attrNameLst>
                                      </p:cBhvr>
                                      <p:tavLst>
                                        <p:tav tm="0" fmla="#ppt_y+(8/9)*(#ppt_y-(#ppt_y+#ppt_h/2))*((1.5-1.5*$)^2-(1.5-1.5*$)^3)">
                                          <p:val>
                                            <p:fltVal val="0"/>
                                          </p:val>
                                        </p:tav>
                                        <p:tav tm="100000">
                                          <p:val>
                                            <p:fltVal val="1"/>
                                          </p:val>
                                        </p:tav>
                                      </p:tavLst>
                                    </p:anim>
                                    <p:anim to="" calcmode="lin" valueType="num">
                                      <p:cBhvr>
                                        <p:cTn id="52" dur="1000" fill="hold">
                                          <p:stCondLst>
                                            <p:cond delay="0"/>
                                          </p:stCondLst>
                                        </p:cTn>
                                        <p:tgtEl>
                                          <p:spTgt spid="25"/>
                                        </p:tgtEl>
                                        <p:attrNameLst>
                                          <p:attrName>ppt_w</p:attrName>
                                        </p:attrNameLst>
                                      </p:cBhvr>
                                      <p:tavLst>
                                        <p:tav tm="0" fmla="#ppt_w+(8/9)*(#ppt_w-0)*((1.5-1.5*$)^2-(1.5-1.5*$)^3)">
                                          <p:val>
                                            <p:fltVal val="0"/>
                                          </p:val>
                                        </p:tav>
                                        <p:tav tm="100000">
                                          <p:val>
                                            <p:fltVal val="1"/>
                                          </p:val>
                                        </p:tav>
                                      </p:tavLst>
                                    </p:anim>
                                    <p:anim to="" calcmode="lin" valueType="num">
                                      <p:cBhvr>
                                        <p:cTn id="53" dur="1000" fill="hold">
                                          <p:stCondLst>
                                            <p:cond delay="0"/>
                                          </p:stCondLst>
                                        </p:cTn>
                                        <p:tgtEl>
                                          <p:spTgt spid="25"/>
                                        </p:tgtEl>
                                        <p:attrNameLst>
                                          <p:attrName>ppt_h</p:attrName>
                                        </p:attrNameLst>
                                      </p:cBhvr>
                                      <p:tavLst>
                                        <p:tav tm="0" fmla="#ppt_h+(8/9)*(#ppt_h-0)*((1.5-1.5*$)^2-(1.5-1.5*$)^3)">
                                          <p:val>
                                            <p:fltVal val="0"/>
                                          </p:val>
                                        </p:tav>
                                        <p:tav tm="100000">
                                          <p:val>
                                            <p:fltVal val="1"/>
                                          </p:val>
                                        </p:tav>
                                      </p:tavLst>
                                    </p:anim>
                                  </p:childTnLst>
                                </p:cTn>
                              </p:par>
                            </p:childTnLst>
                          </p:cTn>
                        </p:par>
                        <p:par>
                          <p:cTn id="54" fill="hold">
                            <p:stCondLst>
                              <p:cond delay="6000"/>
                            </p:stCondLst>
                            <p:childTnLst>
                              <p:par>
                                <p:cTn id="55" presetID="2" presetClass="entr" presetSubtype="4" decel="100000" fill="hold" nodeType="afterEffect">
                                  <p:stCondLst>
                                    <p:cond delay="0"/>
                                  </p:stCondLst>
                                  <p:childTnLst>
                                    <p:set>
                                      <p:cBhvr>
                                        <p:cTn id="56" dur="1" fill="hold">
                                          <p:stCondLst>
                                            <p:cond delay="0"/>
                                          </p:stCondLst>
                                        </p:cTn>
                                        <p:tgtEl>
                                          <p:spTgt spid="41"/>
                                        </p:tgtEl>
                                        <p:attrNameLst>
                                          <p:attrName>style.visibility</p:attrName>
                                        </p:attrNameLst>
                                      </p:cBhvr>
                                      <p:to>
                                        <p:strVal val="visible"/>
                                      </p:to>
                                    </p:set>
                                    <p:anim calcmode="lin" valueType="num">
                                      <p:cBhvr additive="base">
                                        <p:cTn id="57" dur="1500" fill="hold"/>
                                        <p:tgtEl>
                                          <p:spTgt spid="41"/>
                                        </p:tgtEl>
                                        <p:attrNameLst>
                                          <p:attrName>ppt_x</p:attrName>
                                        </p:attrNameLst>
                                      </p:cBhvr>
                                      <p:tavLst>
                                        <p:tav tm="0">
                                          <p:val>
                                            <p:strVal val="#ppt_x"/>
                                          </p:val>
                                        </p:tav>
                                        <p:tav tm="100000">
                                          <p:val>
                                            <p:strVal val="#ppt_x"/>
                                          </p:val>
                                        </p:tav>
                                      </p:tavLst>
                                    </p:anim>
                                    <p:anim calcmode="lin" valueType="num">
                                      <p:cBhvr additive="base">
                                        <p:cTn id="58" dur="1500" fill="hold"/>
                                        <p:tgtEl>
                                          <p:spTgt spid="41"/>
                                        </p:tgtEl>
                                        <p:attrNameLst>
                                          <p:attrName>ppt_y</p:attrName>
                                        </p:attrNameLst>
                                      </p:cBhvr>
                                      <p:tavLst>
                                        <p:tav tm="0">
                                          <p:val>
                                            <p:strVal val="1+#ppt_h/2"/>
                                          </p:val>
                                        </p:tav>
                                        <p:tav tm="100000">
                                          <p:val>
                                            <p:strVal val="#ppt_y"/>
                                          </p:val>
                                        </p:tav>
                                      </p:tavLst>
                                    </p:anim>
                                  </p:childTnLst>
                                </p:cTn>
                              </p:par>
                              <p:par>
                                <p:cTn id="59" presetID="2" presetClass="entr" presetSubtype="4" decel="100000" fill="hold" nodeType="withEffect">
                                  <p:stCondLst>
                                    <p:cond delay="50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1500" fill="hold"/>
                                        <p:tgtEl>
                                          <p:spTgt spid="26"/>
                                        </p:tgtEl>
                                        <p:attrNameLst>
                                          <p:attrName>ppt_x</p:attrName>
                                        </p:attrNameLst>
                                      </p:cBhvr>
                                      <p:tavLst>
                                        <p:tav tm="0">
                                          <p:val>
                                            <p:strVal val="#ppt_x"/>
                                          </p:val>
                                        </p:tav>
                                        <p:tav tm="100000">
                                          <p:val>
                                            <p:strVal val="#ppt_x"/>
                                          </p:val>
                                        </p:tav>
                                      </p:tavLst>
                                    </p:anim>
                                    <p:anim calcmode="lin" valueType="num">
                                      <p:cBhvr additive="base">
                                        <p:cTn id="62" dur="1500" fill="hold"/>
                                        <p:tgtEl>
                                          <p:spTgt spid="26"/>
                                        </p:tgtEl>
                                        <p:attrNameLst>
                                          <p:attrName>ppt_y</p:attrName>
                                        </p:attrNameLst>
                                      </p:cBhvr>
                                      <p:tavLst>
                                        <p:tav tm="0">
                                          <p:val>
                                            <p:strVal val="1+#ppt_h/2"/>
                                          </p:val>
                                        </p:tav>
                                        <p:tav tm="100000">
                                          <p:val>
                                            <p:strVal val="#ppt_y"/>
                                          </p:val>
                                        </p:tav>
                                      </p:tavLst>
                                    </p:anim>
                                  </p:childTnLst>
                                </p:cTn>
                              </p:par>
                              <p:par>
                                <p:cTn id="63" presetID="2" presetClass="entr" presetSubtype="4" decel="100000" fill="hold" nodeType="withEffect">
                                  <p:stCondLst>
                                    <p:cond delay="1000"/>
                                  </p:stCondLst>
                                  <p:childTnLst>
                                    <p:set>
                                      <p:cBhvr>
                                        <p:cTn id="64" dur="1" fill="hold">
                                          <p:stCondLst>
                                            <p:cond delay="0"/>
                                          </p:stCondLst>
                                        </p:cTn>
                                        <p:tgtEl>
                                          <p:spTgt spid="31"/>
                                        </p:tgtEl>
                                        <p:attrNameLst>
                                          <p:attrName>style.visibility</p:attrName>
                                        </p:attrNameLst>
                                      </p:cBhvr>
                                      <p:to>
                                        <p:strVal val="visible"/>
                                      </p:to>
                                    </p:set>
                                    <p:anim calcmode="lin" valueType="num">
                                      <p:cBhvr additive="base">
                                        <p:cTn id="65" dur="1500" fill="hold"/>
                                        <p:tgtEl>
                                          <p:spTgt spid="31"/>
                                        </p:tgtEl>
                                        <p:attrNameLst>
                                          <p:attrName>ppt_x</p:attrName>
                                        </p:attrNameLst>
                                      </p:cBhvr>
                                      <p:tavLst>
                                        <p:tav tm="0">
                                          <p:val>
                                            <p:strVal val="#ppt_x"/>
                                          </p:val>
                                        </p:tav>
                                        <p:tav tm="100000">
                                          <p:val>
                                            <p:strVal val="#ppt_x"/>
                                          </p:val>
                                        </p:tav>
                                      </p:tavLst>
                                    </p:anim>
                                    <p:anim calcmode="lin" valueType="num">
                                      <p:cBhvr additive="base">
                                        <p:cTn id="66" dur="1500" fill="hold"/>
                                        <p:tgtEl>
                                          <p:spTgt spid="31"/>
                                        </p:tgtEl>
                                        <p:attrNameLst>
                                          <p:attrName>ppt_y</p:attrName>
                                        </p:attrNameLst>
                                      </p:cBhvr>
                                      <p:tavLst>
                                        <p:tav tm="0">
                                          <p:val>
                                            <p:strVal val="1+#ppt_h/2"/>
                                          </p:val>
                                        </p:tav>
                                        <p:tav tm="100000">
                                          <p:val>
                                            <p:strVal val="#ppt_y"/>
                                          </p:val>
                                        </p:tav>
                                      </p:tavLst>
                                    </p:anim>
                                  </p:childTnLst>
                                </p:cTn>
                              </p:par>
                              <p:par>
                                <p:cTn id="67" presetID="2" presetClass="entr" presetSubtype="4" decel="100000" fill="hold" nodeType="withEffect">
                                  <p:stCondLst>
                                    <p:cond delay="1500"/>
                                  </p:stCondLst>
                                  <p:childTnLst>
                                    <p:set>
                                      <p:cBhvr>
                                        <p:cTn id="68" dur="1" fill="hold">
                                          <p:stCondLst>
                                            <p:cond delay="0"/>
                                          </p:stCondLst>
                                        </p:cTn>
                                        <p:tgtEl>
                                          <p:spTgt spid="36"/>
                                        </p:tgtEl>
                                        <p:attrNameLst>
                                          <p:attrName>style.visibility</p:attrName>
                                        </p:attrNameLst>
                                      </p:cBhvr>
                                      <p:to>
                                        <p:strVal val="visible"/>
                                      </p:to>
                                    </p:set>
                                    <p:anim calcmode="lin" valueType="num">
                                      <p:cBhvr additive="base">
                                        <p:cTn id="69" dur="1500" fill="hold"/>
                                        <p:tgtEl>
                                          <p:spTgt spid="36"/>
                                        </p:tgtEl>
                                        <p:attrNameLst>
                                          <p:attrName>ppt_x</p:attrName>
                                        </p:attrNameLst>
                                      </p:cBhvr>
                                      <p:tavLst>
                                        <p:tav tm="0">
                                          <p:val>
                                            <p:strVal val="#ppt_x"/>
                                          </p:val>
                                        </p:tav>
                                        <p:tav tm="100000">
                                          <p:val>
                                            <p:strVal val="#ppt_x"/>
                                          </p:val>
                                        </p:tav>
                                      </p:tavLst>
                                    </p:anim>
                                    <p:anim calcmode="lin" valueType="num">
                                      <p:cBhvr additive="base">
                                        <p:cTn id="70" dur="1500" fill="hold"/>
                                        <p:tgtEl>
                                          <p:spTgt spid="36"/>
                                        </p:tgtEl>
                                        <p:attrNameLst>
                                          <p:attrName>ppt_y</p:attrName>
                                        </p:attrNameLst>
                                      </p:cBhvr>
                                      <p:tavLst>
                                        <p:tav tm="0">
                                          <p:val>
                                            <p:strVal val="1+#ppt_h/2"/>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1000"/>
                                        <p:tgtEl>
                                          <p:spTgt spid="46"/>
                                        </p:tgtEl>
                                      </p:cBhvr>
                                    </p:animEffect>
                                    <p:anim calcmode="lin" valueType="num">
                                      <p:cBhvr>
                                        <p:cTn id="74" dur="1000" fill="hold"/>
                                        <p:tgtEl>
                                          <p:spTgt spid="46"/>
                                        </p:tgtEl>
                                        <p:attrNameLst>
                                          <p:attrName>ppt_x</p:attrName>
                                        </p:attrNameLst>
                                      </p:cBhvr>
                                      <p:tavLst>
                                        <p:tav tm="0">
                                          <p:val>
                                            <p:strVal val="#ppt_x"/>
                                          </p:val>
                                        </p:tav>
                                        <p:tav tm="100000">
                                          <p:val>
                                            <p:strVal val="#ppt_x"/>
                                          </p:val>
                                        </p:tav>
                                      </p:tavLst>
                                    </p:anim>
                                    <p:anim calcmode="lin" valueType="num">
                                      <p:cBhvr>
                                        <p:cTn id="75"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4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图形 2"/>
          <p:cNvSpPr/>
          <p:nvPr/>
        </p:nvSpPr>
        <p:spPr>
          <a:xfrm flipV="1">
            <a:off x="0" y="0"/>
            <a:ext cx="10887408" cy="7947498"/>
          </a:xfrm>
          <a:custGeom>
            <a:avLst/>
            <a:gdLst>
              <a:gd name="connsiteX0" fmla="*/ 878602 w 11421828"/>
              <a:gd name="connsiteY0" fmla="*/ 1537554 h 8346720"/>
              <a:gd name="connsiteX1" fmla="*/ 2635807 w 11421828"/>
              <a:gd name="connsiteY1" fmla="*/ 3294758 h 8346720"/>
              <a:gd name="connsiteX2" fmla="*/ 3514409 w 11421828"/>
              <a:gd name="connsiteY2" fmla="*/ 3294758 h 8346720"/>
              <a:gd name="connsiteX3" fmla="*/ 3514409 w 11421828"/>
              <a:gd name="connsiteY3" fmla="*/ 3294758 h 8346720"/>
              <a:gd name="connsiteX4" fmla="*/ 4393011 w 11421828"/>
              <a:gd name="connsiteY4" fmla="*/ 4173361 h 8346720"/>
              <a:gd name="connsiteX5" fmla="*/ 4393011 w 11421828"/>
              <a:gd name="connsiteY5" fmla="*/ 4393011 h 8346720"/>
              <a:gd name="connsiteX6" fmla="*/ 6150216 w 11421828"/>
              <a:gd name="connsiteY6" fmla="*/ 6150216 h 8346720"/>
              <a:gd name="connsiteX7" fmla="*/ 7907420 w 11421828"/>
              <a:gd name="connsiteY7" fmla="*/ 6150216 h 8346720"/>
              <a:gd name="connsiteX8" fmla="*/ 11421829 w 11421828"/>
              <a:gd name="connsiteY8" fmla="*/ 8346721 h 8346720"/>
              <a:gd name="connsiteX9" fmla="*/ 0 w 11421828"/>
              <a:gd name="connsiteY9" fmla="*/ 8346721 h 8346720"/>
              <a:gd name="connsiteX10" fmla="*/ 0 w 11421828"/>
              <a:gd name="connsiteY10" fmla="*/ 0 h 8346720"/>
              <a:gd name="connsiteX11" fmla="*/ 0 w 11421828"/>
              <a:gd name="connsiteY11" fmla="*/ 0 h 8346720"/>
              <a:gd name="connsiteX12" fmla="*/ 878602 w 11421828"/>
              <a:gd name="connsiteY12" fmla="*/ 1537554 h 834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21828" h="8346720">
                <a:moveTo>
                  <a:pt x="878602" y="1537554"/>
                </a:moveTo>
                <a:cubicBezTo>
                  <a:pt x="878602" y="2635807"/>
                  <a:pt x="1757205" y="3294758"/>
                  <a:pt x="2635807" y="3294758"/>
                </a:cubicBezTo>
                <a:lnTo>
                  <a:pt x="3514409" y="3294758"/>
                </a:lnTo>
                <a:lnTo>
                  <a:pt x="3514409" y="3294758"/>
                </a:lnTo>
                <a:cubicBezTo>
                  <a:pt x="3953710" y="3294758"/>
                  <a:pt x="4393011" y="3734060"/>
                  <a:pt x="4393011" y="4173361"/>
                </a:cubicBezTo>
                <a:lnTo>
                  <a:pt x="4393011" y="4393011"/>
                </a:lnTo>
                <a:cubicBezTo>
                  <a:pt x="4393011" y="5491264"/>
                  <a:pt x="5271614" y="6150216"/>
                  <a:pt x="6150216" y="6150216"/>
                </a:cubicBezTo>
                <a:lnTo>
                  <a:pt x="7907420" y="6150216"/>
                </a:lnTo>
                <a:cubicBezTo>
                  <a:pt x="9444974" y="6150216"/>
                  <a:pt x="10762878" y="7028818"/>
                  <a:pt x="11421829" y="8346721"/>
                </a:cubicBezTo>
                <a:lnTo>
                  <a:pt x="0" y="8346721"/>
                </a:lnTo>
                <a:lnTo>
                  <a:pt x="0" y="0"/>
                </a:lnTo>
                <a:lnTo>
                  <a:pt x="0" y="0"/>
                </a:lnTo>
                <a:cubicBezTo>
                  <a:pt x="439301" y="439301"/>
                  <a:pt x="878602" y="878602"/>
                  <a:pt x="878602" y="1537554"/>
                </a:cubicBezTo>
                <a:close/>
              </a:path>
            </a:pathLst>
          </a:custGeom>
          <a:gradFill>
            <a:gsLst>
              <a:gs pos="39000">
                <a:schemeClr val="accent1">
                  <a:lumMod val="5000"/>
                  <a:lumOff val="95000"/>
                  <a:alpha val="49000"/>
                </a:schemeClr>
              </a:gs>
              <a:gs pos="100000">
                <a:srgbClr val="75E1B3">
                  <a:alpha val="41000"/>
                </a:srgbClr>
              </a:gs>
            </a:gsLst>
            <a:lin ang="7800000" scaled="0"/>
          </a:gradFill>
          <a:ln w="2196465" cap="flat">
            <a:noFill/>
            <a:prstDash val="solid"/>
            <a:miter/>
          </a:ln>
        </p:spPr>
        <p:txBody>
          <a:bodyPr rtlCol="0" anchor="ctr"/>
          <a:lstStyle/>
          <a:p>
            <a:endParaRPr lang="zh-CN" altLang="en-US">
              <a:cs typeface="+mn-ea"/>
              <a:sym typeface="+mn-lt"/>
            </a:endParaRPr>
          </a:p>
        </p:txBody>
      </p:sp>
      <p:pic>
        <p:nvPicPr>
          <p:cNvPr id="10" name="图形 9"/>
          <p:cNvPicPr>
            <a:picLocks noChangeAspect="1"/>
          </p:cNvPicPr>
          <p:nvPr/>
        </p:nvPicPr>
        <p:blipFill>
          <a:blip r:embed="rId1"/>
          <a:stretch>
            <a:fillRect/>
          </a:stretch>
        </p:blipFill>
        <p:spPr>
          <a:xfrm>
            <a:off x="4202349" y="961590"/>
            <a:ext cx="7704306" cy="4728850"/>
          </a:xfrm>
          <a:prstGeom prst="rect">
            <a:avLst/>
          </a:prstGeom>
        </p:spPr>
      </p:pic>
      <p:sp>
        <p:nvSpPr>
          <p:cNvPr id="22" name="文本框 21"/>
          <p:cNvSpPr txBox="1"/>
          <p:nvPr/>
        </p:nvSpPr>
        <p:spPr>
          <a:xfrm>
            <a:off x="4554751" y="2079099"/>
            <a:ext cx="7141028" cy="1200329"/>
          </a:xfrm>
          <a:prstGeom prst="rect">
            <a:avLst/>
          </a:prstGeom>
          <a:noFill/>
        </p:spPr>
        <p:txBody>
          <a:bodyPr wrap="square" rtlCol="0">
            <a:spAutoFit/>
          </a:bodyPr>
          <a:lstStyle>
            <a:defPPr>
              <a:defRPr lang="zh-CN"/>
            </a:defPPr>
            <a:lvl1pPr algn="ctr">
              <a:defRPr sz="7200" b="1">
                <a:solidFill>
                  <a:srgbClr val="E48700"/>
                </a:solidFill>
                <a:cs typeface="+mn-ea"/>
              </a:defRPr>
            </a:lvl1pPr>
          </a:lstStyle>
          <a:p>
            <a:r>
              <a:rPr lang="zh-CN" altLang="en-US" dirty="0">
                <a:sym typeface="+mn-lt"/>
              </a:rPr>
              <a:t>明年工作计划</a:t>
            </a:r>
            <a:endParaRPr lang="zh-CN" altLang="en-US" dirty="0">
              <a:sym typeface="+mn-lt"/>
            </a:endParaRPr>
          </a:p>
        </p:txBody>
      </p:sp>
      <p:sp>
        <p:nvSpPr>
          <p:cNvPr id="23" name="文本框 22"/>
          <p:cNvSpPr txBox="1"/>
          <p:nvPr/>
        </p:nvSpPr>
        <p:spPr>
          <a:xfrm>
            <a:off x="5369216" y="3371705"/>
            <a:ext cx="5518192" cy="549061"/>
          </a:xfrm>
          <a:prstGeom prst="rect">
            <a:avLst/>
          </a:prstGeom>
          <a:noFill/>
        </p:spPr>
        <p:txBody>
          <a:bodyPr wrap="square" rtlCol="0">
            <a:spAutoFit/>
          </a:bodyPr>
          <a:lstStyle/>
          <a:p>
            <a:pPr>
              <a:lnSpc>
                <a:spcPct val="130000"/>
              </a:lnSpc>
            </a:pPr>
            <a:r>
              <a:rPr lang="zh-CN" altLang="en-US" sz="1200" dirty="0">
                <a:solidFill>
                  <a:srgbClr val="E48700"/>
                </a:solidFill>
                <a:cs typeface="+mn-ea"/>
                <a:sym typeface="+mn-lt"/>
              </a:rPr>
              <a:t>请在此添加文字说明，请在此添加文字说明。请在此添加文字说明，请在此添加文字说明。</a:t>
            </a:r>
            <a:endParaRPr lang="en-US" altLang="zh-CN" sz="1200" dirty="0">
              <a:solidFill>
                <a:srgbClr val="E48700"/>
              </a:solidFill>
              <a:cs typeface="+mn-ea"/>
              <a:sym typeface="+mn-lt"/>
            </a:endParaRPr>
          </a:p>
        </p:txBody>
      </p:sp>
      <p:sp>
        <p:nvSpPr>
          <p:cNvPr id="24" name="文本框 23"/>
          <p:cNvSpPr txBox="1"/>
          <p:nvPr/>
        </p:nvSpPr>
        <p:spPr>
          <a:xfrm>
            <a:off x="853173" y="1850091"/>
            <a:ext cx="3349176" cy="2123658"/>
          </a:xfrm>
          <a:prstGeom prst="rect">
            <a:avLst/>
          </a:prstGeom>
          <a:noFill/>
        </p:spPr>
        <p:txBody>
          <a:bodyPr wrap="square" rtlCol="0">
            <a:spAutoFit/>
          </a:bodyPr>
          <a:lstStyle/>
          <a:p>
            <a:r>
              <a:rPr lang="en-US" altLang="zh-CN" sz="6600" b="1" dirty="0">
                <a:solidFill>
                  <a:srgbClr val="E48700"/>
                </a:solidFill>
                <a:cs typeface="+mn-ea"/>
                <a:sym typeface="+mn-lt"/>
              </a:rPr>
              <a:t>PART </a:t>
            </a:r>
            <a:endParaRPr lang="en-US" altLang="zh-CN" sz="6600" b="1" dirty="0">
              <a:solidFill>
                <a:srgbClr val="E48700"/>
              </a:solidFill>
              <a:cs typeface="+mn-ea"/>
              <a:sym typeface="+mn-lt"/>
            </a:endParaRPr>
          </a:p>
          <a:p>
            <a:r>
              <a:rPr lang="en-US" altLang="zh-CN" sz="6600" b="1" dirty="0">
                <a:solidFill>
                  <a:srgbClr val="E48700"/>
                </a:solidFill>
                <a:cs typeface="+mn-ea"/>
                <a:sym typeface="+mn-lt"/>
              </a:rPr>
              <a:t>FOUR</a:t>
            </a:r>
            <a:endParaRPr lang="zh-CN" altLang="en-US" sz="6600" b="1" dirty="0">
              <a:solidFill>
                <a:srgbClr val="E48700"/>
              </a:solidFill>
              <a:cs typeface="+mn-ea"/>
              <a:sym typeface="+mn-lt"/>
            </a:endParaRPr>
          </a:p>
        </p:txBody>
      </p:sp>
      <p:pic>
        <p:nvPicPr>
          <p:cNvPr id="26" name="图形 25"/>
          <p:cNvPicPr>
            <a:picLocks noChangeAspect="1"/>
          </p:cNvPicPr>
          <p:nvPr/>
        </p:nvPicPr>
        <p:blipFill>
          <a:blip r:embed="rId2" cstate="screen"/>
          <a:stretch>
            <a:fillRect/>
          </a:stretch>
        </p:blipFill>
        <p:spPr>
          <a:xfrm>
            <a:off x="10887408" y="476509"/>
            <a:ext cx="775335" cy="183632"/>
          </a:xfrm>
          <a:prstGeom prst="rect">
            <a:avLst/>
          </a:prstGeom>
        </p:spPr>
      </p:pic>
      <p:grpSp>
        <p:nvGrpSpPr>
          <p:cNvPr id="9" name="图形 49"/>
          <p:cNvGrpSpPr/>
          <p:nvPr/>
        </p:nvGrpSpPr>
        <p:grpSpPr>
          <a:xfrm>
            <a:off x="864923" y="545525"/>
            <a:ext cx="2380974" cy="415633"/>
            <a:chOff x="864923" y="545525"/>
            <a:chExt cx="2380974" cy="415633"/>
          </a:xfrm>
        </p:grpSpPr>
        <p:grpSp>
          <p:nvGrpSpPr>
            <p:cNvPr id="11" name="图形 49"/>
            <p:cNvGrpSpPr/>
            <p:nvPr/>
          </p:nvGrpSpPr>
          <p:grpSpPr>
            <a:xfrm>
              <a:off x="864923" y="545525"/>
              <a:ext cx="634681" cy="415194"/>
              <a:chOff x="864923" y="545525"/>
              <a:chExt cx="634681" cy="415194"/>
            </a:xfrm>
            <a:solidFill>
              <a:srgbClr val="79D296"/>
            </a:solidFill>
          </p:grpSpPr>
          <p:sp>
            <p:nvSpPr>
              <p:cNvPr id="14" name="任意多边形: 形状 13"/>
              <p:cNvSpPr/>
              <p:nvPr/>
            </p:nvSpPr>
            <p:spPr>
              <a:xfrm>
                <a:off x="864923" y="545525"/>
                <a:ext cx="417023" cy="415194"/>
              </a:xfrm>
              <a:custGeom>
                <a:avLst/>
                <a:gdLst>
                  <a:gd name="connsiteX0" fmla="*/ 208512 w 417023"/>
                  <a:gd name="connsiteY0" fmla="*/ 415195 h 415194"/>
                  <a:gd name="connsiteX1" fmla="*/ 0 w 417023"/>
                  <a:gd name="connsiteY1" fmla="*/ 208512 h 415194"/>
                  <a:gd name="connsiteX2" fmla="*/ 208512 w 417023"/>
                  <a:gd name="connsiteY2" fmla="*/ 0 h 415194"/>
                  <a:gd name="connsiteX3" fmla="*/ 417024 w 417023"/>
                  <a:gd name="connsiteY3" fmla="*/ 208512 h 415194"/>
                  <a:gd name="connsiteX4" fmla="*/ 208512 w 417023"/>
                  <a:gd name="connsiteY4" fmla="*/ 415195 h 415194"/>
                  <a:gd name="connsiteX5" fmla="*/ 208512 w 417023"/>
                  <a:gd name="connsiteY5" fmla="*/ 45726 h 415194"/>
                  <a:gd name="connsiteX6" fmla="*/ 45726 w 417023"/>
                  <a:gd name="connsiteY6" fmla="*/ 208512 h 415194"/>
                  <a:gd name="connsiteX7" fmla="*/ 208512 w 417023"/>
                  <a:gd name="connsiteY7" fmla="*/ 371298 h 415194"/>
                  <a:gd name="connsiteX8" fmla="*/ 371298 w 417023"/>
                  <a:gd name="connsiteY8" fmla="*/ 208512 h 415194"/>
                  <a:gd name="connsiteX9" fmla="*/ 208512 w 417023"/>
                  <a:gd name="connsiteY9" fmla="*/ 45726 h 415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023" h="415194">
                    <a:moveTo>
                      <a:pt x="208512" y="415195"/>
                    </a:moveTo>
                    <a:cubicBezTo>
                      <a:pt x="93282" y="415195"/>
                      <a:pt x="0" y="321913"/>
                      <a:pt x="0" y="208512"/>
                    </a:cubicBezTo>
                    <a:cubicBezTo>
                      <a:pt x="0" y="93282"/>
                      <a:pt x="93282" y="0"/>
                      <a:pt x="208512" y="0"/>
                    </a:cubicBezTo>
                    <a:cubicBezTo>
                      <a:pt x="323742" y="0"/>
                      <a:pt x="417024" y="93282"/>
                      <a:pt x="417024" y="208512"/>
                    </a:cubicBezTo>
                    <a:cubicBezTo>
                      <a:pt x="415195" y="321913"/>
                      <a:pt x="321913" y="415195"/>
                      <a:pt x="208512" y="415195"/>
                    </a:cubicBezTo>
                    <a:close/>
                    <a:moveTo>
                      <a:pt x="208512" y="45726"/>
                    </a:moveTo>
                    <a:cubicBezTo>
                      <a:pt x="118888" y="45726"/>
                      <a:pt x="45726" y="118888"/>
                      <a:pt x="45726" y="208512"/>
                    </a:cubicBezTo>
                    <a:cubicBezTo>
                      <a:pt x="45726" y="298136"/>
                      <a:pt x="118888" y="371298"/>
                      <a:pt x="208512" y="371298"/>
                    </a:cubicBezTo>
                    <a:cubicBezTo>
                      <a:pt x="298135" y="371298"/>
                      <a:pt x="371298" y="298136"/>
                      <a:pt x="371298" y="208512"/>
                    </a:cubicBezTo>
                    <a:cubicBezTo>
                      <a:pt x="371298" y="118888"/>
                      <a:pt x="298135" y="45726"/>
                      <a:pt x="208512" y="45726"/>
                    </a:cubicBezTo>
                    <a:close/>
                  </a:path>
                </a:pathLst>
              </a:custGeom>
              <a:solidFill>
                <a:srgbClr val="79D296"/>
              </a:solidFill>
              <a:ln w="18210" cap="flat">
                <a:noFill/>
                <a:prstDash val="solid"/>
                <a:miter/>
              </a:ln>
            </p:spPr>
            <p:txBody>
              <a:bodyPr rtlCol="0" anchor="ctr"/>
              <a:lstStyle/>
              <a:p>
                <a:endParaRPr lang="zh-CN" altLang="en-US">
                  <a:cs typeface="+mn-ea"/>
                  <a:sym typeface="+mn-lt"/>
                </a:endParaRPr>
              </a:p>
            </p:txBody>
          </p:sp>
          <p:sp>
            <p:nvSpPr>
              <p:cNvPr id="15" name="任意多边形: 形状 14"/>
              <p:cNvSpPr/>
              <p:nvPr/>
            </p:nvSpPr>
            <p:spPr>
              <a:xfrm>
                <a:off x="1082580" y="545525"/>
                <a:ext cx="417023" cy="415194"/>
              </a:xfrm>
              <a:custGeom>
                <a:avLst/>
                <a:gdLst>
                  <a:gd name="connsiteX0" fmla="*/ 208512 w 417023"/>
                  <a:gd name="connsiteY0" fmla="*/ 415195 h 415194"/>
                  <a:gd name="connsiteX1" fmla="*/ 0 w 417023"/>
                  <a:gd name="connsiteY1" fmla="*/ 206683 h 415194"/>
                  <a:gd name="connsiteX2" fmla="*/ 208512 w 417023"/>
                  <a:gd name="connsiteY2" fmla="*/ 0 h 415194"/>
                  <a:gd name="connsiteX3" fmla="*/ 417024 w 417023"/>
                  <a:gd name="connsiteY3" fmla="*/ 208512 h 415194"/>
                  <a:gd name="connsiteX4" fmla="*/ 208512 w 417023"/>
                  <a:gd name="connsiteY4" fmla="*/ 415195 h 415194"/>
                  <a:gd name="connsiteX5" fmla="*/ 208512 w 417023"/>
                  <a:gd name="connsiteY5" fmla="*/ 45726 h 415194"/>
                  <a:gd name="connsiteX6" fmla="*/ 45726 w 417023"/>
                  <a:gd name="connsiteY6" fmla="*/ 208512 h 415194"/>
                  <a:gd name="connsiteX7" fmla="*/ 208512 w 417023"/>
                  <a:gd name="connsiteY7" fmla="*/ 371298 h 415194"/>
                  <a:gd name="connsiteX8" fmla="*/ 371298 w 417023"/>
                  <a:gd name="connsiteY8" fmla="*/ 208512 h 415194"/>
                  <a:gd name="connsiteX9" fmla="*/ 208512 w 417023"/>
                  <a:gd name="connsiteY9" fmla="*/ 45726 h 415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023" h="415194">
                    <a:moveTo>
                      <a:pt x="208512" y="415195"/>
                    </a:moveTo>
                    <a:cubicBezTo>
                      <a:pt x="93282" y="415195"/>
                      <a:pt x="0" y="321913"/>
                      <a:pt x="0" y="206683"/>
                    </a:cubicBezTo>
                    <a:cubicBezTo>
                      <a:pt x="0" y="93282"/>
                      <a:pt x="93282" y="0"/>
                      <a:pt x="208512" y="0"/>
                    </a:cubicBezTo>
                    <a:cubicBezTo>
                      <a:pt x="323742" y="0"/>
                      <a:pt x="417024" y="93282"/>
                      <a:pt x="417024" y="208512"/>
                    </a:cubicBezTo>
                    <a:cubicBezTo>
                      <a:pt x="417024" y="321913"/>
                      <a:pt x="323742" y="415195"/>
                      <a:pt x="208512" y="415195"/>
                    </a:cubicBezTo>
                    <a:close/>
                    <a:moveTo>
                      <a:pt x="208512" y="45726"/>
                    </a:moveTo>
                    <a:cubicBezTo>
                      <a:pt x="118888" y="45726"/>
                      <a:pt x="45726" y="118888"/>
                      <a:pt x="45726" y="208512"/>
                    </a:cubicBezTo>
                    <a:cubicBezTo>
                      <a:pt x="45726" y="298136"/>
                      <a:pt x="118888" y="371298"/>
                      <a:pt x="208512" y="371298"/>
                    </a:cubicBezTo>
                    <a:cubicBezTo>
                      <a:pt x="298136" y="371298"/>
                      <a:pt x="371298" y="298136"/>
                      <a:pt x="371298" y="208512"/>
                    </a:cubicBezTo>
                    <a:cubicBezTo>
                      <a:pt x="371298" y="118888"/>
                      <a:pt x="298136" y="45726"/>
                      <a:pt x="208512" y="45726"/>
                    </a:cubicBezTo>
                    <a:close/>
                  </a:path>
                </a:pathLst>
              </a:custGeom>
              <a:solidFill>
                <a:srgbClr val="79D296"/>
              </a:solidFill>
              <a:ln w="18210" cap="flat">
                <a:noFill/>
                <a:prstDash val="solid"/>
                <a:miter/>
              </a:ln>
            </p:spPr>
            <p:txBody>
              <a:bodyPr rtlCol="0" anchor="ctr"/>
              <a:lstStyle/>
              <a:p>
                <a:endParaRPr lang="zh-CN" altLang="en-US">
                  <a:cs typeface="+mn-ea"/>
                  <a:sym typeface="+mn-lt"/>
                </a:endParaRPr>
              </a:p>
            </p:txBody>
          </p:sp>
        </p:grpSp>
        <p:sp>
          <p:nvSpPr>
            <p:cNvPr id="12" name="文本框 11"/>
            <p:cNvSpPr txBox="1"/>
            <p:nvPr/>
          </p:nvSpPr>
          <p:spPr>
            <a:xfrm>
              <a:off x="1522360" y="580733"/>
              <a:ext cx="944489" cy="380425"/>
            </a:xfrm>
            <a:prstGeom prst="rect">
              <a:avLst/>
            </a:prstGeom>
            <a:noFill/>
          </p:spPr>
          <p:txBody>
            <a:bodyPr wrap="none" rtlCol="0">
              <a:spAutoFit/>
            </a:bodyPr>
            <a:lstStyle/>
            <a:p>
              <a:pPr algn="l"/>
              <a:r>
                <a:rPr lang="zh-CN" altLang="en-US" sz="1870" spc="0" baseline="0">
                  <a:solidFill>
                    <a:srgbClr val="6CC1AA"/>
                  </a:solidFill>
                  <a:cs typeface="+mn-ea"/>
                  <a:sym typeface="+mn-lt"/>
                  <a:rtl val="0"/>
                </a:rPr>
                <a:t>YOUR </a:t>
              </a:r>
              <a:endParaRPr lang="zh-CN" altLang="en-US" sz="1870" spc="0" baseline="0">
                <a:solidFill>
                  <a:srgbClr val="6CC1AA"/>
                </a:solidFill>
                <a:cs typeface="+mn-ea"/>
                <a:sym typeface="+mn-lt"/>
                <a:rtl val="0"/>
              </a:endParaRPr>
            </a:p>
          </p:txBody>
        </p:sp>
        <p:sp>
          <p:nvSpPr>
            <p:cNvPr id="13" name="文本框 12"/>
            <p:cNvSpPr txBox="1"/>
            <p:nvPr/>
          </p:nvSpPr>
          <p:spPr>
            <a:xfrm>
              <a:off x="2370336" y="580733"/>
              <a:ext cx="875561" cy="380425"/>
            </a:xfrm>
            <a:prstGeom prst="rect">
              <a:avLst/>
            </a:prstGeom>
            <a:noFill/>
          </p:spPr>
          <p:txBody>
            <a:bodyPr wrap="none" rtlCol="0">
              <a:spAutoFit/>
            </a:bodyPr>
            <a:lstStyle/>
            <a:p>
              <a:pPr algn="l"/>
              <a:r>
                <a:rPr lang="zh-CN" altLang="en-US" sz="1870" spc="0" baseline="0" dirty="0">
                  <a:solidFill>
                    <a:srgbClr val="6CC1AA"/>
                  </a:solidFill>
                  <a:cs typeface="+mn-ea"/>
                  <a:sym typeface="+mn-lt"/>
                  <a:rtl val="0"/>
                </a:rPr>
                <a:t>LOGO</a:t>
              </a:r>
              <a:endParaRPr lang="zh-CN" altLang="en-US" sz="1870" spc="0" baseline="0" dirty="0">
                <a:solidFill>
                  <a:srgbClr val="6CC1AA"/>
                </a:solidFill>
                <a:cs typeface="+mn-ea"/>
                <a:sym typeface="+mn-lt"/>
                <a:rtl val="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anim calcmode="lin" valueType="num">
                                      <p:cBhvr>
                                        <p:cTn id="14" dur="1000" fill="hold"/>
                                        <p:tgtEl>
                                          <p:spTgt spid="22"/>
                                        </p:tgtEl>
                                        <p:attrNameLst>
                                          <p:attrName>ppt_x</p:attrName>
                                        </p:attrNameLst>
                                      </p:cBhvr>
                                      <p:tavLst>
                                        <p:tav tm="0">
                                          <p:val>
                                            <p:strVal val="#ppt_x"/>
                                          </p:val>
                                        </p:tav>
                                        <p:tav tm="100000">
                                          <p:val>
                                            <p:strVal val="#ppt_x"/>
                                          </p:val>
                                        </p:tav>
                                      </p:tavLst>
                                    </p:anim>
                                    <p:anim calcmode="lin" valueType="num">
                                      <p:cBhvr>
                                        <p:cTn id="15" dur="1000" fill="hold"/>
                                        <p:tgtEl>
                                          <p:spTgt spid="2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anim calcmode="lin" valueType="num">
                                      <p:cBhvr>
                                        <p:cTn id="20" dur="1000" fill="hold"/>
                                        <p:tgtEl>
                                          <p:spTgt spid="23"/>
                                        </p:tgtEl>
                                        <p:attrNameLst>
                                          <p:attrName>ppt_x</p:attrName>
                                        </p:attrNameLst>
                                      </p:cBhvr>
                                      <p:tavLst>
                                        <p:tav tm="0">
                                          <p:val>
                                            <p:strVal val="#ppt_x"/>
                                          </p:val>
                                        </p:tav>
                                        <p:tav tm="100000">
                                          <p:val>
                                            <p:strVal val="#ppt_x"/>
                                          </p:val>
                                        </p:tav>
                                      </p:tavLst>
                                    </p:anim>
                                    <p:anim calcmode="lin" valueType="num">
                                      <p:cBhvr>
                                        <p:cTn id="21" dur="1000" fill="hold"/>
                                        <p:tgtEl>
                                          <p:spTgt spid="23"/>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形 2"/>
          <p:cNvPicPr>
            <a:picLocks noChangeAspect="1"/>
          </p:cNvPicPr>
          <p:nvPr/>
        </p:nvPicPr>
        <p:blipFill>
          <a:blip r:embed="rId1" cstate="screen">
            <a:extLst>
              <a:ext uri="{96DAC541-7B7A-43D3-8B79-37D633B846F1}">
                <asvg:svgBlip xmlns:asvg="http://schemas.microsoft.com/office/drawing/2016/SVG/main" r:embed="rId2"/>
              </a:ext>
            </a:extLst>
          </a:blip>
          <a:stretch>
            <a:fillRect/>
          </a:stretch>
        </p:blipFill>
        <p:spPr>
          <a:xfrm>
            <a:off x="784594" y="1811938"/>
            <a:ext cx="4462127" cy="2738823"/>
          </a:xfrm>
          <a:prstGeom prst="rect">
            <a:avLst/>
          </a:prstGeom>
        </p:spPr>
      </p:pic>
      <p:sp>
        <p:nvSpPr>
          <p:cNvPr id="20" name="文本框 19"/>
          <p:cNvSpPr txBox="1"/>
          <p:nvPr/>
        </p:nvSpPr>
        <p:spPr>
          <a:xfrm>
            <a:off x="1678551" y="2205038"/>
            <a:ext cx="2903178" cy="1631216"/>
          </a:xfrm>
          <a:prstGeom prst="rect">
            <a:avLst/>
          </a:prstGeom>
          <a:noFill/>
        </p:spPr>
        <p:txBody>
          <a:bodyPr wrap="square">
            <a:spAutoFit/>
          </a:bodyPr>
          <a:lstStyle/>
          <a:p>
            <a:pPr algn="ctr"/>
            <a:r>
              <a:rPr lang="zh-CN" altLang="en-US" sz="6000" b="1" dirty="0">
                <a:solidFill>
                  <a:srgbClr val="1F9160"/>
                </a:solidFill>
                <a:cs typeface="+mn-ea"/>
                <a:sym typeface="+mn-lt"/>
              </a:rPr>
              <a:t>目录</a:t>
            </a:r>
            <a:endParaRPr lang="en-US" altLang="zh-CN" sz="6000" b="1" dirty="0">
              <a:solidFill>
                <a:srgbClr val="1F9160"/>
              </a:solidFill>
              <a:cs typeface="+mn-ea"/>
              <a:sym typeface="+mn-lt"/>
            </a:endParaRPr>
          </a:p>
          <a:p>
            <a:pPr algn="ctr"/>
            <a:r>
              <a:rPr lang="en-US" altLang="zh-CN" sz="3600" b="1" dirty="0">
                <a:solidFill>
                  <a:srgbClr val="1F9160"/>
                </a:solidFill>
                <a:cs typeface="+mn-ea"/>
                <a:sym typeface="+mn-lt"/>
              </a:rPr>
              <a:t>CONTENT</a:t>
            </a:r>
            <a:endParaRPr lang="zh-CN" altLang="en-US" sz="3600" b="1" dirty="0">
              <a:solidFill>
                <a:srgbClr val="1F9160"/>
              </a:solidFill>
              <a:cs typeface="+mn-ea"/>
              <a:sym typeface="+mn-lt"/>
            </a:endParaRPr>
          </a:p>
        </p:txBody>
      </p:sp>
      <p:sp>
        <p:nvSpPr>
          <p:cNvPr id="22" name="矩形 21"/>
          <p:cNvSpPr/>
          <p:nvPr/>
        </p:nvSpPr>
        <p:spPr>
          <a:xfrm>
            <a:off x="5701495" y="1588449"/>
            <a:ext cx="45719" cy="3257550"/>
          </a:xfrm>
          <a:prstGeom prst="rect">
            <a:avLst/>
          </a:prstGeom>
          <a:solidFill>
            <a:srgbClr val="1F9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文本框 22"/>
          <p:cNvSpPr txBox="1"/>
          <p:nvPr/>
        </p:nvSpPr>
        <p:spPr>
          <a:xfrm>
            <a:off x="6037148" y="1305816"/>
            <a:ext cx="1439219" cy="923330"/>
          </a:xfrm>
          <a:prstGeom prst="rect">
            <a:avLst/>
          </a:prstGeom>
          <a:noFill/>
        </p:spPr>
        <p:txBody>
          <a:bodyPr wrap="square">
            <a:spAutoFit/>
          </a:bodyPr>
          <a:lstStyle/>
          <a:p>
            <a:pPr algn="ctr"/>
            <a:r>
              <a:rPr lang="en-US" altLang="zh-CN" sz="5400" b="1" dirty="0">
                <a:solidFill>
                  <a:srgbClr val="E48700"/>
                </a:solidFill>
                <a:cs typeface="+mn-ea"/>
                <a:sym typeface="+mn-lt"/>
              </a:rPr>
              <a:t>01</a:t>
            </a:r>
            <a:endParaRPr lang="zh-CN" altLang="en-US" sz="5400" b="1" dirty="0">
              <a:solidFill>
                <a:srgbClr val="E48700"/>
              </a:solidFill>
              <a:cs typeface="+mn-ea"/>
              <a:sym typeface="+mn-lt"/>
            </a:endParaRPr>
          </a:p>
        </p:txBody>
      </p:sp>
      <p:sp>
        <p:nvSpPr>
          <p:cNvPr id="24" name="文本框 23"/>
          <p:cNvSpPr txBox="1"/>
          <p:nvPr/>
        </p:nvSpPr>
        <p:spPr>
          <a:xfrm>
            <a:off x="7429066" y="1461639"/>
            <a:ext cx="3155114" cy="646331"/>
          </a:xfrm>
          <a:prstGeom prst="rect">
            <a:avLst/>
          </a:prstGeom>
          <a:noFill/>
        </p:spPr>
        <p:txBody>
          <a:bodyPr wrap="square">
            <a:spAutoFit/>
          </a:bodyPr>
          <a:lstStyle/>
          <a:p>
            <a:pPr algn="dist"/>
            <a:r>
              <a:rPr lang="zh-CN" altLang="en-US" sz="3600" b="1" dirty="0">
                <a:solidFill>
                  <a:srgbClr val="1F9160"/>
                </a:solidFill>
                <a:cs typeface="+mn-ea"/>
                <a:sym typeface="+mn-lt"/>
              </a:rPr>
              <a:t>工作内容回顾</a:t>
            </a:r>
            <a:endParaRPr lang="zh-CN" altLang="en-US" sz="3600" b="1" dirty="0">
              <a:solidFill>
                <a:srgbClr val="1F9160"/>
              </a:solidFill>
              <a:cs typeface="+mn-ea"/>
              <a:sym typeface="+mn-lt"/>
            </a:endParaRPr>
          </a:p>
        </p:txBody>
      </p:sp>
      <p:sp>
        <p:nvSpPr>
          <p:cNvPr id="25" name="文本框 24"/>
          <p:cNvSpPr txBox="1"/>
          <p:nvPr/>
        </p:nvSpPr>
        <p:spPr>
          <a:xfrm>
            <a:off x="6037148" y="2229146"/>
            <a:ext cx="1439219" cy="923330"/>
          </a:xfrm>
          <a:prstGeom prst="rect">
            <a:avLst/>
          </a:prstGeom>
          <a:noFill/>
        </p:spPr>
        <p:txBody>
          <a:bodyPr wrap="square">
            <a:spAutoFit/>
          </a:bodyPr>
          <a:lstStyle/>
          <a:p>
            <a:pPr algn="ctr"/>
            <a:r>
              <a:rPr lang="en-US" altLang="zh-CN" sz="5400" b="1" dirty="0">
                <a:solidFill>
                  <a:srgbClr val="E48700"/>
                </a:solidFill>
                <a:cs typeface="+mn-ea"/>
                <a:sym typeface="+mn-lt"/>
              </a:rPr>
              <a:t>02</a:t>
            </a:r>
            <a:endParaRPr lang="zh-CN" altLang="en-US" sz="5400" b="1" dirty="0">
              <a:solidFill>
                <a:srgbClr val="E48700"/>
              </a:solidFill>
              <a:cs typeface="+mn-ea"/>
              <a:sym typeface="+mn-lt"/>
            </a:endParaRPr>
          </a:p>
        </p:txBody>
      </p:sp>
      <p:sp>
        <p:nvSpPr>
          <p:cNvPr id="29" name="文本框 28"/>
          <p:cNvSpPr txBox="1"/>
          <p:nvPr/>
        </p:nvSpPr>
        <p:spPr>
          <a:xfrm>
            <a:off x="6037148" y="3084641"/>
            <a:ext cx="1439219" cy="923330"/>
          </a:xfrm>
          <a:prstGeom prst="rect">
            <a:avLst/>
          </a:prstGeom>
          <a:noFill/>
        </p:spPr>
        <p:txBody>
          <a:bodyPr wrap="square">
            <a:spAutoFit/>
          </a:bodyPr>
          <a:lstStyle/>
          <a:p>
            <a:pPr algn="ctr"/>
            <a:r>
              <a:rPr lang="en-US" altLang="zh-CN" sz="5400" b="1" dirty="0">
                <a:solidFill>
                  <a:srgbClr val="E48700"/>
                </a:solidFill>
                <a:cs typeface="+mn-ea"/>
                <a:sym typeface="+mn-lt"/>
              </a:rPr>
              <a:t>03</a:t>
            </a:r>
            <a:endParaRPr lang="zh-CN" altLang="en-US" sz="5400" b="1" dirty="0">
              <a:solidFill>
                <a:srgbClr val="E48700"/>
              </a:solidFill>
              <a:cs typeface="+mn-ea"/>
              <a:sym typeface="+mn-lt"/>
            </a:endParaRPr>
          </a:p>
        </p:txBody>
      </p:sp>
      <p:sp>
        <p:nvSpPr>
          <p:cNvPr id="31" name="文本框 30"/>
          <p:cNvSpPr txBox="1"/>
          <p:nvPr/>
        </p:nvSpPr>
        <p:spPr>
          <a:xfrm>
            <a:off x="6037148" y="4007971"/>
            <a:ext cx="1439219" cy="923330"/>
          </a:xfrm>
          <a:prstGeom prst="rect">
            <a:avLst/>
          </a:prstGeom>
          <a:noFill/>
        </p:spPr>
        <p:txBody>
          <a:bodyPr wrap="square">
            <a:spAutoFit/>
          </a:bodyPr>
          <a:lstStyle/>
          <a:p>
            <a:pPr algn="ctr"/>
            <a:r>
              <a:rPr lang="en-US" altLang="zh-CN" sz="5400" b="1" dirty="0">
                <a:solidFill>
                  <a:srgbClr val="E48700"/>
                </a:solidFill>
                <a:cs typeface="+mn-ea"/>
                <a:sym typeface="+mn-lt"/>
              </a:rPr>
              <a:t>04</a:t>
            </a:r>
            <a:endParaRPr lang="zh-CN" altLang="en-US" sz="5400" b="1" dirty="0">
              <a:solidFill>
                <a:srgbClr val="E48700"/>
              </a:solidFill>
              <a:cs typeface="+mn-ea"/>
              <a:sym typeface="+mn-lt"/>
            </a:endParaRPr>
          </a:p>
        </p:txBody>
      </p:sp>
      <p:sp>
        <p:nvSpPr>
          <p:cNvPr id="33" name="文本框 32"/>
          <p:cNvSpPr txBox="1"/>
          <p:nvPr/>
        </p:nvSpPr>
        <p:spPr>
          <a:xfrm>
            <a:off x="7429066" y="2374315"/>
            <a:ext cx="3155114" cy="646331"/>
          </a:xfrm>
          <a:prstGeom prst="rect">
            <a:avLst/>
          </a:prstGeom>
          <a:noFill/>
        </p:spPr>
        <p:txBody>
          <a:bodyPr wrap="square">
            <a:spAutoFit/>
          </a:bodyPr>
          <a:lstStyle/>
          <a:p>
            <a:pPr algn="dist"/>
            <a:r>
              <a:rPr lang="zh-CN" altLang="en-US" sz="3600" b="1" dirty="0">
                <a:solidFill>
                  <a:srgbClr val="1F9160"/>
                </a:solidFill>
                <a:cs typeface="+mn-ea"/>
                <a:sym typeface="+mn-lt"/>
              </a:rPr>
              <a:t>工作完成情况</a:t>
            </a:r>
            <a:endParaRPr lang="zh-CN" altLang="en-US" sz="3600" b="1" dirty="0">
              <a:solidFill>
                <a:srgbClr val="1F9160"/>
              </a:solidFill>
              <a:cs typeface="+mn-ea"/>
              <a:sym typeface="+mn-lt"/>
            </a:endParaRPr>
          </a:p>
        </p:txBody>
      </p:sp>
      <p:sp>
        <p:nvSpPr>
          <p:cNvPr id="34" name="文本框 33"/>
          <p:cNvSpPr txBox="1"/>
          <p:nvPr/>
        </p:nvSpPr>
        <p:spPr>
          <a:xfrm>
            <a:off x="7429066" y="3286991"/>
            <a:ext cx="3155114" cy="646331"/>
          </a:xfrm>
          <a:prstGeom prst="rect">
            <a:avLst/>
          </a:prstGeom>
          <a:noFill/>
        </p:spPr>
        <p:txBody>
          <a:bodyPr wrap="square">
            <a:spAutoFit/>
          </a:bodyPr>
          <a:lstStyle/>
          <a:p>
            <a:pPr algn="dist"/>
            <a:r>
              <a:rPr lang="zh-CN" altLang="en-US" sz="3600" b="1" dirty="0">
                <a:solidFill>
                  <a:srgbClr val="1F9160"/>
                </a:solidFill>
                <a:cs typeface="+mn-ea"/>
                <a:sym typeface="+mn-lt"/>
              </a:rPr>
              <a:t>项目成功展示</a:t>
            </a:r>
            <a:endParaRPr lang="zh-CN" altLang="en-US" sz="3600" b="1" dirty="0">
              <a:solidFill>
                <a:srgbClr val="1F9160"/>
              </a:solidFill>
              <a:cs typeface="+mn-ea"/>
              <a:sym typeface="+mn-lt"/>
            </a:endParaRPr>
          </a:p>
        </p:txBody>
      </p:sp>
      <p:sp>
        <p:nvSpPr>
          <p:cNvPr id="35" name="文本框 34"/>
          <p:cNvSpPr txBox="1"/>
          <p:nvPr/>
        </p:nvSpPr>
        <p:spPr>
          <a:xfrm>
            <a:off x="7429066" y="4199668"/>
            <a:ext cx="3155114" cy="646331"/>
          </a:xfrm>
          <a:prstGeom prst="rect">
            <a:avLst/>
          </a:prstGeom>
          <a:noFill/>
        </p:spPr>
        <p:txBody>
          <a:bodyPr wrap="square">
            <a:spAutoFit/>
          </a:bodyPr>
          <a:lstStyle/>
          <a:p>
            <a:pPr algn="dist"/>
            <a:r>
              <a:rPr lang="zh-CN" altLang="en-US" sz="3600" b="1" dirty="0">
                <a:solidFill>
                  <a:srgbClr val="1F9160"/>
                </a:solidFill>
                <a:cs typeface="+mn-ea"/>
                <a:sym typeface="+mn-lt"/>
              </a:rPr>
              <a:t>明年工作计划</a:t>
            </a:r>
            <a:endParaRPr lang="zh-CN" altLang="en-US" sz="3600" b="1" dirty="0">
              <a:solidFill>
                <a:srgbClr val="1F9160"/>
              </a:solidFill>
              <a:cs typeface="+mn-ea"/>
              <a:sym typeface="+mn-lt"/>
            </a:endParaRPr>
          </a:p>
        </p:txBody>
      </p:sp>
      <p:pic>
        <p:nvPicPr>
          <p:cNvPr id="17" name="图形 16"/>
          <p:cNvPicPr>
            <a:picLocks noChangeAspect="1"/>
          </p:cNvPicPr>
          <p:nvPr/>
        </p:nvPicPr>
        <p:blipFill>
          <a:blip r:embed="rId3" cstate="screen">
            <a:extLst>
              <a:ext uri="{96DAC541-7B7A-43D3-8B79-37D633B846F1}">
                <asvg:svgBlip xmlns:asvg="http://schemas.microsoft.com/office/drawing/2016/SVG/main" r:embed="rId4"/>
              </a:ext>
            </a:extLst>
          </a:blip>
          <a:stretch>
            <a:fillRect/>
          </a:stretch>
        </p:blipFill>
        <p:spPr>
          <a:xfrm>
            <a:off x="-138245" y="5779509"/>
            <a:ext cx="5573489" cy="1179036"/>
          </a:xfrm>
          <a:prstGeom prst="rect">
            <a:avLst/>
          </a:prstGeom>
        </p:spPr>
      </p:pic>
      <p:pic>
        <p:nvPicPr>
          <p:cNvPr id="18" name="图形 17"/>
          <p:cNvPicPr>
            <a:picLocks noChangeAspect="1"/>
          </p:cNvPicPr>
          <p:nvPr/>
        </p:nvPicPr>
        <p:blipFill>
          <a:blip r:embed="rId5" cstate="screen">
            <a:extLst>
              <a:ext uri="{96DAC541-7B7A-43D3-8B79-37D633B846F1}">
                <asvg:svgBlip xmlns:asvg="http://schemas.microsoft.com/office/drawing/2016/SVG/main" r:embed="rId6"/>
              </a:ext>
            </a:extLst>
          </a:blip>
          <a:stretch>
            <a:fillRect/>
          </a:stretch>
        </p:blipFill>
        <p:spPr>
          <a:xfrm>
            <a:off x="7252951" y="-133224"/>
            <a:ext cx="5035940" cy="194516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1000"/>
                                        <p:tgtEl>
                                          <p:spTgt spid="31"/>
                                        </p:tgtEl>
                                      </p:cBhvr>
                                    </p:animEffect>
                                    <p:anim calcmode="lin" valueType="num">
                                      <p:cBhvr>
                                        <p:cTn id="33" dur="1000" fill="hold"/>
                                        <p:tgtEl>
                                          <p:spTgt spid="31"/>
                                        </p:tgtEl>
                                        <p:attrNameLst>
                                          <p:attrName>ppt_x</p:attrName>
                                        </p:attrNameLst>
                                      </p:cBhvr>
                                      <p:tavLst>
                                        <p:tav tm="0">
                                          <p:val>
                                            <p:strVal val="#ppt_x"/>
                                          </p:val>
                                        </p:tav>
                                        <p:tav tm="100000">
                                          <p:val>
                                            <p:strVal val="#ppt_x"/>
                                          </p:val>
                                        </p:tav>
                                      </p:tavLst>
                                    </p:anim>
                                    <p:anim calcmode="lin" valueType="num">
                                      <p:cBhvr>
                                        <p:cTn id="34" dur="1000" fill="hold"/>
                                        <p:tgtEl>
                                          <p:spTgt spid="3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1000"/>
                                        <p:tgtEl>
                                          <p:spTgt spid="33"/>
                                        </p:tgtEl>
                                      </p:cBhvr>
                                    </p:animEffect>
                                    <p:anim calcmode="lin" valueType="num">
                                      <p:cBhvr>
                                        <p:cTn id="38" dur="1000" fill="hold"/>
                                        <p:tgtEl>
                                          <p:spTgt spid="33"/>
                                        </p:tgtEl>
                                        <p:attrNameLst>
                                          <p:attrName>ppt_x</p:attrName>
                                        </p:attrNameLst>
                                      </p:cBhvr>
                                      <p:tavLst>
                                        <p:tav tm="0">
                                          <p:val>
                                            <p:strVal val="#ppt_x"/>
                                          </p:val>
                                        </p:tav>
                                        <p:tav tm="100000">
                                          <p:val>
                                            <p:strVal val="#ppt_x"/>
                                          </p:val>
                                        </p:tav>
                                      </p:tavLst>
                                    </p:anim>
                                    <p:anim calcmode="lin" valueType="num">
                                      <p:cBhvr>
                                        <p:cTn id="39" dur="1000" fill="hold"/>
                                        <p:tgtEl>
                                          <p:spTgt spid="3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1000"/>
                                        <p:tgtEl>
                                          <p:spTgt spid="34"/>
                                        </p:tgtEl>
                                      </p:cBhvr>
                                    </p:animEffect>
                                    <p:anim calcmode="lin" valueType="num">
                                      <p:cBhvr>
                                        <p:cTn id="43" dur="1000" fill="hold"/>
                                        <p:tgtEl>
                                          <p:spTgt spid="34"/>
                                        </p:tgtEl>
                                        <p:attrNameLst>
                                          <p:attrName>ppt_x</p:attrName>
                                        </p:attrNameLst>
                                      </p:cBhvr>
                                      <p:tavLst>
                                        <p:tav tm="0">
                                          <p:val>
                                            <p:strVal val="#ppt_x"/>
                                          </p:val>
                                        </p:tav>
                                        <p:tav tm="100000">
                                          <p:val>
                                            <p:strVal val="#ppt_x"/>
                                          </p:val>
                                        </p:tav>
                                      </p:tavLst>
                                    </p:anim>
                                    <p:anim calcmode="lin" valueType="num">
                                      <p:cBhvr>
                                        <p:cTn id="44" dur="1000" fill="hold"/>
                                        <p:tgtEl>
                                          <p:spTgt spid="3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1000"/>
                                        <p:tgtEl>
                                          <p:spTgt spid="35"/>
                                        </p:tgtEl>
                                      </p:cBhvr>
                                    </p:animEffect>
                                    <p:anim calcmode="lin" valueType="num">
                                      <p:cBhvr>
                                        <p:cTn id="48" dur="1000" fill="hold"/>
                                        <p:tgtEl>
                                          <p:spTgt spid="35"/>
                                        </p:tgtEl>
                                        <p:attrNameLst>
                                          <p:attrName>ppt_x</p:attrName>
                                        </p:attrNameLst>
                                      </p:cBhvr>
                                      <p:tavLst>
                                        <p:tav tm="0">
                                          <p:val>
                                            <p:strVal val="#ppt_x"/>
                                          </p:val>
                                        </p:tav>
                                        <p:tav tm="100000">
                                          <p:val>
                                            <p:strVal val="#ppt_x"/>
                                          </p:val>
                                        </p:tav>
                                      </p:tavLst>
                                    </p:anim>
                                    <p:anim calcmode="lin" valueType="num">
                                      <p:cBhvr>
                                        <p:cTn id="49" dur="1000" fill="hold"/>
                                        <p:tgtEl>
                                          <p:spTgt spid="35"/>
                                        </p:tgtEl>
                                        <p:attrNameLst>
                                          <p:attrName>ppt_y</p:attrName>
                                        </p:attrNameLst>
                                      </p:cBhvr>
                                      <p:tavLst>
                                        <p:tav tm="0">
                                          <p:val>
                                            <p:strVal val="#ppt_y+.1"/>
                                          </p:val>
                                        </p:tav>
                                        <p:tav tm="100000">
                                          <p:val>
                                            <p:strVal val="#ppt_y"/>
                                          </p:val>
                                        </p:tav>
                                      </p:tavLst>
                                    </p:anim>
                                  </p:childTnLst>
                                </p:cTn>
                              </p:par>
                            </p:childTnLst>
                          </p:cTn>
                        </p:par>
                        <p:par>
                          <p:cTn id="50" fill="hold">
                            <p:stCondLst>
                              <p:cond delay="1000"/>
                            </p:stCondLst>
                            <p:childTnLst>
                              <p:par>
                                <p:cTn id="51" presetID="42" presetClass="entr" presetSubtype="0"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1000"/>
                                        <p:tgtEl>
                                          <p:spTgt spid="18"/>
                                        </p:tgtEl>
                                      </p:cBhvr>
                                    </p:animEffect>
                                    <p:anim calcmode="lin" valueType="num">
                                      <p:cBhvr>
                                        <p:cTn id="54" dur="1000" fill="hold"/>
                                        <p:tgtEl>
                                          <p:spTgt spid="18"/>
                                        </p:tgtEl>
                                        <p:attrNameLst>
                                          <p:attrName>ppt_x</p:attrName>
                                        </p:attrNameLst>
                                      </p:cBhvr>
                                      <p:tavLst>
                                        <p:tav tm="0">
                                          <p:val>
                                            <p:strVal val="#ppt_x"/>
                                          </p:val>
                                        </p:tav>
                                        <p:tav tm="100000">
                                          <p:val>
                                            <p:strVal val="#ppt_x"/>
                                          </p:val>
                                        </p:tav>
                                      </p:tavLst>
                                    </p:anim>
                                    <p:anim calcmode="lin" valueType="num">
                                      <p:cBhvr>
                                        <p:cTn id="55" dur="1000" fill="hold"/>
                                        <p:tgtEl>
                                          <p:spTgt spid="18"/>
                                        </p:tgtEl>
                                        <p:attrNameLst>
                                          <p:attrName>ppt_y</p:attrName>
                                        </p:attrNameLst>
                                      </p:cBhvr>
                                      <p:tavLst>
                                        <p:tav tm="0">
                                          <p:val>
                                            <p:strVal val="#ppt_y+.1"/>
                                          </p:val>
                                        </p:tav>
                                        <p:tav tm="100000">
                                          <p:val>
                                            <p:strVal val="#ppt_y"/>
                                          </p:val>
                                        </p:tav>
                                      </p:tavLst>
                                    </p:anim>
                                  </p:childTnLst>
                                </p:cTn>
                              </p:par>
                            </p:childTnLst>
                          </p:cTn>
                        </p:par>
                        <p:par>
                          <p:cTn id="56" fill="hold">
                            <p:stCondLst>
                              <p:cond delay="2000"/>
                            </p:stCondLst>
                            <p:childTnLst>
                              <p:par>
                                <p:cTn id="57" presetID="42" presetClass="entr" presetSubtype="0" fill="hold"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1000"/>
                                        <p:tgtEl>
                                          <p:spTgt spid="17"/>
                                        </p:tgtEl>
                                      </p:cBhvr>
                                    </p:animEffect>
                                    <p:anim calcmode="lin" valueType="num">
                                      <p:cBhvr>
                                        <p:cTn id="60" dur="1000" fill="hold"/>
                                        <p:tgtEl>
                                          <p:spTgt spid="17"/>
                                        </p:tgtEl>
                                        <p:attrNameLst>
                                          <p:attrName>ppt_x</p:attrName>
                                        </p:attrNameLst>
                                      </p:cBhvr>
                                      <p:tavLst>
                                        <p:tav tm="0">
                                          <p:val>
                                            <p:strVal val="#ppt_x"/>
                                          </p:val>
                                        </p:tav>
                                        <p:tav tm="100000">
                                          <p:val>
                                            <p:strVal val="#ppt_x"/>
                                          </p:val>
                                        </p:tav>
                                      </p:tavLst>
                                    </p:anim>
                                    <p:anim calcmode="lin" valueType="num">
                                      <p:cBhvr>
                                        <p:cTn id="6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3" grpId="0"/>
      <p:bldP spid="24" grpId="0"/>
      <p:bldP spid="25" grpId="0"/>
      <p:bldP spid="29" grpId="0"/>
      <p:bldP spid="31" grpId="0"/>
      <p:bldP spid="33" grpId="0"/>
      <p:bldP spid="34" grpId="0"/>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
          <p:cNvGrpSpPr/>
          <p:nvPr/>
        </p:nvGrpSpPr>
        <p:grpSpPr>
          <a:xfrm>
            <a:off x="882820" y="1455447"/>
            <a:ext cx="2518733" cy="4606558"/>
            <a:chOff x="817937" y="1659125"/>
            <a:chExt cx="2519511" cy="4606558"/>
          </a:xfrm>
        </p:grpSpPr>
        <p:sp>
          <p:nvSpPr>
            <p:cNvPr id="3" name="圆角矩形 2"/>
            <p:cNvSpPr/>
            <p:nvPr/>
          </p:nvSpPr>
          <p:spPr>
            <a:xfrm>
              <a:off x="817937" y="2883732"/>
              <a:ext cx="2519511" cy="1800200"/>
            </a:xfrm>
            <a:custGeom>
              <a:avLst/>
              <a:gdLst/>
              <a:ahLst/>
              <a:cxnLst/>
              <a:rect l="l" t="t" r="r" b="b"/>
              <a:pathLst>
                <a:path w="2519511" h="1800200">
                  <a:moveTo>
                    <a:pt x="67291" y="0"/>
                  </a:moveTo>
                  <a:lnTo>
                    <a:pt x="831899" y="0"/>
                  </a:lnTo>
                  <a:cubicBezTo>
                    <a:pt x="831899" y="236298"/>
                    <a:pt x="1023457" y="427856"/>
                    <a:pt x="1259755" y="427856"/>
                  </a:cubicBezTo>
                  <a:cubicBezTo>
                    <a:pt x="1496053" y="427856"/>
                    <a:pt x="1687611" y="236298"/>
                    <a:pt x="1687611" y="0"/>
                  </a:cubicBezTo>
                  <a:lnTo>
                    <a:pt x="2452220" y="0"/>
                  </a:lnTo>
                  <a:cubicBezTo>
                    <a:pt x="2489384" y="0"/>
                    <a:pt x="2519511" y="30127"/>
                    <a:pt x="2519511" y="67291"/>
                  </a:cubicBezTo>
                  <a:lnTo>
                    <a:pt x="2519511" y="1732909"/>
                  </a:lnTo>
                  <a:cubicBezTo>
                    <a:pt x="2519511" y="1770073"/>
                    <a:pt x="2489384" y="1800200"/>
                    <a:pt x="2452220" y="1800200"/>
                  </a:cubicBezTo>
                  <a:lnTo>
                    <a:pt x="67291" y="1800200"/>
                  </a:lnTo>
                  <a:cubicBezTo>
                    <a:pt x="30127" y="1800200"/>
                    <a:pt x="0" y="1770073"/>
                    <a:pt x="0" y="1732909"/>
                  </a:cubicBezTo>
                  <a:lnTo>
                    <a:pt x="0" y="67291"/>
                  </a:lnTo>
                  <a:cubicBezTo>
                    <a:pt x="0" y="30127"/>
                    <a:pt x="30127" y="0"/>
                    <a:pt x="6729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ln>
            <a:effectLst>
              <a:outerShdw blurRad="342900" dist="152400" dir="8100000" algn="tr" rotWithShape="0">
                <a:prstClr val="black">
                  <a:alpha val="26000"/>
                </a:prstClr>
              </a:out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4" name="圆角矩形 33"/>
            <p:cNvSpPr/>
            <p:nvPr/>
          </p:nvSpPr>
          <p:spPr>
            <a:xfrm>
              <a:off x="894137" y="2959932"/>
              <a:ext cx="2367111" cy="1647800"/>
            </a:xfrm>
            <a:custGeom>
              <a:avLst/>
              <a:gdLst/>
              <a:ahLst/>
              <a:cxnLst/>
              <a:rect l="l" t="t" r="r" b="b"/>
              <a:pathLst>
                <a:path w="2367111" h="1647800">
                  <a:moveTo>
                    <a:pt x="61595" y="0"/>
                  </a:moveTo>
                  <a:lnTo>
                    <a:pt x="687181" y="0"/>
                  </a:lnTo>
                  <a:cubicBezTo>
                    <a:pt x="722120" y="242374"/>
                    <a:pt x="931177" y="427856"/>
                    <a:pt x="1183555" y="427856"/>
                  </a:cubicBezTo>
                  <a:cubicBezTo>
                    <a:pt x="1435933" y="427856"/>
                    <a:pt x="1644990" y="242374"/>
                    <a:pt x="1679929" y="0"/>
                  </a:cubicBezTo>
                  <a:lnTo>
                    <a:pt x="2305516" y="0"/>
                  </a:lnTo>
                  <a:cubicBezTo>
                    <a:pt x="2339534" y="0"/>
                    <a:pt x="2367111" y="27577"/>
                    <a:pt x="2367111" y="61595"/>
                  </a:cubicBezTo>
                  <a:lnTo>
                    <a:pt x="2367111" y="1586205"/>
                  </a:lnTo>
                  <a:cubicBezTo>
                    <a:pt x="2367111" y="1620223"/>
                    <a:pt x="2339534" y="1647800"/>
                    <a:pt x="2305516" y="1647800"/>
                  </a:cubicBezTo>
                  <a:lnTo>
                    <a:pt x="61595" y="1647800"/>
                  </a:lnTo>
                  <a:cubicBezTo>
                    <a:pt x="27577" y="1647800"/>
                    <a:pt x="0" y="1620223"/>
                    <a:pt x="0" y="1586205"/>
                  </a:cubicBezTo>
                  <a:lnTo>
                    <a:pt x="0" y="61595"/>
                  </a:lnTo>
                  <a:cubicBezTo>
                    <a:pt x="0" y="27577"/>
                    <a:pt x="27577" y="0"/>
                    <a:pt x="61595" y="0"/>
                  </a:cubicBezTo>
                  <a:close/>
                </a:path>
              </a:pathLst>
            </a:custGeom>
            <a:solidFill>
              <a:srgbClr val="FFFFFF"/>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5" name="圆角矩形 34"/>
            <p:cNvSpPr/>
            <p:nvPr/>
          </p:nvSpPr>
          <p:spPr>
            <a:xfrm>
              <a:off x="1485915" y="1659125"/>
              <a:ext cx="1183555" cy="1008583"/>
            </a:xfrm>
            <a:custGeom>
              <a:avLst/>
              <a:gdLst/>
              <a:ahLst/>
              <a:cxnLst/>
              <a:rect l="l" t="t" r="r" b="b"/>
              <a:pathLst>
                <a:path w="1183555" h="1008583">
                  <a:moveTo>
                    <a:pt x="37701" y="0"/>
                  </a:moveTo>
                  <a:lnTo>
                    <a:pt x="1145854" y="0"/>
                  </a:lnTo>
                  <a:cubicBezTo>
                    <a:pt x="1166676" y="0"/>
                    <a:pt x="1183555" y="16879"/>
                    <a:pt x="1183555" y="37701"/>
                  </a:cubicBezTo>
                  <a:lnTo>
                    <a:pt x="1183555" y="970882"/>
                  </a:lnTo>
                  <a:cubicBezTo>
                    <a:pt x="1183555" y="991704"/>
                    <a:pt x="1166676" y="1008583"/>
                    <a:pt x="1145854" y="1008583"/>
                  </a:cubicBezTo>
                  <a:lnTo>
                    <a:pt x="959151" y="1008583"/>
                  </a:lnTo>
                  <a:cubicBezTo>
                    <a:pt x="886260" y="881458"/>
                    <a:pt x="748910" y="796751"/>
                    <a:pt x="591777" y="796751"/>
                  </a:cubicBezTo>
                  <a:cubicBezTo>
                    <a:pt x="434644" y="796751"/>
                    <a:pt x="297295" y="881458"/>
                    <a:pt x="224403" y="1008583"/>
                  </a:cubicBezTo>
                  <a:lnTo>
                    <a:pt x="37701" y="1008583"/>
                  </a:lnTo>
                  <a:cubicBezTo>
                    <a:pt x="16879" y="1008583"/>
                    <a:pt x="0" y="991704"/>
                    <a:pt x="0" y="970882"/>
                  </a:cubicBezTo>
                  <a:lnTo>
                    <a:pt x="0" y="37701"/>
                  </a:lnTo>
                  <a:cubicBezTo>
                    <a:pt x="0" y="16879"/>
                    <a:pt x="16879" y="0"/>
                    <a:pt x="3770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ln>
            <a:effectLst>
              <a:outerShdw blurRad="342900" dist="152400" dir="8100000" algn="tr" rotWithShape="0">
                <a:prstClr val="black">
                  <a:alpha val="26000"/>
                </a:prstClr>
              </a:out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6" name="圆角矩形 35"/>
            <p:cNvSpPr/>
            <p:nvPr/>
          </p:nvSpPr>
          <p:spPr>
            <a:xfrm>
              <a:off x="1562115" y="1735325"/>
              <a:ext cx="1031155" cy="856183"/>
            </a:xfrm>
            <a:custGeom>
              <a:avLst/>
              <a:gdLst/>
              <a:ahLst/>
              <a:cxnLst/>
              <a:rect l="l" t="t" r="r" b="b"/>
              <a:pathLst>
                <a:path w="1031155" h="856183">
                  <a:moveTo>
                    <a:pt x="32004" y="0"/>
                  </a:moveTo>
                  <a:lnTo>
                    <a:pt x="999151" y="0"/>
                  </a:lnTo>
                  <a:cubicBezTo>
                    <a:pt x="1016826" y="0"/>
                    <a:pt x="1031155" y="14329"/>
                    <a:pt x="1031155" y="32004"/>
                  </a:cubicBezTo>
                  <a:lnTo>
                    <a:pt x="1031155" y="824179"/>
                  </a:lnTo>
                  <a:cubicBezTo>
                    <a:pt x="1031155" y="841854"/>
                    <a:pt x="1016826" y="856183"/>
                    <a:pt x="999151" y="856183"/>
                  </a:cubicBezTo>
                  <a:lnTo>
                    <a:pt x="924966" y="856183"/>
                  </a:lnTo>
                  <a:cubicBezTo>
                    <a:pt x="834442" y="727684"/>
                    <a:pt x="684741" y="644351"/>
                    <a:pt x="515577" y="644351"/>
                  </a:cubicBezTo>
                  <a:cubicBezTo>
                    <a:pt x="346413" y="644351"/>
                    <a:pt x="196712" y="727684"/>
                    <a:pt x="106188" y="856183"/>
                  </a:cubicBezTo>
                  <a:lnTo>
                    <a:pt x="32004" y="856183"/>
                  </a:lnTo>
                  <a:cubicBezTo>
                    <a:pt x="14329" y="856183"/>
                    <a:pt x="0" y="841854"/>
                    <a:pt x="0" y="824179"/>
                  </a:cubicBezTo>
                  <a:lnTo>
                    <a:pt x="0" y="32004"/>
                  </a:lnTo>
                  <a:cubicBezTo>
                    <a:pt x="0" y="14329"/>
                    <a:pt x="14329" y="0"/>
                    <a:pt x="32004" y="0"/>
                  </a:cubicBezTo>
                  <a:close/>
                </a:path>
              </a:pathLst>
            </a:custGeom>
            <a:solidFill>
              <a:schemeClr val="accent1">
                <a:lumMod val="60000"/>
                <a:lumOff val="40000"/>
              </a:schemeClr>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7" name="椭圆 6"/>
            <p:cNvSpPr/>
            <p:nvPr/>
          </p:nvSpPr>
          <p:spPr>
            <a:xfrm>
              <a:off x="1827523" y="2633563"/>
              <a:ext cx="500337" cy="500337"/>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ln>
            <a:effectLst>
              <a:outerShdw blurRad="342900" dist="152400" dir="8100000" algn="tr" rotWithShape="0">
                <a:prstClr val="black">
                  <a:alpha val="26000"/>
                </a:prstClr>
              </a:out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8" name="椭圆 7"/>
            <p:cNvSpPr/>
            <p:nvPr/>
          </p:nvSpPr>
          <p:spPr>
            <a:xfrm>
              <a:off x="1933675" y="2739715"/>
              <a:ext cx="288032" cy="288032"/>
            </a:xfrm>
            <a:prstGeom prst="ellipse">
              <a:avLst/>
            </a:prstGeom>
            <a:solidFill>
              <a:schemeClr val="accent1">
                <a:lumMod val="60000"/>
                <a:lumOff val="40000"/>
              </a:schemeClr>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9" name="TextBox 44"/>
            <p:cNvSpPr txBox="1"/>
            <p:nvPr/>
          </p:nvSpPr>
          <p:spPr>
            <a:xfrm>
              <a:off x="1639880" y="1843499"/>
              <a:ext cx="875619" cy="399981"/>
            </a:xfrm>
            <a:prstGeom prst="rect">
              <a:avLst/>
            </a:prstGeom>
            <a:noFill/>
          </p:spPr>
          <p:txBody>
            <a:bodyPr wrap="square"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dirty="0">
                  <a:ln>
                    <a:noFill/>
                  </a:ln>
                  <a:solidFill>
                    <a:srgbClr val="FFFFFF"/>
                  </a:solidFill>
                  <a:effectLst/>
                  <a:uLnTx/>
                  <a:uFillTx/>
                  <a:cs typeface="+mn-ea"/>
                  <a:sym typeface="+mn-lt"/>
                </a:rPr>
                <a:t>2019</a:t>
              </a:r>
              <a:endParaRPr kumimoji="0" lang="zh-CN" altLang="en-US" sz="2000" b="1" i="0" u="none" strike="noStrike" kern="0" cap="none" spc="0" normalizeH="0" baseline="0" noProof="0" dirty="0">
                <a:ln>
                  <a:noFill/>
                </a:ln>
                <a:solidFill>
                  <a:srgbClr val="FFFFFF"/>
                </a:solidFill>
                <a:effectLst/>
                <a:uLnTx/>
                <a:uFillTx/>
                <a:cs typeface="+mn-ea"/>
                <a:sym typeface="+mn-lt"/>
              </a:endParaRPr>
            </a:p>
          </p:txBody>
        </p:sp>
        <p:sp>
          <p:nvSpPr>
            <p:cNvPr id="10" name="TextBox 45"/>
            <p:cNvSpPr txBox="1"/>
            <p:nvPr/>
          </p:nvSpPr>
          <p:spPr>
            <a:xfrm>
              <a:off x="1047316" y="3501430"/>
              <a:ext cx="2060752" cy="338426"/>
            </a:xfrm>
            <a:prstGeom prst="rect">
              <a:avLst/>
            </a:prstGeom>
            <a:noFill/>
          </p:spPr>
          <p:txBody>
            <a:bodyPr wrap="square" rtlCol="0">
              <a:spAutoFit/>
            </a:bodyPr>
            <a:lstStyle/>
            <a:p>
              <a:pPr marL="0" marR="0" lvl="0" indent="0" defTabSz="1218565"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000000">
                      <a:lumMod val="75000"/>
                      <a:lumOff val="25000"/>
                    </a:srgbClr>
                  </a:solidFill>
                  <a:effectLst/>
                  <a:uLnTx/>
                  <a:uFillTx/>
                  <a:cs typeface="+mn-ea"/>
                  <a:sym typeface="+mn-lt"/>
                </a:rPr>
                <a:t>添加标题</a:t>
              </a:r>
              <a:endParaRPr kumimoji="0" lang="zh-CN" altLang="en-US" sz="1600" b="0" i="0" u="none" strike="noStrike" kern="0" cap="none" spc="0" normalizeH="0" baseline="0" noProof="0" dirty="0">
                <a:ln>
                  <a:noFill/>
                </a:ln>
                <a:solidFill>
                  <a:srgbClr val="000000">
                    <a:lumMod val="75000"/>
                    <a:lumOff val="25000"/>
                  </a:srgbClr>
                </a:solidFill>
                <a:effectLst/>
                <a:uLnTx/>
                <a:uFillTx/>
                <a:cs typeface="+mn-ea"/>
                <a:sym typeface="+mn-lt"/>
              </a:endParaRPr>
            </a:p>
          </p:txBody>
        </p:sp>
        <p:sp>
          <p:nvSpPr>
            <p:cNvPr id="11" name="TextBox 46"/>
            <p:cNvSpPr txBox="1"/>
            <p:nvPr/>
          </p:nvSpPr>
          <p:spPr>
            <a:xfrm>
              <a:off x="939354" y="3783832"/>
              <a:ext cx="2276668" cy="613694"/>
            </a:xfrm>
            <a:prstGeom prst="rect">
              <a:avLst/>
            </a:prstGeom>
            <a:noFill/>
          </p:spPr>
          <p:txBody>
            <a:bodyPr wrap="square" rtlCol="0">
              <a:spAutoFit/>
            </a:bodyPr>
            <a:lstStyle/>
            <a:p>
              <a:pPr marL="0" marR="0" lvl="0" indent="0" algn="ctr" defTabSz="1218565"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000000">
                      <a:lumMod val="50000"/>
                      <a:lumOff val="50000"/>
                    </a:srgbClr>
                  </a:solidFill>
                  <a:effectLst/>
                  <a:uLnTx/>
                  <a:uFillTx/>
                  <a:cs typeface="+mn-ea"/>
                  <a:sym typeface="+mn-lt"/>
                </a:rPr>
                <a:t>单击此处添加文本单击此处</a:t>
              </a:r>
              <a:endParaRPr kumimoji="0" lang="en-US" altLang="zh-CN" sz="1200" b="0" i="0" u="none" strike="noStrike" kern="0" cap="none" spc="0" normalizeH="0" baseline="0" noProof="0" dirty="0">
                <a:ln>
                  <a:noFill/>
                </a:ln>
                <a:solidFill>
                  <a:srgbClr val="000000">
                    <a:lumMod val="50000"/>
                    <a:lumOff val="50000"/>
                  </a:srgbClr>
                </a:solidFill>
                <a:effectLst/>
                <a:uLnTx/>
                <a:uFillTx/>
                <a:cs typeface="+mn-ea"/>
                <a:sym typeface="+mn-lt"/>
              </a:endParaRPr>
            </a:p>
            <a:p>
              <a:pPr marL="0" marR="0" lvl="0" indent="0" algn="ctr" defTabSz="1218565"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000000">
                      <a:lumMod val="50000"/>
                      <a:lumOff val="50000"/>
                    </a:srgbClr>
                  </a:solidFill>
                  <a:effectLst/>
                  <a:uLnTx/>
                  <a:uFillTx/>
                  <a:cs typeface="+mn-ea"/>
                  <a:sym typeface="+mn-lt"/>
                </a:rPr>
                <a:t>添加文本单击此处添加文本</a:t>
              </a:r>
              <a:endParaRPr kumimoji="0" lang="zh-CN" altLang="en-US" sz="1200" b="0" i="0" u="none" strike="noStrike" kern="0" cap="none" spc="0" normalizeH="0" baseline="0" noProof="0" dirty="0">
                <a:ln>
                  <a:noFill/>
                </a:ln>
                <a:solidFill>
                  <a:srgbClr val="000000">
                    <a:lumMod val="50000"/>
                    <a:lumOff val="50000"/>
                  </a:srgbClr>
                </a:solidFill>
                <a:effectLst/>
                <a:uLnTx/>
                <a:uFillTx/>
                <a:cs typeface="+mn-ea"/>
                <a:sym typeface="+mn-lt"/>
              </a:endParaRPr>
            </a:p>
          </p:txBody>
        </p:sp>
        <p:sp>
          <p:nvSpPr>
            <p:cNvPr id="12" name="椭圆 11"/>
            <p:cNvSpPr/>
            <p:nvPr/>
          </p:nvSpPr>
          <p:spPr>
            <a:xfrm>
              <a:off x="1639883" y="5332004"/>
              <a:ext cx="875616" cy="875616"/>
            </a:xfrm>
            <a:prstGeom prst="ellipse">
              <a:avLst/>
            </a:prstGeom>
            <a:noFill/>
            <a:ln w="19050" cap="flat" cmpd="sng" algn="ctr">
              <a:solidFill>
                <a:srgbClr val="FFFFFF">
                  <a:lumMod val="50000"/>
                </a:srgbClr>
              </a:solidFill>
              <a:prstDash val="sysDot"/>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cxnSp>
          <p:nvCxnSpPr>
            <p:cNvPr id="13" name="直接连接符 12"/>
            <p:cNvCxnSpPr>
              <a:stCxn id="12" idx="0"/>
            </p:cNvCxnSpPr>
            <p:nvPr/>
          </p:nvCxnSpPr>
          <p:spPr>
            <a:xfrm flipV="1">
              <a:off x="2077691" y="4683932"/>
              <a:ext cx="1" cy="648072"/>
            </a:xfrm>
            <a:prstGeom prst="line">
              <a:avLst/>
            </a:prstGeom>
            <a:noFill/>
            <a:ln w="9525" cap="flat" cmpd="sng" algn="ctr">
              <a:solidFill>
                <a:srgbClr val="FFFFFF">
                  <a:lumMod val="50000"/>
                </a:srgbClr>
              </a:solidFill>
              <a:prstDash val="sysDot"/>
            </a:ln>
            <a:effectLst/>
          </p:spPr>
        </p:cxnSp>
        <p:graphicFrame>
          <p:nvGraphicFramePr>
            <p:cNvPr id="14" name="图表 13"/>
            <p:cNvGraphicFramePr/>
            <p:nvPr/>
          </p:nvGraphicFramePr>
          <p:xfrm>
            <a:off x="1333885" y="5273941"/>
            <a:ext cx="1487613" cy="991742"/>
          </p:xfrm>
          <a:graphic>
            <a:graphicData uri="http://schemas.openxmlformats.org/drawingml/2006/chart">
              <c:chart xmlns:c="http://schemas.openxmlformats.org/drawingml/2006/chart" xmlns:r="http://schemas.openxmlformats.org/officeDocument/2006/relationships" r:id="rId1"/>
            </a:graphicData>
          </a:graphic>
        </p:graphicFrame>
      </p:grpSp>
      <p:grpSp>
        <p:nvGrpSpPr>
          <p:cNvPr id="15" name="组合 17"/>
          <p:cNvGrpSpPr/>
          <p:nvPr/>
        </p:nvGrpSpPr>
        <p:grpSpPr>
          <a:xfrm>
            <a:off x="3577267" y="1455447"/>
            <a:ext cx="2518733" cy="4606558"/>
            <a:chOff x="817937" y="1659125"/>
            <a:chExt cx="2519511" cy="4606558"/>
          </a:xfrm>
        </p:grpSpPr>
        <p:sp>
          <p:nvSpPr>
            <p:cNvPr id="16" name="圆角矩形 2"/>
            <p:cNvSpPr/>
            <p:nvPr/>
          </p:nvSpPr>
          <p:spPr>
            <a:xfrm>
              <a:off x="817937" y="2883732"/>
              <a:ext cx="2519511" cy="1800200"/>
            </a:xfrm>
            <a:custGeom>
              <a:avLst/>
              <a:gdLst/>
              <a:ahLst/>
              <a:cxnLst/>
              <a:rect l="l" t="t" r="r" b="b"/>
              <a:pathLst>
                <a:path w="2519511" h="1800200">
                  <a:moveTo>
                    <a:pt x="67291" y="0"/>
                  </a:moveTo>
                  <a:lnTo>
                    <a:pt x="831899" y="0"/>
                  </a:lnTo>
                  <a:cubicBezTo>
                    <a:pt x="831899" y="236298"/>
                    <a:pt x="1023457" y="427856"/>
                    <a:pt x="1259755" y="427856"/>
                  </a:cubicBezTo>
                  <a:cubicBezTo>
                    <a:pt x="1496053" y="427856"/>
                    <a:pt x="1687611" y="236298"/>
                    <a:pt x="1687611" y="0"/>
                  </a:cubicBezTo>
                  <a:lnTo>
                    <a:pt x="2452220" y="0"/>
                  </a:lnTo>
                  <a:cubicBezTo>
                    <a:pt x="2489384" y="0"/>
                    <a:pt x="2519511" y="30127"/>
                    <a:pt x="2519511" y="67291"/>
                  </a:cubicBezTo>
                  <a:lnTo>
                    <a:pt x="2519511" y="1732909"/>
                  </a:lnTo>
                  <a:cubicBezTo>
                    <a:pt x="2519511" y="1770073"/>
                    <a:pt x="2489384" y="1800200"/>
                    <a:pt x="2452220" y="1800200"/>
                  </a:cubicBezTo>
                  <a:lnTo>
                    <a:pt x="67291" y="1800200"/>
                  </a:lnTo>
                  <a:cubicBezTo>
                    <a:pt x="30127" y="1800200"/>
                    <a:pt x="0" y="1770073"/>
                    <a:pt x="0" y="1732909"/>
                  </a:cubicBezTo>
                  <a:lnTo>
                    <a:pt x="0" y="67291"/>
                  </a:lnTo>
                  <a:cubicBezTo>
                    <a:pt x="0" y="30127"/>
                    <a:pt x="30127" y="0"/>
                    <a:pt x="6729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ln>
            <a:effectLst>
              <a:outerShdw blurRad="342900" dist="152400" dir="8100000" algn="tr" rotWithShape="0">
                <a:prstClr val="black">
                  <a:alpha val="26000"/>
                </a:prstClr>
              </a:out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17" name="圆角矩形 33"/>
            <p:cNvSpPr/>
            <p:nvPr/>
          </p:nvSpPr>
          <p:spPr>
            <a:xfrm>
              <a:off x="894137" y="2959932"/>
              <a:ext cx="2367111" cy="1647800"/>
            </a:xfrm>
            <a:custGeom>
              <a:avLst/>
              <a:gdLst/>
              <a:ahLst/>
              <a:cxnLst/>
              <a:rect l="l" t="t" r="r" b="b"/>
              <a:pathLst>
                <a:path w="2367111" h="1647800">
                  <a:moveTo>
                    <a:pt x="61595" y="0"/>
                  </a:moveTo>
                  <a:lnTo>
                    <a:pt x="687181" y="0"/>
                  </a:lnTo>
                  <a:cubicBezTo>
                    <a:pt x="722120" y="242374"/>
                    <a:pt x="931177" y="427856"/>
                    <a:pt x="1183555" y="427856"/>
                  </a:cubicBezTo>
                  <a:cubicBezTo>
                    <a:pt x="1435933" y="427856"/>
                    <a:pt x="1644990" y="242374"/>
                    <a:pt x="1679929" y="0"/>
                  </a:cubicBezTo>
                  <a:lnTo>
                    <a:pt x="2305516" y="0"/>
                  </a:lnTo>
                  <a:cubicBezTo>
                    <a:pt x="2339534" y="0"/>
                    <a:pt x="2367111" y="27577"/>
                    <a:pt x="2367111" y="61595"/>
                  </a:cubicBezTo>
                  <a:lnTo>
                    <a:pt x="2367111" y="1586205"/>
                  </a:lnTo>
                  <a:cubicBezTo>
                    <a:pt x="2367111" y="1620223"/>
                    <a:pt x="2339534" y="1647800"/>
                    <a:pt x="2305516" y="1647800"/>
                  </a:cubicBezTo>
                  <a:lnTo>
                    <a:pt x="61595" y="1647800"/>
                  </a:lnTo>
                  <a:cubicBezTo>
                    <a:pt x="27577" y="1647800"/>
                    <a:pt x="0" y="1620223"/>
                    <a:pt x="0" y="1586205"/>
                  </a:cubicBezTo>
                  <a:lnTo>
                    <a:pt x="0" y="61595"/>
                  </a:lnTo>
                  <a:cubicBezTo>
                    <a:pt x="0" y="27577"/>
                    <a:pt x="27577" y="0"/>
                    <a:pt x="61595" y="0"/>
                  </a:cubicBezTo>
                  <a:close/>
                </a:path>
              </a:pathLst>
            </a:custGeom>
            <a:solidFill>
              <a:srgbClr val="FFFFFF"/>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18" name="圆角矩形 34"/>
            <p:cNvSpPr/>
            <p:nvPr/>
          </p:nvSpPr>
          <p:spPr>
            <a:xfrm>
              <a:off x="1485915" y="1659125"/>
              <a:ext cx="1183555" cy="1008583"/>
            </a:xfrm>
            <a:custGeom>
              <a:avLst/>
              <a:gdLst/>
              <a:ahLst/>
              <a:cxnLst/>
              <a:rect l="l" t="t" r="r" b="b"/>
              <a:pathLst>
                <a:path w="1183555" h="1008583">
                  <a:moveTo>
                    <a:pt x="37701" y="0"/>
                  </a:moveTo>
                  <a:lnTo>
                    <a:pt x="1145854" y="0"/>
                  </a:lnTo>
                  <a:cubicBezTo>
                    <a:pt x="1166676" y="0"/>
                    <a:pt x="1183555" y="16879"/>
                    <a:pt x="1183555" y="37701"/>
                  </a:cubicBezTo>
                  <a:lnTo>
                    <a:pt x="1183555" y="970882"/>
                  </a:lnTo>
                  <a:cubicBezTo>
                    <a:pt x="1183555" y="991704"/>
                    <a:pt x="1166676" y="1008583"/>
                    <a:pt x="1145854" y="1008583"/>
                  </a:cubicBezTo>
                  <a:lnTo>
                    <a:pt x="959151" y="1008583"/>
                  </a:lnTo>
                  <a:cubicBezTo>
                    <a:pt x="886260" y="881458"/>
                    <a:pt x="748910" y="796751"/>
                    <a:pt x="591777" y="796751"/>
                  </a:cubicBezTo>
                  <a:cubicBezTo>
                    <a:pt x="434644" y="796751"/>
                    <a:pt x="297295" y="881458"/>
                    <a:pt x="224403" y="1008583"/>
                  </a:cubicBezTo>
                  <a:lnTo>
                    <a:pt x="37701" y="1008583"/>
                  </a:lnTo>
                  <a:cubicBezTo>
                    <a:pt x="16879" y="1008583"/>
                    <a:pt x="0" y="991704"/>
                    <a:pt x="0" y="970882"/>
                  </a:cubicBezTo>
                  <a:lnTo>
                    <a:pt x="0" y="37701"/>
                  </a:lnTo>
                  <a:cubicBezTo>
                    <a:pt x="0" y="16879"/>
                    <a:pt x="16879" y="0"/>
                    <a:pt x="3770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ln>
            <a:effectLst>
              <a:outerShdw blurRad="342900" dist="152400" dir="8100000" algn="tr" rotWithShape="0">
                <a:prstClr val="black">
                  <a:alpha val="26000"/>
                </a:prstClr>
              </a:out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19" name="圆角矩形 35"/>
            <p:cNvSpPr/>
            <p:nvPr/>
          </p:nvSpPr>
          <p:spPr>
            <a:xfrm>
              <a:off x="1562115" y="1735325"/>
              <a:ext cx="1031155" cy="856183"/>
            </a:xfrm>
            <a:custGeom>
              <a:avLst/>
              <a:gdLst/>
              <a:ahLst/>
              <a:cxnLst/>
              <a:rect l="l" t="t" r="r" b="b"/>
              <a:pathLst>
                <a:path w="1031155" h="856183">
                  <a:moveTo>
                    <a:pt x="32004" y="0"/>
                  </a:moveTo>
                  <a:lnTo>
                    <a:pt x="999151" y="0"/>
                  </a:lnTo>
                  <a:cubicBezTo>
                    <a:pt x="1016826" y="0"/>
                    <a:pt x="1031155" y="14329"/>
                    <a:pt x="1031155" y="32004"/>
                  </a:cubicBezTo>
                  <a:lnTo>
                    <a:pt x="1031155" y="824179"/>
                  </a:lnTo>
                  <a:cubicBezTo>
                    <a:pt x="1031155" y="841854"/>
                    <a:pt x="1016826" y="856183"/>
                    <a:pt x="999151" y="856183"/>
                  </a:cubicBezTo>
                  <a:lnTo>
                    <a:pt x="924966" y="856183"/>
                  </a:lnTo>
                  <a:cubicBezTo>
                    <a:pt x="834442" y="727684"/>
                    <a:pt x="684741" y="644351"/>
                    <a:pt x="515577" y="644351"/>
                  </a:cubicBezTo>
                  <a:cubicBezTo>
                    <a:pt x="346413" y="644351"/>
                    <a:pt x="196712" y="727684"/>
                    <a:pt x="106188" y="856183"/>
                  </a:cubicBezTo>
                  <a:lnTo>
                    <a:pt x="32004" y="856183"/>
                  </a:lnTo>
                  <a:cubicBezTo>
                    <a:pt x="14329" y="856183"/>
                    <a:pt x="0" y="841854"/>
                    <a:pt x="0" y="824179"/>
                  </a:cubicBezTo>
                  <a:lnTo>
                    <a:pt x="0" y="32004"/>
                  </a:lnTo>
                  <a:cubicBezTo>
                    <a:pt x="0" y="14329"/>
                    <a:pt x="14329" y="0"/>
                    <a:pt x="32004" y="0"/>
                  </a:cubicBezTo>
                  <a:close/>
                </a:path>
              </a:pathLst>
            </a:custGeom>
            <a:solidFill>
              <a:schemeClr val="accent1"/>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20" name="椭圆 19"/>
            <p:cNvSpPr/>
            <p:nvPr/>
          </p:nvSpPr>
          <p:spPr>
            <a:xfrm>
              <a:off x="1827523" y="2633563"/>
              <a:ext cx="500337" cy="500337"/>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ln>
            <a:effectLst>
              <a:outerShdw blurRad="342900" dist="152400" dir="8100000" algn="tr" rotWithShape="0">
                <a:prstClr val="black">
                  <a:alpha val="26000"/>
                </a:prstClr>
              </a:out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21" name="椭圆 20"/>
            <p:cNvSpPr/>
            <p:nvPr/>
          </p:nvSpPr>
          <p:spPr>
            <a:xfrm>
              <a:off x="1933675" y="2739715"/>
              <a:ext cx="288032" cy="288032"/>
            </a:xfrm>
            <a:prstGeom prst="ellipse">
              <a:avLst/>
            </a:prstGeom>
            <a:solidFill>
              <a:schemeClr val="accent1"/>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22" name="TextBox 44"/>
            <p:cNvSpPr txBox="1"/>
            <p:nvPr/>
          </p:nvSpPr>
          <p:spPr>
            <a:xfrm>
              <a:off x="1639880" y="1843499"/>
              <a:ext cx="875619" cy="399981"/>
            </a:xfrm>
            <a:prstGeom prst="rect">
              <a:avLst/>
            </a:prstGeom>
            <a:noFill/>
          </p:spPr>
          <p:txBody>
            <a:bodyPr wrap="square"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dirty="0">
                  <a:ln>
                    <a:noFill/>
                  </a:ln>
                  <a:solidFill>
                    <a:srgbClr val="FFFFFF"/>
                  </a:solidFill>
                  <a:effectLst/>
                  <a:uLnTx/>
                  <a:uFillTx/>
                  <a:cs typeface="+mn-ea"/>
                  <a:sym typeface="+mn-lt"/>
                </a:rPr>
                <a:t>2020</a:t>
              </a:r>
              <a:endParaRPr kumimoji="0" lang="zh-CN" altLang="en-US" sz="2000" b="1" i="0" u="none" strike="noStrike" kern="0" cap="none" spc="0" normalizeH="0" baseline="0" noProof="0" dirty="0">
                <a:ln>
                  <a:noFill/>
                </a:ln>
                <a:solidFill>
                  <a:srgbClr val="FFFFFF"/>
                </a:solidFill>
                <a:effectLst/>
                <a:uLnTx/>
                <a:uFillTx/>
                <a:cs typeface="+mn-ea"/>
                <a:sym typeface="+mn-lt"/>
              </a:endParaRPr>
            </a:p>
          </p:txBody>
        </p:sp>
        <p:sp>
          <p:nvSpPr>
            <p:cNvPr id="23" name="TextBox 45"/>
            <p:cNvSpPr txBox="1"/>
            <p:nvPr/>
          </p:nvSpPr>
          <p:spPr>
            <a:xfrm>
              <a:off x="1047316" y="3501430"/>
              <a:ext cx="2060752" cy="338426"/>
            </a:xfrm>
            <a:prstGeom prst="rect">
              <a:avLst/>
            </a:prstGeom>
            <a:noFill/>
          </p:spPr>
          <p:txBody>
            <a:bodyPr wrap="square" rtlCol="0">
              <a:spAutoFit/>
            </a:bodyPr>
            <a:lstStyle/>
            <a:p>
              <a:pPr marL="0" marR="0" lvl="0" indent="0" defTabSz="1218565"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000000">
                      <a:lumMod val="75000"/>
                      <a:lumOff val="25000"/>
                    </a:srgbClr>
                  </a:solidFill>
                  <a:effectLst/>
                  <a:uLnTx/>
                  <a:uFillTx/>
                  <a:cs typeface="+mn-ea"/>
                  <a:sym typeface="+mn-lt"/>
                </a:rPr>
                <a:t>添加标题</a:t>
              </a:r>
              <a:endParaRPr kumimoji="0" lang="zh-CN" altLang="en-US" sz="1600" b="0" i="0" u="none" strike="noStrike" kern="0" cap="none" spc="0" normalizeH="0" baseline="0" noProof="0" dirty="0">
                <a:ln>
                  <a:noFill/>
                </a:ln>
                <a:solidFill>
                  <a:srgbClr val="000000">
                    <a:lumMod val="75000"/>
                    <a:lumOff val="25000"/>
                  </a:srgbClr>
                </a:solidFill>
                <a:effectLst/>
                <a:uLnTx/>
                <a:uFillTx/>
                <a:cs typeface="+mn-ea"/>
                <a:sym typeface="+mn-lt"/>
              </a:endParaRPr>
            </a:p>
          </p:txBody>
        </p:sp>
        <p:sp>
          <p:nvSpPr>
            <p:cNvPr id="24" name="TextBox 46"/>
            <p:cNvSpPr txBox="1"/>
            <p:nvPr/>
          </p:nvSpPr>
          <p:spPr>
            <a:xfrm>
              <a:off x="939354" y="3783832"/>
              <a:ext cx="2276668" cy="613694"/>
            </a:xfrm>
            <a:prstGeom prst="rect">
              <a:avLst/>
            </a:prstGeom>
            <a:noFill/>
          </p:spPr>
          <p:txBody>
            <a:bodyPr wrap="square" rtlCol="0">
              <a:spAutoFit/>
            </a:bodyPr>
            <a:lstStyle/>
            <a:p>
              <a:pPr marL="0" marR="0" lvl="0" indent="0" algn="ctr" defTabSz="1218565"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000000">
                      <a:lumMod val="50000"/>
                      <a:lumOff val="50000"/>
                    </a:srgbClr>
                  </a:solidFill>
                  <a:effectLst/>
                  <a:uLnTx/>
                  <a:uFillTx/>
                  <a:cs typeface="+mn-ea"/>
                  <a:sym typeface="+mn-lt"/>
                </a:rPr>
                <a:t>单击此处添加文本单击此处</a:t>
              </a:r>
              <a:endParaRPr kumimoji="0" lang="en-US" altLang="zh-CN" sz="1200" b="0" i="0" u="none" strike="noStrike" kern="0" cap="none" spc="0" normalizeH="0" baseline="0" noProof="0" dirty="0">
                <a:ln>
                  <a:noFill/>
                </a:ln>
                <a:solidFill>
                  <a:srgbClr val="000000">
                    <a:lumMod val="50000"/>
                    <a:lumOff val="50000"/>
                  </a:srgbClr>
                </a:solidFill>
                <a:effectLst/>
                <a:uLnTx/>
                <a:uFillTx/>
                <a:cs typeface="+mn-ea"/>
                <a:sym typeface="+mn-lt"/>
              </a:endParaRPr>
            </a:p>
            <a:p>
              <a:pPr marL="0" marR="0" lvl="0" indent="0" algn="ctr" defTabSz="1218565"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000000">
                      <a:lumMod val="50000"/>
                      <a:lumOff val="50000"/>
                    </a:srgbClr>
                  </a:solidFill>
                  <a:effectLst/>
                  <a:uLnTx/>
                  <a:uFillTx/>
                  <a:cs typeface="+mn-ea"/>
                  <a:sym typeface="+mn-lt"/>
                </a:rPr>
                <a:t>添加文本单击此处添加文本</a:t>
              </a:r>
              <a:endParaRPr kumimoji="0" lang="zh-CN" altLang="en-US" sz="1200" b="0" i="0" u="none" strike="noStrike" kern="0" cap="none" spc="0" normalizeH="0" baseline="0" noProof="0" dirty="0">
                <a:ln>
                  <a:noFill/>
                </a:ln>
                <a:solidFill>
                  <a:srgbClr val="000000">
                    <a:lumMod val="50000"/>
                    <a:lumOff val="50000"/>
                  </a:srgbClr>
                </a:solidFill>
                <a:effectLst/>
                <a:uLnTx/>
                <a:uFillTx/>
                <a:cs typeface="+mn-ea"/>
                <a:sym typeface="+mn-lt"/>
              </a:endParaRPr>
            </a:p>
          </p:txBody>
        </p:sp>
        <p:sp>
          <p:nvSpPr>
            <p:cNvPr id="25" name="椭圆 24"/>
            <p:cNvSpPr/>
            <p:nvPr/>
          </p:nvSpPr>
          <p:spPr>
            <a:xfrm>
              <a:off x="1639883" y="5332004"/>
              <a:ext cx="875616" cy="875616"/>
            </a:xfrm>
            <a:prstGeom prst="ellipse">
              <a:avLst/>
            </a:prstGeom>
            <a:noFill/>
            <a:ln w="19050" cap="flat" cmpd="sng" algn="ctr">
              <a:solidFill>
                <a:srgbClr val="FFFFFF">
                  <a:lumMod val="50000"/>
                </a:srgbClr>
              </a:solidFill>
              <a:prstDash val="sysDot"/>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cxnSp>
          <p:nvCxnSpPr>
            <p:cNvPr id="26" name="直接连接符 25"/>
            <p:cNvCxnSpPr>
              <a:stCxn id="25" idx="0"/>
            </p:cNvCxnSpPr>
            <p:nvPr/>
          </p:nvCxnSpPr>
          <p:spPr>
            <a:xfrm flipV="1">
              <a:off x="2077691" y="4683932"/>
              <a:ext cx="1" cy="648072"/>
            </a:xfrm>
            <a:prstGeom prst="line">
              <a:avLst/>
            </a:prstGeom>
            <a:noFill/>
            <a:ln w="9525" cap="flat" cmpd="sng" algn="ctr">
              <a:solidFill>
                <a:srgbClr val="FFFFFF">
                  <a:lumMod val="50000"/>
                </a:srgbClr>
              </a:solidFill>
              <a:prstDash val="sysDot"/>
            </a:ln>
            <a:effectLst/>
          </p:spPr>
        </p:cxnSp>
        <p:graphicFrame>
          <p:nvGraphicFramePr>
            <p:cNvPr id="27" name="图表 26"/>
            <p:cNvGraphicFramePr/>
            <p:nvPr/>
          </p:nvGraphicFramePr>
          <p:xfrm>
            <a:off x="1333885" y="5273941"/>
            <a:ext cx="1487613" cy="991742"/>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28" name="组合 30"/>
          <p:cNvGrpSpPr/>
          <p:nvPr/>
        </p:nvGrpSpPr>
        <p:grpSpPr>
          <a:xfrm>
            <a:off x="6239969" y="1455447"/>
            <a:ext cx="2518733" cy="4606558"/>
            <a:chOff x="817937" y="1659125"/>
            <a:chExt cx="2519511" cy="4606558"/>
          </a:xfrm>
        </p:grpSpPr>
        <p:sp>
          <p:nvSpPr>
            <p:cNvPr id="29" name="圆角矩形 2"/>
            <p:cNvSpPr/>
            <p:nvPr/>
          </p:nvSpPr>
          <p:spPr>
            <a:xfrm>
              <a:off x="817937" y="2883732"/>
              <a:ext cx="2519511" cy="1800200"/>
            </a:xfrm>
            <a:custGeom>
              <a:avLst/>
              <a:gdLst/>
              <a:ahLst/>
              <a:cxnLst/>
              <a:rect l="l" t="t" r="r" b="b"/>
              <a:pathLst>
                <a:path w="2519511" h="1800200">
                  <a:moveTo>
                    <a:pt x="67291" y="0"/>
                  </a:moveTo>
                  <a:lnTo>
                    <a:pt x="831899" y="0"/>
                  </a:lnTo>
                  <a:cubicBezTo>
                    <a:pt x="831899" y="236298"/>
                    <a:pt x="1023457" y="427856"/>
                    <a:pt x="1259755" y="427856"/>
                  </a:cubicBezTo>
                  <a:cubicBezTo>
                    <a:pt x="1496053" y="427856"/>
                    <a:pt x="1687611" y="236298"/>
                    <a:pt x="1687611" y="0"/>
                  </a:cubicBezTo>
                  <a:lnTo>
                    <a:pt x="2452220" y="0"/>
                  </a:lnTo>
                  <a:cubicBezTo>
                    <a:pt x="2489384" y="0"/>
                    <a:pt x="2519511" y="30127"/>
                    <a:pt x="2519511" y="67291"/>
                  </a:cubicBezTo>
                  <a:lnTo>
                    <a:pt x="2519511" y="1732909"/>
                  </a:lnTo>
                  <a:cubicBezTo>
                    <a:pt x="2519511" y="1770073"/>
                    <a:pt x="2489384" y="1800200"/>
                    <a:pt x="2452220" y="1800200"/>
                  </a:cubicBezTo>
                  <a:lnTo>
                    <a:pt x="67291" y="1800200"/>
                  </a:lnTo>
                  <a:cubicBezTo>
                    <a:pt x="30127" y="1800200"/>
                    <a:pt x="0" y="1770073"/>
                    <a:pt x="0" y="1732909"/>
                  </a:cubicBezTo>
                  <a:lnTo>
                    <a:pt x="0" y="67291"/>
                  </a:lnTo>
                  <a:cubicBezTo>
                    <a:pt x="0" y="30127"/>
                    <a:pt x="30127" y="0"/>
                    <a:pt x="6729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ln>
            <a:effectLst>
              <a:outerShdw blurRad="342900" dist="152400" dir="8100000" algn="tr" rotWithShape="0">
                <a:prstClr val="black">
                  <a:alpha val="26000"/>
                </a:prstClr>
              </a:out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30" name="圆角矩形 33"/>
            <p:cNvSpPr/>
            <p:nvPr/>
          </p:nvSpPr>
          <p:spPr>
            <a:xfrm>
              <a:off x="894137" y="2959932"/>
              <a:ext cx="2367111" cy="1647800"/>
            </a:xfrm>
            <a:custGeom>
              <a:avLst/>
              <a:gdLst/>
              <a:ahLst/>
              <a:cxnLst/>
              <a:rect l="l" t="t" r="r" b="b"/>
              <a:pathLst>
                <a:path w="2367111" h="1647800">
                  <a:moveTo>
                    <a:pt x="61595" y="0"/>
                  </a:moveTo>
                  <a:lnTo>
                    <a:pt x="687181" y="0"/>
                  </a:lnTo>
                  <a:cubicBezTo>
                    <a:pt x="722120" y="242374"/>
                    <a:pt x="931177" y="427856"/>
                    <a:pt x="1183555" y="427856"/>
                  </a:cubicBezTo>
                  <a:cubicBezTo>
                    <a:pt x="1435933" y="427856"/>
                    <a:pt x="1644990" y="242374"/>
                    <a:pt x="1679929" y="0"/>
                  </a:cubicBezTo>
                  <a:lnTo>
                    <a:pt x="2305516" y="0"/>
                  </a:lnTo>
                  <a:cubicBezTo>
                    <a:pt x="2339534" y="0"/>
                    <a:pt x="2367111" y="27577"/>
                    <a:pt x="2367111" y="61595"/>
                  </a:cubicBezTo>
                  <a:lnTo>
                    <a:pt x="2367111" y="1586205"/>
                  </a:lnTo>
                  <a:cubicBezTo>
                    <a:pt x="2367111" y="1620223"/>
                    <a:pt x="2339534" y="1647800"/>
                    <a:pt x="2305516" y="1647800"/>
                  </a:cubicBezTo>
                  <a:lnTo>
                    <a:pt x="61595" y="1647800"/>
                  </a:lnTo>
                  <a:cubicBezTo>
                    <a:pt x="27577" y="1647800"/>
                    <a:pt x="0" y="1620223"/>
                    <a:pt x="0" y="1586205"/>
                  </a:cubicBezTo>
                  <a:lnTo>
                    <a:pt x="0" y="61595"/>
                  </a:lnTo>
                  <a:cubicBezTo>
                    <a:pt x="0" y="27577"/>
                    <a:pt x="27577" y="0"/>
                    <a:pt x="61595" y="0"/>
                  </a:cubicBezTo>
                  <a:close/>
                </a:path>
              </a:pathLst>
            </a:custGeom>
            <a:solidFill>
              <a:srgbClr val="FFFFFF"/>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31" name="圆角矩形 34"/>
            <p:cNvSpPr/>
            <p:nvPr/>
          </p:nvSpPr>
          <p:spPr>
            <a:xfrm>
              <a:off x="1485915" y="1659125"/>
              <a:ext cx="1183555" cy="1008583"/>
            </a:xfrm>
            <a:custGeom>
              <a:avLst/>
              <a:gdLst/>
              <a:ahLst/>
              <a:cxnLst/>
              <a:rect l="l" t="t" r="r" b="b"/>
              <a:pathLst>
                <a:path w="1183555" h="1008583">
                  <a:moveTo>
                    <a:pt x="37701" y="0"/>
                  </a:moveTo>
                  <a:lnTo>
                    <a:pt x="1145854" y="0"/>
                  </a:lnTo>
                  <a:cubicBezTo>
                    <a:pt x="1166676" y="0"/>
                    <a:pt x="1183555" y="16879"/>
                    <a:pt x="1183555" y="37701"/>
                  </a:cubicBezTo>
                  <a:lnTo>
                    <a:pt x="1183555" y="970882"/>
                  </a:lnTo>
                  <a:cubicBezTo>
                    <a:pt x="1183555" y="991704"/>
                    <a:pt x="1166676" y="1008583"/>
                    <a:pt x="1145854" y="1008583"/>
                  </a:cubicBezTo>
                  <a:lnTo>
                    <a:pt x="959151" y="1008583"/>
                  </a:lnTo>
                  <a:cubicBezTo>
                    <a:pt x="886260" y="881458"/>
                    <a:pt x="748910" y="796751"/>
                    <a:pt x="591777" y="796751"/>
                  </a:cubicBezTo>
                  <a:cubicBezTo>
                    <a:pt x="434644" y="796751"/>
                    <a:pt x="297295" y="881458"/>
                    <a:pt x="224403" y="1008583"/>
                  </a:cubicBezTo>
                  <a:lnTo>
                    <a:pt x="37701" y="1008583"/>
                  </a:lnTo>
                  <a:cubicBezTo>
                    <a:pt x="16879" y="1008583"/>
                    <a:pt x="0" y="991704"/>
                    <a:pt x="0" y="970882"/>
                  </a:cubicBezTo>
                  <a:lnTo>
                    <a:pt x="0" y="37701"/>
                  </a:lnTo>
                  <a:cubicBezTo>
                    <a:pt x="0" y="16879"/>
                    <a:pt x="16879" y="0"/>
                    <a:pt x="3770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ln>
            <a:effectLst>
              <a:outerShdw blurRad="342900" dist="152400" dir="8100000" algn="tr" rotWithShape="0">
                <a:prstClr val="black">
                  <a:alpha val="26000"/>
                </a:prstClr>
              </a:out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32" name="圆角矩形 35"/>
            <p:cNvSpPr/>
            <p:nvPr/>
          </p:nvSpPr>
          <p:spPr>
            <a:xfrm>
              <a:off x="1562115" y="1735325"/>
              <a:ext cx="1031155" cy="856183"/>
            </a:xfrm>
            <a:custGeom>
              <a:avLst/>
              <a:gdLst/>
              <a:ahLst/>
              <a:cxnLst/>
              <a:rect l="l" t="t" r="r" b="b"/>
              <a:pathLst>
                <a:path w="1031155" h="856183">
                  <a:moveTo>
                    <a:pt x="32004" y="0"/>
                  </a:moveTo>
                  <a:lnTo>
                    <a:pt x="999151" y="0"/>
                  </a:lnTo>
                  <a:cubicBezTo>
                    <a:pt x="1016826" y="0"/>
                    <a:pt x="1031155" y="14329"/>
                    <a:pt x="1031155" y="32004"/>
                  </a:cubicBezTo>
                  <a:lnTo>
                    <a:pt x="1031155" y="824179"/>
                  </a:lnTo>
                  <a:cubicBezTo>
                    <a:pt x="1031155" y="841854"/>
                    <a:pt x="1016826" y="856183"/>
                    <a:pt x="999151" y="856183"/>
                  </a:cubicBezTo>
                  <a:lnTo>
                    <a:pt x="924966" y="856183"/>
                  </a:lnTo>
                  <a:cubicBezTo>
                    <a:pt x="834442" y="727684"/>
                    <a:pt x="684741" y="644351"/>
                    <a:pt x="515577" y="644351"/>
                  </a:cubicBezTo>
                  <a:cubicBezTo>
                    <a:pt x="346413" y="644351"/>
                    <a:pt x="196712" y="727684"/>
                    <a:pt x="106188" y="856183"/>
                  </a:cubicBezTo>
                  <a:lnTo>
                    <a:pt x="32004" y="856183"/>
                  </a:lnTo>
                  <a:cubicBezTo>
                    <a:pt x="14329" y="856183"/>
                    <a:pt x="0" y="841854"/>
                    <a:pt x="0" y="824179"/>
                  </a:cubicBezTo>
                  <a:lnTo>
                    <a:pt x="0" y="32004"/>
                  </a:lnTo>
                  <a:cubicBezTo>
                    <a:pt x="0" y="14329"/>
                    <a:pt x="14329" y="0"/>
                    <a:pt x="32004" y="0"/>
                  </a:cubicBezTo>
                  <a:close/>
                </a:path>
              </a:pathLst>
            </a:custGeom>
            <a:solidFill>
              <a:schemeClr val="accent1">
                <a:lumMod val="60000"/>
                <a:lumOff val="40000"/>
              </a:schemeClr>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33" name="椭圆 32"/>
            <p:cNvSpPr/>
            <p:nvPr/>
          </p:nvSpPr>
          <p:spPr>
            <a:xfrm>
              <a:off x="1827523" y="2633563"/>
              <a:ext cx="500337" cy="500337"/>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ln>
            <a:effectLst>
              <a:outerShdw blurRad="342900" dist="152400" dir="8100000" algn="tr" rotWithShape="0">
                <a:prstClr val="black">
                  <a:alpha val="26000"/>
                </a:prstClr>
              </a:out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34" name="椭圆 33"/>
            <p:cNvSpPr/>
            <p:nvPr/>
          </p:nvSpPr>
          <p:spPr>
            <a:xfrm>
              <a:off x="1933675" y="2739715"/>
              <a:ext cx="288032" cy="288032"/>
            </a:xfrm>
            <a:prstGeom prst="ellipse">
              <a:avLst/>
            </a:prstGeom>
            <a:solidFill>
              <a:schemeClr val="accent1">
                <a:lumMod val="60000"/>
                <a:lumOff val="40000"/>
              </a:schemeClr>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35" name="TextBox 44"/>
            <p:cNvSpPr txBox="1"/>
            <p:nvPr/>
          </p:nvSpPr>
          <p:spPr>
            <a:xfrm>
              <a:off x="1639880" y="1843499"/>
              <a:ext cx="875619" cy="399981"/>
            </a:xfrm>
            <a:prstGeom prst="rect">
              <a:avLst/>
            </a:prstGeom>
            <a:noFill/>
          </p:spPr>
          <p:txBody>
            <a:bodyPr wrap="square"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dirty="0">
                  <a:ln>
                    <a:noFill/>
                  </a:ln>
                  <a:solidFill>
                    <a:srgbClr val="FFFFFF"/>
                  </a:solidFill>
                  <a:effectLst/>
                  <a:uLnTx/>
                  <a:uFillTx/>
                  <a:cs typeface="+mn-ea"/>
                  <a:sym typeface="+mn-lt"/>
                </a:rPr>
                <a:t>2021</a:t>
              </a:r>
              <a:endParaRPr kumimoji="0" lang="zh-CN" altLang="en-US" sz="2000" b="1" i="0" u="none" strike="noStrike" kern="0" cap="none" spc="0" normalizeH="0" baseline="0" noProof="0" dirty="0">
                <a:ln>
                  <a:noFill/>
                </a:ln>
                <a:solidFill>
                  <a:srgbClr val="FFFFFF"/>
                </a:solidFill>
                <a:effectLst/>
                <a:uLnTx/>
                <a:uFillTx/>
                <a:cs typeface="+mn-ea"/>
                <a:sym typeface="+mn-lt"/>
              </a:endParaRPr>
            </a:p>
          </p:txBody>
        </p:sp>
        <p:sp>
          <p:nvSpPr>
            <p:cNvPr id="36" name="TextBox 45"/>
            <p:cNvSpPr txBox="1"/>
            <p:nvPr/>
          </p:nvSpPr>
          <p:spPr>
            <a:xfrm>
              <a:off x="1047316" y="3501430"/>
              <a:ext cx="2060752" cy="338426"/>
            </a:xfrm>
            <a:prstGeom prst="rect">
              <a:avLst/>
            </a:prstGeom>
            <a:noFill/>
          </p:spPr>
          <p:txBody>
            <a:bodyPr wrap="square" rtlCol="0">
              <a:spAutoFit/>
            </a:bodyPr>
            <a:lstStyle/>
            <a:p>
              <a:pPr marL="0" marR="0" lvl="0" indent="0" defTabSz="1218565"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000000">
                      <a:lumMod val="75000"/>
                      <a:lumOff val="25000"/>
                    </a:srgbClr>
                  </a:solidFill>
                  <a:effectLst/>
                  <a:uLnTx/>
                  <a:uFillTx/>
                  <a:cs typeface="+mn-ea"/>
                  <a:sym typeface="+mn-lt"/>
                </a:rPr>
                <a:t>添加标题</a:t>
              </a:r>
              <a:endParaRPr kumimoji="0" lang="zh-CN" altLang="en-US" sz="1600" b="0" i="0" u="none" strike="noStrike" kern="0" cap="none" spc="0" normalizeH="0" baseline="0" noProof="0" dirty="0">
                <a:ln>
                  <a:noFill/>
                </a:ln>
                <a:solidFill>
                  <a:srgbClr val="000000">
                    <a:lumMod val="75000"/>
                    <a:lumOff val="25000"/>
                  </a:srgbClr>
                </a:solidFill>
                <a:effectLst/>
                <a:uLnTx/>
                <a:uFillTx/>
                <a:cs typeface="+mn-ea"/>
                <a:sym typeface="+mn-lt"/>
              </a:endParaRPr>
            </a:p>
          </p:txBody>
        </p:sp>
        <p:sp>
          <p:nvSpPr>
            <p:cNvPr id="37" name="TextBox 46"/>
            <p:cNvSpPr txBox="1"/>
            <p:nvPr/>
          </p:nvSpPr>
          <p:spPr>
            <a:xfrm>
              <a:off x="939354" y="3783832"/>
              <a:ext cx="2276668" cy="613694"/>
            </a:xfrm>
            <a:prstGeom prst="rect">
              <a:avLst/>
            </a:prstGeom>
            <a:noFill/>
          </p:spPr>
          <p:txBody>
            <a:bodyPr wrap="square" rtlCol="0">
              <a:spAutoFit/>
            </a:bodyPr>
            <a:lstStyle/>
            <a:p>
              <a:pPr marL="0" marR="0" lvl="0" indent="0" algn="ctr" defTabSz="1218565"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000000">
                      <a:lumMod val="50000"/>
                      <a:lumOff val="50000"/>
                    </a:srgbClr>
                  </a:solidFill>
                  <a:effectLst/>
                  <a:uLnTx/>
                  <a:uFillTx/>
                  <a:cs typeface="+mn-ea"/>
                  <a:sym typeface="+mn-lt"/>
                </a:rPr>
                <a:t>单击此处添加文本单击此处</a:t>
              </a:r>
              <a:endParaRPr kumimoji="0" lang="en-US" altLang="zh-CN" sz="1200" b="0" i="0" u="none" strike="noStrike" kern="0" cap="none" spc="0" normalizeH="0" baseline="0" noProof="0" dirty="0">
                <a:ln>
                  <a:noFill/>
                </a:ln>
                <a:solidFill>
                  <a:srgbClr val="000000">
                    <a:lumMod val="50000"/>
                    <a:lumOff val="50000"/>
                  </a:srgbClr>
                </a:solidFill>
                <a:effectLst/>
                <a:uLnTx/>
                <a:uFillTx/>
                <a:cs typeface="+mn-ea"/>
                <a:sym typeface="+mn-lt"/>
              </a:endParaRPr>
            </a:p>
            <a:p>
              <a:pPr marL="0" marR="0" lvl="0" indent="0" algn="ctr" defTabSz="1218565"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000000">
                      <a:lumMod val="50000"/>
                      <a:lumOff val="50000"/>
                    </a:srgbClr>
                  </a:solidFill>
                  <a:effectLst/>
                  <a:uLnTx/>
                  <a:uFillTx/>
                  <a:cs typeface="+mn-ea"/>
                  <a:sym typeface="+mn-lt"/>
                </a:rPr>
                <a:t>添加文本单击此处添加文本</a:t>
              </a:r>
              <a:endParaRPr kumimoji="0" lang="zh-CN" altLang="en-US" sz="1200" b="0" i="0" u="none" strike="noStrike" kern="0" cap="none" spc="0" normalizeH="0" baseline="0" noProof="0" dirty="0">
                <a:ln>
                  <a:noFill/>
                </a:ln>
                <a:solidFill>
                  <a:srgbClr val="000000">
                    <a:lumMod val="50000"/>
                    <a:lumOff val="50000"/>
                  </a:srgbClr>
                </a:solidFill>
                <a:effectLst/>
                <a:uLnTx/>
                <a:uFillTx/>
                <a:cs typeface="+mn-ea"/>
                <a:sym typeface="+mn-lt"/>
              </a:endParaRPr>
            </a:p>
          </p:txBody>
        </p:sp>
        <p:sp>
          <p:nvSpPr>
            <p:cNvPr id="38" name="椭圆 37"/>
            <p:cNvSpPr/>
            <p:nvPr/>
          </p:nvSpPr>
          <p:spPr>
            <a:xfrm>
              <a:off x="1639883" y="5332004"/>
              <a:ext cx="875616" cy="875616"/>
            </a:xfrm>
            <a:prstGeom prst="ellipse">
              <a:avLst/>
            </a:prstGeom>
            <a:noFill/>
            <a:ln w="19050" cap="flat" cmpd="sng" algn="ctr">
              <a:solidFill>
                <a:srgbClr val="FFFFFF">
                  <a:lumMod val="50000"/>
                </a:srgbClr>
              </a:solidFill>
              <a:prstDash val="sysDot"/>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cxnSp>
          <p:nvCxnSpPr>
            <p:cNvPr id="39" name="直接连接符 38"/>
            <p:cNvCxnSpPr>
              <a:stCxn id="38" idx="0"/>
            </p:cNvCxnSpPr>
            <p:nvPr/>
          </p:nvCxnSpPr>
          <p:spPr>
            <a:xfrm flipV="1">
              <a:off x="2077691" y="4683932"/>
              <a:ext cx="1" cy="648072"/>
            </a:xfrm>
            <a:prstGeom prst="line">
              <a:avLst/>
            </a:prstGeom>
            <a:noFill/>
            <a:ln w="9525" cap="flat" cmpd="sng" algn="ctr">
              <a:solidFill>
                <a:srgbClr val="FFFFFF">
                  <a:lumMod val="50000"/>
                </a:srgbClr>
              </a:solidFill>
              <a:prstDash val="sysDot"/>
            </a:ln>
            <a:effectLst/>
          </p:spPr>
        </p:cxnSp>
        <p:graphicFrame>
          <p:nvGraphicFramePr>
            <p:cNvPr id="40" name="图表 39"/>
            <p:cNvGraphicFramePr/>
            <p:nvPr/>
          </p:nvGraphicFramePr>
          <p:xfrm>
            <a:off x="1333885" y="5273941"/>
            <a:ext cx="1487613" cy="991742"/>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41" name="组合 43"/>
          <p:cNvGrpSpPr/>
          <p:nvPr/>
        </p:nvGrpSpPr>
        <p:grpSpPr>
          <a:xfrm>
            <a:off x="8911835" y="1455447"/>
            <a:ext cx="2518733" cy="4606558"/>
            <a:chOff x="817937" y="1659125"/>
            <a:chExt cx="2519511" cy="4606558"/>
          </a:xfrm>
        </p:grpSpPr>
        <p:sp>
          <p:nvSpPr>
            <p:cNvPr id="42" name="圆角矩形 2"/>
            <p:cNvSpPr/>
            <p:nvPr/>
          </p:nvSpPr>
          <p:spPr>
            <a:xfrm>
              <a:off x="817937" y="2883732"/>
              <a:ext cx="2519511" cy="1800200"/>
            </a:xfrm>
            <a:custGeom>
              <a:avLst/>
              <a:gdLst/>
              <a:ahLst/>
              <a:cxnLst/>
              <a:rect l="l" t="t" r="r" b="b"/>
              <a:pathLst>
                <a:path w="2519511" h="1800200">
                  <a:moveTo>
                    <a:pt x="67291" y="0"/>
                  </a:moveTo>
                  <a:lnTo>
                    <a:pt x="831899" y="0"/>
                  </a:lnTo>
                  <a:cubicBezTo>
                    <a:pt x="831899" y="236298"/>
                    <a:pt x="1023457" y="427856"/>
                    <a:pt x="1259755" y="427856"/>
                  </a:cubicBezTo>
                  <a:cubicBezTo>
                    <a:pt x="1496053" y="427856"/>
                    <a:pt x="1687611" y="236298"/>
                    <a:pt x="1687611" y="0"/>
                  </a:cubicBezTo>
                  <a:lnTo>
                    <a:pt x="2452220" y="0"/>
                  </a:lnTo>
                  <a:cubicBezTo>
                    <a:pt x="2489384" y="0"/>
                    <a:pt x="2519511" y="30127"/>
                    <a:pt x="2519511" y="67291"/>
                  </a:cubicBezTo>
                  <a:lnTo>
                    <a:pt x="2519511" y="1732909"/>
                  </a:lnTo>
                  <a:cubicBezTo>
                    <a:pt x="2519511" y="1770073"/>
                    <a:pt x="2489384" y="1800200"/>
                    <a:pt x="2452220" y="1800200"/>
                  </a:cubicBezTo>
                  <a:lnTo>
                    <a:pt x="67291" y="1800200"/>
                  </a:lnTo>
                  <a:cubicBezTo>
                    <a:pt x="30127" y="1800200"/>
                    <a:pt x="0" y="1770073"/>
                    <a:pt x="0" y="1732909"/>
                  </a:cubicBezTo>
                  <a:lnTo>
                    <a:pt x="0" y="67291"/>
                  </a:lnTo>
                  <a:cubicBezTo>
                    <a:pt x="0" y="30127"/>
                    <a:pt x="30127" y="0"/>
                    <a:pt x="6729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ln>
            <a:effectLst>
              <a:outerShdw blurRad="342900" dist="152400" dir="8100000" algn="tr" rotWithShape="0">
                <a:prstClr val="black">
                  <a:alpha val="26000"/>
                </a:prstClr>
              </a:out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43" name="圆角矩形 33"/>
            <p:cNvSpPr/>
            <p:nvPr/>
          </p:nvSpPr>
          <p:spPr>
            <a:xfrm>
              <a:off x="894137" y="2959932"/>
              <a:ext cx="2367111" cy="1647800"/>
            </a:xfrm>
            <a:custGeom>
              <a:avLst/>
              <a:gdLst/>
              <a:ahLst/>
              <a:cxnLst/>
              <a:rect l="l" t="t" r="r" b="b"/>
              <a:pathLst>
                <a:path w="2367111" h="1647800">
                  <a:moveTo>
                    <a:pt x="61595" y="0"/>
                  </a:moveTo>
                  <a:lnTo>
                    <a:pt x="687181" y="0"/>
                  </a:lnTo>
                  <a:cubicBezTo>
                    <a:pt x="722120" y="242374"/>
                    <a:pt x="931177" y="427856"/>
                    <a:pt x="1183555" y="427856"/>
                  </a:cubicBezTo>
                  <a:cubicBezTo>
                    <a:pt x="1435933" y="427856"/>
                    <a:pt x="1644990" y="242374"/>
                    <a:pt x="1679929" y="0"/>
                  </a:cubicBezTo>
                  <a:lnTo>
                    <a:pt x="2305516" y="0"/>
                  </a:lnTo>
                  <a:cubicBezTo>
                    <a:pt x="2339534" y="0"/>
                    <a:pt x="2367111" y="27577"/>
                    <a:pt x="2367111" y="61595"/>
                  </a:cubicBezTo>
                  <a:lnTo>
                    <a:pt x="2367111" y="1586205"/>
                  </a:lnTo>
                  <a:cubicBezTo>
                    <a:pt x="2367111" y="1620223"/>
                    <a:pt x="2339534" y="1647800"/>
                    <a:pt x="2305516" y="1647800"/>
                  </a:cubicBezTo>
                  <a:lnTo>
                    <a:pt x="61595" y="1647800"/>
                  </a:lnTo>
                  <a:cubicBezTo>
                    <a:pt x="27577" y="1647800"/>
                    <a:pt x="0" y="1620223"/>
                    <a:pt x="0" y="1586205"/>
                  </a:cubicBezTo>
                  <a:lnTo>
                    <a:pt x="0" y="61595"/>
                  </a:lnTo>
                  <a:cubicBezTo>
                    <a:pt x="0" y="27577"/>
                    <a:pt x="27577" y="0"/>
                    <a:pt x="61595" y="0"/>
                  </a:cubicBezTo>
                  <a:close/>
                </a:path>
              </a:pathLst>
            </a:custGeom>
            <a:solidFill>
              <a:srgbClr val="FFFFFF"/>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44" name="圆角矩形 34"/>
            <p:cNvSpPr/>
            <p:nvPr/>
          </p:nvSpPr>
          <p:spPr>
            <a:xfrm>
              <a:off x="1485915" y="1659125"/>
              <a:ext cx="1183555" cy="1008583"/>
            </a:xfrm>
            <a:custGeom>
              <a:avLst/>
              <a:gdLst/>
              <a:ahLst/>
              <a:cxnLst/>
              <a:rect l="l" t="t" r="r" b="b"/>
              <a:pathLst>
                <a:path w="1183555" h="1008583">
                  <a:moveTo>
                    <a:pt x="37701" y="0"/>
                  </a:moveTo>
                  <a:lnTo>
                    <a:pt x="1145854" y="0"/>
                  </a:lnTo>
                  <a:cubicBezTo>
                    <a:pt x="1166676" y="0"/>
                    <a:pt x="1183555" y="16879"/>
                    <a:pt x="1183555" y="37701"/>
                  </a:cubicBezTo>
                  <a:lnTo>
                    <a:pt x="1183555" y="970882"/>
                  </a:lnTo>
                  <a:cubicBezTo>
                    <a:pt x="1183555" y="991704"/>
                    <a:pt x="1166676" y="1008583"/>
                    <a:pt x="1145854" y="1008583"/>
                  </a:cubicBezTo>
                  <a:lnTo>
                    <a:pt x="959151" y="1008583"/>
                  </a:lnTo>
                  <a:cubicBezTo>
                    <a:pt x="886260" y="881458"/>
                    <a:pt x="748910" y="796751"/>
                    <a:pt x="591777" y="796751"/>
                  </a:cubicBezTo>
                  <a:cubicBezTo>
                    <a:pt x="434644" y="796751"/>
                    <a:pt x="297295" y="881458"/>
                    <a:pt x="224403" y="1008583"/>
                  </a:cubicBezTo>
                  <a:lnTo>
                    <a:pt x="37701" y="1008583"/>
                  </a:lnTo>
                  <a:cubicBezTo>
                    <a:pt x="16879" y="1008583"/>
                    <a:pt x="0" y="991704"/>
                    <a:pt x="0" y="970882"/>
                  </a:cubicBezTo>
                  <a:lnTo>
                    <a:pt x="0" y="37701"/>
                  </a:lnTo>
                  <a:cubicBezTo>
                    <a:pt x="0" y="16879"/>
                    <a:pt x="16879" y="0"/>
                    <a:pt x="3770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ln>
            <a:effectLst>
              <a:outerShdw blurRad="342900" dist="152400" dir="8100000" algn="tr" rotWithShape="0">
                <a:prstClr val="black">
                  <a:alpha val="26000"/>
                </a:prstClr>
              </a:out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45" name="圆角矩形 35"/>
            <p:cNvSpPr/>
            <p:nvPr/>
          </p:nvSpPr>
          <p:spPr>
            <a:xfrm>
              <a:off x="1562115" y="1735325"/>
              <a:ext cx="1031155" cy="856183"/>
            </a:xfrm>
            <a:custGeom>
              <a:avLst/>
              <a:gdLst/>
              <a:ahLst/>
              <a:cxnLst/>
              <a:rect l="l" t="t" r="r" b="b"/>
              <a:pathLst>
                <a:path w="1031155" h="856183">
                  <a:moveTo>
                    <a:pt x="32004" y="0"/>
                  </a:moveTo>
                  <a:lnTo>
                    <a:pt x="999151" y="0"/>
                  </a:lnTo>
                  <a:cubicBezTo>
                    <a:pt x="1016826" y="0"/>
                    <a:pt x="1031155" y="14329"/>
                    <a:pt x="1031155" y="32004"/>
                  </a:cubicBezTo>
                  <a:lnTo>
                    <a:pt x="1031155" y="824179"/>
                  </a:lnTo>
                  <a:cubicBezTo>
                    <a:pt x="1031155" y="841854"/>
                    <a:pt x="1016826" y="856183"/>
                    <a:pt x="999151" y="856183"/>
                  </a:cubicBezTo>
                  <a:lnTo>
                    <a:pt x="924966" y="856183"/>
                  </a:lnTo>
                  <a:cubicBezTo>
                    <a:pt x="834442" y="727684"/>
                    <a:pt x="684741" y="644351"/>
                    <a:pt x="515577" y="644351"/>
                  </a:cubicBezTo>
                  <a:cubicBezTo>
                    <a:pt x="346413" y="644351"/>
                    <a:pt x="196712" y="727684"/>
                    <a:pt x="106188" y="856183"/>
                  </a:cubicBezTo>
                  <a:lnTo>
                    <a:pt x="32004" y="856183"/>
                  </a:lnTo>
                  <a:cubicBezTo>
                    <a:pt x="14329" y="856183"/>
                    <a:pt x="0" y="841854"/>
                    <a:pt x="0" y="824179"/>
                  </a:cubicBezTo>
                  <a:lnTo>
                    <a:pt x="0" y="32004"/>
                  </a:lnTo>
                  <a:cubicBezTo>
                    <a:pt x="0" y="14329"/>
                    <a:pt x="14329" y="0"/>
                    <a:pt x="32004" y="0"/>
                  </a:cubicBezTo>
                  <a:close/>
                </a:path>
              </a:pathLst>
            </a:custGeom>
            <a:solidFill>
              <a:schemeClr val="accent1"/>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46" name="椭圆 45"/>
            <p:cNvSpPr/>
            <p:nvPr/>
          </p:nvSpPr>
          <p:spPr>
            <a:xfrm>
              <a:off x="1827523" y="2633563"/>
              <a:ext cx="500337" cy="500337"/>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ln>
            <a:effectLst>
              <a:outerShdw blurRad="342900" dist="152400" dir="8100000" algn="tr" rotWithShape="0">
                <a:prstClr val="black">
                  <a:alpha val="26000"/>
                </a:prstClr>
              </a:out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47" name="椭圆 46"/>
            <p:cNvSpPr/>
            <p:nvPr/>
          </p:nvSpPr>
          <p:spPr>
            <a:xfrm>
              <a:off x="1933675" y="2739715"/>
              <a:ext cx="288032" cy="288032"/>
            </a:xfrm>
            <a:prstGeom prst="ellipse">
              <a:avLst/>
            </a:prstGeom>
            <a:solidFill>
              <a:schemeClr val="accent1"/>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48" name="TextBox 44"/>
            <p:cNvSpPr txBox="1"/>
            <p:nvPr/>
          </p:nvSpPr>
          <p:spPr>
            <a:xfrm>
              <a:off x="1639880" y="1843499"/>
              <a:ext cx="875619" cy="399981"/>
            </a:xfrm>
            <a:prstGeom prst="rect">
              <a:avLst/>
            </a:prstGeom>
            <a:noFill/>
          </p:spPr>
          <p:txBody>
            <a:bodyPr wrap="square" rtlCol="0">
              <a:spAutoFit/>
            </a:bodyPr>
            <a:lstStyle/>
            <a:p>
              <a:pPr marL="0" marR="0" lvl="0" indent="0" algn="ctr" defTabSz="1218565" eaLnBrk="1" fontAlgn="auto" latinLnBrk="0" hangingPunct="1">
                <a:lnSpc>
                  <a:spcPct val="100000"/>
                </a:lnSpc>
                <a:spcBef>
                  <a:spcPts val="0"/>
                </a:spcBef>
                <a:spcAft>
                  <a:spcPts val="0"/>
                </a:spcAft>
                <a:buClrTx/>
                <a:buSzTx/>
                <a:buFontTx/>
                <a:buNone/>
                <a:defRPr/>
              </a:pPr>
              <a:r>
                <a:rPr lang="en-US" altLang="zh-CN" sz="2000" b="1" kern="0" dirty="0">
                  <a:solidFill>
                    <a:srgbClr val="FFFFFF"/>
                  </a:solidFill>
                  <a:cs typeface="+mn-ea"/>
                  <a:sym typeface="+mn-lt"/>
                </a:rPr>
                <a:t>2022</a:t>
              </a:r>
              <a:endParaRPr kumimoji="0" lang="zh-CN" altLang="en-US" sz="2000" b="1" i="0" u="none" strike="noStrike" kern="0" cap="none" spc="0" normalizeH="0" baseline="0" noProof="0" dirty="0">
                <a:ln>
                  <a:noFill/>
                </a:ln>
                <a:solidFill>
                  <a:srgbClr val="FFFFFF"/>
                </a:solidFill>
                <a:effectLst/>
                <a:uLnTx/>
                <a:uFillTx/>
                <a:cs typeface="+mn-ea"/>
                <a:sym typeface="+mn-lt"/>
              </a:endParaRPr>
            </a:p>
          </p:txBody>
        </p:sp>
        <p:sp>
          <p:nvSpPr>
            <p:cNvPr id="49" name="TextBox 45"/>
            <p:cNvSpPr txBox="1"/>
            <p:nvPr/>
          </p:nvSpPr>
          <p:spPr>
            <a:xfrm>
              <a:off x="1047316" y="3501430"/>
              <a:ext cx="2060752" cy="338426"/>
            </a:xfrm>
            <a:prstGeom prst="rect">
              <a:avLst/>
            </a:prstGeom>
            <a:noFill/>
          </p:spPr>
          <p:txBody>
            <a:bodyPr wrap="square" rtlCol="0">
              <a:spAutoFit/>
            </a:bodyPr>
            <a:lstStyle/>
            <a:p>
              <a:pPr marL="0" marR="0" lvl="0" indent="0" defTabSz="1218565"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000000">
                      <a:lumMod val="75000"/>
                      <a:lumOff val="25000"/>
                    </a:srgbClr>
                  </a:solidFill>
                  <a:effectLst/>
                  <a:uLnTx/>
                  <a:uFillTx/>
                  <a:cs typeface="+mn-ea"/>
                  <a:sym typeface="+mn-lt"/>
                </a:rPr>
                <a:t>添加标题</a:t>
              </a:r>
              <a:endParaRPr kumimoji="0" lang="zh-CN" altLang="en-US" sz="1600" b="0" i="0" u="none" strike="noStrike" kern="0" cap="none" spc="0" normalizeH="0" baseline="0" noProof="0" dirty="0">
                <a:ln>
                  <a:noFill/>
                </a:ln>
                <a:solidFill>
                  <a:srgbClr val="000000">
                    <a:lumMod val="75000"/>
                    <a:lumOff val="25000"/>
                  </a:srgbClr>
                </a:solidFill>
                <a:effectLst/>
                <a:uLnTx/>
                <a:uFillTx/>
                <a:cs typeface="+mn-ea"/>
                <a:sym typeface="+mn-lt"/>
              </a:endParaRPr>
            </a:p>
          </p:txBody>
        </p:sp>
        <p:sp>
          <p:nvSpPr>
            <p:cNvPr id="50" name="TextBox 46"/>
            <p:cNvSpPr txBox="1"/>
            <p:nvPr/>
          </p:nvSpPr>
          <p:spPr>
            <a:xfrm>
              <a:off x="939354" y="3783832"/>
              <a:ext cx="2276668" cy="613694"/>
            </a:xfrm>
            <a:prstGeom prst="rect">
              <a:avLst/>
            </a:prstGeom>
            <a:noFill/>
          </p:spPr>
          <p:txBody>
            <a:bodyPr wrap="square" rtlCol="0">
              <a:spAutoFit/>
            </a:bodyPr>
            <a:lstStyle/>
            <a:p>
              <a:pPr marL="0" marR="0" lvl="0" indent="0" algn="ctr" defTabSz="1218565"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000000">
                      <a:lumMod val="50000"/>
                      <a:lumOff val="50000"/>
                    </a:srgbClr>
                  </a:solidFill>
                  <a:effectLst/>
                  <a:uLnTx/>
                  <a:uFillTx/>
                  <a:cs typeface="+mn-ea"/>
                  <a:sym typeface="+mn-lt"/>
                </a:rPr>
                <a:t>单击此处添加文本单击此处</a:t>
              </a:r>
              <a:endParaRPr kumimoji="0" lang="en-US" altLang="zh-CN" sz="1200" b="0" i="0" u="none" strike="noStrike" kern="0" cap="none" spc="0" normalizeH="0" baseline="0" noProof="0" dirty="0">
                <a:ln>
                  <a:noFill/>
                </a:ln>
                <a:solidFill>
                  <a:srgbClr val="000000">
                    <a:lumMod val="50000"/>
                    <a:lumOff val="50000"/>
                  </a:srgbClr>
                </a:solidFill>
                <a:effectLst/>
                <a:uLnTx/>
                <a:uFillTx/>
                <a:cs typeface="+mn-ea"/>
                <a:sym typeface="+mn-lt"/>
              </a:endParaRPr>
            </a:p>
            <a:p>
              <a:pPr marL="0" marR="0" lvl="0" indent="0" algn="ctr" defTabSz="1218565"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000000">
                      <a:lumMod val="50000"/>
                      <a:lumOff val="50000"/>
                    </a:srgbClr>
                  </a:solidFill>
                  <a:effectLst/>
                  <a:uLnTx/>
                  <a:uFillTx/>
                  <a:cs typeface="+mn-ea"/>
                  <a:sym typeface="+mn-lt"/>
                </a:rPr>
                <a:t>添加文本单击此处添加文本</a:t>
              </a:r>
              <a:endParaRPr kumimoji="0" lang="zh-CN" altLang="en-US" sz="1200" b="0" i="0" u="none" strike="noStrike" kern="0" cap="none" spc="0" normalizeH="0" baseline="0" noProof="0" dirty="0">
                <a:ln>
                  <a:noFill/>
                </a:ln>
                <a:solidFill>
                  <a:srgbClr val="000000">
                    <a:lumMod val="50000"/>
                    <a:lumOff val="50000"/>
                  </a:srgbClr>
                </a:solidFill>
                <a:effectLst/>
                <a:uLnTx/>
                <a:uFillTx/>
                <a:cs typeface="+mn-ea"/>
                <a:sym typeface="+mn-lt"/>
              </a:endParaRPr>
            </a:p>
          </p:txBody>
        </p:sp>
        <p:sp>
          <p:nvSpPr>
            <p:cNvPr id="51" name="椭圆 50"/>
            <p:cNvSpPr/>
            <p:nvPr/>
          </p:nvSpPr>
          <p:spPr>
            <a:xfrm>
              <a:off x="1639883" y="5332004"/>
              <a:ext cx="875616" cy="875616"/>
            </a:xfrm>
            <a:prstGeom prst="ellipse">
              <a:avLst/>
            </a:prstGeom>
            <a:noFill/>
            <a:ln w="19050" cap="flat" cmpd="sng" algn="ctr">
              <a:solidFill>
                <a:srgbClr val="FFFFFF">
                  <a:lumMod val="50000"/>
                </a:srgbClr>
              </a:solidFill>
              <a:prstDash val="sysDot"/>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cxnSp>
          <p:nvCxnSpPr>
            <p:cNvPr id="52" name="直接连接符 51"/>
            <p:cNvCxnSpPr>
              <a:stCxn id="51" idx="0"/>
            </p:cNvCxnSpPr>
            <p:nvPr/>
          </p:nvCxnSpPr>
          <p:spPr>
            <a:xfrm flipV="1">
              <a:off x="2077691" y="4683932"/>
              <a:ext cx="1" cy="648072"/>
            </a:xfrm>
            <a:prstGeom prst="line">
              <a:avLst/>
            </a:prstGeom>
            <a:noFill/>
            <a:ln w="9525" cap="flat" cmpd="sng" algn="ctr">
              <a:solidFill>
                <a:srgbClr val="FFFFFF">
                  <a:lumMod val="50000"/>
                </a:srgbClr>
              </a:solidFill>
              <a:prstDash val="sysDot"/>
            </a:ln>
            <a:effectLst/>
          </p:spPr>
        </p:cxnSp>
        <p:graphicFrame>
          <p:nvGraphicFramePr>
            <p:cNvPr id="53" name="图表 52"/>
            <p:cNvGraphicFramePr/>
            <p:nvPr/>
          </p:nvGraphicFramePr>
          <p:xfrm>
            <a:off x="1333885" y="5273941"/>
            <a:ext cx="1487613" cy="991742"/>
          </p:xfrm>
          <a:graphic>
            <a:graphicData uri="http://schemas.openxmlformats.org/drawingml/2006/chart">
              <c:chart xmlns:c="http://schemas.openxmlformats.org/drawingml/2006/chart" xmlns:r="http://schemas.openxmlformats.org/officeDocument/2006/relationships" r:id="rId4"/>
            </a:graphicData>
          </a:graphic>
        </p:graphicFrame>
      </p:grpSp>
      <p:sp>
        <p:nvSpPr>
          <p:cNvPr id="54" name="Freeform 6"/>
          <p:cNvSpPr>
            <a:spLocks noEditPoints="1"/>
          </p:cNvSpPr>
          <p:nvPr/>
        </p:nvSpPr>
        <p:spPr bwMode="auto">
          <a:xfrm>
            <a:off x="2055841" y="5467174"/>
            <a:ext cx="252897" cy="197920"/>
          </a:xfrm>
          <a:custGeom>
            <a:avLst/>
            <a:gdLst/>
            <a:ahLst/>
            <a:cxnLst>
              <a:cxn ang="0">
                <a:pos x="64" y="48"/>
              </a:cxn>
              <a:cxn ang="0">
                <a:pos x="61" y="50"/>
              </a:cxn>
              <a:cxn ang="0">
                <a:pos x="2" y="50"/>
              </a:cxn>
              <a:cxn ang="0">
                <a:pos x="0" y="48"/>
              </a:cxn>
              <a:cxn ang="0">
                <a:pos x="0" y="43"/>
              </a:cxn>
              <a:cxn ang="0">
                <a:pos x="2" y="41"/>
              </a:cxn>
              <a:cxn ang="0">
                <a:pos x="61" y="41"/>
              </a:cxn>
              <a:cxn ang="0">
                <a:pos x="64" y="43"/>
              </a:cxn>
              <a:cxn ang="0">
                <a:pos x="64" y="48"/>
              </a:cxn>
              <a:cxn ang="0">
                <a:pos x="59" y="20"/>
              </a:cxn>
              <a:cxn ang="0">
                <a:pos x="57" y="23"/>
              </a:cxn>
              <a:cxn ang="0">
                <a:pos x="7" y="23"/>
              </a:cxn>
              <a:cxn ang="0">
                <a:pos x="4" y="20"/>
              </a:cxn>
              <a:cxn ang="0">
                <a:pos x="4" y="16"/>
              </a:cxn>
              <a:cxn ang="0">
                <a:pos x="7" y="13"/>
              </a:cxn>
              <a:cxn ang="0">
                <a:pos x="57" y="13"/>
              </a:cxn>
              <a:cxn ang="0">
                <a:pos x="59" y="16"/>
              </a:cxn>
              <a:cxn ang="0">
                <a:pos x="59" y="20"/>
              </a:cxn>
              <a:cxn ang="0">
                <a:pos x="50" y="34"/>
              </a:cxn>
              <a:cxn ang="0">
                <a:pos x="48" y="36"/>
              </a:cxn>
              <a:cxn ang="0">
                <a:pos x="16" y="36"/>
              </a:cxn>
              <a:cxn ang="0">
                <a:pos x="13" y="34"/>
              </a:cxn>
              <a:cxn ang="0">
                <a:pos x="13" y="29"/>
              </a:cxn>
              <a:cxn ang="0">
                <a:pos x="16" y="27"/>
              </a:cxn>
              <a:cxn ang="0">
                <a:pos x="48" y="27"/>
              </a:cxn>
              <a:cxn ang="0">
                <a:pos x="50" y="29"/>
              </a:cxn>
              <a:cxn ang="0">
                <a:pos x="50" y="34"/>
              </a:cxn>
              <a:cxn ang="0">
                <a:pos x="45" y="7"/>
              </a:cxn>
              <a:cxn ang="0">
                <a:pos x="43" y="9"/>
              </a:cxn>
              <a:cxn ang="0">
                <a:pos x="20" y="9"/>
              </a:cxn>
              <a:cxn ang="0">
                <a:pos x="18" y="7"/>
              </a:cxn>
              <a:cxn ang="0">
                <a:pos x="18" y="2"/>
              </a:cxn>
              <a:cxn ang="0">
                <a:pos x="20" y="0"/>
              </a:cxn>
              <a:cxn ang="0">
                <a:pos x="43" y="0"/>
              </a:cxn>
              <a:cxn ang="0">
                <a:pos x="45" y="2"/>
              </a:cxn>
              <a:cxn ang="0">
                <a:pos x="45" y="7"/>
              </a:cxn>
            </a:cxnLst>
            <a:rect l="0" t="0" r="r" b="b"/>
            <a:pathLst>
              <a:path w="64" h="50">
                <a:moveTo>
                  <a:pt x="64" y="48"/>
                </a:moveTo>
                <a:cubicBezTo>
                  <a:pt x="64" y="49"/>
                  <a:pt x="63" y="50"/>
                  <a:pt x="61" y="50"/>
                </a:cubicBezTo>
                <a:cubicBezTo>
                  <a:pt x="2" y="50"/>
                  <a:pt x="2" y="50"/>
                  <a:pt x="2" y="50"/>
                </a:cubicBezTo>
                <a:cubicBezTo>
                  <a:pt x="1" y="50"/>
                  <a:pt x="0" y="49"/>
                  <a:pt x="0" y="48"/>
                </a:cubicBezTo>
                <a:cubicBezTo>
                  <a:pt x="0" y="43"/>
                  <a:pt x="0" y="43"/>
                  <a:pt x="0" y="43"/>
                </a:cubicBezTo>
                <a:cubicBezTo>
                  <a:pt x="0" y="42"/>
                  <a:pt x="1" y="41"/>
                  <a:pt x="2" y="41"/>
                </a:cubicBezTo>
                <a:cubicBezTo>
                  <a:pt x="61" y="41"/>
                  <a:pt x="61" y="41"/>
                  <a:pt x="61" y="41"/>
                </a:cubicBezTo>
                <a:cubicBezTo>
                  <a:pt x="63" y="41"/>
                  <a:pt x="64" y="42"/>
                  <a:pt x="64" y="43"/>
                </a:cubicBezTo>
                <a:lnTo>
                  <a:pt x="64" y="48"/>
                </a:lnTo>
                <a:close/>
                <a:moveTo>
                  <a:pt x="59" y="20"/>
                </a:moveTo>
                <a:cubicBezTo>
                  <a:pt x="59" y="22"/>
                  <a:pt x="58" y="23"/>
                  <a:pt x="57" y="23"/>
                </a:cubicBezTo>
                <a:cubicBezTo>
                  <a:pt x="7" y="23"/>
                  <a:pt x="7" y="23"/>
                  <a:pt x="7" y="23"/>
                </a:cubicBezTo>
                <a:cubicBezTo>
                  <a:pt x="5" y="23"/>
                  <a:pt x="4" y="22"/>
                  <a:pt x="4" y="20"/>
                </a:cubicBezTo>
                <a:cubicBezTo>
                  <a:pt x="4" y="16"/>
                  <a:pt x="4" y="16"/>
                  <a:pt x="4" y="16"/>
                </a:cubicBezTo>
                <a:cubicBezTo>
                  <a:pt x="4" y="14"/>
                  <a:pt x="5" y="13"/>
                  <a:pt x="7" y="13"/>
                </a:cubicBezTo>
                <a:cubicBezTo>
                  <a:pt x="57" y="13"/>
                  <a:pt x="57" y="13"/>
                  <a:pt x="57" y="13"/>
                </a:cubicBezTo>
                <a:cubicBezTo>
                  <a:pt x="58" y="13"/>
                  <a:pt x="59" y="14"/>
                  <a:pt x="59" y="16"/>
                </a:cubicBezTo>
                <a:lnTo>
                  <a:pt x="59" y="20"/>
                </a:lnTo>
                <a:close/>
                <a:moveTo>
                  <a:pt x="50" y="34"/>
                </a:moveTo>
                <a:cubicBezTo>
                  <a:pt x="50" y="35"/>
                  <a:pt x="49" y="36"/>
                  <a:pt x="48" y="36"/>
                </a:cubicBezTo>
                <a:cubicBezTo>
                  <a:pt x="16" y="36"/>
                  <a:pt x="16" y="36"/>
                  <a:pt x="16" y="36"/>
                </a:cubicBezTo>
                <a:cubicBezTo>
                  <a:pt x="15" y="36"/>
                  <a:pt x="13" y="35"/>
                  <a:pt x="13" y="34"/>
                </a:cubicBezTo>
                <a:cubicBezTo>
                  <a:pt x="13" y="29"/>
                  <a:pt x="13" y="29"/>
                  <a:pt x="13" y="29"/>
                </a:cubicBezTo>
                <a:cubicBezTo>
                  <a:pt x="13" y="28"/>
                  <a:pt x="15" y="27"/>
                  <a:pt x="16" y="27"/>
                </a:cubicBezTo>
                <a:cubicBezTo>
                  <a:pt x="48" y="27"/>
                  <a:pt x="48" y="27"/>
                  <a:pt x="48" y="27"/>
                </a:cubicBezTo>
                <a:cubicBezTo>
                  <a:pt x="49" y="27"/>
                  <a:pt x="50" y="28"/>
                  <a:pt x="50" y="29"/>
                </a:cubicBezTo>
                <a:lnTo>
                  <a:pt x="50" y="34"/>
                </a:lnTo>
                <a:close/>
                <a:moveTo>
                  <a:pt x="45" y="7"/>
                </a:moveTo>
                <a:cubicBezTo>
                  <a:pt x="45" y="8"/>
                  <a:pt x="44" y="9"/>
                  <a:pt x="43" y="9"/>
                </a:cubicBezTo>
                <a:cubicBezTo>
                  <a:pt x="20" y="9"/>
                  <a:pt x="20" y="9"/>
                  <a:pt x="20" y="9"/>
                </a:cubicBezTo>
                <a:cubicBezTo>
                  <a:pt x="19" y="9"/>
                  <a:pt x="18" y="8"/>
                  <a:pt x="18" y="7"/>
                </a:cubicBezTo>
                <a:cubicBezTo>
                  <a:pt x="18" y="2"/>
                  <a:pt x="18" y="2"/>
                  <a:pt x="18" y="2"/>
                </a:cubicBezTo>
                <a:cubicBezTo>
                  <a:pt x="18" y="1"/>
                  <a:pt x="19" y="0"/>
                  <a:pt x="20" y="0"/>
                </a:cubicBezTo>
                <a:cubicBezTo>
                  <a:pt x="43" y="0"/>
                  <a:pt x="43" y="0"/>
                  <a:pt x="43" y="0"/>
                </a:cubicBezTo>
                <a:cubicBezTo>
                  <a:pt x="44" y="0"/>
                  <a:pt x="45" y="1"/>
                  <a:pt x="45" y="2"/>
                </a:cubicBezTo>
                <a:lnTo>
                  <a:pt x="45" y="7"/>
                </a:lnTo>
                <a:close/>
              </a:path>
            </a:pathLst>
          </a:custGeom>
          <a:solidFill>
            <a:schemeClr val="accent1">
              <a:lumMod val="60000"/>
              <a:lumOff val="40000"/>
            </a:schemeClr>
          </a:solidFill>
          <a:ln w="9525">
            <a:noFill/>
            <a:round/>
          </a:ln>
        </p:spPr>
        <p:txBody>
          <a:bodyPr vert="horz" wrap="square" lIns="105557" tIns="52779" rIns="105557" bIns="52779" numCol="1" anchor="t" anchorCtr="0" compatLnSpc="1"/>
          <a:lstStyle/>
          <a:p>
            <a:pPr defTabSz="866775" fontAlgn="base">
              <a:lnSpc>
                <a:spcPct val="120000"/>
              </a:lnSpc>
              <a:spcBef>
                <a:spcPct val="0"/>
              </a:spcBef>
              <a:spcAft>
                <a:spcPct val="0"/>
              </a:spcAft>
            </a:pPr>
            <a:endParaRPr lang="en-US" sz="2310" dirty="0">
              <a:solidFill>
                <a:prstClr val="black"/>
              </a:solidFill>
              <a:cs typeface="+mn-ea"/>
              <a:sym typeface="+mn-lt"/>
            </a:endParaRPr>
          </a:p>
        </p:txBody>
      </p:sp>
      <p:sp>
        <p:nvSpPr>
          <p:cNvPr id="55" name="Freeform 100"/>
          <p:cNvSpPr>
            <a:spLocks noEditPoints="1"/>
          </p:cNvSpPr>
          <p:nvPr/>
        </p:nvSpPr>
        <p:spPr bwMode="auto">
          <a:xfrm>
            <a:off x="7366468" y="5438769"/>
            <a:ext cx="265726" cy="254730"/>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accent1">
              <a:lumMod val="60000"/>
              <a:lumOff val="40000"/>
            </a:schemeClr>
          </a:solidFill>
          <a:ln w="9525">
            <a:noFill/>
            <a:round/>
          </a:ln>
        </p:spPr>
        <p:txBody>
          <a:bodyPr vert="horz" wrap="square" lIns="105557" tIns="52779" rIns="105557" bIns="52779" numCol="1" anchor="t" anchorCtr="0" compatLnSpc="1"/>
          <a:lstStyle/>
          <a:p>
            <a:pPr defTabSz="866775" fontAlgn="base">
              <a:lnSpc>
                <a:spcPct val="120000"/>
              </a:lnSpc>
              <a:spcBef>
                <a:spcPct val="0"/>
              </a:spcBef>
              <a:spcAft>
                <a:spcPct val="0"/>
              </a:spcAft>
            </a:pPr>
            <a:endParaRPr lang="en-US" sz="2310" dirty="0">
              <a:solidFill>
                <a:prstClr val="black"/>
              </a:solidFill>
              <a:cs typeface="+mn-ea"/>
              <a:sym typeface="+mn-lt"/>
            </a:endParaRPr>
          </a:p>
        </p:txBody>
      </p:sp>
      <p:sp>
        <p:nvSpPr>
          <p:cNvPr id="56" name="Freeform 144"/>
          <p:cNvSpPr>
            <a:spLocks noEditPoints="1"/>
          </p:cNvSpPr>
          <p:nvPr/>
        </p:nvSpPr>
        <p:spPr bwMode="auto">
          <a:xfrm>
            <a:off x="4692660" y="5430546"/>
            <a:ext cx="302392" cy="234548"/>
          </a:xfrm>
          <a:custGeom>
            <a:avLst/>
            <a:gdLst/>
            <a:ahLst/>
            <a:cxnLst>
              <a:cxn ang="0">
                <a:pos x="67" y="55"/>
              </a:cxn>
              <a:cxn ang="0">
                <a:pos x="65" y="56"/>
              </a:cxn>
              <a:cxn ang="0">
                <a:pos x="8" y="56"/>
              </a:cxn>
              <a:cxn ang="0">
                <a:pos x="6" y="55"/>
              </a:cxn>
              <a:cxn ang="0">
                <a:pos x="0" y="36"/>
              </a:cxn>
              <a:cxn ang="0">
                <a:pos x="36" y="0"/>
              </a:cxn>
              <a:cxn ang="0">
                <a:pos x="72" y="36"/>
              </a:cxn>
              <a:cxn ang="0">
                <a:pos x="67" y="55"/>
              </a:cxn>
              <a:cxn ang="0">
                <a:pos x="11" y="30"/>
              </a:cxn>
              <a:cxn ang="0">
                <a:pos x="6" y="36"/>
              </a:cxn>
              <a:cxn ang="0">
                <a:pos x="11" y="41"/>
              </a:cxn>
              <a:cxn ang="0">
                <a:pos x="16" y="36"/>
              </a:cxn>
              <a:cxn ang="0">
                <a:pos x="11" y="30"/>
              </a:cxn>
              <a:cxn ang="0">
                <a:pos x="18" y="12"/>
              </a:cxn>
              <a:cxn ang="0">
                <a:pos x="13" y="18"/>
              </a:cxn>
              <a:cxn ang="0">
                <a:pos x="18" y="23"/>
              </a:cxn>
              <a:cxn ang="0">
                <a:pos x="24" y="18"/>
              </a:cxn>
              <a:cxn ang="0">
                <a:pos x="18" y="12"/>
              </a:cxn>
              <a:cxn ang="0">
                <a:pos x="45" y="22"/>
              </a:cxn>
              <a:cxn ang="0">
                <a:pos x="43" y="18"/>
              </a:cxn>
              <a:cxn ang="0">
                <a:pos x="40" y="20"/>
              </a:cxn>
              <a:cxn ang="0">
                <a:pos x="36" y="36"/>
              </a:cxn>
              <a:cxn ang="0">
                <a:pos x="29" y="41"/>
              </a:cxn>
              <a:cxn ang="0">
                <a:pos x="34" y="51"/>
              </a:cxn>
              <a:cxn ang="0">
                <a:pos x="44" y="45"/>
              </a:cxn>
              <a:cxn ang="0">
                <a:pos x="41" y="37"/>
              </a:cxn>
              <a:cxn ang="0">
                <a:pos x="45" y="22"/>
              </a:cxn>
              <a:cxn ang="0">
                <a:pos x="36" y="5"/>
              </a:cxn>
              <a:cxn ang="0">
                <a:pos x="31" y="10"/>
              </a:cxn>
              <a:cxn ang="0">
                <a:pos x="36" y="15"/>
              </a:cxn>
              <a:cxn ang="0">
                <a:pos x="42" y="10"/>
              </a:cxn>
              <a:cxn ang="0">
                <a:pos x="36" y="5"/>
              </a:cxn>
              <a:cxn ang="0">
                <a:pos x="54" y="12"/>
              </a:cxn>
              <a:cxn ang="0">
                <a:pos x="49" y="18"/>
              </a:cxn>
              <a:cxn ang="0">
                <a:pos x="54" y="23"/>
              </a:cxn>
              <a:cxn ang="0">
                <a:pos x="60" y="18"/>
              </a:cxn>
              <a:cxn ang="0">
                <a:pos x="54" y="12"/>
              </a:cxn>
              <a:cxn ang="0">
                <a:pos x="62" y="30"/>
              </a:cxn>
              <a:cxn ang="0">
                <a:pos x="57" y="36"/>
              </a:cxn>
              <a:cxn ang="0">
                <a:pos x="62" y="41"/>
              </a:cxn>
              <a:cxn ang="0">
                <a:pos x="67" y="36"/>
              </a:cxn>
              <a:cxn ang="0">
                <a:pos x="62" y="30"/>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accent1"/>
          </a:solidFill>
          <a:ln w="9525">
            <a:noFill/>
            <a:round/>
          </a:ln>
        </p:spPr>
        <p:txBody>
          <a:bodyPr vert="horz" wrap="square" lIns="105557" tIns="52779" rIns="105557" bIns="52779" numCol="1" anchor="t" anchorCtr="0" compatLnSpc="1"/>
          <a:lstStyle/>
          <a:p>
            <a:pPr defTabSz="866775" fontAlgn="base">
              <a:lnSpc>
                <a:spcPct val="120000"/>
              </a:lnSpc>
              <a:spcBef>
                <a:spcPct val="0"/>
              </a:spcBef>
              <a:spcAft>
                <a:spcPct val="0"/>
              </a:spcAft>
            </a:pPr>
            <a:endParaRPr lang="en-US" sz="2310" dirty="0">
              <a:solidFill>
                <a:prstClr val="black"/>
              </a:solidFill>
              <a:cs typeface="+mn-ea"/>
              <a:sym typeface="+mn-lt"/>
            </a:endParaRPr>
          </a:p>
        </p:txBody>
      </p:sp>
      <p:sp>
        <p:nvSpPr>
          <p:cNvPr id="57" name="Freeform 152"/>
          <p:cNvSpPr>
            <a:spLocks noEditPoints="1"/>
          </p:cNvSpPr>
          <p:nvPr/>
        </p:nvSpPr>
        <p:spPr bwMode="auto">
          <a:xfrm>
            <a:off x="10012779" y="5445870"/>
            <a:ext cx="302392" cy="279450"/>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accent1"/>
          </a:solidFill>
          <a:ln w="9525">
            <a:noFill/>
            <a:round/>
          </a:ln>
        </p:spPr>
        <p:txBody>
          <a:bodyPr vert="horz" wrap="square" lIns="105557" tIns="52779" rIns="105557" bIns="52779" numCol="1" anchor="t" anchorCtr="0" compatLnSpc="1"/>
          <a:lstStyle/>
          <a:p>
            <a:pPr defTabSz="866775" fontAlgn="base">
              <a:lnSpc>
                <a:spcPct val="120000"/>
              </a:lnSpc>
              <a:spcBef>
                <a:spcPct val="0"/>
              </a:spcBef>
              <a:spcAft>
                <a:spcPct val="0"/>
              </a:spcAft>
            </a:pPr>
            <a:endParaRPr lang="en-US" sz="2310" dirty="0">
              <a:solidFill>
                <a:prstClr val="black"/>
              </a:solidFill>
              <a:cs typeface="+mn-ea"/>
              <a:sym typeface="+mn-lt"/>
            </a:endParaRPr>
          </a:p>
        </p:txBody>
      </p:sp>
      <p:sp>
        <p:nvSpPr>
          <p:cNvPr id="58" name="文本框 57"/>
          <p:cNvSpPr txBox="1"/>
          <p:nvPr/>
        </p:nvSpPr>
        <p:spPr>
          <a:xfrm>
            <a:off x="1649205" y="356964"/>
            <a:ext cx="3155114" cy="646331"/>
          </a:xfrm>
          <a:prstGeom prst="rect">
            <a:avLst/>
          </a:prstGeom>
          <a:noFill/>
        </p:spPr>
        <p:txBody>
          <a:bodyPr wrap="square">
            <a:spAutoFit/>
          </a:bodyPr>
          <a:lstStyle/>
          <a:p>
            <a:pPr algn="dist"/>
            <a:r>
              <a:rPr lang="zh-CN" altLang="en-US" sz="3600" dirty="0">
                <a:solidFill>
                  <a:srgbClr val="2B295E"/>
                </a:solidFill>
                <a:cs typeface="+mn-ea"/>
                <a:sym typeface="+mn-lt"/>
              </a:rPr>
              <a:t>明年工作计划</a:t>
            </a:r>
            <a:endParaRPr lang="zh-CN" altLang="en-US" sz="3600" dirty="0">
              <a:solidFill>
                <a:srgbClr val="2B295E"/>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randombar(horizontal)">
                                      <p:cBhvr>
                                        <p:cTn id="13" dur="500"/>
                                        <p:tgtEl>
                                          <p:spTgt spid="54"/>
                                        </p:tgtEl>
                                      </p:cBhvr>
                                    </p:animEffect>
                                  </p:childTnLst>
                                </p:cTn>
                              </p:par>
                            </p:childTnLst>
                          </p:cTn>
                        </p:par>
                        <p:par>
                          <p:cTn id="14" fill="hold">
                            <p:stCondLst>
                              <p:cond delay="1500"/>
                            </p:stCondLst>
                            <p:childTnLst>
                              <p:par>
                                <p:cTn id="15" presetID="55" presetClass="entr" presetSubtype="0"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1000" fill="hold"/>
                                        <p:tgtEl>
                                          <p:spTgt spid="15"/>
                                        </p:tgtEl>
                                        <p:attrNameLst>
                                          <p:attrName>ppt_w</p:attrName>
                                        </p:attrNameLst>
                                      </p:cBhvr>
                                      <p:tavLst>
                                        <p:tav tm="0">
                                          <p:val>
                                            <p:strVal val="#ppt_w*0.70"/>
                                          </p:val>
                                        </p:tav>
                                        <p:tav tm="100000">
                                          <p:val>
                                            <p:strVal val="#ppt_w"/>
                                          </p:val>
                                        </p:tav>
                                      </p:tavLst>
                                    </p:anim>
                                    <p:anim calcmode="lin" valueType="num">
                                      <p:cBhvr>
                                        <p:cTn id="18" dur="1000" fill="hold"/>
                                        <p:tgtEl>
                                          <p:spTgt spid="15"/>
                                        </p:tgtEl>
                                        <p:attrNameLst>
                                          <p:attrName>ppt_h</p:attrName>
                                        </p:attrNameLst>
                                      </p:cBhvr>
                                      <p:tavLst>
                                        <p:tav tm="0">
                                          <p:val>
                                            <p:strVal val="#ppt_h"/>
                                          </p:val>
                                        </p:tav>
                                        <p:tav tm="100000">
                                          <p:val>
                                            <p:strVal val="#ppt_h"/>
                                          </p:val>
                                        </p:tav>
                                      </p:tavLst>
                                    </p:anim>
                                    <p:animEffect transition="in" filter="fade">
                                      <p:cBhvr>
                                        <p:cTn id="19" dur="1000"/>
                                        <p:tgtEl>
                                          <p:spTgt spid="15"/>
                                        </p:tgtEl>
                                      </p:cBhvr>
                                    </p:animEffect>
                                  </p:childTnLst>
                                </p:cTn>
                              </p:par>
                            </p:childTnLst>
                          </p:cTn>
                        </p:par>
                        <p:par>
                          <p:cTn id="20" fill="hold">
                            <p:stCondLst>
                              <p:cond delay="2500"/>
                            </p:stCondLst>
                            <p:childTnLst>
                              <p:par>
                                <p:cTn id="21" presetID="14" presetClass="entr" presetSubtype="10"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randombar(horizontal)">
                                      <p:cBhvr>
                                        <p:cTn id="23" dur="500"/>
                                        <p:tgtEl>
                                          <p:spTgt spid="56"/>
                                        </p:tgtEl>
                                      </p:cBhvr>
                                    </p:animEffect>
                                  </p:childTnLst>
                                </p:cTn>
                              </p:par>
                            </p:childTnLst>
                          </p:cTn>
                        </p:par>
                        <p:par>
                          <p:cTn id="24" fill="hold">
                            <p:stCondLst>
                              <p:cond delay="3000"/>
                            </p:stCondLst>
                            <p:childTnLst>
                              <p:par>
                                <p:cTn id="25" presetID="55" presetClass="entr" presetSubtype="0"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0.70"/>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childTnLst>
                          </p:cTn>
                        </p:par>
                        <p:par>
                          <p:cTn id="30" fill="hold">
                            <p:stCondLst>
                              <p:cond delay="4000"/>
                            </p:stCondLst>
                            <p:childTnLst>
                              <p:par>
                                <p:cTn id="31" presetID="14" presetClass="entr" presetSubtype="10" fill="hold" grpId="0" nodeType="after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randombar(horizontal)">
                                      <p:cBhvr>
                                        <p:cTn id="33" dur="500"/>
                                        <p:tgtEl>
                                          <p:spTgt spid="55"/>
                                        </p:tgtEl>
                                      </p:cBhvr>
                                    </p:animEffect>
                                  </p:childTnLst>
                                </p:cTn>
                              </p:par>
                            </p:childTnLst>
                          </p:cTn>
                        </p:par>
                        <p:par>
                          <p:cTn id="34" fill="hold">
                            <p:stCondLst>
                              <p:cond delay="4500"/>
                            </p:stCondLst>
                            <p:childTnLst>
                              <p:par>
                                <p:cTn id="35" presetID="55" presetClass="entr" presetSubtype="0" fill="hold" nodeType="after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p:cTn id="37" dur="1000" fill="hold"/>
                                        <p:tgtEl>
                                          <p:spTgt spid="41"/>
                                        </p:tgtEl>
                                        <p:attrNameLst>
                                          <p:attrName>ppt_w</p:attrName>
                                        </p:attrNameLst>
                                      </p:cBhvr>
                                      <p:tavLst>
                                        <p:tav tm="0">
                                          <p:val>
                                            <p:strVal val="#ppt_w*0.70"/>
                                          </p:val>
                                        </p:tav>
                                        <p:tav tm="100000">
                                          <p:val>
                                            <p:strVal val="#ppt_w"/>
                                          </p:val>
                                        </p:tav>
                                      </p:tavLst>
                                    </p:anim>
                                    <p:anim calcmode="lin" valueType="num">
                                      <p:cBhvr>
                                        <p:cTn id="38" dur="1000" fill="hold"/>
                                        <p:tgtEl>
                                          <p:spTgt spid="41"/>
                                        </p:tgtEl>
                                        <p:attrNameLst>
                                          <p:attrName>ppt_h</p:attrName>
                                        </p:attrNameLst>
                                      </p:cBhvr>
                                      <p:tavLst>
                                        <p:tav tm="0">
                                          <p:val>
                                            <p:strVal val="#ppt_h"/>
                                          </p:val>
                                        </p:tav>
                                        <p:tav tm="100000">
                                          <p:val>
                                            <p:strVal val="#ppt_h"/>
                                          </p:val>
                                        </p:tav>
                                      </p:tavLst>
                                    </p:anim>
                                    <p:animEffect transition="in" filter="fade">
                                      <p:cBhvr>
                                        <p:cTn id="39" dur="1000"/>
                                        <p:tgtEl>
                                          <p:spTgt spid="41"/>
                                        </p:tgtEl>
                                      </p:cBhvr>
                                    </p:animEffect>
                                  </p:childTnLst>
                                </p:cTn>
                              </p:par>
                            </p:childTnLst>
                          </p:cTn>
                        </p:par>
                        <p:par>
                          <p:cTn id="40" fill="hold">
                            <p:stCondLst>
                              <p:cond delay="5500"/>
                            </p:stCondLst>
                            <p:childTnLst>
                              <p:par>
                                <p:cTn id="41" presetID="14" presetClass="entr" presetSubtype="10"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randombar(horizontal)">
                                      <p:cBhvr>
                                        <p:cTn id="43" dur="500"/>
                                        <p:tgtEl>
                                          <p:spTgt spid="57"/>
                                        </p:tgtEl>
                                      </p:cBhvr>
                                    </p:animEffect>
                                  </p:childTnLst>
                                </p:cTn>
                              </p:par>
                              <p:par>
                                <p:cTn id="44" presetID="42" presetClass="entr" presetSubtype="0" fill="hold" grpId="0" nodeType="withEffect">
                                  <p:stCondLst>
                                    <p:cond delay="0"/>
                                  </p:stCondLst>
                                  <p:childTnLst>
                                    <p:set>
                                      <p:cBhvr>
                                        <p:cTn id="45" dur="1" fill="hold">
                                          <p:stCondLst>
                                            <p:cond delay="0"/>
                                          </p:stCondLst>
                                        </p:cTn>
                                        <p:tgtEl>
                                          <p:spTgt spid="58"/>
                                        </p:tgtEl>
                                        <p:attrNameLst>
                                          <p:attrName>style.visibility</p:attrName>
                                        </p:attrNameLst>
                                      </p:cBhvr>
                                      <p:to>
                                        <p:strVal val="visible"/>
                                      </p:to>
                                    </p:set>
                                    <p:animEffect transition="in" filter="fade">
                                      <p:cBhvr>
                                        <p:cTn id="46" dur="1000"/>
                                        <p:tgtEl>
                                          <p:spTgt spid="58"/>
                                        </p:tgtEl>
                                      </p:cBhvr>
                                    </p:animEffect>
                                    <p:anim calcmode="lin" valueType="num">
                                      <p:cBhvr>
                                        <p:cTn id="47" dur="1000" fill="hold"/>
                                        <p:tgtEl>
                                          <p:spTgt spid="58"/>
                                        </p:tgtEl>
                                        <p:attrNameLst>
                                          <p:attrName>ppt_x</p:attrName>
                                        </p:attrNameLst>
                                      </p:cBhvr>
                                      <p:tavLst>
                                        <p:tav tm="0">
                                          <p:val>
                                            <p:strVal val="#ppt_x"/>
                                          </p:val>
                                        </p:tav>
                                        <p:tav tm="100000">
                                          <p:val>
                                            <p:strVal val="#ppt_x"/>
                                          </p:val>
                                        </p:tav>
                                      </p:tavLst>
                                    </p:anim>
                                    <p:anim calcmode="lin" valueType="num">
                                      <p:cBhvr>
                                        <p:cTn id="48"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6" grpId="0" animBg="1"/>
      <p:bldP spid="57" grpId="0" animBg="1"/>
      <p:bldP spid="5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29"/>
          <p:cNvSpPr/>
          <p:nvPr/>
        </p:nvSpPr>
        <p:spPr>
          <a:xfrm>
            <a:off x="-32074" y="3068638"/>
            <a:ext cx="12236938" cy="1271571"/>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1" fmla="*/ 0 w 12721389"/>
              <a:gd name="connsiteY0-2" fmla="*/ 532365 h 1078137"/>
              <a:gd name="connsiteX1-3" fmla="*/ 3593431 w 12721389"/>
              <a:gd name="connsiteY1-4" fmla="*/ 51102 h 1078137"/>
              <a:gd name="connsiteX2-5" fmla="*/ 7908758 w 12721389"/>
              <a:gd name="connsiteY2-6" fmla="*/ 1077797 h 1078137"/>
              <a:gd name="connsiteX3-7" fmla="*/ 11774905 w 12721389"/>
              <a:gd name="connsiteY3-8" fmla="*/ 163397 h 1078137"/>
              <a:gd name="connsiteX4-9" fmla="*/ 12721389 w 12721389"/>
              <a:gd name="connsiteY4-10" fmla="*/ 35060 h 1078137"/>
              <a:gd name="connsiteX0-11" fmla="*/ 0 w 12721389"/>
              <a:gd name="connsiteY0-12" fmla="*/ 503854 h 1049626"/>
              <a:gd name="connsiteX1-13" fmla="*/ 3593431 w 12721389"/>
              <a:gd name="connsiteY1-14" fmla="*/ 22591 h 1049626"/>
              <a:gd name="connsiteX2-15" fmla="*/ 7908758 w 12721389"/>
              <a:gd name="connsiteY2-16" fmla="*/ 1049286 h 1049626"/>
              <a:gd name="connsiteX3-17" fmla="*/ 11774905 w 12721389"/>
              <a:gd name="connsiteY3-18" fmla="*/ 134886 h 1049626"/>
              <a:gd name="connsiteX4-19" fmla="*/ 12721389 w 12721389"/>
              <a:gd name="connsiteY4-20" fmla="*/ 6549 h 1049626"/>
              <a:gd name="connsiteX0-21" fmla="*/ 0 w 12368463"/>
              <a:gd name="connsiteY0-22" fmla="*/ 498433 h 1044197"/>
              <a:gd name="connsiteX1-23" fmla="*/ 3593431 w 12368463"/>
              <a:gd name="connsiteY1-24" fmla="*/ 17170 h 1044197"/>
              <a:gd name="connsiteX2-25" fmla="*/ 7908758 w 12368463"/>
              <a:gd name="connsiteY2-26" fmla="*/ 1043865 h 1044197"/>
              <a:gd name="connsiteX3-27" fmla="*/ 11774905 w 12368463"/>
              <a:gd name="connsiteY3-28" fmla="*/ 129465 h 1044197"/>
              <a:gd name="connsiteX4-29" fmla="*/ 12368463 w 12368463"/>
              <a:gd name="connsiteY4-30" fmla="*/ 113423 h 1044197"/>
              <a:gd name="connsiteX0-31" fmla="*/ 0 w 12368463"/>
              <a:gd name="connsiteY0-32" fmla="*/ 498433 h 1044197"/>
              <a:gd name="connsiteX1-33" fmla="*/ 3593431 w 12368463"/>
              <a:gd name="connsiteY1-34" fmla="*/ 17170 h 1044197"/>
              <a:gd name="connsiteX2-35" fmla="*/ 7908758 w 12368463"/>
              <a:gd name="connsiteY2-36" fmla="*/ 1043865 h 1044197"/>
              <a:gd name="connsiteX3-37" fmla="*/ 11774905 w 12368463"/>
              <a:gd name="connsiteY3-38" fmla="*/ 129465 h 1044197"/>
              <a:gd name="connsiteX4-39" fmla="*/ 12368463 w 12368463"/>
              <a:gd name="connsiteY4-40" fmla="*/ 113423 h 1044197"/>
              <a:gd name="connsiteX0-41" fmla="*/ 0 w 12368463"/>
              <a:gd name="connsiteY0-42" fmla="*/ 498433 h 1045860"/>
              <a:gd name="connsiteX1-43" fmla="*/ 3593431 w 12368463"/>
              <a:gd name="connsiteY1-44" fmla="*/ 17170 h 1045860"/>
              <a:gd name="connsiteX2-45" fmla="*/ 7908758 w 12368463"/>
              <a:gd name="connsiteY2-46" fmla="*/ 1043865 h 1045860"/>
              <a:gd name="connsiteX3-47" fmla="*/ 11357810 w 12368463"/>
              <a:gd name="connsiteY3-48" fmla="*/ 273844 h 1045860"/>
              <a:gd name="connsiteX4-49" fmla="*/ 12368463 w 12368463"/>
              <a:gd name="connsiteY4-50" fmla="*/ 113423 h 1045860"/>
              <a:gd name="connsiteX0-51" fmla="*/ 0 w 12368463"/>
              <a:gd name="connsiteY0-52" fmla="*/ 503294 h 1146765"/>
              <a:gd name="connsiteX1-53" fmla="*/ 3593431 w 12368463"/>
              <a:gd name="connsiteY1-54" fmla="*/ 22031 h 1146765"/>
              <a:gd name="connsiteX2-55" fmla="*/ 8855242 w 12368463"/>
              <a:gd name="connsiteY2-56" fmla="*/ 1144979 h 1146765"/>
              <a:gd name="connsiteX3-57" fmla="*/ 11357810 w 12368463"/>
              <a:gd name="connsiteY3-58" fmla="*/ 278705 h 1146765"/>
              <a:gd name="connsiteX4-59" fmla="*/ 12368463 w 12368463"/>
              <a:gd name="connsiteY4-60" fmla="*/ 118284 h 1146765"/>
              <a:gd name="connsiteX0-61" fmla="*/ 0 w 12368463"/>
              <a:gd name="connsiteY0-62" fmla="*/ 503294 h 1157827"/>
              <a:gd name="connsiteX1-63" fmla="*/ 3593431 w 12368463"/>
              <a:gd name="connsiteY1-64" fmla="*/ 22031 h 1157827"/>
              <a:gd name="connsiteX2-65" fmla="*/ 8855242 w 12368463"/>
              <a:gd name="connsiteY2-66" fmla="*/ 1144979 h 1157827"/>
              <a:gd name="connsiteX3-67" fmla="*/ 11357810 w 12368463"/>
              <a:gd name="connsiteY3-68" fmla="*/ 599547 h 1157827"/>
              <a:gd name="connsiteX4-69" fmla="*/ 12368463 w 12368463"/>
              <a:gd name="connsiteY4-70" fmla="*/ 118284 h 1157827"/>
              <a:gd name="connsiteX0-71" fmla="*/ 0 w 12368463"/>
              <a:gd name="connsiteY0-72" fmla="*/ 503294 h 1161527"/>
              <a:gd name="connsiteX1-73" fmla="*/ 3593431 w 12368463"/>
              <a:gd name="connsiteY1-74" fmla="*/ 22031 h 1161527"/>
              <a:gd name="connsiteX2-75" fmla="*/ 8855242 w 12368463"/>
              <a:gd name="connsiteY2-76" fmla="*/ 1144979 h 1161527"/>
              <a:gd name="connsiteX3-77" fmla="*/ 11357810 w 12368463"/>
              <a:gd name="connsiteY3-78" fmla="*/ 599547 h 1161527"/>
              <a:gd name="connsiteX4-79" fmla="*/ 12368463 w 12368463"/>
              <a:gd name="connsiteY4-80" fmla="*/ 118284 h 1161527"/>
              <a:gd name="connsiteX0-81" fmla="*/ 0 w 12609094"/>
              <a:gd name="connsiteY0-82" fmla="*/ 503294 h 1157530"/>
              <a:gd name="connsiteX1-83" fmla="*/ 3593431 w 12609094"/>
              <a:gd name="connsiteY1-84" fmla="*/ 22031 h 1157530"/>
              <a:gd name="connsiteX2-85" fmla="*/ 8855242 w 12609094"/>
              <a:gd name="connsiteY2-86" fmla="*/ 1144979 h 1157530"/>
              <a:gd name="connsiteX3-87" fmla="*/ 11357810 w 12609094"/>
              <a:gd name="connsiteY3-88" fmla="*/ 599547 h 1157530"/>
              <a:gd name="connsiteX4-89" fmla="*/ 12609094 w 12609094"/>
              <a:gd name="connsiteY4-90" fmla="*/ 198494 h 1157530"/>
              <a:gd name="connsiteX0-91" fmla="*/ 0 w 12609094"/>
              <a:gd name="connsiteY0-92" fmla="*/ 503294 h 1157530"/>
              <a:gd name="connsiteX1-93" fmla="*/ 3593431 w 12609094"/>
              <a:gd name="connsiteY1-94" fmla="*/ 22031 h 1157530"/>
              <a:gd name="connsiteX2-95" fmla="*/ 8855242 w 12609094"/>
              <a:gd name="connsiteY2-96" fmla="*/ 1144979 h 1157530"/>
              <a:gd name="connsiteX3-97" fmla="*/ 11357810 w 12609094"/>
              <a:gd name="connsiteY3-98" fmla="*/ 599547 h 1157530"/>
              <a:gd name="connsiteX4-99" fmla="*/ 12609094 w 12609094"/>
              <a:gd name="connsiteY4-100" fmla="*/ 198494 h 1157530"/>
              <a:gd name="connsiteX0-101" fmla="*/ 0 w 12609094"/>
              <a:gd name="connsiteY0-102" fmla="*/ 503294 h 1157530"/>
              <a:gd name="connsiteX1-103" fmla="*/ 3593431 w 12609094"/>
              <a:gd name="connsiteY1-104" fmla="*/ 22031 h 1157530"/>
              <a:gd name="connsiteX2-105" fmla="*/ 8678779 w 12609094"/>
              <a:gd name="connsiteY2-106" fmla="*/ 1144979 h 1157530"/>
              <a:gd name="connsiteX3-107" fmla="*/ 11357810 w 12609094"/>
              <a:gd name="connsiteY3-108" fmla="*/ 599547 h 1157530"/>
              <a:gd name="connsiteX4-109" fmla="*/ 12609094 w 12609094"/>
              <a:gd name="connsiteY4-110" fmla="*/ 198494 h 1157530"/>
              <a:gd name="connsiteX0-111" fmla="*/ 0 w 12609094"/>
              <a:gd name="connsiteY0-112" fmla="*/ 503294 h 1145790"/>
              <a:gd name="connsiteX1-113" fmla="*/ 3593431 w 12609094"/>
              <a:gd name="connsiteY1-114" fmla="*/ 22031 h 1145790"/>
              <a:gd name="connsiteX2-115" fmla="*/ 8678779 w 12609094"/>
              <a:gd name="connsiteY2-116" fmla="*/ 1144979 h 1145790"/>
              <a:gd name="connsiteX3-117" fmla="*/ 12609094 w 12609094"/>
              <a:gd name="connsiteY3-118" fmla="*/ 198494 h 1145790"/>
              <a:gd name="connsiteX0-119" fmla="*/ 0 w 12609094"/>
              <a:gd name="connsiteY0-120" fmla="*/ 458098 h 1100219"/>
              <a:gd name="connsiteX1-121" fmla="*/ 4010526 w 12609094"/>
              <a:gd name="connsiteY1-122" fmla="*/ 24961 h 1100219"/>
              <a:gd name="connsiteX2-123" fmla="*/ 8678779 w 12609094"/>
              <a:gd name="connsiteY2-124" fmla="*/ 1099783 h 1100219"/>
              <a:gd name="connsiteX3-125" fmla="*/ 12609094 w 12609094"/>
              <a:gd name="connsiteY3-126" fmla="*/ 153298 h 1100219"/>
              <a:gd name="connsiteX0-127" fmla="*/ 0 w 12609094"/>
              <a:gd name="connsiteY0-128" fmla="*/ 459006 h 1117160"/>
              <a:gd name="connsiteX1-129" fmla="*/ 4010526 w 12609094"/>
              <a:gd name="connsiteY1-130" fmla="*/ 25869 h 1117160"/>
              <a:gd name="connsiteX2-131" fmla="*/ 8999621 w 12609094"/>
              <a:gd name="connsiteY2-132" fmla="*/ 1116733 h 1117160"/>
              <a:gd name="connsiteX3-133" fmla="*/ 12609094 w 12609094"/>
              <a:gd name="connsiteY3-134" fmla="*/ 154206 h 1117160"/>
              <a:gd name="connsiteX0-135" fmla="*/ 0 w 12288251"/>
              <a:gd name="connsiteY0-136" fmla="*/ 459006 h 1118949"/>
              <a:gd name="connsiteX1-137" fmla="*/ 4010526 w 12288251"/>
              <a:gd name="connsiteY1-138" fmla="*/ 25869 h 1118949"/>
              <a:gd name="connsiteX2-139" fmla="*/ 8999621 w 12288251"/>
              <a:gd name="connsiteY2-140" fmla="*/ 1116733 h 1118949"/>
              <a:gd name="connsiteX3-141" fmla="*/ 12288251 w 12288251"/>
              <a:gd name="connsiteY3-142" fmla="*/ 298585 h 1118949"/>
              <a:gd name="connsiteX0-143" fmla="*/ 0 w 12288251"/>
              <a:gd name="connsiteY0-144" fmla="*/ 459006 h 1119678"/>
              <a:gd name="connsiteX1-145" fmla="*/ 4010526 w 12288251"/>
              <a:gd name="connsiteY1-146" fmla="*/ 25869 h 1119678"/>
              <a:gd name="connsiteX2-147" fmla="*/ 8999621 w 12288251"/>
              <a:gd name="connsiteY2-148" fmla="*/ 1116733 h 1119678"/>
              <a:gd name="connsiteX3-149" fmla="*/ 12288251 w 12288251"/>
              <a:gd name="connsiteY3-150" fmla="*/ 298585 h 1119678"/>
              <a:gd name="connsiteX0-151" fmla="*/ 0 w 12336378"/>
              <a:gd name="connsiteY0-152" fmla="*/ 459006 h 1119678"/>
              <a:gd name="connsiteX1-153" fmla="*/ 4010526 w 12336378"/>
              <a:gd name="connsiteY1-154" fmla="*/ 25869 h 1119678"/>
              <a:gd name="connsiteX2-155" fmla="*/ 8999621 w 12336378"/>
              <a:gd name="connsiteY2-156" fmla="*/ 1116733 h 1119678"/>
              <a:gd name="connsiteX3-157" fmla="*/ 12336378 w 12336378"/>
              <a:gd name="connsiteY3-158" fmla="*/ 298585 h 1119678"/>
              <a:gd name="connsiteX0-159" fmla="*/ 0 w 12336378"/>
              <a:gd name="connsiteY0-160" fmla="*/ 459006 h 1119864"/>
              <a:gd name="connsiteX1-161" fmla="*/ 4010526 w 12336378"/>
              <a:gd name="connsiteY1-162" fmla="*/ 25869 h 1119864"/>
              <a:gd name="connsiteX2-163" fmla="*/ 8999621 w 12336378"/>
              <a:gd name="connsiteY2-164" fmla="*/ 1116733 h 1119864"/>
              <a:gd name="connsiteX3-165" fmla="*/ 12336378 w 12336378"/>
              <a:gd name="connsiteY3-166" fmla="*/ 298585 h 1119864"/>
              <a:gd name="connsiteX0-167" fmla="*/ 0 w 12336378"/>
              <a:gd name="connsiteY0-168" fmla="*/ 459920 h 1136723"/>
              <a:gd name="connsiteX1-169" fmla="*/ 4010526 w 12336378"/>
              <a:gd name="connsiteY1-170" fmla="*/ 26783 h 1136723"/>
              <a:gd name="connsiteX2-171" fmla="*/ 9160042 w 12336378"/>
              <a:gd name="connsiteY2-172" fmla="*/ 1133689 h 1136723"/>
              <a:gd name="connsiteX3-173" fmla="*/ 12336378 w 12336378"/>
              <a:gd name="connsiteY3-174" fmla="*/ 299499 h 1136723"/>
              <a:gd name="connsiteX0-175" fmla="*/ 0 w 12336378"/>
              <a:gd name="connsiteY0-176" fmla="*/ 489883 h 1167372"/>
              <a:gd name="connsiteX1-177" fmla="*/ 3930315 w 12336378"/>
              <a:gd name="connsiteY1-178" fmla="*/ 24662 h 1167372"/>
              <a:gd name="connsiteX2-179" fmla="*/ 9160042 w 12336378"/>
              <a:gd name="connsiteY2-180" fmla="*/ 1163652 h 1167372"/>
              <a:gd name="connsiteX3-181" fmla="*/ 12336378 w 12336378"/>
              <a:gd name="connsiteY3-182" fmla="*/ 329462 h 1167372"/>
              <a:gd name="connsiteX0-183" fmla="*/ 0 w 12336378"/>
              <a:gd name="connsiteY0-184" fmla="*/ 489883 h 1167372"/>
              <a:gd name="connsiteX1-185" fmla="*/ 3930315 w 12336378"/>
              <a:gd name="connsiteY1-186" fmla="*/ 24662 h 1167372"/>
              <a:gd name="connsiteX2-187" fmla="*/ 9160042 w 12336378"/>
              <a:gd name="connsiteY2-188" fmla="*/ 1163652 h 1167372"/>
              <a:gd name="connsiteX3-189" fmla="*/ 12336378 w 12336378"/>
              <a:gd name="connsiteY3-190" fmla="*/ 329462 h 1167372"/>
              <a:gd name="connsiteX0-191" fmla="*/ 0 w 12336378"/>
              <a:gd name="connsiteY0-192" fmla="*/ 489883 h 1166384"/>
              <a:gd name="connsiteX1-193" fmla="*/ 3930315 w 12336378"/>
              <a:gd name="connsiteY1-194" fmla="*/ 24662 h 1166384"/>
              <a:gd name="connsiteX2-195" fmla="*/ 9160042 w 12336378"/>
              <a:gd name="connsiteY2-196" fmla="*/ 1163652 h 1166384"/>
              <a:gd name="connsiteX3-197" fmla="*/ 12336378 w 12336378"/>
              <a:gd name="connsiteY3-198" fmla="*/ 329462 h 1166384"/>
              <a:gd name="connsiteX0-199" fmla="*/ 0 w 12256167"/>
              <a:gd name="connsiteY0-200" fmla="*/ 489883 h 1168885"/>
              <a:gd name="connsiteX1-201" fmla="*/ 3930315 w 12256167"/>
              <a:gd name="connsiteY1-202" fmla="*/ 24662 h 1168885"/>
              <a:gd name="connsiteX2-203" fmla="*/ 9160042 w 12256167"/>
              <a:gd name="connsiteY2-204" fmla="*/ 1163652 h 1168885"/>
              <a:gd name="connsiteX3-205" fmla="*/ 12256167 w 12256167"/>
              <a:gd name="connsiteY3-206" fmla="*/ 425715 h 1168885"/>
              <a:gd name="connsiteX0-207" fmla="*/ 0 w 12240125"/>
              <a:gd name="connsiteY0-208" fmla="*/ 238646 h 1254532"/>
              <a:gd name="connsiteX1-209" fmla="*/ 3914273 w 12240125"/>
              <a:gd name="connsiteY1-210" fmla="*/ 110309 h 1254532"/>
              <a:gd name="connsiteX2-211" fmla="*/ 9144000 w 12240125"/>
              <a:gd name="connsiteY2-212" fmla="*/ 1249299 h 1254532"/>
              <a:gd name="connsiteX3-213" fmla="*/ 12240125 w 12240125"/>
              <a:gd name="connsiteY3-214" fmla="*/ 511362 h 1254532"/>
              <a:gd name="connsiteX0-215" fmla="*/ 0 w 12240125"/>
              <a:gd name="connsiteY0-216" fmla="*/ 259219 h 1275890"/>
              <a:gd name="connsiteX1-217" fmla="*/ 3978441 w 12240125"/>
              <a:gd name="connsiteY1-218" fmla="*/ 98798 h 1275890"/>
              <a:gd name="connsiteX2-219" fmla="*/ 9144000 w 12240125"/>
              <a:gd name="connsiteY2-220" fmla="*/ 1269872 h 1275890"/>
              <a:gd name="connsiteX3-221" fmla="*/ 12240125 w 12240125"/>
              <a:gd name="connsiteY3-222" fmla="*/ 531935 h 1275890"/>
              <a:gd name="connsiteX0-223" fmla="*/ 0 w 12240125"/>
              <a:gd name="connsiteY0-224" fmla="*/ 259219 h 1271902"/>
              <a:gd name="connsiteX1-225" fmla="*/ 3978441 w 12240125"/>
              <a:gd name="connsiteY1-226" fmla="*/ 98798 h 1271902"/>
              <a:gd name="connsiteX2-227" fmla="*/ 9144000 w 12240125"/>
              <a:gd name="connsiteY2-228" fmla="*/ 1269872 h 1271902"/>
              <a:gd name="connsiteX3-229" fmla="*/ 12240125 w 12240125"/>
              <a:gd name="connsiteY3-230" fmla="*/ 531935 h 1271902"/>
              <a:gd name="connsiteX0-231" fmla="*/ 0 w 12240125"/>
              <a:gd name="connsiteY0-232" fmla="*/ 259219 h 1271902"/>
              <a:gd name="connsiteX1-233" fmla="*/ 3978441 w 12240125"/>
              <a:gd name="connsiteY1-234" fmla="*/ 98798 h 1271902"/>
              <a:gd name="connsiteX2-235" fmla="*/ 8999621 w 12240125"/>
              <a:gd name="connsiteY2-236" fmla="*/ 1269872 h 1271902"/>
              <a:gd name="connsiteX3-237" fmla="*/ 12240125 w 12240125"/>
              <a:gd name="connsiteY3-238" fmla="*/ 531935 h 1271902"/>
            </a:gdLst>
            <a:ahLst/>
            <a:cxnLst>
              <a:cxn ang="0">
                <a:pos x="connsiteX0-1" y="connsiteY0-2"/>
              </a:cxn>
              <a:cxn ang="0">
                <a:pos x="connsiteX1-3" y="connsiteY1-4"/>
              </a:cxn>
              <a:cxn ang="0">
                <a:pos x="connsiteX2-5" y="connsiteY2-6"/>
              </a:cxn>
              <a:cxn ang="0">
                <a:pos x="connsiteX3-7" y="connsiteY3-8"/>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28575">
            <a:solidFill>
              <a:srgbClr val="3F404B"/>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cs typeface="+mn-ea"/>
              <a:sym typeface="+mn-lt"/>
            </a:endParaRPr>
          </a:p>
        </p:txBody>
      </p:sp>
      <p:sp>
        <p:nvSpPr>
          <p:cNvPr id="3" name="矩形 2"/>
          <p:cNvSpPr/>
          <p:nvPr/>
        </p:nvSpPr>
        <p:spPr>
          <a:xfrm>
            <a:off x="616702" y="3489940"/>
            <a:ext cx="2121477" cy="1581780"/>
          </a:xfrm>
          <a:prstGeom prst="rect">
            <a:avLst/>
          </a:prstGeom>
        </p:spPr>
        <p:txBody>
          <a:bodyPr wrap="square">
            <a:spAutoFit/>
          </a:bodyPr>
          <a:lstStyle/>
          <a:p>
            <a:pPr algn="ctr">
              <a:lnSpc>
                <a:spcPct val="130000"/>
              </a:lnSpc>
              <a:defRPr/>
            </a:pPr>
            <a:r>
              <a:rPr lang="en-US" altLang="zh-CN" sz="1600" kern="100" dirty="0">
                <a:solidFill>
                  <a:schemeClr val="tx1">
                    <a:lumMod val="75000"/>
                    <a:lumOff val="25000"/>
                  </a:schemeClr>
                </a:solidFill>
                <a:cs typeface="+mn-ea"/>
                <a:sym typeface="+mn-lt"/>
              </a:rPr>
              <a:t>2020</a:t>
            </a:r>
            <a:endParaRPr lang="en-US" altLang="zh-CN" sz="1600" kern="100" dirty="0">
              <a:solidFill>
                <a:schemeClr val="tx1">
                  <a:lumMod val="75000"/>
                  <a:lumOff val="25000"/>
                </a:schemeClr>
              </a:solidFill>
              <a:cs typeface="+mn-ea"/>
              <a:sym typeface="+mn-lt"/>
            </a:endParaRPr>
          </a:p>
          <a:p>
            <a:pPr algn="ctr">
              <a:lnSpc>
                <a:spcPct val="130000"/>
              </a:lnSpc>
              <a:defRPr/>
            </a:pPr>
            <a:r>
              <a:rPr lang="zh-CN" altLang="en-US" sz="2000" kern="100" dirty="0">
                <a:solidFill>
                  <a:schemeClr val="tx1">
                    <a:lumMod val="75000"/>
                    <a:lumOff val="25000"/>
                  </a:schemeClr>
                </a:solidFill>
                <a:cs typeface="+mn-ea"/>
                <a:sym typeface="+mn-lt"/>
              </a:rPr>
              <a:t>输入名称</a:t>
            </a:r>
            <a:endParaRPr lang="en-US" altLang="zh-CN" sz="2000" kern="100" dirty="0">
              <a:solidFill>
                <a:schemeClr val="tx1">
                  <a:lumMod val="75000"/>
                  <a:lumOff val="25000"/>
                </a:schemeClr>
              </a:solidFill>
              <a:cs typeface="+mn-ea"/>
              <a:sym typeface="+mn-lt"/>
            </a:endParaRPr>
          </a:p>
          <a:p>
            <a:pPr algn="ctr">
              <a:lnSpc>
                <a:spcPts val="2000"/>
              </a:lnSpc>
              <a:buNone/>
            </a:pPr>
            <a:r>
              <a:rPr lang="zh-CN" altLang="en-US" sz="1100" dirty="0">
                <a:solidFill>
                  <a:schemeClr val="tx1">
                    <a:lumMod val="75000"/>
                    <a:lumOff val="25000"/>
                  </a:schemeClr>
                </a:solidFill>
                <a:cs typeface="+mn-ea"/>
                <a:sym typeface="+mn-lt"/>
              </a:rPr>
              <a:t>请在此处添加具体内容，请言简意赅，简单说明即可。请在此处添加具体内容。</a:t>
            </a:r>
            <a:endParaRPr lang="zh-CN" altLang="en-US" sz="1100" dirty="0">
              <a:solidFill>
                <a:schemeClr val="tx1">
                  <a:lumMod val="75000"/>
                  <a:lumOff val="25000"/>
                </a:schemeClr>
              </a:solidFill>
              <a:cs typeface="+mn-ea"/>
              <a:sym typeface="+mn-lt"/>
            </a:endParaRPr>
          </a:p>
        </p:txBody>
      </p:sp>
      <p:sp>
        <p:nvSpPr>
          <p:cNvPr id="4" name="矩形 3"/>
          <p:cNvSpPr/>
          <p:nvPr/>
        </p:nvSpPr>
        <p:spPr>
          <a:xfrm>
            <a:off x="2958486" y="3591854"/>
            <a:ext cx="2063152" cy="1581780"/>
          </a:xfrm>
          <a:prstGeom prst="rect">
            <a:avLst/>
          </a:prstGeom>
        </p:spPr>
        <p:txBody>
          <a:bodyPr wrap="square">
            <a:spAutoFit/>
          </a:bodyPr>
          <a:lstStyle/>
          <a:p>
            <a:pPr algn="ctr">
              <a:lnSpc>
                <a:spcPct val="130000"/>
              </a:lnSpc>
              <a:defRPr/>
            </a:pPr>
            <a:r>
              <a:rPr lang="en-US" altLang="zh-CN" sz="1600" kern="100" dirty="0">
                <a:solidFill>
                  <a:schemeClr val="tx1">
                    <a:lumMod val="75000"/>
                    <a:lumOff val="25000"/>
                  </a:schemeClr>
                </a:solidFill>
                <a:cs typeface="+mn-ea"/>
                <a:sym typeface="+mn-lt"/>
              </a:rPr>
              <a:t>2021</a:t>
            </a:r>
            <a:endParaRPr lang="en-US" altLang="zh-CN" sz="1600" kern="100" dirty="0">
              <a:solidFill>
                <a:schemeClr val="tx1">
                  <a:lumMod val="75000"/>
                  <a:lumOff val="25000"/>
                </a:schemeClr>
              </a:solidFill>
              <a:cs typeface="+mn-ea"/>
              <a:sym typeface="+mn-lt"/>
            </a:endParaRPr>
          </a:p>
          <a:p>
            <a:pPr algn="ctr">
              <a:lnSpc>
                <a:spcPct val="130000"/>
              </a:lnSpc>
              <a:defRPr/>
            </a:pPr>
            <a:r>
              <a:rPr lang="zh-CN" altLang="en-US" sz="2000" kern="100" dirty="0">
                <a:solidFill>
                  <a:schemeClr val="tx1">
                    <a:lumMod val="75000"/>
                    <a:lumOff val="25000"/>
                  </a:schemeClr>
                </a:solidFill>
                <a:cs typeface="+mn-ea"/>
                <a:sym typeface="+mn-lt"/>
              </a:rPr>
              <a:t>输入名称</a:t>
            </a:r>
            <a:endParaRPr lang="zh-CN" altLang="en-US" sz="2000" kern="100" dirty="0">
              <a:solidFill>
                <a:schemeClr val="tx1">
                  <a:lumMod val="75000"/>
                  <a:lumOff val="25000"/>
                </a:schemeClr>
              </a:solidFill>
              <a:cs typeface="+mn-ea"/>
              <a:sym typeface="+mn-lt"/>
            </a:endParaRPr>
          </a:p>
          <a:p>
            <a:pPr algn="ctr">
              <a:lnSpc>
                <a:spcPts val="2000"/>
              </a:lnSpc>
            </a:pPr>
            <a:r>
              <a:rPr lang="zh-CN" altLang="en-US" sz="1100" dirty="0">
                <a:solidFill>
                  <a:schemeClr val="tx1">
                    <a:lumMod val="75000"/>
                    <a:lumOff val="25000"/>
                  </a:schemeClr>
                </a:solidFill>
                <a:cs typeface="+mn-ea"/>
                <a:sym typeface="+mn-lt"/>
              </a:rPr>
              <a:t>请在此处添加具体内容，请言简意赅，简单说明即可。请在此处添加具体内容。</a:t>
            </a:r>
            <a:endParaRPr lang="zh-CN" altLang="en-US" sz="1100" dirty="0">
              <a:solidFill>
                <a:schemeClr val="tx1">
                  <a:lumMod val="75000"/>
                  <a:lumOff val="25000"/>
                </a:schemeClr>
              </a:solidFill>
              <a:cs typeface="+mn-ea"/>
              <a:sym typeface="+mn-lt"/>
            </a:endParaRPr>
          </a:p>
        </p:txBody>
      </p:sp>
      <p:sp>
        <p:nvSpPr>
          <p:cNvPr id="5" name="矩形 4"/>
          <p:cNvSpPr/>
          <p:nvPr/>
        </p:nvSpPr>
        <p:spPr>
          <a:xfrm>
            <a:off x="5162523" y="4140277"/>
            <a:ext cx="2075847" cy="1581780"/>
          </a:xfrm>
          <a:prstGeom prst="rect">
            <a:avLst/>
          </a:prstGeom>
        </p:spPr>
        <p:txBody>
          <a:bodyPr wrap="square">
            <a:spAutoFit/>
          </a:bodyPr>
          <a:lstStyle/>
          <a:p>
            <a:pPr algn="ctr">
              <a:lnSpc>
                <a:spcPct val="130000"/>
              </a:lnSpc>
              <a:defRPr/>
            </a:pPr>
            <a:r>
              <a:rPr lang="en-US" altLang="zh-CN" sz="1600" kern="100" dirty="0">
                <a:solidFill>
                  <a:schemeClr val="tx1">
                    <a:lumMod val="75000"/>
                    <a:lumOff val="25000"/>
                  </a:schemeClr>
                </a:solidFill>
                <a:cs typeface="+mn-ea"/>
                <a:sym typeface="+mn-lt"/>
              </a:rPr>
              <a:t>2022</a:t>
            </a:r>
            <a:endParaRPr lang="en-US" altLang="zh-CN" sz="1600" kern="100" dirty="0">
              <a:solidFill>
                <a:schemeClr val="tx1">
                  <a:lumMod val="75000"/>
                  <a:lumOff val="25000"/>
                </a:schemeClr>
              </a:solidFill>
              <a:cs typeface="+mn-ea"/>
              <a:sym typeface="+mn-lt"/>
            </a:endParaRPr>
          </a:p>
          <a:p>
            <a:pPr algn="ctr">
              <a:lnSpc>
                <a:spcPct val="130000"/>
              </a:lnSpc>
              <a:defRPr/>
            </a:pPr>
            <a:r>
              <a:rPr lang="zh-CN" altLang="en-US" sz="2000" kern="100" dirty="0">
                <a:solidFill>
                  <a:schemeClr val="tx1">
                    <a:lumMod val="75000"/>
                    <a:lumOff val="25000"/>
                  </a:schemeClr>
                </a:solidFill>
                <a:cs typeface="+mn-ea"/>
                <a:sym typeface="+mn-lt"/>
              </a:rPr>
              <a:t>输入名称</a:t>
            </a:r>
            <a:endParaRPr lang="zh-CN" altLang="en-US" sz="2000" kern="100" dirty="0">
              <a:solidFill>
                <a:schemeClr val="tx1">
                  <a:lumMod val="75000"/>
                  <a:lumOff val="25000"/>
                </a:schemeClr>
              </a:solidFill>
              <a:cs typeface="+mn-ea"/>
              <a:sym typeface="+mn-lt"/>
            </a:endParaRPr>
          </a:p>
          <a:p>
            <a:pPr algn="ctr">
              <a:lnSpc>
                <a:spcPts val="2000"/>
              </a:lnSpc>
            </a:pPr>
            <a:r>
              <a:rPr lang="zh-CN" altLang="en-US" sz="1100" dirty="0">
                <a:solidFill>
                  <a:schemeClr val="tx1">
                    <a:lumMod val="75000"/>
                    <a:lumOff val="25000"/>
                  </a:schemeClr>
                </a:solidFill>
                <a:cs typeface="+mn-ea"/>
                <a:sym typeface="+mn-lt"/>
              </a:rPr>
              <a:t>请在此处添加具体内容，请言简意赅，简单说明即可。请在此处添加具体内容。</a:t>
            </a:r>
            <a:endParaRPr lang="zh-CN" altLang="en-US" sz="1100" dirty="0">
              <a:solidFill>
                <a:schemeClr val="tx1">
                  <a:lumMod val="75000"/>
                  <a:lumOff val="25000"/>
                </a:schemeClr>
              </a:solidFill>
              <a:cs typeface="+mn-ea"/>
              <a:sym typeface="+mn-lt"/>
            </a:endParaRPr>
          </a:p>
        </p:txBody>
      </p:sp>
      <p:sp>
        <p:nvSpPr>
          <p:cNvPr id="6" name="矩形 5"/>
          <p:cNvSpPr/>
          <p:nvPr/>
        </p:nvSpPr>
        <p:spPr>
          <a:xfrm>
            <a:off x="7340046" y="2318034"/>
            <a:ext cx="2016841" cy="1581780"/>
          </a:xfrm>
          <a:prstGeom prst="rect">
            <a:avLst/>
          </a:prstGeom>
        </p:spPr>
        <p:txBody>
          <a:bodyPr wrap="square">
            <a:spAutoFit/>
          </a:bodyPr>
          <a:lstStyle/>
          <a:p>
            <a:pPr algn="ctr">
              <a:lnSpc>
                <a:spcPct val="130000"/>
              </a:lnSpc>
              <a:defRPr/>
            </a:pPr>
            <a:r>
              <a:rPr lang="en-US" altLang="zh-CN" sz="1600" kern="100" dirty="0">
                <a:solidFill>
                  <a:schemeClr val="tx1">
                    <a:lumMod val="75000"/>
                    <a:lumOff val="25000"/>
                  </a:schemeClr>
                </a:solidFill>
                <a:cs typeface="+mn-ea"/>
                <a:sym typeface="+mn-lt"/>
              </a:rPr>
              <a:t>2023</a:t>
            </a:r>
            <a:endParaRPr lang="en-US" altLang="zh-CN" sz="1600" kern="100" dirty="0">
              <a:solidFill>
                <a:schemeClr val="tx1">
                  <a:lumMod val="75000"/>
                  <a:lumOff val="25000"/>
                </a:schemeClr>
              </a:solidFill>
              <a:cs typeface="+mn-ea"/>
              <a:sym typeface="+mn-lt"/>
            </a:endParaRPr>
          </a:p>
          <a:p>
            <a:pPr algn="ctr">
              <a:lnSpc>
                <a:spcPct val="130000"/>
              </a:lnSpc>
              <a:defRPr/>
            </a:pPr>
            <a:r>
              <a:rPr lang="zh-CN" altLang="en-US" sz="2000" kern="100" dirty="0">
                <a:solidFill>
                  <a:schemeClr val="tx1">
                    <a:lumMod val="75000"/>
                    <a:lumOff val="25000"/>
                  </a:schemeClr>
                </a:solidFill>
                <a:cs typeface="+mn-ea"/>
                <a:sym typeface="+mn-lt"/>
              </a:rPr>
              <a:t>输入名称</a:t>
            </a:r>
            <a:endParaRPr lang="zh-CN" altLang="en-US" sz="2000" kern="100" dirty="0">
              <a:solidFill>
                <a:schemeClr val="tx1">
                  <a:lumMod val="75000"/>
                  <a:lumOff val="25000"/>
                </a:schemeClr>
              </a:solidFill>
              <a:cs typeface="+mn-ea"/>
              <a:sym typeface="+mn-lt"/>
            </a:endParaRPr>
          </a:p>
          <a:p>
            <a:pPr algn="ctr">
              <a:lnSpc>
                <a:spcPts val="2000"/>
              </a:lnSpc>
            </a:pPr>
            <a:r>
              <a:rPr lang="zh-CN" altLang="en-US" sz="1100" dirty="0">
                <a:solidFill>
                  <a:schemeClr val="tx1">
                    <a:lumMod val="75000"/>
                    <a:lumOff val="25000"/>
                  </a:schemeClr>
                </a:solidFill>
                <a:cs typeface="+mn-ea"/>
                <a:sym typeface="+mn-lt"/>
              </a:rPr>
              <a:t>请在此处添加具体内容，请言简意赅，简单说明即可。请在此处添加具体内容。</a:t>
            </a:r>
            <a:endParaRPr lang="zh-CN" altLang="en-US" sz="1100" dirty="0">
              <a:solidFill>
                <a:schemeClr val="tx1">
                  <a:lumMod val="75000"/>
                  <a:lumOff val="25000"/>
                </a:schemeClr>
              </a:solidFill>
              <a:cs typeface="+mn-ea"/>
              <a:sym typeface="+mn-lt"/>
            </a:endParaRPr>
          </a:p>
        </p:txBody>
      </p:sp>
      <p:sp>
        <p:nvSpPr>
          <p:cNvPr id="7" name="矩形 6"/>
          <p:cNvSpPr/>
          <p:nvPr/>
        </p:nvSpPr>
        <p:spPr>
          <a:xfrm>
            <a:off x="9542408" y="2135304"/>
            <a:ext cx="2046298" cy="1581780"/>
          </a:xfrm>
          <a:prstGeom prst="rect">
            <a:avLst/>
          </a:prstGeom>
        </p:spPr>
        <p:txBody>
          <a:bodyPr wrap="square">
            <a:spAutoFit/>
          </a:bodyPr>
          <a:lstStyle/>
          <a:p>
            <a:pPr algn="ctr">
              <a:lnSpc>
                <a:spcPct val="130000"/>
              </a:lnSpc>
              <a:defRPr/>
            </a:pPr>
            <a:r>
              <a:rPr lang="en-US" altLang="zh-CN" sz="1600" kern="100" dirty="0">
                <a:solidFill>
                  <a:schemeClr val="tx1">
                    <a:lumMod val="75000"/>
                    <a:lumOff val="25000"/>
                  </a:schemeClr>
                </a:solidFill>
                <a:cs typeface="+mn-ea"/>
                <a:sym typeface="+mn-lt"/>
              </a:rPr>
              <a:t>2024</a:t>
            </a:r>
            <a:endParaRPr lang="en-US" altLang="zh-CN" sz="1600" kern="100" dirty="0">
              <a:solidFill>
                <a:schemeClr val="tx1">
                  <a:lumMod val="75000"/>
                  <a:lumOff val="25000"/>
                </a:schemeClr>
              </a:solidFill>
              <a:cs typeface="+mn-ea"/>
              <a:sym typeface="+mn-lt"/>
            </a:endParaRPr>
          </a:p>
          <a:p>
            <a:pPr algn="ctr">
              <a:lnSpc>
                <a:spcPct val="130000"/>
              </a:lnSpc>
              <a:defRPr/>
            </a:pPr>
            <a:r>
              <a:rPr lang="zh-CN" altLang="en-US" sz="2000" kern="100" dirty="0">
                <a:solidFill>
                  <a:schemeClr val="tx1">
                    <a:lumMod val="75000"/>
                    <a:lumOff val="25000"/>
                  </a:schemeClr>
                </a:solidFill>
                <a:cs typeface="+mn-ea"/>
                <a:sym typeface="+mn-lt"/>
              </a:rPr>
              <a:t>输入名称</a:t>
            </a:r>
            <a:endParaRPr lang="zh-CN" altLang="en-US" sz="2000" kern="100" dirty="0">
              <a:solidFill>
                <a:schemeClr val="tx1">
                  <a:lumMod val="75000"/>
                  <a:lumOff val="25000"/>
                </a:schemeClr>
              </a:solidFill>
              <a:cs typeface="+mn-ea"/>
              <a:sym typeface="+mn-lt"/>
            </a:endParaRPr>
          </a:p>
          <a:p>
            <a:pPr algn="ctr">
              <a:lnSpc>
                <a:spcPts val="2000"/>
              </a:lnSpc>
            </a:pPr>
            <a:r>
              <a:rPr lang="zh-CN" altLang="en-US" sz="1100" dirty="0">
                <a:solidFill>
                  <a:schemeClr val="tx1">
                    <a:lumMod val="75000"/>
                    <a:lumOff val="25000"/>
                  </a:schemeClr>
                </a:solidFill>
                <a:cs typeface="+mn-ea"/>
                <a:sym typeface="+mn-lt"/>
              </a:rPr>
              <a:t>请在此处添加具体内容，请言简意赅，简单说明即可。请在此处添加具体内容</a:t>
            </a:r>
            <a:r>
              <a:rPr lang="zh-CN" altLang="en-US" sz="1200" dirty="0">
                <a:solidFill>
                  <a:schemeClr val="tx1">
                    <a:lumMod val="75000"/>
                    <a:lumOff val="25000"/>
                  </a:schemeClr>
                </a:solidFill>
                <a:cs typeface="+mn-ea"/>
                <a:sym typeface="+mn-lt"/>
              </a:rPr>
              <a:t>。</a:t>
            </a:r>
            <a:endParaRPr lang="zh-CN" altLang="en-US" sz="1200" dirty="0">
              <a:solidFill>
                <a:schemeClr val="tx1">
                  <a:lumMod val="75000"/>
                  <a:lumOff val="25000"/>
                </a:schemeClr>
              </a:solidFill>
              <a:cs typeface="+mn-ea"/>
              <a:sym typeface="+mn-lt"/>
            </a:endParaRPr>
          </a:p>
        </p:txBody>
      </p:sp>
      <p:grpSp>
        <p:nvGrpSpPr>
          <p:cNvPr id="8" name="组合 7"/>
          <p:cNvGrpSpPr/>
          <p:nvPr/>
        </p:nvGrpSpPr>
        <p:grpSpPr>
          <a:xfrm>
            <a:off x="1311845" y="2737162"/>
            <a:ext cx="662952" cy="662952"/>
            <a:chOff x="8077071" y="845254"/>
            <a:chExt cx="2036801" cy="2036802"/>
          </a:xfrm>
        </p:grpSpPr>
        <p:sp>
          <p:nvSpPr>
            <p:cNvPr id="9" name="椭圆 8"/>
            <p:cNvSpPr/>
            <p:nvPr/>
          </p:nvSpPr>
          <p:spPr>
            <a:xfrm>
              <a:off x="8077071" y="845254"/>
              <a:ext cx="2036801" cy="20368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cs typeface="+mn-ea"/>
                <a:sym typeface="+mn-lt"/>
              </a:endParaRPr>
            </a:p>
          </p:txBody>
        </p:sp>
        <p:sp>
          <p:nvSpPr>
            <p:cNvPr id="10"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p:spPr>
          <p:txBody>
            <a:bodyPr vert="horz" wrap="square" lIns="91416" tIns="45708" rIns="91416" bIns="45708" numCol="1" anchor="t" anchorCtr="0" compatLnSpc="1"/>
            <a:lstStyle/>
            <a:p>
              <a:endParaRPr lang="zh-CN" altLang="en-US" sz="1800" dirty="0">
                <a:cs typeface="+mn-ea"/>
                <a:sym typeface="+mn-lt"/>
              </a:endParaRPr>
            </a:p>
          </p:txBody>
        </p:sp>
      </p:grpSp>
      <p:grpSp>
        <p:nvGrpSpPr>
          <p:cNvPr id="11" name="组合 10"/>
          <p:cNvGrpSpPr/>
          <p:nvPr/>
        </p:nvGrpSpPr>
        <p:grpSpPr>
          <a:xfrm>
            <a:off x="3578247" y="2833114"/>
            <a:ext cx="662952" cy="662952"/>
            <a:chOff x="8125599" y="1434035"/>
            <a:chExt cx="2036802" cy="2036802"/>
          </a:xfrm>
        </p:grpSpPr>
        <p:sp>
          <p:nvSpPr>
            <p:cNvPr id="12" name="椭圆 11"/>
            <p:cNvSpPr/>
            <p:nvPr/>
          </p:nvSpPr>
          <p:spPr>
            <a:xfrm>
              <a:off x="8125599" y="1434035"/>
              <a:ext cx="2036802" cy="2036802"/>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cs typeface="+mn-ea"/>
                <a:sym typeface="+mn-lt"/>
              </a:endParaRPr>
            </a:p>
          </p:txBody>
        </p:sp>
        <p:sp>
          <p:nvSpPr>
            <p:cNvPr id="13" name="Freeform 261"/>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p:spPr>
          <p:txBody>
            <a:bodyPr vert="horz" wrap="square" lIns="91416" tIns="45708" rIns="91416" bIns="45708" numCol="1" anchor="t" anchorCtr="0" compatLnSpc="1"/>
            <a:lstStyle/>
            <a:p>
              <a:endParaRPr lang="zh-CN" altLang="en-US" sz="1800" dirty="0">
                <a:cs typeface="+mn-ea"/>
                <a:sym typeface="+mn-lt"/>
              </a:endParaRPr>
            </a:p>
          </p:txBody>
        </p:sp>
      </p:grpSp>
      <p:grpSp>
        <p:nvGrpSpPr>
          <p:cNvPr id="14" name="组合 13"/>
          <p:cNvGrpSpPr/>
          <p:nvPr/>
        </p:nvGrpSpPr>
        <p:grpSpPr>
          <a:xfrm>
            <a:off x="5853822" y="3343063"/>
            <a:ext cx="662952" cy="662952"/>
            <a:chOff x="8125599" y="1434035"/>
            <a:chExt cx="2036802" cy="2036802"/>
          </a:xfrm>
        </p:grpSpPr>
        <p:sp>
          <p:nvSpPr>
            <p:cNvPr id="15" name="椭圆 14"/>
            <p:cNvSpPr/>
            <p:nvPr/>
          </p:nvSpPr>
          <p:spPr>
            <a:xfrm>
              <a:off x="8125599" y="1434035"/>
              <a:ext cx="2036802" cy="20368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cs typeface="+mn-ea"/>
                <a:sym typeface="+mn-lt"/>
              </a:endParaRPr>
            </a:p>
          </p:txBody>
        </p:sp>
        <p:grpSp>
          <p:nvGrpSpPr>
            <p:cNvPr id="16" name="组合 15"/>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17"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cs typeface="+mn-ea"/>
                  <a:sym typeface="+mn-lt"/>
                </a:endParaRPr>
              </a:p>
            </p:txBody>
          </p:sp>
          <p:sp>
            <p:nvSpPr>
              <p:cNvPr id="18"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cs typeface="+mn-ea"/>
                  <a:sym typeface="+mn-lt"/>
                </a:endParaRPr>
              </a:p>
            </p:txBody>
          </p:sp>
          <p:sp>
            <p:nvSpPr>
              <p:cNvPr id="19"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cs typeface="+mn-ea"/>
                  <a:sym typeface="+mn-lt"/>
                </a:endParaRPr>
              </a:p>
            </p:txBody>
          </p:sp>
        </p:grpSp>
      </p:grpSp>
      <p:grpSp>
        <p:nvGrpSpPr>
          <p:cNvPr id="20" name="组合 19"/>
          <p:cNvGrpSpPr/>
          <p:nvPr/>
        </p:nvGrpSpPr>
        <p:grpSpPr>
          <a:xfrm>
            <a:off x="7983388" y="3938795"/>
            <a:ext cx="662952" cy="662952"/>
            <a:chOff x="8125599" y="1434035"/>
            <a:chExt cx="2036802" cy="2036802"/>
          </a:xfrm>
        </p:grpSpPr>
        <p:sp>
          <p:nvSpPr>
            <p:cNvPr id="21" name="椭圆 20"/>
            <p:cNvSpPr/>
            <p:nvPr/>
          </p:nvSpPr>
          <p:spPr>
            <a:xfrm>
              <a:off x="8125599" y="1434035"/>
              <a:ext cx="2036802" cy="2036802"/>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cs typeface="+mn-ea"/>
                <a:sym typeface="+mn-lt"/>
              </a:endParaRPr>
            </a:p>
          </p:txBody>
        </p:sp>
        <p:sp>
          <p:nvSpPr>
            <p:cNvPr id="22"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16" tIns="45708" rIns="91416" bIns="45708" numCol="1" anchor="t" anchorCtr="0" compatLnSpc="1"/>
            <a:lstStyle/>
            <a:p>
              <a:endParaRPr lang="zh-CN" altLang="en-US" sz="1800" dirty="0">
                <a:cs typeface="+mn-ea"/>
                <a:sym typeface="+mn-lt"/>
              </a:endParaRPr>
            </a:p>
          </p:txBody>
        </p:sp>
      </p:grpSp>
      <p:grpSp>
        <p:nvGrpSpPr>
          <p:cNvPr id="23" name="组合 22"/>
          <p:cNvGrpSpPr/>
          <p:nvPr/>
        </p:nvGrpSpPr>
        <p:grpSpPr>
          <a:xfrm>
            <a:off x="10213333" y="3860709"/>
            <a:ext cx="662952" cy="662952"/>
            <a:chOff x="8125599" y="1434035"/>
            <a:chExt cx="2036802" cy="2036802"/>
          </a:xfrm>
        </p:grpSpPr>
        <p:sp>
          <p:nvSpPr>
            <p:cNvPr id="24" name="椭圆 23"/>
            <p:cNvSpPr/>
            <p:nvPr/>
          </p:nvSpPr>
          <p:spPr>
            <a:xfrm>
              <a:off x="8125599" y="1434035"/>
              <a:ext cx="2036802" cy="20368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cs typeface="+mn-ea"/>
                <a:sym typeface="+mn-lt"/>
              </a:endParaRPr>
            </a:p>
          </p:txBody>
        </p:sp>
        <p:sp>
          <p:nvSpPr>
            <p:cNvPr id="25"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p:spPr>
          <p:txBody>
            <a:bodyPr vert="horz" wrap="square" lIns="91416" tIns="45708" rIns="91416" bIns="45708" numCol="1" anchor="t" anchorCtr="0" compatLnSpc="1"/>
            <a:lstStyle/>
            <a:p>
              <a:endParaRPr lang="zh-CN" altLang="en-US" sz="1800" dirty="0">
                <a:cs typeface="+mn-ea"/>
                <a:sym typeface="+mn-lt"/>
              </a:endParaRPr>
            </a:p>
          </p:txBody>
        </p:sp>
      </p:grpSp>
      <p:sp>
        <p:nvSpPr>
          <p:cNvPr id="26" name="文本框 25"/>
          <p:cNvSpPr txBox="1"/>
          <p:nvPr/>
        </p:nvSpPr>
        <p:spPr>
          <a:xfrm>
            <a:off x="1649205" y="356964"/>
            <a:ext cx="3155114" cy="646331"/>
          </a:xfrm>
          <a:prstGeom prst="rect">
            <a:avLst/>
          </a:prstGeom>
          <a:noFill/>
        </p:spPr>
        <p:txBody>
          <a:bodyPr wrap="square">
            <a:spAutoFit/>
          </a:bodyPr>
          <a:lstStyle/>
          <a:p>
            <a:pPr algn="dist"/>
            <a:r>
              <a:rPr lang="zh-CN" altLang="en-US" sz="3600" dirty="0">
                <a:solidFill>
                  <a:srgbClr val="2B295E"/>
                </a:solidFill>
                <a:cs typeface="+mn-ea"/>
                <a:sym typeface="+mn-lt"/>
              </a:rPr>
              <a:t>明年工作计划</a:t>
            </a:r>
            <a:endParaRPr lang="zh-CN" altLang="en-US" sz="3600" dirty="0">
              <a:solidFill>
                <a:srgbClr val="2B295E"/>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2" presetClass="entr" presetSubtype="1" fill="hold" nodeType="afterEffect" p14:presetBounceEnd="53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3000">
                                          <p:cBhvr additive="base">
                                            <p:cTn id="11" dur="750" fill="hold"/>
                                            <p:tgtEl>
                                              <p:spTgt spid="8"/>
                                            </p:tgtEl>
                                            <p:attrNameLst>
                                              <p:attrName>ppt_x</p:attrName>
                                            </p:attrNameLst>
                                          </p:cBhvr>
                                          <p:tavLst>
                                            <p:tav tm="0">
                                              <p:val>
                                                <p:strVal val="#ppt_x"/>
                                              </p:val>
                                            </p:tav>
                                            <p:tav tm="100000">
                                              <p:val>
                                                <p:strVal val="#ppt_x"/>
                                              </p:val>
                                            </p:tav>
                                          </p:tavLst>
                                        </p:anim>
                                        <p:anim calcmode="lin" valueType="num" p14:bounceEnd="53000">
                                          <p:cBhvr additive="base">
                                            <p:cTn id="12" dur="750" fill="hold"/>
                                            <p:tgtEl>
                                              <p:spTgt spid="8"/>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2000"/>
                                </p:stCondLst>
                                <p:childTnLst>
                                  <p:par>
                                    <p:cTn id="17" presetID="2" presetClass="entr" presetSubtype="1" fill="hold" nodeType="afterEffect" p14:presetBounceEnd="53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53000">
                                          <p:cBhvr additive="base">
                                            <p:cTn id="19" dur="750" fill="hold"/>
                                            <p:tgtEl>
                                              <p:spTgt spid="11"/>
                                            </p:tgtEl>
                                            <p:attrNameLst>
                                              <p:attrName>ppt_x</p:attrName>
                                            </p:attrNameLst>
                                          </p:cBhvr>
                                          <p:tavLst>
                                            <p:tav tm="0">
                                              <p:val>
                                                <p:strVal val="#ppt_x"/>
                                              </p:val>
                                            </p:tav>
                                            <p:tav tm="100000">
                                              <p:val>
                                                <p:strVal val="#ppt_x"/>
                                              </p:val>
                                            </p:tav>
                                          </p:tavLst>
                                        </p:anim>
                                        <p:anim calcmode="lin" valueType="num" p14:bounceEnd="53000">
                                          <p:cBhvr additive="base">
                                            <p:cTn id="20" dur="750" fill="hold"/>
                                            <p:tgtEl>
                                              <p:spTgt spid="11"/>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500"/>
                                            <p:tgtEl>
                                              <p:spTgt spid="4"/>
                                            </p:tgtEl>
                                          </p:cBhvr>
                                        </p:animEffect>
                                      </p:childTnLst>
                                    </p:cTn>
                                  </p:par>
                                </p:childTnLst>
                              </p:cTn>
                            </p:par>
                            <p:par>
                              <p:cTn id="24" fill="hold">
                                <p:stCondLst>
                                  <p:cond delay="3000"/>
                                </p:stCondLst>
                                <p:childTnLst>
                                  <p:par>
                                    <p:cTn id="25" presetID="2" presetClass="entr" presetSubtype="1" fill="hold" nodeType="afterEffect" p14:presetBounceEnd="53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53000">
                                          <p:cBhvr additive="base">
                                            <p:cTn id="27" dur="750" fill="hold"/>
                                            <p:tgtEl>
                                              <p:spTgt spid="14"/>
                                            </p:tgtEl>
                                            <p:attrNameLst>
                                              <p:attrName>ppt_x</p:attrName>
                                            </p:attrNameLst>
                                          </p:cBhvr>
                                          <p:tavLst>
                                            <p:tav tm="0">
                                              <p:val>
                                                <p:strVal val="#ppt_x"/>
                                              </p:val>
                                            </p:tav>
                                            <p:tav tm="100000">
                                              <p:val>
                                                <p:strVal val="#ppt_x"/>
                                              </p:val>
                                            </p:tav>
                                          </p:tavLst>
                                        </p:anim>
                                        <p:anim calcmode="lin" valueType="num" p14:bounceEnd="53000">
                                          <p:cBhvr additive="base">
                                            <p:cTn id="28" dur="750" fill="hold"/>
                                            <p:tgtEl>
                                              <p:spTgt spid="14"/>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5"/>
                                            </p:tgtEl>
                                            <p:attrNameLst>
                                              <p:attrName>style.visibility</p:attrName>
                                            </p:attrNameLst>
                                          </p:cBhvr>
                                          <p:to>
                                            <p:strVal val="visible"/>
                                          </p:to>
                                        </p:set>
                                        <p:animEffect transition="in" filter="wipe(up)">
                                          <p:cBhvr>
                                            <p:cTn id="31" dur="500"/>
                                            <p:tgtEl>
                                              <p:spTgt spid="5"/>
                                            </p:tgtEl>
                                          </p:cBhvr>
                                        </p:animEffect>
                                      </p:childTnLst>
                                    </p:cTn>
                                  </p:par>
                                </p:childTnLst>
                              </p:cTn>
                            </p:par>
                            <p:par>
                              <p:cTn id="32" fill="hold">
                                <p:stCondLst>
                                  <p:cond delay="4000"/>
                                </p:stCondLst>
                                <p:childTnLst>
                                  <p:par>
                                    <p:cTn id="33" presetID="2" presetClass="entr" presetSubtype="1" fill="hold" nodeType="afterEffect" p14:presetBounceEnd="53000">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14:bounceEnd="53000">
                                          <p:cBhvr additive="base">
                                            <p:cTn id="35" dur="750" fill="hold"/>
                                            <p:tgtEl>
                                              <p:spTgt spid="20"/>
                                            </p:tgtEl>
                                            <p:attrNameLst>
                                              <p:attrName>ppt_x</p:attrName>
                                            </p:attrNameLst>
                                          </p:cBhvr>
                                          <p:tavLst>
                                            <p:tav tm="0">
                                              <p:val>
                                                <p:strVal val="#ppt_x"/>
                                              </p:val>
                                            </p:tav>
                                            <p:tav tm="100000">
                                              <p:val>
                                                <p:strVal val="#ppt_x"/>
                                              </p:val>
                                            </p:tav>
                                          </p:tavLst>
                                        </p:anim>
                                        <p:anim calcmode="lin" valueType="num" p14:bounceEnd="53000">
                                          <p:cBhvr additive="base">
                                            <p:cTn id="36" dur="750" fill="hold"/>
                                            <p:tgtEl>
                                              <p:spTgt spid="20"/>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6"/>
                                            </p:tgtEl>
                                            <p:attrNameLst>
                                              <p:attrName>style.visibility</p:attrName>
                                            </p:attrNameLst>
                                          </p:cBhvr>
                                          <p:to>
                                            <p:strVal val="visible"/>
                                          </p:to>
                                        </p:set>
                                        <p:animEffect transition="in" filter="wipe(up)">
                                          <p:cBhvr>
                                            <p:cTn id="39" dur="500"/>
                                            <p:tgtEl>
                                              <p:spTgt spid="6"/>
                                            </p:tgtEl>
                                          </p:cBhvr>
                                        </p:animEffect>
                                      </p:childTnLst>
                                    </p:cTn>
                                  </p:par>
                                </p:childTnLst>
                              </p:cTn>
                            </p:par>
                            <p:par>
                              <p:cTn id="40" fill="hold">
                                <p:stCondLst>
                                  <p:cond delay="5000"/>
                                </p:stCondLst>
                                <p:childTnLst>
                                  <p:par>
                                    <p:cTn id="41" presetID="2" presetClass="entr" presetSubtype="1" fill="hold" nodeType="afterEffect" p14:presetBounceEnd="53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53000">
                                          <p:cBhvr additive="base">
                                            <p:cTn id="43" dur="750" fill="hold"/>
                                            <p:tgtEl>
                                              <p:spTgt spid="23"/>
                                            </p:tgtEl>
                                            <p:attrNameLst>
                                              <p:attrName>ppt_x</p:attrName>
                                            </p:attrNameLst>
                                          </p:cBhvr>
                                          <p:tavLst>
                                            <p:tav tm="0">
                                              <p:val>
                                                <p:strVal val="#ppt_x"/>
                                              </p:val>
                                            </p:tav>
                                            <p:tav tm="100000">
                                              <p:val>
                                                <p:strVal val="#ppt_x"/>
                                              </p:val>
                                            </p:tav>
                                          </p:tavLst>
                                        </p:anim>
                                        <p:anim calcmode="lin" valueType="num" p14:bounceEnd="53000">
                                          <p:cBhvr additive="base">
                                            <p:cTn id="44" dur="750" fill="hold"/>
                                            <p:tgtEl>
                                              <p:spTgt spid="23"/>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7"/>
                                            </p:tgtEl>
                                            <p:attrNameLst>
                                              <p:attrName>style.visibility</p:attrName>
                                            </p:attrNameLst>
                                          </p:cBhvr>
                                          <p:to>
                                            <p:strVal val="visible"/>
                                          </p:to>
                                        </p:set>
                                        <p:animEffect transition="in" filter="wipe(up)">
                                          <p:cBhvr>
                                            <p:cTn id="47" dur="500"/>
                                            <p:tgtEl>
                                              <p:spTgt spid="7"/>
                                            </p:tgtEl>
                                          </p:cBhvr>
                                        </p:animEffect>
                                      </p:childTnLst>
                                    </p:cTn>
                                  </p:par>
                                  <p:par>
                                    <p:cTn id="48" presetID="42" presetClass="entr" presetSubtype="0"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1000"/>
                                            <p:tgtEl>
                                              <p:spTgt spid="26"/>
                                            </p:tgtEl>
                                          </p:cBhvr>
                                        </p:animEffect>
                                        <p:anim calcmode="lin" valueType="num">
                                          <p:cBhvr>
                                            <p:cTn id="51" dur="1000" fill="hold"/>
                                            <p:tgtEl>
                                              <p:spTgt spid="26"/>
                                            </p:tgtEl>
                                            <p:attrNameLst>
                                              <p:attrName>ppt_x</p:attrName>
                                            </p:attrNameLst>
                                          </p:cBhvr>
                                          <p:tavLst>
                                            <p:tav tm="0">
                                              <p:val>
                                                <p:strVal val="#ppt_x"/>
                                              </p:val>
                                            </p:tav>
                                            <p:tav tm="100000">
                                              <p:val>
                                                <p:strVal val="#ppt_x"/>
                                              </p:val>
                                            </p:tav>
                                          </p:tavLst>
                                        </p:anim>
                                        <p:anim calcmode="lin" valueType="num">
                                          <p:cBhvr>
                                            <p:cTn id="5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2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ppt_x"/>
                                              </p:val>
                                            </p:tav>
                                            <p:tav tm="100000">
                                              <p:val>
                                                <p:strVal val="#ppt_x"/>
                                              </p:val>
                                            </p:tav>
                                          </p:tavLst>
                                        </p:anim>
                                        <p:anim calcmode="lin" valueType="num">
                                          <p:cBhvr additive="base">
                                            <p:cTn id="12" dur="750" fill="hold"/>
                                            <p:tgtEl>
                                              <p:spTgt spid="8"/>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2000"/>
                                </p:stCondLst>
                                <p:childTnLst>
                                  <p:par>
                                    <p:cTn id="17" presetID="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750" fill="hold"/>
                                            <p:tgtEl>
                                              <p:spTgt spid="11"/>
                                            </p:tgtEl>
                                            <p:attrNameLst>
                                              <p:attrName>ppt_x</p:attrName>
                                            </p:attrNameLst>
                                          </p:cBhvr>
                                          <p:tavLst>
                                            <p:tav tm="0">
                                              <p:val>
                                                <p:strVal val="#ppt_x"/>
                                              </p:val>
                                            </p:tav>
                                            <p:tav tm="100000">
                                              <p:val>
                                                <p:strVal val="#ppt_x"/>
                                              </p:val>
                                            </p:tav>
                                          </p:tavLst>
                                        </p:anim>
                                        <p:anim calcmode="lin" valueType="num">
                                          <p:cBhvr additive="base">
                                            <p:cTn id="20" dur="750" fill="hold"/>
                                            <p:tgtEl>
                                              <p:spTgt spid="11"/>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500"/>
                                            <p:tgtEl>
                                              <p:spTgt spid="4"/>
                                            </p:tgtEl>
                                          </p:cBhvr>
                                        </p:animEffect>
                                      </p:childTnLst>
                                    </p:cTn>
                                  </p:par>
                                </p:childTnLst>
                              </p:cTn>
                            </p:par>
                            <p:par>
                              <p:cTn id="24" fill="hold">
                                <p:stCondLst>
                                  <p:cond delay="3000"/>
                                </p:stCondLst>
                                <p:childTnLst>
                                  <p:par>
                                    <p:cTn id="25" presetID="2" presetClass="entr" presetSubtype="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750" fill="hold"/>
                                            <p:tgtEl>
                                              <p:spTgt spid="14"/>
                                            </p:tgtEl>
                                            <p:attrNameLst>
                                              <p:attrName>ppt_x</p:attrName>
                                            </p:attrNameLst>
                                          </p:cBhvr>
                                          <p:tavLst>
                                            <p:tav tm="0">
                                              <p:val>
                                                <p:strVal val="#ppt_x"/>
                                              </p:val>
                                            </p:tav>
                                            <p:tav tm="100000">
                                              <p:val>
                                                <p:strVal val="#ppt_x"/>
                                              </p:val>
                                            </p:tav>
                                          </p:tavLst>
                                        </p:anim>
                                        <p:anim calcmode="lin" valueType="num">
                                          <p:cBhvr additive="base">
                                            <p:cTn id="28" dur="750" fill="hold"/>
                                            <p:tgtEl>
                                              <p:spTgt spid="14"/>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5"/>
                                            </p:tgtEl>
                                            <p:attrNameLst>
                                              <p:attrName>style.visibility</p:attrName>
                                            </p:attrNameLst>
                                          </p:cBhvr>
                                          <p:to>
                                            <p:strVal val="visible"/>
                                          </p:to>
                                        </p:set>
                                        <p:animEffect transition="in" filter="wipe(up)">
                                          <p:cBhvr>
                                            <p:cTn id="31" dur="500"/>
                                            <p:tgtEl>
                                              <p:spTgt spid="5"/>
                                            </p:tgtEl>
                                          </p:cBhvr>
                                        </p:animEffect>
                                      </p:childTnLst>
                                    </p:cTn>
                                  </p:par>
                                </p:childTnLst>
                              </p:cTn>
                            </p:par>
                            <p:par>
                              <p:cTn id="32" fill="hold">
                                <p:stCondLst>
                                  <p:cond delay="4000"/>
                                </p:stCondLst>
                                <p:childTnLst>
                                  <p:par>
                                    <p:cTn id="33" presetID="2" presetClass="entr" presetSubtype="1"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750" fill="hold"/>
                                            <p:tgtEl>
                                              <p:spTgt spid="20"/>
                                            </p:tgtEl>
                                            <p:attrNameLst>
                                              <p:attrName>ppt_x</p:attrName>
                                            </p:attrNameLst>
                                          </p:cBhvr>
                                          <p:tavLst>
                                            <p:tav tm="0">
                                              <p:val>
                                                <p:strVal val="#ppt_x"/>
                                              </p:val>
                                            </p:tav>
                                            <p:tav tm="100000">
                                              <p:val>
                                                <p:strVal val="#ppt_x"/>
                                              </p:val>
                                            </p:tav>
                                          </p:tavLst>
                                        </p:anim>
                                        <p:anim calcmode="lin" valueType="num">
                                          <p:cBhvr additive="base">
                                            <p:cTn id="36" dur="750" fill="hold"/>
                                            <p:tgtEl>
                                              <p:spTgt spid="20"/>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6"/>
                                            </p:tgtEl>
                                            <p:attrNameLst>
                                              <p:attrName>style.visibility</p:attrName>
                                            </p:attrNameLst>
                                          </p:cBhvr>
                                          <p:to>
                                            <p:strVal val="visible"/>
                                          </p:to>
                                        </p:set>
                                        <p:animEffect transition="in" filter="wipe(up)">
                                          <p:cBhvr>
                                            <p:cTn id="39" dur="500"/>
                                            <p:tgtEl>
                                              <p:spTgt spid="6"/>
                                            </p:tgtEl>
                                          </p:cBhvr>
                                        </p:animEffect>
                                      </p:childTnLst>
                                    </p:cTn>
                                  </p:par>
                                </p:childTnLst>
                              </p:cTn>
                            </p:par>
                            <p:par>
                              <p:cTn id="40" fill="hold">
                                <p:stCondLst>
                                  <p:cond delay="5000"/>
                                </p:stCondLst>
                                <p:childTnLst>
                                  <p:par>
                                    <p:cTn id="41" presetID="2" presetClass="entr" presetSubtype="1"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750" fill="hold"/>
                                            <p:tgtEl>
                                              <p:spTgt spid="23"/>
                                            </p:tgtEl>
                                            <p:attrNameLst>
                                              <p:attrName>ppt_x</p:attrName>
                                            </p:attrNameLst>
                                          </p:cBhvr>
                                          <p:tavLst>
                                            <p:tav tm="0">
                                              <p:val>
                                                <p:strVal val="#ppt_x"/>
                                              </p:val>
                                            </p:tav>
                                            <p:tav tm="100000">
                                              <p:val>
                                                <p:strVal val="#ppt_x"/>
                                              </p:val>
                                            </p:tav>
                                          </p:tavLst>
                                        </p:anim>
                                        <p:anim calcmode="lin" valueType="num">
                                          <p:cBhvr additive="base">
                                            <p:cTn id="44" dur="750" fill="hold"/>
                                            <p:tgtEl>
                                              <p:spTgt spid="23"/>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7"/>
                                            </p:tgtEl>
                                            <p:attrNameLst>
                                              <p:attrName>style.visibility</p:attrName>
                                            </p:attrNameLst>
                                          </p:cBhvr>
                                          <p:to>
                                            <p:strVal val="visible"/>
                                          </p:to>
                                        </p:set>
                                        <p:animEffect transition="in" filter="wipe(up)">
                                          <p:cBhvr>
                                            <p:cTn id="47" dur="500"/>
                                            <p:tgtEl>
                                              <p:spTgt spid="7"/>
                                            </p:tgtEl>
                                          </p:cBhvr>
                                        </p:animEffect>
                                      </p:childTnLst>
                                    </p:cTn>
                                  </p:par>
                                  <p:par>
                                    <p:cTn id="48" presetID="42" presetClass="entr" presetSubtype="0"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1000"/>
                                            <p:tgtEl>
                                              <p:spTgt spid="26"/>
                                            </p:tgtEl>
                                          </p:cBhvr>
                                        </p:animEffect>
                                        <p:anim calcmode="lin" valueType="num">
                                          <p:cBhvr>
                                            <p:cTn id="51" dur="1000" fill="hold"/>
                                            <p:tgtEl>
                                              <p:spTgt spid="26"/>
                                            </p:tgtEl>
                                            <p:attrNameLst>
                                              <p:attrName>ppt_x</p:attrName>
                                            </p:attrNameLst>
                                          </p:cBhvr>
                                          <p:tavLst>
                                            <p:tav tm="0">
                                              <p:val>
                                                <p:strVal val="#ppt_x"/>
                                              </p:val>
                                            </p:tav>
                                            <p:tav tm="100000">
                                              <p:val>
                                                <p:strVal val="#ppt_x"/>
                                              </p:val>
                                            </p:tav>
                                          </p:tavLst>
                                        </p:anim>
                                        <p:anim calcmode="lin" valueType="num">
                                          <p:cBhvr>
                                            <p:cTn id="5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26"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85299" y="1651002"/>
            <a:ext cx="9421407" cy="4286960"/>
            <a:chOff x="2045602" y="1955154"/>
            <a:chExt cx="8100797" cy="3686052"/>
          </a:xfrm>
        </p:grpSpPr>
        <p:sp>
          <p:nvSpPr>
            <p:cNvPr id="3" name="椭圆 2"/>
            <p:cNvSpPr/>
            <p:nvPr/>
          </p:nvSpPr>
          <p:spPr bwMode="auto">
            <a:xfrm rot="351052">
              <a:off x="2659068" y="4921547"/>
              <a:ext cx="216582"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scene3d>
                <a:camera prst="orthographicFront"/>
                <a:lightRig rig="threePt" dir="t"/>
              </a:scene3d>
              <a:sp3d contourW="12700"/>
            </a:bodyPr>
            <a:lstStyle/>
            <a:p>
              <a:pPr algn="ctr" defTabSz="914400">
                <a:defRPr/>
              </a:pPr>
              <a:endParaRPr lang="zh-CN" altLang="en-US" sz="1355" dirty="0">
                <a:solidFill>
                  <a:srgbClr val="656D78">
                    <a:lumMod val="65000"/>
                    <a:lumOff val="35000"/>
                  </a:srgbClr>
                </a:solidFill>
                <a:cs typeface="+mn-ea"/>
                <a:sym typeface="+mn-lt"/>
              </a:endParaRPr>
            </a:p>
          </p:txBody>
        </p:sp>
        <p:sp>
          <p:nvSpPr>
            <p:cNvPr id="4" name="椭圆 3"/>
            <p:cNvSpPr/>
            <p:nvPr/>
          </p:nvSpPr>
          <p:spPr bwMode="auto">
            <a:xfrm rot="285728">
              <a:off x="3257429" y="4328930"/>
              <a:ext cx="216582"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scene3d>
                <a:camera prst="orthographicFront"/>
                <a:lightRig rig="threePt" dir="t"/>
              </a:scene3d>
              <a:sp3d contourW="12700"/>
            </a:bodyPr>
            <a:lstStyle/>
            <a:p>
              <a:pPr algn="ctr" defTabSz="914400">
                <a:defRPr/>
              </a:pPr>
              <a:endParaRPr lang="zh-CN" altLang="en-US" sz="1355" dirty="0">
                <a:solidFill>
                  <a:srgbClr val="656D78">
                    <a:lumMod val="65000"/>
                    <a:lumOff val="35000"/>
                  </a:srgbClr>
                </a:solidFill>
                <a:cs typeface="+mn-ea"/>
                <a:sym typeface="+mn-lt"/>
              </a:endParaRPr>
            </a:p>
          </p:txBody>
        </p:sp>
        <p:sp>
          <p:nvSpPr>
            <p:cNvPr id="5" name="椭圆 4"/>
            <p:cNvSpPr/>
            <p:nvPr/>
          </p:nvSpPr>
          <p:spPr bwMode="auto">
            <a:xfrm rot="20925770">
              <a:off x="4049322" y="3866270"/>
              <a:ext cx="215391"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scene3d>
                <a:camera prst="orthographicFront"/>
                <a:lightRig rig="threePt" dir="t"/>
              </a:scene3d>
              <a:sp3d contourW="12700"/>
            </a:bodyPr>
            <a:lstStyle/>
            <a:p>
              <a:pPr algn="ctr" defTabSz="914400">
                <a:defRPr/>
              </a:pPr>
              <a:endParaRPr lang="zh-CN" altLang="en-US" sz="1355" dirty="0">
                <a:solidFill>
                  <a:srgbClr val="656D78">
                    <a:lumMod val="65000"/>
                    <a:lumOff val="35000"/>
                  </a:srgbClr>
                </a:solidFill>
                <a:cs typeface="+mn-ea"/>
                <a:sym typeface="+mn-lt"/>
              </a:endParaRPr>
            </a:p>
          </p:txBody>
        </p:sp>
        <p:sp>
          <p:nvSpPr>
            <p:cNvPr id="6" name="椭圆 5"/>
            <p:cNvSpPr/>
            <p:nvPr/>
          </p:nvSpPr>
          <p:spPr bwMode="auto">
            <a:xfrm rot="21146216">
              <a:off x="4650187" y="4477627"/>
              <a:ext cx="216582"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scene3d>
                <a:camera prst="orthographicFront"/>
                <a:lightRig rig="threePt" dir="t"/>
              </a:scene3d>
              <a:sp3d contourW="12700"/>
            </a:bodyPr>
            <a:lstStyle/>
            <a:p>
              <a:pPr algn="ctr" defTabSz="914400">
                <a:defRPr/>
              </a:pPr>
              <a:endParaRPr lang="zh-CN" altLang="en-US" sz="1355" dirty="0">
                <a:solidFill>
                  <a:srgbClr val="656D78">
                    <a:lumMod val="65000"/>
                    <a:lumOff val="35000"/>
                  </a:srgbClr>
                </a:solidFill>
                <a:cs typeface="+mn-ea"/>
                <a:sym typeface="+mn-lt"/>
              </a:endParaRPr>
            </a:p>
          </p:txBody>
        </p:sp>
        <p:sp>
          <p:nvSpPr>
            <p:cNvPr id="7" name="椭圆 6"/>
            <p:cNvSpPr/>
            <p:nvPr/>
          </p:nvSpPr>
          <p:spPr bwMode="auto">
            <a:xfrm rot="372077">
              <a:off x="6085899" y="4115283"/>
              <a:ext cx="215391"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scene3d>
                <a:camera prst="orthographicFront"/>
                <a:lightRig rig="threePt" dir="t"/>
              </a:scene3d>
              <a:sp3d contourW="12700"/>
            </a:bodyPr>
            <a:lstStyle/>
            <a:p>
              <a:pPr algn="ctr" defTabSz="914400">
                <a:defRPr/>
              </a:pPr>
              <a:endParaRPr lang="zh-CN" altLang="en-US" sz="1355" dirty="0">
                <a:solidFill>
                  <a:srgbClr val="656D78">
                    <a:lumMod val="65000"/>
                    <a:lumOff val="35000"/>
                  </a:srgbClr>
                </a:solidFill>
                <a:cs typeface="+mn-ea"/>
                <a:sym typeface="+mn-lt"/>
              </a:endParaRPr>
            </a:p>
          </p:txBody>
        </p:sp>
        <p:sp>
          <p:nvSpPr>
            <p:cNvPr id="8" name="椭圆 7"/>
            <p:cNvSpPr/>
            <p:nvPr/>
          </p:nvSpPr>
          <p:spPr bwMode="auto">
            <a:xfrm rot="444650">
              <a:off x="6775752" y="3737925"/>
              <a:ext cx="215391" cy="2202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scene3d>
                <a:camera prst="orthographicFront"/>
                <a:lightRig rig="threePt" dir="t"/>
              </a:scene3d>
              <a:sp3d contourW="12700"/>
            </a:bodyPr>
            <a:lstStyle/>
            <a:p>
              <a:pPr algn="ctr" defTabSz="914400">
                <a:defRPr/>
              </a:pPr>
              <a:endParaRPr lang="zh-CN" altLang="en-US" sz="1355" dirty="0">
                <a:solidFill>
                  <a:srgbClr val="656D78">
                    <a:lumMod val="65000"/>
                    <a:lumOff val="35000"/>
                  </a:srgbClr>
                </a:solidFill>
                <a:cs typeface="+mn-ea"/>
                <a:sym typeface="+mn-lt"/>
              </a:endParaRPr>
            </a:p>
          </p:txBody>
        </p:sp>
        <p:sp>
          <p:nvSpPr>
            <p:cNvPr id="9" name="椭圆 8"/>
            <p:cNvSpPr/>
            <p:nvPr/>
          </p:nvSpPr>
          <p:spPr bwMode="auto">
            <a:xfrm rot="411978">
              <a:off x="7302869" y="3256443"/>
              <a:ext cx="216582" cy="22021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scene3d>
                <a:camera prst="orthographicFront"/>
                <a:lightRig rig="threePt" dir="t"/>
              </a:scene3d>
              <a:sp3d contourW="12700"/>
            </a:bodyPr>
            <a:lstStyle/>
            <a:p>
              <a:pPr algn="ctr" defTabSz="914400">
                <a:defRPr/>
              </a:pPr>
              <a:endParaRPr lang="zh-CN" altLang="en-US" sz="1355" dirty="0">
                <a:solidFill>
                  <a:srgbClr val="656D78">
                    <a:lumMod val="65000"/>
                    <a:lumOff val="35000"/>
                  </a:srgbClr>
                </a:solidFill>
                <a:cs typeface="+mn-ea"/>
                <a:sym typeface="+mn-lt"/>
              </a:endParaRPr>
            </a:p>
          </p:txBody>
        </p:sp>
        <p:sp>
          <p:nvSpPr>
            <p:cNvPr id="10" name="椭圆 9"/>
            <p:cNvSpPr/>
            <p:nvPr/>
          </p:nvSpPr>
          <p:spPr bwMode="auto">
            <a:xfrm rot="705091">
              <a:off x="8323395" y="2784215"/>
              <a:ext cx="216582" cy="2202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scene3d>
                <a:camera prst="orthographicFront"/>
                <a:lightRig rig="threePt" dir="t"/>
              </a:scene3d>
              <a:sp3d contourW="12700"/>
            </a:bodyPr>
            <a:lstStyle/>
            <a:p>
              <a:pPr algn="ctr" defTabSz="914400">
                <a:defRPr/>
              </a:pPr>
              <a:endParaRPr lang="zh-CN" altLang="en-US" sz="1355" dirty="0">
                <a:solidFill>
                  <a:srgbClr val="656D78">
                    <a:lumMod val="65000"/>
                    <a:lumOff val="35000"/>
                  </a:srgbClr>
                </a:solidFill>
                <a:cs typeface="+mn-ea"/>
                <a:sym typeface="+mn-lt"/>
              </a:endParaRPr>
            </a:p>
          </p:txBody>
        </p:sp>
        <p:sp>
          <p:nvSpPr>
            <p:cNvPr id="11" name="椭圆 10"/>
            <p:cNvSpPr/>
            <p:nvPr/>
          </p:nvSpPr>
          <p:spPr bwMode="auto">
            <a:xfrm rot="1654378">
              <a:off x="9243742" y="2261439"/>
              <a:ext cx="215391"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scene3d>
                <a:camera prst="orthographicFront"/>
                <a:lightRig rig="threePt" dir="t"/>
              </a:scene3d>
              <a:sp3d contourW="12700"/>
            </a:bodyPr>
            <a:lstStyle/>
            <a:p>
              <a:pPr algn="ctr" defTabSz="914400">
                <a:defRPr/>
              </a:pPr>
              <a:endParaRPr lang="zh-CN" altLang="en-US" sz="1355" dirty="0">
                <a:solidFill>
                  <a:srgbClr val="656D78">
                    <a:lumMod val="65000"/>
                    <a:lumOff val="35000"/>
                  </a:srgbClr>
                </a:solidFill>
                <a:cs typeface="+mn-ea"/>
                <a:sym typeface="+mn-lt"/>
              </a:endParaRPr>
            </a:p>
          </p:txBody>
        </p:sp>
        <p:sp>
          <p:nvSpPr>
            <p:cNvPr id="12" name="文本框 30"/>
            <p:cNvSpPr txBox="1">
              <a:spLocks noChangeArrowheads="1"/>
            </p:cNvSpPr>
            <p:nvPr/>
          </p:nvSpPr>
          <p:spPr bwMode="auto">
            <a:xfrm>
              <a:off x="2505886" y="5409682"/>
              <a:ext cx="489787" cy="231524"/>
            </a:xfrm>
            <a:prstGeom prst="rect">
              <a:avLst/>
            </a:prstGeom>
            <a:noFill/>
            <a:ln w="9525">
              <a:noFill/>
              <a:miter lim="800000"/>
            </a:ln>
          </p:spPr>
          <p:txBody>
            <a:bodyPr wrap="none" lIns="68543" tIns="34272" rIns="68543" bIns="34272">
              <a:spAutoFit/>
              <a:scene3d>
                <a:camera prst="orthographicFront"/>
                <a:lightRig rig="threePt" dir="t"/>
              </a:scene3d>
              <a:sp3d contourW="12700"/>
            </a:bodyPr>
            <a:lstStyle/>
            <a:p>
              <a:pPr defTabSz="914400"/>
              <a:r>
                <a:rPr lang="en-US" altLang="zh-CN" sz="1300" dirty="0">
                  <a:solidFill>
                    <a:srgbClr val="FFFFFF">
                      <a:lumMod val="50000"/>
                    </a:srgbClr>
                  </a:solidFill>
                  <a:cs typeface="+mn-ea"/>
                  <a:sym typeface="+mn-lt"/>
                </a:rPr>
                <a:t>3</a:t>
              </a:r>
              <a:r>
                <a:rPr lang="zh-CN" altLang="en-US" sz="1300" dirty="0">
                  <a:solidFill>
                    <a:srgbClr val="FFFFFF">
                      <a:lumMod val="50000"/>
                    </a:srgbClr>
                  </a:solidFill>
                  <a:cs typeface="+mn-ea"/>
                  <a:sym typeface="+mn-lt"/>
                </a:rPr>
                <a:t>月份</a:t>
              </a:r>
              <a:endParaRPr lang="zh-CN" altLang="en-US" sz="1300" dirty="0">
                <a:solidFill>
                  <a:srgbClr val="FFFFFF">
                    <a:lumMod val="50000"/>
                  </a:srgbClr>
                </a:solidFill>
                <a:cs typeface="+mn-ea"/>
                <a:sym typeface="+mn-lt"/>
              </a:endParaRPr>
            </a:p>
          </p:txBody>
        </p:sp>
        <p:sp>
          <p:nvSpPr>
            <p:cNvPr id="13" name="文本框 31"/>
            <p:cNvSpPr txBox="1">
              <a:spLocks noChangeArrowheads="1"/>
            </p:cNvSpPr>
            <p:nvPr/>
          </p:nvSpPr>
          <p:spPr bwMode="auto">
            <a:xfrm>
              <a:off x="3118910" y="5409682"/>
              <a:ext cx="489787" cy="231524"/>
            </a:xfrm>
            <a:prstGeom prst="rect">
              <a:avLst/>
            </a:prstGeom>
            <a:noFill/>
            <a:ln w="9525">
              <a:noFill/>
              <a:miter lim="800000"/>
            </a:ln>
          </p:spPr>
          <p:txBody>
            <a:bodyPr wrap="none" lIns="68543" tIns="34272" rIns="68543" bIns="34272">
              <a:spAutoFit/>
              <a:scene3d>
                <a:camera prst="orthographicFront"/>
                <a:lightRig rig="threePt" dir="t"/>
              </a:scene3d>
              <a:sp3d contourW="12700"/>
            </a:bodyPr>
            <a:lstStyle/>
            <a:p>
              <a:pPr defTabSz="914400"/>
              <a:r>
                <a:rPr lang="en-US" altLang="zh-CN" sz="1300" dirty="0">
                  <a:solidFill>
                    <a:srgbClr val="FFFFFF">
                      <a:lumMod val="50000"/>
                    </a:srgbClr>
                  </a:solidFill>
                  <a:cs typeface="+mn-ea"/>
                  <a:sym typeface="+mn-lt"/>
                </a:rPr>
                <a:t>4</a:t>
              </a:r>
              <a:r>
                <a:rPr lang="zh-CN" altLang="en-US" sz="1300" dirty="0">
                  <a:solidFill>
                    <a:srgbClr val="FFFFFF">
                      <a:lumMod val="50000"/>
                    </a:srgbClr>
                  </a:solidFill>
                  <a:cs typeface="+mn-ea"/>
                  <a:sym typeface="+mn-lt"/>
                </a:rPr>
                <a:t>月份</a:t>
              </a:r>
              <a:endParaRPr lang="zh-CN" altLang="en-US" sz="1300" dirty="0">
                <a:solidFill>
                  <a:srgbClr val="FFFFFF">
                    <a:lumMod val="50000"/>
                  </a:srgbClr>
                </a:solidFill>
                <a:cs typeface="+mn-ea"/>
                <a:sym typeface="+mn-lt"/>
              </a:endParaRPr>
            </a:p>
          </p:txBody>
        </p:sp>
        <p:sp>
          <p:nvSpPr>
            <p:cNvPr id="14" name="文本框 32"/>
            <p:cNvSpPr txBox="1">
              <a:spLocks noChangeArrowheads="1"/>
            </p:cNvSpPr>
            <p:nvPr/>
          </p:nvSpPr>
          <p:spPr bwMode="auto">
            <a:xfrm>
              <a:off x="3891051" y="5409682"/>
              <a:ext cx="489787" cy="231524"/>
            </a:xfrm>
            <a:prstGeom prst="rect">
              <a:avLst/>
            </a:prstGeom>
            <a:noFill/>
            <a:ln w="9525">
              <a:noFill/>
              <a:miter lim="800000"/>
            </a:ln>
          </p:spPr>
          <p:txBody>
            <a:bodyPr wrap="none" lIns="68543" tIns="34272" rIns="68543" bIns="34272">
              <a:spAutoFit/>
              <a:scene3d>
                <a:camera prst="orthographicFront"/>
                <a:lightRig rig="threePt" dir="t"/>
              </a:scene3d>
              <a:sp3d contourW="12700"/>
            </a:bodyPr>
            <a:lstStyle/>
            <a:p>
              <a:pPr defTabSz="914400"/>
              <a:r>
                <a:rPr lang="en-US" altLang="zh-CN" sz="1300" dirty="0">
                  <a:solidFill>
                    <a:srgbClr val="FFFFFF">
                      <a:lumMod val="50000"/>
                    </a:srgbClr>
                  </a:solidFill>
                  <a:cs typeface="+mn-ea"/>
                  <a:sym typeface="+mn-lt"/>
                </a:rPr>
                <a:t>5</a:t>
              </a:r>
              <a:r>
                <a:rPr lang="zh-CN" altLang="en-US" sz="1300" dirty="0">
                  <a:solidFill>
                    <a:srgbClr val="FFFFFF">
                      <a:lumMod val="50000"/>
                    </a:srgbClr>
                  </a:solidFill>
                  <a:cs typeface="+mn-ea"/>
                  <a:sym typeface="+mn-lt"/>
                </a:rPr>
                <a:t>月份</a:t>
              </a:r>
              <a:endParaRPr lang="zh-CN" altLang="en-US" sz="1300" dirty="0">
                <a:solidFill>
                  <a:srgbClr val="FFFFFF">
                    <a:lumMod val="50000"/>
                  </a:srgbClr>
                </a:solidFill>
                <a:cs typeface="+mn-ea"/>
                <a:sym typeface="+mn-lt"/>
              </a:endParaRPr>
            </a:p>
          </p:txBody>
        </p:sp>
        <p:sp>
          <p:nvSpPr>
            <p:cNvPr id="15" name="文本框 33"/>
            <p:cNvSpPr txBox="1">
              <a:spLocks noChangeArrowheads="1"/>
            </p:cNvSpPr>
            <p:nvPr/>
          </p:nvSpPr>
          <p:spPr bwMode="auto">
            <a:xfrm>
              <a:off x="4468204" y="5409682"/>
              <a:ext cx="489787" cy="231524"/>
            </a:xfrm>
            <a:prstGeom prst="rect">
              <a:avLst/>
            </a:prstGeom>
            <a:noFill/>
            <a:ln w="9525">
              <a:noFill/>
              <a:miter lim="800000"/>
            </a:ln>
          </p:spPr>
          <p:txBody>
            <a:bodyPr wrap="none" lIns="68543" tIns="34272" rIns="68543" bIns="34272">
              <a:spAutoFit/>
              <a:scene3d>
                <a:camera prst="orthographicFront"/>
                <a:lightRig rig="threePt" dir="t"/>
              </a:scene3d>
              <a:sp3d contourW="12700"/>
            </a:bodyPr>
            <a:lstStyle/>
            <a:p>
              <a:pPr defTabSz="914400"/>
              <a:r>
                <a:rPr lang="en-US" altLang="zh-CN" sz="1300" dirty="0">
                  <a:solidFill>
                    <a:srgbClr val="FFFFFF">
                      <a:lumMod val="50000"/>
                    </a:srgbClr>
                  </a:solidFill>
                  <a:cs typeface="+mn-ea"/>
                  <a:sym typeface="+mn-lt"/>
                </a:rPr>
                <a:t>6</a:t>
              </a:r>
              <a:r>
                <a:rPr lang="zh-CN" altLang="en-US" sz="1300" dirty="0">
                  <a:solidFill>
                    <a:srgbClr val="FFFFFF">
                      <a:lumMod val="50000"/>
                    </a:srgbClr>
                  </a:solidFill>
                  <a:cs typeface="+mn-ea"/>
                  <a:sym typeface="+mn-lt"/>
                </a:rPr>
                <a:t>月份</a:t>
              </a:r>
              <a:endParaRPr lang="zh-CN" altLang="en-US" sz="1300" dirty="0">
                <a:solidFill>
                  <a:srgbClr val="FFFFFF">
                    <a:lumMod val="50000"/>
                  </a:srgbClr>
                </a:solidFill>
                <a:cs typeface="+mn-ea"/>
                <a:sym typeface="+mn-lt"/>
              </a:endParaRPr>
            </a:p>
          </p:txBody>
        </p:sp>
        <p:sp>
          <p:nvSpPr>
            <p:cNvPr id="16" name="文本框 34"/>
            <p:cNvSpPr txBox="1">
              <a:spLocks noChangeArrowheads="1"/>
            </p:cNvSpPr>
            <p:nvPr/>
          </p:nvSpPr>
          <p:spPr bwMode="auto">
            <a:xfrm>
              <a:off x="5966421" y="5409682"/>
              <a:ext cx="489787" cy="231524"/>
            </a:xfrm>
            <a:prstGeom prst="rect">
              <a:avLst/>
            </a:prstGeom>
            <a:noFill/>
            <a:ln w="9525">
              <a:noFill/>
              <a:miter lim="800000"/>
            </a:ln>
          </p:spPr>
          <p:txBody>
            <a:bodyPr wrap="none" lIns="68543" tIns="34272" rIns="68543" bIns="34272">
              <a:spAutoFit/>
              <a:scene3d>
                <a:camera prst="orthographicFront"/>
                <a:lightRig rig="threePt" dir="t"/>
              </a:scene3d>
              <a:sp3d contourW="12700"/>
            </a:bodyPr>
            <a:lstStyle/>
            <a:p>
              <a:pPr defTabSz="914400"/>
              <a:r>
                <a:rPr lang="en-US" altLang="zh-CN" sz="1300" dirty="0">
                  <a:solidFill>
                    <a:srgbClr val="FFFFFF">
                      <a:lumMod val="50000"/>
                    </a:srgbClr>
                  </a:solidFill>
                  <a:cs typeface="+mn-ea"/>
                  <a:sym typeface="+mn-lt"/>
                </a:rPr>
                <a:t>8</a:t>
              </a:r>
              <a:r>
                <a:rPr lang="zh-CN" altLang="en-US" sz="1300" dirty="0">
                  <a:solidFill>
                    <a:srgbClr val="FFFFFF">
                      <a:lumMod val="50000"/>
                    </a:srgbClr>
                  </a:solidFill>
                  <a:cs typeface="+mn-ea"/>
                  <a:sym typeface="+mn-lt"/>
                </a:rPr>
                <a:t>月份</a:t>
              </a:r>
              <a:endParaRPr lang="zh-CN" altLang="en-US" sz="1300" dirty="0">
                <a:solidFill>
                  <a:srgbClr val="FFFFFF">
                    <a:lumMod val="50000"/>
                  </a:srgbClr>
                </a:solidFill>
                <a:cs typeface="+mn-ea"/>
                <a:sym typeface="+mn-lt"/>
              </a:endParaRPr>
            </a:p>
          </p:txBody>
        </p:sp>
        <p:sp>
          <p:nvSpPr>
            <p:cNvPr id="17" name="文本框 35"/>
            <p:cNvSpPr txBox="1">
              <a:spLocks noChangeArrowheads="1"/>
            </p:cNvSpPr>
            <p:nvPr/>
          </p:nvSpPr>
          <p:spPr bwMode="auto">
            <a:xfrm>
              <a:off x="6685865" y="5409682"/>
              <a:ext cx="489787" cy="231524"/>
            </a:xfrm>
            <a:prstGeom prst="rect">
              <a:avLst/>
            </a:prstGeom>
            <a:noFill/>
            <a:ln w="9525">
              <a:noFill/>
              <a:miter lim="800000"/>
            </a:ln>
          </p:spPr>
          <p:txBody>
            <a:bodyPr wrap="none" lIns="68543" tIns="34272" rIns="68543" bIns="34272">
              <a:spAutoFit/>
              <a:scene3d>
                <a:camera prst="orthographicFront"/>
                <a:lightRig rig="threePt" dir="t"/>
              </a:scene3d>
              <a:sp3d contourW="12700"/>
            </a:bodyPr>
            <a:lstStyle/>
            <a:p>
              <a:pPr defTabSz="914400"/>
              <a:r>
                <a:rPr lang="en-US" altLang="zh-CN" sz="1300" dirty="0">
                  <a:solidFill>
                    <a:srgbClr val="FFFFFF">
                      <a:lumMod val="50000"/>
                    </a:srgbClr>
                  </a:solidFill>
                  <a:cs typeface="+mn-ea"/>
                  <a:sym typeface="+mn-lt"/>
                </a:rPr>
                <a:t>9</a:t>
              </a:r>
              <a:r>
                <a:rPr lang="zh-CN" altLang="en-US" sz="1300" dirty="0">
                  <a:solidFill>
                    <a:srgbClr val="FFFFFF">
                      <a:lumMod val="50000"/>
                    </a:srgbClr>
                  </a:solidFill>
                  <a:cs typeface="+mn-ea"/>
                  <a:sym typeface="+mn-lt"/>
                </a:rPr>
                <a:t>月份</a:t>
              </a:r>
              <a:endParaRPr lang="zh-CN" altLang="en-US" sz="1300" dirty="0">
                <a:solidFill>
                  <a:srgbClr val="FFFFFF">
                    <a:lumMod val="50000"/>
                  </a:srgbClr>
                </a:solidFill>
                <a:cs typeface="+mn-ea"/>
                <a:sym typeface="+mn-lt"/>
              </a:endParaRPr>
            </a:p>
          </p:txBody>
        </p:sp>
        <p:sp>
          <p:nvSpPr>
            <p:cNvPr id="18" name="文本框 36"/>
            <p:cNvSpPr txBox="1">
              <a:spLocks noChangeArrowheads="1"/>
            </p:cNvSpPr>
            <p:nvPr/>
          </p:nvSpPr>
          <p:spPr bwMode="auto">
            <a:xfrm>
              <a:off x="7283418" y="5409682"/>
              <a:ext cx="573863" cy="231524"/>
            </a:xfrm>
            <a:prstGeom prst="rect">
              <a:avLst/>
            </a:prstGeom>
            <a:noFill/>
            <a:ln w="9525">
              <a:noFill/>
              <a:miter lim="800000"/>
            </a:ln>
          </p:spPr>
          <p:txBody>
            <a:bodyPr wrap="none" lIns="68543" tIns="34272" rIns="68543" bIns="34272">
              <a:spAutoFit/>
              <a:scene3d>
                <a:camera prst="orthographicFront"/>
                <a:lightRig rig="threePt" dir="t"/>
              </a:scene3d>
              <a:sp3d contourW="12700"/>
            </a:bodyPr>
            <a:lstStyle/>
            <a:p>
              <a:pPr defTabSz="914400"/>
              <a:r>
                <a:rPr lang="en-US" altLang="zh-CN" sz="1300" dirty="0">
                  <a:solidFill>
                    <a:srgbClr val="FFFFFF">
                      <a:lumMod val="50000"/>
                    </a:srgbClr>
                  </a:solidFill>
                  <a:cs typeface="+mn-ea"/>
                  <a:sym typeface="+mn-lt"/>
                </a:rPr>
                <a:t>10</a:t>
              </a:r>
              <a:r>
                <a:rPr lang="zh-CN" altLang="en-US" sz="1300" dirty="0">
                  <a:solidFill>
                    <a:srgbClr val="FFFFFF">
                      <a:lumMod val="50000"/>
                    </a:srgbClr>
                  </a:solidFill>
                  <a:cs typeface="+mn-ea"/>
                  <a:sym typeface="+mn-lt"/>
                </a:rPr>
                <a:t>月份</a:t>
              </a:r>
              <a:endParaRPr lang="zh-CN" altLang="en-US" sz="1300" dirty="0">
                <a:solidFill>
                  <a:srgbClr val="FFFFFF">
                    <a:lumMod val="50000"/>
                  </a:srgbClr>
                </a:solidFill>
                <a:cs typeface="+mn-ea"/>
                <a:sym typeface="+mn-lt"/>
              </a:endParaRPr>
            </a:p>
          </p:txBody>
        </p:sp>
        <p:sp>
          <p:nvSpPr>
            <p:cNvPr id="19" name="文本框 37"/>
            <p:cNvSpPr txBox="1">
              <a:spLocks noChangeArrowheads="1"/>
            </p:cNvSpPr>
            <p:nvPr/>
          </p:nvSpPr>
          <p:spPr bwMode="auto">
            <a:xfrm>
              <a:off x="8307503" y="5409682"/>
              <a:ext cx="573863" cy="231524"/>
            </a:xfrm>
            <a:prstGeom prst="rect">
              <a:avLst/>
            </a:prstGeom>
            <a:noFill/>
            <a:ln w="9525">
              <a:noFill/>
              <a:miter lim="800000"/>
            </a:ln>
          </p:spPr>
          <p:txBody>
            <a:bodyPr wrap="none" lIns="68543" tIns="34272" rIns="68543" bIns="34272">
              <a:spAutoFit/>
              <a:scene3d>
                <a:camera prst="orthographicFront"/>
                <a:lightRig rig="threePt" dir="t"/>
              </a:scene3d>
              <a:sp3d contourW="12700"/>
            </a:bodyPr>
            <a:lstStyle/>
            <a:p>
              <a:pPr defTabSz="914400"/>
              <a:r>
                <a:rPr lang="en-US" altLang="zh-CN" sz="1300" dirty="0">
                  <a:solidFill>
                    <a:srgbClr val="FFFFFF">
                      <a:lumMod val="50000"/>
                    </a:srgbClr>
                  </a:solidFill>
                  <a:cs typeface="+mn-ea"/>
                  <a:sym typeface="+mn-lt"/>
                </a:rPr>
                <a:t>11</a:t>
              </a:r>
              <a:r>
                <a:rPr lang="zh-CN" altLang="en-US" sz="1300" dirty="0">
                  <a:solidFill>
                    <a:srgbClr val="FFFFFF">
                      <a:lumMod val="50000"/>
                    </a:srgbClr>
                  </a:solidFill>
                  <a:cs typeface="+mn-ea"/>
                  <a:sym typeface="+mn-lt"/>
                </a:rPr>
                <a:t>月份</a:t>
              </a:r>
              <a:endParaRPr lang="zh-CN" altLang="en-US" sz="1300" dirty="0">
                <a:solidFill>
                  <a:srgbClr val="FFFFFF">
                    <a:lumMod val="50000"/>
                  </a:srgbClr>
                </a:solidFill>
                <a:cs typeface="+mn-ea"/>
                <a:sym typeface="+mn-lt"/>
              </a:endParaRPr>
            </a:p>
          </p:txBody>
        </p:sp>
        <p:sp>
          <p:nvSpPr>
            <p:cNvPr id="20" name="文本框 38"/>
            <p:cNvSpPr txBox="1">
              <a:spLocks noChangeArrowheads="1"/>
            </p:cNvSpPr>
            <p:nvPr/>
          </p:nvSpPr>
          <p:spPr bwMode="auto">
            <a:xfrm>
              <a:off x="9154959" y="5409682"/>
              <a:ext cx="573863" cy="231524"/>
            </a:xfrm>
            <a:prstGeom prst="rect">
              <a:avLst/>
            </a:prstGeom>
            <a:noFill/>
            <a:ln w="9525">
              <a:noFill/>
              <a:miter lim="800000"/>
            </a:ln>
          </p:spPr>
          <p:txBody>
            <a:bodyPr wrap="none" lIns="68543" tIns="34272" rIns="68543" bIns="34272">
              <a:spAutoFit/>
              <a:scene3d>
                <a:camera prst="orthographicFront"/>
                <a:lightRig rig="threePt" dir="t"/>
              </a:scene3d>
              <a:sp3d contourW="12700"/>
            </a:bodyPr>
            <a:lstStyle/>
            <a:p>
              <a:pPr defTabSz="914400"/>
              <a:r>
                <a:rPr lang="en-US" altLang="zh-CN" sz="1300" dirty="0">
                  <a:solidFill>
                    <a:srgbClr val="FFFFFF">
                      <a:lumMod val="50000"/>
                    </a:srgbClr>
                  </a:solidFill>
                  <a:cs typeface="+mn-ea"/>
                  <a:sym typeface="+mn-lt"/>
                </a:rPr>
                <a:t>12</a:t>
              </a:r>
              <a:r>
                <a:rPr lang="zh-CN" altLang="en-US" sz="1300" dirty="0">
                  <a:solidFill>
                    <a:srgbClr val="FFFFFF">
                      <a:lumMod val="50000"/>
                    </a:srgbClr>
                  </a:solidFill>
                  <a:cs typeface="+mn-ea"/>
                  <a:sym typeface="+mn-lt"/>
                </a:rPr>
                <a:t>月份</a:t>
              </a:r>
              <a:endParaRPr lang="zh-CN" altLang="en-US" sz="1300" dirty="0">
                <a:solidFill>
                  <a:srgbClr val="FFFFFF">
                    <a:lumMod val="50000"/>
                  </a:srgbClr>
                </a:solidFill>
                <a:cs typeface="+mn-ea"/>
                <a:sym typeface="+mn-lt"/>
              </a:endParaRPr>
            </a:p>
          </p:txBody>
        </p:sp>
        <p:sp>
          <p:nvSpPr>
            <p:cNvPr id="21" name="文本框 39"/>
            <p:cNvSpPr txBox="1">
              <a:spLocks noChangeArrowheads="1"/>
            </p:cNvSpPr>
            <p:nvPr/>
          </p:nvSpPr>
          <p:spPr bwMode="auto">
            <a:xfrm>
              <a:off x="2993824" y="4872526"/>
              <a:ext cx="979086" cy="231524"/>
            </a:xfrm>
            <a:prstGeom prst="rect">
              <a:avLst/>
            </a:prstGeom>
            <a:noFill/>
            <a:ln w="9525">
              <a:noFill/>
              <a:miter lim="800000"/>
            </a:ln>
          </p:spPr>
          <p:txBody>
            <a:bodyPr wrap="none" lIns="68543" tIns="34272" rIns="68543" bIns="34272">
              <a:spAutoFit/>
              <a:scene3d>
                <a:camera prst="orthographicFront"/>
                <a:lightRig rig="threePt" dir="t"/>
              </a:scene3d>
              <a:sp3d contourW="12700"/>
            </a:bodyPr>
            <a:lstStyle/>
            <a:p>
              <a:pPr defTabSz="914400"/>
              <a:r>
                <a:rPr lang="zh-CN" altLang="en-US" sz="1300" dirty="0">
                  <a:solidFill>
                    <a:srgbClr val="656D78">
                      <a:lumMod val="65000"/>
                      <a:lumOff val="35000"/>
                    </a:srgbClr>
                  </a:solidFill>
                  <a:cs typeface="+mn-ea"/>
                  <a:sym typeface="+mn-lt"/>
                </a:rPr>
                <a:t>添加文字内容</a:t>
              </a:r>
              <a:endParaRPr lang="zh-CN" altLang="en-US" sz="1300" dirty="0">
                <a:solidFill>
                  <a:srgbClr val="656D78">
                    <a:lumMod val="65000"/>
                    <a:lumOff val="35000"/>
                  </a:srgbClr>
                </a:solidFill>
                <a:cs typeface="+mn-ea"/>
                <a:sym typeface="+mn-lt"/>
              </a:endParaRPr>
            </a:p>
          </p:txBody>
        </p:sp>
        <p:sp>
          <p:nvSpPr>
            <p:cNvPr id="22" name="文本框 40"/>
            <p:cNvSpPr txBox="1">
              <a:spLocks noChangeArrowheads="1"/>
            </p:cNvSpPr>
            <p:nvPr/>
          </p:nvSpPr>
          <p:spPr bwMode="auto">
            <a:xfrm>
              <a:off x="2045602" y="4321698"/>
              <a:ext cx="979086" cy="231524"/>
            </a:xfrm>
            <a:prstGeom prst="rect">
              <a:avLst/>
            </a:prstGeom>
            <a:noFill/>
            <a:ln w="9525">
              <a:noFill/>
              <a:miter lim="800000"/>
            </a:ln>
          </p:spPr>
          <p:txBody>
            <a:bodyPr wrap="none" lIns="68543" tIns="34272" rIns="68543" bIns="34272">
              <a:spAutoFit/>
              <a:scene3d>
                <a:camera prst="orthographicFront"/>
                <a:lightRig rig="threePt" dir="t"/>
              </a:scene3d>
              <a:sp3d contourW="12700"/>
            </a:bodyPr>
            <a:lstStyle/>
            <a:p>
              <a:pPr defTabSz="914400"/>
              <a:r>
                <a:rPr lang="zh-CN" altLang="en-US" sz="1300" dirty="0">
                  <a:solidFill>
                    <a:srgbClr val="656D78">
                      <a:lumMod val="65000"/>
                      <a:lumOff val="35000"/>
                    </a:srgbClr>
                  </a:solidFill>
                  <a:cs typeface="+mn-ea"/>
                  <a:sym typeface="+mn-lt"/>
                </a:rPr>
                <a:t>添加文字内容</a:t>
              </a:r>
              <a:endParaRPr lang="zh-CN" altLang="en-US" sz="1300" dirty="0">
                <a:solidFill>
                  <a:srgbClr val="656D78">
                    <a:lumMod val="65000"/>
                    <a:lumOff val="35000"/>
                  </a:srgbClr>
                </a:solidFill>
                <a:cs typeface="+mn-ea"/>
                <a:sym typeface="+mn-lt"/>
              </a:endParaRPr>
            </a:p>
          </p:txBody>
        </p:sp>
        <p:sp>
          <p:nvSpPr>
            <p:cNvPr id="23" name="文本框 41"/>
            <p:cNvSpPr txBox="1">
              <a:spLocks noChangeArrowheads="1"/>
            </p:cNvSpPr>
            <p:nvPr/>
          </p:nvSpPr>
          <p:spPr bwMode="auto">
            <a:xfrm>
              <a:off x="3692913" y="3543886"/>
              <a:ext cx="979086" cy="231524"/>
            </a:xfrm>
            <a:prstGeom prst="rect">
              <a:avLst/>
            </a:prstGeom>
            <a:noFill/>
            <a:ln w="9525">
              <a:noFill/>
              <a:miter lim="800000"/>
            </a:ln>
          </p:spPr>
          <p:txBody>
            <a:bodyPr wrap="none" lIns="68543" tIns="34272" rIns="68543" bIns="34272">
              <a:spAutoFit/>
              <a:scene3d>
                <a:camera prst="orthographicFront"/>
                <a:lightRig rig="threePt" dir="t"/>
              </a:scene3d>
              <a:sp3d contourW="12700"/>
            </a:bodyPr>
            <a:lstStyle/>
            <a:p>
              <a:pPr defTabSz="914400"/>
              <a:r>
                <a:rPr lang="zh-CN" altLang="en-US" sz="1300" dirty="0">
                  <a:solidFill>
                    <a:srgbClr val="656D78">
                      <a:lumMod val="65000"/>
                      <a:lumOff val="35000"/>
                    </a:srgbClr>
                  </a:solidFill>
                  <a:cs typeface="+mn-ea"/>
                  <a:sym typeface="+mn-lt"/>
                </a:rPr>
                <a:t>添加文字内容</a:t>
              </a:r>
              <a:endParaRPr lang="zh-CN" altLang="en-US" sz="1300" dirty="0">
                <a:solidFill>
                  <a:srgbClr val="656D78">
                    <a:lumMod val="65000"/>
                    <a:lumOff val="35000"/>
                  </a:srgbClr>
                </a:solidFill>
                <a:cs typeface="+mn-ea"/>
                <a:sym typeface="+mn-lt"/>
              </a:endParaRPr>
            </a:p>
          </p:txBody>
        </p:sp>
        <p:sp>
          <p:nvSpPr>
            <p:cNvPr id="24" name="文本框 42"/>
            <p:cNvSpPr txBox="1">
              <a:spLocks noChangeArrowheads="1"/>
            </p:cNvSpPr>
            <p:nvPr/>
          </p:nvSpPr>
          <p:spPr bwMode="auto">
            <a:xfrm>
              <a:off x="4588963" y="4187402"/>
              <a:ext cx="979086" cy="231524"/>
            </a:xfrm>
            <a:prstGeom prst="rect">
              <a:avLst/>
            </a:prstGeom>
            <a:noFill/>
            <a:ln w="9525">
              <a:noFill/>
              <a:miter lim="800000"/>
            </a:ln>
          </p:spPr>
          <p:txBody>
            <a:bodyPr wrap="none" lIns="68543" tIns="34272" rIns="68543" bIns="34272">
              <a:spAutoFit/>
              <a:scene3d>
                <a:camera prst="orthographicFront"/>
                <a:lightRig rig="threePt" dir="t"/>
              </a:scene3d>
              <a:sp3d contourW="12700"/>
            </a:bodyPr>
            <a:lstStyle/>
            <a:p>
              <a:pPr defTabSz="914400"/>
              <a:r>
                <a:rPr lang="zh-CN" altLang="en-US" sz="1300" dirty="0">
                  <a:solidFill>
                    <a:srgbClr val="656D78">
                      <a:lumMod val="65000"/>
                      <a:lumOff val="35000"/>
                    </a:srgbClr>
                  </a:solidFill>
                  <a:cs typeface="+mn-ea"/>
                  <a:sym typeface="+mn-lt"/>
                </a:rPr>
                <a:t>添加文字内容</a:t>
              </a:r>
              <a:endParaRPr lang="zh-CN" altLang="en-US" sz="1300" dirty="0">
                <a:solidFill>
                  <a:srgbClr val="656D78">
                    <a:lumMod val="65000"/>
                    <a:lumOff val="35000"/>
                  </a:srgbClr>
                </a:solidFill>
                <a:cs typeface="+mn-ea"/>
                <a:sym typeface="+mn-lt"/>
              </a:endParaRPr>
            </a:p>
          </p:txBody>
        </p:sp>
        <p:sp>
          <p:nvSpPr>
            <p:cNvPr id="25" name="文本框 43"/>
            <p:cNvSpPr txBox="1">
              <a:spLocks noChangeArrowheads="1"/>
            </p:cNvSpPr>
            <p:nvPr/>
          </p:nvSpPr>
          <p:spPr bwMode="auto">
            <a:xfrm>
              <a:off x="6344478" y="4074331"/>
              <a:ext cx="979086" cy="231524"/>
            </a:xfrm>
            <a:prstGeom prst="rect">
              <a:avLst/>
            </a:prstGeom>
            <a:noFill/>
            <a:ln w="9525">
              <a:noFill/>
              <a:miter lim="800000"/>
            </a:ln>
          </p:spPr>
          <p:txBody>
            <a:bodyPr wrap="none" lIns="68543" tIns="34272" rIns="68543" bIns="34272">
              <a:spAutoFit/>
              <a:scene3d>
                <a:camera prst="orthographicFront"/>
                <a:lightRig rig="threePt" dir="t"/>
              </a:scene3d>
              <a:sp3d contourW="12700"/>
            </a:bodyPr>
            <a:lstStyle/>
            <a:p>
              <a:pPr defTabSz="914400"/>
              <a:r>
                <a:rPr lang="zh-CN" altLang="en-US" sz="1300" dirty="0">
                  <a:solidFill>
                    <a:srgbClr val="656D78">
                      <a:lumMod val="65000"/>
                      <a:lumOff val="35000"/>
                    </a:srgbClr>
                  </a:solidFill>
                  <a:cs typeface="+mn-ea"/>
                  <a:sym typeface="+mn-lt"/>
                </a:rPr>
                <a:t>添加文字内容</a:t>
              </a:r>
              <a:endParaRPr lang="zh-CN" altLang="en-US" sz="1300" dirty="0">
                <a:solidFill>
                  <a:srgbClr val="656D78">
                    <a:lumMod val="65000"/>
                    <a:lumOff val="35000"/>
                  </a:srgbClr>
                </a:solidFill>
                <a:cs typeface="+mn-ea"/>
                <a:sym typeface="+mn-lt"/>
              </a:endParaRPr>
            </a:p>
          </p:txBody>
        </p:sp>
        <p:sp>
          <p:nvSpPr>
            <p:cNvPr id="26" name="文本框 44"/>
            <p:cNvSpPr txBox="1">
              <a:spLocks noChangeArrowheads="1"/>
            </p:cNvSpPr>
            <p:nvPr/>
          </p:nvSpPr>
          <p:spPr bwMode="auto">
            <a:xfrm>
              <a:off x="7036643" y="3718379"/>
              <a:ext cx="979086" cy="231524"/>
            </a:xfrm>
            <a:prstGeom prst="rect">
              <a:avLst/>
            </a:prstGeom>
            <a:noFill/>
            <a:ln w="9525">
              <a:noFill/>
              <a:miter lim="800000"/>
            </a:ln>
          </p:spPr>
          <p:txBody>
            <a:bodyPr wrap="none" lIns="68543" tIns="34272" rIns="68543" bIns="34272">
              <a:spAutoFit/>
              <a:scene3d>
                <a:camera prst="orthographicFront"/>
                <a:lightRig rig="threePt" dir="t"/>
              </a:scene3d>
              <a:sp3d contourW="12700"/>
            </a:bodyPr>
            <a:lstStyle/>
            <a:p>
              <a:pPr defTabSz="914400"/>
              <a:r>
                <a:rPr lang="zh-CN" altLang="en-US" sz="1300" dirty="0">
                  <a:solidFill>
                    <a:srgbClr val="656D78">
                      <a:lumMod val="65000"/>
                      <a:lumOff val="35000"/>
                    </a:srgbClr>
                  </a:solidFill>
                  <a:cs typeface="+mn-ea"/>
                  <a:sym typeface="+mn-lt"/>
                </a:rPr>
                <a:t>添加文字内容</a:t>
              </a:r>
              <a:endParaRPr lang="zh-CN" altLang="en-US" sz="1300" dirty="0">
                <a:solidFill>
                  <a:srgbClr val="656D78">
                    <a:lumMod val="65000"/>
                    <a:lumOff val="35000"/>
                  </a:srgbClr>
                </a:solidFill>
                <a:cs typeface="+mn-ea"/>
                <a:sym typeface="+mn-lt"/>
              </a:endParaRPr>
            </a:p>
          </p:txBody>
        </p:sp>
        <p:sp>
          <p:nvSpPr>
            <p:cNvPr id="27" name="文本框 45"/>
            <p:cNvSpPr txBox="1">
              <a:spLocks noChangeArrowheads="1"/>
            </p:cNvSpPr>
            <p:nvPr/>
          </p:nvSpPr>
          <p:spPr bwMode="auto">
            <a:xfrm>
              <a:off x="7615768" y="3240202"/>
              <a:ext cx="979086" cy="231524"/>
            </a:xfrm>
            <a:prstGeom prst="rect">
              <a:avLst/>
            </a:prstGeom>
            <a:noFill/>
            <a:ln w="9525">
              <a:noFill/>
              <a:miter lim="800000"/>
            </a:ln>
          </p:spPr>
          <p:txBody>
            <a:bodyPr wrap="none" lIns="68543" tIns="34272" rIns="68543" bIns="34272">
              <a:spAutoFit/>
              <a:scene3d>
                <a:camera prst="orthographicFront"/>
                <a:lightRig rig="threePt" dir="t"/>
              </a:scene3d>
              <a:sp3d contourW="12700"/>
            </a:bodyPr>
            <a:lstStyle/>
            <a:p>
              <a:pPr defTabSz="914400"/>
              <a:r>
                <a:rPr lang="zh-CN" altLang="en-US" sz="1300" dirty="0">
                  <a:solidFill>
                    <a:srgbClr val="656D78">
                      <a:lumMod val="65000"/>
                      <a:lumOff val="35000"/>
                    </a:srgbClr>
                  </a:solidFill>
                  <a:cs typeface="+mn-ea"/>
                  <a:sym typeface="+mn-lt"/>
                </a:rPr>
                <a:t>添加文字内容</a:t>
              </a:r>
              <a:endParaRPr lang="zh-CN" altLang="en-US" sz="1300" dirty="0">
                <a:solidFill>
                  <a:srgbClr val="656D78">
                    <a:lumMod val="65000"/>
                    <a:lumOff val="35000"/>
                  </a:srgbClr>
                </a:solidFill>
                <a:cs typeface="+mn-ea"/>
                <a:sym typeface="+mn-lt"/>
              </a:endParaRPr>
            </a:p>
          </p:txBody>
        </p:sp>
        <p:sp>
          <p:nvSpPr>
            <p:cNvPr id="28" name="文本框 46"/>
            <p:cNvSpPr txBox="1">
              <a:spLocks noChangeArrowheads="1"/>
            </p:cNvSpPr>
            <p:nvPr/>
          </p:nvSpPr>
          <p:spPr bwMode="auto">
            <a:xfrm>
              <a:off x="8637382" y="2747242"/>
              <a:ext cx="979086" cy="231524"/>
            </a:xfrm>
            <a:prstGeom prst="rect">
              <a:avLst/>
            </a:prstGeom>
            <a:noFill/>
            <a:ln w="9525">
              <a:noFill/>
              <a:miter lim="800000"/>
            </a:ln>
          </p:spPr>
          <p:txBody>
            <a:bodyPr wrap="none" lIns="68543" tIns="34272" rIns="68543" bIns="34272">
              <a:spAutoFit/>
              <a:scene3d>
                <a:camera prst="orthographicFront"/>
                <a:lightRig rig="threePt" dir="t"/>
              </a:scene3d>
              <a:sp3d contourW="12700"/>
            </a:bodyPr>
            <a:lstStyle/>
            <a:p>
              <a:pPr defTabSz="914400"/>
              <a:r>
                <a:rPr lang="zh-CN" altLang="en-US" sz="1300" dirty="0">
                  <a:solidFill>
                    <a:srgbClr val="656D78">
                      <a:lumMod val="65000"/>
                      <a:lumOff val="35000"/>
                    </a:srgbClr>
                  </a:solidFill>
                  <a:cs typeface="+mn-ea"/>
                  <a:sym typeface="+mn-lt"/>
                </a:rPr>
                <a:t>添加文字内容</a:t>
              </a:r>
              <a:endParaRPr lang="zh-CN" altLang="en-US" sz="1300" dirty="0">
                <a:solidFill>
                  <a:srgbClr val="656D78">
                    <a:lumMod val="65000"/>
                    <a:lumOff val="35000"/>
                  </a:srgbClr>
                </a:solidFill>
                <a:cs typeface="+mn-ea"/>
                <a:sym typeface="+mn-lt"/>
              </a:endParaRPr>
            </a:p>
          </p:txBody>
        </p:sp>
        <p:cxnSp>
          <p:nvCxnSpPr>
            <p:cNvPr id="29" name="直接连接符 28"/>
            <p:cNvCxnSpPr>
              <a:stCxn id="3" idx="7"/>
              <a:endCxn id="4" idx="3"/>
            </p:cNvCxnSpPr>
            <p:nvPr/>
          </p:nvCxnSpPr>
          <p:spPr>
            <a:xfrm flipV="1">
              <a:off x="2851513" y="4511284"/>
              <a:ext cx="431400" cy="45090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4" idx="7"/>
              <a:endCxn id="5" idx="2"/>
            </p:cNvCxnSpPr>
            <p:nvPr/>
          </p:nvCxnSpPr>
          <p:spPr>
            <a:xfrm flipV="1">
              <a:off x="3448527" y="3997960"/>
              <a:ext cx="602860" cy="37002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a:stCxn id="5" idx="5"/>
              <a:endCxn id="6" idx="1"/>
            </p:cNvCxnSpPr>
            <p:nvPr/>
          </p:nvCxnSpPr>
          <p:spPr>
            <a:xfrm>
              <a:off x="4246964" y="4038910"/>
              <a:ext cx="425304" cy="4819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bwMode="auto">
            <a:xfrm rot="827460">
              <a:off x="5277747" y="4826201"/>
              <a:ext cx="216582"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scene3d>
                <a:camera prst="orthographicFront"/>
                <a:lightRig rig="threePt" dir="t"/>
              </a:scene3d>
              <a:sp3d contourW="12700"/>
            </a:bodyPr>
            <a:lstStyle/>
            <a:p>
              <a:pPr algn="ctr" defTabSz="914400">
                <a:defRPr/>
              </a:pPr>
              <a:endParaRPr lang="zh-CN" altLang="en-US" sz="1355" dirty="0">
                <a:solidFill>
                  <a:srgbClr val="656D78">
                    <a:lumMod val="65000"/>
                    <a:lumOff val="35000"/>
                  </a:srgbClr>
                </a:solidFill>
                <a:cs typeface="+mn-ea"/>
                <a:sym typeface="+mn-lt"/>
              </a:endParaRPr>
            </a:p>
          </p:txBody>
        </p:sp>
        <p:cxnSp>
          <p:nvCxnSpPr>
            <p:cNvPr id="33" name="直接连接符 32"/>
            <p:cNvCxnSpPr>
              <a:stCxn id="6" idx="5"/>
              <a:endCxn id="32" idx="2"/>
            </p:cNvCxnSpPr>
            <p:nvPr/>
          </p:nvCxnSpPr>
          <p:spPr>
            <a:xfrm>
              <a:off x="4844688" y="4655849"/>
              <a:ext cx="436181" cy="25524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stCxn id="32" idx="7"/>
              <a:endCxn id="7" idx="3"/>
            </p:cNvCxnSpPr>
            <p:nvPr/>
          </p:nvCxnSpPr>
          <p:spPr>
            <a:xfrm flipV="1">
              <a:off x="5479064" y="4295580"/>
              <a:ext cx="630368" cy="58355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a:stCxn id="7" idx="7"/>
              <a:endCxn id="8" idx="3"/>
            </p:cNvCxnSpPr>
            <p:nvPr/>
          </p:nvCxnSpPr>
          <p:spPr>
            <a:xfrm flipV="1">
              <a:off x="6277757" y="3915416"/>
              <a:ext cx="520132" cy="24097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8" idx="7"/>
              <a:endCxn id="9" idx="3"/>
            </p:cNvCxnSpPr>
            <p:nvPr/>
          </p:nvCxnSpPr>
          <p:spPr>
            <a:xfrm flipV="1">
              <a:off x="6969006" y="3434695"/>
              <a:ext cx="356822" cy="345953"/>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stCxn id="9" idx="7"/>
              <a:endCxn id="10" idx="3"/>
            </p:cNvCxnSpPr>
            <p:nvPr/>
          </p:nvCxnSpPr>
          <p:spPr>
            <a:xfrm flipV="1">
              <a:off x="7496492" y="2954952"/>
              <a:ext cx="844369" cy="34345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a:stCxn id="10" idx="7"/>
              <a:endCxn id="11" idx="3"/>
            </p:cNvCxnSpPr>
            <p:nvPr/>
          </p:nvCxnSpPr>
          <p:spPr>
            <a:xfrm flipV="1">
              <a:off x="8522511" y="2406280"/>
              <a:ext cx="725190" cy="42741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9" name="文本框 39"/>
            <p:cNvSpPr txBox="1">
              <a:spLocks noChangeArrowheads="1"/>
            </p:cNvSpPr>
            <p:nvPr/>
          </p:nvSpPr>
          <p:spPr bwMode="auto">
            <a:xfrm>
              <a:off x="5550382" y="4815387"/>
              <a:ext cx="979086" cy="231524"/>
            </a:xfrm>
            <a:prstGeom prst="rect">
              <a:avLst/>
            </a:prstGeom>
            <a:noFill/>
            <a:ln w="9525">
              <a:noFill/>
              <a:miter lim="800000"/>
            </a:ln>
          </p:spPr>
          <p:txBody>
            <a:bodyPr wrap="none" lIns="68543" tIns="34272" rIns="68543" bIns="34272">
              <a:spAutoFit/>
              <a:scene3d>
                <a:camera prst="orthographicFront"/>
                <a:lightRig rig="threePt" dir="t"/>
              </a:scene3d>
              <a:sp3d contourW="12700"/>
            </a:bodyPr>
            <a:lstStyle/>
            <a:p>
              <a:pPr defTabSz="914400"/>
              <a:r>
                <a:rPr lang="zh-CN" altLang="en-US" sz="1300" dirty="0">
                  <a:solidFill>
                    <a:srgbClr val="656D78">
                      <a:lumMod val="65000"/>
                      <a:lumOff val="35000"/>
                    </a:srgbClr>
                  </a:solidFill>
                  <a:cs typeface="+mn-ea"/>
                  <a:sym typeface="+mn-lt"/>
                </a:rPr>
                <a:t>添加文字内容</a:t>
              </a:r>
              <a:endParaRPr lang="zh-CN" altLang="en-US" sz="1300" dirty="0">
                <a:solidFill>
                  <a:srgbClr val="656D78">
                    <a:lumMod val="65000"/>
                    <a:lumOff val="35000"/>
                  </a:srgbClr>
                </a:solidFill>
                <a:cs typeface="+mn-ea"/>
                <a:sym typeface="+mn-lt"/>
              </a:endParaRPr>
            </a:p>
          </p:txBody>
        </p:sp>
        <p:sp>
          <p:nvSpPr>
            <p:cNvPr id="40" name="文本框 33"/>
            <p:cNvSpPr txBox="1">
              <a:spLocks noChangeArrowheads="1"/>
            </p:cNvSpPr>
            <p:nvPr/>
          </p:nvSpPr>
          <p:spPr bwMode="auto">
            <a:xfrm>
              <a:off x="5131491" y="5409682"/>
              <a:ext cx="489787" cy="231524"/>
            </a:xfrm>
            <a:prstGeom prst="rect">
              <a:avLst/>
            </a:prstGeom>
            <a:noFill/>
            <a:ln w="9525">
              <a:noFill/>
              <a:miter lim="800000"/>
            </a:ln>
          </p:spPr>
          <p:txBody>
            <a:bodyPr wrap="none" lIns="68543" tIns="34272" rIns="68543" bIns="34272">
              <a:spAutoFit/>
              <a:scene3d>
                <a:camera prst="orthographicFront"/>
                <a:lightRig rig="threePt" dir="t"/>
              </a:scene3d>
              <a:sp3d contourW="12700"/>
            </a:bodyPr>
            <a:lstStyle/>
            <a:p>
              <a:pPr defTabSz="914400"/>
              <a:r>
                <a:rPr lang="en-US" altLang="zh-CN" sz="1300" dirty="0">
                  <a:solidFill>
                    <a:srgbClr val="FFFFFF">
                      <a:lumMod val="50000"/>
                    </a:srgbClr>
                  </a:solidFill>
                  <a:cs typeface="+mn-ea"/>
                  <a:sym typeface="+mn-lt"/>
                </a:rPr>
                <a:t>7</a:t>
              </a:r>
              <a:r>
                <a:rPr lang="zh-CN" altLang="en-US" sz="1300" dirty="0">
                  <a:solidFill>
                    <a:srgbClr val="FFFFFF">
                      <a:lumMod val="50000"/>
                    </a:srgbClr>
                  </a:solidFill>
                  <a:cs typeface="+mn-ea"/>
                  <a:sym typeface="+mn-lt"/>
                </a:rPr>
                <a:t>月份</a:t>
              </a:r>
              <a:endParaRPr lang="zh-CN" altLang="en-US" sz="1300" dirty="0">
                <a:solidFill>
                  <a:srgbClr val="FFFFFF">
                    <a:lumMod val="50000"/>
                  </a:srgbClr>
                </a:solidFill>
                <a:cs typeface="+mn-ea"/>
                <a:sym typeface="+mn-lt"/>
              </a:endParaRPr>
            </a:p>
          </p:txBody>
        </p:sp>
        <p:sp>
          <p:nvSpPr>
            <p:cNvPr id="41" name="文本框 46"/>
            <p:cNvSpPr txBox="1">
              <a:spLocks noChangeArrowheads="1"/>
            </p:cNvSpPr>
            <p:nvPr/>
          </p:nvSpPr>
          <p:spPr bwMode="auto">
            <a:xfrm>
              <a:off x="8776157" y="1955154"/>
              <a:ext cx="979086" cy="231524"/>
            </a:xfrm>
            <a:prstGeom prst="rect">
              <a:avLst/>
            </a:prstGeom>
            <a:noFill/>
            <a:ln w="9525">
              <a:noFill/>
              <a:miter lim="800000"/>
            </a:ln>
          </p:spPr>
          <p:txBody>
            <a:bodyPr wrap="none" lIns="68543" tIns="34272" rIns="68543" bIns="34272">
              <a:spAutoFit/>
              <a:scene3d>
                <a:camera prst="orthographicFront"/>
                <a:lightRig rig="threePt" dir="t"/>
              </a:scene3d>
              <a:sp3d contourW="12700"/>
            </a:bodyPr>
            <a:lstStyle/>
            <a:p>
              <a:pPr defTabSz="914400"/>
              <a:r>
                <a:rPr lang="zh-CN" altLang="en-US" sz="1300" dirty="0">
                  <a:solidFill>
                    <a:srgbClr val="656D78">
                      <a:lumMod val="65000"/>
                      <a:lumOff val="35000"/>
                    </a:srgbClr>
                  </a:solidFill>
                  <a:cs typeface="+mn-ea"/>
                  <a:sym typeface="+mn-lt"/>
                </a:rPr>
                <a:t>添加文字内容</a:t>
              </a:r>
              <a:endParaRPr lang="zh-CN" altLang="en-US" sz="1300" dirty="0">
                <a:solidFill>
                  <a:srgbClr val="656D78">
                    <a:lumMod val="65000"/>
                    <a:lumOff val="35000"/>
                  </a:srgbClr>
                </a:solidFill>
                <a:cs typeface="+mn-ea"/>
                <a:sym typeface="+mn-lt"/>
              </a:endParaRPr>
            </a:p>
          </p:txBody>
        </p:sp>
        <p:grpSp>
          <p:nvGrpSpPr>
            <p:cNvPr id="42" name="组合 41"/>
            <p:cNvGrpSpPr/>
            <p:nvPr/>
          </p:nvGrpSpPr>
          <p:grpSpPr>
            <a:xfrm>
              <a:off x="2092444" y="5275574"/>
              <a:ext cx="8053955" cy="76668"/>
              <a:chOff x="738746" y="5964849"/>
              <a:chExt cx="10744200" cy="102248"/>
            </a:xfrm>
          </p:grpSpPr>
          <p:cxnSp>
            <p:nvCxnSpPr>
              <p:cNvPr id="43" name="直接连接符 42"/>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grpSp>
        <p:nvGrpSpPr>
          <p:cNvPr id="54" name="组合 53"/>
          <p:cNvGrpSpPr/>
          <p:nvPr/>
        </p:nvGrpSpPr>
        <p:grpSpPr>
          <a:xfrm>
            <a:off x="1726197" y="1868718"/>
            <a:ext cx="3439409" cy="1193935"/>
            <a:chOff x="6736921" y="2180774"/>
            <a:chExt cx="3439409" cy="1193932"/>
          </a:xfrm>
        </p:grpSpPr>
        <p:sp>
          <p:nvSpPr>
            <p:cNvPr id="55" name="TextBox 11"/>
            <p:cNvSpPr txBox="1"/>
            <p:nvPr/>
          </p:nvSpPr>
          <p:spPr>
            <a:xfrm>
              <a:off x="6736921" y="2520885"/>
              <a:ext cx="3439409" cy="853821"/>
            </a:xfrm>
            <a:prstGeom prst="rect">
              <a:avLst/>
            </a:prstGeom>
            <a:noFill/>
          </p:spPr>
          <p:txBody>
            <a:bodyPr wrap="square" lIns="0" tIns="0" rIns="0" bIns="0" rtlCol="0">
              <a:spAutoFit/>
              <a:scene3d>
                <a:camera prst="orthographicFront"/>
                <a:lightRig rig="threePt" dir="t"/>
              </a:scene3d>
              <a:sp3d contourW="12700"/>
            </a:bodyPr>
            <a:lstStyle/>
            <a:p>
              <a:pPr algn="just" defTabSz="914400">
                <a:lnSpc>
                  <a:spcPct val="130000"/>
                </a:lnSpc>
              </a:pPr>
              <a:r>
                <a:rPr lang="zh-CN" altLang="en-US" sz="1065" dirty="0">
                  <a:solidFill>
                    <a:srgbClr val="656D78">
                      <a:lumMod val="65000"/>
                      <a:lumOff val="35000"/>
                    </a:srgbClr>
                  </a:solidFill>
                  <a:cs typeface="+mn-ea"/>
                  <a:sym typeface="+mn-lt"/>
                </a:rPr>
                <a:t>您的内容打在这里，或者通过复制您的文本后，在此框中选择粘贴，并选择只保留文字。您的内容打在这里，或者通过通过复制您的文本。您的内容打在这里，或者通过复制您的文本后，在此框中选择粘贴</a:t>
              </a:r>
              <a:endParaRPr lang="en-US" altLang="zh-CN" sz="1065" dirty="0">
                <a:solidFill>
                  <a:srgbClr val="656D78">
                    <a:lumMod val="65000"/>
                    <a:lumOff val="35000"/>
                  </a:srgbClr>
                </a:solidFill>
                <a:cs typeface="+mn-ea"/>
                <a:sym typeface="+mn-lt"/>
              </a:endParaRPr>
            </a:p>
          </p:txBody>
        </p:sp>
        <p:sp>
          <p:nvSpPr>
            <p:cNvPr id="56" name="TextBox 11"/>
            <p:cNvSpPr txBox="1"/>
            <p:nvPr/>
          </p:nvSpPr>
          <p:spPr>
            <a:xfrm>
              <a:off x="6736921" y="2180774"/>
              <a:ext cx="2449034" cy="215443"/>
            </a:xfrm>
            <a:prstGeom prst="rect">
              <a:avLst/>
            </a:prstGeom>
            <a:noFill/>
          </p:spPr>
          <p:txBody>
            <a:bodyPr wrap="square" lIns="0" tIns="0" rIns="0" bIns="0" rtlCol="0">
              <a:spAutoFit/>
              <a:scene3d>
                <a:camera prst="orthographicFront"/>
                <a:lightRig rig="threePt" dir="t"/>
              </a:scene3d>
              <a:sp3d contourW="12700"/>
            </a:bodyPr>
            <a:lstStyle/>
            <a:p>
              <a:pPr defTabSz="457200">
                <a:buClr>
                  <a:srgbClr val="151314"/>
                </a:buClr>
                <a:buSzPct val="25000"/>
              </a:pPr>
              <a:r>
                <a:rPr lang="zh-CN" altLang="en-US" sz="1400" b="1" kern="0" dirty="0">
                  <a:solidFill>
                    <a:srgbClr val="24313A"/>
                  </a:solidFill>
                  <a:cs typeface="+mn-ea"/>
                  <a:sym typeface="+mn-lt"/>
                </a:rPr>
                <a:t>工作计划情况</a:t>
              </a:r>
              <a:endParaRPr lang="zh-CN" altLang="en-US" sz="1400" b="1" kern="0" dirty="0">
                <a:solidFill>
                  <a:srgbClr val="24313A"/>
                </a:solidFill>
                <a:cs typeface="+mn-ea"/>
                <a:sym typeface="+mn-lt"/>
              </a:endParaRPr>
            </a:p>
          </p:txBody>
        </p:sp>
      </p:grpSp>
      <p:sp>
        <p:nvSpPr>
          <p:cNvPr id="57" name="文本框 56"/>
          <p:cNvSpPr txBox="1"/>
          <p:nvPr/>
        </p:nvSpPr>
        <p:spPr>
          <a:xfrm>
            <a:off x="1649205" y="356964"/>
            <a:ext cx="3155114" cy="646331"/>
          </a:xfrm>
          <a:prstGeom prst="rect">
            <a:avLst/>
          </a:prstGeom>
          <a:noFill/>
        </p:spPr>
        <p:txBody>
          <a:bodyPr wrap="square">
            <a:spAutoFit/>
          </a:bodyPr>
          <a:lstStyle/>
          <a:p>
            <a:pPr algn="dist"/>
            <a:r>
              <a:rPr lang="zh-CN" altLang="en-US" sz="3600" dirty="0">
                <a:solidFill>
                  <a:srgbClr val="2B295E"/>
                </a:solidFill>
                <a:cs typeface="+mn-ea"/>
                <a:sym typeface="+mn-lt"/>
              </a:rPr>
              <a:t>明年工作计划</a:t>
            </a:r>
            <a:endParaRPr lang="zh-CN" altLang="en-US" sz="3600" dirty="0">
              <a:solidFill>
                <a:srgbClr val="2B295E"/>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1000"/>
                                        <p:tgtEl>
                                          <p:spTgt spid="54"/>
                                        </p:tgtEl>
                                      </p:cBhvr>
                                    </p:animEffect>
                                    <p:anim calcmode="lin" valueType="num">
                                      <p:cBhvr>
                                        <p:cTn id="12" dur="1000" fill="hold"/>
                                        <p:tgtEl>
                                          <p:spTgt spid="54"/>
                                        </p:tgtEl>
                                        <p:attrNameLst>
                                          <p:attrName>ppt_x</p:attrName>
                                        </p:attrNameLst>
                                      </p:cBhvr>
                                      <p:tavLst>
                                        <p:tav tm="0">
                                          <p:val>
                                            <p:strVal val="#ppt_x"/>
                                          </p:val>
                                        </p:tav>
                                        <p:tav tm="100000">
                                          <p:val>
                                            <p:strVal val="#ppt_x"/>
                                          </p:val>
                                        </p:tav>
                                      </p:tavLst>
                                    </p:anim>
                                    <p:anim calcmode="lin" valueType="num">
                                      <p:cBhvr>
                                        <p:cTn id="13" dur="1000" fill="hold"/>
                                        <p:tgtEl>
                                          <p:spTgt spid="54"/>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fade">
                                      <p:cBhvr>
                                        <p:cTn id="16" dur="1000"/>
                                        <p:tgtEl>
                                          <p:spTgt spid="57"/>
                                        </p:tgtEl>
                                      </p:cBhvr>
                                    </p:animEffect>
                                    <p:anim calcmode="lin" valueType="num">
                                      <p:cBhvr>
                                        <p:cTn id="17" dur="1000" fill="hold"/>
                                        <p:tgtEl>
                                          <p:spTgt spid="57"/>
                                        </p:tgtEl>
                                        <p:attrNameLst>
                                          <p:attrName>ppt_x</p:attrName>
                                        </p:attrNameLst>
                                      </p:cBhvr>
                                      <p:tavLst>
                                        <p:tav tm="0">
                                          <p:val>
                                            <p:strVal val="#ppt_x"/>
                                          </p:val>
                                        </p:tav>
                                        <p:tav tm="100000">
                                          <p:val>
                                            <p:strVal val="#ppt_x"/>
                                          </p:val>
                                        </p:tav>
                                      </p:tavLst>
                                    </p:anim>
                                    <p:anim calcmode="lin" valueType="num">
                                      <p:cBhvr>
                                        <p:cTn id="18"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形 2"/>
          <p:cNvPicPr>
            <a:picLocks noChangeAspect="1"/>
          </p:cNvPicPr>
          <p:nvPr/>
        </p:nvPicPr>
        <p:blipFill>
          <a:blip r:embed="rId1" cstate="screen"/>
          <a:stretch>
            <a:fillRect/>
          </a:stretch>
        </p:blipFill>
        <p:spPr>
          <a:xfrm>
            <a:off x="-138245" y="5072127"/>
            <a:ext cx="7100763" cy="1886418"/>
          </a:xfrm>
          <a:prstGeom prst="rect">
            <a:avLst/>
          </a:prstGeom>
        </p:spPr>
      </p:pic>
      <p:pic>
        <p:nvPicPr>
          <p:cNvPr id="6" name="图形 5"/>
          <p:cNvPicPr>
            <a:picLocks noChangeAspect="1"/>
          </p:cNvPicPr>
          <p:nvPr/>
        </p:nvPicPr>
        <p:blipFill>
          <a:blip r:embed="rId2" cstate="screen"/>
          <a:stretch>
            <a:fillRect/>
          </a:stretch>
        </p:blipFill>
        <p:spPr>
          <a:xfrm>
            <a:off x="4129939" y="-133224"/>
            <a:ext cx="8158952" cy="3151444"/>
          </a:xfrm>
          <a:prstGeom prst="rect">
            <a:avLst/>
          </a:prstGeom>
        </p:spPr>
      </p:pic>
      <p:pic>
        <p:nvPicPr>
          <p:cNvPr id="10" name="图形 9"/>
          <p:cNvPicPr>
            <a:picLocks noChangeAspect="1"/>
          </p:cNvPicPr>
          <p:nvPr/>
        </p:nvPicPr>
        <p:blipFill>
          <a:blip r:embed="rId3" cstate="screen"/>
          <a:srcRect/>
          <a:stretch>
            <a:fillRect/>
          </a:stretch>
        </p:blipFill>
        <p:spPr>
          <a:xfrm>
            <a:off x="5539547" y="1442498"/>
            <a:ext cx="6780791" cy="4237995"/>
          </a:xfrm>
          <a:prstGeom prst="rect">
            <a:avLst/>
          </a:prstGeom>
        </p:spPr>
      </p:pic>
      <p:grpSp>
        <p:nvGrpSpPr>
          <p:cNvPr id="45" name="图形 38"/>
          <p:cNvGrpSpPr/>
          <p:nvPr/>
        </p:nvGrpSpPr>
        <p:grpSpPr>
          <a:xfrm>
            <a:off x="817974" y="4943471"/>
            <a:ext cx="1984967" cy="420682"/>
            <a:chOff x="1415502" y="4873478"/>
            <a:chExt cx="1984967" cy="420682"/>
          </a:xfrm>
        </p:grpSpPr>
        <p:sp>
          <p:nvSpPr>
            <p:cNvPr id="46" name="任意多边形: 形状 45"/>
            <p:cNvSpPr/>
            <p:nvPr/>
          </p:nvSpPr>
          <p:spPr>
            <a:xfrm>
              <a:off x="1415502" y="4873478"/>
              <a:ext cx="1984967" cy="420682"/>
            </a:xfrm>
            <a:custGeom>
              <a:avLst/>
              <a:gdLst>
                <a:gd name="connsiteX0" fmla="*/ 210341 w 1984967"/>
                <a:gd name="connsiteY0" fmla="*/ 420682 h 420682"/>
                <a:gd name="connsiteX1" fmla="*/ 1774626 w 1984967"/>
                <a:gd name="connsiteY1" fmla="*/ 420682 h 420682"/>
                <a:gd name="connsiteX2" fmla="*/ 1984967 w 1984967"/>
                <a:gd name="connsiteY2" fmla="*/ 210341 h 420682"/>
                <a:gd name="connsiteX3" fmla="*/ 1984967 w 1984967"/>
                <a:gd name="connsiteY3" fmla="*/ 210341 h 420682"/>
                <a:gd name="connsiteX4" fmla="*/ 1774626 w 1984967"/>
                <a:gd name="connsiteY4" fmla="*/ 0 h 420682"/>
                <a:gd name="connsiteX5" fmla="*/ 210341 w 1984967"/>
                <a:gd name="connsiteY5" fmla="*/ 0 h 420682"/>
                <a:gd name="connsiteX6" fmla="*/ 0 w 1984967"/>
                <a:gd name="connsiteY6" fmla="*/ 210341 h 420682"/>
                <a:gd name="connsiteX7" fmla="*/ 0 w 1984967"/>
                <a:gd name="connsiteY7" fmla="*/ 210341 h 420682"/>
                <a:gd name="connsiteX8" fmla="*/ 210341 w 1984967"/>
                <a:gd name="connsiteY8" fmla="*/ 420682 h 420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84967" h="420682">
                  <a:moveTo>
                    <a:pt x="210341" y="420682"/>
                  </a:moveTo>
                  <a:lnTo>
                    <a:pt x="1774626" y="420682"/>
                  </a:lnTo>
                  <a:cubicBezTo>
                    <a:pt x="1891029" y="420682"/>
                    <a:pt x="1984967" y="326744"/>
                    <a:pt x="1984967" y="210341"/>
                  </a:cubicBezTo>
                  <a:lnTo>
                    <a:pt x="1984967" y="210341"/>
                  </a:lnTo>
                  <a:cubicBezTo>
                    <a:pt x="1984967" y="93939"/>
                    <a:pt x="1891029" y="0"/>
                    <a:pt x="1774626" y="0"/>
                  </a:cubicBezTo>
                  <a:lnTo>
                    <a:pt x="210341" y="0"/>
                  </a:lnTo>
                  <a:cubicBezTo>
                    <a:pt x="93939" y="0"/>
                    <a:pt x="0" y="93939"/>
                    <a:pt x="0" y="210341"/>
                  </a:cubicBezTo>
                  <a:lnTo>
                    <a:pt x="0" y="210341"/>
                  </a:lnTo>
                  <a:cubicBezTo>
                    <a:pt x="0" y="326744"/>
                    <a:pt x="93939" y="420682"/>
                    <a:pt x="210341" y="420682"/>
                  </a:cubicBezTo>
                  <a:close/>
                </a:path>
              </a:pathLst>
            </a:custGeom>
            <a:solidFill>
              <a:srgbClr val="E48700"/>
            </a:solidFill>
            <a:ln w="20327" cap="flat">
              <a:noFill/>
              <a:prstDash val="solid"/>
              <a:miter/>
            </a:ln>
          </p:spPr>
          <p:txBody>
            <a:bodyPr rtlCol="0" anchor="ctr"/>
            <a:lstStyle/>
            <a:p>
              <a:endParaRPr lang="zh-CN" altLang="en-US">
                <a:cs typeface="+mn-ea"/>
                <a:sym typeface="+mn-lt"/>
              </a:endParaRPr>
            </a:p>
          </p:txBody>
        </p:sp>
        <p:sp>
          <p:nvSpPr>
            <p:cNvPr id="47" name="文本框 46"/>
            <p:cNvSpPr txBox="1"/>
            <p:nvPr/>
          </p:nvSpPr>
          <p:spPr>
            <a:xfrm>
              <a:off x="1741715" y="4916646"/>
              <a:ext cx="1239690" cy="337185"/>
            </a:xfrm>
            <a:prstGeom prst="rect">
              <a:avLst/>
            </a:prstGeom>
            <a:noFill/>
          </p:spPr>
          <p:txBody>
            <a:bodyPr wrap="square" rtlCol="0">
              <a:spAutoFit/>
            </a:bodyPr>
            <a:lstStyle/>
            <a:p>
              <a:pPr algn="dist"/>
              <a:r>
                <a:rPr lang="zh-CN" altLang="en-US" sz="1600" b="1" spc="161" baseline="0" dirty="0">
                  <a:solidFill>
                    <a:srgbClr val="FFFFFF"/>
                  </a:solidFill>
                  <a:cs typeface="+mn-ea"/>
                  <a:sym typeface="+mn-lt"/>
                  <a:rtl val="0"/>
                </a:rPr>
                <a:t>汇报人</a:t>
              </a:r>
              <a:endParaRPr lang="zh-CN" altLang="en-US" sz="1600" b="1" spc="161" baseline="0" dirty="0">
                <a:solidFill>
                  <a:srgbClr val="FFFFFF"/>
                </a:solidFill>
                <a:cs typeface="+mn-ea"/>
                <a:sym typeface="+mn-lt"/>
                <a:rtl val="0"/>
              </a:endParaRPr>
            </a:p>
          </p:txBody>
        </p:sp>
        <p:sp>
          <p:nvSpPr>
            <p:cNvPr id="48" name="任意多边形: 形状 47"/>
            <p:cNvSpPr/>
            <p:nvPr/>
          </p:nvSpPr>
          <p:spPr>
            <a:xfrm>
              <a:off x="3098231" y="5002133"/>
              <a:ext cx="83728" cy="163371"/>
            </a:xfrm>
            <a:custGeom>
              <a:avLst/>
              <a:gdLst>
                <a:gd name="connsiteX0" fmla="*/ 0 w 83728"/>
                <a:gd name="connsiteY0" fmla="*/ 0 h 163371"/>
                <a:gd name="connsiteX1" fmla="*/ 83728 w 83728"/>
                <a:gd name="connsiteY1" fmla="*/ 81686 h 163371"/>
                <a:gd name="connsiteX2" fmla="*/ 0 w 83728"/>
                <a:gd name="connsiteY2" fmla="*/ 163372 h 163371"/>
              </a:gdLst>
              <a:ahLst/>
              <a:cxnLst>
                <a:cxn ang="0">
                  <a:pos x="connsiteX0" y="connsiteY0"/>
                </a:cxn>
                <a:cxn ang="0">
                  <a:pos x="connsiteX1" y="connsiteY1"/>
                </a:cxn>
                <a:cxn ang="0">
                  <a:pos x="connsiteX2" y="connsiteY2"/>
                </a:cxn>
              </a:cxnLst>
              <a:rect l="l" t="t" r="r" b="b"/>
              <a:pathLst>
                <a:path w="83728" h="163371">
                  <a:moveTo>
                    <a:pt x="0" y="0"/>
                  </a:moveTo>
                  <a:lnTo>
                    <a:pt x="83728" y="81686"/>
                  </a:lnTo>
                  <a:lnTo>
                    <a:pt x="0" y="163372"/>
                  </a:lnTo>
                </a:path>
              </a:pathLst>
            </a:custGeom>
            <a:noFill/>
            <a:ln w="20327" cap="flat">
              <a:solidFill>
                <a:srgbClr val="FFFFFF"/>
              </a:solidFill>
              <a:prstDash val="solid"/>
              <a:miter/>
            </a:ln>
          </p:spPr>
          <p:txBody>
            <a:bodyPr rtlCol="0" anchor="ctr"/>
            <a:lstStyle/>
            <a:p>
              <a:endParaRPr lang="zh-CN" altLang="en-US">
                <a:cs typeface="+mn-ea"/>
                <a:sym typeface="+mn-lt"/>
              </a:endParaRPr>
            </a:p>
          </p:txBody>
        </p:sp>
      </p:grpSp>
      <p:grpSp>
        <p:nvGrpSpPr>
          <p:cNvPr id="51" name="图形 49"/>
          <p:cNvGrpSpPr/>
          <p:nvPr/>
        </p:nvGrpSpPr>
        <p:grpSpPr>
          <a:xfrm>
            <a:off x="864923" y="545525"/>
            <a:ext cx="2380974" cy="415633"/>
            <a:chOff x="864923" y="545525"/>
            <a:chExt cx="2380974" cy="415633"/>
          </a:xfrm>
        </p:grpSpPr>
        <p:grpSp>
          <p:nvGrpSpPr>
            <p:cNvPr id="52" name="图形 49"/>
            <p:cNvGrpSpPr/>
            <p:nvPr/>
          </p:nvGrpSpPr>
          <p:grpSpPr>
            <a:xfrm>
              <a:off x="864923" y="545525"/>
              <a:ext cx="634681" cy="415194"/>
              <a:chOff x="864923" y="545525"/>
              <a:chExt cx="634681" cy="415194"/>
            </a:xfrm>
            <a:solidFill>
              <a:srgbClr val="79D296"/>
            </a:solidFill>
          </p:grpSpPr>
          <p:sp>
            <p:nvSpPr>
              <p:cNvPr id="53" name="任意多边形: 形状 52"/>
              <p:cNvSpPr/>
              <p:nvPr/>
            </p:nvSpPr>
            <p:spPr>
              <a:xfrm>
                <a:off x="864923" y="545525"/>
                <a:ext cx="417023" cy="415194"/>
              </a:xfrm>
              <a:custGeom>
                <a:avLst/>
                <a:gdLst>
                  <a:gd name="connsiteX0" fmla="*/ 208512 w 417023"/>
                  <a:gd name="connsiteY0" fmla="*/ 415195 h 415194"/>
                  <a:gd name="connsiteX1" fmla="*/ 0 w 417023"/>
                  <a:gd name="connsiteY1" fmla="*/ 208512 h 415194"/>
                  <a:gd name="connsiteX2" fmla="*/ 208512 w 417023"/>
                  <a:gd name="connsiteY2" fmla="*/ 0 h 415194"/>
                  <a:gd name="connsiteX3" fmla="*/ 417024 w 417023"/>
                  <a:gd name="connsiteY3" fmla="*/ 208512 h 415194"/>
                  <a:gd name="connsiteX4" fmla="*/ 208512 w 417023"/>
                  <a:gd name="connsiteY4" fmla="*/ 415195 h 415194"/>
                  <a:gd name="connsiteX5" fmla="*/ 208512 w 417023"/>
                  <a:gd name="connsiteY5" fmla="*/ 45726 h 415194"/>
                  <a:gd name="connsiteX6" fmla="*/ 45726 w 417023"/>
                  <a:gd name="connsiteY6" fmla="*/ 208512 h 415194"/>
                  <a:gd name="connsiteX7" fmla="*/ 208512 w 417023"/>
                  <a:gd name="connsiteY7" fmla="*/ 371298 h 415194"/>
                  <a:gd name="connsiteX8" fmla="*/ 371298 w 417023"/>
                  <a:gd name="connsiteY8" fmla="*/ 208512 h 415194"/>
                  <a:gd name="connsiteX9" fmla="*/ 208512 w 417023"/>
                  <a:gd name="connsiteY9" fmla="*/ 45726 h 415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023" h="415194">
                    <a:moveTo>
                      <a:pt x="208512" y="415195"/>
                    </a:moveTo>
                    <a:cubicBezTo>
                      <a:pt x="93282" y="415195"/>
                      <a:pt x="0" y="321913"/>
                      <a:pt x="0" y="208512"/>
                    </a:cubicBezTo>
                    <a:cubicBezTo>
                      <a:pt x="0" y="93282"/>
                      <a:pt x="93282" y="0"/>
                      <a:pt x="208512" y="0"/>
                    </a:cubicBezTo>
                    <a:cubicBezTo>
                      <a:pt x="323742" y="0"/>
                      <a:pt x="417024" y="93282"/>
                      <a:pt x="417024" y="208512"/>
                    </a:cubicBezTo>
                    <a:cubicBezTo>
                      <a:pt x="415195" y="321913"/>
                      <a:pt x="321913" y="415195"/>
                      <a:pt x="208512" y="415195"/>
                    </a:cubicBezTo>
                    <a:close/>
                    <a:moveTo>
                      <a:pt x="208512" y="45726"/>
                    </a:moveTo>
                    <a:cubicBezTo>
                      <a:pt x="118888" y="45726"/>
                      <a:pt x="45726" y="118888"/>
                      <a:pt x="45726" y="208512"/>
                    </a:cubicBezTo>
                    <a:cubicBezTo>
                      <a:pt x="45726" y="298136"/>
                      <a:pt x="118888" y="371298"/>
                      <a:pt x="208512" y="371298"/>
                    </a:cubicBezTo>
                    <a:cubicBezTo>
                      <a:pt x="298135" y="371298"/>
                      <a:pt x="371298" y="298136"/>
                      <a:pt x="371298" y="208512"/>
                    </a:cubicBezTo>
                    <a:cubicBezTo>
                      <a:pt x="371298" y="118888"/>
                      <a:pt x="298135" y="45726"/>
                      <a:pt x="208512" y="45726"/>
                    </a:cubicBezTo>
                    <a:close/>
                  </a:path>
                </a:pathLst>
              </a:custGeom>
              <a:solidFill>
                <a:srgbClr val="79D296"/>
              </a:solidFill>
              <a:ln w="18210" cap="flat">
                <a:noFill/>
                <a:prstDash val="solid"/>
                <a:miter/>
              </a:ln>
            </p:spPr>
            <p:txBody>
              <a:bodyPr rtlCol="0" anchor="ctr"/>
              <a:lstStyle/>
              <a:p>
                <a:endParaRPr lang="zh-CN" altLang="en-US">
                  <a:cs typeface="+mn-ea"/>
                  <a:sym typeface="+mn-lt"/>
                </a:endParaRPr>
              </a:p>
            </p:txBody>
          </p:sp>
          <p:sp>
            <p:nvSpPr>
              <p:cNvPr id="54" name="任意多边形: 形状 53"/>
              <p:cNvSpPr/>
              <p:nvPr/>
            </p:nvSpPr>
            <p:spPr>
              <a:xfrm>
                <a:off x="1082580" y="545525"/>
                <a:ext cx="417023" cy="415194"/>
              </a:xfrm>
              <a:custGeom>
                <a:avLst/>
                <a:gdLst>
                  <a:gd name="connsiteX0" fmla="*/ 208512 w 417023"/>
                  <a:gd name="connsiteY0" fmla="*/ 415195 h 415194"/>
                  <a:gd name="connsiteX1" fmla="*/ 0 w 417023"/>
                  <a:gd name="connsiteY1" fmla="*/ 206683 h 415194"/>
                  <a:gd name="connsiteX2" fmla="*/ 208512 w 417023"/>
                  <a:gd name="connsiteY2" fmla="*/ 0 h 415194"/>
                  <a:gd name="connsiteX3" fmla="*/ 417024 w 417023"/>
                  <a:gd name="connsiteY3" fmla="*/ 208512 h 415194"/>
                  <a:gd name="connsiteX4" fmla="*/ 208512 w 417023"/>
                  <a:gd name="connsiteY4" fmla="*/ 415195 h 415194"/>
                  <a:gd name="connsiteX5" fmla="*/ 208512 w 417023"/>
                  <a:gd name="connsiteY5" fmla="*/ 45726 h 415194"/>
                  <a:gd name="connsiteX6" fmla="*/ 45726 w 417023"/>
                  <a:gd name="connsiteY6" fmla="*/ 208512 h 415194"/>
                  <a:gd name="connsiteX7" fmla="*/ 208512 w 417023"/>
                  <a:gd name="connsiteY7" fmla="*/ 371298 h 415194"/>
                  <a:gd name="connsiteX8" fmla="*/ 371298 w 417023"/>
                  <a:gd name="connsiteY8" fmla="*/ 208512 h 415194"/>
                  <a:gd name="connsiteX9" fmla="*/ 208512 w 417023"/>
                  <a:gd name="connsiteY9" fmla="*/ 45726 h 415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023" h="415194">
                    <a:moveTo>
                      <a:pt x="208512" y="415195"/>
                    </a:moveTo>
                    <a:cubicBezTo>
                      <a:pt x="93282" y="415195"/>
                      <a:pt x="0" y="321913"/>
                      <a:pt x="0" y="206683"/>
                    </a:cubicBezTo>
                    <a:cubicBezTo>
                      <a:pt x="0" y="93282"/>
                      <a:pt x="93282" y="0"/>
                      <a:pt x="208512" y="0"/>
                    </a:cubicBezTo>
                    <a:cubicBezTo>
                      <a:pt x="323742" y="0"/>
                      <a:pt x="417024" y="93282"/>
                      <a:pt x="417024" y="208512"/>
                    </a:cubicBezTo>
                    <a:cubicBezTo>
                      <a:pt x="417024" y="321913"/>
                      <a:pt x="323742" y="415195"/>
                      <a:pt x="208512" y="415195"/>
                    </a:cubicBezTo>
                    <a:close/>
                    <a:moveTo>
                      <a:pt x="208512" y="45726"/>
                    </a:moveTo>
                    <a:cubicBezTo>
                      <a:pt x="118888" y="45726"/>
                      <a:pt x="45726" y="118888"/>
                      <a:pt x="45726" y="208512"/>
                    </a:cubicBezTo>
                    <a:cubicBezTo>
                      <a:pt x="45726" y="298136"/>
                      <a:pt x="118888" y="371298"/>
                      <a:pt x="208512" y="371298"/>
                    </a:cubicBezTo>
                    <a:cubicBezTo>
                      <a:pt x="298136" y="371298"/>
                      <a:pt x="371298" y="298136"/>
                      <a:pt x="371298" y="208512"/>
                    </a:cubicBezTo>
                    <a:cubicBezTo>
                      <a:pt x="371298" y="118888"/>
                      <a:pt x="298136" y="45726"/>
                      <a:pt x="208512" y="45726"/>
                    </a:cubicBezTo>
                    <a:close/>
                  </a:path>
                </a:pathLst>
              </a:custGeom>
              <a:solidFill>
                <a:srgbClr val="79D296"/>
              </a:solidFill>
              <a:ln w="18210" cap="flat">
                <a:noFill/>
                <a:prstDash val="solid"/>
                <a:miter/>
              </a:ln>
            </p:spPr>
            <p:txBody>
              <a:bodyPr rtlCol="0" anchor="ctr"/>
              <a:lstStyle/>
              <a:p>
                <a:endParaRPr lang="zh-CN" altLang="en-US">
                  <a:cs typeface="+mn-ea"/>
                  <a:sym typeface="+mn-lt"/>
                </a:endParaRPr>
              </a:p>
            </p:txBody>
          </p:sp>
        </p:grpSp>
        <p:sp>
          <p:nvSpPr>
            <p:cNvPr id="55" name="文本框 54"/>
            <p:cNvSpPr txBox="1"/>
            <p:nvPr/>
          </p:nvSpPr>
          <p:spPr>
            <a:xfrm>
              <a:off x="1522360" y="580733"/>
              <a:ext cx="944489" cy="380425"/>
            </a:xfrm>
            <a:prstGeom prst="rect">
              <a:avLst/>
            </a:prstGeom>
            <a:noFill/>
          </p:spPr>
          <p:txBody>
            <a:bodyPr wrap="none" rtlCol="0">
              <a:spAutoFit/>
            </a:bodyPr>
            <a:lstStyle/>
            <a:p>
              <a:pPr algn="l"/>
              <a:r>
                <a:rPr lang="zh-CN" altLang="en-US" sz="1870" spc="0" baseline="0">
                  <a:solidFill>
                    <a:srgbClr val="6CC1AA"/>
                  </a:solidFill>
                  <a:cs typeface="+mn-ea"/>
                  <a:sym typeface="+mn-lt"/>
                  <a:rtl val="0"/>
                </a:rPr>
                <a:t>YOUR </a:t>
              </a:r>
              <a:endParaRPr lang="zh-CN" altLang="en-US" sz="1870" spc="0" baseline="0">
                <a:solidFill>
                  <a:srgbClr val="6CC1AA"/>
                </a:solidFill>
                <a:cs typeface="+mn-ea"/>
                <a:sym typeface="+mn-lt"/>
                <a:rtl val="0"/>
              </a:endParaRPr>
            </a:p>
          </p:txBody>
        </p:sp>
        <p:sp>
          <p:nvSpPr>
            <p:cNvPr id="56" name="文本框 55"/>
            <p:cNvSpPr txBox="1"/>
            <p:nvPr/>
          </p:nvSpPr>
          <p:spPr>
            <a:xfrm>
              <a:off x="2370336" y="580733"/>
              <a:ext cx="875561" cy="380425"/>
            </a:xfrm>
            <a:prstGeom prst="rect">
              <a:avLst/>
            </a:prstGeom>
            <a:noFill/>
          </p:spPr>
          <p:txBody>
            <a:bodyPr wrap="none" rtlCol="0">
              <a:spAutoFit/>
            </a:bodyPr>
            <a:lstStyle/>
            <a:p>
              <a:pPr algn="l"/>
              <a:r>
                <a:rPr lang="zh-CN" altLang="en-US" sz="1870" spc="0" baseline="0" dirty="0">
                  <a:solidFill>
                    <a:srgbClr val="6CC1AA"/>
                  </a:solidFill>
                  <a:cs typeface="+mn-ea"/>
                  <a:sym typeface="+mn-lt"/>
                  <a:rtl val="0"/>
                </a:rPr>
                <a:t>LOGO</a:t>
              </a:r>
              <a:endParaRPr lang="zh-CN" altLang="en-US" sz="1870" spc="0" baseline="0" dirty="0">
                <a:solidFill>
                  <a:srgbClr val="6CC1AA"/>
                </a:solidFill>
                <a:cs typeface="+mn-ea"/>
                <a:sym typeface="+mn-lt"/>
                <a:rtl val="0"/>
              </a:endParaRPr>
            </a:p>
          </p:txBody>
        </p:sp>
      </p:grpSp>
      <p:sp>
        <p:nvSpPr>
          <p:cNvPr id="57" name="文本框 56"/>
          <p:cNvSpPr txBox="1"/>
          <p:nvPr/>
        </p:nvSpPr>
        <p:spPr>
          <a:xfrm>
            <a:off x="704446" y="3967019"/>
            <a:ext cx="4800004" cy="549061"/>
          </a:xfrm>
          <a:prstGeom prst="rect">
            <a:avLst/>
          </a:prstGeom>
          <a:noFill/>
        </p:spPr>
        <p:txBody>
          <a:bodyPr wrap="square" rtlCol="0">
            <a:spAutoFit/>
          </a:bodyPr>
          <a:lstStyle/>
          <a:p>
            <a:pPr>
              <a:lnSpc>
                <a:spcPct val="130000"/>
              </a:lnSpc>
            </a:pPr>
            <a:r>
              <a:rPr lang="zh-CN" altLang="en-US" sz="1200" dirty="0">
                <a:solidFill>
                  <a:schemeClr val="bg2">
                    <a:lumMod val="25000"/>
                  </a:schemeClr>
                </a:solidFill>
                <a:cs typeface="+mn-ea"/>
                <a:sym typeface="+mn-lt"/>
              </a:rPr>
              <a:t>请在此添加文字说明，请在此添加文字说明。请在此添加文字说明，请在此添加文字说明。</a:t>
            </a:r>
            <a:endParaRPr lang="en-US" altLang="zh-CN" sz="1200" dirty="0">
              <a:solidFill>
                <a:schemeClr val="bg2">
                  <a:lumMod val="25000"/>
                </a:schemeClr>
              </a:solidFill>
              <a:cs typeface="+mn-ea"/>
              <a:sym typeface="+mn-lt"/>
            </a:endParaRPr>
          </a:p>
        </p:txBody>
      </p:sp>
      <p:sp>
        <p:nvSpPr>
          <p:cNvPr id="58" name="文本框 57"/>
          <p:cNvSpPr txBox="1"/>
          <p:nvPr/>
        </p:nvSpPr>
        <p:spPr>
          <a:xfrm>
            <a:off x="607215" y="2800139"/>
            <a:ext cx="5845042" cy="1123712"/>
          </a:xfrm>
          <a:prstGeom prst="roundRect">
            <a:avLst/>
          </a:prstGeom>
          <a:noFill/>
        </p:spPr>
        <p:txBody>
          <a:bodyPr wrap="square" rtlCol="0">
            <a:spAutoFit/>
          </a:bodyPr>
          <a:lstStyle/>
          <a:p>
            <a:r>
              <a:rPr lang="zh-CN" altLang="en-US" sz="6000" b="1" dirty="0">
                <a:solidFill>
                  <a:srgbClr val="1F9160"/>
                </a:solidFill>
                <a:cs typeface="+mn-ea"/>
                <a:sym typeface="+mn-lt"/>
              </a:rPr>
              <a:t>年终工作总结</a:t>
            </a:r>
            <a:endParaRPr lang="zh-CN" altLang="en-US" sz="6000" b="1" dirty="0">
              <a:solidFill>
                <a:srgbClr val="1F9160"/>
              </a:solidFill>
              <a:cs typeface="+mn-ea"/>
              <a:sym typeface="+mn-lt"/>
            </a:endParaRPr>
          </a:p>
        </p:txBody>
      </p:sp>
      <p:sp>
        <p:nvSpPr>
          <p:cNvPr id="59" name="文本框 58"/>
          <p:cNvSpPr txBox="1"/>
          <p:nvPr/>
        </p:nvSpPr>
        <p:spPr>
          <a:xfrm>
            <a:off x="704446" y="1772235"/>
            <a:ext cx="3586225" cy="1015663"/>
          </a:xfrm>
          <a:prstGeom prst="rect">
            <a:avLst/>
          </a:prstGeom>
          <a:noFill/>
        </p:spPr>
        <p:txBody>
          <a:bodyPr wrap="square">
            <a:spAutoFit/>
          </a:bodyPr>
          <a:lstStyle/>
          <a:p>
            <a:r>
              <a:rPr lang="zh-CN" altLang="en-US" sz="6000" b="1" dirty="0">
                <a:solidFill>
                  <a:srgbClr val="1F9160"/>
                </a:solidFill>
                <a:cs typeface="+mn-ea"/>
                <a:sym typeface="+mn-lt"/>
              </a:rPr>
              <a:t>教育机构</a:t>
            </a:r>
            <a:endParaRPr lang="zh-CN" altLang="en-US" sz="6000" b="1" dirty="0">
              <a:solidFill>
                <a:srgbClr val="1F9160"/>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1000"/>
                                        <p:tgtEl>
                                          <p:spTgt spid="51"/>
                                        </p:tgtEl>
                                      </p:cBhvr>
                                    </p:animEffect>
                                    <p:anim calcmode="lin" valueType="num">
                                      <p:cBhvr>
                                        <p:cTn id="20" dur="1000" fill="hold"/>
                                        <p:tgtEl>
                                          <p:spTgt spid="51"/>
                                        </p:tgtEl>
                                        <p:attrNameLst>
                                          <p:attrName>ppt_x</p:attrName>
                                        </p:attrNameLst>
                                      </p:cBhvr>
                                      <p:tavLst>
                                        <p:tav tm="0">
                                          <p:val>
                                            <p:strVal val="#ppt_x"/>
                                          </p:val>
                                        </p:tav>
                                        <p:tav tm="100000">
                                          <p:val>
                                            <p:strVal val="#ppt_x"/>
                                          </p:val>
                                        </p:tav>
                                      </p:tavLst>
                                    </p:anim>
                                    <p:anim calcmode="lin" valueType="num">
                                      <p:cBhvr>
                                        <p:cTn id="21" dur="1000" fill="hold"/>
                                        <p:tgtEl>
                                          <p:spTgt spid="51"/>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1000"/>
                                        <p:tgtEl>
                                          <p:spTgt spid="59"/>
                                        </p:tgtEl>
                                      </p:cBhvr>
                                    </p:animEffect>
                                    <p:anim calcmode="lin" valueType="num">
                                      <p:cBhvr>
                                        <p:cTn id="32" dur="1000" fill="hold"/>
                                        <p:tgtEl>
                                          <p:spTgt spid="59"/>
                                        </p:tgtEl>
                                        <p:attrNameLst>
                                          <p:attrName>ppt_x</p:attrName>
                                        </p:attrNameLst>
                                      </p:cBhvr>
                                      <p:tavLst>
                                        <p:tav tm="0">
                                          <p:val>
                                            <p:strVal val="#ppt_x"/>
                                          </p:val>
                                        </p:tav>
                                        <p:tav tm="100000">
                                          <p:val>
                                            <p:strVal val="#ppt_x"/>
                                          </p:val>
                                        </p:tav>
                                      </p:tavLst>
                                    </p:anim>
                                    <p:anim calcmode="lin" valueType="num">
                                      <p:cBhvr>
                                        <p:cTn id="33" dur="1000" fill="hold"/>
                                        <p:tgtEl>
                                          <p:spTgt spid="5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fade">
                                      <p:cBhvr>
                                        <p:cTn id="37" dur="1000"/>
                                        <p:tgtEl>
                                          <p:spTgt spid="58"/>
                                        </p:tgtEl>
                                      </p:cBhvr>
                                    </p:animEffect>
                                    <p:anim calcmode="lin" valueType="num">
                                      <p:cBhvr>
                                        <p:cTn id="38" dur="1000" fill="hold"/>
                                        <p:tgtEl>
                                          <p:spTgt spid="58"/>
                                        </p:tgtEl>
                                        <p:attrNameLst>
                                          <p:attrName>ppt_x</p:attrName>
                                        </p:attrNameLst>
                                      </p:cBhvr>
                                      <p:tavLst>
                                        <p:tav tm="0">
                                          <p:val>
                                            <p:strVal val="#ppt_x"/>
                                          </p:val>
                                        </p:tav>
                                        <p:tav tm="100000">
                                          <p:val>
                                            <p:strVal val="#ppt_x"/>
                                          </p:val>
                                        </p:tav>
                                      </p:tavLst>
                                    </p:anim>
                                    <p:anim calcmode="lin" valueType="num">
                                      <p:cBhvr>
                                        <p:cTn id="39" dur="1000" fill="hold"/>
                                        <p:tgtEl>
                                          <p:spTgt spid="58"/>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fade">
                                      <p:cBhvr>
                                        <p:cTn id="43" dur="1000"/>
                                        <p:tgtEl>
                                          <p:spTgt spid="57"/>
                                        </p:tgtEl>
                                      </p:cBhvr>
                                    </p:animEffect>
                                    <p:anim calcmode="lin" valueType="num">
                                      <p:cBhvr>
                                        <p:cTn id="44" dur="1000" fill="hold"/>
                                        <p:tgtEl>
                                          <p:spTgt spid="57"/>
                                        </p:tgtEl>
                                        <p:attrNameLst>
                                          <p:attrName>ppt_x</p:attrName>
                                        </p:attrNameLst>
                                      </p:cBhvr>
                                      <p:tavLst>
                                        <p:tav tm="0">
                                          <p:val>
                                            <p:strVal val="#ppt_x"/>
                                          </p:val>
                                        </p:tav>
                                        <p:tav tm="100000">
                                          <p:val>
                                            <p:strVal val="#ppt_x"/>
                                          </p:val>
                                        </p:tav>
                                      </p:tavLst>
                                    </p:anim>
                                    <p:anim calcmode="lin" valueType="num">
                                      <p:cBhvr>
                                        <p:cTn id="45" dur="1000" fill="hold"/>
                                        <p:tgtEl>
                                          <p:spTgt spid="57"/>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nodeType="after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1000"/>
                                        <p:tgtEl>
                                          <p:spTgt spid="45"/>
                                        </p:tgtEl>
                                      </p:cBhvr>
                                    </p:animEffect>
                                    <p:anim calcmode="lin" valueType="num">
                                      <p:cBhvr>
                                        <p:cTn id="50" dur="1000" fill="hold"/>
                                        <p:tgtEl>
                                          <p:spTgt spid="45"/>
                                        </p:tgtEl>
                                        <p:attrNameLst>
                                          <p:attrName>ppt_x</p:attrName>
                                        </p:attrNameLst>
                                      </p:cBhvr>
                                      <p:tavLst>
                                        <p:tav tm="0">
                                          <p:val>
                                            <p:strVal val="#ppt_x"/>
                                          </p:val>
                                        </p:tav>
                                        <p:tav tm="100000">
                                          <p:val>
                                            <p:strVal val="#ppt_x"/>
                                          </p:val>
                                        </p:tav>
                                      </p:tavLst>
                                    </p:anim>
                                    <p:anim calcmode="lin" valueType="num">
                                      <p:cBhvr>
                                        <p:cTn id="51"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图形 2"/>
          <p:cNvSpPr/>
          <p:nvPr/>
        </p:nvSpPr>
        <p:spPr>
          <a:xfrm flipV="1">
            <a:off x="0" y="0"/>
            <a:ext cx="10887408" cy="7947498"/>
          </a:xfrm>
          <a:custGeom>
            <a:avLst/>
            <a:gdLst>
              <a:gd name="connsiteX0" fmla="*/ 878602 w 11421828"/>
              <a:gd name="connsiteY0" fmla="*/ 1537554 h 8346720"/>
              <a:gd name="connsiteX1" fmla="*/ 2635807 w 11421828"/>
              <a:gd name="connsiteY1" fmla="*/ 3294758 h 8346720"/>
              <a:gd name="connsiteX2" fmla="*/ 3514409 w 11421828"/>
              <a:gd name="connsiteY2" fmla="*/ 3294758 h 8346720"/>
              <a:gd name="connsiteX3" fmla="*/ 3514409 w 11421828"/>
              <a:gd name="connsiteY3" fmla="*/ 3294758 h 8346720"/>
              <a:gd name="connsiteX4" fmla="*/ 4393011 w 11421828"/>
              <a:gd name="connsiteY4" fmla="*/ 4173361 h 8346720"/>
              <a:gd name="connsiteX5" fmla="*/ 4393011 w 11421828"/>
              <a:gd name="connsiteY5" fmla="*/ 4393011 h 8346720"/>
              <a:gd name="connsiteX6" fmla="*/ 6150216 w 11421828"/>
              <a:gd name="connsiteY6" fmla="*/ 6150216 h 8346720"/>
              <a:gd name="connsiteX7" fmla="*/ 7907420 w 11421828"/>
              <a:gd name="connsiteY7" fmla="*/ 6150216 h 8346720"/>
              <a:gd name="connsiteX8" fmla="*/ 11421829 w 11421828"/>
              <a:gd name="connsiteY8" fmla="*/ 8346721 h 8346720"/>
              <a:gd name="connsiteX9" fmla="*/ 0 w 11421828"/>
              <a:gd name="connsiteY9" fmla="*/ 8346721 h 8346720"/>
              <a:gd name="connsiteX10" fmla="*/ 0 w 11421828"/>
              <a:gd name="connsiteY10" fmla="*/ 0 h 8346720"/>
              <a:gd name="connsiteX11" fmla="*/ 0 w 11421828"/>
              <a:gd name="connsiteY11" fmla="*/ 0 h 8346720"/>
              <a:gd name="connsiteX12" fmla="*/ 878602 w 11421828"/>
              <a:gd name="connsiteY12" fmla="*/ 1537554 h 834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21828" h="8346720">
                <a:moveTo>
                  <a:pt x="878602" y="1537554"/>
                </a:moveTo>
                <a:cubicBezTo>
                  <a:pt x="878602" y="2635807"/>
                  <a:pt x="1757205" y="3294758"/>
                  <a:pt x="2635807" y="3294758"/>
                </a:cubicBezTo>
                <a:lnTo>
                  <a:pt x="3514409" y="3294758"/>
                </a:lnTo>
                <a:lnTo>
                  <a:pt x="3514409" y="3294758"/>
                </a:lnTo>
                <a:cubicBezTo>
                  <a:pt x="3953710" y="3294758"/>
                  <a:pt x="4393011" y="3734060"/>
                  <a:pt x="4393011" y="4173361"/>
                </a:cubicBezTo>
                <a:lnTo>
                  <a:pt x="4393011" y="4393011"/>
                </a:lnTo>
                <a:cubicBezTo>
                  <a:pt x="4393011" y="5491264"/>
                  <a:pt x="5271614" y="6150216"/>
                  <a:pt x="6150216" y="6150216"/>
                </a:cubicBezTo>
                <a:lnTo>
                  <a:pt x="7907420" y="6150216"/>
                </a:lnTo>
                <a:cubicBezTo>
                  <a:pt x="9444974" y="6150216"/>
                  <a:pt x="10762878" y="7028818"/>
                  <a:pt x="11421829" y="8346721"/>
                </a:cubicBezTo>
                <a:lnTo>
                  <a:pt x="0" y="8346721"/>
                </a:lnTo>
                <a:lnTo>
                  <a:pt x="0" y="0"/>
                </a:lnTo>
                <a:lnTo>
                  <a:pt x="0" y="0"/>
                </a:lnTo>
                <a:cubicBezTo>
                  <a:pt x="439301" y="439301"/>
                  <a:pt x="878602" y="878602"/>
                  <a:pt x="878602" y="1537554"/>
                </a:cubicBezTo>
                <a:close/>
              </a:path>
            </a:pathLst>
          </a:custGeom>
          <a:gradFill>
            <a:gsLst>
              <a:gs pos="39000">
                <a:schemeClr val="accent1">
                  <a:lumMod val="5000"/>
                  <a:lumOff val="95000"/>
                  <a:alpha val="49000"/>
                </a:schemeClr>
              </a:gs>
              <a:gs pos="100000">
                <a:srgbClr val="75E1B3">
                  <a:alpha val="41000"/>
                </a:srgbClr>
              </a:gs>
            </a:gsLst>
            <a:lin ang="7800000" scaled="0"/>
          </a:gradFill>
          <a:ln w="2196465" cap="flat">
            <a:noFill/>
            <a:prstDash val="solid"/>
            <a:miter/>
          </a:ln>
        </p:spPr>
        <p:txBody>
          <a:bodyPr rtlCol="0" anchor="ctr"/>
          <a:lstStyle/>
          <a:p>
            <a:endParaRPr lang="zh-CN" altLang="en-US">
              <a:cs typeface="+mn-ea"/>
              <a:sym typeface="+mn-lt"/>
            </a:endParaRPr>
          </a:p>
        </p:txBody>
      </p:sp>
      <p:pic>
        <p:nvPicPr>
          <p:cNvPr id="10" name="图形 9"/>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4202349" y="961590"/>
            <a:ext cx="7704306" cy="4728850"/>
          </a:xfrm>
          <a:prstGeom prst="rect">
            <a:avLst/>
          </a:prstGeom>
        </p:spPr>
      </p:pic>
      <p:sp>
        <p:nvSpPr>
          <p:cNvPr id="22" name="文本框 21"/>
          <p:cNvSpPr txBox="1"/>
          <p:nvPr/>
        </p:nvSpPr>
        <p:spPr>
          <a:xfrm>
            <a:off x="4554751" y="2079099"/>
            <a:ext cx="7141028" cy="1200329"/>
          </a:xfrm>
          <a:prstGeom prst="rect">
            <a:avLst/>
          </a:prstGeom>
          <a:noFill/>
        </p:spPr>
        <p:txBody>
          <a:bodyPr wrap="square" rtlCol="0">
            <a:spAutoFit/>
          </a:bodyPr>
          <a:lstStyle/>
          <a:p>
            <a:pPr algn="ctr"/>
            <a:r>
              <a:rPr lang="zh-CN" altLang="en-US" sz="7200" b="1" dirty="0">
                <a:solidFill>
                  <a:srgbClr val="E48700"/>
                </a:solidFill>
                <a:cs typeface="+mn-ea"/>
                <a:sym typeface="+mn-lt"/>
              </a:rPr>
              <a:t>工作内容回顾</a:t>
            </a:r>
            <a:endParaRPr lang="zh-CN" altLang="en-US" sz="7200" b="1" dirty="0">
              <a:solidFill>
                <a:srgbClr val="E48700"/>
              </a:solidFill>
              <a:cs typeface="+mn-ea"/>
              <a:sym typeface="+mn-lt"/>
            </a:endParaRPr>
          </a:p>
        </p:txBody>
      </p:sp>
      <p:sp>
        <p:nvSpPr>
          <p:cNvPr id="23" name="文本框 22"/>
          <p:cNvSpPr txBox="1"/>
          <p:nvPr/>
        </p:nvSpPr>
        <p:spPr>
          <a:xfrm>
            <a:off x="5369216" y="3371705"/>
            <a:ext cx="5518192" cy="549061"/>
          </a:xfrm>
          <a:prstGeom prst="rect">
            <a:avLst/>
          </a:prstGeom>
          <a:noFill/>
        </p:spPr>
        <p:txBody>
          <a:bodyPr wrap="square" rtlCol="0">
            <a:spAutoFit/>
          </a:bodyPr>
          <a:lstStyle/>
          <a:p>
            <a:pPr>
              <a:lnSpc>
                <a:spcPct val="130000"/>
              </a:lnSpc>
            </a:pPr>
            <a:r>
              <a:rPr lang="zh-CN" altLang="en-US" sz="1200" dirty="0">
                <a:solidFill>
                  <a:srgbClr val="E48700"/>
                </a:solidFill>
                <a:cs typeface="+mn-ea"/>
                <a:sym typeface="+mn-lt"/>
              </a:rPr>
              <a:t>请在此添加文字说明，请在此添加文字说明。请在此添加文字说明，请在此添加文字说明。</a:t>
            </a:r>
            <a:endParaRPr lang="en-US" altLang="zh-CN" sz="1200" dirty="0">
              <a:solidFill>
                <a:srgbClr val="E48700"/>
              </a:solidFill>
              <a:cs typeface="+mn-ea"/>
              <a:sym typeface="+mn-lt"/>
            </a:endParaRPr>
          </a:p>
        </p:txBody>
      </p:sp>
      <p:sp>
        <p:nvSpPr>
          <p:cNvPr id="24" name="文本框 23"/>
          <p:cNvSpPr txBox="1"/>
          <p:nvPr/>
        </p:nvSpPr>
        <p:spPr>
          <a:xfrm>
            <a:off x="886209" y="1850091"/>
            <a:ext cx="2540805" cy="2123658"/>
          </a:xfrm>
          <a:prstGeom prst="rect">
            <a:avLst/>
          </a:prstGeom>
          <a:noFill/>
        </p:spPr>
        <p:txBody>
          <a:bodyPr wrap="square" rtlCol="0">
            <a:spAutoFit/>
          </a:bodyPr>
          <a:lstStyle/>
          <a:p>
            <a:r>
              <a:rPr lang="en-US" altLang="zh-CN" sz="6600" b="1" dirty="0">
                <a:solidFill>
                  <a:srgbClr val="E48700"/>
                </a:solidFill>
                <a:cs typeface="+mn-ea"/>
                <a:sym typeface="+mn-lt"/>
              </a:rPr>
              <a:t>PART </a:t>
            </a:r>
            <a:endParaRPr lang="en-US" altLang="zh-CN" sz="6600" b="1" dirty="0">
              <a:solidFill>
                <a:srgbClr val="E48700"/>
              </a:solidFill>
              <a:cs typeface="+mn-ea"/>
              <a:sym typeface="+mn-lt"/>
            </a:endParaRPr>
          </a:p>
          <a:p>
            <a:r>
              <a:rPr lang="en-US" altLang="zh-CN" sz="6600" b="1" dirty="0">
                <a:solidFill>
                  <a:srgbClr val="E48700"/>
                </a:solidFill>
                <a:cs typeface="+mn-ea"/>
                <a:sym typeface="+mn-lt"/>
              </a:rPr>
              <a:t>ONE</a:t>
            </a:r>
            <a:endParaRPr lang="zh-CN" altLang="en-US" sz="6600" b="1" dirty="0">
              <a:solidFill>
                <a:srgbClr val="E48700"/>
              </a:solidFill>
              <a:cs typeface="+mn-ea"/>
              <a:sym typeface="+mn-lt"/>
            </a:endParaRPr>
          </a:p>
        </p:txBody>
      </p:sp>
      <p:pic>
        <p:nvPicPr>
          <p:cNvPr id="26" name="图形 25"/>
          <p:cNvPicPr>
            <a:picLocks noChangeAspect="1"/>
          </p:cNvPicPr>
          <p:nvPr/>
        </p:nvPicPr>
        <p:blipFill>
          <a:blip r:embed="rId3" cstate="screen">
            <a:extLst>
              <a:ext uri="{96DAC541-7B7A-43D3-8B79-37D633B846F1}">
                <asvg:svgBlip xmlns:asvg="http://schemas.microsoft.com/office/drawing/2016/SVG/main" r:embed="rId4"/>
              </a:ext>
            </a:extLst>
          </a:blip>
          <a:stretch>
            <a:fillRect/>
          </a:stretch>
        </p:blipFill>
        <p:spPr>
          <a:xfrm>
            <a:off x="10887408" y="476509"/>
            <a:ext cx="775335" cy="183632"/>
          </a:xfrm>
          <a:prstGeom prst="rect">
            <a:avLst/>
          </a:prstGeom>
        </p:spPr>
      </p:pic>
      <p:grpSp>
        <p:nvGrpSpPr>
          <p:cNvPr id="16" name="图形 49"/>
          <p:cNvGrpSpPr/>
          <p:nvPr/>
        </p:nvGrpSpPr>
        <p:grpSpPr>
          <a:xfrm>
            <a:off x="864923" y="545525"/>
            <a:ext cx="2380974" cy="415633"/>
            <a:chOff x="864923" y="545525"/>
            <a:chExt cx="2380974" cy="415633"/>
          </a:xfrm>
        </p:grpSpPr>
        <p:grpSp>
          <p:nvGrpSpPr>
            <p:cNvPr id="17" name="图形 49"/>
            <p:cNvGrpSpPr/>
            <p:nvPr/>
          </p:nvGrpSpPr>
          <p:grpSpPr>
            <a:xfrm>
              <a:off x="864923" y="545525"/>
              <a:ext cx="634681" cy="415194"/>
              <a:chOff x="864923" y="545525"/>
              <a:chExt cx="634681" cy="415194"/>
            </a:xfrm>
            <a:solidFill>
              <a:srgbClr val="79D296"/>
            </a:solidFill>
          </p:grpSpPr>
          <p:sp>
            <p:nvSpPr>
              <p:cNvPr id="21" name="任意多边形: 形状 20"/>
              <p:cNvSpPr/>
              <p:nvPr/>
            </p:nvSpPr>
            <p:spPr>
              <a:xfrm>
                <a:off x="864923" y="545525"/>
                <a:ext cx="417023" cy="415194"/>
              </a:xfrm>
              <a:custGeom>
                <a:avLst/>
                <a:gdLst>
                  <a:gd name="connsiteX0" fmla="*/ 208512 w 417023"/>
                  <a:gd name="connsiteY0" fmla="*/ 415195 h 415194"/>
                  <a:gd name="connsiteX1" fmla="*/ 0 w 417023"/>
                  <a:gd name="connsiteY1" fmla="*/ 208512 h 415194"/>
                  <a:gd name="connsiteX2" fmla="*/ 208512 w 417023"/>
                  <a:gd name="connsiteY2" fmla="*/ 0 h 415194"/>
                  <a:gd name="connsiteX3" fmla="*/ 417024 w 417023"/>
                  <a:gd name="connsiteY3" fmla="*/ 208512 h 415194"/>
                  <a:gd name="connsiteX4" fmla="*/ 208512 w 417023"/>
                  <a:gd name="connsiteY4" fmla="*/ 415195 h 415194"/>
                  <a:gd name="connsiteX5" fmla="*/ 208512 w 417023"/>
                  <a:gd name="connsiteY5" fmla="*/ 45726 h 415194"/>
                  <a:gd name="connsiteX6" fmla="*/ 45726 w 417023"/>
                  <a:gd name="connsiteY6" fmla="*/ 208512 h 415194"/>
                  <a:gd name="connsiteX7" fmla="*/ 208512 w 417023"/>
                  <a:gd name="connsiteY7" fmla="*/ 371298 h 415194"/>
                  <a:gd name="connsiteX8" fmla="*/ 371298 w 417023"/>
                  <a:gd name="connsiteY8" fmla="*/ 208512 h 415194"/>
                  <a:gd name="connsiteX9" fmla="*/ 208512 w 417023"/>
                  <a:gd name="connsiteY9" fmla="*/ 45726 h 415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023" h="415194">
                    <a:moveTo>
                      <a:pt x="208512" y="415195"/>
                    </a:moveTo>
                    <a:cubicBezTo>
                      <a:pt x="93282" y="415195"/>
                      <a:pt x="0" y="321913"/>
                      <a:pt x="0" y="208512"/>
                    </a:cubicBezTo>
                    <a:cubicBezTo>
                      <a:pt x="0" y="93282"/>
                      <a:pt x="93282" y="0"/>
                      <a:pt x="208512" y="0"/>
                    </a:cubicBezTo>
                    <a:cubicBezTo>
                      <a:pt x="323742" y="0"/>
                      <a:pt x="417024" y="93282"/>
                      <a:pt x="417024" y="208512"/>
                    </a:cubicBezTo>
                    <a:cubicBezTo>
                      <a:pt x="415195" y="321913"/>
                      <a:pt x="321913" y="415195"/>
                      <a:pt x="208512" y="415195"/>
                    </a:cubicBezTo>
                    <a:close/>
                    <a:moveTo>
                      <a:pt x="208512" y="45726"/>
                    </a:moveTo>
                    <a:cubicBezTo>
                      <a:pt x="118888" y="45726"/>
                      <a:pt x="45726" y="118888"/>
                      <a:pt x="45726" y="208512"/>
                    </a:cubicBezTo>
                    <a:cubicBezTo>
                      <a:pt x="45726" y="298136"/>
                      <a:pt x="118888" y="371298"/>
                      <a:pt x="208512" y="371298"/>
                    </a:cubicBezTo>
                    <a:cubicBezTo>
                      <a:pt x="298135" y="371298"/>
                      <a:pt x="371298" y="298136"/>
                      <a:pt x="371298" y="208512"/>
                    </a:cubicBezTo>
                    <a:cubicBezTo>
                      <a:pt x="371298" y="118888"/>
                      <a:pt x="298135" y="45726"/>
                      <a:pt x="208512" y="45726"/>
                    </a:cubicBezTo>
                    <a:close/>
                  </a:path>
                </a:pathLst>
              </a:custGeom>
              <a:solidFill>
                <a:srgbClr val="79D296"/>
              </a:solidFill>
              <a:ln w="18210" cap="flat">
                <a:noFill/>
                <a:prstDash val="solid"/>
                <a:miter/>
              </a:ln>
            </p:spPr>
            <p:txBody>
              <a:bodyPr rtlCol="0" anchor="ctr"/>
              <a:lstStyle/>
              <a:p>
                <a:endParaRPr lang="zh-CN" altLang="en-US">
                  <a:cs typeface="+mn-ea"/>
                  <a:sym typeface="+mn-lt"/>
                </a:endParaRPr>
              </a:p>
            </p:txBody>
          </p:sp>
          <p:sp>
            <p:nvSpPr>
              <p:cNvPr id="27" name="任意多边形: 形状 26"/>
              <p:cNvSpPr/>
              <p:nvPr/>
            </p:nvSpPr>
            <p:spPr>
              <a:xfrm>
                <a:off x="1082580" y="545525"/>
                <a:ext cx="417023" cy="415194"/>
              </a:xfrm>
              <a:custGeom>
                <a:avLst/>
                <a:gdLst>
                  <a:gd name="connsiteX0" fmla="*/ 208512 w 417023"/>
                  <a:gd name="connsiteY0" fmla="*/ 415195 h 415194"/>
                  <a:gd name="connsiteX1" fmla="*/ 0 w 417023"/>
                  <a:gd name="connsiteY1" fmla="*/ 206683 h 415194"/>
                  <a:gd name="connsiteX2" fmla="*/ 208512 w 417023"/>
                  <a:gd name="connsiteY2" fmla="*/ 0 h 415194"/>
                  <a:gd name="connsiteX3" fmla="*/ 417024 w 417023"/>
                  <a:gd name="connsiteY3" fmla="*/ 208512 h 415194"/>
                  <a:gd name="connsiteX4" fmla="*/ 208512 w 417023"/>
                  <a:gd name="connsiteY4" fmla="*/ 415195 h 415194"/>
                  <a:gd name="connsiteX5" fmla="*/ 208512 w 417023"/>
                  <a:gd name="connsiteY5" fmla="*/ 45726 h 415194"/>
                  <a:gd name="connsiteX6" fmla="*/ 45726 w 417023"/>
                  <a:gd name="connsiteY6" fmla="*/ 208512 h 415194"/>
                  <a:gd name="connsiteX7" fmla="*/ 208512 w 417023"/>
                  <a:gd name="connsiteY7" fmla="*/ 371298 h 415194"/>
                  <a:gd name="connsiteX8" fmla="*/ 371298 w 417023"/>
                  <a:gd name="connsiteY8" fmla="*/ 208512 h 415194"/>
                  <a:gd name="connsiteX9" fmla="*/ 208512 w 417023"/>
                  <a:gd name="connsiteY9" fmla="*/ 45726 h 415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023" h="415194">
                    <a:moveTo>
                      <a:pt x="208512" y="415195"/>
                    </a:moveTo>
                    <a:cubicBezTo>
                      <a:pt x="93282" y="415195"/>
                      <a:pt x="0" y="321913"/>
                      <a:pt x="0" y="206683"/>
                    </a:cubicBezTo>
                    <a:cubicBezTo>
                      <a:pt x="0" y="93282"/>
                      <a:pt x="93282" y="0"/>
                      <a:pt x="208512" y="0"/>
                    </a:cubicBezTo>
                    <a:cubicBezTo>
                      <a:pt x="323742" y="0"/>
                      <a:pt x="417024" y="93282"/>
                      <a:pt x="417024" y="208512"/>
                    </a:cubicBezTo>
                    <a:cubicBezTo>
                      <a:pt x="417024" y="321913"/>
                      <a:pt x="323742" y="415195"/>
                      <a:pt x="208512" y="415195"/>
                    </a:cubicBezTo>
                    <a:close/>
                    <a:moveTo>
                      <a:pt x="208512" y="45726"/>
                    </a:moveTo>
                    <a:cubicBezTo>
                      <a:pt x="118888" y="45726"/>
                      <a:pt x="45726" y="118888"/>
                      <a:pt x="45726" y="208512"/>
                    </a:cubicBezTo>
                    <a:cubicBezTo>
                      <a:pt x="45726" y="298136"/>
                      <a:pt x="118888" y="371298"/>
                      <a:pt x="208512" y="371298"/>
                    </a:cubicBezTo>
                    <a:cubicBezTo>
                      <a:pt x="298136" y="371298"/>
                      <a:pt x="371298" y="298136"/>
                      <a:pt x="371298" y="208512"/>
                    </a:cubicBezTo>
                    <a:cubicBezTo>
                      <a:pt x="371298" y="118888"/>
                      <a:pt x="298136" y="45726"/>
                      <a:pt x="208512" y="45726"/>
                    </a:cubicBezTo>
                    <a:close/>
                  </a:path>
                </a:pathLst>
              </a:custGeom>
              <a:solidFill>
                <a:srgbClr val="79D296"/>
              </a:solidFill>
              <a:ln w="18210" cap="flat">
                <a:noFill/>
                <a:prstDash val="solid"/>
                <a:miter/>
              </a:ln>
            </p:spPr>
            <p:txBody>
              <a:bodyPr rtlCol="0" anchor="ctr"/>
              <a:lstStyle/>
              <a:p>
                <a:endParaRPr lang="zh-CN" altLang="en-US">
                  <a:cs typeface="+mn-ea"/>
                  <a:sym typeface="+mn-lt"/>
                </a:endParaRPr>
              </a:p>
            </p:txBody>
          </p:sp>
        </p:grpSp>
        <p:sp>
          <p:nvSpPr>
            <p:cNvPr id="18" name="文本框 17"/>
            <p:cNvSpPr txBox="1"/>
            <p:nvPr/>
          </p:nvSpPr>
          <p:spPr>
            <a:xfrm>
              <a:off x="1522360" y="580733"/>
              <a:ext cx="944489" cy="380425"/>
            </a:xfrm>
            <a:prstGeom prst="rect">
              <a:avLst/>
            </a:prstGeom>
            <a:noFill/>
          </p:spPr>
          <p:txBody>
            <a:bodyPr wrap="none" rtlCol="0">
              <a:spAutoFit/>
            </a:bodyPr>
            <a:lstStyle/>
            <a:p>
              <a:pPr algn="l"/>
              <a:r>
                <a:rPr lang="zh-CN" altLang="en-US" sz="1870" spc="0" baseline="0">
                  <a:solidFill>
                    <a:srgbClr val="6CC1AA"/>
                  </a:solidFill>
                  <a:cs typeface="+mn-ea"/>
                  <a:sym typeface="+mn-lt"/>
                  <a:rtl val="0"/>
                </a:rPr>
                <a:t>YOUR </a:t>
              </a:r>
              <a:endParaRPr lang="zh-CN" altLang="en-US" sz="1870" spc="0" baseline="0">
                <a:solidFill>
                  <a:srgbClr val="6CC1AA"/>
                </a:solidFill>
                <a:cs typeface="+mn-ea"/>
                <a:sym typeface="+mn-lt"/>
                <a:rtl val="0"/>
              </a:endParaRPr>
            </a:p>
          </p:txBody>
        </p:sp>
        <p:sp>
          <p:nvSpPr>
            <p:cNvPr id="19" name="文本框 18"/>
            <p:cNvSpPr txBox="1"/>
            <p:nvPr/>
          </p:nvSpPr>
          <p:spPr>
            <a:xfrm>
              <a:off x="2370336" y="580733"/>
              <a:ext cx="875561" cy="380425"/>
            </a:xfrm>
            <a:prstGeom prst="rect">
              <a:avLst/>
            </a:prstGeom>
            <a:noFill/>
          </p:spPr>
          <p:txBody>
            <a:bodyPr wrap="none" rtlCol="0">
              <a:spAutoFit/>
            </a:bodyPr>
            <a:lstStyle/>
            <a:p>
              <a:pPr algn="l"/>
              <a:r>
                <a:rPr lang="zh-CN" altLang="en-US" sz="1870" spc="0" baseline="0" dirty="0">
                  <a:solidFill>
                    <a:srgbClr val="6CC1AA"/>
                  </a:solidFill>
                  <a:cs typeface="+mn-ea"/>
                  <a:sym typeface="+mn-lt"/>
                  <a:rtl val="0"/>
                </a:rPr>
                <a:t>LOGO</a:t>
              </a:r>
              <a:endParaRPr lang="zh-CN" altLang="en-US" sz="1870" spc="0" baseline="0" dirty="0">
                <a:solidFill>
                  <a:srgbClr val="6CC1AA"/>
                </a:solidFill>
                <a:cs typeface="+mn-ea"/>
                <a:sym typeface="+mn-lt"/>
                <a:rtl val="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anim calcmode="lin" valueType="num">
                                      <p:cBhvr>
                                        <p:cTn id="14" dur="1000" fill="hold"/>
                                        <p:tgtEl>
                                          <p:spTgt spid="22"/>
                                        </p:tgtEl>
                                        <p:attrNameLst>
                                          <p:attrName>ppt_x</p:attrName>
                                        </p:attrNameLst>
                                      </p:cBhvr>
                                      <p:tavLst>
                                        <p:tav tm="0">
                                          <p:val>
                                            <p:strVal val="#ppt_x"/>
                                          </p:val>
                                        </p:tav>
                                        <p:tav tm="100000">
                                          <p:val>
                                            <p:strVal val="#ppt_x"/>
                                          </p:val>
                                        </p:tav>
                                      </p:tavLst>
                                    </p:anim>
                                    <p:anim calcmode="lin" valueType="num">
                                      <p:cBhvr>
                                        <p:cTn id="15" dur="1000" fill="hold"/>
                                        <p:tgtEl>
                                          <p:spTgt spid="2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anim calcmode="lin" valueType="num">
                                      <p:cBhvr>
                                        <p:cTn id="20" dur="1000" fill="hold"/>
                                        <p:tgtEl>
                                          <p:spTgt spid="23"/>
                                        </p:tgtEl>
                                        <p:attrNameLst>
                                          <p:attrName>ppt_x</p:attrName>
                                        </p:attrNameLst>
                                      </p:cBhvr>
                                      <p:tavLst>
                                        <p:tav tm="0">
                                          <p:val>
                                            <p:strVal val="#ppt_x"/>
                                          </p:val>
                                        </p:tav>
                                        <p:tav tm="100000">
                                          <p:val>
                                            <p:strVal val="#ppt_x"/>
                                          </p:val>
                                        </p:tav>
                                      </p:tavLst>
                                    </p:anim>
                                    <p:anim calcmode="lin" valueType="num">
                                      <p:cBhvr>
                                        <p:cTn id="21" dur="1000" fill="hold"/>
                                        <p:tgtEl>
                                          <p:spTgt spid="23"/>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íṡľïḍè"/>
          <p:cNvSpPr txBox="1"/>
          <p:nvPr/>
        </p:nvSpPr>
        <p:spPr>
          <a:xfrm>
            <a:off x="6842935" y="1593249"/>
            <a:ext cx="4437795" cy="963130"/>
          </a:xfrm>
          <a:prstGeom prst="rect">
            <a:avLst/>
          </a:prstGeom>
          <a:noFill/>
          <a:ln>
            <a:noFill/>
          </a:ln>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buSzPct val="25000"/>
            </a:pPr>
            <a:r>
              <a:rPr lang="en-US" altLang="zh-CN" sz="2400" dirty="0">
                <a:cs typeface="+mn-ea"/>
                <a:sym typeface="+mn-lt"/>
              </a:rPr>
              <a:t>Unified fonts make</a:t>
            </a:r>
            <a:endParaRPr lang="en-US" altLang="zh-CN" sz="2400" dirty="0">
              <a:cs typeface="+mn-ea"/>
              <a:sym typeface="+mn-lt"/>
            </a:endParaRPr>
          </a:p>
          <a:p>
            <a:pPr algn="r">
              <a:buSzPct val="25000"/>
            </a:pPr>
            <a:r>
              <a:rPr lang="en-US" altLang="zh-CN" sz="2400" dirty="0">
                <a:cs typeface="+mn-ea"/>
                <a:sym typeface="+mn-lt"/>
              </a:rPr>
              <a:t>reading more fluent.</a:t>
            </a:r>
            <a:endParaRPr lang="en-US" altLang="zh-CN" sz="2400" dirty="0">
              <a:cs typeface="+mn-ea"/>
              <a:sym typeface="+mn-lt"/>
            </a:endParaRPr>
          </a:p>
        </p:txBody>
      </p:sp>
      <p:sp>
        <p:nvSpPr>
          <p:cNvPr id="3" name="íšḷiďe"/>
          <p:cNvSpPr txBox="1"/>
          <p:nvPr/>
        </p:nvSpPr>
        <p:spPr>
          <a:xfrm>
            <a:off x="6842934" y="2629125"/>
            <a:ext cx="4437796" cy="906765"/>
          </a:xfrm>
          <a:prstGeom prst="rect">
            <a:avLst/>
          </a:prstGeom>
          <a:noFill/>
          <a:ln>
            <a:noFill/>
          </a:ln>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70000"/>
              </a:lnSpc>
              <a:buSzPct val="25000"/>
            </a:pPr>
            <a:r>
              <a:rPr lang="zh-CN" altLang="en-US" sz="1100" dirty="0">
                <a:solidFill>
                  <a:schemeClr val="tx1">
                    <a:lumMod val="50000"/>
                    <a:lumOff val="50000"/>
                  </a:schemeClr>
                </a:solidFill>
                <a:cs typeface="+mn-ea"/>
                <a:sym typeface="+mn-lt"/>
              </a:rPr>
              <a:t>单击添加详细文字说明，或复制文本黏贴自此右键只保留文字单击添加详细文字说明单击添加详细文字说明，或复制文本黏贴自此右键只保留文字单击添加详细文字说明单击添加详细文字说明，或复制文本黏贴自此右键只保留文字单击添加详细文字说明</a:t>
            </a:r>
            <a:endParaRPr lang="zh-CN" altLang="en-US" sz="1100" dirty="0">
              <a:solidFill>
                <a:schemeClr val="tx1">
                  <a:lumMod val="50000"/>
                  <a:lumOff val="50000"/>
                </a:schemeClr>
              </a:solidFill>
              <a:cs typeface="+mn-ea"/>
              <a:sym typeface="+mn-lt"/>
            </a:endParaRPr>
          </a:p>
          <a:p>
            <a:pPr algn="r">
              <a:lnSpc>
                <a:spcPct val="170000"/>
              </a:lnSpc>
              <a:buSzPct val="25000"/>
            </a:pPr>
            <a:endParaRPr lang="zh-CN" altLang="en-US" sz="1050" dirty="0">
              <a:solidFill>
                <a:schemeClr val="bg1">
                  <a:lumMod val="50000"/>
                </a:schemeClr>
              </a:solidFill>
              <a:cs typeface="+mn-ea"/>
              <a:sym typeface="+mn-lt"/>
            </a:endParaRPr>
          </a:p>
          <a:p>
            <a:pPr algn="r">
              <a:lnSpc>
                <a:spcPct val="170000"/>
              </a:lnSpc>
              <a:buSzPct val="25000"/>
            </a:pPr>
            <a:endParaRPr lang="zh-CN" altLang="en-US" sz="1050" dirty="0">
              <a:solidFill>
                <a:schemeClr val="bg1">
                  <a:lumMod val="50000"/>
                </a:schemeClr>
              </a:solidFill>
              <a:cs typeface="+mn-ea"/>
              <a:sym typeface="+mn-lt"/>
            </a:endParaRPr>
          </a:p>
        </p:txBody>
      </p:sp>
      <p:cxnSp>
        <p:nvCxnSpPr>
          <p:cNvPr id="4" name="直接连接符 3"/>
          <p:cNvCxnSpPr/>
          <p:nvPr/>
        </p:nvCxnSpPr>
        <p:spPr>
          <a:xfrm>
            <a:off x="10537088" y="2592751"/>
            <a:ext cx="743642"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nvGrpSpPr>
          <p:cNvPr id="5" name="işlïḍe"/>
          <p:cNvGrpSpPr/>
          <p:nvPr/>
        </p:nvGrpSpPr>
        <p:grpSpPr>
          <a:xfrm>
            <a:off x="6591864" y="4198510"/>
            <a:ext cx="2094806" cy="1731195"/>
            <a:chOff x="4241339" y="4198550"/>
            <a:chExt cx="2094806" cy="1731195"/>
          </a:xfrm>
        </p:grpSpPr>
        <p:sp>
          <p:nvSpPr>
            <p:cNvPr id="6" name="iṥḻïḑè"/>
            <p:cNvSpPr/>
            <p:nvPr/>
          </p:nvSpPr>
          <p:spPr>
            <a:xfrm>
              <a:off x="4241339" y="4198550"/>
              <a:ext cx="2094806" cy="1731195"/>
            </a:xfrm>
            <a:prstGeom prst="roundRect">
              <a:avLst>
                <a:gd name="adj" fmla="val 8559"/>
              </a:avLst>
            </a:prstGeom>
            <a:solidFill>
              <a:schemeClr val="bg1"/>
            </a:solidFill>
            <a:ln w="3175">
              <a:noFill/>
              <a:prstDash val="solid"/>
              <a:round/>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i="1" dirty="0">
                <a:solidFill>
                  <a:schemeClr val="tx1"/>
                </a:solidFill>
                <a:cs typeface="+mn-ea"/>
                <a:sym typeface="+mn-lt"/>
              </a:endParaRPr>
            </a:p>
          </p:txBody>
        </p:sp>
        <p:grpSp>
          <p:nvGrpSpPr>
            <p:cNvPr id="7" name="işļîḑe"/>
            <p:cNvGrpSpPr/>
            <p:nvPr/>
          </p:nvGrpSpPr>
          <p:grpSpPr>
            <a:xfrm>
              <a:off x="4467128" y="4343398"/>
              <a:ext cx="1643229" cy="1441499"/>
              <a:chOff x="4467128" y="4338780"/>
              <a:chExt cx="1643229" cy="1441499"/>
            </a:xfrm>
          </p:grpSpPr>
          <p:sp>
            <p:nvSpPr>
              <p:cNvPr id="8" name="ïšļiḑe"/>
              <p:cNvSpPr/>
              <p:nvPr/>
            </p:nvSpPr>
            <p:spPr>
              <a:xfrm>
                <a:off x="4587894" y="4338780"/>
                <a:ext cx="453966" cy="422876"/>
              </a:xfrm>
              <a:custGeom>
                <a:avLst/>
                <a:gdLst>
                  <a:gd name="connsiteX0" fmla="*/ 225640 w 606862"/>
                  <a:gd name="connsiteY0" fmla="*/ 344936 h 565300"/>
                  <a:gd name="connsiteX1" fmla="*/ 212735 w 606862"/>
                  <a:gd name="connsiteY1" fmla="*/ 349595 h 565300"/>
                  <a:gd name="connsiteX2" fmla="*/ 208268 w 606862"/>
                  <a:gd name="connsiteY2" fmla="*/ 354750 h 565300"/>
                  <a:gd name="connsiteX3" fmla="*/ 208268 w 606862"/>
                  <a:gd name="connsiteY3" fmla="*/ 368033 h 565300"/>
                  <a:gd name="connsiteX4" fmla="*/ 206282 w 606862"/>
                  <a:gd name="connsiteY4" fmla="*/ 369421 h 565300"/>
                  <a:gd name="connsiteX5" fmla="*/ 204992 w 606862"/>
                  <a:gd name="connsiteY5" fmla="*/ 373584 h 565300"/>
                  <a:gd name="connsiteX6" fmla="*/ 207870 w 606862"/>
                  <a:gd name="connsiteY6" fmla="*/ 401836 h 565300"/>
                  <a:gd name="connsiteX7" fmla="*/ 211742 w 606862"/>
                  <a:gd name="connsiteY7" fmla="*/ 406396 h 565300"/>
                  <a:gd name="connsiteX8" fmla="*/ 213132 w 606862"/>
                  <a:gd name="connsiteY8" fmla="*/ 406594 h 565300"/>
                  <a:gd name="connsiteX9" fmla="*/ 217400 w 606862"/>
                  <a:gd name="connsiteY9" fmla="*/ 404413 h 565300"/>
                  <a:gd name="connsiteX10" fmla="*/ 232390 w 606862"/>
                  <a:gd name="connsiteY10" fmla="*/ 384687 h 565300"/>
                  <a:gd name="connsiteX11" fmla="*/ 233482 w 606862"/>
                  <a:gd name="connsiteY11" fmla="*/ 381415 h 565300"/>
                  <a:gd name="connsiteX12" fmla="*/ 233383 w 606862"/>
                  <a:gd name="connsiteY12" fmla="*/ 349694 h 565300"/>
                  <a:gd name="connsiteX13" fmla="*/ 230901 w 606862"/>
                  <a:gd name="connsiteY13" fmla="*/ 345134 h 565300"/>
                  <a:gd name="connsiteX14" fmla="*/ 225640 w 606862"/>
                  <a:gd name="connsiteY14" fmla="*/ 344936 h 565300"/>
                  <a:gd name="connsiteX15" fmla="*/ 158236 w 606862"/>
                  <a:gd name="connsiteY15" fmla="*/ 344936 h 565300"/>
                  <a:gd name="connsiteX16" fmla="*/ 152974 w 606862"/>
                  <a:gd name="connsiteY16" fmla="*/ 345134 h 565300"/>
                  <a:gd name="connsiteX17" fmla="*/ 150393 w 606862"/>
                  <a:gd name="connsiteY17" fmla="*/ 349694 h 565300"/>
                  <a:gd name="connsiteX18" fmla="*/ 150393 w 606862"/>
                  <a:gd name="connsiteY18" fmla="*/ 381415 h 565300"/>
                  <a:gd name="connsiteX19" fmla="*/ 151485 w 606862"/>
                  <a:gd name="connsiteY19" fmla="*/ 384687 h 565300"/>
                  <a:gd name="connsiteX20" fmla="*/ 166475 w 606862"/>
                  <a:gd name="connsiteY20" fmla="*/ 404512 h 565300"/>
                  <a:gd name="connsiteX21" fmla="*/ 170644 w 606862"/>
                  <a:gd name="connsiteY21" fmla="*/ 406594 h 565300"/>
                  <a:gd name="connsiteX22" fmla="*/ 172133 w 606862"/>
                  <a:gd name="connsiteY22" fmla="*/ 406396 h 565300"/>
                  <a:gd name="connsiteX23" fmla="*/ 176005 w 606862"/>
                  <a:gd name="connsiteY23" fmla="*/ 401836 h 565300"/>
                  <a:gd name="connsiteX24" fmla="*/ 178884 w 606862"/>
                  <a:gd name="connsiteY24" fmla="*/ 373584 h 565300"/>
                  <a:gd name="connsiteX25" fmla="*/ 177593 w 606862"/>
                  <a:gd name="connsiteY25" fmla="*/ 369421 h 565300"/>
                  <a:gd name="connsiteX26" fmla="*/ 175509 w 606862"/>
                  <a:gd name="connsiteY26" fmla="*/ 368033 h 565300"/>
                  <a:gd name="connsiteX27" fmla="*/ 175509 w 606862"/>
                  <a:gd name="connsiteY27" fmla="*/ 354750 h 565300"/>
                  <a:gd name="connsiteX28" fmla="*/ 171141 w 606862"/>
                  <a:gd name="connsiteY28" fmla="*/ 349595 h 565300"/>
                  <a:gd name="connsiteX29" fmla="*/ 158236 w 606862"/>
                  <a:gd name="connsiteY29" fmla="*/ 344936 h 565300"/>
                  <a:gd name="connsiteX30" fmla="*/ 166475 w 606862"/>
                  <a:gd name="connsiteY30" fmla="*/ 201992 h 565300"/>
                  <a:gd name="connsiteX31" fmla="*/ 129547 w 606862"/>
                  <a:gd name="connsiteY31" fmla="*/ 211706 h 565300"/>
                  <a:gd name="connsiteX32" fmla="*/ 126569 w 606862"/>
                  <a:gd name="connsiteY32" fmla="*/ 216464 h 565300"/>
                  <a:gd name="connsiteX33" fmla="*/ 126569 w 606862"/>
                  <a:gd name="connsiteY33" fmla="*/ 225981 h 565300"/>
                  <a:gd name="connsiteX34" fmla="*/ 124385 w 606862"/>
                  <a:gd name="connsiteY34" fmla="*/ 225981 h 565300"/>
                  <a:gd name="connsiteX35" fmla="*/ 119124 w 606862"/>
                  <a:gd name="connsiteY35" fmla="*/ 231334 h 565300"/>
                  <a:gd name="connsiteX36" fmla="*/ 119124 w 606862"/>
                  <a:gd name="connsiteY36" fmla="*/ 240057 h 565300"/>
                  <a:gd name="connsiteX37" fmla="*/ 121506 w 606862"/>
                  <a:gd name="connsiteY37" fmla="*/ 244518 h 565300"/>
                  <a:gd name="connsiteX38" fmla="*/ 126668 w 606862"/>
                  <a:gd name="connsiteY38" fmla="*/ 247888 h 565300"/>
                  <a:gd name="connsiteX39" fmla="*/ 126966 w 606862"/>
                  <a:gd name="connsiteY39" fmla="*/ 250069 h 565300"/>
                  <a:gd name="connsiteX40" fmla="*/ 146026 w 606862"/>
                  <a:gd name="connsiteY40" fmla="*/ 294083 h 565300"/>
                  <a:gd name="connsiteX41" fmla="*/ 177593 w 606862"/>
                  <a:gd name="connsiteY41" fmla="*/ 321442 h 565300"/>
                  <a:gd name="connsiteX42" fmla="*/ 206183 w 606862"/>
                  <a:gd name="connsiteY42" fmla="*/ 321442 h 565300"/>
                  <a:gd name="connsiteX43" fmla="*/ 237751 w 606862"/>
                  <a:gd name="connsiteY43" fmla="*/ 294083 h 565300"/>
                  <a:gd name="connsiteX44" fmla="*/ 256910 w 606862"/>
                  <a:gd name="connsiteY44" fmla="*/ 250069 h 565300"/>
                  <a:gd name="connsiteX45" fmla="*/ 257207 w 606862"/>
                  <a:gd name="connsiteY45" fmla="*/ 247888 h 565300"/>
                  <a:gd name="connsiteX46" fmla="*/ 262369 w 606862"/>
                  <a:gd name="connsiteY46" fmla="*/ 244518 h 565300"/>
                  <a:gd name="connsiteX47" fmla="*/ 264752 w 606862"/>
                  <a:gd name="connsiteY47" fmla="*/ 240057 h 565300"/>
                  <a:gd name="connsiteX48" fmla="*/ 264752 w 606862"/>
                  <a:gd name="connsiteY48" fmla="*/ 231334 h 565300"/>
                  <a:gd name="connsiteX49" fmla="*/ 259391 w 606862"/>
                  <a:gd name="connsiteY49" fmla="*/ 225981 h 565300"/>
                  <a:gd name="connsiteX50" fmla="*/ 256513 w 606862"/>
                  <a:gd name="connsiteY50" fmla="*/ 225981 h 565300"/>
                  <a:gd name="connsiteX51" fmla="*/ 254825 w 606862"/>
                  <a:gd name="connsiteY51" fmla="*/ 224197 h 565300"/>
                  <a:gd name="connsiteX52" fmla="*/ 249762 w 606862"/>
                  <a:gd name="connsiteY52" fmla="*/ 223800 h 565300"/>
                  <a:gd name="connsiteX53" fmla="*/ 228717 w 606862"/>
                  <a:gd name="connsiteY53" fmla="*/ 228657 h 565300"/>
                  <a:gd name="connsiteX54" fmla="*/ 196057 w 606862"/>
                  <a:gd name="connsiteY54" fmla="*/ 213788 h 565300"/>
                  <a:gd name="connsiteX55" fmla="*/ 166475 w 606862"/>
                  <a:gd name="connsiteY55" fmla="*/ 201992 h 565300"/>
                  <a:gd name="connsiteX56" fmla="*/ 178487 w 606862"/>
                  <a:gd name="connsiteY56" fmla="*/ 100979 h 565300"/>
                  <a:gd name="connsiteX57" fmla="*/ 205389 w 606862"/>
                  <a:gd name="connsiteY57" fmla="*/ 100979 h 565300"/>
                  <a:gd name="connsiteX58" fmla="*/ 288477 w 606862"/>
                  <a:gd name="connsiteY58" fmla="*/ 183950 h 565300"/>
                  <a:gd name="connsiteX59" fmla="*/ 288477 w 606862"/>
                  <a:gd name="connsiteY59" fmla="*/ 210021 h 565300"/>
                  <a:gd name="connsiteX60" fmla="*/ 293242 w 606862"/>
                  <a:gd name="connsiteY60" fmla="*/ 224890 h 565300"/>
                  <a:gd name="connsiteX61" fmla="*/ 293242 w 606862"/>
                  <a:gd name="connsiteY61" fmla="*/ 243428 h 565300"/>
                  <a:gd name="connsiteX62" fmla="*/ 284109 w 606862"/>
                  <a:gd name="connsiteY62" fmla="*/ 262956 h 565300"/>
                  <a:gd name="connsiteX63" fmla="*/ 278749 w 606862"/>
                  <a:gd name="connsiteY63" fmla="*/ 277132 h 565300"/>
                  <a:gd name="connsiteX64" fmla="*/ 260781 w 606862"/>
                  <a:gd name="connsiteY64" fmla="*/ 310637 h 565300"/>
                  <a:gd name="connsiteX65" fmla="*/ 248670 w 606862"/>
                  <a:gd name="connsiteY65" fmla="*/ 326101 h 565300"/>
                  <a:gd name="connsiteX66" fmla="*/ 257704 w 606862"/>
                  <a:gd name="connsiteY66" fmla="*/ 337303 h 565300"/>
                  <a:gd name="connsiteX67" fmla="*/ 316968 w 606862"/>
                  <a:gd name="connsiteY67" fmla="*/ 355245 h 565300"/>
                  <a:gd name="connsiteX68" fmla="*/ 383875 w 606862"/>
                  <a:gd name="connsiteY68" fmla="*/ 549638 h 565300"/>
                  <a:gd name="connsiteX69" fmla="*/ 368091 w 606862"/>
                  <a:gd name="connsiteY69" fmla="*/ 565300 h 565300"/>
                  <a:gd name="connsiteX70" fmla="*/ 15685 w 606862"/>
                  <a:gd name="connsiteY70" fmla="*/ 565300 h 565300"/>
                  <a:gd name="connsiteX71" fmla="*/ 0 w 606862"/>
                  <a:gd name="connsiteY71" fmla="*/ 549638 h 565300"/>
                  <a:gd name="connsiteX72" fmla="*/ 199 w 606862"/>
                  <a:gd name="connsiteY72" fmla="*/ 547159 h 565300"/>
                  <a:gd name="connsiteX73" fmla="*/ 66908 w 606862"/>
                  <a:gd name="connsiteY73" fmla="*/ 355245 h 565300"/>
                  <a:gd name="connsiteX74" fmla="*/ 126172 w 606862"/>
                  <a:gd name="connsiteY74" fmla="*/ 337303 h 565300"/>
                  <a:gd name="connsiteX75" fmla="*/ 135205 w 606862"/>
                  <a:gd name="connsiteY75" fmla="*/ 326101 h 565300"/>
                  <a:gd name="connsiteX76" fmla="*/ 123094 w 606862"/>
                  <a:gd name="connsiteY76" fmla="*/ 310637 h 565300"/>
                  <a:gd name="connsiteX77" fmla="*/ 105127 w 606862"/>
                  <a:gd name="connsiteY77" fmla="*/ 277132 h 565300"/>
                  <a:gd name="connsiteX78" fmla="*/ 99766 w 606862"/>
                  <a:gd name="connsiteY78" fmla="*/ 262956 h 565300"/>
                  <a:gd name="connsiteX79" fmla="*/ 90633 w 606862"/>
                  <a:gd name="connsiteY79" fmla="*/ 243428 h 565300"/>
                  <a:gd name="connsiteX80" fmla="*/ 90633 w 606862"/>
                  <a:gd name="connsiteY80" fmla="*/ 224890 h 565300"/>
                  <a:gd name="connsiteX81" fmla="*/ 95398 w 606862"/>
                  <a:gd name="connsiteY81" fmla="*/ 210021 h 565300"/>
                  <a:gd name="connsiteX82" fmla="*/ 95398 w 606862"/>
                  <a:gd name="connsiteY82" fmla="*/ 183950 h 565300"/>
                  <a:gd name="connsiteX83" fmla="*/ 178487 w 606862"/>
                  <a:gd name="connsiteY83" fmla="*/ 100979 h 565300"/>
                  <a:gd name="connsiteX84" fmla="*/ 479606 w 606862"/>
                  <a:gd name="connsiteY84" fmla="*/ 93305 h 565300"/>
                  <a:gd name="connsiteX85" fmla="*/ 497278 w 606862"/>
                  <a:gd name="connsiteY85" fmla="*/ 106483 h 565300"/>
                  <a:gd name="connsiteX86" fmla="*/ 506710 w 606862"/>
                  <a:gd name="connsiteY86" fmla="*/ 172472 h 565300"/>
                  <a:gd name="connsiteX87" fmla="*/ 493505 w 606862"/>
                  <a:gd name="connsiteY87" fmla="*/ 190109 h 565300"/>
                  <a:gd name="connsiteX88" fmla="*/ 491222 w 606862"/>
                  <a:gd name="connsiteY88" fmla="*/ 190208 h 565300"/>
                  <a:gd name="connsiteX89" fmla="*/ 475833 w 606862"/>
                  <a:gd name="connsiteY89" fmla="*/ 176832 h 565300"/>
                  <a:gd name="connsiteX90" fmla="*/ 471862 w 606862"/>
                  <a:gd name="connsiteY90" fmla="*/ 148989 h 565300"/>
                  <a:gd name="connsiteX91" fmla="*/ 424107 w 606862"/>
                  <a:gd name="connsiteY91" fmla="*/ 213789 h 565300"/>
                  <a:gd name="connsiteX92" fmla="*/ 405244 w 606862"/>
                  <a:gd name="connsiteY92" fmla="*/ 218843 h 565300"/>
                  <a:gd name="connsiteX93" fmla="*/ 327506 w 606862"/>
                  <a:gd name="connsiteY93" fmla="*/ 184758 h 565300"/>
                  <a:gd name="connsiteX94" fmla="*/ 323237 w 606862"/>
                  <a:gd name="connsiteY94" fmla="*/ 189415 h 565300"/>
                  <a:gd name="connsiteX95" fmla="*/ 316486 w 606862"/>
                  <a:gd name="connsiteY95" fmla="*/ 152061 h 565300"/>
                  <a:gd name="connsiteX96" fmla="*/ 329790 w 606862"/>
                  <a:gd name="connsiteY96" fmla="*/ 151665 h 565300"/>
                  <a:gd name="connsiteX97" fmla="*/ 406336 w 606862"/>
                  <a:gd name="connsiteY97" fmla="*/ 185254 h 565300"/>
                  <a:gd name="connsiteX98" fmla="*/ 447538 w 606862"/>
                  <a:gd name="connsiteY98" fmla="*/ 129371 h 565300"/>
                  <a:gd name="connsiteX99" fmla="*/ 417952 w 606862"/>
                  <a:gd name="connsiteY99" fmla="*/ 133632 h 565300"/>
                  <a:gd name="connsiteX100" fmla="*/ 400280 w 606862"/>
                  <a:gd name="connsiteY100" fmla="*/ 120355 h 565300"/>
                  <a:gd name="connsiteX101" fmla="*/ 413484 w 606862"/>
                  <a:gd name="connsiteY101" fmla="*/ 102718 h 565300"/>
                  <a:gd name="connsiteX102" fmla="*/ 183273 w 606862"/>
                  <a:gd name="connsiteY102" fmla="*/ 0 h 565300"/>
                  <a:gd name="connsiteX103" fmla="*/ 580456 w 606862"/>
                  <a:gd name="connsiteY103" fmla="*/ 0 h 565300"/>
                  <a:gd name="connsiteX104" fmla="*/ 606862 w 606862"/>
                  <a:gd name="connsiteY104" fmla="*/ 26468 h 565300"/>
                  <a:gd name="connsiteX105" fmla="*/ 594850 w 606862"/>
                  <a:gd name="connsiteY105" fmla="*/ 48575 h 565300"/>
                  <a:gd name="connsiteX106" fmla="*/ 594850 w 606862"/>
                  <a:gd name="connsiteY106" fmla="*/ 299675 h 565300"/>
                  <a:gd name="connsiteX107" fmla="*/ 577776 w 606862"/>
                  <a:gd name="connsiteY107" fmla="*/ 316627 h 565300"/>
                  <a:gd name="connsiteX108" fmla="*/ 304086 w 606862"/>
                  <a:gd name="connsiteY108" fmla="*/ 316627 h 565300"/>
                  <a:gd name="connsiteX109" fmla="*/ 310439 w 606862"/>
                  <a:gd name="connsiteY109" fmla="*/ 302154 h 565300"/>
                  <a:gd name="connsiteX110" fmla="*/ 314410 w 606862"/>
                  <a:gd name="connsiteY110" fmla="*/ 292340 h 565300"/>
                  <a:gd name="connsiteX111" fmla="*/ 320962 w 606862"/>
                  <a:gd name="connsiteY111" fmla="*/ 282625 h 565300"/>
                  <a:gd name="connsiteX112" fmla="*/ 560801 w 606862"/>
                  <a:gd name="connsiteY112" fmla="*/ 282625 h 565300"/>
                  <a:gd name="connsiteX113" fmla="*/ 560801 w 606862"/>
                  <a:gd name="connsiteY113" fmla="*/ 52837 h 565300"/>
                  <a:gd name="connsiteX114" fmla="*/ 203028 w 606862"/>
                  <a:gd name="connsiteY114" fmla="*/ 52837 h 565300"/>
                  <a:gd name="connsiteX115" fmla="*/ 203028 w 606862"/>
                  <a:gd name="connsiteY115" fmla="*/ 71871 h 565300"/>
                  <a:gd name="connsiteX116" fmla="*/ 174835 w 606862"/>
                  <a:gd name="connsiteY116" fmla="*/ 71871 h 565300"/>
                  <a:gd name="connsiteX117" fmla="*/ 168879 w 606862"/>
                  <a:gd name="connsiteY117" fmla="*/ 72069 h 565300"/>
                  <a:gd name="connsiteX118" fmla="*/ 168879 w 606862"/>
                  <a:gd name="connsiteY118" fmla="*/ 48575 h 565300"/>
                  <a:gd name="connsiteX119" fmla="*/ 156867 w 606862"/>
                  <a:gd name="connsiteY119" fmla="*/ 26468 h 565300"/>
                  <a:gd name="connsiteX120" fmla="*/ 183273 w 606862"/>
                  <a:gd name="connsiteY120" fmla="*/ 0 h 56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606862" h="565300">
                    <a:moveTo>
                      <a:pt x="225640" y="344936"/>
                    </a:moveTo>
                    <a:cubicBezTo>
                      <a:pt x="221272" y="347315"/>
                      <a:pt x="216904" y="348802"/>
                      <a:pt x="212735" y="349595"/>
                    </a:cubicBezTo>
                    <a:cubicBezTo>
                      <a:pt x="210154" y="349991"/>
                      <a:pt x="208268" y="352172"/>
                      <a:pt x="208268" y="354750"/>
                    </a:cubicBezTo>
                    <a:lnTo>
                      <a:pt x="208268" y="368033"/>
                    </a:lnTo>
                    <a:cubicBezTo>
                      <a:pt x="207573" y="368330"/>
                      <a:pt x="206878" y="368826"/>
                      <a:pt x="206282" y="369421"/>
                    </a:cubicBezTo>
                    <a:cubicBezTo>
                      <a:pt x="205289" y="370511"/>
                      <a:pt x="204793" y="371998"/>
                      <a:pt x="204992" y="373584"/>
                    </a:cubicBezTo>
                    <a:lnTo>
                      <a:pt x="207870" y="401836"/>
                    </a:lnTo>
                    <a:cubicBezTo>
                      <a:pt x="208069" y="404017"/>
                      <a:pt x="209657" y="405801"/>
                      <a:pt x="211742" y="406396"/>
                    </a:cubicBezTo>
                    <a:cubicBezTo>
                      <a:pt x="212238" y="406495"/>
                      <a:pt x="212735" y="406594"/>
                      <a:pt x="213132" y="406594"/>
                    </a:cubicBezTo>
                    <a:cubicBezTo>
                      <a:pt x="214819" y="406594"/>
                      <a:pt x="216408" y="405801"/>
                      <a:pt x="217400" y="404413"/>
                    </a:cubicBezTo>
                    <a:lnTo>
                      <a:pt x="232390" y="384687"/>
                    </a:lnTo>
                    <a:cubicBezTo>
                      <a:pt x="233085" y="383695"/>
                      <a:pt x="233383" y="382605"/>
                      <a:pt x="233482" y="381415"/>
                    </a:cubicBezTo>
                    <a:lnTo>
                      <a:pt x="233383" y="349694"/>
                    </a:lnTo>
                    <a:cubicBezTo>
                      <a:pt x="233383" y="347811"/>
                      <a:pt x="232489" y="346026"/>
                      <a:pt x="230901" y="345134"/>
                    </a:cubicBezTo>
                    <a:cubicBezTo>
                      <a:pt x="229213" y="344143"/>
                      <a:pt x="227228" y="344143"/>
                      <a:pt x="225640" y="344936"/>
                    </a:cubicBezTo>
                    <a:close/>
                    <a:moveTo>
                      <a:pt x="158236" y="344936"/>
                    </a:moveTo>
                    <a:cubicBezTo>
                      <a:pt x="156548" y="344044"/>
                      <a:pt x="154563" y="344143"/>
                      <a:pt x="152974" y="345134"/>
                    </a:cubicBezTo>
                    <a:cubicBezTo>
                      <a:pt x="151386" y="346026"/>
                      <a:pt x="150393" y="347811"/>
                      <a:pt x="150393" y="349694"/>
                    </a:cubicBezTo>
                    <a:lnTo>
                      <a:pt x="150393" y="381415"/>
                    </a:lnTo>
                    <a:cubicBezTo>
                      <a:pt x="150393" y="382605"/>
                      <a:pt x="150791" y="383695"/>
                      <a:pt x="151485" y="384687"/>
                    </a:cubicBezTo>
                    <a:lnTo>
                      <a:pt x="166475" y="404512"/>
                    </a:lnTo>
                    <a:cubicBezTo>
                      <a:pt x="167468" y="405801"/>
                      <a:pt x="169056" y="406594"/>
                      <a:pt x="170644" y="406594"/>
                    </a:cubicBezTo>
                    <a:cubicBezTo>
                      <a:pt x="171141" y="406594"/>
                      <a:pt x="171637" y="406495"/>
                      <a:pt x="172133" y="406396"/>
                    </a:cubicBezTo>
                    <a:cubicBezTo>
                      <a:pt x="174218" y="405801"/>
                      <a:pt x="175707" y="404017"/>
                      <a:pt x="176005" y="401836"/>
                    </a:cubicBezTo>
                    <a:lnTo>
                      <a:pt x="178884" y="373584"/>
                    </a:lnTo>
                    <a:cubicBezTo>
                      <a:pt x="179082" y="372097"/>
                      <a:pt x="178586" y="370511"/>
                      <a:pt x="177593" y="369421"/>
                    </a:cubicBezTo>
                    <a:cubicBezTo>
                      <a:pt x="176998" y="368826"/>
                      <a:pt x="176303" y="368330"/>
                      <a:pt x="175509" y="368033"/>
                    </a:cubicBezTo>
                    <a:lnTo>
                      <a:pt x="175509" y="354750"/>
                    </a:lnTo>
                    <a:cubicBezTo>
                      <a:pt x="175509" y="352172"/>
                      <a:pt x="173722" y="349991"/>
                      <a:pt x="171141" y="349595"/>
                    </a:cubicBezTo>
                    <a:cubicBezTo>
                      <a:pt x="166971" y="348802"/>
                      <a:pt x="162604" y="347216"/>
                      <a:pt x="158236" y="344936"/>
                    </a:cubicBezTo>
                    <a:close/>
                    <a:moveTo>
                      <a:pt x="166475" y="201992"/>
                    </a:moveTo>
                    <a:cubicBezTo>
                      <a:pt x="151386" y="201992"/>
                      <a:pt x="136893" y="208038"/>
                      <a:pt x="129547" y="211706"/>
                    </a:cubicBezTo>
                    <a:cubicBezTo>
                      <a:pt x="127760" y="212598"/>
                      <a:pt x="126569" y="214482"/>
                      <a:pt x="126569" y="216464"/>
                    </a:cubicBezTo>
                    <a:lnTo>
                      <a:pt x="126569" y="225981"/>
                    </a:lnTo>
                    <a:lnTo>
                      <a:pt x="124385" y="225981"/>
                    </a:lnTo>
                    <a:cubicBezTo>
                      <a:pt x="121506" y="225981"/>
                      <a:pt x="119124" y="228360"/>
                      <a:pt x="119124" y="231334"/>
                    </a:cubicBezTo>
                    <a:lnTo>
                      <a:pt x="119124" y="240057"/>
                    </a:lnTo>
                    <a:cubicBezTo>
                      <a:pt x="119124" y="241842"/>
                      <a:pt x="120017" y="243527"/>
                      <a:pt x="121506" y="244518"/>
                    </a:cubicBezTo>
                    <a:lnTo>
                      <a:pt x="126668" y="247888"/>
                    </a:lnTo>
                    <a:lnTo>
                      <a:pt x="126966" y="250069"/>
                    </a:lnTo>
                    <a:cubicBezTo>
                      <a:pt x="128653" y="262758"/>
                      <a:pt x="135801" y="279213"/>
                      <a:pt x="146026" y="294083"/>
                    </a:cubicBezTo>
                    <a:cubicBezTo>
                      <a:pt x="159129" y="313016"/>
                      <a:pt x="171339" y="321442"/>
                      <a:pt x="177593" y="321442"/>
                    </a:cubicBezTo>
                    <a:lnTo>
                      <a:pt x="206183" y="321442"/>
                    </a:lnTo>
                    <a:cubicBezTo>
                      <a:pt x="212536" y="321442"/>
                      <a:pt x="224746" y="313016"/>
                      <a:pt x="237751" y="294083"/>
                    </a:cubicBezTo>
                    <a:cubicBezTo>
                      <a:pt x="248075" y="279213"/>
                      <a:pt x="255222" y="262758"/>
                      <a:pt x="256910" y="250069"/>
                    </a:cubicBezTo>
                    <a:lnTo>
                      <a:pt x="257207" y="247888"/>
                    </a:lnTo>
                    <a:lnTo>
                      <a:pt x="262369" y="244518"/>
                    </a:lnTo>
                    <a:cubicBezTo>
                      <a:pt x="263858" y="243527"/>
                      <a:pt x="264752" y="241842"/>
                      <a:pt x="264752" y="240057"/>
                    </a:cubicBezTo>
                    <a:lnTo>
                      <a:pt x="264752" y="231334"/>
                    </a:lnTo>
                    <a:cubicBezTo>
                      <a:pt x="264752" y="228360"/>
                      <a:pt x="262369" y="225981"/>
                      <a:pt x="259391" y="225981"/>
                    </a:cubicBezTo>
                    <a:lnTo>
                      <a:pt x="256513" y="225981"/>
                    </a:lnTo>
                    <a:cubicBezTo>
                      <a:pt x="256115" y="225287"/>
                      <a:pt x="255520" y="224692"/>
                      <a:pt x="254825" y="224197"/>
                    </a:cubicBezTo>
                    <a:cubicBezTo>
                      <a:pt x="253336" y="223205"/>
                      <a:pt x="251450" y="223106"/>
                      <a:pt x="249762" y="223800"/>
                    </a:cubicBezTo>
                    <a:cubicBezTo>
                      <a:pt x="242615" y="226972"/>
                      <a:pt x="235567" y="228657"/>
                      <a:pt x="228717" y="228657"/>
                    </a:cubicBezTo>
                    <a:cubicBezTo>
                      <a:pt x="216606" y="228657"/>
                      <a:pt x="205587" y="223602"/>
                      <a:pt x="196057" y="213788"/>
                    </a:cubicBezTo>
                    <a:cubicBezTo>
                      <a:pt x="188414" y="205957"/>
                      <a:pt x="178487" y="201992"/>
                      <a:pt x="166475" y="201992"/>
                    </a:cubicBezTo>
                    <a:close/>
                    <a:moveTo>
                      <a:pt x="178487" y="100979"/>
                    </a:moveTo>
                    <a:lnTo>
                      <a:pt x="205389" y="100979"/>
                    </a:lnTo>
                    <a:cubicBezTo>
                      <a:pt x="251152" y="100979"/>
                      <a:pt x="288477" y="138152"/>
                      <a:pt x="288477" y="183950"/>
                    </a:cubicBezTo>
                    <a:lnTo>
                      <a:pt x="288477" y="210021"/>
                    </a:lnTo>
                    <a:cubicBezTo>
                      <a:pt x="291555" y="214383"/>
                      <a:pt x="293242" y="219537"/>
                      <a:pt x="293242" y="224890"/>
                    </a:cubicBezTo>
                    <a:lnTo>
                      <a:pt x="293242" y="243428"/>
                    </a:lnTo>
                    <a:cubicBezTo>
                      <a:pt x="293242" y="250961"/>
                      <a:pt x="289867" y="258198"/>
                      <a:pt x="284109" y="262956"/>
                    </a:cubicBezTo>
                    <a:cubicBezTo>
                      <a:pt x="282620" y="267615"/>
                      <a:pt x="280834" y="272373"/>
                      <a:pt x="278749" y="277132"/>
                    </a:cubicBezTo>
                    <a:cubicBezTo>
                      <a:pt x="274381" y="288234"/>
                      <a:pt x="268226" y="299832"/>
                      <a:pt x="260781" y="310637"/>
                    </a:cubicBezTo>
                    <a:cubicBezTo>
                      <a:pt x="257704" y="315197"/>
                      <a:pt x="253534" y="320649"/>
                      <a:pt x="248670" y="326101"/>
                    </a:cubicBezTo>
                    <a:cubicBezTo>
                      <a:pt x="253137" y="329273"/>
                      <a:pt x="256314" y="332941"/>
                      <a:pt x="257704" y="337303"/>
                    </a:cubicBezTo>
                    <a:lnTo>
                      <a:pt x="316968" y="355245"/>
                    </a:lnTo>
                    <a:cubicBezTo>
                      <a:pt x="358661" y="367240"/>
                      <a:pt x="383875" y="542104"/>
                      <a:pt x="383875" y="549638"/>
                    </a:cubicBezTo>
                    <a:cubicBezTo>
                      <a:pt x="383875" y="558262"/>
                      <a:pt x="376827" y="565300"/>
                      <a:pt x="368091" y="565300"/>
                    </a:cubicBezTo>
                    <a:lnTo>
                      <a:pt x="15685" y="565300"/>
                    </a:lnTo>
                    <a:cubicBezTo>
                      <a:pt x="7048" y="565300"/>
                      <a:pt x="0" y="558262"/>
                      <a:pt x="0" y="549638"/>
                    </a:cubicBezTo>
                    <a:cubicBezTo>
                      <a:pt x="0" y="548745"/>
                      <a:pt x="100" y="547952"/>
                      <a:pt x="199" y="547159"/>
                    </a:cubicBezTo>
                    <a:cubicBezTo>
                      <a:pt x="199" y="547159"/>
                      <a:pt x="25215" y="367240"/>
                      <a:pt x="66908" y="355245"/>
                    </a:cubicBezTo>
                    <a:lnTo>
                      <a:pt x="126172" y="337303"/>
                    </a:lnTo>
                    <a:cubicBezTo>
                      <a:pt x="127562" y="332941"/>
                      <a:pt x="130738" y="329273"/>
                      <a:pt x="135205" y="326101"/>
                    </a:cubicBezTo>
                    <a:cubicBezTo>
                      <a:pt x="130341" y="320649"/>
                      <a:pt x="126172" y="315197"/>
                      <a:pt x="123094" y="310637"/>
                    </a:cubicBezTo>
                    <a:cubicBezTo>
                      <a:pt x="115649" y="299832"/>
                      <a:pt x="109395" y="288234"/>
                      <a:pt x="105127" y="277132"/>
                    </a:cubicBezTo>
                    <a:cubicBezTo>
                      <a:pt x="103042" y="272373"/>
                      <a:pt x="101255" y="267615"/>
                      <a:pt x="99766" y="262956"/>
                    </a:cubicBezTo>
                    <a:cubicBezTo>
                      <a:pt x="94008" y="258099"/>
                      <a:pt x="90633" y="250961"/>
                      <a:pt x="90633" y="243428"/>
                    </a:cubicBezTo>
                    <a:lnTo>
                      <a:pt x="90633" y="224890"/>
                    </a:lnTo>
                    <a:cubicBezTo>
                      <a:pt x="90633" y="219537"/>
                      <a:pt x="92321" y="214383"/>
                      <a:pt x="95398" y="210021"/>
                    </a:cubicBezTo>
                    <a:lnTo>
                      <a:pt x="95398" y="183950"/>
                    </a:lnTo>
                    <a:cubicBezTo>
                      <a:pt x="95398" y="138152"/>
                      <a:pt x="132624" y="100979"/>
                      <a:pt x="178487" y="100979"/>
                    </a:cubicBezTo>
                    <a:close/>
                    <a:moveTo>
                      <a:pt x="479606" y="93305"/>
                    </a:moveTo>
                    <a:cubicBezTo>
                      <a:pt x="488144" y="92017"/>
                      <a:pt x="496086" y="97962"/>
                      <a:pt x="497278" y="106483"/>
                    </a:cubicBezTo>
                    <a:lnTo>
                      <a:pt x="506710" y="172472"/>
                    </a:lnTo>
                    <a:cubicBezTo>
                      <a:pt x="508000" y="180993"/>
                      <a:pt x="502043" y="188821"/>
                      <a:pt x="493505" y="190109"/>
                    </a:cubicBezTo>
                    <a:cubicBezTo>
                      <a:pt x="492711" y="190208"/>
                      <a:pt x="492016" y="190208"/>
                      <a:pt x="491222" y="190208"/>
                    </a:cubicBezTo>
                    <a:cubicBezTo>
                      <a:pt x="483676" y="190208"/>
                      <a:pt x="476925" y="184659"/>
                      <a:pt x="475833" y="176832"/>
                    </a:cubicBezTo>
                    <a:lnTo>
                      <a:pt x="471862" y="148989"/>
                    </a:lnTo>
                    <a:lnTo>
                      <a:pt x="424107" y="213789"/>
                    </a:lnTo>
                    <a:cubicBezTo>
                      <a:pt x="419739" y="219635"/>
                      <a:pt x="411896" y="221716"/>
                      <a:pt x="405244" y="218843"/>
                    </a:cubicBezTo>
                    <a:lnTo>
                      <a:pt x="327506" y="184758"/>
                    </a:lnTo>
                    <a:lnTo>
                      <a:pt x="323237" y="189415"/>
                    </a:lnTo>
                    <a:cubicBezTo>
                      <a:pt x="322940" y="176336"/>
                      <a:pt x="320557" y="163753"/>
                      <a:pt x="316486" y="152061"/>
                    </a:cubicBezTo>
                    <a:cubicBezTo>
                      <a:pt x="320557" y="149980"/>
                      <a:pt x="325422" y="149782"/>
                      <a:pt x="329790" y="151665"/>
                    </a:cubicBezTo>
                    <a:lnTo>
                      <a:pt x="406336" y="185254"/>
                    </a:lnTo>
                    <a:lnTo>
                      <a:pt x="447538" y="129371"/>
                    </a:lnTo>
                    <a:lnTo>
                      <a:pt x="417952" y="133632"/>
                    </a:lnTo>
                    <a:cubicBezTo>
                      <a:pt x="409414" y="134821"/>
                      <a:pt x="401471" y="128876"/>
                      <a:pt x="400280" y="120355"/>
                    </a:cubicBezTo>
                    <a:cubicBezTo>
                      <a:pt x="398989" y="111834"/>
                      <a:pt x="404946" y="104006"/>
                      <a:pt x="413484" y="102718"/>
                    </a:cubicBezTo>
                    <a:close/>
                    <a:moveTo>
                      <a:pt x="183273" y="0"/>
                    </a:moveTo>
                    <a:lnTo>
                      <a:pt x="580456" y="0"/>
                    </a:lnTo>
                    <a:cubicBezTo>
                      <a:pt x="595049" y="0"/>
                      <a:pt x="606862" y="11896"/>
                      <a:pt x="606862" y="26468"/>
                    </a:cubicBezTo>
                    <a:cubicBezTo>
                      <a:pt x="606862" y="35687"/>
                      <a:pt x="602097" y="43816"/>
                      <a:pt x="594850" y="48575"/>
                    </a:cubicBezTo>
                    <a:lnTo>
                      <a:pt x="594850" y="299675"/>
                    </a:lnTo>
                    <a:cubicBezTo>
                      <a:pt x="594850" y="308994"/>
                      <a:pt x="587207" y="316627"/>
                      <a:pt x="577776" y="316627"/>
                    </a:cubicBezTo>
                    <a:lnTo>
                      <a:pt x="304086" y="316627"/>
                    </a:lnTo>
                    <a:cubicBezTo>
                      <a:pt x="306468" y="311770"/>
                      <a:pt x="308652" y="306912"/>
                      <a:pt x="310439" y="302154"/>
                    </a:cubicBezTo>
                    <a:cubicBezTo>
                      <a:pt x="311928" y="298882"/>
                      <a:pt x="313219" y="295611"/>
                      <a:pt x="314410" y="292340"/>
                    </a:cubicBezTo>
                    <a:cubicBezTo>
                      <a:pt x="316991" y="289267"/>
                      <a:pt x="319175" y="285995"/>
                      <a:pt x="320962" y="282625"/>
                    </a:cubicBezTo>
                    <a:lnTo>
                      <a:pt x="560801" y="282625"/>
                    </a:lnTo>
                    <a:lnTo>
                      <a:pt x="560801" y="52837"/>
                    </a:lnTo>
                    <a:lnTo>
                      <a:pt x="203028" y="52837"/>
                    </a:lnTo>
                    <a:lnTo>
                      <a:pt x="203028" y="71871"/>
                    </a:lnTo>
                    <a:lnTo>
                      <a:pt x="174835" y="71871"/>
                    </a:lnTo>
                    <a:cubicBezTo>
                      <a:pt x="172850" y="71871"/>
                      <a:pt x="170864" y="71970"/>
                      <a:pt x="168879" y="72069"/>
                    </a:cubicBezTo>
                    <a:lnTo>
                      <a:pt x="168879" y="48575"/>
                    </a:lnTo>
                    <a:cubicBezTo>
                      <a:pt x="161632" y="43816"/>
                      <a:pt x="156867" y="35687"/>
                      <a:pt x="156867" y="26468"/>
                    </a:cubicBezTo>
                    <a:cubicBezTo>
                      <a:pt x="156867" y="11896"/>
                      <a:pt x="168680" y="0"/>
                      <a:pt x="183273" y="0"/>
                    </a:cubicBezTo>
                    <a:close/>
                  </a:path>
                </a:pathLst>
              </a:custGeom>
              <a:solidFill>
                <a:schemeClr val="accent1"/>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dirty="0">
                  <a:solidFill>
                    <a:schemeClr val="tx1"/>
                  </a:solidFill>
                  <a:cs typeface="+mn-ea"/>
                  <a:sym typeface="+mn-lt"/>
                </a:endParaRPr>
              </a:p>
            </p:txBody>
          </p:sp>
          <p:grpSp>
            <p:nvGrpSpPr>
              <p:cNvPr id="9" name="íṥliḋè"/>
              <p:cNvGrpSpPr/>
              <p:nvPr/>
            </p:nvGrpSpPr>
            <p:grpSpPr>
              <a:xfrm>
                <a:off x="4467128" y="4786504"/>
                <a:ext cx="1643229" cy="993775"/>
                <a:chOff x="4451766" y="4782619"/>
                <a:chExt cx="1718125" cy="993775"/>
              </a:xfrm>
            </p:grpSpPr>
            <p:sp>
              <p:nvSpPr>
                <p:cNvPr id="10" name="ísľidê"/>
                <p:cNvSpPr/>
                <p:nvPr/>
              </p:nvSpPr>
              <p:spPr bwMode="auto">
                <a:xfrm>
                  <a:off x="4451766" y="5137068"/>
                  <a:ext cx="1718125" cy="63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850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nSpc>
                      <a:spcPct val="150000"/>
                    </a:lnSpc>
                    <a:spcBef>
                      <a:spcPct val="0"/>
                    </a:spcBef>
                    <a:buFont typeface="Arial" panose="020B0604020202020204" pitchFamily="34" charset="0"/>
                    <a:buChar char="•"/>
                  </a:pPr>
                  <a:r>
                    <a:rPr lang="en-US" altLang="zh-CN" sz="1100" dirty="0">
                      <a:cs typeface="+mn-ea"/>
                      <a:sym typeface="+mn-lt"/>
                    </a:rPr>
                    <a:t>Supporting text here.</a:t>
                  </a:r>
                  <a:endParaRPr lang="en-US" altLang="zh-CN" sz="1100" dirty="0">
                    <a:cs typeface="+mn-ea"/>
                    <a:sym typeface="+mn-lt"/>
                  </a:endParaRPr>
                </a:p>
                <a:p>
                  <a:pPr marL="171450" indent="-171450">
                    <a:lnSpc>
                      <a:spcPct val="150000"/>
                    </a:lnSpc>
                    <a:spcBef>
                      <a:spcPct val="0"/>
                    </a:spcBef>
                    <a:buFont typeface="Arial" panose="020B0604020202020204" pitchFamily="34" charset="0"/>
                    <a:buChar char="•"/>
                  </a:pPr>
                  <a:r>
                    <a:rPr lang="en-US" altLang="zh-CN" sz="1100" dirty="0">
                      <a:cs typeface="+mn-ea"/>
                      <a:sym typeface="+mn-lt"/>
                    </a:rPr>
                    <a:t>……</a:t>
                  </a:r>
                  <a:endParaRPr lang="en-US" altLang="zh-CN" sz="1100" dirty="0">
                    <a:cs typeface="+mn-ea"/>
                    <a:sym typeface="+mn-lt"/>
                  </a:endParaRPr>
                </a:p>
              </p:txBody>
            </p:sp>
            <p:sp>
              <p:nvSpPr>
                <p:cNvPr id="11" name="îṩlîďê"/>
                <p:cNvSpPr txBox="1"/>
                <p:nvPr/>
              </p:nvSpPr>
              <p:spPr bwMode="auto">
                <a:xfrm>
                  <a:off x="4451766" y="4782619"/>
                  <a:ext cx="1718125" cy="35444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1600" i="1" dirty="0">
                      <a:cs typeface="+mn-ea"/>
                      <a:sym typeface="+mn-lt"/>
                    </a:rPr>
                    <a:t>01.</a:t>
                  </a:r>
                  <a:r>
                    <a:rPr lang="zh-CN" altLang="en-US" sz="1600" dirty="0">
                      <a:cs typeface="+mn-ea"/>
                      <a:sym typeface="+mn-lt"/>
                    </a:rPr>
                    <a:t>添加标题</a:t>
                  </a:r>
                  <a:endParaRPr lang="en-US" altLang="zh-CN" sz="1600" i="1" dirty="0">
                    <a:cs typeface="+mn-ea"/>
                    <a:sym typeface="+mn-lt"/>
                  </a:endParaRPr>
                </a:p>
              </p:txBody>
            </p:sp>
          </p:grpSp>
        </p:grpSp>
      </p:grpSp>
      <p:grpSp>
        <p:nvGrpSpPr>
          <p:cNvPr id="12" name="îšlídè"/>
          <p:cNvGrpSpPr/>
          <p:nvPr/>
        </p:nvGrpSpPr>
        <p:grpSpPr>
          <a:xfrm>
            <a:off x="9183242" y="4198510"/>
            <a:ext cx="2094806" cy="1731195"/>
            <a:chOff x="4241339" y="4198550"/>
            <a:chExt cx="2094806" cy="1731195"/>
          </a:xfrm>
        </p:grpSpPr>
        <p:sp>
          <p:nvSpPr>
            <p:cNvPr id="13" name="îśḷïdé"/>
            <p:cNvSpPr/>
            <p:nvPr/>
          </p:nvSpPr>
          <p:spPr>
            <a:xfrm>
              <a:off x="4241339" y="4198550"/>
              <a:ext cx="2094806" cy="1731195"/>
            </a:xfrm>
            <a:prstGeom prst="roundRect">
              <a:avLst>
                <a:gd name="adj" fmla="val 8559"/>
              </a:avLst>
            </a:prstGeom>
            <a:solidFill>
              <a:schemeClr val="accent1"/>
            </a:solidFill>
            <a:ln w="3175">
              <a:noFill/>
              <a:prstDash val="solid"/>
              <a:round/>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i="1" dirty="0">
                <a:solidFill>
                  <a:schemeClr val="tx1"/>
                </a:solidFill>
                <a:cs typeface="+mn-ea"/>
                <a:sym typeface="+mn-lt"/>
              </a:endParaRPr>
            </a:p>
          </p:txBody>
        </p:sp>
        <p:grpSp>
          <p:nvGrpSpPr>
            <p:cNvPr id="14" name="íś1ïḓè"/>
            <p:cNvGrpSpPr/>
            <p:nvPr/>
          </p:nvGrpSpPr>
          <p:grpSpPr>
            <a:xfrm>
              <a:off x="4467128" y="4343398"/>
              <a:ext cx="1643229" cy="1441499"/>
              <a:chOff x="4467128" y="4338780"/>
              <a:chExt cx="1643229" cy="1441499"/>
            </a:xfrm>
          </p:grpSpPr>
          <p:sp>
            <p:nvSpPr>
              <p:cNvPr id="15" name="íŝlíde"/>
              <p:cNvSpPr/>
              <p:nvPr/>
            </p:nvSpPr>
            <p:spPr>
              <a:xfrm>
                <a:off x="4587894" y="4338780"/>
                <a:ext cx="453966" cy="422876"/>
              </a:xfrm>
              <a:custGeom>
                <a:avLst/>
                <a:gdLst>
                  <a:gd name="connsiteX0" fmla="*/ 225640 w 606862"/>
                  <a:gd name="connsiteY0" fmla="*/ 344936 h 565300"/>
                  <a:gd name="connsiteX1" fmla="*/ 212735 w 606862"/>
                  <a:gd name="connsiteY1" fmla="*/ 349595 h 565300"/>
                  <a:gd name="connsiteX2" fmla="*/ 208268 w 606862"/>
                  <a:gd name="connsiteY2" fmla="*/ 354750 h 565300"/>
                  <a:gd name="connsiteX3" fmla="*/ 208268 w 606862"/>
                  <a:gd name="connsiteY3" fmla="*/ 368033 h 565300"/>
                  <a:gd name="connsiteX4" fmla="*/ 206282 w 606862"/>
                  <a:gd name="connsiteY4" fmla="*/ 369421 h 565300"/>
                  <a:gd name="connsiteX5" fmla="*/ 204992 w 606862"/>
                  <a:gd name="connsiteY5" fmla="*/ 373584 h 565300"/>
                  <a:gd name="connsiteX6" fmla="*/ 207870 w 606862"/>
                  <a:gd name="connsiteY6" fmla="*/ 401836 h 565300"/>
                  <a:gd name="connsiteX7" fmla="*/ 211742 w 606862"/>
                  <a:gd name="connsiteY7" fmla="*/ 406396 h 565300"/>
                  <a:gd name="connsiteX8" fmla="*/ 213132 w 606862"/>
                  <a:gd name="connsiteY8" fmla="*/ 406594 h 565300"/>
                  <a:gd name="connsiteX9" fmla="*/ 217400 w 606862"/>
                  <a:gd name="connsiteY9" fmla="*/ 404413 h 565300"/>
                  <a:gd name="connsiteX10" fmla="*/ 232390 w 606862"/>
                  <a:gd name="connsiteY10" fmla="*/ 384687 h 565300"/>
                  <a:gd name="connsiteX11" fmla="*/ 233482 w 606862"/>
                  <a:gd name="connsiteY11" fmla="*/ 381415 h 565300"/>
                  <a:gd name="connsiteX12" fmla="*/ 233383 w 606862"/>
                  <a:gd name="connsiteY12" fmla="*/ 349694 h 565300"/>
                  <a:gd name="connsiteX13" fmla="*/ 230901 w 606862"/>
                  <a:gd name="connsiteY13" fmla="*/ 345134 h 565300"/>
                  <a:gd name="connsiteX14" fmla="*/ 225640 w 606862"/>
                  <a:gd name="connsiteY14" fmla="*/ 344936 h 565300"/>
                  <a:gd name="connsiteX15" fmla="*/ 158236 w 606862"/>
                  <a:gd name="connsiteY15" fmla="*/ 344936 h 565300"/>
                  <a:gd name="connsiteX16" fmla="*/ 152974 w 606862"/>
                  <a:gd name="connsiteY16" fmla="*/ 345134 h 565300"/>
                  <a:gd name="connsiteX17" fmla="*/ 150393 w 606862"/>
                  <a:gd name="connsiteY17" fmla="*/ 349694 h 565300"/>
                  <a:gd name="connsiteX18" fmla="*/ 150393 w 606862"/>
                  <a:gd name="connsiteY18" fmla="*/ 381415 h 565300"/>
                  <a:gd name="connsiteX19" fmla="*/ 151485 w 606862"/>
                  <a:gd name="connsiteY19" fmla="*/ 384687 h 565300"/>
                  <a:gd name="connsiteX20" fmla="*/ 166475 w 606862"/>
                  <a:gd name="connsiteY20" fmla="*/ 404512 h 565300"/>
                  <a:gd name="connsiteX21" fmla="*/ 170644 w 606862"/>
                  <a:gd name="connsiteY21" fmla="*/ 406594 h 565300"/>
                  <a:gd name="connsiteX22" fmla="*/ 172133 w 606862"/>
                  <a:gd name="connsiteY22" fmla="*/ 406396 h 565300"/>
                  <a:gd name="connsiteX23" fmla="*/ 176005 w 606862"/>
                  <a:gd name="connsiteY23" fmla="*/ 401836 h 565300"/>
                  <a:gd name="connsiteX24" fmla="*/ 178884 w 606862"/>
                  <a:gd name="connsiteY24" fmla="*/ 373584 h 565300"/>
                  <a:gd name="connsiteX25" fmla="*/ 177593 w 606862"/>
                  <a:gd name="connsiteY25" fmla="*/ 369421 h 565300"/>
                  <a:gd name="connsiteX26" fmla="*/ 175509 w 606862"/>
                  <a:gd name="connsiteY26" fmla="*/ 368033 h 565300"/>
                  <a:gd name="connsiteX27" fmla="*/ 175509 w 606862"/>
                  <a:gd name="connsiteY27" fmla="*/ 354750 h 565300"/>
                  <a:gd name="connsiteX28" fmla="*/ 171141 w 606862"/>
                  <a:gd name="connsiteY28" fmla="*/ 349595 h 565300"/>
                  <a:gd name="connsiteX29" fmla="*/ 158236 w 606862"/>
                  <a:gd name="connsiteY29" fmla="*/ 344936 h 565300"/>
                  <a:gd name="connsiteX30" fmla="*/ 166475 w 606862"/>
                  <a:gd name="connsiteY30" fmla="*/ 201992 h 565300"/>
                  <a:gd name="connsiteX31" fmla="*/ 129547 w 606862"/>
                  <a:gd name="connsiteY31" fmla="*/ 211706 h 565300"/>
                  <a:gd name="connsiteX32" fmla="*/ 126569 w 606862"/>
                  <a:gd name="connsiteY32" fmla="*/ 216464 h 565300"/>
                  <a:gd name="connsiteX33" fmla="*/ 126569 w 606862"/>
                  <a:gd name="connsiteY33" fmla="*/ 225981 h 565300"/>
                  <a:gd name="connsiteX34" fmla="*/ 124385 w 606862"/>
                  <a:gd name="connsiteY34" fmla="*/ 225981 h 565300"/>
                  <a:gd name="connsiteX35" fmla="*/ 119124 w 606862"/>
                  <a:gd name="connsiteY35" fmla="*/ 231334 h 565300"/>
                  <a:gd name="connsiteX36" fmla="*/ 119124 w 606862"/>
                  <a:gd name="connsiteY36" fmla="*/ 240057 h 565300"/>
                  <a:gd name="connsiteX37" fmla="*/ 121506 w 606862"/>
                  <a:gd name="connsiteY37" fmla="*/ 244518 h 565300"/>
                  <a:gd name="connsiteX38" fmla="*/ 126668 w 606862"/>
                  <a:gd name="connsiteY38" fmla="*/ 247888 h 565300"/>
                  <a:gd name="connsiteX39" fmla="*/ 126966 w 606862"/>
                  <a:gd name="connsiteY39" fmla="*/ 250069 h 565300"/>
                  <a:gd name="connsiteX40" fmla="*/ 146026 w 606862"/>
                  <a:gd name="connsiteY40" fmla="*/ 294083 h 565300"/>
                  <a:gd name="connsiteX41" fmla="*/ 177593 w 606862"/>
                  <a:gd name="connsiteY41" fmla="*/ 321442 h 565300"/>
                  <a:gd name="connsiteX42" fmla="*/ 206183 w 606862"/>
                  <a:gd name="connsiteY42" fmla="*/ 321442 h 565300"/>
                  <a:gd name="connsiteX43" fmla="*/ 237751 w 606862"/>
                  <a:gd name="connsiteY43" fmla="*/ 294083 h 565300"/>
                  <a:gd name="connsiteX44" fmla="*/ 256910 w 606862"/>
                  <a:gd name="connsiteY44" fmla="*/ 250069 h 565300"/>
                  <a:gd name="connsiteX45" fmla="*/ 257207 w 606862"/>
                  <a:gd name="connsiteY45" fmla="*/ 247888 h 565300"/>
                  <a:gd name="connsiteX46" fmla="*/ 262369 w 606862"/>
                  <a:gd name="connsiteY46" fmla="*/ 244518 h 565300"/>
                  <a:gd name="connsiteX47" fmla="*/ 264752 w 606862"/>
                  <a:gd name="connsiteY47" fmla="*/ 240057 h 565300"/>
                  <a:gd name="connsiteX48" fmla="*/ 264752 w 606862"/>
                  <a:gd name="connsiteY48" fmla="*/ 231334 h 565300"/>
                  <a:gd name="connsiteX49" fmla="*/ 259391 w 606862"/>
                  <a:gd name="connsiteY49" fmla="*/ 225981 h 565300"/>
                  <a:gd name="connsiteX50" fmla="*/ 256513 w 606862"/>
                  <a:gd name="connsiteY50" fmla="*/ 225981 h 565300"/>
                  <a:gd name="connsiteX51" fmla="*/ 254825 w 606862"/>
                  <a:gd name="connsiteY51" fmla="*/ 224197 h 565300"/>
                  <a:gd name="connsiteX52" fmla="*/ 249762 w 606862"/>
                  <a:gd name="connsiteY52" fmla="*/ 223800 h 565300"/>
                  <a:gd name="connsiteX53" fmla="*/ 228717 w 606862"/>
                  <a:gd name="connsiteY53" fmla="*/ 228657 h 565300"/>
                  <a:gd name="connsiteX54" fmla="*/ 196057 w 606862"/>
                  <a:gd name="connsiteY54" fmla="*/ 213788 h 565300"/>
                  <a:gd name="connsiteX55" fmla="*/ 166475 w 606862"/>
                  <a:gd name="connsiteY55" fmla="*/ 201992 h 565300"/>
                  <a:gd name="connsiteX56" fmla="*/ 178487 w 606862"/>
                  <a:gd name="connsiteY56" fmla="*/ 100979 h 565300"/>
                  <a:gd name="connsiteX57" fmla="*/ 205389 w 606862"/>
                  <a:gd name="connsiteY57" fmla="*/ 100979 h 565300"/>
                  <a:gd name="connsiteX58" fmla="*/ 288477 w 606862"/>
                  <a:gd name="connsiteY58" fmla="*/ 183950 h 565300"/>
                  <a:gd name="connsiteX59" fmla="*/ 288477 w 606862"/>
                  <a:gd name="connsiteY59" fmla="*/ 210021 h 565300"/>
                  <a:gd name="connsiteX60" fmla="*/ 293242 w 606862"/>
                  <a:gd name="connsiteY60" fmla="*/ 224890 h 565300"/>
                  <a:gd name="connsiteX61" fmla="*/ 293242 w 606862"/>
                  <a:gd name="connsiteY61" fmla="*/ 243428 h 565300"/>
                  <a:gd name="connsiteX62" fmla="*/ 284109 w 606862"/>
                  <a:gd name="connsiteY62" fmla="*/ 262956 h 565300"/>
                  <a:gd name="connsiteX63" fmla="*/ 278749 w 606862"/>
                  <a:gd name="connsiteY63" fmla="*/ 277132 h 565300"/>
                  <a:gd name="connsiteX64" fmla="*/ 260781 w 606862"/>
                  <a:gd name="connsiteY64" fmla="*/ 310637 h 565300"/>
                  <a:gd name="connsiteX65" fmla="*/ 248670 w 606862"/>
                  <a:gd name="connsiteY65" fmla="*/ 326101 h 565300"/>
                  <a:gd name="connsiteX66" fmla="*/ 257704 w 606862"/>
                  <a:gd name="connsiteY66" fmla="*/ 337303 h 565300"/>
                  <a:gd name="connsiteX67" fmla="*/ 316968 w 606862"/>
                  <a:gd name="connsiteY67" fmla="*/ 355245 h 565300"/>
                  <a:gd name="connsiteX68" fmla="*/ 383875 w 606862"/>
                  <a:gd name="connsiteY68" fmla="*/ 549638 h 565300"/>
                  <a:gd name="connsiteX69" fmla="*/ 368091 w 606862"/>
                  <a:gd name="connsiteY69" fmla="*/ 565300 h 565300"/>
                  <a:gd name="connsiteX70" fmla="*/ 15685 w 606862"/>
                  <a:gd name="connsiteY70" fmla="*/ 565300 h 565300"/>
                  <a:gd name="connsiteX71" fmla="*/ 0 w 606862"/>
                  <a:gd name="connsiteY71" fmla="*/ 549638 h 565300"/>
                  <a:gd name="connsiteX72" fmla="*/ 199 w 606862"/>
                  <a:gd name="connsiteY72" fmla="*/ 547159 h 565300"/>
                  <a:gd name="connsiteX73" fmla="*/ 66908 w 606862"/>
                  <a:gd name="connsiteY73" fmla="*/ 355245 h 565300"/>
                  <a:gd name="connsiteX74" fmla="*/ 126172 w 606862"/>
                  <a:gd name="connsiteY74" fmla="*/ 337303 h 565300"/>
                  <a:gd name="connsiteX75" fmla="*/ 135205 w 606862"/>
                  <a:gd name="connsiteY75" fmla="*/ 326101 h 565300"/>
                  <a:gd name="connsiteX76" fmla="*/ 123094 w 606862"/>
                  <a:gd name="connsiteY76" fmla="*/ 310637 h 565300"/>
                  <a:gd name="connsiteX77" fmla="*/ 105127 w 606862"/>
                  <a:gd name="connsiteY77" fmla="*/ 277132 h 565300"/>
                  <a:gd name="connsiteX78" fmla="*/ 99766 w 606862"/>
                  <a:gd name="connsiteY78" fmla="*/ 262956 h 565300"/>
                  <a:gd name="connsiteX79" fmla="*/ 90633 w 606862"/>
                  <a:gd name="connsiteY79" fmla="*/ 243428 h 565300"/>
                  <a:gd name="connsiteX80" fmla="*/ 90633 w 606862"/>
                  <a:gd name="connsiteY80" fmla="*/ 224890 h 565300"/>
                  <a:gd name="connsiteX81" fmla="*/ 95398 w 606862"/>
                  <a:gd name="connsiteY81" fmla="*/ 210021 h 565300"/>
                  <a:gd name="connsiteX82" fmla="*/ 95398 w 606862"/>
                  <a:gd name="connsiteY82" fmla="*/ 183950 h 565300"/>
                  <a:gd name="connsiteX83" fmla="*/ 178487 w 606862"/>
                  <a:gd name="connsiteY83" fmla="*/ 100979 h 565300"/>
                  <a:gd name="connsiteX84" fmla="*/ 479606 w 606862"/>
                  <a:gd name="connsiteY84" fmla="*/ 93305 h 565300"/>
                  <a:gd name="connsiteX85" fmla="*/ 497278 w 606862"/>
                  <a:gd name="connsiteY85" fmla="*/ 106483 h 565300"/>
                  <a:gd name="connsiteX86" fmla="*/ 506710 w 606862"/>
                  <a:gd name="connsiteY86" fmla="*/ 172472 h 565300"/>
                  <a:gd name="connsiteX87" fmla="*/ 493505 w 606862"/>
                  <a:gd name="connsiteY87" fmla="*/ 190109 h 565300"/>
                  <a:gd name="connsiteX88" fmla="*/ 491222 w 606862"/>
                  <a:gd name="connsiteY88" fmla="*/ 190208 h 565300"/>
                  <a:gd name="connsiteX89" fmla="*/ 475833 w 606862"/>
                  <a:gd name="connsiteY89" fmla="*/ 176832 h 565300"/>
                  <a:gd name="connsiteX90" fmla="*/ 471862 w 606862"/>
                  <a:gd name="connsiteY90" fmla="*/ 148989 h 565300"/>
                  <a:gd name="connsiteX91" fmla="*/ 424107 w 606862"/>
                  <a:gd name="connsiteY91" fmla="*/ 213789 h 565300"/>
                  <a:gd name="connsiteX92" fmla="*/ 405244 w 606862"/>
                  <a:gd name="connsiteY92" fmla="*/ 218843 h 565300"/>
                  <a:gd name="connsiteX93" fmla="*/ 327506 w 606862"/>
                  <a:gd name="connsiteY93" fmla="*/ 184758 h 565300"/>
                  <a:gd name="connsiteX94" fmla="*/ 323237 w 606862"/>
                  <a:gd name="connsiteY94" fmla="*/ 189415 h 565300"/>
                  <a:gd name="connsiteX95" fmla="*/ 316486 w 606862"/>
                  <a:gd name="connsiteY95" fmla="*/ 152061 h 565300"/>
                  <a:gd name="connsiteX96" fmla="*/ 329790 w 606862"/>
                  <a:gd name="connsiteY96" fmla="*/ 151665 h 565300"/>
                  <a:gd name="connsiteX97" fmla="*/ 406336 w 606862"/>
                  <a:gd name="connsiteY97" fmla="*/ 185254 h 565300"/>
                  <a:gd name="connsiteX98" fmla="*/ 447538 w 606862"/>
                  <a:gd name="connsiteY98" fmla="*/ 129371 h 565300"/>
                  <a:gd name="connsiteX99" fmla="*/ 417952 w 606862"/>
                  <a:gd name="connsiteY99" fmla="*/ 133632 h 565300"/>
                  <a:gd name="connsiteX100" fmla="*/ 400280 w 606862"/>
                  <a:gd name="connsiteY100" fmla="*/ 120355 h 565300"/>
                  <a:gd name="connsiteX101" fmla="*/ 413484 w 606862"/>
                  <a:gd name="connsiteY101" fmla="*/ 102718 h 565300"/>
                  <a:gd name="connsiteX102" fmla="*/ 183273 w 606862"/>
                  <a:gd name="connsiteY102" fmla="*/ 0 h 565300"/>
                  <a:gd name="connsiteX103" fmla="*/ 580456 w 606862"/>
                  <a:gd name="connsiteY103" fmla="*/ 0 h 565300"/>
                  <a:gd name="connsiteX104" fmla="*/ 606862 w 606862"/>
                  <a:gd name="connsiteY104" fmla="*/ 26468 h 565300"/>
                  <a:gd name="connsiteX105" fmla="*/ 594850 w 606862"/>
                  <a:gd name="connsiteY105" fmla="*/ 48575 h 565300"/>
                  <a:gd name="connsiteX106" fmla="*/ 594850 w 606862"/>
                  <a:gd name="connsiteY106" fmla="*/ 299675 h 565300"/>
                  <a:gd name="connsiteX107" fmla="*/ 577776 w 606862"/>
                  <a:gd name="connsiteY107" fmla="*/ 316627 h 565300"/>
                  <a:gd name="connsiteX108" fmla="*/ 304086 w 606862"/>
                  <a:gd name="connsiteY108" fmla="*/ 316627 h 565300"/>
                  <a:gd name="connsiteX109" fmla="*/ 310439 w 606862"/>
                  <a:gd name="connsiteY109" fmla="*/ 302154 h 565300"/>
                  <a:gd name="connsiteX110" fmla="*/ 314410 w 606862"/>
                  <a:gd name="connsiteY110" fmla="*/ 292340 h 565300"/>
                  <a:gd name="connsiteX111" fmla="*/ 320962 w 606862"/>
                  <a:gd name="connsiteY111" fmla="*/ 282625 h 565300"/>
                  <a:gd name="connsiteX112" fmla="*/ 560801 w 606862"/>
                  <a:gd name="connsiteY112" fmla="*/ 282625 h 565300"/>
                  <a:gd name="connsiteX113" fmla="*/ 560801 w 606862"/>
                  <a:gd name="connsiteY113" fmla="*/ 52837 h 565300"/>
                  <a:gd name="connsiteX114" fmla="*/ 203028 w 606862"/>
                  <a:gd name="connsiteY114" fmla="*/ 52837 h 565300"/>
                  <a:gd name="connsiteX115" fmla="*/ 203028 w 606862"/>
                  <a:gd name="connsiteY115" fmla="*/ 71871 h 565300"/>
                  <a:gd name="connsiteX116" fmla="*/ 174835 w 606862"/>
                  <a:gd name="connsiteY116" fmla="*/ 71871 h 565300"/>
                  <a:gd name="connsiteX117" fmla="*/ 168879 w 606862"/>
                  <a:gd name="connsiteY117" fmla="*/ 72069 h 565300"/>
                  <a:gd name="connsiteX118" fmla="*/ 168879 w 606862"/>
                  <a:gd name="connsiteY118" fmla="*/ 48575 h 565300"/>
                  <a:gd name="connsiteX119" fmla="*/ 156867 w 606862"/>
                  <a:gd name="connsiteY119" fmla="*/ 26468 h 565300"/>
                  <a:gd name="connsiteX120" fmla="*/ 183273 w 606862"/>
                  <a:gd name="connsiteY120" fmla="*/ 0 h 56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606862" h="565300">
                    <a:moveTo>
                      <a:pt x="225640" y="344936"/>
                    </a:moveTo>
                    <a:cubicBezTo>
                      <a:pt x="221272" y="347315"/>
                      <a:pt x="216904" y="348802"/>
                      <a:pt x="212735" y="349595"/>
                    </a:cubicBezTo>
                    <a:cubicBezTo>
                      <a:pt x="210154" y="349991"/>
                      <a:pt x="208268" y="352172"/>
                      <a:pt x="208268" y="354750"/>
                    </a:cubicBezTo>
                    <a:lnTo>
                      <a:pt x="208268" y="368033"/>
                    </a:lnTo>
                    <a:cubicBezTo>
                      <a:pt x="207573" y="368330"/>
                      <a:pt x="206878" y="368826"/>
                      <a:pt x="206282" y="369421"/>
                    </a:cubicBezTo>
                    <a:cubicBezTo>
                      <a:pt x="205289" y="370511"/>
                      <a:pt x="204793" y="371998"/>
                      <a:pt x="204992" y="373584"/>
                    </a:cubicBezTo>
                    <a:lnTo>
                      <a:pt x="207870" y="401836"/>
                    </a:lnTo>
                    <a:cubicBezTo>
                      <a:pt x="208069" y="404017"/>
                      <a:pt x="209657" y="405801"/>
                      <a:pt x="211742" y="406396"/>
                    </a:cubicBezTo>
                    <a:cubicBezTo>
                      <a:pt x="212238" y="406495"/>
                      <a:pt x="212735" y="406594"/>
                      <a:pt x="213132" y="406594"/>
                    </a:cubicBezTo>
                    <a:cubicBezTo>
                      <a:pt x="214819" y="406594"/>
                      <a:pt x="216408" y="405801"/>
                      <a:pt x="217400" y="404413"/>
                    </a:cubicBezTo>
                    <a:lnTo>
                      <a:pt x="232390" y="384687"/>
                    </a:lnTo>
                    <a:cubicBezTo>
                      <a:pt x="233085" y="383695"/>
                      <a:pt x="233383" y="382605"/>
                      <a:pt x="233482" y="381415"/>
                    </a:cubicBezTo>
                    <a:lnTo>
                      <a:pt x="233383" y="349694"/>
                    </a:lnTo>
                    <a:cubicBezTo>
                      <a:pt x="233383" y="347811"/>
                      <a:pt x="232489" y="346026"/>
                      <a:pt x="230901" y="345134"/>
                    </a:cubicBezTo>
                    <a:cubicBezTo>
                      <a:pt x="229213" y="344143"/>
                      <a:pt x="227228" y="344143"/>
                      <a:pt x="225640" y="344936"/>
                    </a:cubicBezTo>
                    <a:close/>
                    <a:moveTo>
                      <a:pt x="158236" y="344936"/>
                    </a:moveTo>
                    <a:cubicBezTo>
                      <a:pt x="156548" y="344044"/>
                      <a:pt x="154563" y="344143"/>
                      <a:pt x="152974" y="345134"/>
                    </a:cubicBezTo>
                    <a:cubicBezTo>
                      <a:pt x="151386" y="346026"/>
                      <a:pt x="150393" y="347811"/>
                      <a:pt x="150393" y="349694"/>
                    </a:cubicBezTo>
                    <a:lnTo>
                      <a:pt x="150393" y="381415"/>
                    </a:lnTo>
                    <a:cubicBezTo>
                      <a:pt x="150393" y="382605"/>
                      <a:pt x="150791" y="383695"/>
                      <a:pt x="151485" y="384687"/>
                    </a:cubicBezTo>
                    <a:lnTo>
                      <a:pt x="166475" y="404512"/>
                    </a:lnTo>
                    <a:cubicBezTo>
                      <a:pt x="167468" y="405801"/>
                      <a:pt x="169056" y="406594"/>
                      <a:pt x="170644" y="406594"/>
                    </a:cubicBezTo>
                    <a:cubicBezTo>
                      <a:pt x="171141" y="406594"/>
                      <a:pt x="171637" y="406495"/>
                      <a:pt x="172133" y="406396"/>
                    </a:cubicBezTo>
                    <a:cubicBezTo>
                      <a:pt x="174218" y="405801"/>
                      <a:pt x="175707" y="404017"/>
                      <a:pt x="176005" y="401836"/>
                    </a:cubicBezTo>
                    <a:lnTo>
                      <a:pt x="178884" y="373584"/>
                    </a:lnTo>
                    <a:cubicBezTo>
                      <a:pt x="179082" y="372097"/>
                      <a:pt x="178586" y="370511"/>
                      <a:pt x="177593" y="369421"/>
                    </a:cubicBezTo>
                    <a:cubicBezTo>
                      <a:pt x="176998" y="368826"/>
                      <a:pt x="176303" y="368330"/>
                      <a:pt x="175509" y="368033"/>
                    </a:cubicBezTo>
                    <a:lnTo>
                      <a:pt x="175509" y="354750"/>
                    </a:lnTo>
                    <a:cubicBezTo>
                      <a:pt x="175509" y="352172"/>
                      <a:pt x="173722" y="349991"/>
                      <a:pt x="171141" y="349595"/>
                    </a:cubicBezTo>
                    <a:cubicBezTo>
                      <a:pt x="166971" y="348802"/>
                      <a:pt x="162604" y="347216"/>
                      <a:pt x="158236" y="344936"/>
                    </a:cubicBezTo>
                    <a:close/>
                    <a:moveTo>
                      <a:pt x="166475" y="201992"/>
                    </a:moveTo>
                    <a:cubicBezTo>
                      <a:pt x="151386" y="201992"/>
                      <a:pt x="136893" y="208038"/>
                      <a:pt x="129547" y="211706"/>
                    </a:cubicBezTo>
                    <a:cubicBezTo>
                      <a:pt x="127760" y="212598"/>
                      <a:pt x="126569" y="214482"/>
                      <a:pt x="126569" y="216464"/>
                    </a:cubicBezTo>
                    <a:lnTo>
                      <a:pt x="126569" y="225981"/>
                    </a:lnTo>
                    <a:lnTo>
                      <a:pt x="124385" y="225981"/>
                    </a:lnTo>
                    <a:cubicBezTo>
                      <a:pt x="121506" y="225981"/>
                      <a:pt x="119124" y="228360"/>
                      <a:pt x="119124" y="231334"/>
                    </a:cubicBezTo>
                    <a:lnTo>
                      <a:pt x="119124" y="240057"/>
                    </a:lnTo>
                    <a:cubicBezTo>
                      <a:pt x="119124" y="241842"/>
                      <a:pt x="120017" y="243527"/>
                      <a:pt x="121506" y="244518"/>
                    </a:cubicBezTo>
                    <a:lnTo>
                      <a:pt x="126668" y="247888"/>
                    </a:lnTo>
                    <a:lnTo>
                      <a:pt x="126966" y="250069"/>
                    </a:lnTo>
                    <a:cubicBezTo>
                      <a:pt x="128653" y="262758"/>
                      <a:pt x="135801" y="279213"/>
                      <a:pt x="146026" y="294083"/>
                    </a:cubicBezTo>
                    <a:cubicBezTo>
                      <a:pt x="159129" y="313016"/>
                      <a:pt x="171339" y="321442"/>
                      <a:pt x="177593" y="321442"/>
                    </a:cubicBezTo>
                    <a:lnTo>
                      <a:pt x="206183" y="321442"/>
                    </a:lnTo>
                    <a:cubicBezTo>
                      <a:pt x="212536" y="321442"/>
                      <a:pt x="224746" y="313016"/>
                      <a:pt x="237751" y="294083"/>
                    </a:cubicBezTo>
                    <a:cubicBezTo>
                      <a:pt x="248075" y="279213"/>
                      <a:pt x="255222" y="262758"/>
                      <a:pt x="256910" y="250069"/>
                    </a:cubicBezTo>
                    <a:lnTo>
                      <a:pt x="257207" y="247888"/>
                    </a:lnTo>
                    <a:lnTo>
                      <a:pt x="262369" y="244518"/>
                    </a:lnTo>
                    <a:cubicBezTo>
                      <a:pt x="263858" y="243527"/>
                      <a:pt x="264752" y="241842"/>
                      <a:pt x="264752" y="240057"/>
                    </a:cubicBezTo>
                    <a:lnTo>
                      <a:pt x="264752" y="231334"/>
                    </a:lnTo>
                    <a:cubicBezTo>
                      <a:pt x="264752" y="228360"/>
                      <a:pt x="262369" y="225981"/>
                      <a:pt x="259391" y="225981"/>
                    </a:cubicBezTo>
                    <a:lnTo>
                      <a:pt x="256513" y="225981"/>
                    </a:lnTo>
                    <a:cubicBezTo>
                      <a:pt x="256115" y="225287"/>
                      <a:pt x="255520" y="224692"/>
                      <a:pt x="254825" y="224197"/>
                    </a:cubicBezTo>
                    <a:cubicBezTo>
                      <a:pt x="253336" y="223205"/>
                      <a:pt x="251450" y="223106"/>
                      <a:pt x="249762" y="223800"/>
                    </a:cubicBezTo>
                    <a:cubicBezTo>
                      <a:pt x="242615" y="226972"/>
                      <a:pt x="235567" y="228657"/>
                      <a:pt x="228717" y="228657"/>
                    </a:cubicBezTo>
                    <a:cubicBezTo>
                      <a:pt x="216606" y="228657"/>
                      <a:pt x="205587" y="223602"/>
                      <a:pt x="196057" y="213788"/>
                    </a:cubicBezTo>
                    <a:cubicBezTo>
                      <a:pt x="188414" y="205957"/>
                      <a:pt x="178487" y="201992"/>
                      <a:pt x="166475" y="201992"/>
                    </a:cubicBezTo>
                    <a:close/>
                    <a:moveTo>
                      <a:pt x="178487" y="100979"/>
                    </a:moveTo>
                    <a:lnTo>
                      <a:pt x="205389" y="100979"/>
                    </a:lnTo>
                    <a:cubicBezTo>
                      <a:pt x="251152" y="100979"/>
                      <a:pt x="288477" y="138152"/>
                      <a:pt x="288477" y="183950"/>
                    </a:cubicBezTo>
                    <a:lnTo>
                      <a:pt x="288477" y="210021"/>
                    </a:lnTo>
                    <a:cubicBezTo>
                      <a:pt x="291555" y="214383"/>
                      <a:pt x="293242" y="219537"/>
                      <a:pt x="293242" y="224890"/>
                    </a:cubicBezTo>
                    <a:lnTo>
                      <a:pt x="293242" y="243428"/>
                    </a:lnTo>
                    <a:cubicBezTo>
                      <a:pt x="293242" y="250961"/>
                      <a:pt x="289867" y="258198"/>
                      <a:pt x="284109" y="262956"/>
                    </a:cubicBezTo>
                    <a:cubicBezTo>
                      <a:pt x="282620" y="267615"/>
                      <a:pt x="280834" y="272373"/>
                      <a:pt x="278749" y="277132"/>
                    </a:cubicBezTo>
                    <a:cubicBezTo>
                      <a:pt x="274381" y="288234"/>
                      <a:pt x="268226" y="299832"/>
                      <a:pt x="260781" y="310637"/>
                    </a:cubicBezTo>
                    <a:cubicBezTo>
                      <a:pt x="257704" y="315197"/>
                      <a:pt x="253534" y="320649"/>
                      <a:pt x="248670" y="326101"/>
                    </a:cubicBezTo>
                    <a:cubicBezTo>
                      <a:pt x="253137" y="329273"/>
                      <a:pt x="256314" y="332941"/>
                      <a:pt x="257704" y="337303"/>
                    </a:cubicBezTo>
                    <a:lnTo>
                      <a:pt x="316968" y="355245"/>
                    </a:lnTo>
                    <a:cubicBezTo>
                      <a:pt x="358661" y="367240"/>
                      <a:pt x="383875" y="542104"/>
                      <a:pt x="383875" y="549638"/>
                    </a:cubicBezTo>
                    <a:cubicBezTo>
                      <a:pt x="383875" y="558262"/>
                      <a:pt x="376827" y="565300"/>
                      <a:pt x="368091" y="565300"/>
                    </a:cubicBezTo>
                    <a:lnTo>
                      <a:pt x="15685" y="565300"/>
                    </a:lnTo>
                    <a:cubicBezTo>
                      <a:pt x="7048" y="565300"/>
                      <a:pt x="0" y="558262"/>
                      <a:pt x="0" y="549638"/>
                    </a:cubicBezTo>
                    <a:cubicBezTo>
                      <a:pt x="0" y="548745"/>
                      <a:pt x="100" y="547952"/>
                      <a:pt x="199" y="547159"/>
                    </a:cubicBezTo>
                    <a:cubicBezTo>
                      <a:pt x="199" y="547159"/>
                      <a:pt x="25215" y="367240"/>
                      <a:pt x="66908" y="355245"/>
                    </a:cubicBezTo>
                    <a:lnTo>
                      <a:pt x="126172" y="337303"/>
                    </a:lnTo>
                    <a:cubicBezTo>
                      <a:pt x="127562" y="332941"/>
                      <a:pt x="130738" y="329273"/>
                      <a:pt x="135205" y="326101"/>
                    </a:cubicBezTo>
                    <a:cubicBezTo>
                      <a:pt x="130341" y="320649"/>
                      <a:pt x="126172" y="315197"/>
                      <a:pt x="123094" y="310637"/>
                    </a:cubicBezTo>
                    <a:cubicBezTo>
                      <a:pt x="115649" y="299832"/>
                      <a:pt x="109395" y="288234"/>
                      <a:pt x="105127" y="277132"/>
                    </a:cubicBezTo>
                    <a:cubicBezTo>
                      <a:pt x="103042" y="272373"/>
                      <a:pt x="101255" y="267615"/>
                      <a:pt x="99766" y="262956"/>
                    </a:cubicBezTo>
                    <a:cubicBezTo>
                      <a:pt x="94008" y="258099"/>
                      <a:pt x="90633" y="250961"/>
                      <a:pt x="90633" y="243428"/>
                    </a:cubicBezTo>
                    <a:lnTo>
                      <a:pt x="90633" y="224890"/>
                    </a:lnTo>
                    <a:cubicBezTo>
                      <a:pt x="90633" y="219537"/>
                      <a:pt x="92321" y="214383"/>
                      <a:pt x="95398" y="210021"/>
                    </a:cubicBezTo>
                    <a:lnTo>
                      <a:pt x="95398" y="183950"/>
                    </a:lnTo>
                    <a:cubicBezTo>
                      <a:pt x="95398" y="138152"/>
                      <a:pt x="132624" y="100979"/>
                      <a:pt x="178487" y="100979"/>
                    </a:cubicBezTo>
                    <a:close/>
                    <a:moveTo>
                      <a:pt x="479606" y="93305"/>
                    </a:moveTo>
                    <a:cubicBezTo>
                      <a:pt x="488144" y="92017"/>
                      <a:pt x="496086" y="97962"/>
                      <a:pt x="497278" y="106483"/>
                    </a:cubicBezTo>
                    <a:lnTo>
                      <a:pt x="506710" y="172472"/>
                    </a:lnTo>
                    <a:cubicBezTo>
                      <a:pt x="508000" y="180993"/>
                      <a:pt x="502043" y="188821"/>
                      <a:pt x="493505" y="190109"/>
                    </a:cubicBezTo>
                    <a:cubicBezTo>
                      <a:pt x="492711" y="190208"/>
                      <a:pt x="492016" y="190208"/>
                      <a:pt x="491222" y="190208"/>
                    </a:cubicBezTo>
                    <a:cubicBezTo>
                      <a:pt x="483676" y="190208"/>
                      <a:pt x="476925" y="184659"/>
                      <a:pt x="475833" y="176832"/>
                    </a:cubicBezTo>
                    <a:lnTo>
                      <a:pt x="471862" y="148989"/>
                    </a:lnTo>
                    <a:lnTo>
                      <a:pt x="424107" y="213789"/>
                    </a:lnTo>
                    <a:cubicBezTo>
                      <a:pt x="419739" y="219635"/>
                      <a:pt x="411896" y="221716"/>
                      <a:pt x="405244" y="218843"/>
                    </a:cubicBezTo>
                    <a:lnTo>
                      <a:pt x="327506" y="184758"/>
                    </a:lnTo>
                    <a:lnTo>
                      <a:pt x="323237" y="189415"/>
                    </a:lnTo>
                    <a:cubicBezTo>
                      <a:pt x="322940" y="176336"/>
                      <a:pt x="320557" y="163753"/>
                      <a:pt x="316486" y="152061"/>
                    </a:cubicBezTo>
                    <a:cubicBezTo>
                      <a:pt x="320557" y="149980"/>
                      <a:pt x="325422" y="149782"/>
                      <a:pt x="329790" y="151665"/>
                    </a:cubicBezTo>
                    <a:lnTo>
                      <a:pt x="406336" y="185254"/>
                    </a:lnTo>
                    <a:lnTo>
                      <a:pt x="447538" y="129371"/>
                    </a:lnTo>
                    <a:lnTo>
                      <a:pt x="417952" y="133632"/>
                    </a:lnTo>
                    <a:cubicBezTo>
                      <a:pt x="409414" y="134821"/>
                      <a:pt x="401471" y="128876"/>
                      <a:pt x="400280" y="120355"/>
                    </a:cubicBezTo>
                    <a:cubicBezTo>
                      <a:pt x="398989" y="111834"/>
                      <a:pt x="404946" y="104006"/>
                      <a:pt x="413484" y="102718"/>
                    </a:cubicBezTo>
                    <a:close/>
                    <a:moveTo>
                      <a:pt x="183273" y="0"/>
                    </a:moveTo>
                    <a:lnTo>
                      <a:pt x="580456" y="0"/>
                    </a:lnTo>
                    <a:cubicBezTo>
                      <a:pt x="595049" y="0"/>
                      <a:pt x="606862" y="11896"/>
                      <a:pt x="606862" y="26468"/>
                    </a:cubicBezTo>
                    <a:cubicBezTo>
                      <a:pt x="606862" y="35687"/>
                      <a:pt x="602097" y="43816"/>
                      <a:pt x="594850" y="48575"/>
                    </a:cubicBezTo>
                    <a:lnTo>
                      <a:pt x="594850" y="299675"/>
                    </a:lnTo>
                    <a:cubicBezTo>
                      <a:pt x="594850" y="308994"/>
                      <a:pt x="587207" y="316627"/>
                      <a:pt x="577776" y="316627"/>
                    </a:cubicBezTo>
                    <a:lnTo>
                      <a:pt x="304086" y="316627"/>
                    </a:lnTo>
                    <a:cubicBezTo>
                      <a:pt x="306468" y="311770"/>
                      <a:pt x="308652" y="306912"/>
                      <a:pt x="310439" y="302154"/>
                    </a:cubicBezTo>
                    <a:cubicBezTo>
                      <a:pt x="311928" y="298882"/>
                      <a:pt x="313219" y="295611"/>
                      <a:pt x="314410" y="292340"/>
                    </a:cubicBezTo>
                    <a:cubicBezTo>
                      <a:pt x="316991" y="289267"/>
                      <a:pt x="319175" y="285995"/>
                      <a:pt x="320962" y="282625"/>
                    </a:cubicBezTo>
                    <a:lnTo>
                      <a:pt x="560801" y="282625"/>
                    </a:lnTo>
                    <a:lnTo>
                      <a:pt x="560801" y="52837"/>
                    </a:lnTo>
                    <a:lnTo>
                      <a:pt x="203028" y="52837"/>
                    </a:lnTo>
                    <a:lnTo>
                      <a:pt x="203028" y="71871"/>
                    </a:lnTo>
                    <a:lnTo>
                      <a:pt x="174835" y="71871"/>
                    </a:lnTo>
                    <a:cubicBezTo>
                      <a:pt x="172850" y="71871"/>
                      <a:pt x="170864" y="71970"/>
                      <a:pt x="168879" y="72069"/>
                    </a:cubicBezTo>
                    <a:lnTo>
                      <a:pt x="168879" y="48575"/>
                    </a:lnTo>
                    <a:cubicBezTo>
                      <a:pt x="161632" y="43816"/>
                      <a:pt x="156867" y="35687"/>
                      <a:pt x="156867" y="26468"/>
                    </a:cubicBezTo>
                    <a:cubicBezTo>
                      <a:pt x="156867" y="11896"/>
                      <a:pt x="168680" y="0"/>
                      <a:pt x="183273" y="0"/>
                    </a:cubicBezTo>
                    <a:close/>
                  </a:path>
                </a:pathLst>
              </a:custGeom>
              <a:solidFill>
                <a:schemeClr val="bg1"/>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dirty="0">
                  <a:solidFill>
                    <a:schemeClr val="tx1"/>
                  </a:solidFill>
                  <a:cs typeface="+mn-ea"/>
                  <a:sym typeface="+mn-lt"/>
                </a:endParaRPr>
              </a:p>
            </p:txBody>
          </p:sp>
          <p:grpSp>
            <p:nvGrpSpPr>
              <p:cNvPr id="16" name="ïšļîḑé"/>
              <p:cNvGrpSpPr/>
              <p:nvPr/>
            </p:nvGrpSpPr>
            <p:grpSpPr>
              <a:xfrm>
                <a:off x="4467128" y="4786504"/>
                <a:ext cx="1643229" cy="993775"/>
                <a:chOff x="4451766" y="4782619"/>
                <a:chExt cx="1718125" cy="993775"/>
              </a:xfrm>
            </p:grpSpPr>
            <p:sp>
              <p:nvSpPr>
                <p:cNvPr id="17" name="ïṥḷîdè"/>
                <p:cNvSpPr/>
                <p:nvPr/>
              </p:nvSpPr>
              <p:spPr bwMode="auto">
                <a:xfrm>
                  <a:off x="4451766" y="5137068"/>
                  <a:ext cx="1718125" cy="63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nSpc>
                      <a:spcPct val="150000"/>
                    </a:lnSpc>
                    <a:spcBef>
                      <a:spcPct val="0"/>
                    </a:spcBef>
                    <a:buFont typeface="Arial" panose="020B0604020202020204" pitchFamily="34" charset="0"/>
                    <a:buChar char="•"/>
                  </a:pPr>
                  <a:r>
                    <a:rPr lang="en-US" altLang="zh-CN" sz="1100" dirty="0">
                      <a:solidFill>
                        <a:schemeClr val="bg1"/>
                      </a:solidFill>
                      <a:cs typeface="+mn-ea"/>
                      <a:sym typeface="+mn-lt"/>
                    </a:rPr>
                    <a:t>Supporting text here.</a:t>
                  </a:r>
                  <a:endParaRPr lang="en-US" altLang="zh-CN" sz="1100" dirty="0">
                    <a:solidFill>
                      <a:schemeClr val="bg1"/>
                    </a:solidFill>
                    <a:cs typeface="+mn-ea"/>
                    <a:sym typeface="+mn-lt"/>
                  </a:endParaRPr>
                </a:p>
                <a:p>
                  <a:pPr marL="171450" indent="-171450">
                    <a:lnSpc>
                      <a:spcPct val="150000"/>
                    </a:lnSpc>
                    <a:spcBef>
                      <a:spcPct val="0"/>
                    </a:spcBef>
                    <a:buFont typeface="Arial" panose="020B0604020202020204" pitchFamily="34" charset="0"/>
                    <a:buChar char="•"/>
                  </a:pPr>
                  <a:r>
                    <a:rPr lang="en-US" altLang="zh-CN" sz="1100" dirty="0">
                      <a:solidFill>
                        <a:schemeClr val="bg1"/>
                      </a:solidFill>
                      <a:cs typeface="+mn-ea"/>
                      <a:sym typeface="+mn-lt"/>
                    </a:rPr>
                    <a:t>……</a:t>
                  </a:r>
                  <a:endParaRPr lang="en-US" altLang="zh-CN" sz="1100" dirty="0">
                    <a:solidFill>
                      <a:schemeClr val="bg1"/>
                    </a:solidFill>
                    <a:cs typeface="+mn-ea"/>
                    <a:sym typeface="+mn-lt"/>
                  </a:endParaRPr>
                </a:p>
              </p:txBody>
            </p:sp>
            <p:sp>
              <p:nvSpPr>
                <p:cNvPr id="18" name="íṧḷîḑe"/>
                <p:cNvSpPr txBox="1"/>
                <p:nvPr/>
              </p:nvSpPr>
              <p:spPr bwMode="auto">
                <a:xfrm>
                  <a:off x="4451766" y="4782619"/>
                  <a:ext cx="1718125" cy="35444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1600" i="1" dirty="0">
                      <a:solidFill>
                        <a:schemeClr val="bg1"/>
                      </a:solidFill>
                      <a:cs typeface="+mn-ea"/>
                      <a:sym typeface="+mn-lt"/>
                    </a:rPr>
                    <a:t>02.</a:t>
                  </a:r>
                  <a:r>
                    <a:rPr lang="zh-CN" altLang="en-US" sz="1600" i="1" dirty="0">
                      <a:solidFill>
                        <a:schemeClr val="bg1"/>
                      </a:solidFill>
                      <a:cs typeface="+mn-ea"/>
                      <a:sym typeface="+mn-lt"/>
                    </a:rPr>
                    <a:t>添加标题</a:t>
                  </a:r>
                  <a:endParaRPr lang="en-US" altLang="zh-CN" sz="1600" i="1" dirty="0">
                    <a:solidFill>
                      <a:schemeClr val="bg1"/>
                    </a:solidFill>
                    <a:cs typeface="+mn-ea"/>
                    <a:sym typeface="+mn-lt"/>
                  </a:endParaRPr>
                </a:p>
              </p:txBody>
            </p:sp>
          </p:grpSp>
        </p:grpSp>
      </p:grpSp>
      <p:grpSp>
        <p:nvGrpSpPr>
          <p:cNvPr id="19" name="组合 18"/>
          <p:cNvGrpSpPr/>
          <p:nvPr/>
        </p:nvGrpSpPr>
        <p:grpSpPr>
          <a:xfrm>
            <a:off x="54663" y="1485494"/>
            <a:ext cx="7110739" cy="4444211"/>
            <a:chOff x="5712498" y="2045244"/>
            <a:chExt cx="6336001" cy="3960000"/>
          </a:xfrm>
        </p:grpSpPr>
        <p:pic>
          <p:nvPicPr>
            <p:cNvPr id="20" name="Picture 45"/>
            <p:cNvPicPr>
              <a:picLocks noChangeAspect="1"/>
            </p:cNvPicPr>
            <p:nvPr/>
          </p:nvPicPr>
          <p:blipFill>
            <a:blip r:embed="rId1"/>
            <a:stretch>
              <a:fillRect/>
            </a:stretch>
          </p:blipFill>
          <p:spPr>
            <a:xfrm>
              <a:off x="5712498" y="2045244"/>
              <a:ext cx="6336001" cy="3960000"/>
            </a:xfrm>
            <a:prstGeom prst="rect">
              <a:avLst/>
            </a:prstGeom>
          </p:spPr>
        </p:pic>
        <p:sp>
          <p:nvSpPr>
            <p:cNvPr id="21" name="Rectangle 46"/>
            <p:cNvSpPr/>
            <p:nvPr/>
          </p:nvSpPr>
          <p:spPr>
            <a:xfrm>
              <a:off x="6654702" y="2427066"/>
              <a:ext cx="4453778" cy="2915728"/>
            </a:xfrm>
            <a:prstGeom prst="rect">
              <a:avLst/>
            </a:prstGeom>
            <a:blipFill dpi="0" rotWithShape="1">
              <a:blip r:embed="rId2" cstate="screen"/>
              <a:srcRect/>
              <a:stretch>
                <a:fillRect/>
              </a:stretch>
            </a:blipFill>
            <a:ln w="12700" cap="flat" cmpd="sng" algn="ctr">
              <a:noFill/>
              <a:prstDash val="solid"/>
              <a:miter lim="800000"/>
            </a:ln>
            <a:effectLst>
              <a:outerShdw blurRad="508000" dist="190500" dir="5400000" algn="tl" rotWithShape="0">
                <a:srgbClr val="595F6F">
                  <a:alpha val="55000"/>
                </a:srgbClr>
              </a:outerShdw>
            </a:effectLst>
          </p:spPr>
          <p:style>
            <a:lnRef idx="0">
              <a:scrgbClr r="0" g="0" b="0"/>
            </a:lnRef>
            <a:fillRef idx="0">
              <a:scrgbClr r="0" g="0" b="0"/>
            </a:fillRef>
            <a:effectRef idx="0">
              <a:scrgbClr r="0" g="0" b="0"/>
            </a:effectRef>
            <a:fontRef idx="major"/>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a:ln>
                  <a:noFill/>
                </a:ln>
                <a:solidFill>
                  <a:srgbClr val="FFFFFF"/>
                </a:solidFill>
                <a:effectLst/>
                <a:uLnTx/>
                <a:uFillTx/>
                <a:latin typeface="+mn-lt"/>
                <a:ea typeface="+mn-ea"/>
                <a:cs typeface="+mn-ea"/>
                <a:sym typeface="+mn-lt"/>
              </a:endParaRPr>
            </a:p>
          </p:txBody>
        </p:sp>
      </p:grpSp>
      <p:sp>
        <p:nvSpPr>
          <p:cNvPr id="22" name="文本框 21"/>
          <p:cNvSpPr txBox="1"/>
          <p:nvPr/>
        </p:nvSpPr>
        <p:spPr>
          <a:xfrm>
            <a:off x="1649205" y="356964"/>
            <a:ext cx="3155114" cy="646331"/>
          </a:xfrm>
          <a:prstGeom prst="rect">
            <a:avLst/>
          </a:prstGeom>
          <a:noFill/>
        </p:spPr>
        <p:txBody>
          <a:bodyPr wrap="square">
            <a:spAutoFit/>
          </a:bodyPr>
          <a:lstStyle/>
          <a:p>
            <a:pPr algn="dist"/>
            <a:r>
              <a:rPr lang="zh-CN" altLang="en-US" sz="3600" dirty="0">
                <a:solidFill>
                  <a:srgbClr val="2B295E"/>
                </a:solidFill>
                <a:cs typeface="+mn-ea"/>
                <a:sym typeface="+mn-lt"/>
              </a:rPr>
              <a:t>工作内容回顾</a:t>
            </a:r>
            <a:endParaRPr lang="zh-CN" altLang="en-US" sz="3600" dirty="0">
              <a:solidFill>
                <a:srgbClr val="2B295E"/>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528" fill="hold" grpId="0" nodeType="afterEffect">
                                  <p:stCondLst>
                                    <p:cond delay="0"/>
                                  </p:stCondLst>
                                  <p:iterate type="lt">
                                    <p:tmPct val="5000"/>
                                  </p:iterate>
                                  <p:childTnLst>
                                    <p:set>
                                      <p:cBhvr>
                                        <p:cTn id="12" dur="1" fill="hold">
                                          <p:stCondLst>
                                            <p:cond delay="0"/>
                                          </p:stCondLst>
                                        </p:cTn>
                                        <p:tgtEl>
                                          <p:spTgt spid="2"/>
                                        </p:tgtEl>
                                        <p:attrNameLst>
                                          <p:attrName>style.visibility</p:attrName>
                                        </p:attrNameLst>
                                      </p:cBhvr>
                                      <p:to>
                                        <p:strVal val="visible"/>
                                      </p:to>
                                    </p:set>
                                    <p:anim to="" calcmode="lin" valueType="num">
                                      <p:cBhvr>
                                        <p:cTn id="13" dur="1000" fill="hold">
                                          <p:stCondLst>
                                            <p:cond delay="0"/>
                                          </p:stCondLst>
                                        </p:cTn>
                                        <p:tgtEl>
                                          <p:spTgt spid="2"/>
                                        </p:tgtEl>
                                        <p:attrNameLst>
                                          <p:attrName>ppt_x</p:attrName>
                                        </p:attrNameLst>
                                      </p:cBhvr>
                                      <p:tavLst>
                                        <p:tav tm="0" fmla="#ppt_x+(8/9)*(#ppt_x-(#ppt_x-#ppt_w/2))*((1.5-1.5*$)^2-(1.5-1.5*$)^3)">
                                          <p:val>
                                            <p:fltVal val="0"/>
                                          </p:val>
                                        </p:tav>
                                        <p:tav tm="100000">
                                          <p:val>
                                            <p:fltVal val="1"/>
                                          </p:val>
                                        </p:tav>
                                      </p:tavLst>
                                    </p:anim>
                                    <p:anim to="" calcmode="lin" valueType="num">
                                      <p:cBhvr>
                                        <p:cTn id="14" dur="1000" fill="hold">
                                          <p:stCondLst>
                                            <p:cond delay="0"/>
                                          </p:stCondLst>
                                        </p:cTn>
                                        <p:tgtEl>
                                          <p:spTgt spid="2"/>
                                        </p:tgtEl>
                                        <p:attrNameLst>
                                          <p:attrName>ppt_y</p:attrName>
                                        </p:attrNameLst>
                                      </p:cBhvr>
                                      <p:tavLst>
                                        <p:tav tm="0" fmla="#ppt_y+(8/9)*(#ppt_y-(#ppt_y+#ppt_h/2))*((1.5-1.5*$)^2-(1.5-1.5*$)^3)">
                                          <p:val>
                                            <p:fltVal val="0"/>
                                          </p:val>
                                        </p:tav>
                                        <p:tav tm="100000">
                                          <p:val>
                                            <p:fltVal val="1"/>
                                          </p:val>
                                        </p:tav>
                                      </p:tavLst>
                                    </p:anim>
                                    <p:anim to="" calcmode="lin" valueType="num">
                                      <p:cBhvr>
                                        <p:cTn id="15" dur="1000" fill="hold">
                                          <p:stCondLst>
                                            <p:cond delay="0"/>
                                          </p:stCondLst>
                                        </p:cTn>
                                        <p:tgtEl>
                                          <p:spTgt spid="2"/>
                                        </p:tgtEl>
                                        <p:attrNameLst>
                                          <p:attrName>ppt_w</p:attrName>
                                        </p:attrNameLst>
                                      </p:cBhvr>
                                      <p:tavLst>
                                        <p:tav tm="0" fmla="#ppt_w+(8/9)*(#ppt_w-0)*((1.5-1.5*$)^2-(1.5-1.5*$)^3)">
                                          <p:val>
                                            <p:fltVal val="0"/>
                                          </p:val>
                                        </p:tav>
                                        <p:tav tm="100000">
                                          <p:val>
                                            <p:fltVal val="1"/>
                                          </p:val>
                                        </p:tav>
                                      </p:tavLst>
                                    </p:anim>
                                    <p:anim to="" calcmode="lin" valueType="num">
                                      <p:cBhvr>
                                        <p:cTn id="16" dur="1000" fill="hold">
                                          <p:stCondLst>
                                            <p:cond delay="0"/>
                                          </p:stCondLst>
                                        </p:cTn>
                                        <p:tgtEl>
                                          <p:spTgt spid="2"/>
                                        </p:tgtEl>
                                        <p:attrNameLst>
                                          <p:attrName>ppt_h</p:attrName>
                                        </p:attrNameLst>
                                      </p:cBhvr>
                                      <p:tavLst>
                                        <p:tav tm="0" fmla="#ppt_h+(8/9)*(#ppt_h-0)*((1.5-1.5*$)^2-(1.5-1.5*$)^3)">
                                          <p:val>
                                            <p:fltVal val="0"/>
                                          </p:val>
                                        </p:tav>
                                        <p:tav tm="100000">
                                          <p:val>
                                            <p:fltVal val="1"/>
                                          </p:val>
                                        </p:tav>
                                      </p:tavLst>
                                    </p:anim>
                                  </p:childTnLst>
                                </p:cTn>
                              </p:par>
                            </p:childTnLst>
                          </p:cTn>
                        </p:par>
                        <p:par>
                          <p:cTn id="17" fill="hold">
                            <p:stCondLst>
                              <p:cond delay="3849"/>
                            </p:stCondLst>
                            <p:childTnLst>
                              <p:par>
                                <p:cTn id="18" presetID="14" presetClass="entr" presetSubtype="5"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randombar(vertical)">
                                      <p:cBhvr>
                                        <p:cTn id="20" dur="500"/>
                                        <p:tgtEl>
                                          <p:spTgt spid="4"/>
                                        </p:tgtEl>
                                      </p:cBhvr>
                                    </p:animEffect>
                                  </p:childTnLst>
                                </p:cTn>
                              </p:par>
                            </p:childTnLst>
                          </p:cTn>
                        </p:par>
                        <p:par>
                          <p:cTn id="21" fill="hold">
                            <p:stCondLst>
                              <p:cond delay="4349"/>
                            </p:stCondLst>
                            <p:childTnLst>
                              <p:par>
                                <p:cTn id="22" presetID="14" presetClass="entr" presetSubtype="1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randombar(horizontal)">
                                      <p:cBhvr>
                                        <p:cTn id="24" dur="500"/>
                                        <p:tgtEl>
                                          <p:spTgt spid="3"/>
                                        </p:tgtEl>
                                      </p:cBhvr>
                                    </p:animEffect>
                                  </p:childTnLst>
                                </p:cTn>
                              </p:par>
                              <p:par>
                                <p:cTn id="25" presetID="42"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20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p:nvPr/>
        </p:nvSpPr>
        <p:spPr>
          <a:xfrm>
            <a:off x="4735512" y="1897488"/>
            <a:ext cx="6516688" cy="4299707"/>
          </a:xfrm>
          <a:prstGeom prst="rect">
            <a:avLst/>
          </a:prstGeom>
          <a:blipFill>
            <a:blip r:embed="rId1" cstate="screen"/>
            <a:stretch>
              <a:fillRect/>
            </a:stretch>
          </a:blip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zh-CN" dirty="0">
              <a:solidFill>
                <a:schemeClr val="tx1">
                  <a:lumMod val="75000"/>
                  <a:lumOff val="25000"/>
                </a:schemeClr>
              </a:solidFill>
              <a:cs typeface="+mn-ea"/>
              <a:sym typeface="+mn-lt"/>
            </a:endParaRPr>
          </a:p>
        </p:txBody>
      </p:sp>
      <p:grpSp>
        <p:nvGrpSpPr>
          <p:cNvPr id="3" name="组合 2"/>
          <p:cNvGrpSpPr/>
          <p:nvPr/>
        </p:nvGrpSpPr>
        <p:grpSpPr>
          <a:xfrm>
            <a:off x="973137" y="1897489"/>
            <a:ext cx="3762375" cy="2884488"/>
            <a:chOff x="973137" y="1723319"/>
            <a:chExt cx="3762375" cy="2884488"/>
          </a:xfrm>
        </p:grpSpPr>
        <p:sp>
          <p:nvSpPr>
            <p:cNvPr id="4" name="Rectangle 4"/>
            <p:cNvSpPr/>
            <p:nvPr/>
          </p:nvSpPr>
          <p:spPr>
            <a:xfrm>
              <a:off x="973137" y="1723319"/>
              <a:ext cx="3762375" cy="2884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zh-CN" dirty="0">
                <a:solidFill>
                  <a:schemeClr val="tx1">
                    <a:lumMod val="75000"/>
                    <a:lumOff val="25000"/>
                  </a:schemeClr>
                </a:solidFill>
                <a:cs typeface="+mn-ea"/>
                <a:sym typeface="+mn-lt"/>
              </a:endParaRPr>
            </a:p>
          </p:txBody>
        </p:sp>
        <p:sp>
          <p:nvSpPr>
            <p:cNvPr id="5" name="TextBox 76"/>
            <p:cNvSpPr txBox="1"/>
            <p:nvPr/>
          </p:nvSpPr>
          <p:spPr>
            <a:xfrm>
              <a:off x="1995629" y="2307191"/>
              <a:ext cx="1717390" cy="400110"/>
            </a:xfrm>
            <a:prstGeom prst="rect">
              <a:avLst/>
            </a:prstGeom>
            <a:noFill/>
          </p:spPr>
          <p:txBody>
            <a:bodyPr wrap="square" rtlCol="0">
              <a:spAutoFit/>
            </a:bodyPr>
            <a:lstStyle/>
            <a:p>
              <a:pPr algn="ctr"/>
              <a:r>
                <a:rPr lang="zh-CN" altLang="en-US" sz="2000" b="1" dirty="0">
                  <a:solidFill>
                    <a:schemeClr val="tx1">
                      <a:lumMod val="75000"/>
                      <a:lumOff val="25000"/>
                    </a:schemeClr>
                  </a:solidFill>
                  <a:cs typeface="+mn-ea"/>
                  <a:sym typeface="+mn-lt"/>
                </a:rPr>
                <a:t>输入标题</a:t>
              </a:r>
              <a:endParaRPr lang="zh-CN" altLang="en-US" sz="2000" b="1" dirty="0">
                <a:solidFill>
                  <a:schemeClr val="tx1">
                    <a:lumMod val="75000"/>
                    <a:lumOff val="25000"/>
                  </a:schemeClr>
                </a:solidFill>
                <a:cs typeface="+mn-ea"/>
                <a:sym typeface="+mn-lt"/>
              </a:endParaRPr>
            </a:p>
          </p:txBody>
        </p:sp>
        <p:sp>
          <p:nvSpPr>
            <p:cNvPr id="6" name="文本框 5"/>
            <p:cNvSpPr txBox="1"/>
            <p:nvPr/>
          </p:nvSpPr>
          <p:spPr>
            <a:xfrm>
              <a:off x="1406244" y="2863982"/>
              <a:ext cx="2896158" cy="1292662"/>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请在此添加文字说明，请在此添加文字说明。请在此添加文字说明，请在此添加文字说明。请在此添加文字说明，请在此添加文字说明。请在此添加文字说明，请在此添加文字说明。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grpSp>
      <p:grpSp>
        <p:nvGrpSpPr>
          <p:cNvPr id="7" name="组合 6"/>
          <p:cNvGrpSpPr/>
          <p:nvPr/>
        </p:nvGrpSpPr>
        <p:grpSpPr>
          <a:xfrm>
            <a:off x="973137" y="4781977"/>
            <a:ext cx="10279063" cy="1415219"/>
            <a:chOff x="973137" y="4607807"/>
            <a:chExt cx="10279063" cy="1415219"/>
          </a:xfrm>
          <a:solidFill>
            <a:schemeClr val="accent1"/>
          </a:solidFill>
        </p:grpSpPr>
        <p:sp>
          <p:nvSpPr>
            <p:cNvPr id="8" name="Rectangle 5"/>
            <p:cNvSpPr/>
            <p:nvPr/>
          </p:nvSpPr>
          <p:spPr>
            <a:xfrm>
              <a:off x="973137" y="4607807"/>
              <a:ext cx="10279063" cy="1415219"/>
            </a:xfrm>
            <a:prstGeom prst="rect">
              <a:avLst/>
            </a:prstGeom>
            <a:grp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zh-CN" dirty="0">
                <a:solidFill>
                  <a:schemeClr val="tx1">
                    <a:lumMod val="75000"/>
                    <a:lumOff val="25000"/>
                  </a:schemeClr>
                </a:solidFill>
                <a:cs typeface="+mn-ea"/>
                <a:sym typeface="+mn-lt"/>
              </a:endParaRPr>
            </a:p>
          </p:txBody>
        </p:sp>
        <p:sp>
          <p:nvSpPr>
            <p:cNvPr id="9" name="文本框 8"/>
            <p:cNvSpPr txBox="1"/>
            <p:nvPr/>
          </p:nvSpPr>
          <p:spPr>
            <a:xfrm>
              <a:off x="2303064" y="5233112"/>
              <a:ext cx="3131972" cy="511037"/>
            </a:xfrm>
            <a:prstGeom prst="rect">
              <a:avLst/>
            </a:prstGeom>
            <a:grpFill/>
          </p:spPr>
          <p:txBody>
            <a:bodyPr wrap="square" rtlCol="0">
              <a:spAutoFit/>
            </a:bodyPr>
            <a:lstStyle/>
            <a:p>
              <a:pPr>
                <a:lnSpc>
                  <a:spcPct val="130000"/>
                </a:lnSpc>
              </a:pPr>
              <a:r>
                <a:rPr lang="zh-CN" altLang="en-US" sz="1100" dirty="0">
                  <a:solidFill>
                    <a:schemeClr val="bg1"/>
                  </a:solidFill>
                  <a:cs typeface="+mn-ea"/>
                  <a:sym typeface="+mn-lt"/>
                </a:rPr>
                <a:t>请在此添加文字说明请在此添加文字说明。请在此添加文字说明，请在此添加文字说明。</a:t>
              </a:r>
              <a:endParaRPr lang="en-US" altLang="zh-CN" sz="1100" dirty="0">
                <a:solidFill>
                  <a:schemeClr val="bg1"/>
                </a:solidFill>
                <a:cs typeface="+mn-ea"/>
                <a:sym typeface="+mn-lt"/>
              </a:endParaRPr>
            </a:p>
          </p:txBody>
        </p:sp>
        <p:sp>
          <p:nvSpPr>
            <p:cNvPr id="10" name="文本框 9"/>
            <p:cNvSpPr txBox="1"/>
            <p:nvPr/>
          </p:nvSpPr>
          <p:spPr>
            <a:xfrm>
              <a:off x="7089993" y="5247626"/>
              <a:ext cx="3131972" cy="511037"/>
            </a:xfrm>
            <a:prstGeom prst="rect">
              <a:avLst/>
            </a:prstGeom>
            <a:grpFill/>
          </p:spPr>
          <p:txBody>
            <a:bodyPr wrap="square" rtlCol="0">
              <a:spAutoFit/>
            </a:bodyPr>
            <a:lstStyle/>
            <a:p>
              <a:pPr>
                <a:lnSpc>
                  <a:spcPct val="130000"/>
                </a:lnSpc>
              </a:pPr>
              <a:r>
                <a:rPr lang="zh-CN" altLang="en-US" sz="1100" dirty="0">
                  <a:solidFill>
                    <a:schemeClr val="bg1"/>
                  </a:solidFill>
                  <a:cs typeface="+mn-ea"/>
                  <a:sym typeface="+mn-lt"/>
                </a:rPr>
                <a:t>请在此添加文字说明，请在此添加文字说明。请在此添加文字说明请在此添加文字说明。</a:t>
              </a:r>
              <a:endParaRPr lang="en-US" altLang="zh-CN" sz="1100" dirty="0">
                <a:solidFill>
                  <a:schemeClr val="bg1"/>
                </a:solidFill>
                <a:cs typeface="+mn-ea"/>
                <a:sym typeface="+mn-lt"/>
              </a:endParaRPr>
            </a:p>
          </p:txBody>
        </p:sp>
      </p:grpSp>
      <p:grpSp>
        <p:nvGrpSpPr>
          <p:cNvPr id="11" name="组合 10"/>
          <p:cNvGrpSpPr/>
          <p:nvPr/>
        </p:nvGrpSpPr>
        <p:grpSpPr>
          <a:xfrm>
            <a:off x="1435101" y="5071367"/>
            <a:ext cx="2430624" cy="811707"/>
            <a:chOff x="8248339" y="2802973"/>
            <a:chExt cx="2430624" cy="811707"/>
          </a:xfrm>
          <a:effectLst>
            <a:outerShdw blurRad="190500" dist="38100" dir="2700000" algn="tl" rotWithShape="0">
              <a:prstClr val="black">
                <a:alpha val="20000"/>
              </a:prstClr>
            </a:outerShdw>
          </a:effectLst>
        </p:grpSpPr>
        <p:sp>
          <p:nvSpPr>
            <p:cNvPr id="12" name="Oval 5"/>
            <p:cNvSpPr>
              <a:spLocks noChangeArrowheads="1"/>
            </p:cNvSpPr>
            <p:nvPr/>
          </p:nvSpPr>
          <p:spPr bwMode="auto">
            <a:xfrm>
              <a:off x="8248339" y="2864708"/>
              <a:ext cx="751508" cy="749972"/>
            </a:xfrm>
            <a:prstGeom prst="roundRect">
              <a:avLst/>
            </a:prstGeom>
            <a:solidFill>
              <a:schemeClr val="bg1"/>
            </a:solidFill>
            <a:ln>
              <a:noFill/>
            </a:ln>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en-US" sz="3100" dirty="0">
                <a:solidFill>
                  <a:schemeClr val="tx1">
                    <a:lumMod val="75000"/>
                    <a:lumOff val="25000"/>
                  </a:schemeClr>
                </a:solidFill>
                <a:latin typeface="+mn-lt"/>
                <a:ea typeface="+mn-ea"/>
                <a:cs typeface="+mn-ea"/>
                <a:sym typeface="+mn-lt"/>
              </a:endParaRPr>
            </a:p>
          </p:txBody>
        </p:sp>
        <p:sp>
          <p:nvSpPr>
            <p:cNvPr id="13" name="Freeform 7"/>
            <p:cNvSpPr>
              <a:spLocks noEditPoints="1"/>
            </p:cNvSpPr>
            <p:nvPr/>
          </p:nvSpPr>
          <p:spPr bwMode="auto">
            <a:xfrm>
              <a:off x="8427591" y="3043593"/>
              <a:ext cx="393004" cy="392200"/>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accent1"/>
            </a:solidFill>
            <a:ln>
              <a:noFill/>
            </a:ln>
          </p:spPr>
          <p:txBody>
            <a:bodyPr lIns="121682" tIns="60841" rIns="121682" bIns="60841"/>
            <a:lstStyle/>
            <a:p>
              <a:endParaRPr lang="zh-CN" altLang="en-US" dirty="0">
                <a:solidFill>
                  <a:schemeClr val="tx1">
                    <a:lumMod val="75000"/>
                    <a:lumOff val="25000"/>
                  </a:schemeClr>
                </a:solidFill>
                <a:cs typeface="+mn-ea"/>
                <a:sym typeface="+mn-lt"/>
              </a:endParaRPr>
            </a:p>
          </p:txBody>
        </p:sp>
        <p:sp>
          <p:nvSpPr>
            <p:cNvPr id="14" name="TextBox 76"/>
            <p:cNvSpPr txBox="1"/>
            <p:nvPr/>
          </p:nvSpPr>
          <p:spPr>
            <a:xfrm>
              <a:off x="9133811" y="2802973"/>
              <a:ext cx="1545152" cy="400110"/>
            </a:xfrm>
            <a:prstGeom prst="rect">
              <a:avLst/>
            </a:prstGeom>
            <a:noFill/>
            <a:effectLst/>
          </p:spPr>
          <p:txBody>
            <a:bodyPr wrap="square" rtlCol="0">
              <a:spAutoFit/>
            </a:bodyPr>
            <a:lstStyle/>
            <a:p>
              <a:r>
                <a:rPr lang="zh-CN" altLang="en-US" sz="2000" b="1" dirty="0">
                  <a:solidFill>
                    <a:schemeClr val="bg1"/>
                  </a:solidFill>
                  <a:cs typeface="+mn-ea"/>
                  <a:sym typeface="+mn-lt"/>
                </a:rPr>
                <a:t>输入标题</a:t>
              </a:r>
              <a:endParaRPr lang="zh-CN" altLang="en-US" sz="2000" b="1" dirty="0">
                <a:solidFill>
                  <a:schemeClr val="bg1"/>
                </a:solidFill>
                <a:cs typeface="+mn-ea"/>
                <a:sym typeface="+mn-lt"/>
              </a:endParaRPr>
            </a:p>
          </p:txBody>
        </p:sp>
      </p:grpSp>
      <p:grpSp>
        <p:nvGrpSpPr>
          <p:cNvPr id="15" name="组合 14"/>
          <p:cNvGrpSpPr/>
          <p:nvPr/>
        </p:nvGrpSpPr>
        <p:grpSpPr>
          <a:xfrm>
            <a:off x="6228679" y="5091278"/>
            <a:ext cx="2265121" cy="815976"/>
            <a:chOff x="8248338" y="4083170"/>
            <a:chExt cx="2265121" cy="815976"/>
          </a:xfrm>
        </p:grpSpPr>
        <p:sp>
          <p:nvSpPr>
            <p:cNvPr id="16" name="Oval 26"/>
            <p:cNvSpPr>
              <a:spLocks noChangeArrowheads="1"/>
            </p:cNvSpPr>
            <p:nvPr/>
          </p:nvSpPr>
          <p:spPr bwMode="auto">
            <a:xfrm>
              <a:off x="8248338" y="4147638"/>
              <a:ext cx="751509" cy="751508"/>
            </a:xfrm>
            <a:prstGeom prst="roundRect">
              <a:avLst/>
            </a:prstGeom>
            <a:solidFill>
              <a:schemeClr val="bg1"/>
            </a:solidFill>
            <a:ln>
              <a:noFill/>
            </a:ln>
            <a:effectLst>
              <a:outerShdw blurRad="190500" dist="38100" dir="2700000" algn="tl" rotWithShape="0">
                <a:prstClr val="black">
                  <a:alpha val="20000"/>
                </a:prstClr>
              </a:outerShdw>
            </a:effectLst>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en-US" sz="3100" dirty="0">
                <a:solidFill>
                  <a:schemeClr val="tx1">
                    <a:lumMod val="75000"/>
                    <a:lumOff val="25000"/>
                  </a:schemeClr>
                </a:solidFill>
                <a:latin typeface="+mn-lt"/>
                <a:ea typeface="+mn-ea"/>
                <a:cs typeface="+mn-ea"/>
                <a:sym typeface="+mn-lt"/>
              </a:endParaRPr>
            </a:p>
          </p:txBody>
        </p:sp>
        <p:sp>
          <p:nvSpPr>
            <p:cNvPr id="17" name="Freeform 6"/>
            <p:cNvSpPr>
              <a:spLocks noEditPoints="1"/>
            </p:cNvSpPr>
            <p:nvPr/>
          </p:nvSpPr>
          <p:spPr bwMode="auto">
            <a:xfrm>
              <a:off x="8389684" y="4283506"/>
              <a:ext cx="468818" cy="479775"/>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accent1"/>
            </a:solidFill>
            <a:ln>
              <a:noFill/>
            </a:ln>
          </p:spPr>
          <p:txBody>
            <a:bodyPr lIns="121682" tIns="60841" rIns="121682" bIns="60841"/>
            <a:lstStyle/>
            <a:p>
              <a:endParaRPr lang="zh-CN" altLang="en-US" dirty="0">
                <a:solidFill>
                  <a:schemeClr val="tx1">
                    <a:lumMod val="75000"/>
                    <a:lumOff val="25000"/>
                  </a:schemeClr>
                </a:solidFill>
                <a:cs typeface="+mn-ea"/>
                <a:sym typeface="+mn-lt"/>
              </a:endParaRPr>
            </a:p>
          </p:txBody>
        </p:sp>
        <p:sp>
          <p:nvSpPr>
            <p:cNvPr id="18" name="TextBox 76"/>
            <p:cNvSpPr txBox="1"/>
            <p:nvPr/>
          </p:nvSpPr>
          <p:spPr>
            <a:xfrm>
              <a:off x="9109652" y="4083170"/>
              <a:ext cx="1403807" cy="400110"/>
            </a:xfrm>
            <a:prstGeom prst="rect">
              <a:avLst/>
            </a:prstGeom>
            <a:noFill/>
            <a:effectLst/>
          </p:spPr>
          <p:txBody>
            <a:bodyPr wrap="square" rtlCol="0">
              <a:spAutoFit/>
            </a:bodyPr>
            <a:lstStyle/>
            <a:p>
              <a:r>
                <a:rPr lang="zh-CN" altLang="en-US" sz="2000" b="1" dirty="0">
                  <a:solidFill>
                    <a:schemeClr val="bg1"/>
                  </a:solidFill>
                  <a:cs typeface="+mn-ea"/>
                  <a:sym typeface="+mn-lt"/>
                </a:rPr>
                <a:t>输入标题</a:t>
              </a:r>
              <a:endParaRPr lang="zh-CN" altLang="en-US" sz="2000" b="1" dirty="0">
                <a:solidFill>
                  <a:schemeClr val="bg1"/>
                </a:solidFill>
                <a:cs typeface="+mn-ea"/>
                <a:sym typeface="+mn-lt"/>
              </a:endParaRPr>
            </a:p>
          </p:txBody>
        </p:sp>
      </p:grpSp>
      <p:sp>
        <p:nvSpPr>
          <p:cNvPr id="19" name="文本框 18"/>
          <p:cNvSpPr txBox="1"/>
          <p:nvPr/>
        </p:nvSpPr>
        <p:spPr>
          <a:xfrm>
            <a:off x="1649205" y="356964"/>
            <a:ext cx="3155114" cy="646331"/>
          </a:xfrm>
          <a:prstGeom prst="rect">
            <a:avLst/>
          </a:prstGeom>
          <a:noFill/>
        </p:spPr>
        <p:txBody>
          <a:bodyPr wrap="square">
            <a:spAutoFit/>
          </a:bodyPr>
          <a:lstStyle/>
          <a:p>
            <a:pPr algn="dist"/>
            <a:r>
              <a:rPr lang="zh-CN" altLang="en-US" sz="3600" dirty="0">
                <a:solidFill>
                  <a:srgbClr val="2B295E"/>
                </a:solidFill>
                <a:cs typeface="+mn-ea"/>
                <a:sym typeface="+mn-lt"/>
              </a:rPr>
              <a:t>工作内容回顾</a:t>
            </a:r>
            <a:endParaRPr lang="zh-CN" altLang="en-US" sz="3600" dirty="0">
              <a:solidFill>
                <a:srgbClr val="2B295E"/>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2" presetClass="entr" presetSubtype="8"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fill="hold"/>
                                        <p:tgtEl>
                                          <p:spTgt spid="3"/>
                                        </p:tgtEl>
                                        <p:attrNameLst>
                                          <p:attrName>ppt_x</p:attrName>
                                        </p:attrNameLst>
                                      </p:cBhvr>
                                      <p:tavLst>
                                        <p:tav tm="0">
                                          <p:val>
                                            <p:strVal val="0-#ppt_w/2"/>
                                          </p:val>
                                        </p:tav>
                                        <p:tav tm="100000">
                                          <p:val>
                                            <p:strVal val="#ppt_x"/>
                                          </p:val>
                                        </p:tav>
                                      </p:tavLst>
                                    </p:anim>
                                    <p:anim calcmode="lin" valueType="num">
                                      <p:cBhvr additive="base">
                                        <p:cTn id="11" dur="500" fill="hold"/>
                                        <p:tgtEl>
                                          <p:spTgt spid="3"/>
                                        </p:tgtEl>
                                        <p:attrNameLst>
                                          <p:attrName>ppt_y</p:attrName>
                                        </p:attrNameLst>
                                      </p:cBhvr>
                                      <p:tavLst>
                                        <p:tav tm="0">
                                          <p:val>
                                            <p:strVal val="#ppt_y"/>
                                          </p:val>
                                        </p:tav>
                                        <p:tav tm="100000">
                                          <p:val>
                                            <p:strVal val="#ppt_y"/>
                                          </p:val>
                                        </p:tav>
                                      </p:tavLst>
                                    </p:anim>
                                  </p:childTnLst>
                                </p:cTn>
                              </p:par>
                              <p:par>
                                <p:cTn id="12" presetID="2" presetClass="entr" presetSubtype="4"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ppt_x"/>
                                          </p:val>
                                        </p:tav>
                                        <p:tav tm="100000">
                                          <p:val>
                                            <p:strVal val="#ppt_x"/>
                                          </p:val>
                                        </p:tav>
                                      </p:tavLst>
                                    </p:anim>
                                    <p:anim calcmode="lin" valueType="num">
                                      <p:cBhvr additive="base">
                                        <p:cTn id="1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1+#ppt_w/2"/>
                                          </p:val>
                                        </p:tav>
                                        <p:tav tm="100000">
                                          <p:val>
                                            <p:strVal val="#ppt_x"/>
                                          </p:val>
                                        </p:tav>
                                      </p:tavLst>
                                    </p:anim>
                                    <p:anim calcmode="lin" valueType="num">
                                      <p:cBhvr additive="base">
                                        <p:cTn id="21" dur="500" fill="hold"/>
                                        <p:tgtEl>
                                          <p:spTgt spid="11"/>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25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1+#ppt_w/2"/>
                                          </p:val>
                                        </p:tav>
                                        <p:tav tm="100000">
                                          <p:val>
                                            <p:strVal val="#ppt_x"/>
                                          </p:val>
                                        </p:tav>
                                      </p:tavLst>
                                    </p:anim>
                                    <p:anim calcmode="lin" valueType="num">
                                      <p:cBhvr additive="base">
                                        <p:cTn id="25" dur="500" fill="hold"/>
                                        <p:tgtEl>
                                          <p:spTgt spid="15"/>
                                        </p:tgtEl>
                                        <p:attrNameLst>
                                          <p:attrName>ppt_y</p:attrName>
                                        </p:attrNameLst>
                                      </p:cBhvr>
                                      <p:tavLst>
                                        <p:tav tm="0">
                                          <p:val>
                                            <p:strVal val="#ppt_y"/>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1000"/>
                                        <p:tgtEl>
                                          <p:spTgt spid="19"/>
                                        </p:tgtEl>
                                      </p:cBhvr>
                                    </p:animEffect>
                                    <p:anim calcmode="lin" valueType="num">
                                      <p:cBhvr>
                                        <p:cTn id="29" dur="1000" fill="hold"/>
                                        <p:tgtEl>
                                          <p:spTgt spid="19"/>
                                        </p:tgtEl>
                                        <p:attrNameLst>
                                          <p:attrName>ppt_x</p:attrName>
                                        </p:attrNameLst>
                                      </p:cBhvr>
                                      <p:tavLst>
                                        <p:tav tm="0">
                                          <p:val>
                                            <p:strVal val="#ppt_x"/>
                                          </p:val>
                                        </p:tav>
                                        <p:tav tm="100000">
                                          <p:val>
                                            <p:strVal val="#ppt_x"/>
                                          </p:val>
                                        </p:tav>
                                      </p:tavLst>
                                    </p:anim>
                                    <p:anim calcmode="lin" valueType="num">
                                      <p:cBhvr>
                                        <p:cTn id="3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55355" y="1969363"/>
            <a:ext cx="5503500" cy="4057694"/>
            <a:chOff x="853757" y="1600200"/>
            <a:chExt cx="5787656" cy="4267200"/>
          </a:xfrm>
        </p:grpSpPr>
        <p:sp>
          <p:nvSpPr>
            <p:cNvPr id="3" name="Rectangle 10"/>
            <p:cNvSpPr/>
            <p:nvPr/>
          </p:nvSpPr>
          <p:spPr>
            <a:xfrm>
              <a:off x="853757" y="1600200"/>
              <a:ext cx="5787656" cy="4267200"/>
            </a:xfrm>
            <a:prstGeom prst="rect">
              <a:avLst/>
            </a:prstGeom>
            <a:blipFill>
              <a:blip r:embed="rId1" cstate="screen"/>
              <a:stretch>
                <a:fillRect/>
              </a:stretch>
            </a:blip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cs typeface="+mn-ea"/>
                <a:sym typeface="+mn-lt"/>
              </a:endParaRPr>
            </a:p>
          </p:txBody>
        </p:sp>
        <p:sp>
          <p:nvSpPr>
            <p:cNvPr id="4" name="Rectangle 22"/>
            <p:cNvSpPr/>
            <p:nvPr/>
          </p:nvSpPr>
          <p:spPr>
            <a:xfrm>
              <a:off x="853757" y="3778839"/>
              <a:ext cx="5787656" cy="14991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cs typeface="+mn-ea"/>
                <a:sym typeface="+mn-lt"/>
              </a:endParaRPr>
            </a:p>
          </p:txBody>
        </p:sp>
        <p:sp>
          <p:nvSpPr>
            <p:cNvPr id="5" name="TextBox 76"/>
            <p:cNvSpPr txBox="1"/>
            <p:nvPr/>
          </p:nvSpPr>
          <p:spPr>
            <a:xfrm>
              <a:off x="1077922" y="4000936"/>
              <a:ext cx="2413622" cy="420768"/>
            </a:xfrm>
            <a:prstGeom prst="rect">
              <a:avLst/>
            </a:prstGeom>
            <a:noFill/>
            <a:effectLst/>
          </p:spPr>
          <p:txBody>
            <a:bodyPr wrap="square" rtlCol="0">
              <a:spAutoFit/>
            </a:bodyPr>
            <a:lstStyle/>
            <a:p>
              <a:r>
                <a:rPr lang="zh-CN" altLang="en-US" sz="2000" b="1" dirty="0">
                  <a:solidFill>
                    <a:schemeClr val="bg1"/>
                  </a:solidFill>
                  <a:cs typeface="+mn-ea"/>
                  <a:sym typeface="+mn-lt"/>
                </a:rPr>
                <a:t>请输入文本</a:t>
              </a:r>
              <a:endParaRPr lang="zh-CN" altLang="en-US" sz="2000" b="1" dirty="0">
                <a:solidFill>
                  <a:schemeClr val="bg1"/>
                </a:solidFill>
                <a:cs typeface="+mn-ea"/>
                <a:sym typeface="+mn-lt"/>
              </a:endParaRPr>
            </a:p>
          </p:txBody>
        </p:sp>
        <p:sp>
          <p:nvSpPr>
            <p:cNvPr id="6" name="文本框 5"/>
            <p:cNvSpPr txBox="1"/>
            <p:nvPr/>
          </p:nvSpPr>
          <p:spPr>
            <a:xfrm>
              <a:off x="1077923" y="4412011"/>
              <a:ext cx="5331995" cy="537423"/>
            </a:xfrm>
            <a:prstGeom prst="rect">
              <a:avLst/>
            </a:prstGeom>
            <a:noFill/>
            <a:effectLst/>
          </p:spPr>
          <p:txBody>
            <a:bodyPr wrap="square" rtlCol="0">
              <a:spAutoFit/>
            </a:bodyPr>
            <a:lstStyle/>
            <a:p>
              <a:pPr>
                <a:lnSpc>
                  <a:spcPct val="130000"/>
                </a:lnSpc>
              </a:pPr>
              <a:r>
                <a:rPr lang="zh-CN" altLang="en-US" sz="1100" dirty="0">
                  <a:solidFill>
                    <a:schemeClr val="bg1"/>
                  </a:solidFill>
                  <a:cs typeface="+mn-ea"/>
                  <a:sym typeface="+mn-lt"/>
                </a:rPr>
                <a:t>请在此添加文字说明，请在此添加文字说明。请在此添加文字说明，请在此添加文字说明。请在此添加文字说明。</a:t>
              </a:r>
              <a:endParaRPr lang="en-US" altLang="zh-CN" sz="1100" dirty="0">
                <a:solidFill>
                  <a:schemeClr val="bg1"/>
                </a:solidFill>
                <a:cs typeface="+mn-ea"/>
                <a:sym typeface="+mn-lt"/>
              </a:endParaRPr>
            </a:p>
          </p:txBody>
        </p:sp>
      </p:grpSp>
      <p:grpSp>
        <p:nvGrpSpPr>
          <p:cNvPr id="7" name="组合 6"/>
          <p:cNvGrpSpPr/>
          <p:nvPr/>
        </p:nvGrpSpPr>
        <p:grpSpPr>
          <a:xfrm>
            <a:off x="7330634" y="1892828"/>
            <a:ext cx="3986711" cy="1247673"/>
            <a:chOff x="7229036" y="1849286"/>
            <a:chExt cx="3986711" cy="1247673"/>
          </a:xfrm>
        </p:grpSpPr>
        <p:sp>
          <p:nvSpPr>
            <p:cNvPr id="8" name="文本框 7"/>
            <p:cNvSpPr txBox="1"/>
            <p:nvPr/>
          </p:nvSpPr>
          <p:spPr>
            <a:xfrm>
              <a:off x="7229036" y="2344445"/>
              <a:ext cx="3986711" cy="752514"/>
            </a:xfrm>
            <a:prstGeom prst="rect">
              <a:avLst/>
            </a:prstGeom>
            <a:noFill/>
            <a:effectLst/>
          </p:spPr>
          <p:txBody>
            <a:bodyPr wrap="square" rtlCol="0">
              <a:spAutoFit/>
            </a:bodyPr>
            <a:lstStyle/>
            <a:p>
              <a:pPr>
                <a:lnSpc>
                  <a:spcPct val="130000"/>
                </a:lnSpc>
              </a:pPr>
              <a:r>
                <a:rPr lang="zh-CN" altLang="en-US" sz="1100" dirty="0">
                  <a:solidFill>
                    <a:schemeClr val="tx1">
                      <a:lumMod val="50000"/>
                      <a:lumOff val="50000"/>
                    </a:schemeClr>
                  </a:solidFill>
                  <a:cs typeface="+mn-ea"/>
                  <a:sym typeface="+mn-lt"/>
                </a:rPr>
                <a:t>请在此添加文字说明，请在此添加文字说明。请在此添加文字说明，请在此添加文字说明。请在此添加文字说明，请在此添加文字说明</a:t>
              </a:r>
              <a:endParaRPr lang="en-US" altLang="zh-CN" sz="1100" dirty="0">
                <a:solidFill>
                  <a:schemeClr val="tx1">
                    <a:lumMod val="50000"/>
                    <a:lumOff val="50000"/>
                  </a:schemeClr>
                </a:solidFill>
                <a:cs typeface="+mn-ea"/>
                <a:sym typeface="+mn-lt"/>
              </a:endParaRPr>
            </a:p>
          </p:txBody>
        </p:sp>
        <p:sp>
          <p:nvSpPr>
            <p:cNvPr id="9" name="TextBox 76"/>
            <p:cNvSpPr txBox="1"/>
            <p:nvPr/>
          </p:nvSpPr>
          <p:spPr>
            <a:xfrm>
              <a:off x="7317496" y="1849286"/>
              <a:ext cx="1449133" cy="400110"/>
            </a:xfrm>
            <a:prstGeom prst="rect">
              <a:avLst/>
            </a:prstGeom>
            <a:solidFill>
              <a:schemeClr val="bg1"/>
            </a:solidFill>
            <a:ln>
              <a:noFill/>
            </a:ln>
            <a:effectLst>
              <a:outerShdw blurRad="190500" dist="38100" dir="2700000" algn="tl" rotWithShape="0">
                <a:prstClr val="black">
                  <a:alpha val="20000"/>
                </a:prstClr>
              </a:outerShdw>
            </a:effectLst>
          </p:spPr>
          <p:txBody>
            <a:bodyPr wrap="square" rtlCol="0">
              <a:spAutoFit/>
            </a:bodyPr>
            <a:lstStyle/>
            <a:p>
              <a:pPr algn="ctr"/>
              <a:r>
                <a:rPr lang="zh-CN" altLang="en-US" sz="2000" b="1" dirty="0">
                  <a:solidFill>
                    <a:schemeClr val="tx1">
                      <a:lumMod val="75000"/>
                      <a:lumOff val="25000"/>
                    </a:schemeClr>
                  </a:solidFill>
                  <a:cs typeface="+mn-ea"/>
                  <a:sym typeface="+mn-lt"/>
                </a:rPr>
                <a:t>输入文本</a:t>
              </a:r>
              <a:endParaRPr lang="zh-CN" altLang="en-US" sz="2000" b="1" dirty="0">
                <a:solidFill>
                  <a:schemeClr val="tx1">
                    <a:lumMod val="75000"/>
                    <a:lumOff val="25000"/>
                  </a:schemeClr>
                </a:solidFill>
                <a:cs typeface="+mn-ea"/>
                <a:sym typeface="+mn-lt"/>
              </a:endParaRPr>
            </a:p>
          </p:txBody>
        </p:sp>
      </p:grpSp>
      <p:grpSp>
        <p:nvGrpSpPr>
          <p:cNvPr id="10" name="组合 9"/>
          <p:cNvGrpSpPr/>
          <p:nvPr/>
        </p:nvGrpSpPr>
        <p:grpSpPr>
          <a:xfrm>
            <a:off x="7330634" y="3350754"/>
            <a:ext cx="3986711" cy="1247673"/>
            <a:chOff x="7229036" y="3410700"/>
            <a:chExt cx="3986711" cy="1247673"/>
          </a:xfrm>
        </p:grpSpPr>
        <p:sp>
          <p:nvSpPr>
            <p:cNvPr id="11" name="文本框 10"/>
            <p:cNvSpPr txBox="1"/>
            <p:nvPr/>
          </p:nvSpPr>
          <p:spPr>
            <a:xfrm>
              <a:off x="7229036" y="3905859"/>
              <a:ext cx="3986711" cy="752514"/>
            </a:xfrm>
            <a:prstGeom prst="rect">
              <a:avLst/>
            </a:prstGeom>
            <a:noFill/>
            <a:effectLst/>
          </p:spPr>
          <p:txBody>
            <a:bodyPr wrap="square" rtlCol="0">
              <a:spAutoFit/>
            </a:bodyPr>
            <a:lstStyle/>
            <a:p>
              <a:pPr>
                <a:lnSpc>
                  <a:spcPct val="130000"/>
                </a:lnSpc>
              </a:pPr>
              <a:r>
                <a:rPr lang="zh-CN" altLang="en-US" sz="1100" dirty="0">
                  <a:solidFill>
                    <a:schemeClr val="tx1">
                      <a:lumMod val="50000"/>
                      <a:lumOff val="50000"/>
                    </a:schemeClr>
                  </a:solidFill>
                  <a:cs typeface="+mn-ea"/>
                  <a:sym typeface="+mn-lt"/>
                </a:rPr>
                <a:t>请在此添加文字说明，请在此添加文字说明。请在此添加文字说明，请在此添加文字说明。请在此添加文字说明，请在此添加文字说明</a:t>
              </a:r>
              <a:endParaRPr lang="en-US" altLang="zh-CN" sz="1100" dirty="0">
                <a:solidFill>
                  <a:schemeClr val="tx1">
                    <a:lumMod val="50000"/>
                    <a:lumOff val="50000"/>
                  </a:schemeClr>
                </a:solidFill>
                <a:cs typeface="+mn-ea"/>
                <a:sym typeface="+mn-lt"/>
              </a:endParaRPr>
            </a:p>
          </p:txBody>
        </p:sp>
        <p:sp>
          <p:nvSpPr>
            <p:cNvPr id="12" name="TextBox 76"/>
            <p:cNvSpPr txBox="1"/>
            <p:nvPr/>
          </p:nvSpPr>
          <p:spPr>
            <a:xfrm>
              <a:off x="7317496" y="3410700"/>
              <a:ext cx="1449133" cy="400110"/>
            </a:xfrm>
            <a:prstGeom prst="rect">
              <a:avLst/>
            </a:prstGeom>
            <a:solidFill>
              <a:schemeClr val="bg1"/>
            </a:solidFill>
            <a:ln>
              <a:noFill/>
            </a:ln>
            <a:effectLst>
              <a:outerShdw blurRad="190500" dist="38100" dir="2700000" algn="tl" rotWithShape="0">
                <a:prstClr val="black">
                  <a:alpha val="20000"/>
                </a:prstClr>
              </a:outerShdw>
            </a:effectLst>
          </p:spPr>
          <p:txBody>
            <a:bodyPr wrap="square" rtlCol="0">
              <a:spAutoFit/>
            </a:bodyPr>
            <a:lstStyle/>
            <a:p>
              <a:pPr algn="ctr"/>
              <a:r>
                <a:rPr lang="zh-CN" altLang="en-US" sz="2000" b="1" dirty="0">
                  <a:solidFill>
                    <a:schemeClr val="tx1">
                      <a:lumMod val="75000"/>
                      <a:lumOff val="25000"/>
                    </a:schemeClr>
                  </a:solidFill>
                  <a:cs typeface="+mn-ea"/>
                  <a:sym typeface="+mn-lt"/>
                </a:rPr>
                <a:t>输入文本</a:t>
              </a:r>
              <a:endParaRPr lang="zh-CN" altLang="en-US" sz="2000" b="1" dirty="0">
                <a:solidFill>
                  <a:schemeClr val="tx1">
                    <a:lumMod val="75000"/>
                    <a:lumOff val="25000"/>
                  </a:schemeClr>
                </a:solidFill>
                <a:cs typeface="+mn-ea"/>
                <a:sym typeface="+mn-lt"/>
              </a:endParaRPr>
            </a:p>
          </p:txBody>
        </p:sp>
      </p:grpSp>
      <p:grpSp>
        <p:nvGrpSpPr>
          <p:cNvPr id="13" name="组合 12"/>
          <p:cNvGrpSpPr/>
          <p:nvPr/>
        </p:nvGrpSpPr>
        <p:grpSpPr>
          <a:xfrm>
            <a:off x="7330634" y="4808680"/>
            <a:ext cx="3986711" cy="1247673"/>
            <a:chOff x="7229036" y="4765138"/>
            <a:chExt cx="3986711" cy="1247673"/>
          </a:xfrm>
        </p:grpSpPr>
        <p:sp>
          <p:nvSpPr>
            <p:cNvPr id="14" name="文本框 13"/>
            <p:cNvSpPr txBox="1"/>
            <p:nvPr/>
          </p:nvSpPr>
          <p:spPr>
            <a:xfrm>
              <a:off x="7229036" y="5260297"/>
              <a:ext cx="3986711" cy="752514"/>
            </a:xfrm>
            <a:prstGeom prst="rect">
              <a:avLst/>
            </a:prstGeom>
            <a:noFill/>
            <a:effectLst/>
          </p:spPr>
          <p:txBody>
            <a:bodyPr wrap="square" rtlCol="0">
              <a:spAutoFit/>
            </a:bodyPr>
            <a:lstStyle/>
            <a:p>
              <a:pPr>
                <a:lnSpc>
                  <a:spcPct val="130000"/>
                </a:lnSpc>
              </a:pPr>
              <a:r>
                <a:rPr lang="zh-CN" altLang="en-US" sz="1100" dirty="0">
                  <a:solidFill>
                    <a:schemeClr val="tx1">
                      <a:lumMod val="50000"/>
                      <a:lumOff val="50000"/>
                    </a:schemeClr>
                  </a:solidFill>
                  <a:cs typeface="+mn-ea"/>
                  <a:sym typeface="+mn-lt"/>
                </a:rPr>
                <a:t>请在此添加文字说明，请在此添加文字说明。请在此添加文字说明，请在此添加文字说明。请在此添加文字说明，请在此添加文字说明</a:t>
              </a:r>
              <a:endParaRPr lang="en-US" altLang="zh-CN" sz="1100" dirty="0">
                <a:solidFill>
                  <a:schemeClr val="tx1">
                    <a:lumMod val="50000"/>
                    <a:lumOff val="50000"/>
                  </a:schemeClr>
                </a:solidFill>
                <a:cs typeface="+mn-ea"/>
                <a:sym typeface="+mn-lt"/>
              </a:endParaRPr>
            </a:p>
          </p:txBody>
        </p:sp>
        <p:sp>
          <p:nvSpPr>
            <p:cNvPr id="15" name="TextBox 76"/>
            <p:cNvSpPr txBox="1"/>
            <p:nvPr/>
          </p:nvSpPr>
          <p:spPr>
            <a:xfrm>
              <a:off x="7317496" y="4765138"/>
              <a:ext cx="1449133" cy="400110"/>
            </a:xfrm>
            <a:prstGeom prst="rect">
              <a:avLst/>
            </a:prstGeom>
            <a:solidFill>
              <a:schemeClr val="bg1"/>
            </a:solidFill>
            <a:ln>
              <a:noFill/>
            </a:ln>
            <a:effectLst>
              <a:outerShdw blurRad="190500" dist="38100" dir="2700000" algn="tl" rotWithShape="0">
                <a:prstClr val="black">
                  <a:alpha val="20000"/>
                </a:prstClr>
              </a:outerShdw>
            </a:effectLst>
          </p:spPr>
          <p:txBody>
            <a:bodyPr wrap="square" rtlCol="0">
              <a:spAutoFit/>
            </a:bodyPr>
            <a:lstStyle/>
            <a:p>
              <a:pPr algn="ctr"/>
              <a:r>
                <a:rPr lang="zh-CN" altLang="en-US" sz="2000" b="1" dirty="0">
                  <a:solidFill>
                    <a:schemeClr val="tx1">
                      <a:lumMod val="75000"/>
                      <a:lumOff val="25000"/>
                    </a:schemeClr>
                  </a:solidFill>
                  <a:cs typeface="+mn-ea"/>
                  <a:sym typeface="+mn-lt"/>
                </a:rPr>
                <a:t>输入文本</a:t>
              </a:r>
              <a:endParaRPr lang="zh-CN" altLang="en-US" sz="2000" b="1" dirty="0">
                <a:solidFill>
                  <a:schemeClr val="tx1">
                    <a:lumMod val="75000"/>
                    <a:lumOff val="25000"/>
                  </a:schemeClr>
                </a:solidFill>
                <a:cs typeface="+mn-ea"/>
                <a:sym typeface="+mn-lt"/>
              </a:endParaRPr>
            </a:p>
          </p:txBody>
        </p:sp>
      </p:grpSp>
      <p:sp>
        <p:nvSpPr>
          <p:cNvPr id="16" name="文本框 15"/>
          <p:cNvSpPr txBox="1"/>
          <p:nvPr/>
        </p:nvSpPr>
        <p:spPr>
          <a:xfrm>
            <a:off x="1649205" y="356964"/>
            <a:ext cx="3155114" cy="646331"/>
          </a:xfrm>
          <a:prstGeom prst="rect">
            <a:avLst/>
          </a:prstGeom>
          <a:noFill/>
        </p:spPr>
        <p:txBody>
          <a:bodyPr wrap="square">
            <a:spAutoFit/>
          </a:bodyPr>
          <a:lstStyle/>
          <a:p>
            <a:pPr algn="dist"/>
            <a:r>
              <a:rPr lang="zh-CN" altLang="en-US" sz="3600" dirty="0">
                <a:solidFill>
                  <a:srgbClr val="2B295E"/>
                </a:solidFill>
                <a:cs typeface="+mn-ea"/>
                <a:sym typeface="+mn-lt"/>
              </a:rPr>
              <a:t>工作内容回顾</a:t>
            </a:r>
            <a:endParaRPr lang="zh-CN" altLang="en-US" sz="3600" dirty="0">
              <a:solidFill>
                <a:srgbClr val="2B295E"/>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1000"/>
                                        <p:tgtEl>
                                          <p:spTgt spid="16"/>
                                        </p:tgtEl>
                                      </p:cBhvr>
                                    </p:animEffect>
                                    <p:anim calcmode="lin" valueType="num">
                                      <p:cBhvr>
                                        <p:cTn id="24" dur="1000" fill="hold"/>
                                        <p:tgtEl>
                                          <p:spTgt spid="16"/>
                                        </p:tgtEl>
                                        <p:attrNameLst>
                                          <p:attrName>ppt_x</p:attrName>
                                        </p:attrNameLst>
                                      </p:cBhvr>
                                      <p:tavLst>
                                        <p:tav tm="0">
                                          <p:val>
                                            <p:strVal val="#ppt_x"/>
                                          </p:val>
                                        </p:tav>
                                        <p:tav tm="100000">
                                          <p:val>
                                            <p:strVal val="#ppt_x"/>
                                          </p:val>
                                        </p:tav>
                                      </p:tavLst>
                                    </p:anim>
                                    <p:anim calcmode="lin" valueType="num">
                                      <p:cBhvr>
                                        <p:cTn id="2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15691" y="2053311"/>
            <a:ext cx="2786157" cy="1711545"/>
          </a:xfrm>
          <a:prstGeom prst="rect">
            <a:avLst/>
          </a:prstGeom>
          <a:blipFill>
            <a:blip r:embed="rId1" cstate="screen"/>
            <a:stretch>
              <a:fillRect/>
            </a:stretch>
          </a:blip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 name="矩形 2"/>
          <p:cNvSpPr/>
          <p:nvPr/>
        </p:nvSpPr>
        <p:spPr>
          <a:xfrm>
            <a:off x="4647306" y="2053311"/>
            <a:ext cx="828339" cy="646538"/>
          </a:xfrm>
          <a:prstGeom prst="rect">
            <a:avLst/>
          </a:prstGeom>
          <a:solidFill>
            <a:schemeClr val="accent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1400" b="1" dirty="0">
                <a:cs typeface="+mn-ea"/>
                <a:sym typeface="+mn-lt"/>
              </a:rPr>
              <a:t>202X</a:t>
            </a:r>
            <a:endParaRPr lang="en-US" altLang="zh-CN" sz="1400" b="1" dirty="0">
              <a:cs typeface="+mn-ea"/>
              <a:sym typeface="+mn-lt"/>
            </a:endParaRPr>
          </a:p>
          <a:p>
            <a:pPr algn="ctr">
              <a:lnSpc>
                <a:spcPct val="120000"/>
              </a:lnSpc>
            </a:pPr>
            <a:r>
              <a:rPr lang="en-US" altLang="zh-CN" sz="1200" b="1" dirty="0">
                <a:cs typeface="+mn-ea"/>
                <a:sym typeface="+mn-lt"/>
              </a:rPr>
              <a:t>X</a:t>
            </a:r>
            <a:r>
              <a:rPr lang="zh-CN" altLang="en-US" sz="1200" b="1" dirty="0">
                <a:cs typeface="+mn-ea"/>
                <a:sym typeface="+mn-lt"/>
              </a:rPr>
              <a:t>月</a:t>
            </a:r>
            <a:endParaRPr lang="zh-CN" altLang="en-US" sz="1200" b="1" dirty="0">
              <a:cs typeface="+mn-ea"/>
              <a:sym typeface="+mn-lt"/>
            </a:endParaRPr>
          </a:p>
        </p:txBody>
      </p:sp>
      <p:sp>
        <p:nvSpPr>
          <p:cNvPr id="4" name="TextBox 76"/>
          <p:cNvSpPr txBox="1"/>
          <p:nvPr/>
        </p:nvSpPr>
        <p:spPr>
          <a:xfrm>
            <a:off x="5894020" y="2000386"/>
            <a:ext cx="3067105" cy="400110"/>
          </a:xfrm>
          <a:prstGeom prst="rect">
            <a:avLst/>
          </a:prstGeom>
          <a:noFill/>
          <a:effectLst/>
        </p:spPr>
        <p:txBody>
          <a:bodyPr wrap="square" rtlCol="0">
            <a:spAutoFit/>
          </a:bodyPr>
          <a:lstStyle/>
          <a:p>
            <a:r>
              <a:rPr lang="zh-CN" altLang="en-US" sz="2000" b="1" dirty="0">
                <a:solidFill>
                  <a:schemeClr val="tx1">
                    <a:lumMod val="75000"/>
                    <a:lumOff val="25000"/>
                  </a:schemeClr>
                </a:solidFill>
                <a:cs typeface="+mn-ea"/>
                <a:sym typeface="+mn-lt"/>
              </a:rPr>
              <a:t>请输入标题</a:t>
            </a:r>
            <a:endParaRPr lang="zh-CN" altLang="en-US" sz="2000" b="1" dirty="0">
              <a:solidFill>
                <a:schemeClr val="tx1">
                  <a:lumMod val="75000"/>
                  <a:lumOff val="25000"/>
                </a:schemeClr>
              </a:solidFill>
              <a:cs typeface="+mn-ea"/>
              <a:sym typeface="+mn-lt"/>
            </a:endParaRPr>
          </a:p>
        </p:txBody>
      </p:sp>
      <p:sp>
        <p:nvSpPr>
          <p:cNvPr id="5" name="文本框 4"/>
          <p:cNvSpPr txBox="1"/>
          <p:nvPr/>
        </p:nvSpPr>
        <p:spPr>
          <a:xfrm>
            <a:off x="5908024" y="2424041"/>
            <a:ext cx="5010993" cy="972574"/>
          </a:xfrm>
          <a:prstGeom prst="rect">
            <a:avLst/>
          </a:prstGeom>
          <a:noFill/>
          <a:effectLst/>
        </p:spPr>
        <p:txBody>
          <a:bodyPr wrap="square" rtlCol="0">
            <a:spAutoFit/>
          </a:bodyPr>
          <a:lstStyle/>
          <a:p>
            <a:pPr>
              <a:lnSpc>
                <a:spcPct val="130000"/>
              </a:lnSpc>
            </a:pPr>
            <a:r>
              <a:rPr lang="zh-CN" altLang="en-US" sz="1100" dirty="0">
                <a:solidFill>
                  <a:schemeClr val="tx1">
                    <a:lumMod val="50000"/>
                    <a:lumOff val="50000"/>
                  </a:schemeClr>
                </a:solidFill>
                <a:cs typeface="+mn-ea"/>
                <a:sym typeface="+mn-lt"/>
              </a:rPr>
              <a:t>请在此添加文字说明请在此添加文字说明请在此添加文字说明请在此添加文字说明请在此添加文字说明请在此添加文字说明。请在此添加文字说明请在此添加文字说明请在此添加文字说明请在此添加文字说明请在此添加文字说明请在此添加文字说明。</a:t>
            </a:r>
            <a:endParaRPr lang="zh-CN" altLang="en-US" sz="1100" dirty="0">
              <a:solidFill>
                <a:schemeClr val="tx1">
                  <a:lumMod val="50000"/>
                  <a:lumOff val="50000"/>
                </a:schemeClr>
              </a:solidFill>
              <a:cs typeface="+mn-ea"/>
              <a:sym typeface="+mn-lt"/>
            </a:endParaRPr>
          </a:p>
        </p:txBody>
      </p:sp>
      <p:sp>
        <p:nvSpPr>
          <p:cNvPr id="6" name="矩形 5"/>
          <p:cNvSpPr/>
          <p:nvPr/>
        </p:nvSpPr>
        <p:spPr>
          <a:xfrm>
            <a:off x="7896189" y="4441827"/>
            <a:ext cx="2786157" cy="1711545"/>
          </a:xfrm>
          <a:prstGeom prst="rect">
            <a:avLst/>
          </a:prstGeom>
          <a:blipFill>
            <a:blip r:embed="rId2" cstate="screen"/>
            <a:stretch>
              <a:fillRect/>
            </a:stretch>
          </a:blip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矩形 6"/>
          <p:cNvSpPr/>
          <p:nvPr/>
        </p:nvSpPr>
        <p:spPr>
          <a:xfrm>
            <a:off x="6575440" y="4441827"/>
            <a:ext cx="828339" cy="646538"/>
          </a:xfrm>
          <a:prstGeom prst="rect">
            <a:avLst/>
          </a:prstGeom>
          <a:solidFill>
            <a:schemeClr val="accent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1400" b="1" dirty="0">
                <a:cs typeface="+mn-ea"/>
                <a:sym typeface="+mn-lt"/>
              </a:rPr>
              <a:t>202X</a:t>
            </a:r>
            <a:endParaRPr lang="en-US" altLang="zh-CN" sz="1400" b="1" dirty="0">
              <a:cs typeface="+mn-ea"/>
              <a:sym typeface="+mn-lt"/>
            </a:endParaRPr>
          </a:p>
          <a:p>
            <a:pPr algn="ctr">
              <a:lnSpc>
                <a:spcPct val="120000"/>
              </a:lnSpc>
            </a:pPr>
            <a:r>
              <a:rPr lang="en-US" altLang="zh-CN" sz="1400" b="1" dirty="0">
                <a:cs typeface="+mn-ea"/>
                <a:sym typeface="+mn-lt"/>
              </a:rPr>
              <a:t>X</a:t>
            </a:r>
            <a:r>
              <a:rPr lang="zh-CN" altLang="en-US" sz="1400" b="1" dirty="0">
                <a:cs typeface="+mn-ea"/>
                <a:sym typeface="+mn-lt"/>
              </a:rPr>
              <a:t>月</a:t>
            </a:r>
            <a:endParaRPr lang="zh-CN" altLang="en-US" sz="1400" b="1" dirty="0">
              <a:cs typeface="+mn-ea"/>
              <a:sym typeface="+mn-lt"/>
            </a:endParaRPr>
          </a:p>
        </p:txBody>
      </p:sp>
      <p:sp>
        <p:nvSpPr>
          <p:cNvPr id="8" name="TextBox 76"/>
          <p:cNvSpPr txBox="1"/>
          <p:nvPr/>
        </p:nvSpPr>
        <p:spPr>
          <a:xfrm>
            <a:off x="3057527" y="4388902"/>
            <a:ext cx="3067105" cy="400110"/>
          </a:xfrm>
          <a:prstGeom prst="rect">
            <a:avLst/>
          </a:prstGeom>
          <a:noFill/>
          <a:effectLst/>
        </p:spPr>
        <p:txBody>
          <a:bodyPr wrap="square" rtlCol="0">
            <a:spAutoFit/>
          </a:bodyPr>
          <a:lstStyle/>
          <a:p>
            <a:pPr algn="r"/>
            <a:r>
              <a:rPr lang="zh-CN" altLang="en-US" sz="2000" b="1" dirty="0">
                <a:solidFill>
                  <a:schemeClr val="tx1">
                    <a:lumMod val="75000"/>
                    <a:lumOff val="25000"/>
                  </a:schemeClr>
                </a:solidFill>
                <a:cs typeface="+mn-ea"/>
                <a:sym typeface="+mn-lt"/>
              </a:rPr>
              <a:t>请输入标题</a:t>
            </a:r>
            <a:endParaRPr lang="zh-CN" altLang="en-US" sz="2000" b="1" dirty="0">
              <a:solidFill>
                <a:schemeClr val="tx1">
                  <a:lumMod val="75000"/>
                  <a:lumOff val="25000"/>
                </a:schemeClr>
              </a:solidFill>
              <a:cs typeface="+mn-ea"/>
              <a:sym typeface="+mn-lt"/>
            </a:endParaRPr>
          </a:p>
        </p:txBody>
      </p:sp>
      <p:sp>
        <p:nvSpPr>
          <p:cNvPr id="9" name="文本框 8"/>
          <p:cNvSpPr txBox="1"/>
          <p:nvPr/>
        </p:nvSpPr>
        <p:spPr>
          <a:xfrm>
            <a:off x="1120318" y="4812557"/>
            <a:ext cx="5010993" cy="972574"/>
          </a:xfrm>
          <a:prstGeom prst="rect">
            <a:avLst/>
          </a:prstGeom>
          <a:noFill/>
          <a:effectLst/>
        </p:spPr>
        <p:txBody>
          <a:bodyPr wrap="square" rtlCol="0">
            <a:spAutoFit/>
          </a:bodyPr>
          <a:lstStyle/>
          <a:p>
            <a:pPr algn="r">
              <a:lnSpc>
                <a:spcPct val="130000"/>
              </a:lnSpc>
            </a:pPr>
            <a:r>
              <a:rPr lang="zh-CN" altLang="en-US" sz="1100" dirty="0">
                <a:solidFill>
                  <a:schemeClr val="tx1">
                    <a:lumMod val="50000"/>
                    <a:lumOff val="50000"/>
                  </a:schemeClr>
                </a:solidFill>
                <a:cs typeface="+mn-ea"/>
                <a:sym typeface="+mn-lt"/>
              </a:rPr>
              <a:t>请在此添加文字说明请在此添加文字说明请在此添加文字说明请在此添加文字说明请在此添加文字说明请在此添加文字说明。请在此添加文字说明请在此添加文字说明请在此添加文字说明请在此添加文字说明请在此添加文字说明请在此添加文字说明</a:t>
            </a:r>
            <a:endParaRPr lang="zh-CN" altLang="en-US" sz="1100" dirty="0">
              <a:solidFill>
                <a:schemeClr val="tx1">
                  <a:lumMod val="50000"/>
                  <a:lumOff val="50000"/>
                </a:schemeClr>
              </a:solidFill>
              <a:cs typeface="+mn-ea"/>
              <a:sym typeface="+mn-lt"/>
            </a:endParaRPr>
          </a:p>
        </p:txBody>
      </p:sp>
      <p:cxnSp>
        <p:nvCxnSpPr>
          <p:cNvPr id="10" name="直接连接符 9"/>
          <p:cNvCxnSpPr/>
          <p:nvPr/>
        </p:nvCxnSpPr>
        <p:spPr>
          <a:xfrm>
            <a:off x="1215691" y="4109419"/>
            <a:ext cx="9466655"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1649205" y="356964"/>
            <a:ext cx="3155114" cy="646331"/>
          </a:xfrm>
          <a:prstGeom prst="rect">
            <a:avLst/>
          </a:prstGeom>
          <a:noFill/>
        </p:spPr>
        <p:txBody>
          <a:bodyPr wrap="square">
            <a:spAutoFit/>
          </a:bodyPr>
          <a:lstStyle/>
          <a:p>
            <a:pPr algn="dist"/>
            <a:r>
              <a:rPr lang="zh-CN" altLang="en-US" sz="3600" dirty="0">
                <a:solidFill>
                  <a:srgbClr val="2B295E"/>
                </a:solidFill>
                <a:cs typeface="+mn-ea"/>
                <a:sym typeface="+mn-lt"/>
              </a:rPr>
              <a:t>工作内容回顾</a:t>
            </a:r>
            <a:endParaRPr lang="zh-CN" altLang="en-US" sz="3600" dirty="0">
              <a:solidFill>
                <a:srgbClr val="2B295E"/>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6" presetClass="entr" presetSubtype="21"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arn(inVertical)">
                                      <p:cBhvr>
                                        <p:cTn id="24" dur="500"/>
                                        <p:tgtEl>
                                          <p:spTgt spid="10"/>
                                        </p:tgtEl>
                                      </p:cBhvr>
                                    </p:animEffect>
                                  </p:childTnLst>
                                </p:cTn>
                              </p:par>
                            </p:childTnLst>
                          </p:cTn>
                        </p:par>
                        <p:par>
                          <p:cTn id="25" fill="hold">
                            <p:stCondLst>
                              <p:cond delay="1000"/>
                            </p:stCondLst>
                            <p:childTnLst>
                              <p:par>
                                <p:cTn id="26" presetID="2" presetClass="entr" presetSubtype="4"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ppt_x"/>
                                          </p:val>
                                        </p:tav>
                                        <p:tav tm="100000">
                                          <p:val>
                                            <p:strVal val="#ppt_x"/>
                                          </p:val>
                                        </p:tav>
                                      </p:tavLst>
                                    </p:anim>
                                    <p:anim calcmode="lin" valueType="num">
                                      <p:cBhvr additive="base">
                                        <p:cTn id="29" dur="500" fill="hold"/>
                                        <p:tgtEl>
                                          <p:spTgt spid="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ppt_x"/>
                                          </p:val>
                                        </p:tav>
                                        <p:tav tm="100000">
                                          <p:val>
                                            <p:strVal val="#ppt_x"/>
                                          </p:val>
                                        </p:tav>
                                      </p:tavLst>
                                    </p:anim>
                                    <p:anim calcmode="lin" valueType="num">
                                      <p:cBhvr additive="base">
                                        <p:cTn id="33" dur="500" fill="hold"/>
                                        <p:tgtEl>
                                          <p:spTgt spid="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fill="hold"/>
                                        <p:tgtEl>
                                          <p:spTgt spid="9"/>
                                        </p:tgtEl>
                                        <p:attrNameLst>
                                          <p:attrName>ppt_x</p:attrName>
                                        </p:attrNameLst>
                                      </p:cBhvr>
                                      <p:tavLst>
                                        <p:tav tm="0">
                                          <p:val>
                                            <p:strVal val="#ppt_x"/>
                                          </p:val>
                                        </p:tav>
                                        <p:tav tm="100000">
                                          <p:val>
                                            <p:strVal val="#ppt_x"/>
                                          </p:val>
                                        </p:tav>
                                      </p:tavLst>
                                    </p:anim>
                                    <p:anim calcmode="lin" valueType="num">
                                      <p:cBhvr additive="base">
                                        <p:cTn id="41" dur="500" fill="hold"/>
                                        <p:tgtEl>
                                          <p:spTgt spid="9"/>
                                        </p:tgtEl>
                                        <p:attrNameLst>
                                          <p:attrName>ppt_y</p:attrName>
                                        </p:attrNameLst>
                                      </p:cBhvr>
                                      <p:tavLst>
                                        <p:tav tm="0">
                                          <p:val>
                                            <p:strVal val="1+#ppt_h/2"/>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anim calcmode="lin" valueType="num">
                                      <p:cBhvr>
                                        <p:cTn id="45" dur="1000" fill="hold"/>
                                        <p:tgtEl>
                                          <p:spTgt spid="11"/>
                                        </p:tgtEl>
                                        <p:attrNameLst>
                                          <p:attrName>ppt_x</p:attrName>
                                        </p:attrNameLst>
                                      </p:cBhvr>
                                      <p:tavLst>
                                        <p:tav tm="0">
                                          <p:val>
                                            <p:strVal val="#ppt_x"/>
                                          </p:val>
                                        </p:tav>
                                        <p:tav tm="100000">
                                          <p:val>
                                            <p:strVal val="#ppt_x"/>
                                          </p:val>
                                        </p:tav>
                                      </p:tavLst>
                                    </p:anim>
                                    <p:anim calcmode="lin" valueType="num">
                                      <p:cBhvr>
                                        <p:cTn id="4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animBg="1"/>
      <p:bldP spid="7" grpId="0" animBg="1"/>
      <p:bldP spid="8" grpId="0"/>
      <p:bldP spid="9"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35969" y="2012467"/>
            <a:ext cx="3332441" cy="4103704"/>
          </a:xfrm>
          <a:prstGeom prst="rect">
            <a:avLst/>
          </a:prstGeom>
          <a:noFill/>
          <a:ln w="76200">
            <a:solidFill>
              <a:srgbClr val="EFEFE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pic>
        <p:nvPicPr>
          <p:cNvPr id="3" name="图片 2"/>
          <p:cNvPicPr>
            <a:picLocks noChangeAspect="1"/>
          </p:cNvPicPr>
          <p:nvPr/>
        </p:nvPicPr>
        <p:blipFill rotWithShape="1">
          <a:blip r:embed="rId1" cstate="screen"/>
          <a:srcRect t="-513"/>
          <a:stretch>
            <a:fillRect/>
          </a:stretch>
        </p:blipFill>
        <p:spPr>
          <a:xfrm>
            <a:off x="7187221" y="1645921"/>
            <a:ext cx="3343517" cy="4238512"/>
          </a:xfrm>
          <a:prstGeom prst="rect">
            <a:avLst/>
          </a:prstGeom>
          <a:effectLst>
            <a:outerShdw blurRad="254000" dist="63500" dir="2700000" algn="tl" rotWithShape="0">
              <a:prstClr val="black">
                <a:alpha val="30000"/>
              </a:prstClr>
            </a:outerShdw>
          </a:effectLst>
        </p:spPr>
      </p:pic>
      <p:grpSp>
        <p:nvGrpSpPr>
          <p:cNvPr id="4" name="组合 3"/>
          <p:cNvGrpSpPr/>
          <p:nvPr/>
        </p:nvGrpSpPr>
        <p:grpSpPr>
          <a:xfrm>
            <a:off x="1628035" y="2080120"/>
            <a:ext cx="4467965" cy="795460"/>
            <a:chOff x="1628035" y="2080120"/>
            <a:chExt cx="4467965" cy="795460"/>
          </a:xfrm>
        </p:grpSpPr>
        <p:sp>
          <p:nvSpPr>
            <p:cNvPr id="5" name="TextBox 7"/>
            <p:cNvSpPr txBox="1"/>
            <p:nvPr/>
          </p:nvSpPr>
          <p:spPr>
            <a:xfrm>
              <a:off x="2276256" y="2080120"/>
              <a:ext cx="1515488" cy="381258"/>
            </a:xfrm>
            <a:prstGeom prst="rect">
              <a:avLst/>
            </a:prstGeom>
            <a:noFill/>
          </p:spPr>
          <p:txBody>
            <a:bodyPr wrap="square" rtlCol="0">
              <a:spAutoFit/>
            </a:bodyPr>
            <a:lstStyle/>
            <a:p>
              <a:pPr>
                <a:lnSpc>
                  <a:spcPct val="130000"/>
                </a:lnSpc>
              </a:pPr>
              <a:r>
                <a:rPr lang="zh-CN" altLang="en-US" sz="1600" b="1" dirty="0">
                  <a:solidFill>
                    <a:srgbClr val="4F4D50"/>
                  </a:solidFill>
                  <a:cs typeface="+mn-ea"/>
                  <a:sym typeface="+mn-lt"/>
                </a:rPr>
                <a:t>可行性分析一</a:t>
              </a:r>
              <a:endParaRPr lang="en-US" altLang="zh-CN" sz="1600" b="1" dirty="0">
                <a:solidFill>
                  <a:srgbClr val="4F4D50"/>
                </a:solidFill>
                <a:cs typeface="+mn-ea"/>
                <a:sym typeface="+mn-lt"/>
              </a:endParaRPr>
            </a:p>
          </p:txBody>
        </p:sp>
        <p:sp>
          <p:nvSpPr>
            <p:cNvPr id="6" name="文本框 5"/>
            <p:cNvSpPr txBox="1"/>
            <p:nvPr/>
          </p:nvSpPr>
          <p:spPr>
            <a:xfrm>
              <a:off x="2276256" y="2364543"/>
              <a:ext cx="3819744" cy="511037"/>
            </a:xfrm>
            <a:prstGeom prst="rect">
              <a:avLst/>
            </a:prstGeom>
            <a:noFill/>
          </p:spPr>
          <p:txBody>
            <a:bodyPr wrap="square" rtlCol="0">
              <a:spAutoFit/>
            </a:bodyPr>
            <a:lstStyle/>
            <a:p>
              <a:pPr>
                <a:lnSpc>
                  <a:spcPct val="130000"/>
                </a:lnSpc>
              </a:pPr>
              <a:r>
                <a:rPr lang="zh-CN" altLang="en-US" sz="1100" dirty="0">
                  <a:solidFill>
                    <a:schemeClr val="tx1">
                      <a:lumMod val="50000"/>
                      <a:lumOff val="50000"/>
                    </a:schemeClr>
                  </a:solidFill>
                  <a:cs typeface="+mn-ea"/>
                  <a:sym typeface="+mn-lt"/>
                </a:rPr>
                <a:t>点击输入简要文字解说，解说文字尽量概括精炼，不用多余的文字修饰，简洁精准的 解说所提炼的核心概念。</a:t>
              </a:r>
              <a:endParaRPr lang="zh-CN" altLang="en-US" sz="1100" dirty="0">
                <a:solidFill>
                  <a:schemeClr val="tx1">
                    <a:lumMod val="50000"/>
                    <a:lumOff val="50000"/>
                  </a:schemeClr>
                </a:solidFill>
                <a:cs typeface="+mn-ea"/>
                <a:sym typeface="+mn-lt"/>
              </a:endParaRPr>
            </a:p>
          </p:txBody>
        </p:sp>
        <p:grpSp>
          <p:nvGrpSpPr>
            <p:cNvPr id="7" name="组合 6"/>
            <p:cNvGrpSpPr/>
            <p:nvPr/>
          </p:nvGrpSpPr>
          <p:grpSpPr>
            <a:xfrm>
              <a:off x="1628035" y="2151028"/>
              <a:ext cx="473847" cy="549662"/>
              <a:chOff x="1628035" y="2151028"/>
              <a:chExt cx="473847" cy="549662"/>
            </a:xfrm>
          </p:grpSpPr>
          <p:sp>
            <p:nvSpPr>
              <p:cNvPr id="8" name="六边形 7"/>
              <p:cNvSpPr/>
              <p:nvPr/>
            </p:nvSpPr>
            <p:spPr>
              <a:xfrm rot="5400000">
                <a:off x="1590128" y="2188935"/>
                <a:ext cx="549662" cy="47384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9" name="Freeform 7"/>
              <p:cNvSpPr/>
              <p:nvPr/>
            </p:nvSpPr>
            <p:spPr bwMode="auto">
              <a:xfrm>
                <a:off x="1735754" y="2316550"/>
                <a:ext cx="258410" cy="218617"/>
              </a:xfrm>
              <a:custGeom>
                <a:avLst/>
                <a:gdLst>
                  <a:gd name="T0" fmla="*/ 223 w 228"/>
                  <a:gd name="T1" fmla="*/ 128 h 193"/>
                  <a:gd name="T2" fmla="*/ 213 w 228"/>
                  <a:gd name="T3" fmla="*/ 132 h 193"/>
                  <a:gd name="T4" fmla="*/ 203 w 228"/>
                  <a:gd name="T5" fmla="*/ 128 h 193"/>
                  <a:gd name="T6" fmla="*/ 199 w 228"/>
                  <a:gd name="T7" fmla="*/ 124 h 193"/>
                  <a:gd name="T8" fmla="*/ 199 w 228"/>
                  <a:gd name="T9" fmla="*/ 193 h 193"/>
                  <a:gd name="T10" fmla="*/ 142 w 228"/>
                  <a:gd name="T11" fmla="*/ 193 h 193"/>
                  <a:gd name="T12" fmla="*/ 142 w 228"/>
                  <a:gd name="T13" fmla="*/ 122 h 193"/>
                  <a:gd name="T14" fmla="*/ 86 w 228"/>
                  <a:gd name="T15" fmla="*/ 122 h 193"/>
                  <a:gd name="T16" fmla="*/ 86 w 228"/>
                  <a:gd name="T17" fmla="*/ 193 h 193"/>
                  <a:gd name="T18" fmla="*/ 29 w 228"/>
                  <a:gd name="T19" fmla="*/ 193 h 193"/>
                  <a:gd name="T20" fmla="*/ 29 w 228"/>
                  <a:gd name="T21" fmla="*/ 124 h 193"/>
                  <a:gd name="T22" fmla="*/ 25 w 228"/>
                  <a:gd name="T23" fmla="*/ 128 h 193"/>
                  <a:gd name="T24" fmla="*/ 5 w 228"/>
                  <a:gd name="T25" fmla="*/ 128 h 193"/>
                  <a:gd name="T26" fmla="*/ 5 w 228"/>
                  <a:gd name="T27" fmla="*/ 108 h 193"/>
                  <a:gd name="T28" fmla="*/ 114 w 228"/>
                  <a:gd name="T29" fmla="*/ 0 h 193"/>
                  <a:gd name="T30" fmla="*/ 223 w 228"/>
                  <a:gd name="T31" fmla="*/ 108 h 193"/>
                  <a:gd name="T32" fmla="*/ 223 w 228"/>
                  <a:gd name="T33" fmla="*/ 12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8" h="193">
                    <a:moveTo>
                      <a:pt x="223" y="128"/>
                    </a:moveTo>
                    <a:cubicBezTo>
                      <a:pt x="220" y="131"/>
                      <a:pt x="216" y="132"/>
                      <a:pt x="213" y="132"/>
                    </a:cubicBezTo>
                    <a:cubicBezTo>
                      <a:pt x="209" y="132"/>
                      <a:pt x="206" y="131"/>
                      <a:pt x="203" y="128"/>
                    </a:cubicBezTo>
                    <a:cubicBezTo>
                      <a:pt x="199" y="124"/>
                      <a:pt x="199" y="124"/>
                      <a:pt x="199" y="124"/>
                    </a:cubicBezTo>
                    <a:cubicBezTo>
                      <a:pt x="199" y="193"/>
                      <a:pt x="199" y="193"/>
                      <a:pt x="199" y="193"/>
                    </a:cubicBezTo>
                    <a:cubicBezTo>
                      <a:pt x="142" y="193"/>
                      <a:pt x="142" y="193"/>
                      <a:pt x="142" y="193"/>
                    </a:cubicBezTo>
                    <a:cubicBezTo>
                      <a:pt x="142" y="122"/>
                      <a:pt x="142" y="122"/>
                      <a:pt x="142" y="122"/>
                    </a:cubicBezTo>
                    <a:cubicBezTo>
                      <a:pt x="86" y="122"/>
                      <a:pt x="86" y="122"/>
                      <a:pt x="86" y="122"/>
                    </a:cubicBezTo>
                    <a:cubicBezTo>
                      <a:pt x="86" y="193"/>
                      <a:pt x="86" y="193"/>
                      <a:pt x="86" y="193"/>
                    </a:cubicBezTo>
                    <a:cubicBezTo>
                      <a:pt x="29" y="193"/>
                      <a:pt x="29" y="193"/>
                      <a:pt x="29" y="193"/>
                    </a:cubicBezTo>
                    <a:cubicBezTo>
                      <a:pt x="29" y="124"/>
                      <a:pt x="29" y="124"/>
                      <a:pt x="29" y="124"/>
                    </a:cubicBezTo>
                    <a:cubicBezTo>
                      <a:pt x="25" y="128"/>
                      <a:pt x="25" y="128"/>
                      <a:pt x="25" y="128"/>
                    </a:cubicBezTo>
                    <a:cubicBezTo>
                      <a:pt x="20" y="134"/>
                      <a:pt x="11" y="134"/>
                      <a:pt x="5" y="128"/>
                    </a:cubicBezTo>
                    <a:cubicBezTo>
                      <a:pt x="0" y="123"/>
                      <a:pt x="0" y="114"/>
                      <a:pt x="5" y="108"/>
                    </a:cubicBezTo>
                    <a:cubicBezTo>
                      <a:pt x="114" y="0"/>
                      <a:pt x="114" y="0"/>
                      <a:pt x="114" y="0"/>
                    </a:cubicBezTo>
                    <a:cubicBezTo>
                      <a:pt x="223" y="108"/>
                      <a:pt x="223" y="108"/>
                      <a:pt x="223" y="108"/>
                    </a:cubicBezTo>
                    <a:cubicBezTo>
                      <a:pt x="228" y="114"/>
                      <a:pt x="228" y="123"/>
                      <a:pt x="223" y="128"/>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grpSp>
      </p:grpSp>
      <p:grpSp>
        <p:nvGrpSpPr>
          <p:cNvPr id="10" name="组合 9"/>
          <p:cNvGrpSpPr/>
          <p:nvPr/>
        </p:nvGrpSpPr>
        <p:grpSpPr>
          <a:xfrm>
            <a:off x="1628035" y="4709932"/>
            <a:ext cx="4467965" cy="795460"/>
            <a:chOff x="1628035" y="4709932"/>
            <a:chExt cx="4467965" cy="795460"/>
          </a:xfrm>
        </p:grpSpPr>
        <p:sp>
          <p:nvSpPr>
            <p:cNvPr id="11" name="TextBox 7"/>
            <p:cNvSpPr txBox="1"/>
            <p:nvPr/>
          </p:nvSpPr>
          <p:spPr>
            <a:xfrm>
              <a:off x="2276256" y="4709932"/>
              <a:ext cx="1515488" cy="381258"/>
            </a:xfrm>
            <a:prstGeom prst="rect">
              <a:avLst/>
            </a:prstGeom>
            <a:noFill/>
          </p:spPr>
          <p:txBody>
            <a:bodyPr wrap="square" rtlCol="0">
              <a:spAutoFit/>
            </a:bodyPr>
            <a:lstStyle/>
            <a:p>
              <a:pPr>
                <a:lnSpc>
                  <a:spcPct val="130000"/>
                </a:lnSpc>
              </a:pPr>
              <a:r>
                <a:rPr lang="zh-CN" altLang="en-US" sz="1600" b="1" dirty="0">
                  <a:solidFill>
                    <a:srgbClr val="4F4D50"/>
                  </a:solidFill>
                  <a:cs typeface="+mn-ea"/>
                  <a:sym typeface="+mn-lt"/>
                </a:rPr>
                <a:t>可行性分析三</a:t>
              </a:r>
              <a:endParaRPr lang="en-US" altLang="zh-CN" sz="1600" b="1" dirty="0">
                <a:solidFill>
                  <a:srgbClr val="4F4D50"/>
                </a:solidFill>
                <a:cs typeface="+mn-ea"/>
                <a:sym typeface="+mn-lt"/>
              </a:endParaRPr>
            </a:p>
          </p:txBody>
        </p:sp>
        <p:sp>
          <p:nvSpPr>
            <p:cNvPr id="12" name="文本框 11"/>
            <p:cNvSpPr txBox="1"/>
            <p:nvPr/>
          </p:nvSpPr>
          <p:spPr>
            <a:xfrm>
              <a:off x="2276256" y="4994355"/>
              <a:ext cx="3819744" cy="511037"/>
            </a:xfrm>
            <a:prstGeom prst="rect">
              <a:avLst/>
            </a:prstGeom>
            <a:noFill/>
          </p:spPr>
          <p:txBody>
            <a:bodyPr wrap="square" rtlCol="0">
              <a:spAutoFit/>
            </a:bodyPr>
            <a:lstStyle/>
            <a:p>
              <a:pPr>
                <a:lnSpc>
                  <a:spcPct val="130000"/>
                </a:lnSpc>
              </a:pPr>
              <a:r>
                <a:rPr lang="zh-CN" altLang="en-US" sz="1100" dirty="0">
                  <a:solidFill>
                    <a:schemeClr val="tx1">
                      <a:lumMod val="50000"/>
                      <a:lumOff val="50000"/>
                    </a:schemeClr>
                  </a:solidFill>
                  <a:cs typeface="+mn-ea"/>
                  <a:sym typeface="+mn-lt"/>
                </a:rPr>
                <a:t>点击输入简要文字解说，解说文字尽量概括精炼，不用多余的文字修饰，简洁精准的 解说所提炼的核心概念。</a:t>
              </a:r>
              <a:endParaRPr lang="zh-CN" altLang="en-US" sz="1100" dirty="0">
                <a:solidFill>
                  <a:schemeClr val="tx1">
                    <a:lumMod val="50000"/>
                    <a:lumOff val="50000"/>
                  </a:schemeClr>
                </a:solidFill>
                <a:cs typeface="+mn-ea"/>
                <a:sym typeface="+mn-lt"/>
              </a:endParaRPr>
            </a:p>
          </p:txBody>
        </p:sp>
        <p:grpSp>
          <p:nvGrpSpPr>
            <p:cNvPr id="13" name="组合 12"/>
            <p:cNvGrpSpPr/>
            <p:nvPr/>
          </p:nvGrpSpPr>
          <p:grpSpPr>
            <a:xfrm>
              <a:off x="1628035" y="4872932"/>
              <a:ext cx="473847" cy="549662"/>
              <a:chOff x="1628035" y="4872932"/>
              <a:chExt cx="473847" cy="549662"/>
            </a:xfrm>
          </p:grpSpPr>
          <p:sp>
            <p:nvSpPr>
              <p:cNvPr id="14" name="六边形 13"/>
              <p:cNvSpPr/>
              <p:nvPr/>
            </p:nvSpPr>
            <p:spPr>
              <a:xfrm rot="5400000">
                <a:off x="1590128" y="4910839"/>
                <a:ext cx="549662" cy="47384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5" name="Freeform 6"/>
              <p:cNvSpPr>
                <a:spLocks noEditPoints="1"/>
              </p:cNvSpPr>
              <p:nvPr/>
            </p:nvSpPr>
            <p:spPr bwMode="auto">
              <a:xfrm>
                <a:off x="1737433" y="5019757"/>
                <a:ext cx="255052" cy="256011"/>
              </a:xfrm>
              <a:custGeom>
                <a:avLst/>
                <a:gdLst>
                  <a:gd name="T0" fmla="*/ 107 w 225"/>
                  <a:gd name="T1" fmla="*/ 116 h 226"/>
                  <a:gd name="T2" fmla="*/ 163 w 225"/>
                  <a:gd name="T3" fmla="*/ 214 h 226"/>
                  <a:gd name="T4" fmla="*/ 113 w 225"/>
                  <a:gd name="T5" fmla="*/ 226 h 226"/>
                  <a:gd name="T6" fmla="*/ 0 w 225"/>
                  <a:gd name="T7" fmla="*/ 113 h 226"/>
                  <a:gd name="T8" fmla="*/ 106 w 225"/>
                  <a:gd name="T9" fmla="*/ 0 h 226"/>
                  <a:gd name="T10" fmla="*/ 106 w 225"/>
                  <a:gd name="T11" fmla="*/ 113 h 226"/>
                  <a:gd name="T12" fmla="*/ 107 w 225"/>
                  <a:gd name="T13" fmla="*/ 116 h 226"/>
                  <a:gd name="T14" fmla="*/ 225 w 225"/>
                  <a:gd name="T15" fmla="*/ 106 h 226"/>
                  <a:gd name="T16" fmla="*/ 120 w 225"/>
                  <a:gd name="T17" fmla="*/ 106 h 226"/>
                  <a:gd name="T18" fmla="*/ 120 w 225"/>
                  <a:gd name="T19" fmla="*/ 0 h 226"/>
                  <a:gd name="T20" fmla="*/ 225 w 225"/>
                  <a:gd name="T21" fmla="*/ 106 h 226"/>
                  <a:gd name="T22" fmla="*/ 134 w 225"/>
                  <a:gd name="T23" fmla="*/ 92 h 226"/>
                  <a:gd name="T24" fmla="*/ 209 w 225"/>
                  <a:gd name="T25" fmla="*/ 92 h 226"/>
                  <a:gd name="T26" fmla="*/ 134 w 225"/>
                  <a:gd name="T27" fmla="*/ 16 h 226"/>
                  <a:gd name="T28" fmla="*/ 134 w 225"/>
                  <a:gd name="T29" fmla="*/ 92 h 226"/>
                  <a:gd name="T30" fmla="*/ 175 w 225"/>
                  <a:gd name="T31" fmla="*/ 207 h 226"/>
                  <a:gd name="T32" fmla="*/ 225 w 225"/>
                  <a:gd name="T33" fmla="*/ 120 h 226"/>
                  <a:gd name="T34" fmla="*/ 125 w 225"/>
                  <a:gd name="T35" fmla="*/ 120 h 226"/>
                  <a:gd name="T36" fmla="*/ 175 w 225"/>
                  <a:gd name="T37" fmla="*/ 207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5" h="226">
                    <a:moveTo>
                      <a:pt x="107" y="116"/>
                    </a:moveTo>
                    <a:cubicBezTo>
                      <a:pt x="163" y="214"/>
                      <a:pt x="163" y="214"/>
                      <a:pt x="163" y="214"/>
                    </a:cubicBezTo>
                    <a:cubicBezTo>
                      <a:pt x="148" y="221"/>
                      <a:pt x="131" y="226"/>
                      <a:pt x="113" y="226"/>
                    </a:cubicBezTo>
                    <a:cubicBezTo>
                      <a:pt x="51" y="226"/>
                      <a:pt x="0" y="175"/>
                      <a:pt x="0" y="113"/>
                    </a:cubicBezTo>
                    <a:cubicBezTo>
                      <a:pt x="0" y="53"/>
                      <a:pt x="47" y="4"/>
                      <a:pt x="106" y="0"/>
                    </a:cubicBezTo>
                    <a:cubicBezTo>
                      <a:pt x="106" y="113"/>
                      <a:pt x="106" y="113"/>
                      <a:pt x="106" y="113"/>
                    </a:cubicBezTo>
                    <a:cubicBezTo>
                      <a:pt x="106" y="114"/>
                      <a:pt x="106" y="115"/>
                      <a:pt x="107" y="116"/>
                    </a:cubicBezTo>
                    <a:close/>
                    <a:moveTo>
                      <a:pt x="225" y="106"/>
                    </a:moveTo>
                    <a:cubicBezTo>
                      <a:pt x="120" y="106"/>
                      <a:pt x="120" y="106"/>
                      <a:pt x="120" y="106"/>
                    </a:cubicBezTo>
                    <a:cubicBezTo>
                      <a:pt x="120" y="0"/>
                      <a:pt x="120" y="0"/>
                      <a:pt x="120" y="0"/>
                    </a:cubicBezTo>
                    <a:cubicBezTo>
                      <a:pt x="177" y="4"/>
                      <a:pt x="222" y="49"/>
                      <a:pt x="225" y="106"/>
                    </a:cubicBezTo>
                    <a:moveTo>
                      <a:pt x="134" y="92"/>
                    </a:moveTo>
                    <a:cubicBezTo>
                      <a:pt x="209" y="92"/>
                      <a:pt x="209" y="92"/>
                      <a:pt x="209" y="92"/>
                    </a:cubicBezTo>
                    <a:cubicBezTo>
                      <a:pt x="201" y="54"/>
                      <a:pt x="172" y="25"/>
                      <a:pt x="134" y="16"/>
                    </a:cubicBezTo>
                    <a:lnTo>
                      <a:pt x="134" y="92"/>
                    </a:lnTo>
                    <a:close/>
                    <a:moveTo>
                      <a:pt x="175" y="207"/>
                    </a:moveTo>
                    <a:cubicBezTo>
                      <a:pt x="204" y="188"/>
                      <a:pt x="223" y="156"/>
                      <a:pt x="225" y="120"/>
                    </a:cubicBezTo>
                    <a:cubicBezTo>
                      <a:pt x="125" y="120"/>
                      <a:pt x="125" y="120"/>
                      <a:pt x="125" y="120"/>
                    </a:cubicBezTo>
                    <a:lnTo>
                      <a:pt x="175" y="20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grpSp>
      </p:grpSp>
      <p:grpSp>
        <p:nvGrpSpPr>
          <p:cNvPr id="16" name="组合 15"/>
          <p:cNvGrpSpPr/>
          <p:nvPr/>
        </p:nvGrpSpPr>
        <p:grpSpPr>
          <a:xfrm>
            <a:off x="1628035" y="3397169"/>
            <a:ext cx="4469506" cy="795461"/>
            <a:chOff x="1628035" y="3397169"/>
            <a:chExt cx="4469506" cy="795461"/>
          </a:xfrm>
        </p:grpSpPr>
        <p:sp>
          <p:nvSpPr>
            <p:cNvPr id="17" name="TextBox 7"/>
            <p:cNvSpPr txBox="1"/>
            <p:nvPr/>
          </p:nvSpPr>
          <p:spPr>
            <a:xfrm>
              <a:off x="2277797" y="3397169"/>
              <a:ext cx="1515488" cy="381258"/>
            </a:xfrm>
            <a:prstGeom prst="rect">
              <a:avLst/>
            </a:prstGeom>
            <a:noFill/>
          </p:spPr>
          <p:txBody>
            <a:bodyPr wrap="square" rtlCol="0">
              <a:spAutoFit/>
            </a:bodyPr>
            <a:lstStyle/>
            <a:p>
              <a:pPr>
                <a:lnSpc>
                  <a:spcPct val="130000"/>
                </a:lnSpc>
              </a:pPr>
              <a:r>
                <a:rPr lang="zh-CN" altLang="en-US" sz="1600" b="1" dirty="0">
                  <a:solidFill>
                    <a:srgbClr val="4F4D50"/>
                  </a:solidFill>
                  <a:cs typeface="+mn-ea"/>
                  <a:sym typeface="+mn-lt"/>
                </a:rPr>
                <a:t>可行性分析二</a:t>
              </a:r>
              <a:endParaRPr lang="en-US" altLang="zh-CN" sz="1600" b="1" dirty="0">
                <a:solidFill>
                  <a:srgbClr val="4F4D50"/>
                </a:solidFill>
                <a:cs typeface="+mn-ea"/>
                <a:sym typeface="+mn-lt"/>
              </a:endParaRPr>
            </a:p>
          </p:txBody>
        </p:sp>
        <p:sp>
          <p:nvSpPr>
            <p:cNvPr id="18" name="文本框 17"/>
            <p:cNvSpPr txBox="1"/>
            <p:nvPr/>
          </p:nvSpPr>
          <p:spPr>
            <a:xfrm>
              <a:off x="2277797" y="3681593"/>
              <a:ext cx="3819744" cy="511037"/>
            </a:xfrm>
            <a:prstGeom prst="rect">
              <a:avLst/>
            </a:prstGeom>
            <a:noFill/>
          </p:spPr>
          <p:txBody>
            <a:bodyPr wrap="square" rtlCol="0">
              <a:spAutoFit/>
            </a:bodyPr>
            <a:lstStyle/>
            <a:p>
              <a:pPr>
                <a:lnSpc>
                  <a:spcPct val="130000"/>
                </a:lnSpc>
              </a:pPr>
              <a:r>
                <a:rPr lang="zh-CN" altLang="en-US" sz="1100" dirty="0">
                  <a:solidFill>
                    <a:schemeClr val="tx1">
                      <a:lumMod val="50000"/>
                      <a:lumOff val="50000"/>
                    </a:schemeClr>
                  </a:solidFill>
                  <a:cs typeface="+mn-ea"/>
                  <a:sym typeface="+mn-lt"/>
                </a:rPr>
                <a:t>点击输入简要文字解说，解说文字尽量概括精炼，不用多余的文字修饰，简洁精准的 解说所提炼的核心概念。</a:t>
              </a:r>
              <a:endParaRPr lang="zh-CN" altLang="en-US" sz="1100" dirty="0">
                <a:solidFill>
                  <a:schemeClr val="tx1">
                    <a:lumMod val="50000"/>
                    <a:lumOff val="50000"/>
                  </a:schemeClr>
                </a:solidFill>
                <a:cs typeface="+mn-ea"/>
                <a:sym typeface="+mn-lt"/>
              </a:endParaRPr>
            </a:p>
          </p:txBody>
        </p:sp>
        <p:grpSp>
          <p:nvGrpSpPr>
            <p:cNvPr id="19" name="组合 18"/>
            <p:cNvGrpSpPr/>
            <p:nvPr/>
          </p:nvGrpSpPr>
          <p:grpSpPr>
            <a:xfrm>
              <a:off x="1628035" y="3511980"/>
              <a:ext cx="473847" cy="549662"/>
              <a:chOff x="1628035" y="3511980"/>
              <a:chExt cx="473847" cy="549662"/>
            </a:xfrm>
          </p:grpSpPr>
          <p:sp>
            <p:nvSpPr>
              <p:cNvPr id="20" name="六边形 19"/>
              <p:cNvSpPr/>
              <p:nvPr/>
            </p:nvSpPr>
            <p:spPr>
              <a:xfrm rot="5400000">
                <a:off x="1590128" y="3549887"/>
                <a:ext cx="549662" cy="47384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Freeform 8"/>
              <p:cNvSpPr/>
              <p:nvPr/>
            </p:nvSpPr>
            <p:spPr bwMode="auto">
              <a:xfrm>
                <a:off x="1749898" y="3684214"/>
                <a:ext cx="230122" cy="205193"/>
              </a:xfrm>
              <a:custGeom>
                <a:avLst/>
                <a:gdLst>
                  <a:gd name="T0" fmla="*/ 196 w 203"/>
                  <a:gd name="T1" fmla="*/ 152 h 181"/>
                  <a:gd name="T2" fmla="*/ 182 w 203"/>
                  <a:gd name="T3" fmla="*/ 140 h 181"/>
                  <a:gd name="T4" fmla="*/ 148 w 203"/>
                  <a:gd name="T5" fmla="*/ 127 h 181"/>
                  <a:gd name="T6" fmla="*/ 147 w 203"/>
                  <a:gd name="T7" fmla="*/ 126 h 181"/>
                  <a:gd name="T8" fmla="*/ 147 w 203"/>
                  <a:gd name="T9" fmla="*/ 126 h 181"/>
                  <a:gd name="T10" fmla="*/ 133 w 203"/>
                  <a:gd name="T11" fmla="*/ 117 h 181"/>
                  <a:gd name="T12" fmla="*/ 133 w 203"/>
                  <a:gd name="T13" fmla="*/ 117 h 181"/>
                  <a:gd name="T14" fmla="*/ 133 w 203"/>
                  <a:gd name="T15" fmla="*/ 117 h 181"/>
                  <a:gd name="T16" fmla="*/ 133 w 203"/>
                  <a:gd name="T17" fmla="*/ 116 h 181"/>
                  <a:gd name="T18" fmla="*/ 133 w 203"/>
                  <a:gd name="T19" fmla="*/ 116 h 181"/>
                  <a:gd name="T20" fmla="*/ 133 w 203"/>
                  <a:gd name="T21" fmla="*/ 116 h 181"/>
                  <a:gd name="T22" fmla="*/ 133 w 203"/>
                  <a:gd name="T23" fmla="*/ 116 h 181"/>
                  <a:gd name="T24" fmla="*/ 133 w 203"/>
                  <a:gd name="T25" fmla="*/ 116 h 181"/>
                  <a:gd name="T26" fmla="*/ 130 w 203"/>
                  <a:gd name="T27" fmla="*/ 114 h 181"/>
                  <a:gd name="T28" fmla="*/ 130 w 203"/>
                  <a:gd name="T29" fmla="*/ 114 h 181"/>
                  <a:gd name="T30" fmla="*/ 130 w 203"/>
                  <a:gd name="T31" fmla="*/ 114 h 181"/>
                  <a:gd name="T32" fmla="*/ 130 w 203"/>
                  <a:gd name="T33" fmla="*/ 114 h 181"/>
                  <a:gd name="T34" fmla="*/ 130 w 203"/>
                  <a:gd name="T35" fmla="*/ 114 h 181"/>
                  <a:gd name="T36" fmla="*/ 130 w 203"/>
                  <a:gd name="T37" fmla="*/ 114 h 181"/>
                  <a:gd name="T38" fmla="*/ 130 w 203"/>
                  <a:gd name="T39" fmla="*/ 114 h 181"/>
                  <a:gd name="T40" fmla="*/ 129 w 203"/>
                  <a:gd name="T41" fmla="*/ 113 h 181"/>
                  <a:gd name="T42" fmla="*/ 126 w 203"/>
                  <a:gd name="T43" fmla="*/ 105 h 181"/>
                  <a:gd name="T44" fmla="*/ 125 w 203"/>
                  <a:gd name="T45" fmla="*/ 104 h 181"/>
                  <a:gd name="T46" fmla="*/ 126 w 203"/>
                  <a:gd name="T47" fmla="*/ 97 h 181"/>
                  <a:gd name="T48" fmla="*/ 127 w 203"/>
                  <a:gd name="T49" fmla="*/ 96 h 181"/>
                  <a:gd name="T50" fmla="*/ 130 w 203"/>
                  <a:gd name="T51" fmla="*/ 85 h 181"/>
                  <a:gd name="T52" fmla="*/ 136 w 203"/>
                  <a:gd name="T53" fmla="*/ 75 h 181"/>
                  <a:gd name="T54" fmla="*/ 138 w 203"/>
                  <a:gd name="T55" fmla="*/ 57 h 181"/>
                  <a:gd name="T56" fmla="*/ 136 w 203"/>
                  <a:gd name="T57" fmla="*/ 58 h 181"/>
                  <a:gd name="T58" fmla="*/ 138 w 203"/>
                  <a:gd name="T59" fmla="*/ 44 h 181"/>
                  <a:gd name="T60" fmla="*/ 133 w 203"/>
                  <a:gd name="T61" fmla="*/ 17 h 181"/>
                  <a:gd name="T62" fmla="*/ 122 w 203"/>
                  <a:gd name="T63" fmla="*/ 7 h 181"/>
                  <a:gd name="T64" fmla="*/ 115 w 203"/>
                  <a:gd name="T65" fmla="*/ 3 h 181"/>
                  <a:gd name="T66" fmla="*/ 82 w 203"/>
                  <a:gd name="T67" fmla="*/ 3 h 181"/>
                  <a:gd name="T68" fmla="*/ 65 w 203"/>
                  <a:gd name="T69" fmla="*/ 15 h 181"/>
                  <a:gd name="T70" fmla="*/ 60 w 203"/>
                  <a:gd name="T71" fmla="*/ 44 h 181"/>
                  <a:gd name="T72" fmla="*/ 63 w 203"/>
                  <a:gd name="T73" fmla="*/ 54 h 181"/>
                  <a:gd name="T74" fmla="*/ 63 w 203"/>
                  <a:gd name="T75" fmla="*/ 57 h 181"/>
                  <a:gd name="T76" fmla="*/ 62 w 203"/>
                  <a:gd name="T77" fmla="*/ 57 h 181"/>
                  <a:gd name="T78" fmla="*/ 64 w 203"/>
                  <a:gd name="T79" fmla="*/ 75 h 181"/>
                  <a:gd name="T80" fmla="*/ 70 w 203"/>
                  <a:gd name="T81" fmla="*/ 85 h 181"/>
                  <a:gd name="T82" fmla="*/ 73 w 203"/>
                  <a:gd name="T83" fmla="*/ 96 h 181"/>
                  <a:gd name="T84" fmla="*/ 75 w 203"/>
                  <a:gd name="T85" fmla="*/ 97 h 181"/>
                  <a:gd name="T86" fmla="*/ 75 w 203"/>
                  <a:gd name="T87" fmla="*/ 103 h 181"/>
                  <a:gd name="T88" fmla="*/ 76 w 203"/>
                  <a:gd name="T89" fmla="*/ 106 h 181"/>
                  <a:gd name="T90" fmla="*/ 75 w 203"/>
                  <a:gd name="T91" fmla="*/ 105 h 181"/>
                  <a:gd name="T92" fmla="*/ 72 w 203"/>
                  <a:gd name="T93" fmla="*/ 114 h 181"/>
                  <a:gd name="T94" fmla="*/ 72 w 203"/>
                  <a:gd name="T95" fmla="*/ 114 h 181"/>
                  <a:gd name="T96" fmla="*/ 68 w 203"/>
                  <a:gd name="T97" fmla="*/ 116 h 181"/>
                  <a:gd name="T98" fmla="*/ 55 w 203"/>
                  <a:gd name="T99" fmla="*/ 125 h 181"/>
                  <a:gd name="T100" fmla="*/ 55 w 203"/>
                  <a:gd name="T101" fmla="*/ 126 h 181"/>
                  <a:gd name="T102" fmla="*/ 54 w 203"/>
                  <a:gd name="T103" fmla="*/ 126 h 181"/>
                  <a:gd name="T104" fmla="*/ 54 w 203"/>
                  <a:gd name="T105" fmla="*/ 126 h 181"/>
                  <a:gd name="T106" fmla="*/ 53 w 203"/>
                  <a:gd name="T107" fmla="*/ 127 h 181"/>
                  <a:gd name="T108" fmla="*/ 19 w 203"/>
                  <a:gd name="T109" fmla="*/ 140 h 181"/>
                  <a:gd name="T110" fmla="*/ 6 w 203"/>
                  <a:gd name="T111" fmla="*/ 152 h 181"/>
                  <a:gd name="T112" fmla="*/ 0 w 203"/>
                  <a:gd name="T113" fmla="*/ 181 h 181"/>
                  <a:gd name="T114" fmla="*/ 203 w 203"/>
                  <a:gd name="T115" fmla="*/ 181 h 181"/>
                  <a:gd name="T116" fmla="*/ 196 w 203"/>
                  <a:gd name="T117" fmla="*/ 1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3" h="181">
                    <a:moveTo>
                      <a:pt x="196" y="152"/>
                    </a:moveTo>
                    <a:cubicBezTo>
                      <a:pt x="196" y="143"/>
                      <a:pt x="189" y="143"/>
                      <a:pt x="182" y="140"/>
                    </a:cubicBezTo>
                    <a:cubicBezTo>
                      <a:pt x="148" y="127"/>
                      <a:pt x="148" y="127"/>
                      <a:pt x="148" y="127"/>
                    </a:cubicBezTo>
                    <a:cubicBezTo>
                      <a:pt x="148" y="126"/>
                      <a:pt x="147" y="126"/>
                      <a:pt x="147" y="126"/>
                    </a:cubicBezTo>
                    <a:cubicBezTo>
                      <a:pt x="147" y="126"/>
                      <a:pt x="147" y="126"/>
                      <a:pt x="147" y="126"/>
                    </a:cubicBezTo>
                    <a:cubicBezTo>
                      <a:pt x="141" y="123"/>
                      <a:pt x="135" y="119"/>
                      <a:pt x="133" y="117"/>
                    </a:cubicBezTo>
                    <a:cubicBezTo>
                      <a:pt x="133" y="117"/>
                      <a:pt x="133" y="117"/>
                      <a:pt x="133" y="117"/>
                    </a:cubicBezTo>
                    <a:cubicBezTo>
                      <a:pt x="133" y="117"/>
                      <a:pt x="133" y="117"/>
                      <a:pt x="133" y="117"/>
                    </a:cubicBezTo>
                    <a:cubicBezTo>
                      <a:pt x="133" y="116"/>
                      <a:pt x="133" y="116"/>
                      <a:pt x="133" y="116"/>
                    </a:cubicBezTo>
                    <a:cubicBezTo>
                      <a:pt x="133" y="116"/>
                      <a:pt x="133" y="116"/>
                      <a:pt x="133" y="116"/>
                    </a:cubicBezTo>
                    <a:cubicBezTo>
                      <a:pt x="133" y="116"/>
                      <a:pt x="133" y="116"/>
                      <a:pt x="133" y="116"/>
                    </a:cubicBezTo>
                    <a:cubicBezTo>
                      <a:pt x="133" y="116"/>
                      <a:pt x="133" y="116"/>
                      <a:pt x="133" y="116"/>
                    </a:cubicBezTo>
                    <a:cubicBezTo>
                      <a:pt x="133" y="116"/>
                      <a:pt x="133" y="116"/>
                      <a:pt x="133" y="116"/>
                    </a:cubicBezTo>
                    <a:cubicBezTo>
                      <a:pt x="132" y="114"/>
                      <a:pt x="131" y="114"/>
                      <a:pt x="130" y="114"/>
                    </a:cubicBezTo>
                    <a:cubicBezTo>
                      <a:pt x="130" y="114"/>
                      <a:pt x="130" y="114"/>
                      <a:pt x="130" y="114"/>
                    </a:cubicBezTo>
                    <a:cubicBezTo>
                      <a:pt x="130" y="114"/>
                      <a:pt x="130" y="114"/>
                      <a:pt x="130" y="114"/>
                    </a:cubicBezTo>
                    <a:cubicBezTo>
                      <a:pt x="130" y="114"/>
                      <a:pt x="130" y="114"/>
                      <a:pt x="130" y="114"/>
                    </a:cubicBezTo>
                    <a:cubicBezTo>
                      <a:pt x="130" y="114"/>
                      <a:pt x="130" y="114"/>
                      <a:pt x="130" y="114"/>
                    </a:cubicBezTo>
                    <a:cubicBezTo>
                      <a:pt x="130" y="114"/>
                      <a:pt x="130" y="114"/>
                      <a:pt x="130" y="114"/>
                    </a:cubicBezTo>
                    <a:cubicBezTo>
                      <a:pt x="130" y="114"/>
                      <a:pt x="130" y="114"/>
                      <a:pt x="130" y="114"/>
                    </a:cubicBezTo>
                    <a:cubicBezTo>
                      <a:pt x="129" y="115"/>
                      <a:pt x="129" y="114"/>
                      <a:pt x="129" y="113"/>
                    </a:cubicBezTo>
                    <a:cubicBezTo>
                      <a:pt x="128" y="111"/>
                      <a:pt x="126" y="106"/>
                      <a:pt x="126" y="105"/>
                    </a:cubicBezTo>
                    <a:cubicBezTo>
                      <a:pt x="126" y="104"/>
                      <a:pt x="125" y="107"/>
                      <a:pt x="125" y="104"/>
                    </a:cubicBezTo>
                    <a:cubicBezTo>
                      <a:pt x="126" y="97"/>
                      <a:pt x="126" y="97"/>
                      <a:pt x="126" y="97"/>
                    </a:cubicBezTo>
                    <a:cubicBezTo>
                      <a:pt x="126" y="97"/>
                      <a:pt x="127" y="96"/>
                      <a:pt x="127" y="96"/>
                    </a:cubicBezTo>
                    <a:cubicBezTo>
                      <a:pt x="129" y="93"/>
                      <a:pt x="129" y="86"/>
                      <a:pt x="130" y="85"/>
                    </a:cubicBezTo>
                    <a:cubicBezTo>
                      <a:pt x="132" y="83"/>
                      <a:pt x="134" y="83"/>
                      <a:pt x="136" y="75"/>
                    </a:cubicBezTo>
                    <a:cubicBezTo>
                      <a:pt x="138" y="68"/>
                      <a:pt x="141" y="57"/>
                      <a:pt x="138" y="57"/>
                    </a:cubicBezTo>
                    <a:cubicBezTo>
                      <a:pt x="137" y="57"/>
                      <a:pt x="137" y="57"/>
                      <a:pt x="136" y="58"/>
                    </a:cubicBezTo>
                    <a:cubicBezTo>
                      <a:pt x="136" y="55"/>
                      <a:pt x="137" y="49"/>
                      <a:pt x="138" y="44"/>
                    </a:cubicBezTo>
                    <a:cubicBezTo>
                      <a:pt x="138" y="38"/>
                      <a:pt x="137" y="22"/>
                      <a:pt x="133" y="17"/>
                    </a:cubicBezTo>
                    <a:cubicBezTo>
                      <a:pt x="131" y="13"/>
                      <a:pt x="127" y="9"/>
                      <a:pt x="122" y="7"/>
                    </a:cubicBezTo>
                    <a:cubicBezTo>
                      <a:pt x="120" y="5"/>
                      <a:pt x="117" y="4"/>
                      <a:pt x="115" y="3"/>
                    </a:cubicBezTo>
                    <a:cubicBezTo>
                      <a:pt x="109" y="0"/>
                      <a:pt x="89" y="1"/>
                      <a:pt x="82" y="3"/>
                    </a:cubicBezTo>
                    <a:cubicBezTo>
                      <a:pt x="74" y="4"/>
                      <a:pt x="69" y="9"/>
                      <a:pt x="65" y="15"/>
                    </a:cubicBezTo>
                    <a:cubicBezTo>
                      <a:pt x="62" y="21"/>
                      <a:pt x="60" y="38"/>
                      <a:pt x="60" y="44"/>
                    </a:cubicBezTo>
                    <a:cubicBezTo>
                      <a:pt x="61" y="47"/>
                      <a:pt x="62" y="52"/>
                      <a:pt x="63" y="54"/>
                    </a:cubicBezTo>
                    <a:cubicBezTo>
                      <a:pt x="63" y="56"/>
                      <a:pt x="63" y="56"/>
                      <a:pt x="63" y="57"/>
                    </a:cubicBezTo>
                    <a:cubicBezTo>
                      <a:pt x="63" y="57"/>
                      <a:pt x="63" y="57"/>
                      <a:pt x="62" y="57"/>
                    </a:cubicBezTo>
                    <a:cubicBezTo>
                      <a:pt x="60" y="57"/>
                      <a:pt x="62" y="68"/>
                      <a:pt x="64" y="75"/>
                    </a:cubicBezTo>
                    <a:cubicBezTo>
                      <a:pt x="67" y="83"/>
                      <a:pt x="69" y="83"/>
                      <a:pt x="70" y="85"/>
                    </a:cubicBezTo>
                    <a:cubicBezTo>
                      <a:pt x="71" y="86"/>
                      <a:pt x="71" y="93"/>
                      <a:pt x="73" y="96"/>
                    </a:cubicBezTo>
                    <a:cubicBezTo>
                      <a:pt x="74" y="96"/>
                      <a:pt x="74" y="97"/>
                      <a:pt x="75" y="97"/>
                    </a:cubicBezTo>
                    <a:cubicBezTo>
                      <a:pt x="75" y="103"/>
                      <a:pt x="75" y="103"/>
                      <a:pt x="75" y="103"/>
                    </a:cubicBezTo>
                    <a:cubicBezTo>
                      <a:pt x="76" y="106"/>
                      <a:pt x="76" y="106"/>
                      <a:pt x="76" y="106"/>
                    </a:cubicBezTo>
                    <a:cubicBezTo>
                      <a:pt x="76" y="105"/>
                      <a:pt x="75" y="104"/>
                      <a:pt x="75" y="105"/>
                    </a:cubicBezTo>
                    <a:cubicBezTo>
                      <a:pt x="74" y="108"/>
                      <a:pt x="73" y="111"/>
                      <a:pt x="72" y="114"/>
                    </a:cubicBezTo>
                    <a:cubicBezTo>
                      <a:pt x="72" y="114"/>
                      <a:pt x="72" y="114"/>
                      <a:pt x="72" y="114"/>
                    </a:cubicBezTo>
                    <a:cubicBezTo>
                      <a:pt x="71" y="113"/>
                      <a:pt x="69" y="114"/>
                      <a:pt x="68" y="116"/>
                    </a:cubicBezTo>
                    <a:cubicBezTo>
                      <a:pt x="67" y="118"/>
                      <a:pt x="61" y="122"/>
                      <a:pt x="55" y="125"/>
                    </a:cubicBezTo>
                    <a:cubicBezTo>
                      <a:pt x="55" y="126"/>
                      <a:pt x="55" y="126"/>
                      <a:pt x="55" y="126"/>
                    </a:cubicBezTo>
                    <a:cubicBezTo>
                      <a:pt x="54" y="126"/>
                      <a:pt x="54" y="126"/>
                      <a:pt x="54" y="126"/>
                    </a:cubicBezTo>
                    <a:cubicBezTo>
                      <a:pt x="54" y="126"/>
                      <a:pt x="54" y="126"/>
                      <a:pt x="54" y="126"/>
                    </a:cubicBezTo>
                    <a:cubicBezTo>
                      <a:pt x="54" y="126"/>
                      <a:pt x="53" y="126"/>
                      <a:pt x="53" y="127"/>
                    </a:cubicBezTo>
                    <a:cubicBezTo>
                      <a:pt x="19" y="140"/>
                      <a:pt x="19" y="140"/>
                      <a:pt x="19" y="140"/>
                    </a:cubicBezTo>
                    <a:cubicBezTo>
                      <a:pt x="12" y="143"/>
                      <a:pt x="6" y="143"/>
                      <a:pt x="6" y="152"/>
                    </a:cubicBezTo>
                    <a:cubicBezTo>
                      <a:pt x="0" y="181"/>
                      <a:pt x="0" y="181"/>
                      <a:pt x="0" y="181"/>
                    </a:cubicBezTo>
                    <a:cubicBezTo>
                      <a:pt x="203" y="181"/>
                      <a:pt x="203" y="181"/>
                      <a:pt x="203" y="181"/>
                    </a:cubicBezTo>
                    <a:cubicBezTo>
                      <a:pt x="196" y="152"/>
                      <a:pt x="196" y="152"/>
                      <a:pt x="196" y="15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grpSp>
      </p:grpSp>
      <p:sp>
        <p:nvSpPr>
          <p:cNvPr id="22" name="文本框 21"/>
          <p:cNvSpPr txBox="1"/>
          <p:nvPr/>
        </p:nvSpPr>
        <p:spPr>
          <a:xfrm>
            <a:off x="1649205" y="356964"/>
            <a:ext cx="3155114" cy="646331"/>
          </a:xfrm>
          <a:prstGeom prst="rect">
            <a:avLst/>
          </a:prstGeom>
          <a:noFill/>
        </p:spPr>
        <p:txBody>
          <a:bodyPr wrap="square">
            <a:spAutoFit/>
          </a:bodyPr>
          <a:lstStyle/>
          <a:p>
            <a:pPr algn="dist"/>
            <a:r>
              <a:rPr lang="zh-CN" altLang="en-US" sz="3600" dirty="0">
                <a:solidFill>
                  <a:srgbClr val="2B295E"/>
                </a:solidFill>
                <a:cs typeface="+mn-ea"/>
                <a:sym typeface="+mn-lt"/>
              </a:rPr>
              <a:t>工作内容回顾</a:t>
            </a:r>
            <a:endParaRPr lang="zh-CN" altLang="en-US" sz="3600" dirty="0">
              <a:solidFill>
                <a:srgbClr val="2B295E"/>
              </a:solidFill>
              <a:cs typeface="+mn-ea"/>
              <a:sym typeface="+mn-lt"/>
            </a:endParaRPr>
          </a:p>
        </p:txBody>
      </p:sp>
      <p:sp>
        <p:nvSpPr>
          <p:cNvPr id="24" name="TextBox 23"/>
          <p:cNvSpPr txBox="1"/>
          <p:nvPr/>
        </p:nvSpPr>
        <p:spPr>
          <a:xfrm>
            <a:off x="836097" y="6659884"/>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bg1"/>
                </a:solidFill>
                <a:effectLst/>
                <a:uLnTx/>
                <a:uFillTx/>
              </a:rPr>
              <a:t>行业</a:t>
            </a: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a:t>
            </a:r>
            <a:r>
              <a:rPr kumimoji="0" lang="en-US" altLang="zh-CN" sz="100" b="0" i="0" u="none" strike="noStrike" kern="0" cap="none" spc="0" normalizeH="0" baseline="0" noProof="0" dirty="0" smtClean="0">
                <a:ln>
                  <a:noFill/>
                </a:ln>
                <a:solidFill>
                  <a:schemeClr val="bg1"/>
                </a:solidFill>
                <a:effectLst/>
                <a:uLnTx/>
                <a:uFillTx/>
              </a:rPr>
              <a:t>http://www.1ppt.com/hangye/</a:t>
            </a:r>
            <a:endParaRPr kumimoji="0" lang="en-US" altLang="zh-CN" sz="100" b="0" i="0" u="none" strike="noStrike" kern="0" cap="none" spc="0" normalizeH="0" baseline="0" noProof="0" dirty="0" smtClean="0">
              <a:ln>
                <a:noFill/>
              </a:ln>
              <a:solidFill>
                <a:schemeClr val="bg1"/>
              </a:solidFill>
              <a:effectLst/>
              <a:uLnTx/>
              <a:uFillTx/>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0-#ppt_w/2"/>
                                          </p:val>
                                        </p:tav>
                                        <p:tav tm="100000">
                                          <p:val>
                                            <p:strVal val="#ppt_x"/>
                                          </p:val>
                                        </p:tav>
                                      </p:tavLst>
                                    </p:anim>
                                    <p:anim calcmode="lin" valueType="num">
                                      <p:cBhvr additive="base">
                                        <p:cTn id="22" dur="500" fill="hold"/>
                                        <p:tgtEl>
                                          <p:spTgt spid="16"/>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0-#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图形 2"/>
          <p:cNvSpPr/>
          <p:nvPr/>
        </p:nvSpPr>
        <p:spPr>
          <a:xfrm flipV="1">
            <a:off x="0" y="0"/>
            <a:ext cx="10887408" cy="7947498"/>
          </a:xfrm>
          <a:custGeom>
            <a:avLst/>
            <a:gdLst>
              <a:gd name="connsiteX0" fmla="*/ 878602 w 11421828"/>
              <a:gd name="connsiteY0" fmla="*/ 1537554 h 8346720"/>
              <a:gd name="connsiteX1" fmla="*/ 2635807 w 11421828"/>
              <a:gd name="connsiteY1" fmla="*/ 3294758 h 8346720"/>
              <a:gd name="connsiteX2" fmla="*/ 3514409 w 11421828"/>
              <a:gd name="connsiteY2" fmla="*/ 3294758 h 8346720"/>
              <a:gd name="connsiteX3" fmla="*/ 3514409 w 11421828"/>
              <a:gd name="connsiteY3" fmla="*/ 3294758 h 8346720"/>
              <a:gd name="connsiteX4" fmla="*/ 4393011 w 11421828"/>
              <a:gd name="connsiteY4" fmla="*/ 4173361 h 8346720"/>
              <a:gd name="connsiteX5" fmla="*/ 4393011 w 11421828"/>
              <a:gd name="connsiteY5" fmla="*/ 4393011 h 8346720"/>
              <a:gd name="connsiteX6" fmla="*/ 6150216 w 11421828"/>
              <a:gd name="connsiteY6" fmla="*/ 6150216 h 8346720"/>
              <a:gd name="connsiteX7" fmla="*/ 7907420 w 11421828"/>
              <a:gd name="connsiteY7" fmla="*/ 6150216 h 8346720"/>
              <a:gd name="connsiteX8" fmla="*/ 11421829 w 11421828"/>
              <a:gd name="connsiteY8" fmla="*/ 8346721 h 8346720"/>
              <a:gd name="connsiteX9" fmla="*/ 0 w 11421828"/>
              <a:gd name="connsiteY9" fmla="*/ 8346721 h 8346720"/>
              <a:gd name="connsiteX10" fmla="*/ 0 w 11421828"/>
              <a:gd name="connsiteY10" fmla="*/ 0 h 8346720"/>
              <a:gd name="connsiteX11" fmla="*/ 0 w 11421828"/>
              <a:gd name="connsiteY11" fmla="*/ 0 h 8346720"/>
              <a:gd name="connsiteX12" fmla="*/ 878602 w 11421828"/>
              <a:gd name="connsiteY12" fmla="*/ 1537554 h 834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21828" h="8346720">
                <a:moveTo>
                  <a:pt x="878602" y="1537554"/>
                </a:moveTo>
                <a:cubicBezTo>
                  <a:pt x="878602" y="2635807"/>
                  <a:pt x="1757205" y="3294758"/>
                  <a:pt x="2635807" y="3294758"/>
                </a:cubicBezTo>
                <a:lnTo>
                  <a:pt x="3514409" y="3294758"/>
                </a:lnTo>
                <a:lnTo>
                  <a:pt x="3514409" y="3294758"/>
                </a:lnTo>
                <a:cubicBezTo>
                  <a:pt x="3953710" y="3294758"/>
                  <a:pt x="4393011" y="3734060"/>
                  <a:pt x="4393011" y="4173361"/>
                </a:cubicBezTo>
                <a:lnTo>
                  <a:pt x="4393011" y="4393011"/>
                </a:lnTo>
                <a:cubicBezTo>
                  <a:pt x="4393011" y="5491264"/>
                  <a:pt x="5271614" y="6150216"/>
                  <a:pt x="6150216" y="6150216"/>
                </a:cubicBezTo>
                <a:lnTo>
                  <a:pt x="7907420" y="6150216"/>
                </a:lnTo>
                <a:cubicBezTo>
                  <a:pt x="9444974" y="6150216"/>
                  <a:pt x="10762878" y="7028818"/>
                  <a:pt x="11421829" y="8346721"/>
                </a:cubicBezTo>
                <a:lnTo>
                  <a:pt x="0" y="8346721"/>
                </a:lnTo>
                <a:lnTo>
                  <a:pt x="0" y="0"/>
                </a:lnTo>
                <a:lnTo>
                  <a:pt x="0" y="0"/>
                </a:lnTo>
                <a:cubicBezTo>
                  <a:pt x="439301" y="439301"/>
                  <a:pt x="878602" y="878602"/>
                  <a:pt x="878602" y="1537554"/>
                </a:cubicBezTo>
                <a:close/>
              </a:path>
            </a:pathLst>
          </a:custGeom>
          <a:gradFill>
            <a:gsLst>
              <a:gs pos="39000">
                <a:schemeClr val="accent1">
                  <a:lumMod val="5000"/>
                  <a:lumOff val="95000"/>
                  <a:alpha val="49000"/>
                </a:schemeClr>
              </a:gs>
              <a:gs pos="100000">
                <a:srgbClr val="75E1B3">
                  <a:alpha val="41000"/>
                </a:srgbClr>
              </a:gs>
            </a:gsLst>
            <a:lin ang="7800000" scaled="0"/>
          </a:gradFill>
          <a:ln w="2196465" cap="flat">
            <a:noFill/>
            <a:prstDash val="solid"/>
            <a:miter/>
          </a:ln>
        </p:spPr>
        <p:txBody>
          <a:bodyPr rtlCol="0" anchor="ctr"/>
          <a:lstStyle/>
          <a:p>
            <a:endParaRPr lang="zh-CN" altLang="en-US">
              <a:cs typeface="+mn-ea"/>
              <a:sym typeface="+mn-lt"/>
            </a:endParaRPr>
          </a:p>
        </p:txBody>
      </p:sp>
      <p:pic>
        <p:nvPicPr>
          <p:cNvPr id="10" name="图形 9"/>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4202349" y="961590"/>
            <a:ext cx="7704306" cy="4728850"/>
          </a:xfrm>
          <a:prstGeom prst="rect">
            <a:avLst/>
          </a:prstGeom>
        </p:spPr>
      </p:pic>
      <p:sp>
        <p:nvSpPr>
          <p:cNvPr id="22" name="文本框 21"/>
          <p:cNvSpPr txBox="1"/>
          <p:nvPr/>
        </p:nvSpPr>
        <p:spPr>
          <a:xfrm>
            <a:off x="4554751" y="2079099"/>
            <a:ext cx="7141028" cy="1200329"/>
          </a:xfrm>
          <a:prstGeom prst="rect">
            <a:avLst/>
          </a:prstGeom>
          <a:noFill/>
        </p:spPr>
        <p:txBody>
          <a:bodyPr wrap="square" rtlCol="0">
            <a:spAutoFit/>
          </a:bodyPr>
          <a:lstStyle>
            <a:defPPr>
              <a:defRPr lang="zh-CN"/>
            </a:defPPr>
            <a:lvl1pPr algn="ctr">
              <a:defRPr sz="7200" b="1">
                <a:solidFill>
                  <a:srgbClr val="E48700"/>
                </a:solidFill>
                <a:cs typeface="+mn-ea"/>
              </a:defRPr>
            </a:lvl1pPr>
          </a:lstStyle>
          <a:p>
            <a:r>
              <a:rPr lang="zh-CN" altLang="en-US" dirty="0">
                <a:sym typeface="+mn-lt"/>
              </a:rPr>
              <a:t>工作完成情况</a:t>
            </a:r>
            <a:endParaRPr lang="zh-CN" altLang="en-US" dirty="0">
              <a:sym typeface="+mn-lt"/>
            </a:endParaRPr>
          </a:p>
        </p:txBody>
      </p:sp>
      <p:sp>
        <p:nvSpPr>
          <p:cNvPr id="23" name="文本框 22"/>
          <p:cNvSpPr txBox="1"/>
          <p:nvPr/>
        </p:nvSpPr>
        <p:spPr>
          <a:xfrm>
            <a:off x="5369216" y="3371705"/>
            <a:ext cx="5518192" cy="549061"/>
          </a:xfrm>
          <a:prstGeom prst="rect">
            <a:avLst/>
          </a:prstGeom>
          <a:noFill/>
        </p:spPr>
        <p:txBody>
          <a:bodyPr wrap="square" rtlCol="0">
            <a:spAutoFit/>
          </a:bodyPr>
          <a:lstStyle/>
          <a:p>
            <a:pPr>
              <a:lnSpc>
                <a:spcPct val="130000"/>
              </a:lnSpc>
            </a:pPr>
            <a:r>
              <a:rPr lang="zh-CN" altLang="en-US" sz="1200" dirty="0">
                <a:solidFill>
                  <a:srgbClr val="E48700"/>
                </a:solidFill>
                <a:cs typeface="+mn-ea"/>
                <a:sym typeface="+mn-lt"/>
              </a:rPr>
              <a:t>请在此添加文字说明，请在此添加文字说明。请在此添加文字说明，请在此添加文字说明。</a:t>
            </a:r>
            <a:endParaRPr lang="en-US" altLang="zh-CN" sz="1200" dirty="0">
              <a:solidFill>
                <a:srgbClr val="E48700"/>
              </a:solidFill>
              <a:cs typeface="+mn-ea"/>
              <a:sym typeface="+mn-lt"/>
            </a:endParaRPr>
          </a:p>
        </p:txBody>
      </p:sp>
      <p:sp>
        <p:nvSpPr>
          <p:cNvPr id="24" name="文本框 23"/>
          <p:cNvSpPr txBox="1"/>
          <p:nvPr/>
        </p:nvSpPr>
        <p:spPr>
          <a:xfrm>
            <a:off x="864923" y="1841011"/>
            <a:ext cx="2540805" cy="2123658"/>
          </a:xfrm>
          <a:prstGeom prst="rect">
            <a:avLst/>
          </a:prstGeom>
          <a:noFill/>
        </p:spPr>
        <p:txBody>
          <a:bodyPr wrap="square" rtlCol="0">
            <a:spAutoFit/>
          </a:bodyPr>
          <a:lstStyle/>
          <a:p>
            <a:r>
              <a:rPr lang="en-US" altLang="zh-CN" sz="6600" b="1" dirty="0">
                <a:solidFill>
                  <a:srgbClr val="E48700"/>
                </a:solidFill>
                <a:cs typeface="+mn-ea"/>
                <a:sym typeface="+mn-lt"/>
              </a:rPr>
              <a:t>PART </a:t>
            </a:r>
            <a:endParaRPr lang="en-US" altLang="zh-CN" sz="6600" b="1" dirty="0">
              <a:solidFill>
                <a:srgbClr val="E48700"/>
              </a:solidFill>
              <a:cs typeface="+mn-ea"/>
              <a:sym typeface="+mn-lt"/>
            </a:endParaRPr>
          </a:p>
          <a:p>
            <a:r>
              <a:rPr lang="en-US" altLang="zh-CN" sz="6600" b="1" dirty="0">
                <a:solidFill>
                  <a:srgbClr val="E48700"/>
                </a:solidFill>
                <a:cs typeface="+mn-ea"/>
                <a:sym typeface="+mn-lt"/>
              </a:rPr>
              <a:t>TWO</a:t>
            </a:r>
            <a:endParaRPr lang="zh-CN" altLang="en-US" sz="6600" b="1" dirty="0">
              <a:solidFill>
                <a:srgbClr val="E48700"/>
              </a:solidFill>
              <a:cs typeface="+mn-ea"/>
              <a:sym typeface="+mn-lt"/>
            </a:endParaRPr>
          </a:p>
        </p:txBody>
      </p:sp>
      <p:pic>
        <p:nvPicPr>
          <p:cNvPr id="26" name="图形 25"/>
          <p:cNvPicPr>
            <a:picLocks noChangeAspect="1"/>
          </p:cNvPicPr>
          <p:nvPr/>
        </p:nvPicPr>
        <p:blipFill>
          <a:blip r:embed="rId3" cstate="screen">
            <a:extLst>
              <a:ext uri="{96DAC541-7B7A-43D3-8B79-37D633B846F1}">
                <asvg:svgBlip xmlns:asvg="http://schemas.microsoft.com/office/drawing/2016/SVG/main" r:embed="rId4"/>
              </a:ext>
            </a:extLst>
          </a:blip>
          <a:stretch>
            <a:fillRect/>
          </a:stretch>
        </p:blipFill>
        <p:spPr>
          <a:xfrm>
            <a:off x="10887408" y="476509"/>
            <a:ext cx="775335" cy="183632"/>
          </a:xfrm>
          <a:prstGeom prst="rect">
            <a:avLst/>
          </a:prstGeom>
        </p:spPr>
      </p:pic>
      <p:grpSp>
        <p:nvGrpSpPr>
          <p:cNvPr id="9" name="图形 49"/>
          <p:cNvGrpSpPr/>
          <p:nvPr/>
        </p:nvGrpSpPr>
        <p:grpSpPr>
          <a:xfrm>
            <a:off x="864923" y="545525"/>
            <a:ext cx="2380974" cy="415633"/>
            <a:chOff x="864923" y="545525"/>
            <a:chExt cx="2380974" cy="415633"/>
          </a:xfrm>
        </p:grpSpPr>
        <p:grpSp>
          <p:nvGrpSpPr>
            <p:cNvPr id="11" name="图形 49"/>
            <p:cNvGrpSpPr/>
            <p:nvPr/>
          </p:nvGrpSpPr>
          <p:grpSpPr>
            <a:xfrm>
              <a:off x="864923" y="545525"/>
              <a:ext cx="634681" cy="415194"/>
              <a:chOff x="864923" y="545525"/>
              <a:chExt cx="634681" cy="415194"/>
            </a:xfrm>
            <a:solidFill>
              <a:srgbClr val="79D296"/>
            </a:solidFill>
          </p:grpSpPr>
          <p:sp>
            <p:nvSpPr>
              <p:cNvPr id="14" name="任意多边形: 形状 13"/>
              <p:cNvSpPr/>
              <p:nvPr/>
            </p:nvSpPr>
            <p:spPr>
              <a:xfrm>
                <a:off x="864923" y="545525"/>
                <a:ext cx="417023" cy="415194"/>
              </a:xfrm>
              <a:custGeom>
                <a:avLst/>
                <a:gdLst>
                  <a:gd name="connsiteX0" fmla="*/ 208512 w 417023"/>
                  <a:gd name="connsiteY0" fmla="*/ 415195 h 415194"/>
                  <a:gd name="connsiteX1" fmla="*/ 0 w 417023"/>
                  <a:gd name="connsiteY1" fmla="*/ 208512 h 415194"/>
                  <a:gd name="connsiteX2" fmla="*/ 208512 w 417023"/>
                  <a:gd name="connsiteY2" fmla="*/ 0 h 415194"/>
                  <a:gd name="connsiteX3" fmla="*/ 417024 w 417023"/>
                  <a:gd name="connsiteY3" fmla="*/ 208512 h 415194"/>
                  <a:gd name="connsiteX4" fmla="*/ 208512 w 417023"/>
                  <a:gd name="connsiteY4" fmla="*/ 415195 h 415194"/>
                  <a:gd name="connsiteX5" fmla="*/ 208512 w 417023"/>
                  <a:gd name="connsiteY5" fmla="*/ 45726 h 415194"/>
                  <a:gd name="connsiteX6" fmla="*/ 45726 w 417023"/>
                  <a:gd name="connsiteY6" fmla="*/ 208512 h 415194"/>
                  <a:gd name="connsiteX7" fmla="*/ 208512 w 417023"/>
                  <a:gd name="connsiteY7" fmla="*/ 371298 h 415194"/>
                  <a:gd name="connsiteX8" fmla="*/ 371298 w 417023"/>
                  <a:gd name="connsiteY8" fmla="*/ 208512 h 415194"/>
                  <a:gd name="connsiteX9" fmla="*/ 208512 w 417023"/>
                  <a:gd name="connsiteY9" fmla="*/ 45726 h 415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023" h="415194">
                    <a:moveTo>
                      <a:pt x="208512" y="415195"/>
                    </a:moveTo>
                    <a:cubicBezTo>
                      <a:pt x="93282" y="415195"/>
                      <a:pt x="0" y="321913"/>
                      <a:pt x="0" y="208512"/>
                    </a:cubicBezTo>
                    <a:cubicBezTo>
                      <a:pt x="0" y="93282"/>
                      <a:pt x="93282" y="0"/>
                      <a:pt x="208512" y="0"/>
                    </a:cubicBezTo>
                    <a:cubicBezTo>
                      <a:pt x="323742" y="0"/>
                      <a:pt x="417024" y="93282"/>
                      <a:pt x="417024" y="208512"/>
                    </a:cubicBezTo>
                    <a:cubicBezTo>
                      <a:pt x="415195" y="321913"/>
                      <a:pt x="321913" y="415195"/>
                      <a:pt x="208512" y="415195"/>
                    </a:cubicBezTo>
                    <a:close/>
                    <a:moveTo>
                      <a:pt x="208512" y="45726"/>
                    </a:moveTo>
                    <a:cubicBezTo>
                      <a:pt x="118888" y="45726"/>
                      <a:pt x="45726" y="118888"/>
                      <a:pt x="45726" y="208512"/>
                    </a:cubicBezTo>
                    <a:cubicBezTo>
                      <a:pt x="45726" y="298136"/>
                      <a:pt x="118888" y="371298"/>
                      <a:pt x="208512" y="371298"/>
                    </a:cubicBezTo>
                    <a:cubicBezTo>
                      <a:pt x="298135" y="371298"/>
                      <a:pt x="371298" y="298136"/>
                      <a:pt x="371298" y="208512"/>
                    </a:cubicBezTo>
                    <a:cubicBezTo>
                      <a:pt x="371298" y="118888"/>
                      <a:pt x="298135" y="45726"/>
                      <a:pt x="208512" y="45726"/>
                    </a:cubicBezTo>
                    <a:close/>
                  </a:path>
                </a:pathLst>
              </a:custGeom>
              <a:solidFill>
                <a:srgbClr val="79D296"/>
              </a:solidFill>
              <a:ln w="18210" cap="flat">
                <a:noFill/>
                <a:prstDash val="solid"/>
                <a:miter/>
              </a:ln>
            </p:spPr>
            <p:txBody>
              <a:bodyPr rtlCol="0" anchor="ctr"/>
              <a:lstStyle/>
              <a:p>
                <a:endParaRPr lang="zh-CN" altLang="en-US">
                  <a:cs typeface="+mn-ea"/>
                  <a:sym typeface="+mn-lt"/>
                </a:endParaRPr>
              </a:p>
            </p:txBody>
          </p:sp>
          <p:sp>
            <p:nvSpPr>
              <p:cNvPr id="15" name="任意多边形: 形状 14"/>
              <p:cNvSpPr/>
              <p:nvPr/>
            </p:nvSpPr>
            <p:spPr>
              <a:xfrm>
                <a:off x="1082580" y="545525"/>
                <a:ext cx="417023" cy="415194"/>
              </a:xfrm>
              <a:custGeom>
                <a:avLst/>
                <a:gdLst>
                  <a:gd name="connsiteX0" fmla="*/ 208512 w 417023"/>
                  <a:gd name="connsiteY0" fmla="*/ 415195 h 415194"/>
                  <a:gd name="connsiteX1" fmla="*/ 0 w 417023"/>
                  <a:gd name="connsiteY1" fmla="*/ 206683 h 415194"/>
                  <a:gd name="connsiteX2" fmla="*/ 208512 w 417023"/>
                  <a:gd name="connsiteY2" fmla="*/ 0 h 415194"/>
                  <a:gd name="connsiteX3" fmla="*/ 417024 w 417023"/>
                  <a:gd name="connsiteY3" fmla="*/ 208512 h 415194"/>
                  <a:gd name="connsiteX4" fmla="*/ 208512 w 417023"/>
                  <a:gd name="connsiteY4" fmla="*/ 415195 h 415194"/>
                  <a:gd name="connsiteX5" fmla="*/ 208512 w 417023"/>
                  <a:gd name="connsiteY5" fmla="*/ 45726 h 415194"/>
                  <a:gd name="connsiteX6" fmla="*/ 45726 w 417023"/>
                  <a:gd name="connsiteY6" fmla="*/ 208512 h 415194"/>
                  <a:gd name="connsiteX7" fmla="*/ 208512 w 417023"/>
                  <a:gd name="connsiteY7" fmla="*/ 371298 h 415194"/>
                  <a:gd name="connsiteX8" fmla="*/ 371298 w 417023"/>
                  <a:gd name="connsiteY8" fmla="*/ 208512 h 415194"/>
                  <a:gd name="connsiteX9" fmla="*/ 208512 w 417023"/>
                  <a:gd name="connsiteY9" fmla="*/ 45726 h 415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023" h="415194">
                    <a:moveTo>
                      <a:pt x="208512" y="415195"/>
                    </a:moveTo>
                    <a:cubicBezTo>
                      <a:pt x="93282" y="415195"/>
                      <a:pt x="0" y="321913"/>
                      <a:pt x="0" y="206683"/>
                    </a:cubicBezTo>
                    <a:cubicBezTo>
                      <a:pt x="0" y="93282"/>
                      <a:pt x="93282" y="0"/>
                      <a:pt x="208512" y="0"/>
                    </a:cubicBezTo>
                    <a:cubicBezTo>
                      <a:pt x="323742" y="0"/>
                      <a:pt x="417024" y="93282"/>
                      <a:pt x="417024" y="208512"/>
                    </a:cubicBezTo>
                    <a:cubicBezTo>
                      <a:pt x="417024" y="321913"/>
                      <a:pt x="323742" y="415195"/>
                      <a:pt x="208512" y="415195"/>
                    </a:cubicBezTo>
                    <a:close/>
                    <a:moveTo>
                      <a:pt x="208512" y="45726"/>
                    </a:moveTo>
                    <a:cubicBezTo>
                      <a:pt x="118888" y="45726"/>
                      <a:pt x="45726" y="118888"/>
                      <a:pt x="45726" y="208512"/>
                    </a:cubicBezTo>
                    <a:cubicBezTo>
                      <a:pt x="45726" y="298136"/>
                      <a:pt x="118888" y="371298"/>
                      <a:pt x="208512" y="371298"/>
                    </a:cubicBezTo>
                    <a:cubicBezTo>
                      <a:pt x="298136" y="371298"/>
                      <a:pt x="371298" y="298136"/>
                      <a:pt x="371298" y="208512"/>
                    </a:cubicBezTo>
                    <a:cubicBezTo>
                      <a:pt x="371298" y="118888"/>
                      <a:pt x="298136" y="45726"/>
                      <a:pt x="208512" y="45726"/>
                    </a:cubicBezTo>
                    <a:close/>
                  </a:path>
                </a:pathLst>
              </a:custGeom>
              <a:solidFill>
                <a:srgbClr val="79D296"/>
              </a:solidFill>
              <a:ln w="18210" cap="flat">
                <a:noFill/>
                <a:prstDash val="solid"/>
                <a:miter/>
              </a:ln>
            </p:spPr>
            <p:txBody>
              <a:bodyPr rtlCol="0" anchor="ctr"/>
              <a:lstStyle/>
              <a:p>
                <a:endParaRPr lang="zh-CN" altLang="en-US">
                  <a:cs typeface="+mn-ea"/>
                  <a:sym typeface="+mn-lt"/>
                </a:endParaRPr>
              </a:p>
            </p:txBody>
          </p:sp>
        </p:grpSp>
        <p:sp>
          <p:nvSpPr>
            <p:cNvPr id="12" name="文本框 11"/>
            <p:cNvSpPr txBox="1"/>
            <p:nvPr/>
          </p:nvSpPr>
          <p:spPr>
            <a:xfrm>
              <a:off x="1522360" y="580733"/>
              <a:ext cx="944489" cy="380425"/>
            </a:xfrm>
            <a:prstGeom prst="rect">
              <a:avLst/>
            </a:prstGeom>
            <a:noFill/>
          </p:spPr>
          <p:txBody>
            <a:bodyPr wrap="none" rtlCol="0">
              <a:spAutoFit/>
            </a:bodyPr>
            <a:lstStyle/>
            <a:p>
              <a:pPr algn="l"/>
              <a:r>
                <a:rPr lang="zh-CN" altLang="en-US" sz="1870" spc="0" baseline="0">
                  <a:solidFill>
                    <a:srgbClr val="6CC1AA"/>
                  </a:solidFill>
                  <a:cs typeface="+mn-ea"/>
                  <a:sym typeface="+mn-lt"/>
                  <a:rtl val="0"/>
                </a:rPr>
                <a:t>YOUR </a:t>
              </a:r>
              <a:endParaRPr lang="zh-CN" altLang="en-US" sz="1870" spc="0" baseline="0">
                <a:solidFill>
                  <a:srgbClr val="6CC1AA"/>
                </a:solidFill>
                <a:cs typeface="+mn-ea"/>
                <a:sym typeface="+mn-lt"/>
                <a:rtl val="0"/>
              </a:endParaRPr>
            </a:p>
          </p:txBody>
        </p:sp>
        <p:sp>
          <p:nvSpPr>
            <p:cNvPr id="13" name="文本框 12"/>
            <p:cNvSpPr txBox="1"/>
            <p:nvPr/>
          </p:nvSpPr>
          <p:spPr>
            <a:xfrm>
              <a:off x="2370336" y="580733"/>
              <a:ext cx="875561" cy="380425"/>
            </a:xfrm>
            <a:prstGeom prst="rect">
              <a:avLst/>
            </a:prstGeom>
            <a:noFill/>
          </p:spPr>
          <p:txBody>
            <a:bodyPr wrap="none" rtlCol="0">
              <a:spAutoFit/>
            </a:bodyPr>
            <a:lstStyle/>
            <a:p>
              <a:pPr algn="l"/>
              <a:r>
                <a:rPr lang="zh-CN" altLang="en-US" sz="1870" spc="0" baseline="0" dirty="0">
                  <a:solidFill>
                    <a:srgbClr val="6CC1AA"/>
                  </a:solidFill>
                  <a:cs typeface="+mn-ea"/>
                  <a:sym typeface="+mn-lt"/>
                  <a:rtl val="0"/>
                </a:rPr>
                <a:t>LOGO</a:t>
              </a:r>
              <a:endParaRPr lang="zh-CN" altLang="en-US" sz="1870" spc="0" baseline="0" dirty="0">
                <a:solidFill>
                  <a:srgbClr val="6CC1AA"/>
                </a:solidFill>
                <a:cs typeface="+mn-ea"/>
                <a:sym typeface="+mn-lt"/>
                <a:rtl val="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anim calcmode="lin" valueType="num">
                                      <p:cBhvr>
                                        <p:cTn id="14" dur="1000" fill="hold"/>
                                        <p:tgtEl>
                                          <p:spTgt spid="22"/>
                                        </p:tgtEl>
                                        <p:attrNameLst>
                                          <p:attrName>ppt_x</p:attrName>
                                        </p:attrNameLst>
                                      </p:cBhvr>
                                      <p:tavLst>
                                        <p:tav tm="0">
                                          <p:val>
                                            <p:strVal val="#ppt_x"/>
                                          </p:val>
                                        </p:tav>
                                        <p:tav tm="100000">
                                          <p:val>
                                            <p:strVal val="#ppt_x"/>
                                          </p:val>
                                        </p:tav>
                                      </p:tavLst>
                                    </p:anim>
                                    <p:anim calcmode="lin" valueType="num">
                                      <p:cBhvr>
                                        <p:cTn id="15" dur="1000" fill="hold"/>
                                        <p:tgtEl>
                                          <p:spTgt spid="2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anim calcmode="lin" valueType="num">
                                      <p:cBhvr>
                                        <p:cTn id="20" dur="1000" fill="hold"/>
                                        <p:tgtEl>
                                          <p:spTgt spid="23"/>
                                        </p:tgtEl>
                                        <p:attrNameLst>
                                          <p:attrName>ppt_x</p:attrName>
                                        </p:attrNameLst>
                                      </p:cBhvr>
                                      <p:tavLst>
                                        <p:tav tm="0">
                                          <p:val>
                                            <p:strVal val="#ppt_x"/>
                                          </p:val>
                                        </p:tav>
                                        <p:tav tm="100000">
                                          <p:val>
                                            <p:strVal val="#ppt_x"/>
                                          </p:val>
                                        </p:tav>
                                      </p:tavLst>
                                    </p:anim>
                                    <p:anim calcmode="lin" valueType="num">
                                      <p:cBhvr>
                                        <p:cTn id="21" dur="1000" fill="hold"/>
                                        <p:tgtEl>
                                          <p:spTgt spid="23"/>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theme/theme1.xml><?xml version="1.0" encoding="utf-8"?>
<a:theme xmlns:a="http://schemas.openxmlformats.org/drawingml/2006/main" name="工作总结">
  <a:themeElements>
    <a:clrScheme name="自定义 8">
      <a:dk1>
        <a:sysClr val="windowText" lastClr="000000"/>
      </a:dk1>
      <a:lt1>
        <a:sysClr val="window" lastClr="FFFFFF"/>
      </a:lt1>
      <a:dk2>
        <a:srgbClr val="44546A"/>
      </a:dk2>
      <a:lt2>
        <a:srgbClr val="E7E6E6"/>
      </a:lt2>
      <a:accent1>
        <a:srgbClr val="71C6A3"/>
      </a:accent1>
      <a:accent2>
        <a:srgbClr val="E9A412"/>
      </a:accent2>
      <a:accent3>
        <a:srgbClr val="3FA53D"/>
      </a:accent3>
      <a:accent4>
        <a:srgbClr val="271137"/>
      </a:accent4>
      <a:accent5>
        <a:srgbClr val="6EC96C"/>
      </a:accent5>
      <a:accent6>
        <a:srgbClr val="70AD47"/>
      </a:accent6>
      <a:hlink>
        <a:srgbClr val="0563C1"/>
      </a:hlink>
      <a:folHlink>
        <a:srgbClr val="954F72"/>
      </a:folHlink>
    </a:clrScheme>
    <a:fontScheme name="olbniere">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96">
    <a:dk1>
      <a:srgbClr val="000000"/>
    </a:dk1>
    <a:lt1>
      <a:srgbClr val="FFFFFF"/>
    </a:lt1>
    <a:dk2>
      <a:srgbClr val="768394"/>
    </a:dk2>
    <a:lt2>
      <a:srgbClr val="F0F0F0"/>
    </a:lt2>
    <a:accent1>
      <a:srgbClr val="5893D9"/>
    </a:accent1>
    <a:accent2>
      <a:srgbClr val="003984"/>
    </a:accent2>
    <a:accent3>
      <a:srgbClr val="3B80D4"/>
    </a:accent3>
    <a:accent4>
      <a:srgbClr val="787C87"/>
    </a:accent4>
    <a:accent5>
      <a:srgbClr val="949AA8"/>
    </a:accent5>
    <a:accent6>
      <a:srgbClr val="ACB3C6"/>
    </a:accent6>
    <a:hlink>
      <a:srgbClr val="4276AA"/>
    </a:hlink>
    <a:folHlink>
      <a:srgbClr val="BFBFBF"/>
    </a:folHlink>
  </a:clrScheme>
  <a:fontScheme name="自定义 1">
    <a:majorFont>
      <a:latin typeface="Franklin Gothic Medium"/>
      <a:ea typeface="微软雅黑"/>
      <a:cs typeface=""/>
    </a:majorFont>
    <a:minorFont>
      <a:latin typeface="Microsoft Sans Serif"/>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自定义 96">
    <a:dk1>
      <a:srgbClr val="000000"/>
    </a:dk1>
    <a:lt1>
      <a:srgbClr val="FFFFFF"/>
    </a:lt1>
    <a:dk2>
      <a:srgbClr val="768394"/>
    </a:dk2>
    <a:lt2>
      <a:srgbClr val="F0F0F0"/>
    </a:lt2>
    <a:accent1>
      <a:srgbClr val="5893D9"/>
    </a:accent1>
    <a:accent2>
      <a:srgbClr val="003984"/>
    </a:accent2>
    <a:accent3>
      <a:srgbClr val="3B80D4"/>
    </a:accent3>
    <a:accent4>
      <a:srgbClr val="787C87"/>
    </a:accent4>
    <a:accent5>
      <a:srgbClr val="949AA8"/>
    </a:accent5>
    <a:accent6>
      <a:srgbClr val="ACB3C6"/>
    </a:accent6>
    <a:hlink>
      <a:srgbClr val="4276AA"/>
    </a:hlink>
    <a:folHlink>
      <a:srgbClr val="BFBFBF"/>
    </a:folHlink>
  </a:clrScheme>
  <a:fontScheme name="自定义 1">
    <a:majorFont>
      <a:latin typeface="Franklin Gothic Medium"/>
      <a:ea typeface="微软雅黑"/>
      <a:cs typeface=""/>
    </a:majorFont>
    <a:minorFont>
      <a:latin typeface="Microsoft Sans Serif"/>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自定义 96">
    <a:dk1>
      <a:srgbClr val="000000"/>
    </a:dk1>
    <a:lt1>
      <a:srgbClr val="FFFFFF"/>
    </a:lt1>
    <a:dk2>
      <a:srgbClr val="768394"/>
    </a:dk2>
    <a:lt2>
      <a:srgbClr val="F0F0F0"/>
    </a:lt2>
    <a:accent1>
      <a:srgbClr val="5893D9"/>
    </a:accent1>
    <a:accent2>
      <a:srgbClr val="003984"/>
    </a:accent2>
    <a:accent3>
      <a:srgbClr val="3B80D4"/>
    </a:accent3>
    <a:accent4>
      <a:srgbClr val="787C87"/>
    </a:accent4>
    <a:accent5>
      <a:srgbClr val="949AA8"/>
    </a:accent5>
    <a:accent6>
      <a:srgbClr val="ACB3C6"/>
    </a:accent6>
    <a:hlink>
      <a:srgbClr val="4276AA"/>
    </a:hlink>
    <a:folHlink>
      <a:srgbClr val="BFBFBF"/>
    </a:folHlink>
  </a:clrScheme>
  <a:fontScheme name="自定义 1">
    <a:majorFont>
      <a:latin typeface="Franklin Gothic Medium"/>
      <a:ea typeface="微软雅黑"/>
      <a:cs typeface=""/>
    </a:majorFont>
    <a:minorFont>
      <a:latin typeface="Microsoft Sans Serif"/>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自定义 96">
    <a:dk1>
      <a:srgbClr val="000000"/>
    </a:dk1>
    <a:lt1>
      <a:srgbClr val="FFFFFF"/>
    </a:lt1>
    <a:dk2>
      <a:srgbClr val="768394"/>
    </a:dk2>
    <a:lt2>
      <a:srgbClr val="F0F0F0"/>
    </a:lt2>
    <a:accent1>
      <a:srgbClr val="5893D9"/>
    </a:accent1>
    <a:accent2>
      <a:srgbClr val="003984"/>
    </a:accent2>
    <a:accent3>
      <a:srgbClr val="3B80D4"/>
    </a:accent3>
    <a:accent4>
      <a:srgbClr val="787C87"/>
    </a:accent4>
    <a:accent5>
      <a:srgbClr val="949AA8"/>
    </a:accent5>
    <a:accent6>
      <a:srgbClr val="ACB3C6"/>
    </a:accent6>
    <a:hlink>
      <a:srgbClr val="4276AA"/>
    </a:hlink>
    <a:folHlink>
      <a:srgbClr val="BFBFBF"/>
    </a:folHlink>
  </a:clrScheme>
  <a:fontScheme name="自定义 1">
    <a:majorFont>
      <a:latin typeface="Franklin Gothic Medium"/>
      <a:ea typeface="微软雅黑"/>
      <a:cs typeface=""/>
    </a:majorFont>
    <a:minorFont>
      <a:latin typeface="Microsoft Sans Serif"/>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3733</Words>
  <Application>WPS 演示</Application>
  <PresentationFormat>自定义</PresentationFormat>
  <Paragraphs>452</Paragraphs>
  <Slides>23</Slides>
  <Notes>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23</vt:i4>
      </vt:variant>
    </vt:vector>
  </HeadingPairs>
  <TitlesOfParts>
    <vt:vector size="36" baseType="lpstr">
      <vt:lpstr>Arial</vt:lpstr>
      <vt:lpstr>宋体</vt:lpstr>
      <vt:lpstr>Wingdings</vt:lpstr>
      <vt:lpstr>Calibri</vt:lpstr>
      <vt:lpstr>微软雅黑</vt:lpstr>
      <vt:lpstr>Arial Unicode MS</vt:lpstr>
      <vt:lpstr>等线</vt:lpstr>
      <vt:lpstr>微软雅黑 Light</vt:lpstr>
      <vt:lpstr>黑体</vt:lpstr>
      <vt:lpstr>Arial</vt:lpstr>
      <vt:lpstr>Microsoft Sans Serif</vt:lpstr>
      <vt:lpstr>工作总结</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dc:description>www.1ppt.com</dc:description>
  <cp:lastModifiedBy>铭</cp:lastModifiedBy>
  <cp:revision>19</cp:revision>
  <dcterms:created xsi:type="dcterms:W3CDTF">2021-12-06T12:15:00Z</dcterms:created>
  <dcterms:modified xsi:type="dcterms:W3CDTF">2022-01-07T06:31:44Z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2B6F134F90FF42CC9C88882E07A17024</vt:lpwstr>
  </property>
  <property fmtid="{D5CDD505-2E9C-101B-9397-08002B2CF9AE}" pid="3" name="KSOProductBuildVer">
    <vt:lpwstr>2052-11.1.0.11045</vt:lpwstr>
  </property>
</Properties>
</file>