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410" r:id="rId3"/>
    <p:sldId id="411" r:id="rId4"/>
    <p:sldId id="412" r:id="rId5"/>
    <p:sldId id="420" r:id="rId6"/>
    <p:sldId id="421" r:id="rId7"/>
    <p:sldId id="413" r:id="rId8"/>
    <p:sldId id="422" r:id="rId9"/>
    <p:sldId id="423" r:id="rId10"/>
    <p:sldId id="414" r:id="rId11"/>
    <p:sldId id="424" r:id="rId12"/>
    <p:sldId id="425" r:id="rId13"/>
    <p:sldId id="415" r:id="rId14"/>
    <p:sldId id="426" r:id="rId15"/>
    <p:sldId id="427" r:id="rId16"/>
    <p:sldId id="419" r:id="rId17"/>
  </p:sldIdLst>
  <p:sldSz cx="12192000" cy="6858000"/>
  <p:notesSz cx="6858000" cy="9144000"/>
  <p:embeddedFontLst>
    <p:embeddedFont>
      <p:font typeface="微软雅黑" panose="020B0503020204020204" pitchFamily="34" charset="-122"/>
      <p:regular r:id="rId21"/>
    </p:embeddedFont>
    <p:embeddedFont>
      <p:font typeface="站酷快乐体" panose="02010600030101010101" charset="-128"/>
      <p:regular r:id="rId22"/>
    </p:embeddedFont>
    <p:embeddedFont>
      <p:font typeface="汉仪中简黑简" panose="00020600040101010101" charset="-122"/>
      <p:regular r:id="rId23"/>
    </p:embeddedFont>
    <p:embeddedFont>
      <p:font typeface="站酷快乐体2016修订版" panose="02010600030101010101" charset="-122"/>
      <p:regular r:id="rId24"/>
    </p:embeddedFont>
  </p:embeddedFontLst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391D"/>
    <a:srgbClr val="A5782B"/>
    <a:srgbClr val="98C93C"/>
    <a:srgbClr val="E25543"/>
    <a:srgbClr val="4CC3CE"/>
    <a:srgbClr val="CA7D30"/>
    <a:srgbClr val="CE9C4B"/>
    <a:srgbClr val="FFFFFF"/>
    <a:srgbClr val="DCDCDC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15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63.xml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CE9C4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CA7D3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7026487"/>
        <c:axId val="315689115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系列 3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delete val="1"/>
                </c:dLbls>
                <c:cat>
                  <c:strRef>
                    <c:extLst>
                      <c:ext uri="{02D57815-91ED-43cb-92C2-25804820EDAC}">
                        <c15:fullRef>
                          <c15:sqref/>
                        </c15:fullRef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Sheet1!$D$2:$D$5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5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957026487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315689115"/>
        <c:crosses val="autoZero"/>
        <c:auto val="1"/>
        <c:lblAlgn val="ctr"/>
        <c:lblOffset val="100"/>
        <c:noMultiLvlLbl val="0"/>
      </c:catAx>
      <c:valAx>
        <c:axId val="3156891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9570264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47.xml"/><Relationship Id="rId16" Type="http://schemas.openxmlformats.org/officeDocument/2006/relationships/tags" Target="../tags/tag46.xml"/><Relationship Id="rId15" Type="http://schemas.openxmlformats.org/officeDocument/2006/relationships/tags" Target="../tags/tag45.xml"/><Relationship Id="rId14" Type="http://schemas.openxmlformats.org/officeDocument/2006/relationships/tags" Target="../tags/tag44.xml"/><Relationship Id="rId13" Type="http://schemas.openxmlformats.org/officeDocument/2006/relationships/tags" Target="../tags/tag43.xml"/><Relationship Id="rId12" Type="http://schemas.openxmlformats.org/officeDocument/2006/relationships/tags" Target="../tags/tag4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48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57.xml"/><Relationship Id="rId6" Type="http://schemas.openxmlformats.org/officeDocument/2006/relationships/image" Target="../media/image7.emf"/><Relationship Id="rId5" Type="http://schemas.openxmlformats.org/officeDocument/2006/relationships/image" Target="../media/image15.emf"/><Relationship Id="rId4" Type="http://schemas.openxmlformats.org/officeDocument/2006/relationships/image" Target="../media/image13.emf"/><Relationship Id="rId3" Type="http://schemas.openxmlformats.org/officeDocument/2006/relationships/image" Target="../media/image6.emf"/><Relationship Id="rId2" Type="http://schemas.openxmlformats.org/officeDocument/2006/relationships/image" Target="../media/image11.emf"/><Relationship Id="rId1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58.xml"/><Relationship Id="rId1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9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60.xml"/><Relationship Id="rId2" Type="http://schemas.openxmlformats.org/officeDocument/2006/relationships/image" Target="../media/image5.emf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1.xml"/><Relationship Id="rId1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2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49.xml"/><Relationship Id="rId5" Type="http://schemas.openxmlformats.org/officeDocument/2006/relationships/image" Target="../media/image8.emf"/><Relationship Id="rId4" Type="http://schemas.openxmlformats.org/officeDocument/2006/relationships/image" Target="../media/image5.emf"/><Relationship Id="rId3" Type="http://schemas.openxmlformats.org/officeDocument/2006/relationships/image" Target="../media/image4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0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51.xml"/><Relationship Id="rId3" Type="http://schemas.openxmlformats.org/officeDocument/2006/relationships/image" Target="../media/image5.emf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emf"/><Relationship Id="rId8" Type="http://schemas.openxmlformats.org/officeDocument/2006/relationships/image" Target="../media/image7.emf"/><Relationship Id="rId7" Type="http://schemas.openxmlformats.org/officeDocument/2006/relationships/image" Target="../media/image6.emf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3" Type="http://schemas.openxmlformats.org/officeDocument/2006/relationships/slideLayout" Target="../slideLayouts/slideLayout3.xml"/><Relationship Id="rId12" Type="http://schemas.openxmlformats.org/officeDocument/2006/relationships/tags" Target="../tags/tag52.xml"/><Relationship Id="rId11" Type="http://schemas.openxmlformats.org/officeDocument/2006/relationships/image" Target="../media/image8.emf"/><Relationship Id="rId10" Type="http://schemas.openxmlformats.org/officeDocument/2006/relationships/image" Target="../media/image5.emf"/><Relationship Id="rId1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3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image" Target="../media/image7.emf"/><Relationship Id="rId7" Type="http://schemas.openxmlformats.org/officeDocument/2006/relationships/image" Target="../media/image8.emf"/><Relationship Id="rId6" Type="http://schemas.openxmlformats.org/officeDocument/2006/relationships/image" Target="../media/image6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Relationship Id="rId3" Type="http://schemas.openxmlformats.org/officeDocument/2006/relationships/image" Target="../media/image13.emf"/><Relationship Id="rId2" Type="http://schemas.openxmlformats.org/officeDocument/2006/relationships/image" Target="../media/image11.emf"/><Relationship Id="rId10" Type="http://schemas.openxmlformats.org/officeDocument/2006/relationships/slideLayout" Target="../slideLayouts/slideLayout3.xml"/><Relationship Id="rId1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55.xml"/><Relationship Id="rId7" Type="http://schemas.openxmlformats.org/officeDocument/2006/relationships/image" Target="../media/image4.emf"/><Relationship Id="rId6" Type="http://schemas.openxmlformats.org/officeDocument/2006/relationships/image" Target="../media/image14.emf"/><Relationship Id="rId5" Type="http://schemas.openxmlformats.org/officeDocument/2006/relationships/image" Target="../media/image7.emf"/><Relationship Id="rId4" Type="http://schemas.openxmlformats.org/officeDocument/2006/relationships/image" Target="../media/image8.emf"/><Relationship Id="rId3" Type="http://schemas.openxmlformats.org/officeDocument/2006/relationships/image" Target="../media/image5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6.xml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929255" y="1997710"/>
            <a:ext cx="633412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600">
                <a:solidFill>
                  <a:srgbClr val="CA7D30"/>
                </a:solidFill>
                <a:latin typeface="站酷快乐体" panose="02010600030101010101" charset="-128"/>
                <a:ea typeface="站酷快乐体" panose="02010600030101010101" charset="-128"/>
              </a:rPr>
              <a:t>Summer</a:t>
            </a:r>
            <a:endParaRPr lang="en-US" altLang="zh-CN" sz="6600">
              <a:solidFill>
                <a:srgbClr val="CA7D30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46885" y="2914015"/>
            <a:ext cx="86982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400">
                <a:solidFill>
                  <a:srgbClr val="A5782B"/>
                </a:solidFill>
                <a:latin typeface="站酷快乐体" panose="02010600030101010101" charset="-128"/>
                <a:ea typeface="站酷快乐体" panose="02010600030101010101" charset="-128"/>
              </a:rPr>
              <a:t>夏日主题亲子</a:t>
            </a:r>
            <a:r>
              <a:rPr lang="zh-CN" altLang="en-US" sz="5400">
                <a:solidFill>
                  <a:srgbClr val="A5782B"/>
                </a:solidFill>
                <a:latin typeface="站酷快乐体" panose="02010600030101010101" charset="-128"/>
                <a:ea typeface="站酷快乐体" panose="02010600030101010101" charset="-128"/>
              </a:rPr>
              <a:t>活动策划方案</a:t>
            </a:r>
            <a:endParaRPr lang="zh-CN" altLang="en-US" sz="5400">
              <a:solidFill>
                <a:srgbClr val="A5782B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pic>
        <p:nvPicPr>
          <p:cNvPr id="5" name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35295" y="1669415"/>
            <a:ext cx="629920" cy="629920"/>
          </a:xfrm>
          <a:prstGeom prst="rect">
            <a:avLst/>
          </a:prstGeom>
        </p:spPr>
      </p:pic>
      <p:pic>
        <p:nvPicPr>
          <p:cNvPr id="11" name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">
            <a:off x="6323965" y="1946275"/>
            <a:ext cx="332740" cy="28194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671445" y="3772535"/>
            <a:ext cx="6849110" cy="650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sz="14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</a:rPr>
              <a:t>business affairs Work camille summary report </a:t>
            </a:r>
            <a:r>
              <a:rPr sz="14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sym typeface="+mn-ea"/>
              </a:rPr>
              <a:t>business affairs Work camille summary report affairs summary report</a:t>
            </a:r>
            <a:endParaRPr sz="140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83455" y="5041900"/>
            <a:ext cx="2625090" cy="447040"/>
          </a:xfrm>
          <a:prstGeom prst="roundRect">
            <a:avLst>
              <a:gd name="adj" fmla="val 50000"/>
            </a:avLst>
          </a:prstGeom>
          <a:solidFill>
            <a:srgbClr val="4CC3CE"/>
          </a:solidFill>
          <a:ln w="3175" cmpd="sng"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汇报人：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XXX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4" name="组合 33"/>
          <p:cNvGrpSpPr/>
          <p:nvPr/>
        </p:nvGrpSpPr>
        <p:grpSpPr>
          <a:xfrm>
            <a:off x="130810" y="1728470"/>
            <a:ext cx="4933950" cy="3895090"/>
            <a:chOff x="981" y="2722"/>
            <a:chExt cx="7770" cy="6134"/>
          </a:xfrm>
        </p:grpSpPr>
        <p:grpSp>
          <p:nvGrpSpPr>
            <p:cNvPr id="10" name="组合 9"/>
            <p:cNvGrpSpPr/>
            <p:nvPr/>
          </p:nvGrpSpPr>
          <p:grpSpPr>
            <a:xfrm>
              <a:off x="981" y="2722"/>
              <a:ext cx="7770" cy="1563"/>
              <a:chOff x="5616" y="1093"/>
              <a:chExt cx="7770" cy="1563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5616" y="1139"/>
                <a:ext cx="7770" cy="1517"/>
                <a:chOff x="5638" y="5500"/>
                <a:chExt cx="7770" cy="1517"/>
              </a:xfrm>
            </p:grpSpPr>
            <p:sp>
              <p:nvSpPr>
                <p:cNvPr id="4" name="文本框 3"/>
                <p:cNvSpPr txBox="1"/>
                <p:nvPr/>
              </p:nvSpPr>
              <p:spPr>
                <a:xfrm>
                  <a:off x="5638" y="6486"/>
                  <a:ext cx="7375" cy="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1600">
                      <a:solidFill>
                        <a:srgbClr val="57391D"/>
                      </a:solidFill>
                      <a:effectLst/>
                      <a:latin typeface="站酷快乐体" panose="02010600030101010101" charset="-128"/>
                      <a:ea typeface="站酷快乐体" panose="02010600030101010101" charset="-128"/>
                    </a:rPr>
                    <a:t>Overall idea of the activity</a:t>
                  </a:r>
                  <a:endParaRPr lang="zh-CN" altLang="en-US" sz="1600">
                    <a:solidFill>
                      <a:srgbClr val="57391D"/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</a:endParaRPr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5792" y="5500"/>
                  <a:ext cx="7616" cy="11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4000" b="1">
                      <a:solidFill>
                        <a:srgbClr val="A5782B"/>
                      </a:solidFill>
                      <a:effectLst/>
                      <a:latin typeface="站酷快乐体" panose="02010600030101010101" charset="-128"/>
                      <a:ea typeface="站酷快乐体" panose="02010600030101010101" charset="-128"/>
                    </a:rPr>
                    <a:t>活动执行</a:t>
                  </a:r>
                  <a:r>
                    <a:rPr lang="zh-CN" altLang="en-US" sz="4000" b="1">
                      <a:solidFill>
                        <a:srgbClr val="A5782B"/>
                      </a:solidFill>
                      <a:effectLst/>
                      <a:latin typeface="站酷快乐体" panose="02010600030101010101" charset="-128"/>
                      <a:ea typeface="站酷快乐体" panose="02010600030101010101" charset="-128"/>
                    </a:rPr>
                    <a:t>计划</a:t>
                  </a:r>
                  <a:endParaRPr lang="zh-CN" altLang="en-US" sz="4000" b="1">
                    <a:solidFill>
                      <a:srgbClr val="A5782B"/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</a:endParaRPr>
                </a:p>
              </p:txBody>
            </p:sp>
          </p:grpSp>
          <p:pic>
            <p:nvPicPr>
              <p:cNvPr id="31" name="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rot="2160000">
                <a:off x="12042" y="1093"/>
                <a:ext cx="524" cy="444"/>
              </a:xfrm>
              <a:prstGeom prst="rect">
                <a:avLst/>
              </a:prstGeom>
            </p:spPr>
          </p:pic>
        </p:grpSp>
        <p:sp>
          <p:nvSpPr>
            <p:cNvPr id="18" name="文本框 17"/>
            <p:cNvSpPr txBox="1"/>
            <p:nvPr/>
          </p:nvSpPr>
          <p:spPr>
            <a:xfrm>
              <a:off x="2389" y="4532"/>
              <a:ext cx="5929" cy="4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30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30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30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0">
            <a:off x="8700135" y="1913890"/>
            <a:ext cx="2449830" cy="1325245"/>
            <a:chOff x="5278" y="6364"/>
            <a:chExt cx="3858" cy="2087"/>
          </a:xfrm>
        </p:grpSpPr>
        <p:sp>
          <p:nvSpPr>
            <p:cNvPr id="20" name="文本框 19"/>
            <p:cNvSpPr txBox="1"/>
            <p:nvPr/>
          </p:nvSpPr>
          <p:spPr>
            <a:xfrm>
              <a:off x="5278" y="6914"/>
              <a:ext cx="3858" cy="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50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478" y="6364"/>
              <a:ext cx="3416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点击</a:t>
              </a:r>
              <a:r>
                <a:rPr lang="zh-CN"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添加标题</a:t>
              </a:r>
              <a:endPara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271135" y="1254760"/>
            <a:ext cx="2602230" cy="4588510"/>
            <a:chOff x="8751" y="1976"/>
            <a:chExt cx="4098" cy="7226"/>
          </a:xfrm>
        </p:grpSpPr>
        <p:grpSp>
          <p:nvGrpSpPr>
            <p:cNvPr id="27" name="组合 26"/>
            <p:cNvGrpSpPr/>
            <p:nvPr/>
          </p:nvGrpSpPr>
          <p:grpSpPr>
            <a:xfrm rot="0">
              <a:off x="8780" y="6650"/>
              <a:ext cx="3819" cy="2552"/>
              <a:chOff x="5228" y="6364"/>
              <a:chExt cx="3819" cy="2552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5228" y="6914"/>
                <a:ext cx="3819" cy="2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  <a:cs typeface="站酷快乐体" panose="02010600030101010101" charset="-128"/>
                  </a:rPr>
                  <a:t>点击此处添加章节的描述内容，言简意赅，字数不超过</a:t>
                </a:r>
                <a:r>
                  <a:rPr lang="en-US" altLang="zh-CN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  <a:cs typeface="站酷快乐体" panose="02010600030101010101" charset="-128"/>
                  </a:rPr>
                  <a:t>50</a:t>
                </a:r>
                <a:r>
                  <a:rPr lang="zh-CN" altLang="en-US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  <a:cs typeface="站酷快乐体" panose="02010600030101010101" charset="-128"/>
                  </a:rPr>
                  <a:t>字，</a:t>
                </a:r>
                <a:r>
                  <a:rPr lang="en-US" altLang="zh-CN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  <a:cs typeface="站酷快乐体" panose="02010600030101010101" charset="-128"/>
                  </a:rPr>
                  <a:t>20</a:t>
                </a:r>
                <a:r>
                  <a:rPr lang="zh-CN" altLang="en-US" sz="16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  <a:cs typeface="站酷快乐体" panose="02010600030101010101" charset="-128"/>
                  </a:rPr>
                  <a:t>号字。</a:t>
                </a:r>
                <a:endPara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5478" y="6364"/>
                <a:ext cx="3416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  <a:cs typeface="汉仪中简黑简" panose="00020600040101010101" charset="-122"/>
                  </a:rPr>
                  <a:t>点击</a:t>
                </a:r>
                <a:r>
                  <a:rPr lang="zh-CN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  <a:cs typeface="汉仪中简黑简" panose="00020600040101010101" charset="-122"/>
                  </a:rPr>
                  <a:t>添加标题</a:t>
                </a:r>
                <a:endParaRPr lang="zh-CN"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8751" y="1976"/>
              <a:ext cx="4098" cy="4086"/>
              <a:chOff x="2023" y="2471"/>
              <a:chExt cx="4098" cy="4086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23" y="4019"/>
                <a:ext cx="4098" cy="2538"/>
              </a:xfrm>
              <a:prstGeom prst="rect">
                <a:avLst/>
              </a:prstGeom>
            </p:spPr>
          </p:pic>
          <p:pic>
            <p:nvPicPr>
              <p:cNvPr id="12" name="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780000">
                <a:off x="3067" y="2471"/>
                <a:ext cx="2341" cy="3485"/>
              </a:xfrm>
              <a:prstGeom prst="rect">
                <a:avLst/>
              </a:prstGeom>
            </p:spPr>
          </p:pic>
        </p:grpSp>
      </p:grpSp>
      <p:grpSp>
        <p:nvGrpSpPr>
          <p:cNvPr id="22" name="组合 21"/>
          <p:cNvGrpSpPr/>
          <p:nvPr/>
        </p:nvGrpSpPr>
        <p:grpSpPr>
          <a:xfrm rot="0">
            <a:off x="8550275" y="3593465"/>
            <a:ext cx="2726690" cy="1955165"/>
            <a:chOff x="7864" y="3478"/>
            <a:chExt cx="4294" cy="3079"/>
          </a:xfrm>
        </p:grpSpPr>
        <p:pic>
          <p:nvPicPr>
            <p:cNvPr id="13" name="Picture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64" y="4019"/>
              <a:ext cx="4098" cy="2538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8594" y="3478"/>
              <a:ext cx="3565" cy="2418"/>
              <a:chOff x="11644" y="2656"/>
              <a:chExt cx="3565" cy="2418"/>
            </a:xfrm>
          </p:grpSpPr>
          <p:pic>
            <p:nvPicPr>
              <p:cNvPr id="21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791" y="2656"/>
                <a:ext cx="2418" cy="2418"/>
              </a:xfrm>
              <a:prstGeom prst="rect">
                <a:avLst/>
              </a:prstGeom>
            </p:spPr>
          </p:pic>
          <p:pic>
            <p:nvPicPr>
              <p:cNvPr id="25" name="Picture 2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644" y="3048"/>
                <a:ext cx="1707" cy="2027"/>
              </a:xfrm>
              <a:prstGeom prst="rect">
                <a:avLst/>
              </a:prstGeom>
            </p:spPr>
          </p:pic>
        </p:grpSp>
      </p:grpSp>
      <p:pic>
        <p:nvPicPr>
          <p:cNvPr id="33" name="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040000">
            <a:off x="9227820" y="4899660"/>
            <a:ext cx="1446530" cy="729615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663950" y="723265"/>
            <a:ext cx="4836160" cy="963295"/>
            <a:chOff x="5792" y="5500"/>
            <a:chExt cx="7616" cy="1517"/>
          </a:xfrm>
        </p:grpSpPr>
        <p:sp>
          <p:nvSpPr>
            <p:cNvPr id="4" name="文本框 3"/>
            <p:cNvSpPr txBox="1"/>
            <p:nvPr/>
          </p:nvSpPr>
          <p:spPr>
            <a:xfrm>
              <a:off x="5913" y="6486"/>
              <a:ext cx="7375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6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Overall idea of the activity</a:t>
              </a:r>
              <a:endParaRPr lang="zh-CN" altLang="en-US" sz="1600">
                <a:solidFill>
                  <a:srgbClr val="57391D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792" y="5500"/>
              <a:ext cx="76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活动执行</a:t>
              </a:r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计划</a:t>
              </a:r>
              <a:endParaRPr lang="zh-CN" altLang="en-US" sz="4000" b="1">
                <a:solidFill>
                  <a:srgbClr val="A5782B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pic>
        <p:nvPicPr>
          <p:cNvPr id="31" name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">
            <a:off x="7646670" y="694055"/>
            <a:ext cx="332740" cy="281940"/>
          </a:xfrm>
          <a:prstGeom prst="rect">
            <a:avLst/>
          </a:prstGeom>
        </p:spPr>
      </p:pic>
      <p:sp>
        <p:nvSpPr>
          <p:cNvPr id="8" name="右箭头 55"/>
          <p:cNvSpPr/>
          <p:nvPr/>
        </p:nvSpPr>
        <p:spPr bwMode="auto">
          <a:xfrm>
            <a:off x="7988300" y="2887345"/>
            <a:ext cx="2117725" cy="2042160"/>
          </a:xfrm>
          <a:custGeom>
            <a:avLst/>
            <a:gdLst>
              <a:gd name="T0" fmla="*/ 0 w 1671177"/>
              <a:gd name="T1" fmla="*/ 354510 h 1609411"/>
              <a:gd name="T2" fmla="*/ 556334 w 1671177"/>
              <a:gd name="T3" fmla="*/ 353057 h 1609411"/>
              <a:gd name="T4" fmla="*/ 850996 w 1671177"/>
              <a:gd name="T5" fmla="*/ 94099 h 1609411"/>
              <a:gd name="T6" fmla="*/ 1004876 w 1671177"/>
              <a:gd name="T7" fmla="*/ 34278 h 1609411"/>
              <a:gd name="T8" fmla="*/ 1577267 w 1671177"/>
              <a:gd name="T9" fmla="*/ 619386 h 1609411"/>
              <a:gd name="T10" fmla="*/ 1589104 w 1671177"/>
              <a:gd name="T11" fmla="*/ 982488 h 1609411"/>
              <a:gd name="T12" fmla="*/ 1013753 w 1671177"/>
              <a:gd name="T13" fmla="*/ 1548957 h 1609411"/>
              <a:gd name="T14" fmla="*/ 853956 w 1671177"/>
              <a:gd name="T15" fmla="*/ 1495056 h 1609411"/>
              <a:gd name="T16" fmla="*/ 582967 w 1671177"/>
              <a:gd name="T17" fmla="*/ 1267456 h 1609411"/>
              <a:gd name="T18" fmla="*/ 0 w 1671177"/>
              <a:gd name="T19" fmla="*/ 1267196 h 1609411"/>
              <a:gd name="T20" fmla="*/ 266330 w 1671177"/>
              <a:gd name="T21" fmla="*/ 989289 h 1609411"/>
              <a:gd name="T22" fmla="*/ 287045 w 1671177"/>
              <a:gd name="T23" fmla="*/ 646020 h 1609411"/>
              <a:gd name="T24" fmla="*/ 0 w 1671177"/>
              <a:gd name="T25" fmla="*/ 354510 h 160941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1177" h="1609411">
                <a:moveTo>
                  <a:pt x="0" y="354510"/>
                </a:moveTo>
                <a:lnTo>
                  <a:pt x="556334" y="353057"/>
                </a:lnTo>
                <a:cubicBezTo>
                  <a:pt x="746291" y="355515"/>
                  <a:pt x="856347" y="257358"/>
                  <a:pt x="850996" y="94099"/>
                </a:cubicBezTo>
                <a:cubicBezTo>
                  <a:pt x="849023" y="-2780"/>
                  <a:pt x="929910" y="-28640"/>
                  <a:pt x="1004876" y="34278"/>
                </a:cubicBezTo>
                <a:lnTo>
                  <a:pt x="1577267" y="619386"/>
                </a:lnTo>
                <a:cubicBezTo>
                  <a:pt x="1720296" y="767053"/>
                  <a:pt x="1679854" y="873291"/>
                  <a:pt x="1589104" y="982488"/>
                </a:cubicBezTo>
                <a:lnTo>
                  <a:pt x="1013753" y="1548957"/>
                </a:lnTo>
                <a:cubicBezTo>
                  <a:pt x="927935" y="1643440"/>
                  <a:pt x="868752" y="1628432"/>
                  <a:pt x="853956" y="1495056"/>
                </a:cubicBezTo>
                <a:cubicBezTo>
                  <a:pt x="849443" y="1377760"/>
                  <a:pt x="794625" y="1269343"/>
                  <a:pt x="582967" y="1267456"/>
                </a:cubicBezTo>
                <a:lnTo>
                  <a:pt x="0" y="1267196"/>
                </a:lnTo>
                <a:lnTo>
                  <a:pt x="266330" y="989289"/>
                </a:lnTo>
                <a:cubicBezTo>
                  <a:pt x="347215" y="886703"/>
                  <a:pt x="398509" y="775239"/>
                  <a:pt x="287045" y="646020"/>
                </a:cubicBezTo>
                <a:lnTo>
                  <a:pt x="0" y="354510"/>
                </a:lnTo>
                <a:close/>
              </a:path>
            </a:pathLst>
          </a:custGeom>
          <a:solidFill>
            <a:srgbClr val="CA7D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9" name="camille"/>
          <p:cNvSpPr txBox="1">
            <a:spLocks noChangeArrowheads="1"/>
          </p:cNvSpPr>
          <p:nvPr/>
        </p:nvSpPr>
        <p:spPr bwMode="auto">
          <a:xfrm>
            <a:off x="8850630" y="3576320"/>
            <a:ext cx="1259840" cy="6604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00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  <a:sym typeface="+mn-lt"/>
              </a:rPr>
              <a:t>05</a:t>
            </a:r>
            <a:endParaRPr lang="en-US" altLang="zh-CN" sz="3700">
              <a:solidFill>
                <a:schemeClr val="bg1"/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2" name="右箭头 55"/>
          <p:cNvSpPr/>
          <p:nvPr/>
        </p:nvSpPr>
        <p:spPr bwMode="auto">
          <a:xfrm>
            <a:off x="6477000" y="3347720"/>
            <a:ext cx="2118995" cy="1156335"/>
          </a:xfrm>
          <a:custGeom>
            <a:avLst/>
            <a:gdLst>
              <a:gd name="T0" fmla="*/ 3880 w 1671177"/>
              <a:gd name="T1" fmla="*/ 0 h 911035"/>
              <a:gd name="T2" fmla="*/ 1322002 w 1671177"/>
              <a:gd name="T3" fmla="*/ 0 h 911035"/>
              <a:gd name="T4" fmla="*/ 1577267 w 1671177"/>
              <a:gd name="T5" fmla="*/ 260936 h 911035"/>
              <a:gd name="T6" fmla="*/ 1589104 w 1671177"/>
              <a:gd name="T7" fmla="*/ 624038 h 911035"/>
              <a:gd name="T8" fmla="*/ 1297607 w 1671177"/>
              <a:gd name="T9" fmla="*/ 911035 h 911035"/>
              <a:gd name="T10" fmla="*/ 609562 w 1671177"/>
              <a:gd name="T11" fmla="*/ 911035 h 911035"/>
              <a:gd name="T12" fmla="*/ 582967 w 1671177"/>
              <a:gd name="T13" fmla="*/ 909006 h 911035"/>
              <a:gd name="T14" fmla="*/ 0 w 1671177"/>
              <a:gd name="T15" fmla="*/ 908746 h 911035"/>
              <a:gd name="T16" fmla="*/ 266330 w 1671177"/>
              <a:gd name="T17" fmla="*/ 630839 h 911035"/>
              <a:gd name="T18" fmla="*/ 287045 w 1671177"/>
              <a:gd name="T19" fmla="*/ 287570 h 911035"/>
              <a:gd name="T20" fmla="*/ 3880 w 1671177"/>
              <a:gd name="T21" fmla="*/ 0 h 9110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71177" h="911035">
                <a:moveTo>
                  <a:pt x="3880" y="0"/>
                </a:moveTo>
                <a:lnTo>
                  <a:pt x="1322002" y="0"/>
                </a:lnTo>
                <a:lnTo>
                  <a:pt x="1577267" y="260936"/>
                </a:lnTo>
                <a:cubicBezTo>
                  <a:pt x="1720296" y="408603"/>
                  <a:pt x="1679854" y="514841"/>
                  <a:pt x="1589104" y="624038"/>
                </a:cubicBezTo>
                <a:lnTo>
                  <a:pt x="1297607" y="911035"/>
                </a:lnTo>
                <a:lnTo>
                  <a:pt x="609562" y="911035"/>
                </a:lnTo>
                <a:cubicBezTo>
                  <a:pt x="601030" y="909370"/>
                  <a:pt x="592146" y="909088"/>
                  <a:pt x="582967" y="909006"/>
                </a:cubicBezTo>
                <a:lnTo>
                  <a:pt x="0" y="908746"/>
                </a:lnTo>
                <a:lnTo>
                  <a:pt x="266330" y="630839"/>
                </a:lnTo>
                <a:cubicBezTo>
                  <a:pt x="347215" y="528253"/>
                  <a:pt x="398509" y="416789"/>
                  <a:pt x="287045" y="287570"/>
                </a:cubicBezTo>
                <a:lnTo>
                  <a:pt x="3880" y="0"/>
                </a:lnTo>
                <a:close/>
              </a:path>
            </a:pathLst>
          </a:custGeom>
          <a:solidFill>
            <a:srgbClr val="CE9C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10" name="右箭头 55"/>
          <p:cNvSpPr/>
          <p:nvPr/>
        </p:nvSpPr>
        <p:spPr bwMode="auto">
          <a:xfrm>
            <a:off x="6347460" y="2887345"/>
            <a:ext cx="2118995" cy="2042160"/>
          </a:xfrm>
          <a:custGeom>
            <a:avLst/>
            <a:gdLst>
              <a:gd name="T0" fmla="*/ 0 w 1671177"/>
              <a:gd name="T1" fmla="*/ 354510 h 1609411"/>
              <a:gd name="T2" fmla="*/ 556334 w 1671177"/>
              <a:gd name="T3" fmla="*/ 353057 h 1609411"/>
              <a:gd name="T4" fmla="*/ 850996 w 1671177"/>
              <a:gd name="T5" fmla="*/ 94099 h 1609411"/>
              <a:gd name="T6" fmla="*/ 1004876 w 1671177"/>
              <a:gd name="T7" fmla="*/ 34278 h 1609411"/>
              <a:gd name="T8" fmla="*/ 1577267 w 1671177"/>
              <a:gd name="T9" fmla="*/ 619386 h 1609411"/>
              <a:gd name="T10" fmla="*/ 1589104 w 1671177"/>
              <a:gd name="T11" fmla="*/ 982488 h 1609411"/>
              <a:gd name="T12" fmla="*/ 1013753 w 1671177"/>
              <a:gd name="T13" fmla="*/ 1548957 h 1609411"/>
              <a:gd name="T14" fmla="*/ 853956 w 1671177"/>
              <a:gd name="T15" fmla="*/ 1495056 h 1609411"/>
              <a:gd name="T16" fmla="*/ 582967 w 1671177"/>
              <a:gd name="T17" fmla="*/ 1267456 h 1609411"/>
              <a:gd name="T18" fmla="*/ 0 w 1671177"/>
              <a:gd name="T19" fmla="*/ 1267196 h 1609411"/>
              <a:gd name="T20" fmla="*/ 266330 w 1671177"/>
              <a:gd name="T21" fmla="*/ 989289 h 1609411"/>
              <a:gd name="T22" fmla="*/ 287045 w 1671177"/>
              <a:gd name="T23" fmla="*/ 646020 h 1609411"/>
              <a:gd name="T24" fmla="*/ 0 w 1671177"/>
              <a:gd name="T25" fmla="*/ 354510 h 160941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1177" h="1609411">
                <a:moveTo>
                  <a:pt x="0" y="354510"/>
                </a:moveTo>
                <a:lnTo>
                  <a:pt x="556334" y="353057"/>
                </a:lnTo>
                <a:cubicBezTo>
                  <a:pt x="746291" y="355515"/>
                  <a:pt x="856347" y="257358"/>
                  <a:pt x="850996" y="94099"/>
                </a:cubicBezTo>
                <a:cubicBezTo>
                  <a:pt x="849023" y="-2780"/>
                  <a:pt x="929910" y="-28640"/>
                  <a:pt x="1004876" y="34278"/>
                </a:cubicBezTo>
                <a:lnTo>
                  <a:pt x="1577267" y="619386"/>
                </a:lnTo>
                <a:cubicBezTo>
                  <a:pt x="1720296" y="767053"/>
                  <a:pt x="1679854" y="873291"/>
                  <a:pt x="1589104" y="982488"/>
                </a:cubicBezTo>
                <a:lnTo>
                  <a:pt x="1013753" y="1548957"/>
                </a:lnTo>
                <a:cubicBezTo>
                  <a:pt x="927935" y="1643440"/>
                  <a:pt x="868752" y="1628432"/>
                  <a:pt x="853956" y="1495056"/>
                </a:cubicBezTo>
                <a:cubicBezTo>
                  <a:pt x="849443" y="1377760"/>
                  <a:pt x="794625" y="1269343"/>
                  <a:pt x="582967" y="1267456"/>
                </a:cubicBezTo>
                <a:lnTo>
                  <a:pt x="0" y="1267196"/>
                </a:lnTo>
                <a:lnTo>
                  <a:pt x="266330" y="989289"/>
                </a:lnTo>
                <a:cubicBezTo>
                  <a:pt x="347215" y="886703"/>
                  <a:pt x="398509" y="775239"/>
                  <a:pt x="287045" y="646020"/>
                </a:cubicBezTo>
                <a:lnTo>
                  <a:pt x="0" y="354510"/>
                </a:lnTo>
                <a:close/>
              </a:path>
            </a:pathLst>
          </a:custGeom>
          <a:solidFill>
            <a:srgbClr val="CE9C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22" name="camille"/>
          <p:cNvSpPr txBox="1">
            <a:spLocks noChangeArrowheads="1"/>
          </p:cNvSpPr>
          <p:nvPr/>
        </p:nvSpPr>
        <p:spPr bwMode="auto">
          <a:xfrm>
            <a:off x="7211695" y="3576320"/>
            <a:ext cx="995045" cy="6604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00" dirty="0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  <a:sym typeface="+mn-lt"/>
              </a:rPr>
              <a:t>04</a:t>
            </a:r>
            <a:endParaRPr lang="en-US" altLang="zh-CN" sz="3700" dirty="0">
              <a:solidFill>
                <a:schemeClr val="bg1"/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30" name="右箭头 55"/>
          <p:cNvSpPr/>
          <p:nvPr/>
        </p:nvSpPr>
        <p:spPr bwMode="auto">
          <a:xfrm>
            <a:off x="4937125" y="3347720"/>
            <a:ext cx="2118995" cy="1156335"/>
          </a:xfrm>
          <a:custGeom>
            <a:avLst/>
            <a:gdLst>
              <a:gd name="T0" fmla="*/ 3880 w 1671177"/>
              <a:gd name="T1" fmla="*/ 0 h 911035"/>
              <a:gd name="T2" fmla="*/ 1322002 w 1671177"/>
              <a:gd name="T3" fmla="*/ 0 h 911035"/>
              <a:gd name="T4" fmla="*/ 1577267 w 1671177"/>
              <a:gd name="T5" fmla="*/ 260936 h 911035"/>
              <a:gd name="T6" fmla="*/ 1589104 w 1671177"/>
              <a:gd name="T7" fmla="*/ 624038 h 911035"/>
              <a:gd name="T8" fmla="*/ 1297607 w 1671177"/>
              <a:gd name="T9" fmla="*/ 911035 h 911035"/>
              <a:gd name="T10" fmla="*/ 609562 w 1671177"/>
              <a:gd name="T11" fmla="*/ 911035 h 911035"/>
              <a:gd name="T12" fmla="*/ 582967 w 1671177"/>
              <a:gd name="T13" fmla="*/ 909006 h 911035"/>
              <a:gd name="T14" fmla="*/ 0 w 1671177"/>
              <a:gd name="T15" fmla="*/ 908746 h 911035"/>
              <a:gd name="T16" fmla="*/ 266330 w 1671177"/>
              <a:gd name="T17" fmla="*/ 630839 h 911035"/>
              <a:gd name="T18" fmla="*/ 287045 w 1671177"/>
              <a:gd name="T19" fmla="*/ 287570 h 911035"/>
              <a:gd name="T20" fmla="*/ 3880 w 1671177"/>
              <a:gd name="T21" fmla="*/ 0 h 9110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71177" h="911035">
                <a:moveTo>
                  <a:pt x="3880" y="0"/>
                </a:moveTo>
                <a:lnTo>
                  <a:pt x="1322002" y="0"/>
                </a:lnTo>
                <a:lnTo>
                  <a:pt x="1577267" y="260936"/>
                </a:lnTo>
                <a:cubicBezTo>
                  <a:pt x="1720296" y="408603"/>
                  <a:pt x="1679854" y="514841"/>
                  <a:pt x="1589104" y="624038"/>
                </a:cubicBezTo>
                <a:lnTo>
                  <a:pt x="1297607" y="911035"/>
                </a:lnTo>
                <a:lnTo>
                  <a:pt x="609562" y="911035"/>
                </a:lnTo>
                <a:cubicBezTo>
                  <a:pt x="601030" y="909370"/>
                  <a:pt x="592146" y="909088"/>
                  <a:pt x="582967" y="909006"/>
                </a:cubicBezTo>
                <a:lnTo>
                  <a:pt x="0" y="908746"/>
                </a:lnTo>
                <a:lnTo>
                  <a:pt x="266330" y="630839"/>
                </a:lnTo>
                <a:cubicBezTo>
                  <a:pt x="347215" y="528253"/>
                  <a:pt x="398509" y="416789"/>
                  <a:pt x="287045" y="287570"/>
                </a:cubicBezTo>
                <a:lnTo>
                  <a:pt x="3880" y="0"/>
                </a:lnTo>
                <a:close/>
              </a:path>
            </a:pathLst>
          </a:custGeom>
          <a:solidFill>
            <a:srgbClr val="CA7D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6" name="右箭头 55"/>
          <p:cNvSpPr/>
          <p:nvPr/>
        </p:nvSpPr>
        <p:spPr bwMode="auto">
          <a:xfrm>
            <a:off x="4820920" y="2886710"/>
            <a:ext cx="2118995" cy="2042160"/>
          </a:xfrm>
          <a:custGeom>
            <a:avLst/>
            <a:gdLst>
              <a:gd name="T0" fmla="*/ 0 w 1671177"/>
              <a:gd name="T1" fmla="*/ 354510 h 1609411"/>
              <a:gd name="T2" fmla="*/ 556334 w 1671177"/>
              <a:gd name="T3" fmla="*/ 353057 h 1609411"/>
              <a:gd name="T4" fmla="*/ 850996 w 1671177"/>
              <a:gd name="T5" fmla="*/ 94099 h 1609411"/>
              <a:gd name="T6" fmla="*/ 1004876 w 1671177"/>
              <a:gd name="T7" fmla="*/ 34278 h 1609411"/>
              <a:gd name="T8" fmla="*/ 1577267 w 1671177"/>
              <a:gd name="T9" fmla="*/ 619386 h 1609411"/>
              <a:gd name="T10" fmla="*/ 1589104 w 1671177"/>
              <a:gd name="T11" fmla="*/ 982488 h 1609411"/>
              <a:gd name="T12" fmla="*/ 1013753 w 1671177"/>
              <a:gd name="T13" fmla="*/ 1548957 h 1609411"/>
              <a:gd name="T14" fmla="*/ 853956 w 1671177"/>
              <a:gd name="T15" fmla="*/ 1495056 h 1609411"/>
              <a:gd name="T16" fmla="*/ 582967 w 1671177"/>
              <a:gd name="T17" fmla="*/ 1267456 h 1609411"/>
              <a:gd name="T18" fmla="*/ 0 w 1671177"/>
              <a:gd name="T19" fmla="*/ 1267196 h 1609411"/>
              <a:gd name="T20" fmla="*/ 266330 w 1671177"/>
              <a:gd name="T21" fmla="*/ 989289 h 1609411"/>
              <a:gd name="T22" fmla="*/ 287045 w 1671177"/>
              <a:gd name="T23" fmla="*/ 646020 h 1609411"/>
              <a:gd name="T24" fmla="*/ 0 w 1671177"/>
              <a:gd name="T25" fmla="*/ 354510 h 160941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1177" h="1609411">
                <a:moveTo>
                  <a:pt x="0" y="354510"/>
                </a:moveTo>
                <a:lnTo>
                  <a:pt x="556334" y="353057"/>
                </a:lnTo>
                <a:cubicBezTo>
                  <a:pt x="746291" y="355515"/>
                  <a:pt x="856347" y="257358"/>
                  <a:pt x="850996" y="94099"/>
                </a:cubicBezTo>
                <a:cubicBezTo>
                  <a:pt x="849023" y="-2780"/>
                  <a:pt x="929910" y="-28640"/>
                  <a:pt x="1004876" y="34278"/>
                </a:cubicBezTo>
                <a:lnTo>
                  <a:pt x="1577267" y="619386"/>
                </a:lnTo>
                <a:cubicBezTo>
                  <a:pt x="1720296" y="767053"/>
                  <a:pt x="1679854" y="873291"/>
                  <a:pt x="1589104" y="982488"/>
                </a:cubicBezTo>
                <a:lnTo>
                  <a:pt x="1013753" y="1548957"/>
                </a:lnTo>
                <a:cubicBezTo>
                  <a:pt x="927935" y="1643440"/>
                  <a:pt x="868752" y="1628432"/>
                  <a:pt x="853956" y="1495056"/>
                </a:cubicBezTo>
                <a:cubicBezTo>
                  <a:pt x="849443" y="1377760"/>
                  <a:pt x="794625" y="1269343"/>
                  <a:pt x="582967" y="1267456"/>
                </a:cubicBezTo>
                <a:lnTo>
                  <a:pt x="0" y="1267196"/>
                </a:lnTo>
                <a:lnTo>
                  <a:pt x="266330" y="989289"/>
                </a:lnTo>
                <a:cubicBezTo>
                  <a:pt x="347215" y="886703"/>
                  <a:pt x="398509" y="775239"/>
                  <a:pt x="287045" y="646020"/>
                </a:cubicBezTo>
                <a:lnTo>
                  <a:pt x="0" y="354510"/>
                </a:lnTo>
                <a:close/>
              </a:path>
            </a:pathLst>
          </a:custGeom>
          <a:solidFill>
            <a:srgbClr val="CA7D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32" name="camille 22"/>
          <p:cNvSpPr txBox="1">
            <a:spLocks noChangeArrowheads="1"/>
          </p:cNvSpPr>
          <p:nvPr/>
        </p:nvSpPr>
        <p:spPr bwMode="auto">
          <a:xfrm>
            <a:off x="5671185" y="3576320"/>
            <a:ext cx="1226185" cy="6604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00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  <a:sym typeface="+mn-lt"/>
              </a:rPr>
              <a:t>03</a:t>
            </a:r>
            <a:endParaRPr lang="en-US" altLang="zh-CN" sz="3700">
              <a:solidFill>
                <a:schemeClr val="bg1"/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33" name="右箭头 55"/>
          <p:cNvSpPr/>
          <p:nvPr/>
        </p:nvSpPr>
        <p:spPr bwMode="auto">
          <a:xfrm>
            <a:off x="3410585" y="3334385"/>
            <a:ext cx="2118995" cy="1156335"/>
          </a:xfrm>
          <a:custGeom>
            <a:avLst/>
            <a:gdLst>
              <a:gd name="T0" fmla="*/ 3880 w 1671177"/>
              <a:gd name="T1" fmla="*/ 0 h 911035"/>
              <a:gd name="T2" fmla="*/ 1322002 w 1671177"/>
              <a:gd name="T3" fmla="*/ 0 h 911035"/>
              <a:gd name="T4" fmla="*/ 1577267 w 1671177"/>
              <a:gd name="T5" fmla="*/ 260936 h 911035"/>
              <a:gd name="T6" fmla="*/ 1589104 w 1671177"/>
              <a:gd name="T7" fmla="*/ 624038 h 911035"/>
              <a:gd name="T8" fmla="*/ 1297607 w 1671177"/>
              <a:gd name="T9" fmla="*/ 911035 h 911035"/>
              <a:gd name="T10" fmla="*/ 609562 w 1671177"/>
              <a:gd name="T11" fmla="*/ 911035 h 911035"/>
              <a:gd name="T12" fmla="*/ 582967 w 1671177"/>
              <a:gd name="T13" fmla="*/ 909006 h 911035"/>
              <a:gd name="T14" fmla="*/ 0 w 1671177"/>
              <a:gd name="T15" fmla="*/ 908746 h 911035"/>
              <a:gd name="T16" fmla="*/ 266330 w 1671177"/>
              <a:gd name="T17" fmla="*/ 630839 h 911035"/>
              <a:gd name="T18" fmla="*/ 287045 w 1671177"/>
              <a:gd name="T19" fmla="*/ 287570 h 911035"/>
              <a:gd name="T20" fmla="*/ 3880 w 1671177"/>
              <a:gd name="T21" fmla="*/ 0 h 9110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71177" h="911035">
                <a:moveTo>
                  <a:pt x="3880" y="0"/>
                </a:moveTo>
                <a:lnTo>
                  <a:pt x="1322002" y="0"/>
                </a:lnTo>
                <a:lnTo>
                  <a:pt x="1577267" y="260936"/>
                </a:lnTo>
                <a:cubicBezTo>
                  <a:pt x="1720296" y="408603"/>
                  <a:pt x="1679854" y="514841"/>
                  <a:pt x="1589104" y="624038"/>
                </a:cubicBezTo>
                <a:lnTo>
                  <a:pt x="1297607" y="911035"/>
                </a:lnTo>
                <a:lnTo>
                  <a:pt x="609562" y="911035"/>
                </a:lnTo>
                <a:cubicBezTo>
                  <a:pt x="601030" y="909370"/>
                  <a:pt x="592146" y="909088"/>
                  <a:pt x="582967" y="909006"/>
                </a:cubicBezTo>
                <a:lnTo>
                  <a:pt x="0" y="908746"/>
                </a:lnTo>
                <a:lnTo>
                  <a:pt x="266330" y="630839"/>
                </a:lnTo>
                <a:cubicBezTo>
                  <a:pt x="347215" y="528253"/>
                  <a:pt x="398509" y="416789"/>
                  <a:pt x="287045" y="287570"/>
                </a:cubicBezTo>
                <a:lnTo>
                  <a:pt x="3880" y="0"/>
                </a:lnTo>
                <a:close/>
              </a:path>
            </a:pathLst>
          </a:custGeom>
          <a:solidFill>
            <a:srgbClr val="CE9C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34" name="右箭头 55"/>
          <p:cNvSpPr/>
          <p:nvPr/>
        </p:nvSpPr>
        <p:spPr bwMode="auto">
          <a:xfrm>
            <a:off x="3267075" y="2887345"/>
            <a:ext cx="2118995" cy="2042160"/>
          </a:xfrm>
          <a:custGeom>
            <a:avLst/>
            <a:gdLst>
              <a:gd name="T0" fmla="*/ 0 w 1671177"/>
              <a:gd name="T1" fmla="*/ 354510 h 1609411"/>
              <a:gd name="T2" fmla="*/ 556334 w 1671177"/>
              <a:gd name="T3" fmla="*/ 353057 h 1609411"/>
              <a:gd name="T4" fmla="*/ 850996 w 1671177"/>
              <a:gd name="T5" fmla="*/ 94099 h 1609411"/>
              <a:gd name="T6" fmla="*/ 1004876 w 1671177"/>
              <a:gd name="T7" fmla="*/ 34278 h 1609411"/>
              <a:gd name="T8" fmla="*/ 1577267 w 1671177"/>
              <a:gd name="T9" fmla="*/ 619386 h 1609411"/>
              <a:gd name="T10" fmla="*/ 1589104 w 1671177"/>
              <a:gd name="T11" fmla="*/ 982488 h 1609411"/>
              <a:gd name="T12" fmla="*/ 1013753 w 1671177"/>
              <a:gd name="T13" fmla="*/ 1548957 h 1609411"/>
              <a:gd name="T14" fmla="*/ 853956 w 1671177"/>
              <a:gd name="T15" fmla="*/ 1495056 h 1609411"/>
              <a:gd name="T16" fmla="*/ 582967 w 1671177"/>
              <a:gd name="T17" fmla="*/ 1267456 h 1609411"/>
              <a:gd name="T18" fmla="*/ 0 w 1671177"/>
              <a:gd name="T19" fmla="*/ 1267196 h 1609411"/>
              <a:gd name="T20" fmla="*/ 266330 w 1671177"/>
              <a:gd name="T21" fmla="*/ 989289 h 1609411"/>
              <a:gd name="T22" fmla="*/ 287045 w 1671177"/>
              <a:gd name="T23" fmla="*/ 646020 h 1609411"/>
              <a:gd name="T24" fmla="*/ 0 w 1671177"/>
              <a:gd name="T25" fmla="*/ 354510 h 160941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1177" h="1609411">
                <a:moveTo>
                  <a:pt x="0" y="354510"/>
                </a:moveTo>
                <a:lnTo>
                  <a:pt x="556334" y="353057"/>
                </a:lnTo>
                <a:cubicBezTo>
                  <a:pt x="746291" y="355515"/>
                  <a:pt x="856347" y="257358"/>
                  <a:pt x="850996" y="94099"/>
                </a:cubicBezTo>
                <a:cubicBezTo>
                  <a:pt x="849023" y="-2780"/>
                  <a:pt x="929910" y="-28640"/>
                  <a:pt x="1004876" y="34278"/>
                </a:cubicBezTo>
                <a:lnTo>
                  <a:pt x="1577267" y="619386"/>
                </a:lnTo>
                <a:cubicBezTo>
                  <a:pt x="1720296" y="767053"/>
                  <a:pt x="1679854" y="873291"/>
                  <a:pt x="1589104" y="982488"/>
                </a:cubicBezTo>
                <a:lnTo>
                  <a:pt x="1013753" y="1548957"/>
                </a:lnTo>
                <a:cubicBezTo>
                  <a:pt x="927935" y="1643440"/>
                  <a:pt x="868752" y="1628432"/>
                  <a:pt x="853956" y="1495056"/>
                </a:cubicBezTo>
                <a:cubicBezTo>
                  <a:pt x="849443" y="1377760"/>
                  <a:pt x="794625" y="1269343"/>
                  <a:pt x="582967" y="1267456"/>
                </a:cubicBezTo>
                <a:lnTo>
                  <a:pt x="0" y="1267196"/>
                </a:lnTo>
                <a:lnTo>
                  <a:pt x="266330" y="989289"/>
                </a:lnTo>
                <a:cubicBezTo>
                  <a:pt x="347215" y="886703"/>
                  <a:pt x="398509" y="775239"/>
                  <a:pt x="287045" y="646020"/>
                </a:cubicBezTo>
                <a:lnTo>
                  <a:pt x="0" y="354510"/>
                </a:lnTo>
                <a:close/>
              </a:path>
            </a:pathLst>
          </a:custGeom>
          <a:solidFill>
            <a:srgbClr val="CE9C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38" name="camille"/>
          <p:cNvSpPr txBox="1">
            <a:spLocks noChangeArrowheads="1"/>
          </p:cNvSpPr>
          <p:nvPr/>
        </p:nvSpPr>
        <p:spPr bwMode="auto">
          <a:xfrm>
            <a:off x="4131310" y="3576320"/>
            <a:ext cx="1005840" cy="6604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00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  <a:sym typeface="+mn-lt"/>
              </a:rPr>
              <a:t>02</a:t>
            </a:r>
            <a:endParaRPr lang="en-US" altLang="zh-CN" sz="3700">
              <a:solidFill>
                <a:schemeClr val="bg1"/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7" name="右箭头 55"/>
          <p:cNvSpPr/>
          <p:nvPr/>
        </p:nvSpPr>
        <p:spPr bwMode="auto">
          <a:xfrm>
            <a:off x="1838960" y="3329940"/>
            <a:ext cx="2120265" cy="1156335"/>
          </a:xfrm>
          <a:custGeom>
            <a:avLst/>
            <a:gdLst>
              <a:gd name="T0" fmla="*/ 3880 w 1671177"/>
              <a:gd name="T1" fmla="*/ 0 h 911035"/>
              <a:gd name="T2" fmla="*/ 1322002 w 1671177"/>
              <a:gd name="T3" fmla="*/ 0 h 911035"/>
              <a:gd name="T4" fmla="*/ 1577267 w 1671177"/>
              <a:gd name="T5" fmla="*/ 260936 h 911035"/>
              <a:gd name="T6" fmla="*/ 1589104 w 1671177"/>
              <a:gd name="T7" fmla="*/ 624038 h 911035"/>
              <a:gd name="T8" fmla="*/ 1297607 w 1671177"/>
              <a:gd name="T9" fmla="*/ 911035 h 911035"/>
              <a:gd name="T10" fmla="*/ 609562 w 1671177"/>
              <a:gd name="T11" fmla="*/ 911035 h 911035"/>
              <a:gd name="T12" fmla="*/ 582967 w 1671177"/>
              <a:gd name="T13" fmla="*/ 909006 h 911035"/>
              <a:gd name="T14" fmla="*/ 0 w 1671177"/>
              <a:gd name="T15" fmla="*/ 908746 h 911035"/>
              <a:gd name="T16" fmla="*/ 266330 w 1671177"/>
              <a:gd name="T17" fmla="*/ 630839 h 911035"/>
              <a:gd name="T18" fmla="*/ 287045 w 1671177"/>
              <a:gd name="T19" fmla="*/ 287570 h 911035"/>
              <a:gd name="T20" fmla="*/ 3880 w 1671177"/>
              <a:gd name="T21" fmla="*/ 0 h 9110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71177" h="911035">
                <a:moveTo>
                  <a:pt x="3880" y="0"/>
                </a:moveTo>
                <a:lnTo>
                  <a:pt x="1322002" y="0"/>
                </a:lnTo>
                <a:lnTo>
                  <a:pt x="1577267" y="260936"/>
                </a:lnTo>
                <a:cubicBezTo>
                  <a:pt x="1720296" y="408603"/>
                  <a:pt x="1679854" y="514841"/>
                  <a:pt x="1589104" y="624038"/>
                </a:cubicBezTo>
                <a:lnTo>
                  <a:pt x="1297607" y="911035"/>
                </a:lnTo>
                <a:lnTo>
                  <a:pt x="609562" y="911035"/>
                </a:lnTo>
                <a:cubicBezTo>
                  <a:pt x="601030" y="909370"/>
                  <a:pt x="592146" y="909088"/>
                  <a:pt x="582967" y="909006"/>
                </a:cubicBezTo>
                <a:lnTo>
                  <a:pt x="0" y="908746"/>
                </a:lnTo>
                <a:lnTo>
                  <a:pt x="266330" y="630839"/>
                </a:lnTo>
                <a:cubicBezTo>
                  <a:pt x="347215" y="528253"/>
                  <a:pt x="398509" y="416789"/>
                  <a:pt x="287045" y="287570"/>
                </a:cubicBezTo>
                <a:lnTo>
                  <a:pt x="3880" y="0"/>
                </a:lnTo>
                <a:close/>
              </a:path>
            </a:pathLst>
          </a:custGeom>
          <a:solidFill>
            <a:srgbClr val="CA7D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45" name="右箭头 55"/>
          <p:cNvSpPr/>
          <p:nvPr/>
        </p:nvSpPr>
        <p:spPr bwMode="auto">
          <a:xfrm>
            <a:off x="1708785" y="2869565"/>
            <a:ext cx="2120265" cy="2042160"/>
          </a:xfrm>
          <a:custGeom>
            <a:avLst/>
            <a:gdLst>
              <a:gd name="T0" fmla="*/ 0 w 1671177"/>
              <a:gd name="T1" fmla="*/ 354510 h 1609411"/>
              <a:gd name="T2" fmla="*/ 556334 w 1671177"/>
              <a:gd name="T3" fmla="*/ 353057 h 1609411"/>
              <a:gd name="T4" fmla="*/ 850996 w 1671177"/>
              <a:gd name="T5" fmla="*/ 94099 h 1609411"/>
              <a:gd name="T6" fmla="*/ 1004876 w 1671177"/>
              <a:gd name="T7" fmla="*/ 34278 h 1609411"/>
              <a:gd name="T8" fmla="*/ 1577267 w 1671177"/>
              <a:gd name="T9" fmla="*/ 619386 h 1609411"/>
              <a:gd name="T10" fmla="*/ 1589104 w 1671177"/>
              <a:gd name="T11" fmla="*/ 982488 h 1609411"/>
              <a:gd name="T12" fmla="*/ 1013753 w 1671177"/>
              <a:gd name="T13" fmla="*/ 1548957 h 1609411"/>
              <a:gd name="T14" fmla="*/ 853956 w 1671177"/>
              <a:gd name="T15" fmla="*/ 1495056 h 1609411"/>
              <a:gd name="T16" fmla="*/ 582967 w 1671177"/>
              <a:gd name="T17" fmla="*/ 1267456 h 1609411"/>
              <a:gd name="T18" fmla="*/ 0 w 1671177"/>
              <a:gd name="T19" fmla="*/ 1267196 h 1609411"/>
              <a:gd name="T20" fmla="*/ 266330 w 1671177"/>
              <a:gd name="T21" fmla="*/ 989289 h 1609411"/>
              <a:gd name="T22" fmla="*/ 287045 w 1671177"/>
              <a:gd name="T23" fmla="*/ 646020 h 1609411"/>
              <a:gd name="T24" fmla="*/ 0 w 1671177"/>
              <a:gd name="T25" fmla="*/ 354510 h 160941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1177" h="1609411">
                <a:moveTo>
                  <a:pt x="0" y="354510"/>
                </a:moveTo>
                <a:lnTo>
                  <a:pt x="556334" y="353057"/>
                </a:lnTo>
                <a:cubicBezTo>
                  <a:pt x="746291" y="355515"/>
                  <a:pt x="856347" y="257358"/>
                  <a:pt x="850996" y="94099"/>
                </a:cubicBezTo>
                <a:cubicBezTo>
                  <a:pt x="849023" y="-2780"/>
                  <a:pt x="929910" y="-28640"/>
                  <a:pt x="1004876" y="34278"/>
                </a:cubicBezTo>
                <a:lnTo>
                  <a:pt x="1577267" y="619386"/>
                </a:lnTo>
                <a:cubicBezTo>
                  <a:pt x="1720296" y="767053"/>
                  <a:pt x="1679854" y="873291"/>
                  <a:pt x="1589104" y="982488"/>
                </a:cubicBezTo>
                <a:lnTo>
                  <a:pt x="1013753" y="1548957"/>
                </a:lnTo>
                <a:cubicBezTo>
                  <a:pt x="927935" y="1643440"/>
                  <a:pt x="868752" y="1628432"/>
                  <a:pt x="853956" y="1495056"/>
                </a:cubicBezTo>
                <a:cubicBezTo>
                  <a:pt x="849443" y="1377760"/>
                  <a:pt x="794625" y="1269343"/>
                  <a:pt x="582967" y="1267456"/>
                </a:cubicBezTo>
                <a:lnTo>
                  <a:pt x="0" y="1267196"/>
                </a:lnTo>
                <a:lnTo>
                  <a:pt x="266330" y="989289"/>
                </a:lnTo>
                <a:cubicBezTo>
                  <a:pt x="347215" y="886703"/>
                  <a:pt x="398509" y="775239"/>
                  <a:pt x="287045" y="646020"/>
                </a:cubicBezTo>
                <a:lnTo>
                  <a:pt x="0" y="354510"/>
                </a:lnTo>
                <a:close/>
              </a:path>
            </a:pathLst>
          </a:custGeom>
          <a:solidFill>
            <a:srgbClr val="CA7D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46" name="camille"/>
          <p:cNvSpPr txBox="1">
            <a:spLocks noChangeArrowheads="1"/>
          </p:cNvSpPr>
          <p:nvPr/>
        </p:nvSpPr>
        <p:spPr bwMode="auto">
          <a:xfrm>
            <a:off x="2560955" y="3559175"/>
            <a:ext cx="1272540" cy="6604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700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  <a:sym typeface="+mn-lt"/>
              </a:rPr>
              <a:t>01</a:t>
            </a:r>
            <a:endParaRPr lang="en-US" altLang="zh-CN" sz="3700">
              <a:solidFill>
                <a:schemeClr val="bg1"/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cxnSp>
        <p:nvCxnSpPr>
          <p:cNvPr id="47" name="直接连接符 36"/>
          <p:cNvCxnSpPr>
            <a:cxnSpLocks noChangeShapeType="1"/>
          </p:cNvCxnSpPr>
          <p:nvPr/>
        </p:nvCxnSpPr>
        <p:spPr bwMode="auto">
          <a:xfrm flipV="1">
            <a:off x="2183765" y="1974850"/>
            <a:ext cx="0" cy="1109980"/>
          </a:xfrm>
          <a:prstGeom prst="line">
            <a:avLst/>
          </a:prstGeom>
          <a:noFill/>
          <a:ln w="6350">
            <a:solidFill>
              <a:srgbClr val="CA7D30">
                <a:alpha val="98038"/>
              </a:srgbClr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直接连接符 38"/>
          <p:cNvCxnSpPr>
            <a:cxnSpLocks noChangeShapeType="1"/>
          </p:cNvCxnSpPr>
          <p:nvPr/>
        </p:nvCxnSpPr>
        <p:spPr bwMode="auto">
          <a:xfrm flipV="1">
            <a:off x="3689985" y="4852670"/>
            <a:ext cx="0" cy="1109980"/>
          </a:xfrm>
          <a:prstGeom prst="line">
            <a:avLst/>
          </a:prstGeom>
          <a:noFill/>
          <a:ln w="6350">
            <a:solidFill>
              <a:srgbClr val="CE9C4B">
                <a:alpha val="98038"/>
              </a:srgbClr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直接连接符 40"/>
          <p:cNvCxnSpPr>
            <a:cxnSpLocks noChangeShapeType="1"/>
          </p:cNvCxnSpPr>
          <p:nvPr/>
        </p:nvCxnSpPr>
        <p:spPr bwMode="auto">
          <a:xfrm flipV="1">
            <a:off x="5066030" y="1974850"/>
            <a:ext cx="0" cy="1109980"/>
          </a:xfrm>
          <a:prstGeom prst="line">
            <a:avLst/>
          </a:prstGeom>
          <a:noFill/>
          <a:ln w="6350">
            <a:solidFill>
              <a:srgbClr val="CA7D30">
                <a:alpha val="98038"/>
              </a:srgbClr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直接连接符 43"/>
          <p:cNvCxnSpPr>
            <a:cxnSpLocks noChangeShapeType="1"/>
          </p:cNvCxnSpPr>
          <p:nvPr/>
        </p:nvCxnSpPr>
        <p:spPr bwMode="auto">
          <a:xfrm flipV="1">
            <a:off x="6536690" y="4852670"/>
            <a:ext cx="0" cy="1109980"/>
          </a:xfrm>
          <a:prstGeom prst="line">
            <a:avLst/>
          </a:prstGeom>
          <a:noFill/>
          <a:ln w="6350">
            <a:solidFill>
              <a:srgbClr val="CE9C4B">
                <a:alpha val="98038"/>
              </a:srgbClr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直接连接符 51"/>
          <p:cNvCxnSpPr>
            <a:cxnSpLocks noChangeShapeType="1"/>
          </p:cNvCxnSpPr>
          <p:nvPr/>
        </p:nvCxnSpPr>
        <p:spPr bwMode="auto">
          <a:xfrm flipV="1">
            <a:off x="7988300" y="1974850"/>
            <a:ext cx="0" cy="1109980"/>
          </a:xfrm>
          <a:prstGeom prst="line">
            <a:avLst/>
          </a:prstGeom>
          <a:noFill/>
          <a:ln w="6350">
            <a:solidFill>
              <a:srgbClr val="CA7D30">
                <a:alpha val="98038"/>
              </a:srgbClr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文本框 51"/>
          <p:cNvSpPr txBox="1"/>
          <p:nvPr/>
        </p:nvSpPr>
        <p:spPr>
          <a:xfrm>
            <a:off x="2239010" y="2090420"/>
            <a:ext cx="272161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239010" y="1758315"/>
            <a:ext cx="20637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点击</a:t>
            </a:r>
            <a:r>
              <a: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添加标题</a:t>
            </a:r>
            <a:endParaRPr lang="zh-CN" sz="2000" b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汉仪中简黑简" panose="00020600040101010101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123180" y="2103120"/>
            <a:ext cx="267970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123180" y="1771015"/>
            <a:ext cx="20637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点击</a:t>
            </a:r>
            <a:r>
              <a: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添加标题</a:t>
            </a:r>
            <a:endParaRPr lang="zh-CN" sz="2000" b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汉仪中简黑简" panose="00020600040101010101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107680" y="2090420"/>
            <a:ext cx="263779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107680" y="1758315"/>
            <a:ext cx="20637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点击</a:t>
            </a:r>
            <a:r>
              <a: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添加标题</a:t>
            </a:r>
            <a:endParaRPr lang="zh-CN" sz="2000" b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汉仪中简黑简" panose="00020600040101010101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639560" y="4973955"/>
            <a:ext cx="20637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点击</a:t>
            </a:r>
            <a:r>
              <a: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添加标题</a:t>
            </a:r>
            <a:endParaRPr lang="zh-CN" sz="2000" b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汉仪中简黑简" panose="00020600040101010101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805555" y="5036820"/>
            <a:ext cx="20637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点击</a:t>
            </a:r>
            <a:r>
              <a: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添加标题</a:t>
            </a:r>
            <a:endParaRPr lang="zh-CN" sz="2000" b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汉仪中简黑简" panose="00020600040101010101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10940" y="5382895"/>
            <a:ext cx="267970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597650" y="5382895"/>
            <a:ext cx="272161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</p:spTree>
    <p:custDataLst>
      <p:tags r:id="rId2"/>
    </p:custDataLst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677920" y="1927225"/>
            <a:ext cx="4836160" cy="2963545"/>
            <a:chOff x="5792" y="2972"/>
            <a:chExt cx="7616" cy="4667"/>
          </a:xfrm>
        </p:grpSpPr>
        <p:grpSp>
          <p:nvGrpSpPr>
            <p:cNvPr id="2" name="组合 1"/>
            <p:cNvGrpSpPr/>
            <p:nvPr/>
          </p:nvGrpSpPr>
          <p:grpSpPr>
            <a:xfrm>
              <a:off x="5792" y="5437"/>
              <a:ext cx="7616" cy="2203"/>
              <a:chOff x="7489" y="4224"/>
              <a:chExt cx="7616" cy="2203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7610" y="5799"/>
                <a:ext cx="7375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>
                    <a:solidFill>
                      <a:srgbClr val="57391D"/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</a:rPr>
                  <a:t>Overall idea of the activity</a:t>
                </a:r>
                <a:endParaRPr lang="zh-CN" altLang="en-US" sz="20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7489" y="4224"/>
                <a:ext cx="7616" cy="1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6000" b="1">
                    <a:solidFill>
                      <a:srgbClr val="A5782B"/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</a:rPr>
                  <a:t>活动经费预算</a:t>
                </a:r>
                <a:endParaRPr lang="zh-CN" altLang="en-US" sz="6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endParaRPr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8635" y="2972"/>
              <a:ext cx="1957" cy="1869"/>
            </a:xfrm>
            <a:prstGeom prst="ellipse">
              <a:avLst/>
            </a:prstGeom>
            <a:solidFill>
              <a:srgbClr val="CA7D30"/>
            </a:solidFill>
            <a:ln>
              <a:noFill/>
            </a:ln>
            <a:effectLst>
              <a:innerShdw blurRad="1143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3600" b="1">
                  <a:solidFill>
                    <a:schemeClr val="bg1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04</a:t>
              </a:r>
              <a:endParaRPr lang="en-US" altLang="zh-CN" sz="3600" b="1">
                <a:solidFill>
                  <a:schemeClr val="bg1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pic>
        <p:nvPicPr>
          <p:cNvPr id="5" name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0" y="2862580"/>
            <a:ext cx="629920" cy="629920"/>
          </a:xfrm>
          <a:prstGeom prst="rect">
            <a:avLst/>
          </a:prstGeom>
        </p:spPr>
      </p:pic>
      <p:pic>
        <p:nvPicPr>
          <p:cNvPr id="11" name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">
            <a:off x="8345170" y="3139440"/>
            <a:ext cx="332740" cy="28194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663950" y="723265"/>
            <a:ext cx="4836160" cy="963295"/>
            <a:chOff x="5792" y="5500"/>
            <a:chExt cx="7616" cy="1517"/>
          </a:xfrm>
        </p:grpSpPr>
        <p:sp>
          <p:nvSpPr>
            <p:cNvPr id="4" name="文本框 3"/>
            <p:cNvSpPr txBox="1"/>
            <p:nvPr/>
          </p:nvSpPr>
          <p:spPr>
            <a:xfrm>
              <a:off x="5913" y="6486"/>
              <a:ext cx="7375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6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Overall idea of the activity</a:t>
              </a:r>
              <a:endParaRPr lang="zh-CN" altLang="en-US" sz="1600">
                <a:solidFill>
                  <a:srgbClr val="57391D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792" y="5500"/>
              <a:ext cx="76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活动经费</a:t>
              </a:r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预算</a:t>
              </a:r>
              <a:endParaRPr lang="zh-CN" altLang="en-US" sz="4000" b="1">
                <a:solidFill>
                  <a:srgbClr val="A5782B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pic>
        <p:nvPicPr>
          <p:cNvPr id="31" name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">
            <a:off x="7646670" y="694055"/>
            <a:ext cx="332740" cy="281940"/>
          </a:xfrm>
          <a:prstGeom prst="rect">
            <a:avLst/>
          </a:prstGeom>
        </p:spPr>
      </p:pic>
      <p:graphicFrame>
        <p:nvGraphicFramePr>
          <p:cNvPr id="7" name="图表 6"/>
          <p:cNvGraphicFramePr/>
          <p:nvPr/>
        </p:nvGraphicFramePr>
        <p:xfrm>
          <a:off x="894080" y="2113280"/>
          <a:ext cx="3961765" cy="4194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74" name="直接连接符 73"/>
          <p:cNvCxnSpPr/>
          <p:nvPr/>
        </p:nvCxnSpPr>
        <p:spPr>
          <a:xfrm>
            <a:off x="5383530" y="2886075"/>
            <a:ext cx="0" cy="2602230"/>
          </a:xfrm>
          <a:prstGeom prst="line">
            <a:avLst/>
          </a:prstGeom>
          <a:solidFill>
            <a:srgbClr val="CA7D30"/>
          </a:solidFill>
          <a:ln w="19050" cap="rnd">
            <a:solidFill>
              <a:srgbClr val="CA7D3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amille"/>
          <p:cNvSpPr/>
          <p:nvPr/>
        </p:nvSpPr>
        <p:spPr>
          <a:xfrm>
            <a:off x="5284470" y="2666365"/>
            <a:ext cx="196850" cy="196850"/>
          </a:xfrm>
          <a:prstGeom prst="ellipse">
            <a:avLst/>
          </a:prstGeom>
          <a:solidFill>
            <a:srgbClr val="CA7D30"/>
          </a:solidFill>
          <a:ln w="3175">
            <a:solidFill>
              <a:srgbClr val="CA7D30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p>
            <a:pPr algn="ctr" defTabSz="914400" fontAlgn="auto">
              <a:lnSpc>
                <a:spcPct val="120000"/>
              </a:lnSpc>
            </a:pPr>
            <a:endParaRPr lang="zh-CN" altLang="en-US" sz="2000" i="1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cxnSp>
        <p:nvCxnSpPr>
          <p:cNvPr id="78" name="直接连接符 77"/>
          <p:cNvCxnSpPr>
            <a:stCxn id="75" idx="6"/>
          </p:cNvCxnSpPr>
          <p:nvPr/>
        </p:nvCxnSpPr>
        <p:spPr>
          <a:xfrm flipV="1">
            <a:off x="5481320" y="2778125"/>
            <a:ext cx="409575" cy="0"/>
          </a:xfrm>
          <a:prstGeom prst="line">
            <a:avLst/>
          </a:prstGeom>
          <a:solidFill>
            <a:srgbClr val="CA7D30"/>
          </a:solidFill>
          <a:ln w="19050" cap="rnd">
            <a:solidFill>
              <a:srgbClr val="CA7D30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amille"/>
          <p:cNvSpPr/>
          <p:nvPr/>
        </p:nvSpPr>
        <p:spPr>
          <a:xfrm>
            <a:off x="5284470" y="4065905"/>
            <a:ext cx="196850" cy="196850"/>
          </a:xfrm>
          <a:prstGeom prst="ellipse">
            <a:avLst/>
          </a:prstGeom>
          <a:solidFill>
            <a:srgbClr val="CA7D30"/>
          </a:solidFill>
          <a:ln w="3175">
            <a:solidFill>
              <a:srgbClr val="CA7D30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p>
            <a:pPr algn="ctr" defTabSz="914400" fontAlgn="auto">
              <a:lnSpc>
                <a:spcPct val="120000"/>
              </a:lnSpc>
            </a:pPr>
            <a:endParaRPr lang="zh-CN" altLang="en-US" sz="2000" i="1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5480685" y="4157980"/>
            <a:ext cx="409575" cy="0"/>
          </a:xfrm>
          <a:prstGeom prst="line">
            <a:avLst/>
          </a:prstGeom>
          <a:solidFill>
            <a:srgbClr val="CA7D30"/>
          </a:solidFill>
          <a:ln w="19050" cap="rnd">
            <a:solidFill>
              <a:srgbClr val="CA7D30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amille"/>
          <p:cNvSpPr/>
          <p:nvPr/>
        </p:nvSpPr>
        <p:spPr>
          <a:xfrm>
            <a:off x="5284470" y="5465445"/>
            <a:ext cx="196850" cy="196850"/>
          </a:xfrm>
          <a:prstGeom prst="ellipse">
            <a:avLst/>
          </a:prstGeom>
          <a:solidFill>
            <a:srgbClr val="CA7D30"/>
          </a:solidFill>
          <a:ln w="3175">
            <a:solidFill>
              <a:srgbClr val="CA7D30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25000" lnSpcReduction="20000"/>
          </a:bodyPr>
          <a:p>
            <a:pPr algn="ctr" defTabSz="914400" fontAlgn="auto">
              <a:lnSpc>
                <a:spcPct val="120000"/>
              </a:lnSpc>
            </a:pPr>
            <a:endParaRPr lang="zh-CN" altLang="en-US" sz="2000" i="1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cxnSp>
        <p:nvCxnSpPr>
          <p:cNvPr id="81" name="直接连接符 80"/>
          <p:cNvCxnSpPr/>
          <p:nvPr/>
        </p:nvCxnSpPr>
        <p:spPr>
          <a:xfrm flipV="1">
            <a:off x="5486400" y="5549900"/>
            <a:ext cx="409575" cy="0"/>
          </a:xfrm>
          <a:prstGeom prst="line">
            <a:avLst/>
          </a:prstGeom>
          <a:solidFill>
            <a:srgbClr val="CA7D30"/>
          </a:solidFill>
          <a:ln w="19050" cap="rnd">
            <a:solidFill>
              <a:srgbClr val="CA7D30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5984240" y="2348230"/>
            <a:ext cx="868680" cy="868680"/>
          </a:xfrm>
          <a:prstGeom prst="ellipse">
            <a:avLst/>
          </a:prstGeom>
          <a:solidFill>
            <a:srgbClr val="CA7D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956935" y="3758565"/>
            <a:ext cx="868680" cy="868680"/>
          </a:xfrm>
          <a:prstGeom prst="ellipse">
            <a:avLst/>
          </a:prstGeom>
          <a:solidFill>
            <a:srgbClr val="CA7D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956935" y="5182870"/>
            <a:ext cx="868680" cy="868680"/>
          </a:xfrm>
          <a:prstGeom prst="ellipse">
            <a:avLst/>
          </a:prstGeom>
          <a:solidFill>
            <a:srgbClr val="CA7D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36" name="Camille5"/>
          <p:cNvSpPr>
            <a:spLocks noEditPoints="1"/>
          </p:cNvSpPr>
          <p:nvPr/>
        </p:nvSpPr>
        <p:spPr bwMode="auto">
          <a:xfrm>
            <a:off x="6162675" y="5396230"/>
            <a:ext cx="495935" cy="447040"/>
          </a:xfrm>
          <a:custGeom>
            <a:avLst/>
            <a:gdLst>
              <a:gd name="T0" fmla="*/ 83 w 123"/>
              <a:gd name="T1" fmla="*/ 35 h 107"/>
              <a:gd name="T2" fmla="*/ 41 w 123"/>
              <a:gd name="T3" fmla="*/ 50 h 107"/>
              <a:gd name="T4" fmla="*/ 33 w 123"/>
              <a:gd name="T5" fmla="*/ 50 h 107"/>
              <a:gd name="T6" fmla="*/ 49 w 123"/>
              <a:gd name="T7" fmla="*/ 73 h 107"/>
              <a:gd name="T8" fmla="*/ 52 w 123"/>
              <a:gd name="T9" fmla="*/ 75 h 107"/>
              <a:gd name="T10" fmla="*/ 55 w 123"/>
              <a:gd name="T11" fmla="*/ 76 h 107"/>
              <a:gd name="T12" fmla="*/ 59 w 123"/>
              <a:gd name="T13" fmla="*/ 74 h 107"/>
              <a:gd name="T14" fmla="*/ 91 w 123"/>
              <a:gd name="T15" fmla="*/ 43 h 107"/>
              <a:gd name="T16" fmla="*/ 87 w 123"/>
              <a:gd name="T17" fmla="*/ 33 h 107"/>
              <a:gd name="T18" fmla="*/ 7 w 123"/>
              <a:gd name="T19" fmla="*/ 94 h 107"/>
              <a:gd name="T20" fmla="*/ 17 w 123"/>
              <a:gd name="T21" fmla="*/ 101 h 107"/>
              <a:gd name="T22" fmla="*/ 106 w 123"/>
              <a:gd name="T23" fmla="*/ 101 h 107"/>
              <a:gd name="T24" fmla="*/ 116 w 123"/>
              <a:gd name="T25" fmla="*/ 94 h 107"/>
              <a:gd name="T26" fmla="*/ 106 w 123"/>
              <a:gd name="T27" fmla="*/ 101 h 107"/>
              <a:gd name="T28" fmla="*/ 7 w 123"/>
              <a:gd name="T29" fmla="*/ 77 h 107"/>
              <a:gd name="T30" fmla="*/ 17 w 123"/>
              <a:gd name="T31" fmla="*/ 84 h 107"/>
              <a:gd name="T32" fmla="*/ 106 w 123"/>
              <a:gd name="T33" fmla="*/ 84 h 107"/>
              <a:gd name="T34" fmla="*/ 116 w 123"/>
              <a:gd name="T35" fmla="*/ 77 h 107"/>
              <a:gd name="T36" fmla="*/ 106 w 123"/>
              <a:gd name="T37" fmla="*/ 84 h 107"/>
              <a:gd name="T38" fmla="*/ 7 w 123"/>
              <a:gd name="T39" fmla="*/ 59 h 107"/>
              <a:gd name="T40" fmla="*/ 17 w 123"/>
              <a:gd name="T41" fmla="*/ 67 h 107"/>
              <a:gd name="T42" fmla="*/ 106 w 123"/>
              <a:gd name="T43" fmla="*/ 67 h 107"/>
              <a:gd name="T44" fmla="*/ 116 w 123"/>
              <a:gd name="T45" fmla="*/ 59 h 107"/>
              <a:gd name="T46" fmla="*/ 106 w 123"/>
              <a:gd name="T47" fmla="*/ 67 h 107"/>
              <a:gd name="T48" fmla="*/ 7 w 123"/>
              <a:gd name="T49" fmla="*/ 42 h 107"/>
              <a:gd name="T50" fmla="*/ 17 w 123"/>
              <a:gd name="T51" fmla="*/ 50 h 107"/>
              <a:gd name="T52" fmla="*/ 106 w 123"/>
              <a:gd name="T53" fmla="*/ 50 h 107"/>
              <a:gd name="T54" fmla="*/ 116 w 123"/>
              <a:gd name="T55" fmla="*/ 42 h 107"/>
              <a:gd name="T56" fmla="*/ 106 w 123"/>
              <a:gd name="T57" fmla="*/ 50 h 107"/>
              <a:gd name="T58" fmla="*/ 7 w 123"/>
              <a:gd name="T59" fmla="*/ 25 h 107"/>
              <a:gd name="T60" fmla="*/ 17 w 123"/>
              <a:gd name="T61" fmla="*/ 32 h 107"/>
              <a:gd name="T62" fmla="*/ 106 w 123"/>
              <a:gd name="T63" fmla="*/ 32 h 107"/>
              <a:gd name="T64" fmla="*/ 116 w 123"/>
              <a:gd name="T65" fmla="*/ 25 h 107"/>
              <a:gd name="T66" fmla="*/ 106 w 123"/>
              <a:gd name="T67" fmla="*/ 32 h 107"/>
              <a:gd name="T68" fmla="*/ 24 w 123"/>
              <a:gd name="T69" fmla="*/ 78 h 107"/>
              <a:gd name="T70" fmla="*/ 29 w 123"/>
              <a:gd name="T71" fmla="*/ 23 h 107"/>
              <a:gd name="T72" fmla="*/ 98 w 123"/>
              <a:gd name="T73" fmla="*/ 28 h 107"/>
              <a:gd name="T74" fmla="*/ 93 w 123"/>
              <a:gd name="T75" fmla="*/ 83 h 107"/>
              <a:gd name="T76" fmla="*/ 7 w 123"/>
              <a:gd name="T77" fmla="*/ 15 h 107"/>
              <a:gd name="T78" fmla="*/ 17 w 123"/>
              <a:gd name="T79" fmla="*/ 8 h 107"/>
              <a:gd name="T80" fmla="*/ 7 w 123"/>
              <a:gd name="T81" fmla="*/ 15 h 107"/>
              <a:gd name="T82" fmla="*/ 106 w 123"/>
              <a:gd name="T83" fmla="*/ 8 h 107"/>
              <a:gd name="T84" fmla="*/ 116 w 123"/>
              <a:gd name="T85" fmla="*/ 15 h 107"/>
              <a:gd name="T86" fmla="*/ 122 w 123"/>
              <a:gd name="T87" fmla="*/ 0 h 107"/>
              <a:gd name="T88" fmla="*/ 98 w 123"/>
              <a:gd name="T89" fmla="*/ 1 h 107"/>
              <a:gd name="T90" fmla="*/ 93 w 123"/>
              <a:gd name="T91" fmla="*/ 14 h 107"/>
              <a:gd name="T92" fmla="*/ 24 w 123"/>
              <a:gd name="T93" fmla="*/ 9 h 107"/>
              <a:gd name="T94" fmla="*/ 23 w 123"/>
              <a:gd name="T95" fmla="*/ 0 h 107"/>
              <a:gd name="T96" fmla="*/ 0 w 123"/>
              <a:gd name="T97" fmla="*/ 1 h 107"/>
              <a:gd name="T98" fmla="*/ 1 w 123"/>
              <a:gd name="T99" fmla="*/ 107 h 107"/>
              <a:gd name="T100" fmla="*/ 24 w 123"/>
              <a:gd name="T101" fmla="*/ 105 h 107"/>
              <a:gd name="T102" fmla="*/ 29 w 123"/>
              <a:gd name="T103" fmla="*/ 92 h 107"/>
              <a:gd name="T104" fmla="*/ 98 w 123"/>
              <a:gd name="T105" fmla="*/ 97 h 107"/>
              <a:gd name="T106" fmla="*/ 99 w 123"/>
              <a:gd name="T107" fmla="*/ 107 h 107"/>
              <a:gd name="T108" fmla="*/ 123 w 123"/>
              <a:gd name="T109" fmla="*/ 105 h 107"/>
              <a:gd name="T110" fmla="*/ 122 w 123"/>
              <a:gd name="T111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3" h="107">
                <a:moveTo>
                  <a:pt x="87" y="33"/>
                </a:moveTo>
                <a:cubicBezTo>
                  <a:pt x="86" y="33"/>
                  <a:pt x="84" y="34"/>
                  <a:pt x="83" y="35"/>
                </a:cubicBezTo>
                <a:cubicBezTo>
                  <a:pt x="55" y="62"/>
                  <a:pt x="55" y="62"/>
                  <a:pt x="55" y="62"/>
                </a:cubicBezTo>
                <a:cubicBezTo>
                  <a:pt x="41" y="50"/>
                  <a:pt x="41" y="50"/>
                  <a:pt x="41" y="50"/>
                </a:cubicBezTo>
                <a:cubicBezTo>
                  <a:pt x="40" y="49"/>
                  <a:pt x="38" y="48"/>
                  <a:pt x="37" y="48"/>
                </a:cubicBezTo>
                <a:cubicBezTo>
                  <a:pt x="36" y="48"/>
                  <a:pt x="34" y="49"/>
                  <a:pt x="33" y="50"/>
                </a:cubicBezTo>
                <a:cubicBezTo>
                  <a:pt x="31" y="52"/>
                  <a:pt x="31" y="56"/>
                  <a:pt x="33" y="58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73"/>
                  <a:pt x="50" y="74"/>
                  <a:pt x="50" y="74"/>
                </a:cubicBezTo>
                <a:cubicBezTo>
                  <a:pt x="51" y="75"/>
                  <a:pt x="51" y="75"/>
                  <a:pt x="52" y="75"/>
                </a:cubicBezTo>
                <a:cubicBezTo>
                  <a:pt x="53" y="76"/>
                  <a:pt x="54" y="76"/>
                  <a:pt x="55" y="76"/>
                </a:cubicBezTo>
                <a:cubicBezTo>
                  <a:pt x="55" y="76"/>
                  <a:pt x="55" y="76"/>
                  <a:pt x="55" y="76"/>
                </a:cubicBezTo>
                <a:cubicBezTo>
                  <a:pt x="56" y="76"/>
                  <a:pt x="57" y="75"/>
                  <a:pt x="57" y="75"/>
                </a:cubicBezTo>
                <a:cubicBezTo>
                  <a:pt x="58" y="75"/>
                  <a:pt x="59" y="74"/>
                  <a:pt x="59" y="74"/>
                </a:cubicBezTo>
                <a:cubicBezTo>
                  <a:pt x="60" y="74"/>
                  <a:pt x="60" y="73"/>
                  <a:pt x="60" y="73"/>
                </a:cubicBezTo>
                <a:cubicBezTo>
                  <a:pt x="91" y="43"/>
                  <a:pt x="91" y="43"/>
                  <a:pt x="91" y="43"/>
                </a:cubicBezTo>
                <a:cubicBezTo>
                  <a:pt x="93" y="41"/>
                  <a:pt x="93" y="38"/>
                  <a:pt x="91" y="35"/>
                </a:cubicBezTo>
                <a:cubicBezTo>
                  <a:pt x="90" y="34"/>
                  <a:pt x="89" y="33"/>
                  <a:pt x="87" y="33"/>
                </a:cubicBezTo>
                <a:moveTo>
                  <a:pt x="7" y="101"/>
                </a:moveTo>
                <a:cubicBezTo>
                  <a:pt x="7" y="94"/>
                  <a:pt x="7" y="94"/>
                  <a:pt x="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7" y="101"/>
                  <a:pt x="7" y="101"/>
                  <a:pt x="7" y="101"/>
                </a:cubicBezTo>
                <a:moveTo>
                  <a:pt x="106" y="101"/>
                </a:moveTo>
                <a:cubicBezTo>
                  <a:pt x="106" y="94"/>
                  <a:pt x="106" y="94"/>
                  <a:pt x="106" y="94"/>
                </a:cubicBezTo>
                <a:cubicBezTo>
                  <a:pt x="116" y="94"/>
                  <a:pt x="116" y="94"/>
                  <a:pt x="116" y="94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06" y="101"/>
                  <a:pt x="106" y="101"/>
                  <a:pt x="106" y="101"/>
                </a:cubicBezTo>
                <a:moveTo>
                  <a:pt x="7" y="84"/>
                </a:moveTo>
                <a:cubicBezTo>
                  <a:pt x="7" y="77"/>
                  <a:pt x="7" y="77"/>
                  <a:pt x="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17" y="84"/>
                  <a:pt x="17" y="84"/>
                  <a:pt x="17" y="84"/>
                </a:cubicBezTo>
                <a:cubicBezTo>
                  <a:pt x="7" y="84"/>
                  <a:pt x="7" y="84"/>
                  <a:pt x="7" y="84"/>
                </a:cubicBezTo>
                <a:moveTo>
                  <a:pt x="106" y="84"/>
                </a:moveTo>
                <a:cubicBezTo>
                  <a:pt x="106" y="77"/>
                  <a:pt x="106" y="77"/>
                  <a:pt x="106" y="77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06" y="84"/>
                  <a:pt x="106" y="84"/>
                  <a:pt x="106" y="84"/>
                </a:cubicBezTo>
                <a:moveTo>
                  <a:pt x="7" y="67"/>
                </a:moveTo>
                <a:cubicBezTo>
                  <a:pt x="7" y="59"/>
                  <a:pt x="7" y="59"/>
                  <a:pt x="7" y="59"/>
                </a:cubicBezTo>
                <a:cubicBezTo>
                  <a:pt x="17" y="59"/>
                  <a:pt x="17" y="59"/>
                  <a:pt x="17" y="59"/>
                </a:cubicBezTo>
                <a:cubicBezTo>
                  <a:pt x="17" y="67"/>
                  <a:pt x="17" y="67"/>
                  <a:pt x="17" y="67"/>
                </a:cubicBezTo>
                <a:cubicBezTo>
                  <a:pt x="7" y="67"/>
                  <a:pt x="7" y="67"/>
                  <a:pt x="7" y="67"/>
                </a:cubicBezTo>
                <a:moveTo>
                  <a:pt x="106" y="67"/>
                </a:moveTo>
                <a:cubicBezTo>
                  <a:pt x="106" y="59"/>
                  <a:pt x="106" y="59"/>
                  <a:pt x="106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6" y="67"/>
                  <a:pt x="116" y="67"/>
                  <a:pt x="116" y="67"/>
                </a:cubicBezTo>
                <a:cubicBezTo>
                  <a:pt x="106" y="67"/>
                  <a:pt x="106" y="67"/>
                  <a:pt x="106" y="67"/>
                </a:cubicBezTo>
                <a:moveTo>
                  <a:pt x="7" y="50"/>
                </a:moveTo>
                <a:cubicBezTo>
                  <a:pt x="7" y="42"/>
                  <a:pt x="7" y="42"/>
                  <a:pt x="7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50"/>
                  <a:pt x="17" y="50"/>
                  <a:pt x="17" y="50"/>
                </a:cubicBezTo>
                <a:cubicBezTo>
                  <a:pt x="7" y="50"/>
                  <a:pt x="7" y="50"/>
                  <a:pt x="7" y="50"/>
                </a:cubicBezTo>
                <a:moveTo>
                  <a:pt x="106" y="50"/>
                </a:moveTo>
                <a:cubicBezTo>
                  <a:pt x="106" y="42"/>
                  <a:pt x="106" y="42"/>
                  <a:pt x="10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50"/>
                  <a:pt x="116" y="50"/>
                  <a:pt x="116" y="50"/>
                </a:cubicBezTo>
                <a:cubicBezTo>
                  <a:pt x="106" y="50"/>
                  <a:pt x="106" y="50"/>
                  <a:pt x="106" y="50"/>
                </a:cubicBezTo>
                <a:moveTo>
                  <a:pt x="7" y="32"/>
                </a:moveTo>
                <a:cubicBezTo>
                  <a:pt x="7" y="25"/>
                  <a:pt x="7" y="25"/>
                  <a:pt x="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32"/>
                  <a:pt x="17" y="32"/>
                  <a:pt x="17" y="32"/>
                </a:cubicBezTo>
                <a:cubicBezTo>
                  <a:pt x="7" y="32"/>
                  <a:pt x="7" y="32"/>
                  <a:pt x="7" y="32"/>
                </a:cubicBezTo>
                <a:moveTo>
                  <a:pt x="106" y="32"/>
                </a:moveTo>
                <a:cubicBezTo>
                  <a:pt x="106" y="25"/>
                  <a:pt x="106" y="25"/>
                  <a:pt x="106" y="25"/>
                </a:cubicBezTo>
                <a:cubicBezTo>
                  <a:pt x="116" y="25"/>
                  <a:pt x="116" y="25"/>
                  <a:pt x="116" y="25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06" y="32"/>
                  <a:pt x="106" y="32"/>
                  <a:pt x="106" y="32"/>
                </a:cubicBezTo>
                <a:moveTo>
                  <a:pt x="29" y="83"/>
                </a:moveTo>
                <a:cubicBezTo>
                  <a:pt x="27" y="83"/>
                  <a:pt x="24" y="81"/>
                  <a:pt x="24" y="7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5"/>
                  <a:pt x="27" y="23"/>
                  <a:pt x="29" y="23"/>
                </a:cubicBezTo>
                <a:cubicBezTo>
                  <a:pt x="93" y="23"/>
                  <a:pt x="93" y="23"/>
                  <a:pt x="93" y="23"/>
                </a:cubicBezTo>
                <a:cubicBezTo>
                  <a:pt x="96" y="23"/>
                  <a:pt x="98" y="25"/>
                  <a:pt x="98" y="28"/>
                </a:cubicBezTo>
                <a:cubicBezTo>
                  <a:pt x="98" y="78"/>
                  <a:pt x="98" y="78"/>
                  <a:pt x="98" y="78"/>
                </a:cubicBezTo>
                <a:cubicBezTo>
                  <a:pt x="98" y="81"/>
                  <a:pt x="96" y="83"/>
                  <a:pt x="93" y="83"/>
                </a:cubicBezTo>
                <a:cubicBezTo>
                  <a:pt x="29" y="83"/>
                  <a:pt x="29" y="83"/>
                  <a:pt x="29" y="83"/>
                </a:cubicBezTo>
                <a:moveTo>
                  <a:pt x="7" y="15"/>
                </a:moveTo>
                <a:cubicBezTo>
                  <a:pt x="7" y="8"/>
                  <a:pt x="7" y="8"/>
                  <a:pt x="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7" y="15"/>
                  <a:pt x="17" y="15"/>
                </a:cubicBezTo>
                <a:cubicBezTo>
                  <a:pt x="7" y="15"/>
                  <a:pt x="7" y="15"/>
                  <a:pt x="7" y="15"/>
                </a:cubicBezTo>
                <a:moveTo>
                  <a:pt x="106" y="15"/>
                </a:moveTo>
                <a:cubicBezTo>
                  <a:pt x="106" y="8"/>
                  <a:pt x="106" y="8"/>
                  <a:pt x="10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06" y="15"/>
                  <a:pt x="106" y="15"/>
                  <a:pt x="106" y="15"/>
                </a:cubicBezTo>
                <a:moveTo>
                  <a:pt x="122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8" y="1"/>
                  <a:pt x="98" y="1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11"/>
                  <a:pt x="96" y="14"/>
                  <a:pt x="93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4"/>
                  <a:pt x="24" y="11"/>
                  <a:pt x="24" y="9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0"/>
                  <a:pt x="23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06"/>
                  <a:pt x="1" y="107"/>
                  <a:pt x="1" y="107"/>
                </a:cubicBezTo>
                <a:cubicBezTo>
                  <a:pt x="23" y="107"/>
                  <a:pt x="23" y="107"/>
                  <a:pt x="23" y="107"/>
                </a:cubicBezTo>
                <a:cubicBezTo>
                  <a:pt x="24" y="107"/>
                  <a:pt x="24" y="106"/>
                  <a:pt x="24" y="105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5"/>
                  <a:pt x="27" y="92"/>
                  <a:pt x="29" y="92"/>
                </a:cubicBezTo>
                <a:cubicBezTo>
                  <a:pt x="93" y="92"/>
                  <a:pt x="93" y="92"/>
                  <a:pt x="93" y="92"/>
                </a:cubicBezTo>
                <a:cubicBezTo>
                  <a:pt x="96" y="92"/>
                  <a:pt x="98" y="95"/>
                  <a:pt x="98" y="97"/>
                </a:cubicBezTo>
                <a:cubicBezTo>
                  <a:pt x="98" y="105"/>
                  <a:pt x="98" y="105"/>
                  <a:pt x="98" y="105"/>
                </a:cubicBezTo>
                <a:cubicBezTo>
                  <a:pt x="98" y="106"/>
                  <a:pt x="99" y="107"/>
                  <a:pt x="99" y="107"/>
                </a:cubicBezTo>
                <a:cubicBezTo>
                  <a:pt x="122" y="107"/>
                  <a:pt x="122" y="107"/>
                  <a:pt x="122" y="107"/>
                </a:cubicBezTo>
                <a:cubicBezTo>
                  <a:pt x="123" y="107"/>
                  <a:pt x="123" y="106"/>
                  <a:pt x="123" y="105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0"/>
                  <a:pt x="12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7" name="Camille13"/>
          <p:cNvSpPr>
            <a:spLocks noEditPoints="1"/>
          </p:cNvSpPr>
          <p:nvPr/>
        </p:nvSpPr>
        <p:spPr bwMode="auto">
          <a:xfrm>
            <a:off x="6103620" y="3934460"/>
            <a:ext cx="584200" cy="516890"/>
          </a:xfrm>
          <a:custGeom>
            <a:avLst/>
            <a:gdLst>
              <a:gd name="T0" fmla="*/ 106 w 107"/>
              <a:gd name="T1" fmla="*/ 53 h 95"/>
              <a:gd name="T2" fmla="*/ 67 w 107"/>
              <a:gd name="T3" fmla="*/ 55 h 95"/>
              <a:gd name="T4" fmla="*/ 84 w 107"/>
              <a:gd name="T5" fmla="*/ 91 h 95"/>
              <a:gd name="T6" fmla="*/ 84 w 107"/>
              <a:gd name="T7" fmla="*/ 92 h 95"/>
              <a:gd name="T8" fmla="*/ 85 w 107"/>
              <a:gd name="T9" fmla="*/ 91 h 95"/>
              <a:gd name="T10" fmla="*/ 105 w 107"/>
              <a:gd name="T11" fmla="*/ 56 h 95"/>
              <a:gd name="T12" fmla="*/ 106 w 107"/>
              <a:gd name="T13" fmla="*/ 53 h 95"/>
              <a:gd name="T14" fmla="*/ 44 w 107"/>
              <a:gd name="T15" fmla="*/ 46 h 95"/>
              <a:gd name="T16" fmla="*/ 4 w 107"/>
              <a:gd name="T17" fmla="*/ 49 h 95"/>
              <a:gd name="T18" fmla="*/ 1 w 107"/>
              <a:gd name="T19" fmla="*/ 49 h 95"/>
              <a:gd name="T20" fmla="*/ 0 w 107"/>
              <a:gd name="T21" fmla="*/ 50 h 95"/>
              <a:gd name="T22" fmla="*/ 0 w 107"/>
              <a:gd name="T23" fmla="*/ 51 h 95"/>
              <a:gd name="T24" fmla="*/ 78 w 107"/>
              <a:gd name="T25" fmla="*/ 95 h 95"/>
              <a:gd name="T26" fmla="*/ 79 w 107"/>
              <a:gd name="T27" fmla="*/ 95 h 95"/>
              <a:gd name="T28" fmla="*/ 79 w 107"/>
              <a:gd name="T29" fmla="*/ 94 h 95"/>
              <a:gd name="T30" fmla="*/ 78 w 107"/>
              <a:gd name="T31" fmla="*/ 92 h 95"/>
              <a:gd name="T32" fmla="*/ 60 w 107"/>
              <a:gd name="T33" fmla="*/ 56 h 95"/>
              <a:gd name="T34" fmla="*/ 53 w 107"/>
              <a:gd name="T35" fmla="*/ 56 h 95"/>
              <a:gd name="T36" fmla="*/ 52 w 107"/>
              <a:gd name="T37" fmla="*/ 56 h 95"/>
              <a:gd name="T38" fmla="*/ 49 w 107"/>
              <a:gd name="T39" fmla="*/ 56 h 95"/>
              <a:gd name="T40" fmla="*/ 47 w 107"/>
              <a:gd name="T41" fmla="*/ 53 h 95"/>
              <a:gd name="T42" fmla="*/ 44 w 107"/>
              <a:gd name="T43" fmla="*/ 46 h 95"/>
              <a:gd name="T44" fmla="*/ 24 w 107"/>
              <a:gd name="T45" fmla="*/ 5 h 95"/>
              <a:gd name="T46" fmla="*/ 21 w 107"/>
              <a:gd name="T47" fmla="*/ 7 h 95"/>
              <a:gd name="T48" fmla="*/ 1 w 107"/>
              <a:gd name="T49" fmla="*/ 42 h 95"/>
              <a:gd name="T50" fmla="*/ 1 w 107"/>
              <a:gd name="T51" fmla="*/ 43 h 95"/>
              <a:gd name="T52" fmla="*/ 1 w 107"/>
              <a:gd name="T53" fmla="*/ 43 h 95"/>
              <a:gd name="T54" fmla="*/ 41 w 107"/>
              <a:gd name="T55" fmla="*/ 41 h 95"/>
              <a:gd name="T56" fmla="*/ 24 w 107"/>
              <a:gd name="T57" fmla="*/ 5 h 95"/>
              <a:gd name="T58" fmla="*/ 29 w 107"/>
              <a:gd name="T59" fmla="*/ 0 h 95"/>
              <a:gd name="T60" fmla="*/ 29 w 107"/>
              <a:gd name="T61" fmla="*/ 1 h 95"/>
              <a:gd name="T62" fmla="*/ 28 w 107"/>
              <a:gd name="T63" fmla="*/ 2 h 95"/>
              <a:gd name="T64" fmla="*/ 32 w 107"/>
              <a:gd name="T65" fmla="*/ 8 h 95"/>
              <a:gd name="T66" fmla="*/ 47 w 107"/>
              <a:gd name="T67" fmla="*/ 40 h 95"/>
              <a:gd name="T68" fmla="*/ 50 w 107"/>
              <a:gd name="T69" fmla="*/ 46 h 95"/>
              <a:gd name="T70" fmla="*/ 52 w 107"/>
              <a:gd name="T71" fmla="*/ 50 h 95"/>
              <a:gd name="T72" fmla="*/ 52 w 107"/>
              <a:gd name="T73" fmla="*/ 50 h 95"/>
              <a:gd name="T74" fmla="*/ 53 w 107"/>
              <a:gd name="T75" fmla="*/ 50 h 95"/>
              <a:gd name="T76" fmla="*/ 57 w 107"/>
              <a:gd name="T77" fmla="*/ 50 h 95"/>
              <a:gd name="T78" fmla="*/ 64 w 107"/>
              <a:gd name="T79" fmla="*/ 50 h 95"/>
              <a:gd name="T80" fmla="*/ 99 w 107"/>
              <a:gd name="T81" fmla="*/ 47 h 95"/>
              <a:gd name="T82" fmla="*/ 107 w 107"/>
              <a:gd name="T83" fmla="*/ 47 h 95"/>
              <a:gd name="T84" fmla="*/ 107 w 107"/>
              <a:gd name="T85" fmla="*/ 46 h 95"/>
              <a:gd name="T86" fmla="*/ 107 w 107"/>
              <a:gd name="T87" fmla="*/ 45 h 95"/>
              <a:gd name="T88" fmla="*/ 29 w 107"/>
              <a:gd name="T8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7" h="95">
                <a:moveTo>
                  <a:pt x="106" y="53"/>
                </a:moveTo>
                <a:cubicBezTo>
                  <a:pt x="67" y="55"/>
                  <a:pt x="67" y="55"/>
                  <a:pt x="67" y="55"/>
                </a:cubicBezTo>
                <a:cubicBezTo>
                  <a:pt x="84" y="91"/>
                  <a:pt x="84" y="91"/>
                  <a:pt x="84" y="91"/>
                </a:cubicBezTo>
                <a:cubicBezTo>
                  <a:pt x="84" y="92"/>
                  <a:pt x="84" y="92"/>
                  <a:pt x="84" y="92"/>
                </a:cubicBezTo>
                <a:cubicBezTo>
                  <a:pt x="85" y="91"/>
                  <a:pt x="85" y="91"/>
                  <a:pt x="85" y="91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06" y="55"/>
                  <a:pt x="106" y="54"/>
                  <a:pt x="106" y="53"/>
                </a:cubicBezTo>
                <a:moveTo>
                  <a:pt x="44" y="46"/>
                </a:moveTo>
                <a:cubicBezTo>
                  <a:pt x="4" y="49"/>
                  <a:pt x="4" y="49"/>
                  <a:pt x="4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1"/>
                  <a:pt x="0" y="51"/>
                  <a:pt x="0" y="51"/>
                </a:cubicBezTo>
                <a:cubicBezTo>
                  <a:pt x="78" y="95"/>
                  <a:pt x="78" y="95"/>
                  <a:pt x="78" y="95"/>
                </a:cubicBezTo>
                <a:cubicBezTo>
                  <a:pt x="79" y="95"/>
                  <a:pt x="79" y="95"/>
                  <a:pt x="79" y="95"/>
                </a:cubicBezTo>
                <a:cubicBezTo>
                  <a:pt x="79" y="94"/>
                  <a:pt x="79" y="94"/>
                  <a:pt x="79" y="94"/>
                </a:cubicBezTo>
                <a:cubicBezTo>
                  <a:pt x="78" y="92"/>
                  <a:pt x="78" y="92"/>
                  <a:pt x="78" y="92"/>
                </a:cubicBezTo>
                <a:cubicBezTo>
                  <a:pt x="60" y="56"/>
                  <a:pt x="60" y="56"/>
                  <a:pt x="60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2" y="56"/>
                  <a:pt x="52" y="56"/>
                </a:cubicBezTo>
                <a:cubicBezTo>
                  <a:pt x="51" y="56"/>
                  <a:pt x="50" y="56"/>
                  <a:pt x="49" y="56"/>
                </a:cubicBezTo>
                <a:cubicBezTo>
                  <a:pt x="48" y="55"/>
                  <a:pt x="48" y="54"/>
                  <a:pt x="47" y="53"/>
                </a:cubicBezTo>
                <a:cubicBezTo>
                  <a:pt x="44" y="46"/>
                  <a:pt x="44" y="46"/>
                  <a:pt x="44" y="46"/>
                </a:cubicBezTo>
                <a:moveTo>
                  <a:pt x="24" y="5"/>
                </a:moveTo>
                <a:cubicBezTo>
                  <a:pt x="23" y="6"/>
                  <a:pt x="22" y="6"/>
                  <a:pt x="21" y="7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3"/>
                  <a:pt x="1" y="43"/>
                  <a:pt x="1" y="43"/>
                </a:cubicBezTo>
                <a:cubicBezTo>
                  <a:pt x="1" y="43"/>
                  <a:pt x="1" y="43"/>
                  <a:pt x="1" y="43"/>
                </a:cubicBezTo>
                <a:cubicBezTo>
                  <a:pt x="41" y="41"/>
                  <a:pt x="41" y="41"/>
                  <a:pt x="41" y="41"/>
                </a:cubicBezTo>
                <a:cubicBezTo>
                  <a:pt x="24" y="5"/>
                  <a:pt x="24" y="5"/>
                  <a:pt x="24" y="5"/>
                </a:cubicBezTo>
                <a:moveTo>
                  <a:pt x="29" y="0"/>
                </a:moveTo>
                <a:cubicBezTo>
                  <a:pt x="29" y="1"/>
                  <a:pt x="29" y="1"/>
                  <a:pt x="29" y="1"/>
                </a:cubicBezTo>
                <a:cubicBezTo>
                  <a:pt x="28" y="2"/>
                  <a:pt x="28" y="2"/>
                  <a:pt x="28" y="2"/>
                </a:cubicBezTo>
                <a:cubicBezTo>
                  <a:pt x="32" y="8"/>
                  <a:pt x="32" y="8"/>
                  <a:pt x="32" y="8"/>
                </a:cubicBezTo>
                <a:cubicBezTo>
                  <a:pt x="47" y="40"/>
                  <a:pt x="47" y="40"/>
                  <a:pt x="47" y="40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64" y="50"/>
                  <a:pt x="64" y="50"/>
                  <a:pt x="64" y="50"/>
                </a:cubicBezTo>
                <a:cubicBezTo>
                  <a:pt x="99" y="47"/>
                  <a:pt x="99" y="47"/>
                  <a:pt x="99" y="47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29" y="0"/>
                  <a:pt x="29" y="0"/>
                  <a:pt x="29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8" name="Camille11"/>
          <p:cNvSpPr>
            <a:spLocks noEditPoints="1"/>
          </p:cNvSpPr>
          <p:nvPr/>
        </p:nvSpPr>
        <p:spPr bwMode="auto">
          <a:xfrm>
            <a:off x="6165850" y="2526665"/>
            <a:ext cx="486410" cy="462915"/>
          </a:xfrm>
          <a:custGeom>
            <a:avLst/>
            <a:gdLst>
              <a:gd name="T0" fmla="*/ 13 w 115"/>
              <a:gd name="T1" fmla="*/ 81 h 88"/>
              <a:gd name="T2" fmla="*/ 12 w 115"/>
              <a:gd name="T3" fmla="*/ 80 h 88"/>
              <a:gd name="T4" fmla="*/ 11 w 115"/>
              <a:gd name="T5" fmla="*/ 78 h 88"/>
              <a:gd name="T6" fmla="*/ 31 w 115"/>
              <a:gd name="T7" fmla="*/ 62 h 88"/>
              <a:gd name="T8" fmla="*/ 32 w 115"/>
              <a:gd name="T9" fmla="*/ 62 h 88"/>
              <a:gd name="T10" fmla="*/ 34 w 115"/>
              <a:gd name="T11" fmla="*/ 64 h 88"/>
              <a:gd name="T12" fmla="*/ 33 w 115"/>
              <a:gd name="T13" fmla="*/ 66 h 88"/>
              <a:gd name="T14" fmla="*/ 14 w 115"/>
              <a:gd name="T15" fmla="*/ 80 h 88"/>
              <a:gd name="T16" fmla="*/ 13 w 115"/>
              <a:gd name="T17" fmla="*/ 81 h 88"/>
              <a:gd name="T18" fmla="*/ 35 w 115"/>
              <a:gd name="T19" fmla="*/ 51 h 88"/>
              <a:gd name="T20" fmla="*/ 34 w 115"/>
              <a:gd name="T21" fmla="*/ 50 h 88"/>
              <a:gd name="T22" fmla="*/ 28 w 115"/>
              <a:gd name="T23" fmla="*/ 38 h 88"/>
              <a:gd name="T24" fmla="*/ 44 w 115"/>
              <a:gd name="T25" fmla="*/ 22 h 88"/>
              <a:gd name="T26" fmla="*/ 45 w 115"/>
              <a:gd name="T27" fmla="*/ 24 h 88"/>
              <a:gd name="T28" fmla="*/ 44 w 115"/>
              <a:gd name="T29" fmla="*/ 26 h 88"/>
              <a:gd name="T30" fmla="*/ 31 w 115"/>
              <a:gd name="T31" fmla="*/ 38 h 88"/>
              <a:gd name="T32" fmla="*/ 36 w 115"/>
              <a:gd name="T33" fmla="*/ 48 h 88"/>
              <a:gd name="T34" fmla="*/ 36 w 115"/>
              <a:gd name="T35" fmla="*/ 50 h 88"/>
              <a:gd name="T36" fmla="*/ 35 w 115"/>
              <a:gd name="T37" fmla="*/ 51 h 88"/>
              <a:gd name="T38" fmla="*/ 44 w 115"/>
              <a:gd name="T39" fmla="*/ 15 h 88"/>
              <a:gd name="T40" fmla="*/ 21 w 115"/>
              <a:gd name="T41" fmla="*/ 38 h 88"/>
              <a:gd name="T42" fmla="*/ 29 w 115"/>
              <a:gd name="T43" fmla="*/ 56 h 88"/>
              <a:gd name="T44" fmla="*/ 0 w 115"/>
              <a:gd name="T45" fmla="*/ 86 h 88"/>
              <a:gd name="T46" fmla="*/ 0 w 115"/>
              <a:gd name="T47" fmla="*/ 87 h 88"/>
              <a:gd name="T48" fmla="*/ 0 w 115"/>
              <a:gd name="T49" fmla="*/ 88 h 88"/>
              <a:gd name="T50" fmla="*/ 87 w 115"/>
              <a:gd name="T51" fmla="*/ 88 h 88"/>
              <a:gd name="T52" fmla="*/ 87 w 115"/>
              <a:gd name="T53" fmla="*/ 87 h 88"/>
              <a:gd name="T54" fmla="*/ 87 w 115"/>
              <a:gd name="T55" fmla="*/ 86 h 88"/>
              <a:gd name="T56" fmla="*/ 58 w 115"/>
              <a:gd name="T57" fmla="*/ 56 h 88"/>
              <a:gd name="T58" fmla="*/ 66 w 115"/>
              <a:gd name="T59" fmla="*/ 38 h 88"/>
              <a:gd name="T60" fmla="*/ 44 w 115"/>
              <a:gd name="T61" fmla="*/ 15 h 88"/>
              <a:gd name="T62" fmla="*/ 71 w 115"/>
              <a:gd name="T63" fmla="*/ 0 h 88"/>
              <a:gd name="T64" fmla="*/ 51 w 115"/>
              <a:gd name="T65" fmla="*/ 12 h 88"/>
              <a:gd name="T66" fmla="*/ 70 w 115"/>
              <a:gd name="T67" fmla="*/ 38 h 88"/>
              <a:gd name="T68" fmla="*/ 65 w 115"/>
              <a:gd name="T69" fmla="*/ 54 h 88"/>
              <a:gd name="T70" fmla="*/ 85 w 115"/>
              <a:gd name="T71" fmla="*/ 72 h 88"/>
              <a:gd name="T72" fmla="*/ 114 w 115"/>
              <a:gd name="T73" fmla="*/ 72 h 88"/>
              <a:gd name="T74" fmla="*/ 115 w 115"/>
              <a:gd name="T75" fmla="*/ 72 h 88"/>
              <a:gd name="T76" fmla="*/ 115 w 115"/>
              <a:gd name="T77" fmla="*/ 71 h 88"/>
              <a:gd name="T78" fmla="*/ 86 w 115"/>
              <a:gd name="T79" fmla="*/ 40 h 88"/>
              <a:gd name="T80" fmla="*/ 94 w 115"/>
              <a:gd name="T81" fmla="*/ 23 h 88"/>
              <a:gd name="T82" fmla="*/ 71 w 115"/>
              <a:gd name="T8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5" h="88">
                <a:moveTo>
                  <a:pt x="13" y="81"/>
                </a:moveTo>
                <a:cubicBezTo>
                  <a:pt x="12" y="80"/>
                  <a:pt x="12" y="80"/>
                  <a:pt x="12" y="80"/>
                </a:cubicBezTo>
                <a:cubicBezTo>
                  <a:pt x="11" y="80"/>
                  <a:pt x="10" y="79"/>
                  <a:pt x="11" y="78"/>
                </a:cubicBezTo>
                <a:cubicBezTo>
                  <a:pt x="16" y="71"/>
                  <a:pt x="23" y="65"/>
                  <a:pt x="31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3" y="62"/>
                  <a:pt x="33" y="63"/>
                  <a:pt x="34" y="64"/>
                </a:cubicBezTo>
                <a:cubicBezTo>
                  <a:pt x="34" y="64"/>
                  <a:pt x="34" y="66"/>
                  <a:pt x="33" y="66"/>
                </a:cubicBezTo>
                <a:cubicBezTo>
                  <a:pt x="25" y="68"/>
                  <a:pt x="18" y="73"/>
                  <a:pt x="14" y="80"/>
                </a:cubicBezTo>
                <a:cubicBezTo>
                  <a:pt x="14" y="80"/>
                  <a:pt x="13" y="81"/>
                  <a:pt x="13" y="81"/>
                </a:cubicBezTo>
                <a:moveTo>
                  <a:pt x="35" y="51"/>
                </a:moveTo>
                <a:cubicBezTo>
                  <a:pt x="34" y="51"/>
                  <a:pt x="34" y="51"/>
                  <a:pt x="34" y="50"/>
                </a:cubicBezTo>
                <a:cubicBezTo>
                  <a:pt x="30" y="47"/>
                  <a:pt x="28" y="43"/>
                  <a:pt x="28" y="38"/>
                </a:cubicBezTo>
                <a:cubicBezTo>
                  <a:pt x="28" y="29"/>
                  <a:pt x="35" y="22"/>
                  <a:pt x="44" y="22"/>
                </a:cubicBezTo>
                <a:cubicBezTo>
                  <a:pt x="45" y="22"/>
                  <a:pt x="45" y="23"/>
                  <a:pt x="45" y="24"/>
                </a:cubicBezTo>
                <a:cubicBezTo>
                  <a:pt x="45" y="25"/>
                  <a:pt x="45" y="26"/>
                  <a:pt x="44" y="26"/>
                </a:cubicBezTo>
                <a:cubicBezTo>
                  <a:pt x="37" y="26"/>
                  <a:pt x="31" y="31"/>
                  <a:pt x="31" y="38"/>
                </a:cubicBezTo>
                <a:cubicBezTo>
                  <a:pt x="31" y="42"/>
                  <a:pt x="33" y="45"/>
                  <a:pt x="36" y="48"/>
                </a:cubicBezTo>
                <a:cubicBezTo>
                  <a:pt x="37" y="48"/>
                  <a:pt x="37" y="49"/>
                  <a:pt x="36" y="50"/>
                </a:cubicBezTo>
                <a:cubicBezTo>
                  <a:pt x="36" y="51"/>
                  <a:pt x="35" y="51"/>
                  <a:pt x="35" y="51"/>
                </a:cubicBezTo>
                <a:moveTo>
                  <a:pt x="44" y="15"/>
                </a:moveTo>
                <a:cubicBezTo>
                  <a:pt x="31" y="15"/>
                  <a:pt x="21" y="26"/>
                  <a:pt x="21" y="38"/>
                </a:cubicBezTo>
                <a:cubicBezTo>
                  <a:pt x="21" y="45"/>
                  <a:pt x="24" y="52"/>
                  <a:pt x="29" y="56"/>
                </a:cubicBezTo>
                <a:cubicBezTo>
                  <a:pt x="15" y="60"/>
                  <a:pt x="4" y="72"/>
                  <a:pt x="0" y="86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8"/>
                  <a:pt x="0" y="88"/>
                  <a:pt x="0" y="88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87"/>
                  <a:pt x="87" y="87"/>
                  <a:pt x="87" y="87"/>
                </a:cubicBezTo>
                <a:cubicBezTo>
                  <a:pt x="87" y="86"/>
                  <a:pt x="87" y="86"/>
                  <a:pt x="87" y="86"/>
                </a:cubicBezTo>
                <a:cubicBezTo>
                  <a:pt x="83" y="72"/>
                  <a:pt x="72" y="60"/>
                  <a:pt x="58" y="56"/>
                </a:cubicBezTo>
                <a:cubicBezTo>
                  <a:pt x="63" y="52"/>
                  <a:pt x="66" y="45"/>
                  <a:pt x="66" y="38"/>
                </a:cubicBezTo>
                <a:cubicBezTo>
                  <a:pt x="66" y="26"/>
                  <a:pt x="56" y="15"/>
                  <a:pt x="44" y="15"/>
                </a:cubicBezTo>
                <a:moveTo>
                  <a:pt x="71" y="0"/>
                </a:moveTo>
                <a:cubicBezTo>
                  <a:pt x="63" y="0"/>
                  <a:pt x="55" y="5"/>
                  <a:pt x="51" y="12"/>
                </a:cubicBezTo>
                <a:cubicBezTo>
                  <a:pt x="62" y="16"/>
                  <a:pt x="70" y="26"/>
                  <a:pt x="70" y="38"/>
                </a:cubicBezTo>
                <a:cubicBezTo>
                  <a:pt x="70" y="44"/>
                  <a:pt x="68" y="50"/>
                  <a:pt x="65" y="54"/>
                </a:cubicBezTo>
                <a:cubicBezTo>
                  <a:pt x="73" y="58"/>
                  <a:pt x="80" y="64"/>
                  <a:pt x="85" y="72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15" y="72"/>
                  <a:pt x="115" y="72"/>
                  <a:pt x="115" y="72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1" y="56"/>
                  <a:pt x="100" y="45"/>
                  <a:pt x="86" y="40"/>
                </a:cubicBezTo>
                <a:cubicBezTo>
                  <a:pt x="91" y="36"/>
                  <a:pt x="94" y="30"/>
                  <a:pt x="94" y="23"/>
                </a:cubicBezTo>
                <a:cubicBezTo>
                  <a:pt x="94" y="10"/>
                  <a:pt x="84" y="0"/>
                  <a:pt x="7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</p:sp>
      <p:grpSp>
        <p:nvGrpSpPr>
          <p:cNvPr id="25" name="组合 24"/>
          <p:cNvGrpSpPr/>
          <p:nvPr/>
        </p:nvGrpSpPr>
        <p:grpSpPr>
          <a:xfrm rot="0">
            <a:off x="7094855" y="2316480"/>
            <a:ext cx="4196080" cy="1036955"/>
            <a:chOff x="1582" y="7214"/>
            <a:chExt cx="5065" cy="1581"/>
          </a:xfrm>
        </p:grpSpPr>
        <p:sp>
          <p:nvSpPr>
            <p:cNvPr id="28" name="文本框 27"/>
            <p:cNvSpPr txBox="1"/>
            <p:nvPr/>
          </p:nvSpPr>
          <p:spPr>
            <a:xfrm>
              <a:off x="1582" y="7214"/>
              <a:ext cx="2691" cy="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+mn-ea"/>
                </a:rPr>
                <a:t>点击添加标题</a:t>
              </a:r>
              <a:endParaRPr lang="zh-CN" sz="2000" b="1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582" y="7756"/>
              <a:ext cx="5065" cy="1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30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rot="0">
            <a:off x="7094855" y="3736975"/>
            <a:ext cx="4196080" cy="1036955"/>
            <a:chOff x="1582" y="7214"/>
            <a:chExt cx="5065" cy="1581"/>
          </a:xfrm>
        </p:grpSpPr>
        <p:sp>
          <p:nvSpPr>
            <p:cNvPr id="27" name="文本框 26"/>
            <p:cNvSpPr txBox="1"/>
            <p:nvPr/>
          </p:nvSpPr>
          <p:spPr>
            <a:xfrm>
              <a:off x="1582" y="7214"/>
              <a:ext cx="2691" cy="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+mn-ea"/>
                </a:rPr>
                <a:t>点击添加标题</a:t>
              </a:r>
              <a:endParaRPr lang="zh-CN" sz="2000" b="1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582" y="7756"/>
              <a:ext cx="5065" cy="1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30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 rot="0">
            <a:off x="7094855" y="5158105"/>
            <a:ext cx="4196080" cy="1036955"/>
            <a:chOff x="1582" y="7214"/>
            <a:chExt cx="5065" cy="1581"/>
          </a:xfrm>
        </p:grpSpPr>
        <p:sp>
          <p:nvSpPr>
            <p:cNvPr id="32" name="文本框 31"/>
            <p:cNvSpPr txBox="1"/>
            <p:nvPr/>
          </p:nvSpPr>
          <p:spPr>
            <a:xfrm>
              <a:off x="1582" y="7214"/>
              <a:ext cx="2691" cy="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sz="2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+mn-ea"/>
                </a:rPr>
                <a:t>点击添加标题</a:t>
              </a:r>
              <a:endParaRPr lang="zh-CN" sz="2000" b="1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582" y="7756"/>
              <a:ext cx="5065" cy="1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30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</p:grpSp>
    </p:spTree>
    <p:custDataLst>
      <p:tags r:id="rId3"/>
    </p:custData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663950" y="723265"/>
            <a:ext cx="4836160" cy="963295"/>
            <a:chOff x="5792" y="5500"/>
            <a:chExt cx="7616" cy="1517"/>
          </a:xfrm>
        </p:grpSpPr>
        <p:sp>
          <p:nvSpPr>
            <p:cNvPr id="4" name="文本框 3"/>
            <p:cNvSpPr txBox="1"/>
            <p:nvPr/>
          </p:nvSpPr>
          <p:spPr>
            <a:xfrm>
              <a:off x="5913" y="6486"/>
              <a:ext cx="7375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6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Overall idea of the activity</a:t>
              </a:r>
              <a:endParaRPr lang="zh-CN" altLang="en-US" sz="1600">
                <a:solidFill>
                  <a:srgbClr val="57391D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792" y="5500"/>
              <a:ext cx="76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活动经费</a:t>
              </a:r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预算</a:t>
              </a:r>
              <a:endParaRPr lang="zh-CN" altLang="en-US" sz="4000" b="1">
                <a:solidFill>
                  <a:srgbClr val="A5782B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pic>
        <p:nvPicPr>
          <p:cNvPr id="31" name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">
            <a:off x="7646670" y="694055"/>
            <a:ext cx="332740" cy="281940"/>
          </a:xfrm>
          <a:prstGeom prst="rect">
            <a:avLst/>
          </a:prstGeom>
        </p:spPr>
      </p:pic>
      <p:sp>
        <p:nvSpPr>
          <p:cNvPr id="13" name="camille"/>
          <p:cNvSpPr>
            <a:spLocks noChangeArrowheads="1"/>
          </p:cNvSpPr>
          <p:nvPr/>
        </p:nvSpPr>
        <p:spPr bwMode="auto">
          <a:xfrm>
            <a:off x="1826895" y="3246755"/>
            <a:ext cx="1087755" cy="1083310"/>
          </a:xfrm>
          <a:prstGeom prst="ellipse">
            <a:avLst/>
          </a:prstGeom>
          <a:solidFill>
            <a:srgbClr val="CE9C4B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14" name="camille"/>
          <p:cNvSpPr>
            <a:spLocks noEditPoints="1"/>
          </p:cNvSpPr>
          <p:nvPr/>
        </p:nvSpPr>
        <p:spPr bwMode="auto">
          <a:xfrm>
            <a:off x="1751965" y="2778760"/>
            <a:ext cx="1236345" cy="2020570"/>
          </a:xfrm>
          <a:custGeom>
            <a:avLst/>
            <a:gdLst>
              <a:gd name="T0" fmla="*/ 161 w 313"/>
              <a:gd name="T1" fmla="*/ 429 h 513"/>
              <a:gd name="T2" fmla="*/ 161 w 313"/>
              <a:gd name="T3" fmla="*/ 513 h 513"/>
              <a:gd name="T4" fmla="*/ 152 w 313"/>
              <a:gd name="T5" fmla="*/ 513 h 513"/>
              <a:gd name="T6" fmla="*/ 152 w 313"/>
              <a:gd name="T7" fmla="*/ 429 h 513"/>
              <a:gd name="T8" fmla="*/ 0 w 313"/>
              <a:gd name="T9" fmla="*/ 331 h 513"/>
              <a:gd name="T10" fmla="*/ 9 w 313"/>
              <a:gd name="T11" fmla="*/ 331 h 513"/>
              <a:gd name="T12" fmla="*/ 157 w 313"/>
              <a:gd name="T13" fmla="*/ 421 h 513"/>
              <a:gd name="T14" fmla="*/ 304 w 313"/>
              <a:gd name="T15" fmla="*/ 331 h 513"/>
              <a:gd name="T16" fmla="*/ 313 w 313"/>
              <a:gd name="T17" fmla="*/ 331 h 513"/>
              <a:gd name="T18" fmla="*/ 161 w 313"/>
              <a:gd name="T19" fmla="*/ 429 h 513"/>
              <a:gd name="T20" fmla="*/ 0 w 313"/>
              <a:gd name="T21" fmla="*/ 182 h 513"/>
              <a:gd name="T22" fmla="*/ 152 w 313"/>
              <a:gd name="T23" fmla="*/ 83 h 513"/>
              <a:gd name="T24" fmla="*/ 152 w 313"/>
              <a:gd name="T25" fmla="*/ 0 h 513"/>
              <a:gd name="T26" fmla="*/ 161 w 313"/>
              <a:gd name="T27" fmla="*/ 0 h 513"/>
              <a:gd name="T28" fmla="*/ 161 w 313"/>
              <a:gd name="T29" fmla="*/ 83 h 513"/>
              <a:gd name="T30" fmla="*/ 313 w 313"/>
              <a:gd name="T31" fmla="*/ 182 h 513"/>
              <a:gd name="T32" fmla="*/ 304 w 313"/>
              <a:gd name="T33" fmla="*/ 182 h 513"/>
              <a:gd name="T34" fmla="*/ 157 w 313"/>
              <a:gd name="T35" fmla="*/ 91 h 513"/>
              <a:gd name="T36" fmla="*/ 9 w 313"/>
              <a:gd name="T37" fmla="*/ 182 h 513"/>
              <a:gd name="T38" fmla="*/ 0 w 313"/>
              <a:gd name="T39" fmla="*/ 182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3" h="513">
                <a:moveTo>
                  <a:pt x="161" y="429"/>
                </a:moveTo>
                <a:cubicBezTo>
                  <a:pt x="161" y="513"/>
                  <a:pt x="161" y="513"/>
                  <a:pt x="161" y="513"/>
                </a:cubicBezTo>
                <a:cubicBezTo>
                  <a:pt x="152" y="513"/>
                  <a:pt x="152" y="513"/>
                  <a:pt x="152" y="513"/>
                </a:cubicBezTo>
                <a:cubicBezTo>
                  <a:pt x="152" y="429"/>
                  <a:pt x="152" y="429"/>
                  <a:pt x="152" y="429"/>
                </a:cubicBezTo>
                <a:cubicBezTo>
                  <a:pt x="85" y="427"/>
                  <a:pt x="28" y="388"/>
                  <a:pt x="0" y="331"/>
                </a:cubicBezTo>
                <a:cubicBezTo>
                  <a:pt x="9" y="331"/>
                  <a:pt x="9" y="331"/>
                  <a:pt x="9" y="331"/>
                </a:cubicBezTo>
                <a:cubicBezTo>
                  <a:pt x="37" y="384"/>
                  <a:pt x="92" y="421"/>
                  <a:pt x="157" y="421"/>
                </a:cubicBezTo>
                <a:cubicBezTo>
                  <a:pt x="221" y="421"/>
                  <a:pt x="277" y="384"/>
                  <a:pt x="304" y="331"/>
                </a:cubicBezTo>
                <a:cubicBezTo>
                  <a:pt x="313" y="331"/>
                  <a:pt x="313" y="331"/>
                  <a:pt x="313" y="331"/>
                </a:cubicBezTo>
                <a:cubicBezTo>
                  <a:pt x="286" y="388"/>
                  <a:pt x="228" y="427"/>
                  <a:pt x="161" y="429"/>
                </a:cubicBezTo>
                <a:close/>
                <a:moveTo>
                  <a:pt x="0" y="182"/>
                </a:moveTo>
                <a:cubicBezTo>
                  <a:pt x="28" y="125"/>
                  <a:pt x="85" y="85"/>
                  <a:pt x="152" y="83"/>
                </a:cubicBezTo>
                <a:cubicBezTo>
                  <a:pt x="152" y="0"/>
                  <a:pt x="152" y="0"/>
                  <a:pt x="152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228" y="85"/>
                  <a:pt x="286" y="125"/>
                  <a:pt x="313" y="182"/>
                </a:cubicBezTo>
                <a:cubicBezTo>
                  <a:pt x="304" y="182"/>
                  <a:pt x="304" y="182"/>
                  <a:pt x="304" y="182"/>
                </a:cubicBezTo>
                <a:cubicBezTo>
                  <a:pt x="277" y="128"/>
                  <a:pt x="221" y="91"/>
                  <a:pt x="157" y="91"/>
                </a:cubicBezTo>
                <a:cubicBezTo>
                  <a:pt x="92" y="91"/>
                  <a:pt x="37" y="128"/>
                  <a:pt x="9" y="182"/>
                </a:cubicBezTo>
                <a:lnTo>
                  <a:pt x="0" y="182"/>
                </a:lnTo>
                <a:close/>
              </a:path>
            </a:pathLst>
          </a:custGeom>
          <a:solidFill>
            <a:srgbClr val="CE9C4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15" name="camille"/>
          <p:cNvSpPr/>
          <p:nvPr/>
        </p:nvSpPr>
        <p:spPr>
          <a:xfrm>
            <a:off x="3127375" y="3717925"/>
            <a:ext cx="885190" cy="140970"/>
          </a:xfrm>
          <a:prstGeom prst="homePlate">
            <a:avLst/>
          </a:prstGeom>
          <a:solidFill>
            <a:srgbClr val="CE9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2" name="camille"/>
          <p:cNvSpPr>
            <a:spLocks noChangeArrowheads="1"/>
          </p:cNvSpPr>
          <p:nvPr/>
        </p:nvSpPr>
        <p:spPr bwMode="auto">
          <a:xfrm>
            <a:off x="4270375" y="3260725"/>
            <a:ext cx="1087755" cy="1083310"/>
          </a:xfrm>
          <a:prstGeom prst="ellipse">
            <a:avLst/>
          </a:prstGeom>
          <a:solidFill>
            <a:srgbClr val="CA7D30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29" name="camille"/>
          <p:cNvSpPr>
            <a:spLocks noEditPoints="1"/>
          </p:cNvSpPr>
          <p:nvPr/>
        </p:nvSpPr>
        <p:spPr bwMode="auto">
          <a:xfrm>
            <a:off x="4196080" y="2778760"/>
            <a:ext cx="1236345" cy="2020570"/>
          </a:xfrm>
          <a:custGeom>
            <a:avLst/>
            <a:gdLst>
              <a:gd name="T0" fmla="*/ 161 w 313"/>
              <a:gd name="T1" fmla="*/ 429 h 513"/>
              <a:gd name="T2" fmla="*/ 161 w 313"/>
              <a:gd name="T3" fmla="*/ 513 h 513"/>
              <a:gd name="T4" fmla="*/ 152 w 313"/>
              <a:gd name="T5" fmla="*/ 513 h 513"/>
              <a:gd name="T6" fmla="*/ 152 w 313"/>
              <a:gd name="T7" fmla="*/ 429 h 513"/>
              <a:gd name="T8" fmla="*/ 0 w 313"/>
              <a:gd name="T9" fmla="*/ 331 h 513"/>
              <a:gd name="T10" fmla="*/ 9 w 313"/>
              <a:gd name="T11" fmla="*/ 331 h 513"/>
              <a:gd name="T12" fmla="*/ 157 w 313"/>
              <a:gd name="T13" fmla="*/ 421 h 513"/>
              <a:gd name="T14" fmla="*/ 304 w 313"/>
              <a:gd name="T15" fmla="*/ 331 h 513"/>
              <a:gd name="T16" fmla="*/ 313 w 313"/>
              <a:gd name="T17" fmla="*/ 331 h 513"/>
              <a:gd name="T18" fmla="*/ 161 w 313"/>
              <a:gd name="T19" fmla="*/ 429 h 513"/>
              <a:gd name="T20" fmla="*/ 0 w 313"/>
              <a:gd name="T21" fmla="*/ 182 h 513"/>
              <a:gd name="T22" fmla="*/ 152 w 313"/>
              <a:gd name="T23" fmla="*/ 83 h 513"/>
              <a:gd name="T24" fmla="*/ 152 w 313"/>
              <a:gd name="T25" fmla="*/ 0 h 513"/>
              <a:gd name="T26" fmla="*/ 161 w 313"/>
              <a:gd name="T27" fmla="*/ 0 h 513"/>
              <a:gd name="T28" fmla="*/ 161 w 313"/>
              <a:gd name="T29" fmla="*/ 83 h 513"/>
              <a:gd name="T30" fmla="*/ 313 w 313"/>
              <a:gd name="T31" fmla="*/ 182 h 513"/>
              <a:gd name="T32" fmla="*/ 304 w 313"/>
              <a:gd name="T33" fmla="*/ 182 h 513"/>
              <a:gd name="T34" fmla="*/ 157 w 313"/>
              <a:gd name="T35" fmla="*/ 91 h 513"/>
              <a:gd name="T36" fmla="*/ 9 w 313"/>
              <a:gd name="T37" fmla="*/ 182 h 513"/>
              <a:gd name="T38" fmla="*/ 0 w 313"/>
              <a:gd name="T39" fmla="*/ 182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3" h="513">
                <a:moveTo>
                  <a:pt x="161" y="429"/>
                </a:moveTo>
                <a:cubicBezTo>
                  <a:pt x="161" y="513"/>
                  <a:pt x="161" y="513"/>
                  <a:pt x="161" y="513"/>
                </a:cubicBezTo>
                <a:cubicBezTo>
                  <a:pt x="152" y="513"/>
                  <a:pt x="152" y="513"/>
                  <a:pt x="152" y="513"/>
                </a:cubicBezTo>
                <a:cubicBezTo>
                  <a:pt x="152" y="429"/>
                  <a:pt x="152" y="429"/>
                  <a:pt x="152" y="429"/>
                </a:cubicBezTo>
                <a:cubicBezTo>
                  <a:pt x="85" y="427"/>
                  <a:pt x="28" y="388"/>
                  <a:pt x="0" y="331"/>
                </a:cubicBezTo>
                <a:cubicBezTo>
                  <a:pt x="9" y="331"/>
                  <a:pt x="9" y="331"/>
                  <a:pt x="9" y="331"/>
                </a:cubicBezTo>
                <a:cubicBezTo>
                  <a:pt x="37" y="384"/>
                  <a:pt x="92" y="421"/>
                  <a:pt x="157" y="421"/>
                </a:cubicBezTo>
                <a:cubicBezTo>
                  <a:pt x="221" y="421"/>
                  <a:pt x="277" y="384"/>
                  <a:pt x="304" y="331"/>
                </a:cubicBezTo>
                <a:cubicBezTo>
                  <a:pt x="313" y="331"/>
                  <a:pt x="313" y="331"/>
                  <a:pt x="313" y="331"/>
                </a:cubicBezTo>
                <a:cubicBezTo>
                  <a:pt x="286" y="388"/>
                  <a:pt x="228" y="427"/>
                  <a:pt x="161" y="429"/>
                </a:cubicBezTo>
                <a:close/>
                <a:moveTo>
                  <a:pt x="0" y="182"/>
                </a:moveTo>
                <a:cubicBezTo>
                  <a:pt x="28" y="125"/>
                  <a:pt x="85" y="85"/>
                  <a:pt x="152" y="83"/>
                </a:cubicBezTo>
                <a:cubicBezTo>
                  <a:pt x="152" y="0"/>
                  <a:pt x="152" y="0"/>
                  <a:pt x="152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228" y="85"/>
                  <a:pt x="286" y="125"/>
                  <a:pt x="313" y="182"/>
                </a:cubicBezTo>
                <a:cubicBezTo>
                  <a:pt x="304" y="182"/>
                  <a:pt x="304" y="182"/>
                  <a:pt x="304" y="182"/>
                </a:cubicBezTo>
                <a:cubicBezTo>
                  <a:pt x="277" y="128"/>
                  <a:pt x="221" y="91"/>
                  <a:pt x="157" y="91"/>
                </a:cubicBezTo>
                <a:cubicBezTo>
                  <a:pt x="92" y="91"/>
                  <a:pt x="37" y="128"/>
                  <a:pt x="9" y="182"/>
                </a:cubicBezTo>
                <a:lnTo>
                  <a:pt x="0" y="182"/>
                </a:lnTo>
                <a:close/>
              </a:path>
            </a:pathLst>
          </a:custGeom>
          <a:solidFill>
            <a:srgbClr val="CE9C4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6" name="camille"/>
          <p:cNvSpPr/>
          <p:nvPr/>
        </p:nvSpPr>
        <p:spPr>
          <a:xfrm>
            <a:off x="5614035" y="3717925"/>
            <a:ext cx="885190" cy="140970"/>
          </a:xfrm>
          <a:prstGeom prst="homePlate">
            <a:avLst/>
          </a:prstGeom>
          <a:solidFill>
            <a:srgbClr val="CE9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22" name="camille"/>
          <p:cNvSpPr>
            <a:spLocks noChangeArrowheads="1"/>
          </p:cNvSpPr>
          <p:nvPr/>
        </p:nvSpPr>
        <p:spPr bwMode="auto">
          <a:xfrm>
            <a:off x="6786245" y="3246755"/>
            <a:ext cx="1087755" cy="1083310"/>
          </a:xfrm>
          <a:prstGeom prst="ellipse">
            <a:avLst/>
          </a:prstGeom>
          <a:solidFill>
            <a:srgbClr val="CE9C4B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23" name="camille"/>
          <p:cNvSpPr>
            <a:spLocks noEditPoints="1"/>
          </p:cNvSpPr>
          <p:nvPr/>
        </p:nvSpPr>
        <p:spPr bwMode="auto">
          <a:xfrm>
            <a:off x="6711315" y="2778760"/>
            <a:ext cx="1236345" cy="2020570"/>
          </a:xfrm>
          <a:custGeom>
            <a:avLst/>
            <a:gdLst>
              <a:gd name="T0" fmla="*/ 161 w 313"/>
              <a:gd name="T1" fmla="*/ 429 h 513"/>
              <a:gd name="T2" fmla="*/ 161 w 313"/>
              <a:gd name="T3" fmla="*/ 513 h 513"/>
              <a:gd name="T4" fmla="*/ 152 w 313"/>
              <a:gd name="T5" fmla="*/ 513 h 513"/>
              <a:gd name="T6" fmla="*/ 152 w 313"/>
              <a:gd name="T7" fmla="*/ 429 h 513"/>
              <a:gd name="T8" fmla="*/ 0 w 313"/>
              <a:gd name="T9" fmla="*/ 331 h 513"/>
              <a:gd name="T10" fmla="*/ 9 w 313"/>
              <a:gd name="T11" fmla="*/ 331 h 513"/>
              <a:gd name="T12" fmla="*/ 157 w 313"/>
              <a:gd name="T13" fmla="*/ 421 h 513"/>
              <a:gd name="T14" fmla="*/ 304 w 313"/>
              <a:gd name="T15" fmla="*/ 331 h 513"/>
              <a:gd name="T16" fmla="*/ 313 w 313"/>
              <a:gd name="T17" fmla="*/ 331 h 513"/>
              <a:gd name="T18" fmla="*/ 161 w 313"/>
              <a:gd name="T19" fmla="*/ 429 h 513"/>
              <a:gd name="T20" fmla="*/ 0 w 313"/>
              <a:gd name="T21" fmla="*/ 182 h 513"/>
              <a:gd name="T22" fmla="*/ 152 w 313"/>
              <a:gd name="T23" fmla="*/ 83 h 513"/>
              <a:gd name="T24" fmla="*/ 152 w 313"/>
              <a:gd name="T25" fmla="*/ 0 h 513"/>
              <a:gd name="T26" fmla="*/ 161 w 313"/>
              <a:gd name="T27" fmla="*/ 0 h 513"/>
              <a:gd name="T28" fmla="*/ 161 w 313"/>
              <a:gd name="T29" fmla="*/ 83 h 513"/>
              <a:gd name="T30" fmla="*/ 313 w 313"/>
              <a:gd name="T31" fmla="*/ 182 h 513"/>
              <a:gd name="T32" fmla="*/ 304 w 313"/>
              <a:gd name="T33" fmla="*/ 182 h 513"/>
              <a:gd name="T34" fmla="*/ 157 w 313"/>
              <a:gd name="T35" fmla="*/ 91 h 513"/>
              <a:gd name="T36" fmla="*/ 9 w 313"/>
              <a:gd name="T37" fmla="*/ 182 h 513"/>
              <a:gd name="T38" fmla="*/ 0 w 313"/>
              <a:gd name="T39" fmla="*/ 182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3" h="513">
                <a:moveTo>
                  <a:pt x="161" y="429"/>
                </a:moveTo>
                <a:cubicBezTo>
                  <a:pt x="161" y="513"/>
                  <a:pt x="161" y="513"/>
                  <a:pt x="161" y="513"/>
                </a:cubicBezTo>
                <a:cubicBezTo>
                  <a:pt x="152" y="513"/>
                  <a:pt x="152" y="513"/>
                  <a:pt x="152" y="513"/>
                </a:cubicBezTo>
                <a:cubicBezTo>
                  <a:pt x="152" y="429"/>
                  <a:pt x="152" y="429"/>
                  <a:pt x="152" y="429"/>
                </a:cubicBezTo>
                <a:cubicBezTo>
                  <a:pt x="85" y="427"/>
                  <a:pt x="28" y="388"/>
                  <a:pt x="0" y="331"/>
                </a:cubicBezTo>
                <a:cubicBezTo>
                  <a:pt x="9" y="331"/>
                  <a:pt x="9" y="331"/>
                  <a:pt x="9" y="331"/>
                </a:cubicBezTo>
                <a:cubicBezTo>
                  <a:pt x="37" y="384"/>
                  <a:pt x="92" y="421"/>
                  <a:pt x="157" y="421"/>
                </a:cubicBezTo>
                <a:cubicBezTo>
                  <a:pt x="221" y="421"/>
                  <a:pt x="277" y="384"/>
                  <a:pt x="304" y="331"/>
                </a:cubicBezTo>
                <a:cubicBezTo>
                  <a:pt x="313" y="331"/>
                  <a:pt x="313" y="331"/>
                  <a:pt x="313" y="331"/>
                </a:cubicBezTo>
                <a:cubicBezTo>
                  <a:pt x="286" y="388"/>
                  <a:pt x="228" y="427"/>
                  <a:pt x="161" y="429"/>
                </a:cubicBezTo>
                <a:close/>
                <a:moveTo>
                  <a:pt x="0" y="182"/>
                </a:moveTo>
                <a:cubicBezTo>
                  <a:pt x="28" y="125"/>
                  <a:pt x="85" y="85"/>
                  <a:pt x="152" y="83"/>
                </a:cubicBezTo>
                <a:cubicBezTo>
                  <a:pt x="152" y="0"/>
                  <a:pt x="152" y="0"/>
                  <a:pt x="152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228" y="85"/>
                  <a:pt x="286" y="125"/>
                  <a:pt x="313" y="182"/>
                </a:cubicBezTo>
                <a:cubicBezTo>
                  <a:pt x="304" y="182"/>
                  <a:pt x="304" y="182"/>
                  <a:pt x="304" y="182"/>
                </a:cubicBezTo>
                <a:cubicBezTo>
                  <a:pt x="277" y="128"/>
                  <a:pt x="221" y="91"/>
                  <a:pt x="157" y="91"/>
                </a:cubicBezTo>
                <a:cubicBezTo>
                  <a:pt x="92" y="91"/>
                  <a:pt x="37" y="128"/>
                  <a:pt x="9" y="182"/>
                </a:cubicBezTo>
                <a:lnTo>
                  <a:pt x="0" y="182"/>
                </a:lnTo>
                <a:close/>
              </a:path>
            </a:pathLst>
          </a:custGeom>
          <a:solidFill>
            <a:srgbClr val="CE9C4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24" name="camille"/>
          <p:cNvSpPr/>
          <p:nvPr/>
        </p:nvSpPr>
        <p:spPr>
          <a:xfrm>
            <a:off x="8100695" y="3717925"/>
            <a:ext cx="885190" cy="140970"/>
          </a:xfrm>
          <a:prstGeom prst="homePlate">
            <a:avLst/>
          </a:prstGeom>
          <a:solidFill>
            <a:srgbClr val="CE9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25" name="camille"/>
          <p:cNvSpPr>
            <a:spLocks noChangeArrowheads="1"/>
          </p:cNvSpPr>
          <p:nvPr/>
        </p:nvSpPr>
        <p:spPr bwMode="auto">
          <a:xfrm>
            <a:off x="9286240" y="3246755"/>
            <a:ext cx="1087755" cy="1083310"/>
          </a:xfrm>
          <a:prstGeom prst="ellipse">
            <a:avLst/>
          </a:prstGeom>
          <a:solidFill>
            <a:srgbClr val="CA7D30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28" name="camille"/>
          <p:cNvSpPr>
            <a:spLocks noEditPoints="1"/>
          </p:cNvSpPr>
          <p:nvPr/>
        </p:nvSpPr>
        <p:spPr bwMode="auto">
          <a:xfrm>
            <a:off x="9211945" y="2778760"/>
            <a:ext cx="1236345" cy="2020570"/>
          </a:xfrm>
          <a:custGeom>
            <a:avLst/>
            <a:gdLst>
              <a:gd name="T0" fmla="*/ 161 w 313"/>
              <a:gd name="T1" fmla="*/ 429 h 513"/>
              <a:gd name="T2" fmla="*/ 161 w 313"/>
              <a:gd name="T3" fmla="*/ 513 h 513"/>
              <a:gd name="T4" fmla="*/ 152 w 313"/>
              <a:gd name="T5" fmla="*/ 513 h 513"/>
              <a:gd name="T6" fmla="*/ 152 w 313"/>
              <a:gd name="T7" fmla="*/ 429 h 513"/>
              <a:gd name="T8" fmla="*/ 0 w 313"/>
              <a:gd name="T9" fmla="*/ 331 h 513"/>
              <a:gd name="T10" fmla="*/ 9 w 313"/>
              <a:gd name="T11" fmla="*/ 331 h 513"/>
              <a:gd name="T12" fmla="*/ 157 w 313"/>
              <a:gd name="T13" fmla="*/ 421 h 513"/>
              <a:gd name="T14" fmla="*/ 304 w 313"/>
              <a:gd name="T15" fmla="*/ 331 h 513"/>
              <a:gd name="T16" fmla="*/ 313 w 313"/>
              <a:gd name="T17" fmla="*/ 331 h 513"/>
              <a:gd name="T18" fmla="*/ 161 w 313"/>
              <a:gd name="T19" fmla="*/ 429 h 513"/>
              <a:gd name="T20" fmla="*/ 0 w 313"/>
              <a:gd name="T21" fmla="*/ 182 h 513"/>
              <a:gd name="T22" fmla="*/ 152 w 313"/>
              <a:gd name="T23" fmla="*/ 83 h 513"/>
              <a:gd name="T24" fmla="*/ 152 w 313"/>
              <a:gd name="T25" fmla="*/ 0 h 513"/>
              <a:gd name="T26" fmla="*/ 161 w 313"/>
              <a:gd name="T27" fmla="*/ 0 h 513"/>
              <a:gd name="T28" fmla="*/ 161 w 313"/>
              <a:gd name="T29" fmla="*/ 83 h 513"/>
              <a:gd name="T30" fmla="*/ 313 w 313"/>
              <a:gd name="T31" fmla="*/ 182 h 513"/>
              <a:gd name="T32" fmla="*/ 304 w 313"/>
              <a:gd name="T33" fmla="*/ 182 h 513"/>
              <a:gd name="T34" fmla="*/ 157 w 313"/>
              <a:gd name="T35" fmla="*/ 91 h 513"/>
              <a:gd name="T36" fmla="*/ 9 w 313"/>
              <a:gd name="T37" fmla="*/ 182 h 513"/>
              <a:gd name="T38" fmla="*/ 0 w 313"/>
              <a:gd name="T39" fmla="*/ 182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3" h="513">
                <a:moveTo>
                  <a:pt x="161" y="429"/>
                </a:moveTo>
                <a:cubicBezTo>
                  <a:pt x="161" y="513"/>
                  <a:pt x="161" y="513"/>
                  <a:pt x="161" y="513"/>
                </a:cubicBezTo>
                <a:cubicBezTo>
                  <a:pt x="152" y="513"/>
                  <a:pt x="152" y="513"/>
                  <a:pt x="152" y="513"/>
                </a:cubicBezTo>
                <a:cubicBezTo>
                  <a:pt x="152" y="429"/>
                  <a:pt x="152" y="429"/>
                  <a:pt x="152" y="429"/>
                </a:cubicBezTo>
                <a:cubicBezTo>
                  <a:pt x="85" y="427"/>
                  <a:pt x="28" y="388"/>
                  <a:pt x="0" y="331"/>
                </a:cubicBezTo>
                <a:cubicBezTo>
                  <a:pt x="9" y="331"/>
                  <a:pt x="9" y="331"/>
                  <a:pt x="9" y="331"/>
                </a:cubicBezTo>
                <a:cubicBezTo>
                  <a:pt x="37" y="384"/>
                  <a:pt x="92" y="421"/>
                  <a:pt x="157" y="421"/>
                </a:cubicBezTo>
                <a:cubicBezTo>
                  <a:pt x="221" y="421"/>
                  <a:pt x="277" y="384"/>
                  <a:pt x="304" y="331"/>
                </a:cubicBezTo>
                <a:cubicBezTo>
                  <a:pt x="313" y="331"/>
                  <a:pt x="313" y="331"/>
                  <a:pt x="313" y="331"/>
                </a:cubicBezTo>
                <a:cubicBezTo>
                  <a:pt x="286" y="388"/>
                  <a:pt x="228" y="427"/>
                  <a:pt x="161" y="429"/>
                </a:cubicBezTo>
                <a:close/>
                <a:moveTo>
                  <a:pt x="0" y="182"/>
                </a:moveTo>
                <a:cubicBezTo>
                  <a:pt x="28" y="125"/>
                  <a:pt x="85" y="85"/>
                  <a:pt x="152" y="83"/>
                </a:cubicBezTo>
                <a:cubicBezTo>
                  <a:pt x="152" y="0"/>
                  <a:pt x="152" y="0"/>
                  <a:pt x="152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228" y="85"/>
                  <a:pt x="286" y="125"/>
                  <a:pt x="313" y="182"/>
                </a:cubicBezTo>
                <a:cubicBezTo>
                  <a:pt x="304" y="182"/>
                  <a:pt x="304" y="182"/>
                  <a:pt x="304" y="182"/>
                </a:cubicBezTo>
                <a:cubicBezTo>
                  <a:pt x="277" y="128"/>
                  <a:pt x="221" y="91"/>
                  <a:pt x="157" y="91"/>
                </a:cubicBezTo>
                <a:cubicBezTo>
                  <a:pt x="92" y="91"/>
                  <a:pt x="37" y="128"/>
                  <a:pt x="9" y="182"/>
                </a:cubicBezTo>
                <a:lnTo>
                  <a:pt x="0" y="182"/>
                </a:lnTo>
                <a:close/>
              </a:path>
            </a:pathLst>
          </a:custGeom>
          <a:solidFill>
            <a:srgbClr val="CE9C4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78" name="camille"/>
          <p:cNvSpPr txBox="1"/>
          <p:nvPr/>
        </p:nvSpPr>
        <p:spPr>
          <a:xfrm>
            <a:off x="1775460" y="2157730"/>
            <a:ext cx="1170305" cy="5537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  <a:sym typeface="+mn-lt"/>
              </a:rPr>
              <a:t>40%</a:t>
            </a:r>
            <a:endParaRPr lang="en-US" sz="3600" dirty="0" smtClean="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79" name="camille"/>
          <p:cNvSpPr txBox="1"/>
          <p:nvPr/>
        </p:nvSpPr>
        <p:spPr>
          <a:xfrm>
            <a:off x="4227830" y="2107565"/>
            <a:ext cx="1139825" cy="5537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  <a:sym typeface="+mn-lt"/>
              </a:rPr>
              <a:t>50%</a:t>
            </a:r>
            <a:endParaRPr lang="en-US" sz="3600" dirty="0" smtClean="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80" name="camille"/>
          <p:cNvSpPr txBox="1"/>
          <p:nvPr/>
        </p:nvSpPr>
        <p:spPr>
          <a:xfrm>
            <a:off x="6708775" y="2107565"/>
            <a:ext cx="1239520" cy="5537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  <a:sym typeface="+mn-lt"/>
              </a:rPr>
              <a:t>70%</a:t>
            </a:r>
            <a:endParaRPr lang="en-US" sz="3600" dirty="0" smtClean="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81" name="camille"/>
          <p:cNvSpPr txBox="1"/>
          <p:nvPr/>
        </p:nvSpPr>
        <p:spPr>
          <a:xfrm>
            <a:off x="9197340" y="2107565"/>
            <a:ext cx="1259205" cy="55372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+mn-ea"/>
                <a:sym typeface="+mn-lt"/>
              </a:rPr>
              <a:t>50%</a:t>
            </a:r>
            <a:endParaRPr lang="en-US" sz="3600" dirty="0" smtClean="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349375" y="5270500"/>
            <a:ext cx="204978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62405" y="4897755"/>
            <a:ext cx="18230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点击</a:t>
            </a:r>
            <a:r>
              <a: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添加标题</a:t>
            </a:r>
            <a:endParaRPr lang="zh-CN" sz="2000" b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汉仪中简黑简" panose="00020600040101010101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330950" y="5270500"/>
            <a:ext cx="204978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443980" y="4897755"/>
            <a:ext cx="1823085" cy="4229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点击</a:t>
            </a:r>
            <a:r>
              <a: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添加标题</a:t>
            </a:r>
            <a:endParaRPr lang="zh-CN" sz="2000" b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汉仪中简黑简" panose="0002060004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22055" y="5270500"/>
            <a:ext cx="204978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935085" y="4897755"/>
            <a:ext cx="1823085" cy="4229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点击</a:t>
            </a:r>
            <a:r>
              <a: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添加标题</a:t>
            </a:r>
            <a:endParaRPr lang="zh-CN" sz="2000" b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汉仪中简黑简" panose="00020600040101010101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840480" y="5270500"/>
            <a:ext cx="2049780" cy="9759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953510" y="4897755"/>
            <a:ext cx="1823085" cy="4229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点击</a:t>
            </a:r>
            <a:r>
              <a: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rPr>
              <a:t>添加标题</a:t>
            </a:r>
            <a:endParaRPr lang="zh-CN" sz="2000" b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站酷快乐体" panose="02010600030101010101" charset="-128"/>
              <a:ea typeface="站酷快乐体" panose="02010600030101010101" charset="-128"/>
              <a:cs typeface="汉仪中简黑简" panose="00020600040101010101" charset="-122"/>
            </a:endParaRPr>
          </a:p>
        </p:txBody>
      </p:sp>
      <p:sp>
        <p:nvSpPr>
          <p:cNvPr id="7" name="Camille2"/>
          <p:cNvSpPr>
            <a:spLocks noEditPoints="1"/>
          </p:cNvSpPr>
          <p:nvPr/>
        </p:nvSpPr>
        <p:spPr bwMode="auto">
          <a:xfrm>
            <a:off x="4592320" y="3562350"/>
            <a:ext cx="419735" cy="396240"/>
          </a:xfrm>
          <a:custGeom>
            <a:avLst/>
            <a:gdLst>
              <a:gd name="T0" fmla="*/ 38 w 121"/>
              <a:gd name="T1" fmla="*/ 42 h 114"/>
              <a:gd name="T2" fmla="*/ 38 w 121"/>
              <a:gd name="T3" fmla="*/ 47 h 114"/>
              <a:gd name="T4" fmla="*/ 76 w 121"/>
              <a:gd name="T5" fmla="*/ 44 h 114"/>
              <a:gd name="T6" fmla="*/ 87 w 121"/>
              <a:gd name="T7" fmla="*/ 32 h 114"/>
              <a:gd name="T8" fmla="*/ 35 w 121"/>
              <a:gd name="T9" fmla="*/ 35 h 114"/>
              <a:gd name="T10" fmla="*/ 38 w 121"/>
              <a:gd name="T11" fmla="*/ 37 h 114"/>
              <a:gd name="T12" fmla="*/ 89 w 121"/>
              <a:gd name="T13" fmla="*/ 35 h 114"/>
              <a:gd name="T14" fmla="*/ 87 w 121"/>
              <a:gd name="T15" fmla="*/ 32 h 114"/>
              <a:gd name="T16" fmla="*/ 38 w 121"/>
              <a:gd name="T17" fmla="*/ 22 h 114"/>
              <a:gd name="T18" fmla="*/ 35 w 121"/>
              <a:gd name="T19" fmla="*/ 26 h 114"/>
              <a:gd name="T20" fmla="*/ 87 w 121"/>
              <a:gd name="T21" fmla="*/ 28 h 114"/>
              <a:gd name="T22" fmla="*/ 89 w 121"/>
              <a:gd name="T23" fmla="*/ 25 h 114"/>
              <a:gd name="T24" fmla="*/ 19 w 121"/>
              <a:gd name="T25" fmla="*/ 105 h 114"/>
              <a:gd name="T26" fmla="*/ 103 w 121"/>
              <a:gd name="T27" fmla="*/ 105 h 114"/>
              <a:gd name="T28" fmla="*/ 9 w 121"/>
              <a:gd name="T29" fmla="*/ 100 h 114"/>
              <a:gd name="T30" fmla="*/ 41 w 121"/>
              <a:gd name="T31" fmla="*/ 74 h 114"/>
              <a:gd name="T32" fmla="*/ 112 w 121"/>
              <a:gd name="T33" fmla="*/ 99 h 114"/>
              <a:gd name="T34" fmla="*/ 112 w 121"/>
              <a:gd name="T35" fmla="*/ 53 h 114"/>
              <a:gd name="T36" fmla="*/ 16 w 121"/>
              <a:gd name="T37" fmla="*/ 48 h 114"/>
              <a:gd name="T38" fmla="*/ 9 w 121"/>
              <a:gd name="T39" fmla="*/ 37 h 114"/>
              <a:gd name="T40" fmla="*/ 13 w 121"/>
              <a:gd name="T41" fmla="*/ 35 h 114"/>
              <a:gd name="T42" fmla="*/ 16 w 121"/>
              <a:gd name="T43" fmla="*/ 48 h 114"/>
              <a:gd name="T44" fmla="*/ 105 w 121"/>
              <a:gd name="T45" fmla="*/ 35 h 114"/>
              <a:gd name="T46" fmla="*/ 111 w 121"/>
              <a:gd name="T47" fmla="*/ 36 h 114"/>
              <a:gd name="T48" fmla="*/ 112 w 121"/>
              <a:gd name="T49" fmla="*/ 42 h 114"/>
              <a:gd name="T50" fmla="*/ 48 w 121"/>
              <a:gd name="T51" fmla="*/ 68 h 114"/>
              <a:gd name="T52" fmla="*/ 26 w 121"/>
              <a:gd name="T53" fmla="*/ 53 h 114"/>
              <a:gd name="T54" fmla="*/ 26 w 121"/>
              <a:gd name="T55" fmla="*/ 26 h 114"/>
              <a:gd name="T56" fmla="*/ 36 w 121"/>
              <a:gd name="T57" fmla="*/ 10 h 114"/>
              <a:gd name="T58" fmla="*/ 95 w 121"/>
              <a:gd name="T59" fmla="*/ 20 h 114"/>
              <a:gd name="T60" fmla="*/ 95 w 121"/>
              <a:gd name="T61" fmla="*/ 35 h 114"/>
              <a:gd name="T62" fmla="*/ 95 w 121"/>
              <a:gd name="T63" fmla="*/ 54 h 114"/>
              <a:gd name="T64" fmla="*/ 60 w 121"/>
              <a:gd name="T65" fmla="*/ 59 h 114"/>
              <a:gd name="T66" fmla="*/ 84 w 121"/>
              <a:gd name="T67" fmla="*/ 0 h 114"/>
              <a:gd name="T68" fmla="*/ 16 w 121"/>
              <a:gd name="T69" fmla="*/ 20 h 114"/>
              <a:gd name="T70" fmla="*/ 13 w 121"/>
              <a:gd name="T71" fmla="*/ 26 h 114"/>
              <a:gd name="T72" fmla="*/ 0 w 121"/>
              <a:gd name="T73" fmla="*/ 103 h 114"/>
              <a:gd name="T74" fmla="*/ 109 w 121"/>
              <a:gd name="T75" fmla="*/ 114 h 114"/>
              <a:gd name="T76" fmla="*/ 121 w 121"/>
              <a:gd name="T77" fmla="*/ 37 h 114"/>
              <a:gd name="T78" fmla="*/ 105 w 121"/>
              <a:gd name="T79" fmla="*/ 26 h 114"/>
              <a:gd name="T80" fmla="*/ 84 w 121"/>
              <a:gd name="T8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1" h="114">
                <a:moveTo>
                  <a:pt x="74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36" y="42"/>
                  <a:pt x="35" y="43"/>
                  <a:pt x="35" y="44"/>
                </a:cubicBezTo>
                <a:cubicBezTo>
                  <a:pt x="35" y="46"/>
                  <a:pt x="36" y="47"/>
                  <a:pt x="38" y="47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6" y="46"/>
                  <a:pt x="76" y="44"/>
                </a:cubicBezTo>
                <a:cubicBezTo>
                  <a:pt x="76" y="43"/>
                  <a:pt x="75" y="42"/>
                  <a:pt x="74" y="42"/>
                </a:cubicBezTo>
                <a:moveTo>
                  <a:pt x="87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36" y="32"/>
                  <a:pt x="35" y="33"/>
                  <a:pt x="35" y="35"/>
                </a:cubicBezTo>
                <a:cubicBezTo>
                  <a:pt x="35" y="35"/>
                  <a:pt x="35" y="35"/>
                  <a:pt x="35" y="35"/>
                </a:cubicBezTo>
                <a:cubicBezTo>
                  <a:pt x="35" y="36"/>
                  <a:pt x="36" y="37"/>
                  <a:pt x="38" y="37"/>
                </a:cubicBezTo>
                <a:cubicBezTo>
                  <a:pt x="87" y="37"/>
                  <a:pt x="87" y="37"/>
                  <a:pt x="87" y="37"/>
                </a:cubicBezTo>
                <a:cubicBezTo>
                  <a:pt x="88" y="37"/>
                  <a:pt x="89" y="36"/>
                  <a:pt x="89" y="35"/>
                </a:cubicBezTo>
                <a:cubicBezTo>
                  <a:pt x="89" y="35"/>
                  <a:pt x="89" y="35"/>
                  <a:pt x="89" y="35"/>
                </a:cubicBezTo>
                <a:cubicBezTo>
                  <a:pt x="89" y="33"/>
                  <a:pt x="88" y="32"/>
                  <a:pt x="87" y="32"/>
                </a:cubicBezTo>
                <a:moveTo>
                  <a:pt x="87" y="22"/>
                </a:moveTo>
                <a:cubicBezTo>
                  <a:pt x="38" y="22"/>
                  <a:pt x="38" y="22"/>
                  <a:pt x="38" y="22"/>
                </a:cubicBezTo>
                <a:cubicBezTo>
                  <a:pt x="36" y="22"/>
                  <a:pt x="35" y="24"/>
                  <a:pt x="35" y="25"/>
                </a:cubicBezTo>
                <a:cubicBezTo>
                  <a:pt x="35" y="25"/>
                  <a:pt x="35" y="26"/>
                  <a:pt x="35" y="26"/>
                </a:cubicBezTo>
                <a:cubicBezTo>
                  <a:pt x="36" y="27"/>
                  <a:pt x="37" y="28"/>
                  <a:pt x="38" y="28"/>
                </a:cubicBezTo>
                <a:cubicBezTo>
                  <a:pt x="87" y="28"/>
                  <a:pt x="87" y="28"/>
                  <a:pt x="87" y="28"/>
                </a:cubicBezTo>
                <a:cubicBezTo>
                  <a:pt x="88" y="28"/>
                  <a:pt x="89" y="27"/>
                  <a:pt x="89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4"/>
                  <a:pt x="88" y="22"/>
                  <a:pt x="87" y="22"/>
                </a:cubicBezTo>
                <a:moveTo>
                  <a:pt x="19" y="105"/>
                </a:moveTo>
                <a:cubicBezTo>
                  <a:pt x="60" y="71"/>
                  <a:pt x="60" y="71"/>
                  <a:pt x="60" y="71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9" y="105"/>
                  <a:pt x="19" y="105"/>
                  <a:pt x="19" y="105"/>
                </a:cubicBezTo>
                <a:moveTo>
                  <a:pt x="9" y="100"/>
                </a:moveTo>
                <a:cubicBezTo>
                  <a:pt x="9" y="54"/>
                  <a:pt x="9" y="54"/>
                  <a:pt x="9" y="54"/>
                </a:cubicBezTo>
                <a:cubicBezTo>
                  <a:pt x="41" y="74"/>
                  <a:pt x="41" y="74"/>
                  <a:pt x="41" y="74"/>
                </a:cubicBezTo>
                <a:cubicBezTo>
                  <a:pt x="9" y="100"/>
                  <a:pt x="9" y="100"/>
                  <a:pt x="9" y="100"/>
                </a:cubicBezTo>
                <a:moveTo>
                  <a:pt x="112" y="99"/>
                </a:moveTo>
                <a:cubicBezTo>
                  <a:pt x="80" y="74"/>
                  <a:pt x="80" y="74"/>
                  <a:pt x="80" y="74"/>
                </a:cubicBezTo>
                <a:cubicBezTo>
                  <a:pt x="112" y="53"/>
                  <a:pt x="112" y="53"/>
                  <a:pt x="112" y="53"/>
                </a:cubicBezTo>
                <a:cubicBezTo>
                  <a:pt x="112" y="99"/>
                  <a:pt x="112" y="99"/>
                  <a:pt x="112" y="99"/>
                </a:cubicBezTo>
                <a:moveTo>
                  <a:pt x="16" y="48"/>
                </a:moveTo>
                <a:cubicBezTo>
                  <a:pt x="9" y="43"/>
                  <a:pt x="9" y="43"/>
                  <a:pt x="9" y="43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10" y="37"/>
                  <a:pt x="10" y="36"/>
                </a:cubicBezTo>
                <a:cubicBezTo>
                  <a:pt x="11" y="36"/>
                  <a:pt x="12" y="35"/>
                  <a:pt x="13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48"/>
                  <a:pt x="16" y="48"/>
                  <a:pt x="16" y="48"/>
                </a:cubicBezTo>
                <a:moveTo>
                  <a:pt x="105" y="47"/>
                </a:moveTo>
                <a:cubicBezTo>
                  <a:pt x="105" y="35"/>
                  <a:pt x="105" y="35"/>
                  <a:pt x="105" y="35"/>
                </a:cubicBezTo>
                <a:cubicBezTo>
                  <a:pt x="109" y="35"/>
                  <a:pt x="109" y="35"/>
                  <a:pt x="109" y="35"/>
                </a:cubicBezTo>
                <a:cubicBezTo>
                  <a:pt x="110" y="35"/>
                  <a:pt x="111" y="36"/>
                  <a:pt x="111" y="36"/>
                </a:cubicBezTo>
                <a:cubicBezTo>
                  <a:pt x="112" y="37"/>
                  <a:pt x="112" y="37"/>
                  <a:pt x="112" y="3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05" y="47"/>
                  <a:pt x="105" y="47"/>
                  <a:pt x="105" y="47"/>
                </a:cubicBezTo>
                <a:moveTo>
                  <a:pt x="48" y="68"/>
                </a:move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3"/>
                  <a:pt x="26" y="53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5"/>
                  <a:pt x="30" y="10"/>
                  <a:pt x="36" y="10"/>
                </a:cubicBezTo>
                <a:cubicBezTo>
                  <a:pt x="84" y="10"/>
                  <a:pt x="84" y="10"/>
                  <a:pt x="84" y="10"/>
                </a:cubicBezTo>
                <a:cubicBezTo>
                  <a:pt x="90" y="10"/>
                  <a:pt x="95" y="15"/>
                  <a:pt x="95" y="20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35"/>
                  <a:pt x="95" y="35"/>
                  <a:pt x="95" y="35"/>
                </a:cubicBezTo>
                <a:cubicBezTo>
                  <a:pt x="95" y="53"/>
                  <a:pt x="95" y="53"/>
                  <a:pt x="95" y="53"/>
                </a:cubicBezTo>
                <a:cubicBezTo>
                  <a:pt x="95" y="54"/>
                  <a:pt x="95" y="54"/>
                  <a:pt x="95" y="54"/>
                </a:cubicBezTo>
                <a:cubicBezTo>
                  <a:pt x="72" y="68"/>
                  <a:pt x="72" y="68"/>
                  <a:pt x="72" y="68"/>
                </a:cubicBezTo>
                <a:cubicBezTo>
                  <a:pt x="60" y="59"/>
                  <a:pt x="60" y="59"/>
                  <a:pt x="60" y="59"/>
                </a:cubicBezTo>
                <a:cubicBezTo>
                  <a:pt x="48" y="68"/>
                  <a:pt x="48" y="68"/>
                  <a:pt x="48" y="68"/>
                </a:cubicBezTo>
                <a:moveTo>
                  <a:pt x="84" y="0"/>
                </a:moveTo>
                <a:cubicBezTo>
                  <a:pt x="36" y="0"/>
                  <a:pt x="36" y="0"/>
                  <a:pt x="36" y="0"/>
                </a:cubicBezTo>
                <a:cubicBezTo>
                  <a:pt x="25" y="0"/>
                  <a:pt x="16" y="9"/>
                  <a:pt x="16" y="20"/>
                </a:cubicBezTo>
                <a:cubicBezTo>
                  <a:pt x="16" y="26"/>
                  <a:pt x="16" y="26"/>
                  <a:pt x="16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7" y="26"/>
                  <a:pt x="1" y="31"/>
                  <a:pt x="0" y="37"/>
                </a:cubicBezTo>
                <a:cubicBezTo>
                  <a:pt x="0" y="103"/>
                  <a:pt x="0" y="103"/>
                  <a:pt x="0" y="103"/>
                </a:cubicBezTo>
                <a:cubicBezTo>
                  <a:pt x="1" y="109"/>
                  <a:pt x="7" y="114"/>
                  <a:pt x="13" y="114"/>
                </a:cubicBezTo>
                <a:cubicBezTo>
                  <a:pt x="109" y="114"/>
                  <a:pt x="109" y="114"/>
                  <a:pt x="109" y="114"/>
                </a:cubicBezTo>
                <a:cubicBezTo>
                  <a:pt x="115" y="114"/>
                  <a:pt x="121" y="109"/>
                  <a:pt x="121" y="103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31"/>
                  <a:pt x="115" y="26"/>
                  <a:pt x="109" y="26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105" y="20"/>
                  <a:pt x="105" y="20"/>
                  <a:pt x="105" y="20"/>
                </a:cubicBezTo>
                <a:cubicBezTo>
                  <a:pt x="105" y="9"/>
                  <a:pt x="95" y="0"/>
                  <a:pt x="84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p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8" name="Camille16"/>
          <p:cNvSpPr>
            <a:spLocks noEditPoints="1"/>
          </p:cNvSpPr>
          <p:nvPr/>
        </p:nvSpPr>
        <p:spPr bwMode="auto">
          <a:xfrm>
            <a:off x="2195195" y="3599815"/>
            <a:ext cx="396875" cy="370840"/>
          </a:xfrm>
          <a:custGeom>
            <a:avLst/>
            <a:gdLst>
              <a:gd name="T0" fmla="*/ 18 w 101"/>
              <a:gd name="T1" fmla="*/ 27 h 95"/>
              <a:gd name="T2" fmla="*/ 12 w 101"/>
              <a:gd name="T3" fmla="*/ 27 h 95"/>
              <a:gd name="T4" fmla="*/ 0 w 101"/>
              <a:gd name="T5" fmla="*/ 38 h 95"/>
              <a:gd name="T6" fmla="*/ 0 w 101"/>
              <a:gd name="T7" fmla="*/ 84 h 95"/>
              <a:gd name="T8" fmla="*/ 12 w 101"/>
              <a:gd name="T9" fmla="*/ 95 h 95"/>
              <a:gd name="T10" fmla="*/ 18 w 101"/>
              <a:gd name="T11" fmla="*/ 95 h 95"/>
              <a:gd name="T12" fmla="*/ 18 w 101"/>
              <a:gd name="T13" fmla="*/ 27 h 95"/>
              <a:gd name="T14" fmla="*/ 76 w 101"/>
              <a:gd name="T15" fmla="*/ 27 h 95"/>
              <a:gd name="T16" fmla="*/ 25 w 101"/>
              <a:gd name="T17" fmla="*/ 27 h 95"/>
              <a:gd name="T18" fmla="*/ 25 w 101"/>
              <a:gd name="T19" fmla="*/ 95 h 95"/>
              <a:gd name="T20" fmla="*/ 76 w 101"/>
              <a:gd name="T21" fmla="*/ 95 h 95"/>
              <a:gd name="T22" fmla="*/ 76 w 101"/>
              <a:gd name="T23" fmla="*/ 27 h 95"/>
              <a:gd name="T24" fmla="*/ 90 w 101"/>
              <a:gd name="T25" fmla="*/ 27 h 95"/>
              <a:gd name="T26" fmla="*/ 83 w 101"/>
              <a:gd name="T27" fmla="*/ 27 h 95"/>
              <a:gd name="T28" fmla="*/ 83 w 101"/>
              <a:gd name="T29" fmla="*/ 95 h 95"/>
              <a:gd name="T30" fmla="*/ 90 w 101"/>
              <a:gd name="T31" fmla="*/ 95 h 95"/>
              <a:gd name="T32" fmla="*/ 101 w 101"/>
              <a:gd name="T33" fmla="*/ 84 h 95"/>
              <a:gd name="T34" fmla="*/ 101 w 101"/>
              <a:gd name="T35" fmla="*/ 38 h 95"/>
              <a:gd name="T36" fmla="*/ 90 w 101"/>
              <a:gd name="T37" fmla="*/ 27 h 95"/>
              <a:gd name="T38" fmla="*/ 66 w 101"/>
              <a:gd name="T39" fmla="*/ 0 h 95"/>
              <a:gd name="T40" fmla="*/ 35 w 101"/>
              <a:gd name="T41" fmla="*/ 0 h 95"/>
              <a:gd name="T42" fmla="*/ 26 w 101"/>
              <a:gd name="T43" fmla="*/ 9 h 95"/>
              <a:gd name="T44" fmla="*/ 26 w 101"/>
              <a:gd name="T45" fmla="*/ 20 h 95"/>
              <a:gd name="T46" fmla="*/ 36 w 101"/>
              <a:gd name="T47" fmla="*/ 20 h 95"/>
              <a:gd name="T48" fmla="*/ 36 w 101"/>
              <a:gd name="T49" fmla="*/ 10 h 95"/>
              <a:gd name="T50" fmla="*/ 65 w 101"/>
              <a:gd name="T51" fmla="*/ 10 h 95"/>
              <a:gd name="T52" fmla="*/ 65 w 101"/>
              <a:gd name="T53" fmla="*/ 20 h 95"/>
              <a:gd name="T54" fmla="*/ 76 w 101"/>
              <a:gd name="T55" fmla="*/ 20 h 95"/>
              <a:gd name="T56" fmla="*/ 76 w 101"/>
              <a:gd name="T57" fmla="*/ 9 h 95"/>
              <a:gd name="T58" fmla="*/ 66 w 101"/>
              <a:gd name="T5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1" h="95">
                <a:moveTo>
                  <a:pt x="18" y="27"/>
                </a:moveTo>
                <a:cubicBezTo>
                  <a:pt x="12" y="27"/>
                  <a:pt x="12" y="27"/>
                  <a:pt x="12" y="27"/>
                </a:cubicBezTo>
                <a:cubicBezTo>
                  <a:pt x="6" y="27"/>
                  <a:pt x="0" y="32"/>
                  <a:pt x="0" y="38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6" y="95"/>
                  <a:pt x="12" y="95"/>
                </a:cubicBezTo>
                <a:cubicBezTo>
                  <a:pt x="18" y="95"/>
                  <a:pt x="18" y="95"/>
                  <a:pt x="18" y="95"/>
                </a:cubicBezTo>
                <a:cubicBezTo>
                  <a:pt x="18" y="27"/>
                  <a:pt x="18" y="27"/>
                  <a:pt x="18" y="27"/>
                </a:cubicBezTo>
                <a:moveTo>
                  <a:pt x="76" y="27"/>
                </a:moveTo>
                <a:cubicBezTo>
                  <a:pt x="25" y="27"/>
                  <a:pt x="25" y="27"/>
                  <a:pt x="25" y="27"/>
                </a:cubicBezTo>
                <a:cubicBezTo>
                  <a:pt x="25" y="95"/>
                  <a:pt x="25" y="95"/>
                  <a:pt x="25" y="95"/>
                </a:cubicBezTo>
                <a:cubicBezTo>
                  <a:pt x="76" y="95"/>
                  <a:pt x="76" y="95"/>
                  <a:pt x="76" y="95"/>
                </a:cubicBezTo>
                <a:cubicBezTo>
                  <a:pt x="76" y="27"/>
                  <a:pt x="76" y="27"/>
                  <a:pt x="76" y="27"/>
                </a:cubicBezTo>
                <a:moveTo>
                  <a:pt x="90" y="27"/>
                </a:moveTo>
                <a:cubicBezTo>
                  <a:pt x="83" y="27"/>
                  <a:pt x="83" y="27"/>
                  <a:pt x="83" y="27"/>
                </a:cubicBezTo>
                <a:cubicBezTo>
                  <a:pt x="83" y="95"/>
                  <a:pt x="83" y="95"/>
                  <a:pt x="83" y="95"/>
                </a:cubicBezTo>
                <a:cubicBezTo>
                  <a:pt x="90" y="95"/>
                  <a:pt x="90" y="95"/>
                  <a:pt x="90" y="95"/>
                </a:cubicBezTo>
                <a:cubicBezTo>
                  <a:pt x="96" y="95"/>
                  <a:pt x="101" y="90"/>
                  <a:pt x="101" y="84"/>
                </a:cubicBezTo>
                <a:cubicBezTo>
                  <a:pt x="101" y="38"/>
                  <a:pt x="101" y="38"/>
                  <a:pt x="101" y="38"/>
                </a:cubicBezTo>
                <a:cubicBezTo>
                  <a:pt x="101" y="32"/>
                  <a:pt x="96" y="27"/>
                  <a:pt x="90" y="27"/>
                </a:cubicBezTo>
                <a:moveTo>
                  <a:pt x="66" y="0"/>
                </a:moveTo>
                <a:cubicBezTo>
                  <a:pt x="35" y="0"/>
                  <a:pt x="35" y="0"/>
                  <a:pt x="35" y="0"/>
                </a:cubicBezTo>
                <a:cubicBezTo>
                  <a:pt x="30" y="0"/>
                  <a:pt x="26" y="3"/>
                  <a:pt x="26" y="9"/>
                </a:cubicBezTo>
                <a:cubicBezTo>
                  <a:pt x="26" y="20"/>
                  <a:pt x="26" y="20"/>
                  <a:pt x="2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10"/>
                  <a:pt x="36" y="10"/>
                  <a:pt x="36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20"/>
                  <a:pt x="65" y="20"/>
                  <a:pt x="65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3"/>
                  <a:pt x="71" y="0"/>
                  <a:pt x="6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9" name="Camille29"/>
          <p:cNvSpPr>
            <a:spLocks noEditPoints="1"/>
          </p:cNvSpPr>
          <p:nvPr/>
        </p:nvSpPr>
        <p:spPr bwMode="auto">
          <a:xfrm>
            <a:off x="9628505" y="3540125"/>
            <a:ext cx="412750" cy="474980"/>
          </a:xfrm>
          <a:custGeom>
            <a:avLst/>
            <a:gdLst>
              <a:gd name="T0" fmla="*/ 74 w 93"/>
              <a:gd name="T1" fmla="*/ 51 h 107"/>
              <a:gd name="T2" fmla="*/ 67 w 93"/>
              <a:gd name="T3" fmla="*/ 46 h 107"/>
              <a:gd name="T4" fmla="*/ 65 w 93"/>
              <a:gd name="T5" fmla="*/ 38 h 107"/>
              <a:gd name="T6" fmla="*/ 68 w 93"/>
              <a:gd name="T7" fmla="*/ 33 h 107"/>
              <a:gd name="T8" fmla="*/ 70 w 93"/>
              <a:gd name="T9" fmla="*/ 24 h 107"/>
              <a:gd name="T10" fmla="*/ 46 w 93"/>
              <a:gd name="T11" fmla="*/ 0 h 107"/>
              <a:gd name="T12" fmla="*/ 23 w 93"/>
              <a:gd name="T13" fmla="*/ 24 h 107"/>
              <a:gd name="T14" fmla="*/ 25 w 93"/>
              <a:gd name="T15" fmla="*/ 34 h 107"/>
              <a:gd name="T16" fmla="*/ 27 w 93"/>
              <a:gd name="T17" fmla="*/ 39 h 107"/>
              <a:gd name="T18" fmla="*/ 26 w 93"/>
              <a:gd name="T19" fmla="*/ 46 h 107"/>
              <a:gd name="T20" fmla="*/ 18 w 93"/>
              <a:gd name="T21" fmla="*/ 51 h 107"/>
              <a:gd name="T22" fmla="*/ 0 w 93"/>
              <a:gd name="T23" fmla="*/ 88 h 107"/>
              <a:gd name="T24" fmla="*/ 93 w 93"/>
              <a:gd name="T25" fmla="*/ 88 h 107"/>
              <a:gd name="T26" fmla="*/ 74 w 93"/>
              <a:gd name="T27" fmla="*/ 51 h 107"/>
              <a:gd name="T28" fmla="*/ 57 w 93"/>
              <a:gd name="T29" fmla="*/ 91 h 107"/>
              <a:gd name="T30" fmla="*/ 51 w 93"/>
              <a:gd name="T31" fmla="*/ 96 h 107"/>
              <a:gd name="T32" fmla="*/ 48 w 93"/>
              <a:gd name="T33" fmla="*/ 98 h 107"/>
              <a:gd name="T34" fmla="*/ 45 w 93"/>
              <a:gd name="T35" fmla="*/ 98 h 107"/>
              <a:gd name="T36" fmla="*/ 42 w 93"/>
              <a:gd name="T37" fmla="*/ 96 h 107"/>
              <a:gd name="T38" fmla="*/ 36 w 93"/>
              <a:gd name="T39" fmla="*/ 91 h 107"/>
              <a:gd name="T40" fmla="*/ 33 w 93"/>
              <a:gd name="T41" fmla="*/ 84 h 107"/>
              <a:gd name="T42" fmla="*/ 36 w 93"/>
              <a:gd name="T43" fmla="*/ 76 h 107"/>
              <a:gd name="T44" fmla="*/ 39 w 93"/>
              <a:gd name="T45" fmla="*/ 68 h 107"/>
              <a:gd name="T46" fmla="*/ 42 w 93"/>
              <a:gd name="T47" fmla="*/ 61 h 107"/>
              <a:gd name="T48" fmla="*/ 44 w 93"/>
              <a:gd name="T49" fmla="*/ 57 h 107"/>
              <a:gd name="T50" fmla="*/ 42 w 93"/>
              <a:gd name="T51" fmla="*/ 55 h 107"/>
              <a:gd name="T52" fmla="*/ 36 w 93"/>
              <a:gd name="T53" fmla="*/ 51 h 107"/>
              <a:gd name="T54" fmla="*/ 46 w 93"/>
              <a:gd name="T55" fmla="*/ 46 h 107"/>
              <a:gd name="T56" fmla="*/ 57 w 93"/>
              <a:gd name="T57" fmla="*/ 51 h 107"/>
              <a:gd name="T58" fmla="*/ 51 w 93"/>
              <a:gd name="T59" fmla="*/ 55 h 107"/>
              <a:gd name="T60" fmla="*/ 49 w 93"/>
              <a:gd name="T61" fmla="*/ 57 h 107"/>
              <a:gd name="T62" fmla="*/ 51 w 93"/>
              <a:gd name="T63" fmla="*/ 61 h 107"/>
              <a:gd name="T64" fmla="*/ 54 w 93"/>
              <a:gd name="T65" fmla="*/ 68 h 107"/>
              <a:gd name="T66" fmla="*/ 57 w 93"/>
              <a:gd name="T67" fmla="*/ 76 h 107"/>
              <a:gd name="T68" fmla="*/ 60 w 93"/>
              <a:gd name="T69" fmla="*/ 84 h 107"/>
              <a:gd name="T70" fmla="*/ 57 w 93"/>
              <a:gd name="T71" fmla="*/ 9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107">
                <a:moveTo>
                  <a:pt x="74" y="51"/>
                </a:moveTo>
                <a:cubicBezTo>
                  <a:pt x="70" y="48"/>
                  <a:pt x="67" y="46"/>
                  <a:pt x="67" y="46"/>
                </a:cubicBezTo>
                <a:cubicBezTo>
                  <a:pt x="63" y="45"/>
                  <a:pt x="62" y="41"/>
                  <a:pt x="65" y="38"/>
                </a:cubicBezTo>
                <a:cubicBezTo>
                  <a:pt x="65" y="38"/>
                  <a:pt x="67" y="37"/>
                  <a:pt x="68" y="33"/>
                </a:cubicBezTo>
                <a:cubicBezTo>
                  <a:pt x="70" y="30"/>
                  <a:pt x="70" y="27"/>
                  <a:pt x="70" y="24"/>
                </a:cubicBezTo>
                <a:cubicBezTo>
                  <a:pt x="70" y="11"/>
                  <a:pt x="60" y="0"/>
                  <a:pt x="46" y="0"/>
                </a:cubicBezTo>
                <a:cubicBezTo>
                  <a:pt x="33" y="0"/>
                  <a:pt x="23" y="11"/>
                  <a:pt x="23" y="24"/>
                </a:cubicBezTo>
                <a:cubicBezTo>
                  <a:pt x="23" y="27"/>
                  <a:pt x="23" y="31"/>
                  <a:pt x="25" y="34"/>
                </a:cubicBezTo>
                <a:cubicBezTo>
                  <a:pt x="27" y="38"/>
                  <a:pt x="27" y="39"/>
                  <a:pt x="27" y="39"/>
                </a:cubicBezTo>
                <a:cubicBezTo>
                  <a:pt x="31" y="41"/>
                  <a:pt x="30" y="45"/>
                  <a:pt x="26" y="46"/>
                </a:cubicBezTo>
                <a:cubicBezTo>
                  <a:pt x="26" y="46"/>
                  <a:pt x="23" y="48"/>
                  <a:pt x="18" y="51"/>
                </a:cubicBezTo>
                <a:cubicBezTo>
                  <a:pt x="7" y="60"/>
                  <a:pt x="0" y="73"/>
                  <a:pt x="0" y="88"/>
                </a:cubicBezTo>
                <a:cubicBezTo>
                  <a:pt x="0" y="106"/>
                  <a:pt x="93" y="107"/>
                  <a:pt x="93" y="88"/>
                </a:cubicBezTo>
                <a:cubicBezTo>
                  <a:pt x="93" y="73"/>
                  <a:pt x="86" y="59"/>
                  <a:pt x="74" y="51"/>
                </a:cubicBezTo>
                <a:close/>
                <a:moveTo>
                  <a:pt x="57" y="91"/>
                </a:moveTo>
                <a:cubicBezTo>
                  <a:pt x="55" y="93"/>
                  <a:pt x="53" y="95"/>
                  <a:pt x="51" y="96"/>
                </a:cubicBezTo>
                <a:cubicBezTo>
                  <a:pt x="49" y="97"/>
                  <a:pt x="48" y="98"/>
                  <a:pt x="48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4" y="97"/>
                  <a:pt x="42" y="96"/>
                </a:cubicBezTo>
                <a:cubicBezTo>
                  <a:pt x="40" y="95"/>
                  <a:pt x="38" y="93"/>
                  <a:pt x="36" y="91"/>
                </a:cubicBezTo>
                <a:cubicBezTo>
                  <a:pt x="35" y="89"/>
                  <a:pt x="33" y="87"/>
                  <a:pt x="33" y="84"/>
                </a:cubicBezTo>
                <a:cubicBezTo>
                  <a:pt x="33" y="82"/>
                  <a:pt x="35" y="79"/>
                  <a:pt x="36" y="76"/>
                </a:cubicBezTo>
                <a:cubicBezTo>
                  <a:pt x="37" y="74"/>
                  <a:pt x="38" y="71"/>
                  <a:pt x="39" y="68"/>
                </a:cubicBezTo>
                <a:cubicBezTo>
                  <a:pt x="40" y="66"/>
                  <a:pt x="41" y="63"/>
                  <a:pt x="42" y="61"/>
                </a:cubicBezTo>
                <a:cubicBezTo>
                  <a:pt x="43" y="60"/>
                  <a:pt x="43" y="58"/>
                  <a:pt x="44" y="57"/>
                </a:cubicBezTo>
                <a:cubicBezTo>
                  <a:pt x="43" y="56"/>
                  <a:pt x="43" y="56"/>
                  <a:pt x="42" y="55"/>
                </a:cubicBezTo>
                <a:cubicBezTo>
                  <a:pt x="40" y="54"/>
                  <a:pt x="38" y="53"/>
                  <a:pt x="36" y="51"/>
                </a:cubicBezTo>
                <a:cubicBezTo>
                  <a:pt x="35" y="49"/>
                  <a:pt x="42" y="46"/>
                  <a:pt x="46" y="46"/>
                </a:cubicBezTo>
                <a:cubicBezTo>
                  <a:pt x="51" y="46"/>
                  <a:pt x="58" y="49"/>
                  <a:pt x="57" y="51"/>
                </a:cubicBezTo>
                <a:cubicBezTo>
                  <a:pt x="55" y="53"/>
                  <a:pt x="53" y="54"/>
                  <a:pt x="51" y="55"/>
                </a:cubicBezTo>
                <a:cubicBezTo>
                  <a:pt x="50" y="56"/>
                  <a:pt x="49" y="56"/>
                  <a:pt x="49" y="57"/>
                </a:cubicBezTo>
                <a:cubicBezTo>
                  <a:pt x="49" y="58"/>
                  <a:pt x="50" y="60"/>
                  <a:pt x="51" y="61"/>
                </a:cubicBezTo>
                <a:cubicBezTo>
                  <a:pt x="52" y="63"/>
                  <a:pt x="53" y="66"/>
                  <a:pt x="54" y="68"/>
                </a:cubicBezTo>
                <a:cubicBezTo>
                  <a:pt x="55" y="71"/>
                  <a:pt x="56" y="74"/>
                  <a:pt x="57" y="76"/>
                </a:cubicBezTo>
                <a:cubicBezTo>
                  <a:pt x="57" y="79"/>
                  <a:pt x="60" y="82"/>
                  <a:pt x="60" y="84"/>
                </a:cubicBezTo>
                <a:cubicBezTo>
                  <a:pt x="60" y="87"/>
                  <a:pt x="58" y="89"/>
                  <a:pt x="5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0" name="蔡圆圆camille（卡米设计）"/>
          <p:cNvSpPr>
            <a:spLocks noEditPoints="1"/>
          </p:cNvSpPr>
          <p:nvPr/>
        </p:nvSpPr>
        <p:spPr bwMode="auto">
          <a:xfrm>
            <a:off x="7195820" y="3578225"/>
            <a:ext cx="285750" cy="509270"/>
          </a:xfrm>
          <a:custGeom>
            <a:avLst/>
            <a:gdLst>
              <a:gd name="T0" fmla="*/ 122 w 140"/>
              <a:gd name="T1" fmla="*/ 0 h 255"/>
              <a:gd name="T2" fmla="*/ 140 w 140"/>
              <a:gd name="T3" fmla="*/ 153 h 255"/>
              <a:gd name="T4" fmla="*/ 138 w 140"/>
              <a:gd name="T5" fmla="*/ 140 h 255"/>
              <a:gd name="T6" fmla="*/ 125 w 140"/>
              <a:gd name="T7" fmla="*/ 137 h 255"/>
              <a:gd name="T8" fmla="*/ 124 w 140"/>
              <a:gd name="T9" fmla="*/ 109 h 255"/>
              <a:gd name="T10" fmla="*/ 110 w 140"/>
              <a:gd name="T11" fmla="*/ 127 h 255"/>
              <a:gd name="T12" fmla="*/ 109 w 140"/>
              <a:gd name="T13" fmla="*/ 115 h 255"/>
              <a:gd name="T14" fmla="*/ 107 w 140"/>
              <a:gd name="T15" fmla="*/ 64 h 255"/>
              <a:gd name="T16" fmla="*/ 56 w 140"/>
              <a:gd name="T17" fmla="*/ 64 h 255"/>
              <a:gd name="T18" fmla="*/ 56 w 140"/>
              <a:gd name="T19" fmla="*/ 116 h 255"/>
              <a:gd name="T20" fmla="*/ 65 w 140"/>
              <a:gd name="T21" fmla="*/ 130 h 255"/>
              <a:gd name="T22" fmla="*/ 49 w 140"/>
              <a:gd name="T23" fmla="*/ 123 h 255"/>
              <a:gd name="T24" fmla="*/ 49 w 140"/>
              <a:gd name="T25" fmla="*/ 57 h 255"/>
              <a:gd name="T26" fmla="*/ 115 w 140"/>
              <a:gd name="T27" fmla="*/ 57 h 255"/>
              <a:gd name="T28" fmla="*/ 124 w 140"/>
              <a:gd name="T29" fmla="*/ 31 h 255"/>
              <a:gd name="T30" fmla="*/ 16 w 140"/>
              <a:gd name="T31" fmla="*/ 180 h 255"/>
              <a:gd name="T32" fmla="*/ 59 w 140"/>
              <a:gd name="T33" fmla="*/ 213 h 255"/>
              <a:gd name="T34" fmla="*/ 0 w 140"/>
              <a:gd name="T35" fmla="*/ 194 h 255"/>
              <a:gd name="T36" fmla="*/ 19 w 140"/>
              <a:gd name="T37" fmla="*/ 0 h 255"/>
              <a:gd name="T38" fmla="*/ 73 w 140"/>
              <a:gd name="T39" fmla="*/ 236 h 255"/>
              <a:gd name="T40" fmla="*/ 137 w 140"/>
              <a:gd name="T41" fmla="*/ 240 h 255"/>
              <a:gd name="T42" fmla="*/ 93 w 140"/>
              <a:gd name="T43" fmla="*/ 99 h 255"/>
              <a:gd name="T44" fmla="*/ 79 w 140"/>
              <a:gd name="T45" fmla="*/ 160 h 255"/>
              <a:gd name="T46" fmla="*/ 74 w 140"/>
              <a:gd name="T47" fmla="*/ 140 h 255"/>
              <a:gd name="T48" fmla="*/ 81 w 140"/>
              <a:gd name="T49" fmla="*/ 225 h 255"/>
              <a:gd name="T50" fmla="*/ 134 w 140"/>
              <a:gd name="T51" fmla="*/ 165 h 255"/>
              <a:gd name="T52" fmla="*/ 127 w 140"/>
              <a:gd name="T53" fmla="*/ 151 h 255"/>
              <a:gd name="T54" fmla="*/ 115 w 140"/>
              <a:gd name="T55" fmla="*/ 155 h 255"/>
              <a:gd name="T56" fmla="*/ 112 w 140"/>
              <a:gd name="T57" fmla="*/ 141 h 255"/>
              <a:gd name="T58" fmla="*/ 99 w 140"/>
              <a:gd name="T59" fmla="*/ 147 h 255"/>
              <a:gd name="T60" fmla="*/ 93 w 140"/>
              <a:gd name="T61" fmla="*/ 99 h 255"/>
              <a:gd name="T62" fmla="*/ 63 w 140"/>
              <a:gd name="T63" fmla="*/ 72 h 255"/>
              <a:gd name="T64" fmla="*/ 63 w 140"/>
              <a:gd name="T65" fmla="*/ 108 h 255"/>
              <a:gd name="T66" fmla="*/ 68 w 140"/>
              <a:gd name="T67" fmla="*/ 99 h 255"/>
              <a:gd name="T68" fmla="*/ 70 w 140"/>
              <a:gd name="T69" fmla="*/ 79 h 255"/>
              <a:gd name="T70" fmla="*/ 93 w 140"/>
              <a:gd name="T71" fmla="*/ 79 h 255"/>
              <a:gd name="T72" fmla="*/ 106 w 140"/>
              <a:gd name="T73" fmla="*/ 99 h 255"/>
              <a:gd name="T74" fmla="*/ 100 w 140"/>
              <a:gd name="T75" fmla="*/ 72 h 255"/>
              <a:gd name="T76" fmla="*/ 44 w 140"/>
              <a:gd name="T77" fmla="*/ 10 h 255"/>
              <a:gd name="T78" fmla="*/ 93 w 140"/>
              <a:gd name="T79" fmla="*/ 18 h 255"/>
              <a:gd name="T80" fmla="*/ 44 w 140"/>
              <a:gd name="T81" fmla="*/ 10 h 255"/>
              <a:gd name="T82" fmla="*/ 25 w 140"/>
              <a:gd name="T83" fmla="*/ 197 h 255"/>
              <a:gd name="T84" fmla="*/ 49 w 140"/>
              <a:gd name="T85" fmla="*/ 193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0" h="255">
                <a:moveTo>
                  <a:pt x="19" y="0"/>
                </a:moveTo>
                <a:cubicBezTo>
                  <a:pt x="122" y="0"/>
                  <a:pt x="122" y="0"/>
                  <a:pt x="122" y="0"/>
                </a:cubicBezTo>
                <a:cubicBezTo>
                  <a:pt x="132" y="0"/>
                  <a:pt x="140" y="9"/>
                  <a:pt x="140" y="19"/>
                </a:cubicBezTo>
                <a:cubicBezTo>
                  <a:pt x="140" y="153"/>
                  <a:pt x="140" y="153"/>
                  <a:pt x="140" y="153"/>
                </a:cubicBezTo>
                <a:cubicBezTo>
                  <a:pt x="140" y="151"/>
                  <a:pt x="140" y="150"/>
                  <a:pt x="140" y="149"/>
                </a:cubicBezTo>
                <a:cubicBezTo>
                  <a:pt x="138" y="140"/>
                  <a:pt x="138" y="140"/>
                  <a:pt x="138" y="140"/>
                </a:cubicBezTo>
                <a:cubicBezTo>
                  <a:pt x="130" y="138"/>
                  <a:pt x="130" y="138"/>
                  <a:pt x="130" y="138"/>
                </a:cubicBezTo>
                <a:cubicBezTo>
                  <a:pt x="128" y="138"/>
                  <a:pt x="126" y="138"/>
                  <a:pt x="125" y="137"/>
                </a:cubicBezTo>
                <a:cubicBezTo>
                  <a:pt x="124" y="135"/>
                  <a:pt x="124" y="135"/>
                  <a:pt x="124" y="135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2" y="114"/>
                  <a:pt x="119" y="119"/>
                  <a:pt x="115" y="123"/>
                </a:cubicBezTo>
                <a:cubicBezTo>
                  <a:pt x="113" y="124"/>
                  <a:pt x="112" y="126"/>
                  <a:pt x="110" y="127"/>
                </a:cubicBezTo>
                <a:cubicBezTo>
                  <a:pt x="109" y="127"/>
                  <a:pt x="109" y="127"/>
                  <a:pt x="109" y="127"/>
                </a:cubicBezTo>
                <a:cubicBezTo>
                  <a:pt x="109" y="123"/>
                  <a:pt x="109" y="119"/>
                  <a:pt x="109" y="115"/>
                </a:cubicBezTo>
                <a:cubicBezTo>
                  <a:pt x="115" y="108"/>
                  <a:pt x="118" y="100"/>
                  <a:pt x="118" y="90"/>
                </a:cubicBezTo>
                <a:cubicBezTo>
                  <a:pt x="118" y="80"/>
                  <a:pt x="114" y="71"/>
                  <a:pt x="107" y="64"/>
                </a:cubicBezTo>
                <a:cubicBezTo>
                  <a:pt x="101" y="58"/>
                  <a:pt x="92" y="54"/>
                  <a:pt x="82" y="54"/>
                </a:cubicBezTo>
                <a:cubicBezTo>
                  <a:pt x="72" y="54"/>
                  <a:pt x="63" y="58"/>
                  <a:pt x="56" y="64"/>
                </a:cubicBezTo>
                <a:cubicBezTo>
                  <a:pt x="50" y="71"/>
                  <a:pt x="45" y="80"/>
                  <a:pt x="45" y="90"/>
                </a:cubicBezTo>
                <a:cubicBezTo>
                  <a:pt x="45" y="100"/>
                  <a:pt x="50" y="109"/>
                  <a:pt x="56" y="116"/>
                </a:cubicBezTo>
                <a:cubicBezTo>
                  <a:pt x="59" y="118"/>
                  <a:pt x="62" y="121"/>
                  <a:pt x="65" y="122"/>
                </a:cubicBezTo>
                <a:cubicBezTo>
                  <a:pt x="65" y="125"/>
                  <a:pt x="65" y="128"/>
                  <a:pt x="65" y="130"/>
                </a:cubicBezTo>
                <a:cubicBezTo>
                  <a:pt x="62" y="132"/>
                  <a:pt x="62" y="132"/>
                  <a:pt x="62" y="132"/>
                </a:cubicBezTo>
                <a:cubicBezTo>
                  <a:pt x="57" y="130"/>
                  <a:pt x="53" y="127"/>
                  <a:pt x="49" y="123"/>
                </a:cubicBezTo>
                <a:cubicBezTo>
                  <a:pt x="41" y="114"/>
                  <a:pt x="36" y="103"/>
                  <a:pt x="36" y="90"/>
                </a:cubicBezTo>
                <a:cubicBezTo>
                  <a:pt x="36" y="77"/>
                  <a:pt x="41" y="66"/>
                  <a:pt x="49" y="57"/>
                </a:cubicBezTo>
                <a:cubicBezTo>
                  <a:pt x="57" y="49"/>
                  <a:pt x="69" y="44"/>
                  <a:pt x="82" y="44"/>
                </a:cubicBezTo>
                <a:cubicBezTo>
                  <a:pt x="95" y="44"/>
                  <a:pt x="106" y="49"/>
                  <a:pt x="115" y="57"/>
                </a:cubicBezTo>
                <a:cubicBezTo>
                  <a:pt x="119" y="61"/>
                  <a:pt x="122" y="66"/>
                  <a:pt x="124" y="71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180"/>
                  <a:pt x="16" y="180"/>
                  <a:pt x="16" y="180"/>
                </a:cubicBezTo>
                <a:cubicBezTo>
                  <a:pt x="51" y="180"/>
                  <a:pt x="51" y="180"/>
                  <a:pt x="51" y="180"/>
                </a:cubicBezTo>
                <a:cubicBezTo>
                  <a:pt x="53" y="191"/>
                  <a:pt x="55" y="202"/>
                  <a:pt x="59" y="213"/>
                </a:cubicBezTo>
                <a:cubicBezTo>
                  <a:pt x="19" y="213"/>
                  <a:pt x="19" y="213"/>
                  <a:pt x="19" y="213"/>
                </a:cubicBezTo>
                <a:cubicBezTo>
                  <a:pt x="9" y="213"/>
                  <a:pt x="0" y="204"/>
                  <a:pt x="0" y="194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9"/>
                  <a:pt x="9" y="0"/>
                  <a:pt x="19" y="0"/>
                </a:cubicBezTo>
                <a:close/>
                <a:moveTo>
                  <a:pt x="133" y="222"/>
                </a:moveTo>
                <a:cubicBezTo>
                  <a:pt x="73" y="236"/>
                  <a:pt x="73" y="236"/>
                  <a:pt x="73" y="236"/>
                </a:cubicBezTo>
                <a:cubicBezTo>
                  <a:pt x="77" y="255"/>
                  <a:pt x="77" y="255"/>
                  <a:pt x="77" y="255"/>
                </a:cubicBezTo>
                <a:cubicBezTo>
                  <a:pt x="137" y="240"/>
                  <a:pt x="137" y="240"/>
                  <a:pt x="137" y="240"/>
                </a:cubicBezTo>
                <a:cubicBezTo>
                  <a:pt x="133" y="222"/>
                  <a:pt x="133" y="222"/>
                  <a:pt x="133" y="222"/>
                </a:cubicBezTo>
                <a:close/>
                <a:moveTo>
                  <a:pt x="93" y="99"/>
                </a:moveTo>
                <a:cubicBezTo>
                  <a:pt x="89" y="99"/>
                  <a:pt x="85" y="99"/>
                  <a:pt x="82" y="99"/>
                </a:cubicBezTo>
                <a:cubicBezTo>
                  <a:pt x="77" y="118"/>
                  <a:pt x="77" y="141"/>
                  <a:pt x="79" y="160"/>
                </a:cubicBezTo>
                <a:cubicBezTo>
                  <a:pt x="74" y="163"/>
                  <a:pt x="74" y="163"/>
                  <a:pt x="74" y="163"/>
                </a:cubicBezTo>
                <a:cubicBezTo>
                  <a:pt x="74" y="140"/>
                  <a:pt x="74" y="140"/>
                  <a:pt x="74" y="140"/>
                </a:cubicBezTo>
                <a:cubicBezTo>
                  <a:pt x="62" y="150"/>
                  <a:pt x="62" y="150"/>
                  <a:pt x="62" y="150"/>
                </a:cubicBezTo>
                <a:cubicBezTo>
                  <a:pt x="63" y="181"/>
                  <a:pt x="68" y="211"/>
                  <a:pt x="81" y="225"/>
                </a:cubicBezTo>
                <a:cubicBezTo>
                  <a:pt x="94" y="223"/>
                  <a:pt x="107" y="222"/>
                  <a:pt x="120" y="220"/>
                </a:cubicBezTo>
                <a:cubicBezTo>
                  <a:pt x="126" y="206"/>
                  <a:pt x="132" y="189"/>
                  <a:pt x="134" y="165"/>
                </a:cubicBezTo>
                <a:cubicBezTo>
                  <a:pt x="134" y="165"/>
                  <a:pt x="131" y="164"/>
                  <a:pt x="127" y="162"/>
                </a:cubicBezTo>
                <a:cubicBezTo>
                  <a:pt x="128" y="158"/>
                  <a:pt x="127" y="155"/>
                  <a:pt x="127" y="151"/>
                </a:cubicBezTo>
                <a:cubicBezTo>
                  <a:pt x="124" y="151"/>
                  <a:pt x="120" y="150"/>
                  <a:pt x="117" y="149"/>
                </a:cubicBezTo>
                <a:cubicBezTo>
                  <a:pt x="116" y="151"/>
                  <a:pt x="115" y="153"/>
                  <a:pt x="115" y="155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3" y="149"/>
                  <a:pt x="113" y="145"/>
                  <a:pt x="112" y="141"/>
                </a:cubicBezTo>
                <a:cubicBezTo>
                  <a:pt x="109" y="140"/>
                  <a:pt x="106" y="139"/>
                  <a:pt x="102" y="139"/>
                </a:cubicBezTo>
                <a:cubicBezTo>
                  <a:pt x="101" y="141"/>
                  <a:pt x="100" y="144"/>
                  <a:pt x="99" y="147"/>
                </a:cubicBezTo>
                <a:cubicBezTo>
                  <a:pt x="98" y="146"/>
                  <a:pt x="96" y="146"/>
                  <a:pt x="95" y="145"/>
                </a:cubicBezTo>
                <a:cubicBezTo>
                  <a:pt x="97" y="130"/>
                  <a:pt x="96" y="114"/>
                  <a:pt x="93" y="99"/>
                </a:cubicBezTo>
                <a:close/>
                <a:moveTo>
                  <a:pt x="82" y="64"/>
                </a:moveTo>
                <a:cubicBezTo>
                  <a:pt x="75" y="64"/>
                  <a:pt x="68" y="67"/>
                  <a:pt x="63" y="72"/>
                </a:cubicBezTo>
                <a:cubicBezTo>
                  <a:pt x="59" y="76"/>
                  <a:pt x="56" y="83"/>
                  <a:pt x="56" y="90"/>
                </a:cubicBezTo>
                <a:cubicBezTo>
                  <a:pt x="56" y="97"/>
                  <a:pt x="59" y="104"/>
                  <a:pt x="63" y="108"/>
                </a:cubicBezTo>
                <a:cubicBezTo>
                  <a:pt x="64" y="109"/>
                  <a:pt x="65" y="110"/>
                  <a:pt x="66" y="111"/>
                </a:cubicBezTo>
                <a:cubicBezTo>
                  <a:pt x="67" y="107"/>
                  <a:pt x="67" y="103"/>
                  <a:pt x="68" y="99"/>
                </a:cubicBezTo>
                <a:cubicBezTo>
                  <a:pt x="67" y="96"/>
                  <a:pt x="66" y="93"/>
                  <a:pt x="66" y="90"/>
                </a:cubicBezTo>
                <a:cubicBezTo>
                  <a:pt x="66" y="86"/>
                  <a:pt x="68" y="82"/>
                  <a:pt x="70" y="79"/>
                </a:cubicBezTo>
                <a:cubicBezTo>
                  <a:pt x="73" y="76"/>
                  <a:pt x="77" y="74"/>
                  <a:pt x="82" y="74"/>
                </a:cubicBezTo>
                <a:cubicBezTo>
                  <a:pt x="86" y="74"/>
                  <a:pt x="90" y="76"/>
                  <a:pt x="93" y="79"/>
                </a:cubicBezTo>
                <a:cubicBezTo>
                  <a:pt x="95" y="81"/>
                  <a:pt x="97" y="83"/>
                  <a:pt x="97" y="86"/>
                </a:cubicBezTo>
                <a:cubicBezTo>
                  <a:pt x="102" y="89"/>
                  <a:pt x="105" y="94"/>
                  <a:pt x="106" y="99"/>
                </a:cubicBezTo>
                <a:cubicBezTo>
                  <a:pt x="107" y="96"/>
                  <a:pt x="108" y="93"/>
                  <a:pt x="108" y="90"/>
                </a:cubicBezTo>
                <a:cubicBezTo>
                  <a:pt x="108" y="83"/>
                  <a:pt x="105" y="76"/>
                  <a:pt x="100" y="72"/>
                </a:cubicBezTo>
                <a:cubicBezTo>
                  <a:pt x="95" y="67"/>
                  <a:pt x="89" y="64"/>
                  <a:pt x="82" y="64"/>
                </a:cubicBezTo>
                <a:close/>
                <a:moveTo>
                  <a:pt x="44" y="10"/>
                </a:moveTo>
                <a:cubicBezTo>
                  <a:pt x="44" y="18"/>
                  <a:pt x="44" y="18"/>
                  <a:pt x="44" y="18"/>
                </a:cubicBezTo>
                <a:cubicBezTo>
                  <a:pt x="93" y="18"/>
                  <a:pt x="93" y="18"/>
                  <a:pt x="93" y="18"/>
                </a:cubicBezTo>
                <a:cubicBezTo>
                  <a:pt x="93" y="10"/>
                  <a:pt x="93" y="10"/>
                  <a:pt x="93" y="10"/>
                </a:cubicBezTo>
                <a:cubicBezTo>
                  <a:pt x="44" y="10"/>
                  <a:pt x="44" y="10"/>
                  <a:pt x="44" y="10"/>
                </a:cubicBezTo>
                <a:close/>
                <a:moveTo>
                  <a:pt x="25" y="193"/>
                </a:moveTo>
                <a:cubicBezTo>
                  <a:pt x="25" y="197"/>
                  <a:pt x="25" y="197"/>
                  <a:pt x="25" y="197"/>
                </a:cubicBezTo>
                <a:cubicBezTo>
                  <a:pt x="49" y="197"/>
                  <a:pt x="49" y="197"/>
                  <a:pt x="49" y="197"/>
                </a:cubicBezTo>
                <a:cubicBezTo>
                  <a:pt x="49" y="193"/>
                  <a:pt x="49" y="193"/>
                  <a:pt x="49" y="193"/>
                </a:cubicBezTo>
                <a:lnTo>
                  <a:pt x="25" y="1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</p:spTree>
    <p:custDataLst>
      <p:tags r:id="rId2"/>
    </p:custData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929255" y="1997710"/>
            <a:ext cx="633412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6600">
                <a:solidFill>
                  <a:srgbClr val="CA7D30"/>
                </a:solidFill>
                <a:latin typeface="站酷快乐体" panose="02010600030101010101" charset="-128"/>
                <a:ea typeface="站酷快乐体" panose="02010600030101010101" charset="-128"/>
              </a:rPr>
              <a:t>感谢</a:t>
            </a:r>
            <a:r>
              <a:rPr lang="zh-CN" altLang="en-US" sz="6600">
                <a:solidFill>
                  <a:srgbClr val="CA7D30"/>
                </a:solidFill>
                <a:latin typeface="站酷快乐体2016修订版" panose="02010600030101010101" charset="-122"/>
                <a:ea typeface="站酷快乐体2016修订版" panose="02010600030101010101" charset="-122"/>
              </a:rPr>
              <a:t>聆听</a:t>
            </a:r>
            <a:endParaRPr lang="zh-CN" altLang="en-US" sz="6600">
              <a:solidFill>
                <a:srgbClr val="CA7D30"/>
              </a:solidFill>
              <a:latin typeface="站酷快乐体2016修订版" panose="02010600030101010101" charset="-122"/>
              <a:ea typeface="站酷快乐体2016修订版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46885" y="2977515"/>
            <a:ext cx="86982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400">
                <a:solidFill>
                  <a:srgbClr val="A5782B"/>
                </a:solidFill>
                <a:latin typeface="站酷快乐体" panose="02010600030101010101" charset="-128"/>
                <a:ea typeface="站酷快乐体" panose="02010600030101010101" charset="-128"/>
              </a:rPr>
              <a:t>夏日主题亲子</a:t>
            </a:r>
            <a:r>
              <a:rPr lang="zh-CN" altLang="en-US" sz="5400">
                <a:solidFill>
                  <a:srgbClr val="A5782B"/>
                </a:solidFill>
                <a:latin typeface="站酷快乐体" panose="02010600030101010101" charset="-128"/>
                <a:ea typeface="站酷快乐体" panose="02010600030101010101" charset="-128"/>
              </a:rPr>
              <a:t>活动策划方案</a:t>
            </a:r>
            <a:endParaRPr lang="zh-CN" altLang="en-US" sz="5400">
              <a:solidFill>
                <a:srgbClr val="A5782B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pic>
        <p:nvPicPr>
          <p:cNvPr id="5" name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81040" y="1367790"/>
            <a:ext cx="629920" cy="629920"/>
          </a:xfrm>
          <a:prstGeom prst="rect">
            <a:avLst/>
          </a:prstGeom>
        </p:spPr>
      </p:pic>
      <p:pic>
        <p:nvPicPr>
          <p:cNvPr id="11" name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">
            <a:off x="6569710" y="1644650"/>
            <a:ext cx="332740" cy="28194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671445" y="3836035"/>
            <a:ext cx="6849110" cy="650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sz="14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</a:rPr>
              <a:t>business affairs Work camille summary report </a:t>
            </a:r>
            <a:r>
              <a:rPr sz="14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sym typeface="+mn-ea"/>
              </a:rPr>
              <a:t>business affairs Work camille summary report affairs summary report</a:t>
            </a:r>
            <a:endParaRPr sz="140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83455" y="5041900"/>
            <a:ext cx="2625090" cy="447040"/>
          </a:xfrm>
          <a:prstGeom prst="roundRect">
            <a:avLst>
              <a:gd name="adj" fmla="val 50000"/>
            </a:avLst>
          </a:prstGeom>
          <a:solidFill>
            <a:srgbClr val="4CC3CE"/>
          </a:solidFill>
          <a:ln w="3175" cmpd="sng"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汇报人：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XXX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" name="圆角矩形 35"/>
          <p:cNvSpPr/>
          <p:nvPr/>
        </p:nvSpPr>
        <p:spPr>
          <a:xfrm>
            <a:off x="6262053" y="2581910"/>
            <a:ext cx="2512060" cy="3416300"/>
          </a:xfrm>
          <a:prstGeom prst="roundRect">
            <a:avLst>
              <a:gd name="adj" fmla="val 9959"/>
            </a:avLst>
          </a:prstGeom>
          <a:solidFill>
            <a:schemeClr val="bg1"/>
          </a:solidFill>
          <a:ln w="3175">
            <a:noFill/>
          </a:ln>
          <a:effectLst>
            <a:innerShdw blurRad="114300">
              <a:srgbClr val="CE9C4B">
                <a:alpha val="4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807649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264275" y="4594860"/>
            <a:ext cx="25076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rgbClr val="A5782B"/>
                </a:solidFill>
                <a:latin typeface="站酷快乐体" panose="02010600030101010101" charset="-128"/>
                <a:ea typeface="站酷快乐体" panose="02010600030101010101" charset="-128"/>
              </a:rPr>
              <a:t>活动执行计划</a:t>
            </a:r>
            <a:endParaRPr lang="zh-CN" altLang="en-US" sz="2800">
              <a:solidFill>
                <a:srgbClr val="A5782B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969760" y="3063875"/>
            <a:ext cx="1096645" cy="1047115"/>
          </a:xfrm>
          <a:prstGeom prst="ellipse">
            <a:avLst/>
          </a:prstGeom>
          <a:solidFill>
            <a:srgbClr val="CA7D30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200" b="1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</a:rPr>
              <a:t>03</a:t>
            </a:r>
            <a:endParaRPr lang="en-US" altLang="zh-CN" sz="3200" b="1">
              <a:solidFill>
                <a:schemeClr val="bg1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264275" y="5126990"/>
            <a:ext cx="25076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>
                <a:solidFill>
                  <a:srgbClr val="57391D"/>
                </a:solidFill>
                <a:latin typeface="站酷快乐体" panose="02010600030101010101" charset="-128"/>
                <a:ea typeface="站酷快乐体" panose="02010600030101010101" charset="-128"/>
              </a:rPr>
              <a:t>Activity execution plan</a:t>
            </a:r>
            <a:endParaRPr lang="zh-CN" altLang="en-US" sz="1200">
              <a:solidFill>
                <a:srgbClr val="57391D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9074468" y="2581910"/>
            <a:ext cx="2512060" cy="3416300"/>
          </a:xfrm>
          <a:prstGeom prst="roundRect">
            <a:avLst>
              <a:gd name="adj" fmla="val 9959"/>
            </a:avLst>
          </a:prstGeom>
          <a:solidFill>
            <a:schemeClr val="bg1"/>
          </a:solidFill>
          <a:ln w="3175">
            <a:noFill/>
          </a:ln>
          <a:effectLst>
            <a:innerShdw blurRad="114300">
              <a:srgbClr val="CE9C4B">
                <a:alpha val="4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807649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076690" y="4580890"/>
            <a:ext cx="25076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rgbClr val="A5782B"/>
                </a:solidFill>
                <a:latin typeface="站酷快乐体" panose="02010600030101010101" charset="-128"/>
                <a:ea typeface="站酷快乐体" panose="02010600030101010101" charset="-128"/>
              </a:rPr>
              <a:t>活动经费预算</a:t>
            </a:r>
            <a:endParaRPr lang="zh-CN" altLang="en-US" sz="2800">
              <a:solidFill>
                <a:srgbClr val="A5782B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9782175" y="3049905"/>
            <a:ext cx="1096645" cy="1047115"/>
          </a:xfrm>
          <a:prstGeom prst="ellipse">
            <a:avLst/>
          </a:prstGeom>
          <a:solidFill>
            <a:srgbClr val="CA7D30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200" b="1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</a:rPr>
              <a:t>04</a:t>
            </a:r>
            <a:endParaRPr lang="en-US" altLang="zh-CN" sz="3200" b="1">
              <a:solidFill>
                <a:schemeClr val="bg1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076690" y="5113020"/>
            <a:ext cx="25076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>
                <a:solidFill>
                  <a:srgbClr val="57391D"/>
                </a:solidFill>
                <a:latin typeface="站酷快乐体" panose="02010600030101010101" charset="-128"/>
                <a:ea typeface="站酷快乐体" panose="02010600030101010101" charset="-128"/>
              </a:rPr>
              <a:t>Activity budget</a:t>
            </a:r>
            <a:endParaRPr lang="zh-CN" altLang="en-US" sz="1200">
              <a:solidFill>
                <a:srgbClr val="57391D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3449638" y="2581910"/>
            <a:ext cx="2512060" cy="3416300"/>
          </a:xfrm>
          <a:prstGeom prst="roundRect">
            <a:avLst>
              <a:gd name="adj" fmla="val 9959"/>
            </a:avLst>
          </a:prstGeom>
          <a:solidFill>
            <a:schemeClr val="bg1"/>
          </a:solidFill>
          <a:ln w="3175">
            <a:noFill/>
          </a:ln>
          <a:effectLst>
            <a:innerShdw blurRad="114300">
              <a:srgbClr val="CE9C4B">
                <a:alpha val="4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807649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451860" y="4594860"/>
            <a:ext cx="25076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rgbClr val="A5782B"/>
                </a:solidFill>
                <a:latin typeface="站酷快乐体" panose="02010600030101010101" charset="-128"/>
                <a:ea typeface="站酷快乐体" panose="02010600030101010101" charset="-128"/>
              </a:rPr>
              <a:t>活动前期准备</a:t>
            </a:r>
            <a:endParaRPr lang="zh-CN" altLang="en-US" sz="2800">
              <a:solidFill>
                <a:srgbClr val="A5782B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157345" y="3063875"/>
            <a:ext cx="1096645" cy="1047115"/>
          </a:xfrm>
          <a:prstGeom prst="ellipse">
            <a:avLst/>
          </a:prstGeom>
          <a:solidFill>
            <a:srgbClr val="CA7D30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200" b="1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</a:rPr>
              <a:t>02</a:t>
            </a:r>
            <a:endParaRPr lang="en-US" altLang="zh-CN" sz="3200" b="1">
              <a:solidFill>
                <a:schemeClr val="bg1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451860" y="5126990"/>
            <a:ext cx="25076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>
                <a:solidFill>
                  <a:srgbClr val="57391D"/>
                </a:solidFill>
                <a:latin typeface="站酷快乐体" panose="02010600030101010101" charset="-128"/>
                <a:ea typeface="站酷快乐体" panose="02010600030101010101" charset="-128"/>
              </a:rPr>
              <a:t>Preparation for the activity</a:t>
            </a:r>
            <a:endParaRPr lang="zh-CN" altLang="en-US" sz="1200">
              <a:solidFill>
                <a:srgbClr val="57391D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637223" y="2581910"/>
            <a:ext cx="2512060" cy="3416300"/>
          </a:xfrm>
          <a:prstGeom prst="roundRect">
            <a:avLst>
              <a:gd name="adj" fmla="val 9959"/>
            </a:avLst>
          </a:prstGeom>
          <a:solidFill>
            <a:schemeClr val="bg1"/>
          </a:solidFill>
          <a:ln w="3175">
            <a:noFill/>
          </a:ln>
          <a:effectLst>
            <a:innerShdw blurRad="114300">
              <a:srgbClr val="CE9C4B">
                <a:alpha val="4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807649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344930" y="3063875"/>
            <a:ext cx="1096645" cy="1047115"/>
          </a:xfrm>
          <a:prstGeom prst="ellipse">
            <a:avLst/>
          </a:prstGeom>
          <a:solidFill>
            <a:srgbClr val="CA7D30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3200" b="1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</a:rPr>
              <a:t>01</a:t>
            </a:r>
            <a:endParaRPr lang="en-US" altLang="zh-CN" sz="3200" b="1">
              <a:solidFill>
                <a:schemeClr val="bg1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39445" y="5126990"/>
            <a:ext cx="25076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>
                <a:solidFill>
                  <a:srgbClr val="57391D"/>
                </a:solidFill>
                <a:latin typeface="站酷快乐体" panose="02010600030101010101" charset="-128"/>
                <a:ea typeface="站酷快乐体" panose="02010600030101010101" charset="-128"/>
              </a:rPr>
              <a:t>Overall idea of the activity</a:t>
            </a:r>
            <a:endParaRPr lang="zh-CN" altLang="en-US" sz="1200">
              <a:solidFill>
                <a:srgbClr val="57391D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39445" y="4594860"/>
            <a:ext cx="25076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>
                <a:solidFill>
                  <a:srgbClr val="A5782B"/>
                </a:solidFill>
                <a:latin typeface="站酷快乐体" panose="02010600030101010101" charset="-128"/>
                <a:ea typeface="站酷快乐体" panose="02010600030101010101" charset="-128"/>
              </a:rPr>
              <a:t>活动总体思路</a:t>
            </a:r>
            <a:endParaRPr lang="zh-CN" altLang="en-US" sz="2800">
              <a:solidFill>
                <a:srgbClr val="A5782B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06675" y="859790"/>
            <a:ext cx="6974840" cy="1106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zh-CN" sz="6600">
                <a:solidFill>
                  <a:srgbClr val="CA7D30"/>
                </a:solidFill>
                <a:latin typeface="站酷快乐体" panose="02010600030101010101" charset="-128"/>
                <a:ea typeface="站酷快乐体" panose="02010600030101010101" charset="-128"/>
              </a:rPr>
              <a:t>CONTENTS</a:t>
            </a:r>
            <a:endParaRPr lang="en-US" altLang="zh-CN" sz="6600">
              <a:solidFill>
                <a:srgbClr val="CA7D30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pic>
        <p:nvPicPr>
          <p:cNvPr id="7" name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780000">
            <a:off x="1271270" y="1085215"/>
            <a:ext cx="1013460" cy="1508760"/>
          </a:xfrm>
          <a:prstGeom prst="rect">
            <a:avLst/>
          </a:prstGeom>
        </p:spPr>
      </p:pic>
      <p:pic>
        <p:nvPicPr>
          <p:cNvPr id="37" name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00000">
            <a:off x="1615440" y="1891030"/>
            <a:ext cx="1446530" cy="729615"/>
          </a:xfrm>
          <a:prstGeom prst="rect">
            <a:avLst/>
          </a:prstGeom>
        </p:spPr>
      </p:pic>
      <p:pic>
        <p:nvPicPr>
          <p:cNvPr id="3" name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6485" y="360680"/>
            <a:ext cx="629920" cy="629920"/>
          </a:xfrm>
          <a:prstGeom prst="rect">
            <a:avLst/>
          </a:prstGeom>
        </p:spPr>
      </p:pic>
      <p:pic>
        <p:nvPicPr>
          <p:cNvPr id="11" name="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60000">
            <a:off x="8225155" y="637540"/>
            <a:ext cx="332740" cy="281940"/>
          </a:xfrm>
          <a:prstGeom prst="rect">
            <a:avLst/>
          </a:prstGeom>
        </p:spPr>
      </p:pic>
      <p:pic>
        <p:nvPicPr>
          <p:cNvPr id="35" name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00000">
            <a:off x="11052810" y="5207000"/>
            <a:ext cx="998855" cy="147828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677920" y="1927225"/>
            <a:ext cx="4836160" cy="2963545"/>
            <a:chOff x="5792" y="2972"/>
            <a:chExt cx="7616" cy="4667"/>
          </a:xfrm>
        </p:grpSpPr>
        <p:grpSp>
          <p:nvGrpSpPr>
            <p:cNvPr id="2" name="组合 1"/>
            <p:cNvGrpSpPr/>
            <p:nvPr/>
          </p:nvGrpSpPr>
          <p:grpSpPr>
            <a:xfrm>
              <a:off x="5792" y="5437"/>
              <a:ext cx="7616" cy="2203"/>
              <a:chOff x="7489" y="4224"/>
              <a:chExt cx="7616" cy="2203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7610" y="5799"/>
                <a:ext cx="7375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>
                    <a:solidFill>
                      <a:srgbClr val="57391D"/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</a:rPr>
                  <a:t>Overall idea of the activity</a:t>
                </a:r>
                <a:endParaRPr lang="zh-CN" altLang="en-US" sz="20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7489" y="4224"/>
                <a:ext cx="7616" cy="1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6000" b="1">
                    <a:solidFill>
                      <a:srgbClr val="A5782B"/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</a:rPr>
                  <a:t>活动总体思路</a:t>
                </a:r>
                <a:endParaRPr lang="zh-CN" altLang="en-US" sz="6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endParaRPr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8635" y="2972"/>
              <a:ext cx="1957" cy="1869"/>
            </a:xfrm>
            <a:prstGeom prst="ellipse">
              <a:avLst/>
            </a:prstGeom>
            <a:solidFill>
              <a:srgbClr val="CA7D30"/>
            </a:solidFill>
            <a:ln>
              <a:noFill/>
            </a:ln>
            <a:effectLst>
              <a:innerShdw blurRad="1143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3600" b="1">
                  <a:solidFill>
                    <a:schemeClr val="bg1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01</a:t>
              </a:r>
              <a:endParaRPr lang="en-US" altLang="zh-CN" sz="3600" b="1">
                <a:solidFill>
                  <a:schemeClr val="bg1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pic>
        <p:nvPicPr>
          <p:cNvPr id="5" name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0" y="2862580"/>
            <a:ext cx="629920" cy="629920"/>
          </a:xfrm>
          <a:prstGeom prst="rect">
            <a:avLst/>
          </a:prstGeom>
        </p:spPr>
      </p:pic>
      <p:pic>
        <p:nvPicPr>
          <p:cNvPr id="11" name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">
            <a:off x="8345170" y="3139440"/>
            <a:ext cx="332740" cy="28194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663950" y="723265"/>
            <a:ext cx="4836160" cy="963295"/>
            <a:chOff x="5792" y="5500"/>
            <a:chExt cx="7616" cy="1517"/>
          </a:xfrm>
        </p:grpSpPr>
        <p:sp>
          <p:nvSpPr>
            <p:cNvPr id="4" name="文本框 3"/>
            <p:cNvSpPr txBox="1"/>
            <p:nvPr/>
          </p:nvSpPr>
          <p:spPr>
            <a:xfrm>
              <a:off x="5913" y="6486"/>
              <a:ext cx="7375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6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Overall idea of the activity</a:t>
              </a:r>
              <a:endParaRPr lang="zh-CN" altLang="en-US" sz="1600">
                <a:solidFill>
                  <a:srgbClr val="57391D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792" y="5500"/>
              <a:ext cx="76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活动总体思路</a:t>
              </a:r>
              <a:endParaRPr lang="zh-CN" altLang="en-US" sz="4000" b="1">
                <a:solidFill>
                  <a:srgbClr val="A5782B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1099820" y="3183255"/>
            <a:ext cx="2390775" cy="3034665"/>
          </a:xfrm>
          <a:prstGeom prst="roundRect">
            <a:avLst>
              <a:gd name="adj" fmla="val 6055"/>
            </a:avLst>
          </a:prstGeom>
          <a:blipFill rotWithShape="1">
            <a:blip r:embed="rId1"/>
            <a:stretch>
              <a:fillRect l="-3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787877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613785" y="3183255"/>
            <a:ext cx="2390775" cy="3034665"/>
          </a:xfrm>
          <a:prstGeom prst="roundRect">
            <a:avLst>
              <a:gd name="adj" fmla="val 8047"/>
            </a:avLst>
          </a:prstGeom>
          <a:solidFill>
            <a:srgbClr val="CE9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787877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18" name="Camille17"/>
          <p:cNvSpPr/>
          <p:nvPr/>
        </p:nvSpPr>
        <p:spPr bwMode="auto">
          <a:xfrm>
            <a:off x="4549775" y="3537585"/>
            <a:ext cx="518795" cy="516890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p>
            <a:pPr marL="0" marR="0" lvl="0" indent="0" algn="ctr" defTabSz="2286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787877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站酷快乐体" panose="02010600030101010101" charset="-128"/>
              <a:ea typeface="站酷快乐体" panose="02010600030101010101" charset="-128"/>
              <a:cs typeface="+mn-cs"/>
              <a:sym typeface="汉仪中宋S" panose="00020600040101010101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0">
            <a:off x="3820160" y="4351020"/>
            <a:ext cx="1978025" cy="1603375"/>
            <a:chOff x="1394" y="5511"/>
            <a:chExt cx="3356" cy="2721"/>
          </a:xfrm>
        </p:grpSpPr>
        <p:sp>
          <p:nvSpPr>
            <p:cNvPr id="21" name="文本框 20"/>
            <p:cNvSpPr txBox="1"/>
            <p:nvPr/>
          </p:nvSpPr>
          <p:spPr>
            <a:xfrm>
              <a:off x="1394" y="6075"/>
              <a:ext cx="3356" cy="2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点击此处添加章节的描述内容，字数不超过</a:t>
              </a:r>
              <a:r>
                <a:rPr lang="en-US" altLang="zh-CN" sz="1600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50</a:t>
              </a:r>
              <a:r>
                <a:rPr lang="zh-CN" altLang="en-US" sz="1600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99" y="5511"/>
              <a:ext cx="3146" cy="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点击</a:t>
              </a:r>
              <a:r>
                <a:rPr lang="zh-CN" sz="2000" b="1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添加标题</a:t>
              </a:r>
              <a:endParaRPr lang="zh-CN" sz="2000" b="1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6128385" y="3183255"/>
            <a:ext cx="2390775" cy="3034665"/>
          </a:xfrm>
          <a:prstGeom prst="roundRect">
            <a:avLst>
              <a:gd name="adj" fmla="val 6055"/>
            </a:avLst>
          </a:prstGeom>
          <a:blipFill rotWithShape="1">
            <a:blip r:embed="rId2"/>
            <a:stretch>
              <a:fillRect l="-30000" r="-3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787877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8642985" y="3183255"/>
            <a:ext cx="2390775" cy="3034665"/>
          </a:xfrm>
          <a:prstGeom prst="roundRect">
            <a:avLst>
              <a:gd name="adj" fmla="val 8047"/>
            </a:avLst>
          </a:prstGeom>
          <a:solidFill>
            <a:srgbClr val="CE9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787877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26" name="Camille6"/>
          <p:cNvSpPr/>
          <p:nvPr/>
        </p:nvSpPr>
        <p:spPr bwMode="auto">
          <a:xfrm>
            <a:off x="9578975" y="3549650"/>
            <a:ext cx="518795" cy="467995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p>
            <a:pPr marL="0" marR="0" lvl="0" indent="0" algn="ctr" defTabSz="2286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787877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站酷快乐体" panose="02010600030101010101" charset="-128"/>
              <a:ea typeface="站酷快乐体" panose="02010600030101010101" charset="-128"/>
              <a:cs typeface="+mn-cs"/>
              <a:sym typeface="汉仪中宋S" panose="00020600040101010101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rot="0">
            <a:off x="8849360" y="4338955"/>
            <a:ext cx="1978025" cy="1603375"/>
            <a:chOff x="1394" y="5511"/>
            <a:chExt cx="3356" cy="2721"/>
          </a:xfrm>
        </p:grpSpPr>
        <p:sp>
          <p:nvSpPr>
            <p:cNvPr id="28" name="文本框 27"/>
            <p:cNvSpPr txBox="1"/>
            <p:nvPr/>
          </p:nvSpPr>
          <p:spPr>
            <a:xfrm>
              <a:off x="1394" y="6075"/>
              <a:ext cx="3356" cy="2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点击此处添加章节的描述内容，字数不超过</a:t>
              </a:r>
              <a:r>
                <a:rPr lang="en-US" altLang="zh-CN" sz="1600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50</a:t>
              </a:r>
              <a:r>
                <a:rPr lang="zh-CN" altLang="en-US" sz="1600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499" y="5511"/>
              <a:ext cx="3146" cy="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点击</a:t>
              </a:r>
              <a:r>
                <a:rPr lang="zh-CN" sz="2000" b="1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添加标题</a:t>
              </a:r>
              <a:endParaRPr lang="zh-CN" sz="2000" b="1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257935" y="1911985"/>
            <a:ext cx="9648190" cy="12712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点击此处添加章节的描述内容，言简意赅，字数不超过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点击此处添加章节的描述内容，言简意赅，字数不超过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号字。点击此处添加章节的描述内容，言简意赅，字数不超过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号字。点击此处添加章节的描述内容，言简意赅，字数不超过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50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  <a:sym typeface="+mn-ea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  <a:sym typeface="+mn-ea"/>
            </a:endParaRPr>
          </a:p>
        </p:txBody>
      </p:sp>
      <p:pic>
        <p:nvPicPr>
          <p:cNvPr id="31" name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">
            <a:off x="7646670" y="694055"/>
            <a:ext cx="332740" cy="28194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26035" y="1548765"/>
            <a:ext cx="4902200" cy="963295"/>
            <a:chOff x="5688" y="5500"/>
            <a:chExt cx="7720" cy="1517"/>
          </a:xfrm>
        </p:grpSpPr>
        <p:sp>
          <p:nvSpPr>
            <p:cNvPr id="4" name="文本框 3"/>
            <p:cNvSpPr txBox="1"/>
            <p:nvPr/>
          </p:nvSpPr>
          <p:spPr>
            <a:xfrm>
              <a:off x="5688" y="6486"/>
              <a:ext cx="7375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6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Overall idea of the activity</a:t>
              </a:r>
              <a:endParaRPr lang="zh-CN" altLang="en-US" sz="1600">
                <a:solidFill>
                  <a:srgbClr val="57391D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792" y="5500"/>
              <a:ext cx="76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活动总体思路</a:t>
              </a:r>
              <a:endParaRPr lang="zh-CN" altLang="en-US" sz="4000" b="1">
                <a:solidFill>
                  <a:srgbClr val="A5782B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45935" y="1686560"/>
            <a:ext cx="4287520" cy="4269105"/>
            <a:chOff x="6381" y="2093"/>
            <a:chExt cx="6752" cy="6723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1320000">
              <a:off x="6690" y="2424"/>
              <a:ext cx="5820" cy="6393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2" y="4894"/>
              <a:ext cx="871" cy="101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1" y="2093"/>
              <a:ext cx="2418" cy="2418"/>
            </a:xfrm>
            <a:prstGeom prst="rect">
              <a:avLst/>
            </a:prstGeom>
          </p:spPr>
        </p:pic>
        <p:pic>
          <p:nvPicPr>
            <p:cNvPr id="6" name="Picture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72" y="3660"/>
              <a:ext cx="1173" cy="1138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44" y="2485"/>
              <a:ext cx="1707" cy="2027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86" y="4218"/>
              <a:ext cx="658" cy="676"/>
            </a:xfrm>
            <a:prstGeom prst="rect">
              <a:avLst/>
            </a:prstGeom>
          </p:spPr>
        </p:pic>
        <p:pic>
          <p:nvPicPr>
            <p:cNvPr id="8" name="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780000">
              <a:off x="10793" y="3879"/>
              <a:ext cx="2341" cy="3485"/>
            </a:xfrm>
            <a:prstGeom prst="rect">
              <a:avLst/>
            </a:prstGeom>
          </p:spPr>
        </p:pic>
        <p:pic>
          <p:nvPicPr>
            <p:cNvPr id="10" name="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660000">
              <a:off x="8462" y="7625"/>
              <a:ext cx="2278" cy="1149"/>
            </a:xfrm>
            <a:prstGeom prst="rect">
              <a:avLst/>
            </a:prstGeom>
          </p:spPr>
        </p:pic>
        <p:pic>
          <p:nvPicPr>
            <p:cNvPr id="11" name="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373" y="5333"/>
              <a:ext cx="1799" cy="1799"/>
            </a:xfrm>
            <a:prstGeom prst="rect">
              <a:avLst/>
            </a:prstGeom>
          </p:spPr>
        </p:pic>
        <p:pic>
          <p:nvPicPr>
            <p:cNvPr id="12" name="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4500000">
              <a:off x="10857" y="8054"/>
              <a:ext cx="719" cy="609"/>
            </a:xfrm>
            <a:prstGeom prst="rect">
              <a:avLst/>
            </a:prstGeom>
          </p:spPr>
        </p:pic>
        <p:pic>
          <p:nvPicPr>
            <p:cNvPr id="14" name="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900000">
              <a:off x="6381" y="5058"/>
              <a:ext cx="1573" cy="2328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863600" y="2677795"/>
            <a:ext cx="5232400" cy="2920365"/>
            <a:chOff x="2653" y="4167"/>
            <a:chExt cx="8240" cy="4599"/>
          </a:xfrm>
        </p:grpSpPr>
        <p:sp>
          <p:nvSpPr>
            <p:cNvPr id="2" name="文本框 1"/>
            <p:cNvSpPr txBox="1"/>
            <p:nvPr/>
          </p:nvSpPr>
          <p:spPr>
            <a:xfrm>
              <a:off x="2653" y="4167"/>
              <a:ext cx="8240" cy="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30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30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endParaRPr>
            </a:p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30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  <a:sym typeface="+mn-ea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653" y="7986"/>
              <a:ext cx="2634" cy="780"/>
            </a:xfrm>
            <a:prstGeom prst="roundRect">
              <a:avLst>
                <a:gd name="adj" fmla="val 50000"/>
              </a:avLst>
            </a:prstGeom>
            <a:solidFill>
              <a:srgbClr val="CE9C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2000">
                  <a:latin typeface="站酷快乐体" panose="02010600030101010101" charset="-128"/>
                  <a:ea typeface="站酷快乐体" panose="02010600030101010101" charset="-128"/>
                  <a:cs typeface="微软雅黑" panose="020B0503020204020204" pitchFamily="34" charset="-122"/>
                </a:rPr>
                <a:t>关键字</a:t>
              </a:r>
              <a:endParaRPr lang="zh-CN" altLang="en-US" sz="2000">
                <a:latin typeface="站酷快乐体" panose="02010600030101010101" charset="-128"/>
                <a:ea typeface="站酷快乐体" panose="02010600030101010101" charset="-128"/>
                <a:cs typeface="微软雅黑" panose="020B0503020204020204" pitchFamily="34" charset="-122"/>
              </a:endParaRPr>
            </a:p>
          </p:txBody>
        </p:sp>
      </p:grpSp>
      <p:pic>
        <p:nvPicPr>
          <p:cNvPr id="16" name="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60000">
            <a:off x="4074795" y="1583055"/>
            <a:ext cx="332740" cy="28194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677920" y="1927225"/>
            <a:ext cx="4836160" cy="2963545"/>
            <a:chOff x="5792" y="2972"/>
            <a:chExt cx="7616" cy="4667"/>
          </a:xfrm>
        </p:grpSpPr>
        <p:grpSp>
          <p:nvGrpSpPr>
            <p:cNvPr id="2" name="组合 1"/>
            <p:cNvGrpSpPr/>
            <p:nvPr/>
          </p:nvGrpSpPr>
          <p:grpSpPr>
            <a:xfrm>
              <a:off x="5792" y="5437"/>
              <a:ext cx="7616" cy="2203"/>
              <a:chOff x="7489" y="4224"/>
              <a:chExt cx="7616" cy="2203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7610" y="5799"/>
                <a:ext cx="7375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>
                    <a:solidFill>
                      <a:srgbClr val="57391D"/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</a:rPr>
                  <a:t>Overall idea of the activity</a:t>
                </a:r>
                <a:endParaRPr lang="zh-CN" altLang="en-US" sz="20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7489" y="4224"/>
                <a:ext cx="7616" cy="1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6000" b="1">
                    <a:solidFill>
                      <a:srgbClr val="A5782B"/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</a:rPr>
                  <a:t>活动前期准备</a:t>
                </a:r>
                <a:endParaRPr lang="zh-CN" altLang="en-US" sz="6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endParaRPr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8635" y="2972"/>
              <a:ext cx="1957" cy="1869"/>
            </a:xfrm>
            <a:prstGeom prst="ellipse">
              <a:avLst/>
            </a:prstGeom>
            <a:solidFill>
              <a:srgbClr val="CA7D30"/>
            </a:solidFill>
            <a:ln>
              <a:noFill/>
            </a:ln>
            <a:effectLst>
              <a:innerShdw blurRad="1143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3600" b="1">
                  <a:solidFill>
                    <a:schemeClr val="bg1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02</a:t>
              </a:r>
              <a:endParaRPr lang="en-US" altLang="zh-CN" sz="3600" b="1">
                <a:solidFill>
                  <a:schemeClr val="bg1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pic>
        <p:nvPicPr>
          <p:cNvPr id="5" name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0" y="2862580"/>
            <a:ext cx="629920" cy="629920"/>
          </a:xfrm>
          <a:prstGeom prst="rect">
            <a:avLst/>
          </a:prstGeom>
        </p:spPr>
      </p:pic>
      <p:pic>
        <p:nvPicPr>
          <p:cNvPr id="11" name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">
            <a:off x="8345170" y="3139440"/>
            <a:ext cx="332740" cy="28194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663950" y="723265"/>
            <a:ext cx="4836160" cy="963295"/>
            <a:chOff x="5792" y="5500"/>
            <a:chExt cx="7616" cy="1517"/>
          </a:xfrm>
        </p:grpSpPr>
        <p:sp>
          <p:nvSpPr>
            <p:cNvPr id="4" name="文本框 3"/>
            <p:cNvSpPr txBox="1"/>
            <p:nvPr/>
          </p:nvSpPr>
          <p:spPr>
            <a:xfrm>
              <a:off x="5913" y="6486"/>
              <a:ext cx="7375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6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Overall idea of the activity</a:t>
              </a:r>
              <a:endParaRPr lang="zh-CN" altLang="en-US" sz="1600">
                <a:solidFill>
                  <a:srgbClr val="57391D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792" y="5500"/>
              <a:ext cx="76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活动前期</a:t>
              </a:r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准备</a:t>
              </a:r>
              <a:endParaRPr lang="zh-CN" altLang="en-US" sz="4000" b="1">
                <a:solidFill>
                  <a:srgbClr val="A5782B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pic>
        <p:nvPicPr>
          <p:cNvPr id="31" name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">
            <a:off x="7646670" y="694055"/>
            <a:ext cx="332740" cy="281940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8423275" y="2434590"/>
            <a:ext cx="2726690" cy="1954530"/>
            <a:chOff x="13414" y="3748"/>
            <a:chExt cx="4294" cy="3078"/>
          </a:xfrm>
        </p:grpSpPr>
        <p:grpSp>
          <p:nvGrpSpPr>
            <p:cNvPr id="22" name="组合 21"/>
            <p:cNvGrpSpPr/>
            <p:nvPr/>
          </p:nvGrpSpPr>
          <p:grpSpPr>
            <a:xfrm>
              <a:off x="13414" y="3748"/>
              <a:ext cx="4294" cy="3079"/>
              <a:chOff x="7864" y="3478"/>
              <a:chExt cx="4294" cy="3079"/>
            </a:xfrm>
          </p:grpSpPr>
          <p:pic>
            <p:nvPicPr>
              <p:cNvPr id="2" name="Picture 3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864" y="4019"/>
                <a:ext cx="4098" cy="2538"/>
              </a:xfrm>
              <a:prstGeom prst="rect">
                <a:avLst/>
              </a:prstGeom>
            </p:spPr>
          </p:pic>
          <p:grpSp>
            <p:nvGrpSpPr>
              <p:cNvPr id="9" name="组合 8"/>
              <p:cNvGrpSpPr/>
              <p:nvPr/>
            </p:nvGrpSpPr>
            <p:grpSpPr>
              <a:xfrm>
                <a:off x="8594" y="3478"/>
                <a:ext cx="3565" cy="2418"/>
                <a:chOff x="11644" y="2656"/>
                <a:chExt cx="3565" cy="2418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2791" y="2656"/>
                  <a:ext cx="2418" cy="2418"/>
                </a:xfrm>
                <a:prstGeom prst="rect">
                  <a:avLst/>
                </a:prstGeom>
              </p:spPr>
            </p:pic>
            <p:pic>
              <p:nvPicPr>
                <p:cNvPr id="29" name="Picture 28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1644" y="3048"/>
                  <a:ext cx="1707" cy="2027"/>
                </a:xfrm>
                <a:prstGeom prst="rect">
                  <a:avLst/>
                </a:prstGeom>
              </p:spPr>
            </p:pic>
          </p:grpSp>
        </p:grp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736" y="4289"/>
              <a:ext cx="658" cy="676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1189355" y="1794510"/>
            <a:ext cx="2602230" cy="2594610"/>
            <a:chOff x="2023" y="2471"/>
            <a:chExt cx="4098" cy="4086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23" y="4019"/>
              <a:ext cx="4098" cy="2538"/>
            </a:xfrm>
            <a:prstGeom prst="rect">
              <a:avLst/>
            </a:prstGeom>
          </p:spPr>
        </p:pic>
        <p:pic>
          <p:nvPicPr>
            <p:cNvPr id="8" name="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780000">
              <a:off x="3067" y="2471"/>
              <a:ext cx="2341" cy="3485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4806315" y="1955165"/>
            <a:ext cx="2602230" cy="2433955"/>
            <a:chOff x="4496" y="6686"/>
            <a:chExt cx="4098" cy="3833"/>
          </a:xfrm>
        </p:grpSpPr>
        <p:pic>
          <p:nvPicPr>
            <p:cNvPr id="13" name="Picture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96" y="7981"/>
              <a:ext cx="4098" cy="2538"/>
            </a:xfrm>
            <a:prstGeom prst="rect">
              <a:avLst/>
            </a:prstGeom>
          </p:spPr>
        </p:pic>
        <p:pic>
          <p:nvPicPr>
            <p:cNvPr id="12" name="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4500000">
              <a:off x="7282" y="9453"/>
              <a:ext cx="719" cy="609"/>
            </a:xfrm>
            <a:prstGeom prst="rect">
              <a:avLst/>
            </a:prstGeom>
          </p:spPr>
        </p:pic>
        <p:pic>
          <p:nvPicPr>
            <p:cNvPr id="14" name="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900000">
              <a:off x="5795" y="6686"/>
              <a:ext cx="2069" cy="3063"/>
            </a:xfrm>
            <a:prstGeom prst="rect">
              <a:avLst/>
            </a:prstGeom>
          </p:spPr>
        </p:pic>
        <p:pic>
          <p:nvPicPr>
            <p:cNvPr id="10" name="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660000">
              <a:off x="4887" y="8827"/>
              <a:ext cx="2278" cy="1149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>
            <a:off x="1339850" y="4640580"/>
            <a:ext cx="2512060" cy="1379855"/>
            <a:chOff x="2015" y="7158"/>
            <a:chExt cx="3956" cy="2173"/>
          </a:xfrm>
        </p:grpSpPr>
        <p:sp>
          <p:nvSpPr>
            <p:cNvPr id="34" name="文本框 33"/>
            <p:cNvSpPr txBox="1"/>
            <p:nvPr/>
          </p:nvSpPr>
          <p:spPr>
            <a:xfrm>
              <a:off x="2103" y="7795"/>
              <a:ext cx="3782" cy="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50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015" y="7158"/>
              <a:ext cx="395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点击添加标题</a:t>
              </a:r>
              <a:endPara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904105" y="4640580"/>
            <a:ext cx="2512060" cy="1379855"/>
            <a:chOff x="2015" y="7158"/>
            <a:chExt cx="3956" cy="2173"/>
          </a:xfrm>
        </p:grpSpPr>
        <p:sp>
          <p:nvSpPr>
            <p:cNvPr id="30" name="文本框 29"/>
            <p:cNvSpPr txBox="1"/>
            <p:nvPr/>
          </p:nvSpPr>
          <p:spPr>
            <a:xfrm>
              <a:off x="2103" y="7795"/>
              <a:ext cx="3782" cy="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50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015" y="7158"/>
              <a:ext cx="395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点击添加标题</a:t>
              </a:r>
              <a:endPara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468360" y="4640580"/>
            <a:ext cx="2512060" cy="1379855"/>
            <a:chOff x="2015" y="7158"/>
            <a:chExt cx="3956" cy="2173"/>
          </a:xfrm>
        </p:grpSpPr>
        <p:sp>
          <p:nvSpPr>
            <p:cNvPr id="36" name="文本框 35"/>
            <p:cNvSpPr txBox="1"/>
            <p:nvPr/>
          </p:nvSpPr>
          <p:spPr>
            <a:xfrm>
              <a:off x="2103" y="7795"/>
              <a:ext cx="3782" cy="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50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015" y="7158"/>
              <a:ext cx="395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点击添加标题</a:t>
              </a:r>
              <a:endPara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endParaRPr>
            </a:p>
          </p:txBody>
        </p:sp>
      </p:grpSp>
    </p:spTree>
    <p:custDataLst>
      <p:tags r:id="rId9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4441190"/>
            <a:ext cx="2602230" cy="161163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680000">
            <a:off x="8041005" y="4729480"/>
            <a:ext cx="553085" cy="64325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663950" y="723265"/>
            <a:ext cx="4836160" cy="963295"/>
            <a:chOff x="5792" y="5500"/>
            <a:chExt cx="7616" cy="1517"/>
          </a:xfrm>
        </p:grpSpPr>
        <p:sp>
          <p:nvSpPr>
            <p:cNvPr id="4" name="文本框 3"/>
            <p:cNvSpPr txBox="1"/>
            <p:nvPr/>
          </p:nvSpPr>
          <p:spPr>
            <a:xfrm>
              <a:off x="5913" y="6486"/>
              <a:ext cx="7375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16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Overall idea of the activity</a:t>
              </a:r>
              <a:endParaRPr lang="zh-CN" altLang="en-US" sz="1600">
                <a:solidFill>
                  <a:srgbClr val="57391D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792" y="5500"/>
              <a:ext cx="76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活动前期</a:t>
              </a:r>
              <a:r>
                <a:rPr lang="zh-CN" altLang="en-US" sz="4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准备</a:t>
              </a:r>
              <a:endParaRPr lang="zh-CN" altLang="en-US" sz="4000" b="1">
                <a:solidFill>
                  <a:srgbClr val="A5782B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pic>
        <p:nvPicPr>
          <p:cNvPr id="31" name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">
            <a:off x="7646670" y="694055"/>
            <a:ext cx="332740" cy="28194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1567815" y="2061845"/>
            <a:ext cx="9056370" cy="12712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点击此处添加章节的描述内容，言简意赅，字数不超过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30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号字。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点击此处添加章节的描述内容，言简意赅，字数不超过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30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号字。点击此处添加章节的描述内容，言简意赅，字数不超过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30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字，</a:t>
            </a:r>
            <a:r>
              <a:rPr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20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  <a:sym typeface="+mn-ea"/>
              </a:rPr>
              <a:t>号字。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554730" y="4012565"/>
            <a:ext cx="2612390" cy="1325245"/>
            <a:chOff x="9455" y="6561"/>
            <a:chExt cx="4114" cy="2087"/>
          </a:xfrm>
        </p:grpSpPr>
        <p:sp>
          <p:nvSpPr>
            <p:cNvPr id="38" name="文本框 37"/>
            <p:cNvSpPr txBox="1"/>
            <p:nvPr/>
          </p:nvSpPr>
          <p:spPr>
            <a:xfrm>
              <a:off x="9455" y="7111"/>
              <a:ext cx="4114" cy="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50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455" y="6561"/>
              <a:ext cx="3416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点击</a:t>
              </a:r>
              <a:r>
                <a:rPr lang="zh-CN"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添加标题</a:t>
              </a:r>
              <a:endPara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689975" y="3998595"/>
            <a:ext cx="2581275" cy="1325245"/>
            <a:chOff x="9455" y="6561"/>
            <a:chExt cx="4065" cy="2087"/>
          </a:xfrm>
        </p:grpSpPr>
        <p:sp>
          <p:nvSpPr>
            <p:cNvPr id="42" name="文本框 41"/>
            <p:cNvSpPr txBox="1"/>
            <p:nvPr/>
          </p:nvSpPr>
          <p:spPr>
            <a:xfrm>
              <a:off x="9455" y="7111"/>
              <a:ext cx="4065" cy="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点击此处添加章节的描述内容，言简意赅，字数不超过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50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字，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20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站酷快乐体" panose="02010600030101010101" charset="-128"/>
                </a:rPr>
                <a:t>号字。</a:t>
              </a:r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455" y="6561"/>
              <a:ext cx="3416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点击</a:t>
              </a:r>
              <a:r>
                <a:rPr lang="zh-CN"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  <a:cs typeface="汉仪中简黑简" panose="00020600040101010101" charset="-122"/>
                </a:rPr>
                <a:t>添加标题</a:t>
              </a:r>
              <a:endParaRPr lang="zh-CN" sz="2000"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" panose="02010600030101010101" charset="-128"/>
                <a:ea typeface="站酷快乐体" panose="02010600030101010101" charset="-128"/>
                <a:cs typeface="汉仪中简黑简" panose="00020600040101010101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05815" y="3618865"/>
            <a:ext cx="2602230" cy="2433955"/>
            <a:chOff x="4496" y="6686"/>
            <a:chExt cx="4098" cy="3833"/>
          </a:xfrm>
        </p:grpSpPr>
        <p:pic>
          <p:nvPicPr>
            <p:cNvPr id="13" name="Picture 3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96" y="7981"/>
              <a:ext cx="4098" cy="2538"/>
            </a:xfrm>
            <a:prstGeom prst="rect">
              <a:avLst/>
            </a:prstGeom>
          </p:spPr>
        </p:pic>
        <p:pic>
          <p:nvPicPr>
            <p:cNvPr id="12" name="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4500000">
              <a:off x="7282" y="9453"/>
              <a:ext cx="719" cy="609"/>
            </a:xfrm>
            <a:prstGeom prst="rect">
              <a:avLst/>
            </a:prstGeom>
          </p:spPr>
        </p:pic>
        <p:pic>
          <p:nvPicPr>
            <p:cNvPr id="14" name="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900000">
              <a:off x="5795" y="6686"/>
              <a:ext cx="2069" cy="3063"/>
            </a:xfrm>
            <a:prstGeom prst="rect">
              <a:avLst/>
            </a:prstGeom>
          </p:spPr>
        </p:pic>
        <p:pic>
          <p:nvPicPr>
            <p:cNvPr id="10" name="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60000">
              <a:off x="4887" y="8827"/>
              <a:ext cx="2278" cy="1149"/>
            </a:xfrm>
            <a:prstGeom prst="rect">
              <a:avLst/>
            </a:prstGeom>
          </p:spPr>
        </p:pic>
      </p:grpSp>
      <p:pic>
        <p:nvPicPr>
          <p:cNvPr id="11" name="·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3790" y="3769360"/>
            <a:ext cx="647065" cy="628015"/>
          </a:xfrm>
          <a:prstGeom prst="rect">
            <a:avLst/>
          </a:prstGeom>
        </p:spPr>
      </p:pic>
      <p:pic>
        <p:nvPicPr>
          <p:cNvPr id="15" name="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8445" y="4262120"/>
            <a:ext cx="1577340" cy="157734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" name="组合 2"/>
          <p:cNvGrpSpPr/>
          <p:nvPr/>
        </p:nvGrpSpPr>
        <p:grpSpPr>
          <a:xfrm>
            <a:off x="3677920" y="1927225"/>
            <a:ext cx="4836160" cy="2963545"/>
            <a:chOff x="5792" y="2972"/>
            <a:chExt cx="7616" cy="4667"/>
          </a:xfrm>
        </p:grpSpPr>
        <p:grpSp>
          <p:nvGrpSpPr>
            <p:cNvPr id="2" name="组合 1"/>
            <p:cNvGrpSpPr/>
            <p:nvPr/>
          </p:nvGrpSpPr>
          <p:grpSpPr>
            <a:xfrm>
              <a:off x="5792" y="5437"/>
              <a:ext cx="7616" cy="2203"/>
              <a:chOff x="7489" y="4224"/>
              <a:chExt cx="7616" cy="2203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7610" y="5799"/>
                <a:ext cx="7375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000">
                    <a:solidFill>
                      <a:srgbClr val="57391D"/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</a:rPr>
                  <a:t>Overall idea of the activity</a:t>
                </a:r>
                <a:endParaRPr lang="zh-CN" altLang="en-US" sz="2000">
                  <a:solidFill>
                    <a:srgbClr val="57391D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7489" y="4224"/>
                <a:ext cx="7616" cy="1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6000" b="1">
                    <a:solidFill>
                      <a:srgbClr val="A5782B"/>
                    </a:solidFill>
                    <a:effectLst/>
                    <a:latin typeface="站酷快乐体" panose="02010600030101010101" charset="-128"/>
                    <a:ea typeface="站酷快乐体" panose="02010600030101010101" charset="-128"/>
                  </a:rPr>
                  <a:t>活动执行计划</a:t>
                </a:r>
                <a:endParaRPr lang="zh-CN" altLang="en-US" sz="6000" b="1">
                  <a:solidFill>
                    <a:srgbClr val="A5782B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endParaRPr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8635" y="2972"/>
              <a:ext cx="1957" cy="1869"/>
            </a:xfrm>
            <a:prstGeom prst="ellipse">
              <a:avLst/>
            </a:prstGeom>
            <a:solidFill>
              <a:srgbClr val="CA7D30"/>
            </a:solidFill>
            <a:ln>
              <a:noFill/>
            </a:ln>
            <a:effectLst>
              <a:innerShdw blurRad="1143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3600" b="1">
                  <a:solidFill>
                    <a:schemeClr val="bg1"/>
                  </a:solidFill>
                  <a:effectLst/>
                  <a:latin typeface="站酷快乐体" panose="02010600030101010101" charset="-128"/>
                  <a:ea typeface="站酷快乐体" panose="02010600030101010101" charset="-128"/>
                </a:rPr>
                <a:t>03</a:t>
              </a:r>
              <a:endParaRPr lang="en-US" altLang="zh-CN" sz="3600" b="1">
                <a:solidFill>
                  <a:schemeClr val="bg1"/>
                </a:solidFill>
                <a:effectLst/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pic>
        <p:nvPicPr>
          <p:cNvPr id="5" name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0" y="2862580"/>
            <a:ext cx="629920" cy="629920"/>
          </a:xfrm>
          <a:prstGeom prst="rect">
            <a:avLst/>
          </a:prstGeom>
        </p:spPr>
      </p:pic>
      <p:pic>
        <p:nvPicPr>
          <p:cNvPr id="11" name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">
            <a:off x="8345170" y="3139440"/>
            <a:ext cx="332740" cy="28194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>
    <p:random/>
  </p:transition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4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4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5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5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5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5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5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5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5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5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5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6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6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  <p:tag name="KSO_WM_SPECIAL_SOURCE" val="bdnull"/>
</p:tagLst>
</file>

<file path=ppt/tags/tag63.xml><?xml version="1.0" encoding="utf-8"?>
<p:tagLst xmlns:p="http://schemas.openxmlformats.org/presentationml/2006/main">
  <p:tag name="KSO_DOCER_TEMPLATE_OPEN_ONCE_MARK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2035</Words>
  <Application>WPS 演示</Application>
  <PresentationFormat>宽屏</PresentationFormat>
  <Paragraphs>219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Wingdings</vt:lpstr>
      <vt:lpstr>站酷快乐体</vt:lpstr>
      <vt:lpstr>汉仪中宋S</vt:lpstr>
      <vt:lpstr>汉仪中简黑简</vt:lpstr>
      <vt:lpstr>Calibri</vt:lpstr>
      <vt:lpstr>Calibri Light</vt:lpstr>
      <vt:lpstr>Symbol</vt:lpstr>
      <vt:lpstr>Arial Unicode MS</vt:lpstr>
      <vt:lpstr>经典细隶书简</vt:lpstr>
      <vt:lpstr>经典综艺体简</vt:lpstr>
      <vt:lpstr>站酷快乐体2016修订版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铭</cp:lastModifiedBy>
  <cp:revision>153</cp:revision>
  <dcterms:created xsi:type="dcterms:W3CDTF">2019-06-19T02:08:00Z</dcterms:created>
  <dcterms:modified xsi:type="dcterms:W3CDTF">2022-01-07T00:54:59Z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E6232EC27E304CA689E81ACBD74134E3</vt:lpwstr>
  </property>
  <property fmtid="{D5CDD505-2E9C-101B-9397-08002B2CF9AE}" pid="4" name="KSOSaveFontToCloudKey">
    <vt:lpwstr>280679989_embed</vt:lpwstr>
  </property>
  <property fmtid="{D5CDD505-2E9C-101B-9397-08002B2CF9AE}" pid="5" name="KSOTemplateUUID">
    <vt:lpwstr>v1.0_mb_RHSSfDYtZqOGOJ41+eQy+Q==</vt:lpwstr>
  </property>
</Properties>
</file>