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59" r:id="rId3"/>
    <p:sldId id="263" r:id="rId5"/>
    <p:sldId id="273" r:id="rId6"/>
    <p:sldId id="261" r:id="rId7"/>
    <p:sldId id="292" r:id="rId8"/>
    <p:sldId id="293" r:id="rId9"/>
    <p:sldId id="286" r:id="rId10"/>
    <p:sldId id="275" r:id="rId11"/>
    <p:sldId id="264" r:id="rId12"/>
    <p:sldId id="282" r:id="rId13"/>
    <p:sldId id="285" r:id="rId14"/>
    <p:sldId id="274" r:id="rId15"/>
    <p:sldId id="276" r:id="rId16"/>
    <p:sldId id="265" r:id="rId17"/>
    <p:sldId id="280" r:id="rId18"/>
    <p:sldId id="290" r:id="rId19"/>
    <p:sldId id="281" r:id="rId20"/>
    <p:sldId id="288" r:id="rId21"/>
    <p:sldId id="289" r:id="rId22"/>
    <p:sldId id="266" r:id="rId23"/>
    <p:sldId id="279" r:id="rId24"/>
    <p:sldId id="278" r:id="rId25"/>
    <p:sldId id="295" r:id="rId26"/>
    <p:sldId id="294" r:id="rId27"/>
    <p:sldId id="260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05448"/>
    <a:srgbClr val="A0CA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3801" autoAdjust="0"/>
  </p:normalViewPr>
  <p:slideViewPr>
    <p:cSldViewPr snapToGrid="0">
      <p:cViewPr varScale="1">
        <p:scale>
          <a:sx n="81" d="100"/>
          <a:sy n="81" d="100"/>
        </p:scale>
        <p:origin x="-102" y="-7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1" Type="http://schemas.openxmlformats.org/officeDocument/2006/relationships/tableStyles" Target="tableStyles.xml"/><Relationship Id="rId30" Type="http://schemas.openxmlformats.org/officeDocument/2006/relationships/viewProps" Target="viewProps.xml"/><Relationship Id="rId3" Type="http://schemas.openxmlformats.org/officeDocument/2006/relationships/slide" Target="slides/slide1.xml"/><Relationship Id="rId29" Type="http://schemas.openxmlformats.org/officeDocument/2006/relationships/presProps" Target="presProps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AF70169-495D-48B3-BE05-8B2E3E0A97C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09C2CE-DC2E-43D4-B4A4-8112D647E35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/>
            </a:fld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/>
            </a:fld>
            <a:endParaRPr lang="en-US" sz="24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27F733-D177-4D19-8AB5-134CCC040D5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1832B-D6C7-446D-88C8-21504B865CF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8.jpeg"/></Relationships>
</file>

<file path=ppt/slides/_rels/slide2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2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e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146" t="-4501" r="2146" b="60915"/>
          <a:stretch>
            <a:fillRect/>
          </a:stretch>
        </p:blipFill>
        <p:spPr>
          <a:xfrm>
            <a:off x="922031" y="1512983"/>
            <a:ext cx="10296461" cy="5351842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 rot="18337499">
            <a:off x="8024479" y="2967463"/>
            <a:ext cx="2096120" cy="2600335"/>
            <a:chOff x="6255413" y="3126269"/>
            <a:chExt cx="1564754" cy="1935794"/>
          </a:xfrm>
        </p:grpSpPr>
        <p:sp>
          <p:nvSpPr>
            <p:cNvPr id="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78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97" name="图片 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96795" y="176231"/>
            <a:ext cx="828392" cy="773166"/>
          </a:xfrm>
          <a:prstGeom prst="rect">
            <a:avLst/>
          </a:prstGeom>
        </p:spPr>
      </p:pic>
      <p:sp>
        <p:nvSpPr>
          <p:cNvPr id="95" name="文本框 94"/>
          <p:cNvSpPr txBox="1"/>
          <p:nvPr/>
        </p:nvSpPr>
        <p:spPr>
          <a:xfrm>
            <a:off x="2917180" y="1322323"/>
            <a:ext cx="65058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绿色地球创意手绘通用模版</a:t>
            </a:r>
            <a:endParaRPr lang="zh-CN" altLang="en-US" sz="4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98" name="图片 9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69047" y="698981"/>
            <a:ext cx="3321262" cy="533467"/>
          </a:xfrm>
          <a:prstGeom prst="rect">
            <a:avLst/>
          </a:prstGeom>
          <a:noFill/>
        </p:spPr>
      </p:pic>
      <p:sp>
        <p:nvSpPr>
          <p:cNvPr id="100" name="任意多边形 99"/>
          <p:cNvSpPr/>
          <p:nvPr/>
        </p:nvSpPr>
        <p:spPr>
          <a:xfrm rot="19579453">
            <a:off x="1688079" y="2935503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任意多边形 100"/>
          <p:cNvSpPr/>
          <p:nvPr/>
        </p:nvSpPr>
        <p:spPr>
          <a:xfrm rot="18620737">
            <a:off x="416183" y="4212516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2" name="任意多边形 101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2227448" y="2841395"/>
            <a:ext cx="4256137" cy="193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任意多边形 71"/>
          <p:cNvSpPr/>
          <p:nvPr/>
        </p:nvSpPr>
        <p:spPr>
          <a:xfrm>
            <a:off x="1585411" y="2295547"/>
            <a:ext cx="5583562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73" name="组合 72"/>
          <p:cNvGrpSpPr/>
          <p:nvPr/>
        </p:nvGrpSpPr>
        <p:grpSpPr>
          <a:xfrm rot="12682256">
            <a:off x="6511457" y="2429328"/>
            <a:ext cx="4851460" cy="3234268"/>
            <a:chOff x="4185801" y="5539549"/>
            <a:chExt cx="2548618" cy="1640787"/>
          </a:xfrm>
        </p:grpSpPr>
        <p:sp>
          <p:nvSpPr>
            <p:cNvPr id="74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5" name="组合 74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76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4" name="组合 15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6" name="文本框 15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6" name="文本框 14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组合 191"/>
          <p:cNvGrpSpPr/>
          <p:nvPr/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rgbClr val="605448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4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193899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5" name="文本框 48"/>
          <p:cNvSpPr>
            <a:spLocks noChangeArrowheads="1"/>
          </p:cNvSpPr>
          <p:nvPr/>
        </p:nvSpPr>
        <p:spPr bwMode="auto">
          <a:xfrm>
            <a:off x="2737962" y="2090616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在此添加您的标题</a:t>
            </a:r>
            <a:endParaRPr lang="zh-CN" altLang="en-US" sz="28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370" name="组合 369"/>
          <p:cNvGrpSpPr/>
          <p:nvPr/>
        </p:nvGrpSpPr>
        <p:grpSpPr>
          <a:xfrm rot="2875011">
            <a:off x="8603210" y="3641182"/>
            <a:ext cx="2345607" cy="2600988"/>
            <a:chOff x="1736025" y="1824588"/>
            <a:chExt cx="869814" cy="938244"/>
          </a:xfrm>
        </p:grpSpPr>
        <p:sp>
          <p:nvSpPr>
            <p:cNvPr id="371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3"/>
          <p:cNvGrpSpPr/>
          <p:nvPr/>
        </p:nvGrpSpPr>
        <p:grpSpPr bwMode="auto">
          <a:xfrm>
            <a:off x="1047716" y="1888368"/>
            <a:ext cx="2952729" cy="1001473"/>
            <a:chOff x="344487" y="1202286"/>
            <a:chExt cx="2892425" cy="750274"/>
          </a:xfrm>
        </p:grpSpPr>
        <p:sp>
          <p:nvSpPr>
            <p:cNvPr id="1948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89" name="矩形 42"/>
            <p:cNvSpPr>
              <a:spLocks noChangeArrowheads="1"/>
            </p:cNvSpPr>
            <p:nvPr/>
          </p:nvSpPr>
          <p:spPr bwMode="auto">
            <a:xfrm>
              <a:off x="875199" y="1202286"/>
              <a:ext cx="1760581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" name="组合 46"/>
          <p:cNvGrpSpPr/>
          <p:nvPr/>
        </p:nvGrpSpPr>
        <p:grpSpPr bwMode="auto">
          <a:xfrm>
            <a:off x="1064649" y="3334053"/>
            <a:ext cx="2479515" cy="1000620"/>
            <a:chOff x="344487" y="1202286"/>
            <a:chExt cx="2892425" cy="751174"/>
          </a:xfrm>
        </p:grpSpPr>
        <p:sp>
          <p:nvSpPr>
            <p:cNvPr id="1948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87" name="矩形 52"/>
            <p:cNvSpPr>
              <a:spLocks noChangeArrowheads="1"/>
            </p:cNvSpPr>
            <p:nvPr/>
          </p:nvSpPr>
          <p:spPr bwMode="auto">
            <a:xfrm>
              <a:off x="960358" y="1202286"/>
              <a:ext cx="2096586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" name="组合 55"/>
          <p:cNvGrpSpPr/>
          <p:nvPr/>
        </p:nvGrpSpPr>
        <p:grpSpPr bwMode="auto">
          <a:xfrm>
            <a:off x="1064649" y="4779736"/>
            <a:ext cx="2952729" cy="1000619"/>
            <a:chOff x="344487" y="1202286"/>
            <a:chExt cx="2892425" cy="751173"/>
          </a:xfrm>
        </p:grpSpPr>
        <p:sp>
          <p:nvSpPr>
            <p:cNvPr id="1948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85" name="矩形 61"/>
            <p:cNvSpPr>
              <a:spLocks noChangeArrowheads="1"/>
            </p:cNvSpPr>
            <p:nvPr/>
          </p:nvSpPr>
          <p:spPr bwMode="auto">
            <a:xfrm>
              <a:off x="8616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" name="组合 62"/>
          <p:cNvGrpSpPr/>
          <p:nvPr/>
        </p:nvGrpSpPr>
        <p:grpSpPr bwMode="auto">
          <a:xfrm>
            <a:off x="8382060" y="1810025"/>
            <a:ext cx="2952729" cy="1000619"/>
            <a:chOff x="344487" y="1202286"/>
            <a:chExt cx="2892425" cy="751173"/>
          </a:xfrm>
        </p:grpSpPr>
        <p:sp>
          <p:nvSpPr>
            <p:cNvPr id="1948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83" name="矩形 64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" name="组合 65"/>
          <p:cNvGrpSpPr/>
          <p:nvPr/>
        </p:nvGrpSpPr>
        <p:grpSpPr bwMode="auto">
          <a:xfrm>
            <a:off x="8477309" y="4684458"/>
            <a:ext cx="2952729" cy="1000619"/>
            <a:chOff x="344487" y="1202286"/>
            <a:chExt cx="2892425" cy="751173"/>
          </a:xfrm>
        </p:grpSpPr>
        <p:sp>
          <p:nvSpPr>
            <p:cNvPr id="19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81" name="矩形 67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" name="组合 68"/>
          <p:cNvGrpSpPr/>
          <p:nvPr/>
        </p:nvGrpSpPr>
        <p:grpSpPr bwMode="auto">
          <a:xfrm>
            <a:off x="8411701" y="3238776"/>
            <a:ext cx="2479515" cy="1000620"/>
            <a:chOff x="344487" y="1202286"/>
            <a:chExt cx="2892425" cy="751174"/>
          </a:xfrm>
        </p:grpSpPr>
        <p:sp>
          <p:nvSpPr>
            <p:cNvPr id="19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479" name="矩形 70"/>
            <p:cNvSpPr>
              <a:spLocks noChangeArrowheads="1"/>
            </p:cNvSpPr>
            <p:nvPr/>
          </p:nvSpPr>
          <p:spPr bwMode="auto">
            <a:xfrm>
              <a:off x="357159" y="1202286"/>
              <a:ext cx="2096587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4" name="Freeform 400"/>
          <p:cNvSpPr>
            <a:spLocks noEditPoints="1"/>
          </p:cNvSpPr>
          <p:nvPr/>
        </p:nvSpPr>
        <p:spPr bwMode="auto">
          <a:xfrm>
            <a:off x="3685008" y="194973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5" name="Freeform 400"/>
          <p:cNvSpPr>
            <a:spLocks noEditPoints="1"/>
          </p:cNvSpPr>
          <p:nvPr/>
        </p:nvSpPr>
        <p:spPr bwMode="auto">
          <a:xfrm>
            <a:off x="3685008" y="342928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6" name="Freeform 400"/>
          <p:cNvSpPr>
            <a:spLocks noEditPoints="1"/>
          </p:cNvSpPr>
          <p:nvPr/>
        </p:nvSpPr>
        <p:spPr bwMode="auto">
          <a:xfrm>
            <a:off x="3685008" y="485804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Freeform 400"/>
          <p:cNvSpPr>
            <a:spLocks noEditPoints="1"/>
          </p:cNvSpPr>
          <p:nvPr/>
        </p:nvSpPr>
        <p:spPr bwMode="auto">
          <a:xfrm>
            <a:off x="7368133" y="1994187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8" name="Freeform 400"/>
          <p:cNvSpPr>
            <a:spLocks noEditPoints="1"/>
          </p:cNvSpPr>
          <p:nvPr/>
        </p:nvSpPr>
        <p:spPr bwMode="auto">
          <a:xfrm>
            <a:off x="7368133" y="337849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9" name="Freeform 400"/>
          <p:cNvSpPr>
            <a:spLocks noEditPoints="1"/>
          </p:cNvSpPr>
          <p:nvPr/>
        </p:nvSpPr>
        <p:spPr bwMode="auto">
          <a:xfrm>
            <a:off x="7368133" y="480725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Freeform 33"/>
          <p:cNvSpPr>
            <a:spLocks noEditPoints="1"/>
          </p:cNvSpPr>
          <p:nvPr/>
        </p:nvSpPr>
        <p:spPr bwMode="auto">
          <a:xfrm>
            <a:off x="7594034" y="3500258"/>
            <a:ext cx="502231" cy="691033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7594034" y="4953296"/>
            <a:ext cx="502230" cy="666755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2" name="Freeform 47"/>
          <p:cNvSpPr>
            <a:spLocks noEditPoints="1"/>
          </p:cNvSpPr>
          <p:nvPr/>
        </p:nvSpPr>
        <p:spPr bwMode="auto">
          <a:xfrm>
            <a:off x="3875508" y="2075232"/>
            <a:ext cx="406019" cy="687299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3" name="Freeform 48"/>
          <p:cNvSpPr>
            <a:spLocks noEditPoints="1"/>
          </p:cNvSpPr>
          <p:nvPr/>
        </p:nvSpPr>
        <p:spPr bwMode="auto">
          <a:xfrm>
            <a:off x="3970759" y="4953296"/>
            <a:ext cx="432957" cy="683563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4" name="Freeform 49"/>
          <p:cNvSpPr>
            <a:spLocks noEditPoints="1"/>
          </p:cNvSpPr>
          <p:nvPr/>
        </p:nvSpPr>
        <p:spPr bwMode="auto">
          <a:xfrm>
            <a:off x="3875509" y="3524536"/>
            <a:ext cx="502231" cy="683563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5" name="Freeform 50"/>
          <p:cNvSpPr>
            <a:spLocks noEditPoints="1"/>
          </p:cNvSpPr>
          <p:nvPr/>
        </p:nvSpPr>
        <p:spPr bwMode="auto">
          <a:xfrm>
            <a:off x="7620011" y="2095776"/>
            <a:ext cx="461821" cy="687299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441" name="组合 440"/>
          <p:cNvGrpSpPr/>
          <p:nvPr/>
        </p:nvGrpSpPr>
        <p:grpSpPr>
          <a:xfrm>
            <a:off x="4403716" y="2141658"/>
            <a:ext cx="3433889" cy="3801254"/>
            <a:chOff x="4481812" y="2000240"/>
            <a:chExt cx="3210583" cy="3801254"/>
          </a:xfrm>
        </p:grpSpPr>
        <p:sp>
          <p:nvSpPr>
            <p:cNvPr id="442" name="Freeform 693"/>
            <p:cNvSpPr/>
            <p:nvPr/>
          </p:nvSpPr>
          <p:spPr bwMode="auto">
            <a:xfrm rot="964014">
              <a:off x="5401223" y="4200552"/>
              <a:ext cx="1339029" cy="1600942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714"/>
            <p:cNvSpPr/>
            <p:nvPr/>
          </p:nvSpPr>
          <p:spPr bwMode="auto">
            <a:xfrm rot="964014">
              <a:off x="5214203" y="2085483"/>
              <a:ext cx="1634443" cy="1394464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720"/>
            <p:cNvSpPr/>
            <p:nvPr/>
          </p:nvSpPr>
          <p:spPr bwMode="auto">
            <a:xfrm rot="964014">
              <a:off x="5224206" y="2021922"/>
              <a:ext cx="993918" cy="1394464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724"/>
            <p:cNvSpPr/>
            <p:nvPr/>
          </p:nvSpPr>
          <p:spPr bwMode="auto">
            <a:xfrm rot="964014">
              <a:off x="5347063" y="2000240"/>
              <a:ext cx="612917" cy="1343594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659"/>
            <p:cNvSpPr/>
            <p:nvPr/>
          </p:nvSpPr>
          <p:spPr bwMode="auto">
            <a:xfrm rot="964014">
              <a:off x="7170626" y="3358652"/>
              <a:ext cx="149087" cy="149621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660"/>
            <p:cNvSpPr>
              <a:spLocks noEditPoints="1"/>
            </p:cNvSpPr>
            <p:nvPr/>
          </p:nvSpPr>
          <p:spPr bwMode="auto">
            <a:xfrm rot="964014">
              <a:off x="7152888" y="3373231"/>
              <a:ext cx="138045" cy="143635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661"/>
            <p:cNvSpPr/>
            <p:nvPr/>
          </p:nvSpPr>
          <p:spPr bwMode="auto">
            <a:xfrm rot="964014">
              <a:off x="7083025" y="3306019"/>
              <a:ext cx="124239" cy="134657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662"/>
            <p:cNvSpPr>
              <a:spLocks noEditPoints="1"/>
            </p:cNvSpPr>
            <p:nvPr/>
          </p:nvSpPr>
          <p:spPr bwMode="auto">
            <a:xfrm rot="964014">
              <a:off x="7095657" y="3299858"/>
              <a:ext cx="96631" cy="155605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663"/>
            <p:cNvSpPr/>
            <p:nvPr/>
          </p:nvSpPr>
          <p:spPr bwMode="auto">
            <a:xfrm rot="964014">
              <a:off x="6969991" y="3289620"/>
              <a:ext cx="138045" cy="155605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664"/>
            <p:cNvSpPr>
              <a:spLocks noEditPoints="1"/>
            </p:cNvSpPr>
            <p:nvPr/>
          </p:nvSpPr>
          <p:spPr bwMode="auto">
            <a:xfrm rot="964014">
              <a:off x="6977840" y="3319377"/>
              <a:ext cx="135283" cy="143635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665"/>
            <p:cNvSpPr/>
            <p:nvPr/>
          </p:nvSpPr>
          <p:spPr bwMode="auto">
            <a:xfrm rot="964014">
              <a:off x="6911301" y="3409304"/>
              <a:ext cx="124239" cy="134657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666"/>
            <p:cNvSpPr>
              <a:spLocks noEditPoints="1"/>
            </p:cNvSpPr>
            <p:nvPr/>
          </p:nvSpPr>
          <p:spPr bwMode="auto">
            <a:xfrm rot="964014">
              <a:off x="6906790" y="3416680"/>
              <a:ext cx="143566" cy="113712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667"/>
            <p:cNvSpPr/>
            <p:nvPr/>
          </p:nvSpPr>
          <p:spPr bwMode="auto">
            <a:xfrm rot="964014">
              <a:off x="6894723" y="3517753"/>
              <a:ext cx="151849" cy="149621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668"/>
            <p:cNvSpPr>
              <a:spLocks noEditPoints="1"/>
            </p:cNvSpPr>
            <p:nvPr/>
          </p:nvSpPr>
          <p:spPr bwMode="auto">
            <a:xfrm rot="964014">
              <a:off x="6925093" y="3511979"/>
              <a:ext cx="135283" cy="146629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669"/>
            <p:cNvSpPr/>
            <p:nvPr/>
          </p:nvSpPr>
          <p:spPr bwMode="auto">
            <a:xfrm rot="964014">
              <a:off x="7005663" y="3590696"/>
              <a:ext cx="124239" cy="134657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670"/>
            <p:cNvSpPr>
              <a:spLocks noEditPoints="1"/>
            </p:cNvSpPr>
            <p:nvPr/>
          </p:nvSpPr>
          <p:spPr bwMode="auto">
            <a:xfrm rot="964014">
              <a:off x="7019857" y="3578785"/>
              <a:ext cx="96631" cy="155605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671"/>
            <p:cNvSpPr/>
            <p:nvPr/>
          </p:nvSpPr>
          <p:spPr bwMode="auto">
            <a:xfrm rot="964014">
              <a:off x="7114576" y="3581612"/>
              <a:ext cx="129761" cy="155605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672"/>
            <p:cNvSpPr>
              <a:spLocks noEditPoints="1"/>
            </p:cNvSpPr>
            <p:nvPr/>
          </p:nvSpPr>
          <p:spPr bwMode="auto">
            <a:xfrm rot="964014">
              <a:off x="7100141" y="3565832"/>
              <a:ext cx="138045" cy="146629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673"/>
            <p:cNvSpPr/>
            <p:nvPr/>
          </p:nvSpPr>
          <p:spPr bwMode="auto">
            <a:xfrm rot="964014">
              <a:off x="7178949" y="3481659"/>
              <a:ext cx="124239" cy="134657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674"/>
            <p:cNvSpPr>
              <a:spLocks noEditPoints="1"/>
            </p:cNvSpPr>
            <p:nvPr/>
          </p:nvSpPr>
          <p:spPr bwMode="auto">
            <a:xfrm rot="964014">
              <a:off x="7164135" y="3495232"/>
              <a:ext cx="143566" cy="113712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675"/>
            <p:cNvSpPr/>
            <p:nvPr/>
          </p:nvSpPr>
          <p:spPr bwMode="auto">
            <a:xfrm rot="964014">
              <a:off x="6976346" y="3382522"/>
              <a:ext cx="254001" cy="23640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676"/>
            <p:cNvSpPr>
              <a:spLocks noEditPoints="1"/>
            </p:cNvSpPr>
            <p:nvPr/>
          </p:nvSpPr>
          <p:spPr bwMode="auto">
            <a:xfrm rot="964014">
              <a:off x="7004627" y="3406975"/>
              <a:ext cx="196024" cy="224430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682"/>
            <p:cNvSpPr/>
            <p:nvPr/>
          </p:nvSpPr>
          <p:spPr bwMode="auto">
            <a:xfrm rot="964014">
              <a:off x="6941541" y="4777012"/>
              <a:ext cx="731635" cy="819923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683"/>
            <p:cNvSpPr>
              <a:spLocks noEditPoints="1"/>
            </p:cNvSpPr>
            <p:nvPr/>
          </p:nvSpPr>
          <p:spPr bwMode="auto">
            <a:xfrm rot="964014">
              <a:off x="6933959" y="4975442"/>
              <a:ext cx="756483" cy="397990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684"/>
            <p:cNvSpPr/>
            <p:nvPr/>
          </p:nvSpPr>
          <p:spPr bwMode="auto">
            <a:xfrm rot="964014">
              <a:off x="6935912" y="5110393"/>
              <a:ext cx="756483" cy="113712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685"/>
            <p:cNvSpPr/>
            <p:nvPr/>
          </p:nvSpPr>
          <p:spPr bwMode="auto">
            <a:xfrm rot="964014">
              <a:off x="7163423" y="5009009"/>
              <a:ext cx="102152" cy="29924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686"/>
            <p:cNvSpPr/>
            <p:nvPr/>
          </p:nvSpPr>
          <p:spPr bwMode="auto">
            <a:xfrm rot="964014">
              <a:off x="7376679" y="5018327"/>
              <a:ext cx="110434" cy="403976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692"/>
            <p:cNvSpPr/>
            <p:nvPr/>
          </p:nvSpPr>
          <p:spPr bwMode="auto">
            <a:xfrm rot="964014">
              <a:off x="4508576" y="4175133"/>
              <a:ext cx="621198" cy="607460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694"/>
            <p:cNvSpPr/>
            <p:nvPr/>
          </p:nvSpPr>
          <p:spPr bwMode="auto">
            <a:xfrm rot="964014">
              <a:off x="5294882" y="4963603"/>
              <a:ext cx="110434" cy="631398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695"/>
            <p:cNvSpPr/>
            <p:nvPr/>
          </p:nvSpPr>
          <p:spPr bwMode="auto">
            <a:xfrm rot="964014">
              <a:off x="6323625" y="4166551"/>
              <a:ext cx="1131962" cy="347120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696"/>
            <p:cNvSpPr/>
            <p:nvPr/>
          </p:nvSpPr>
          <p:spPr bwMode="auto">
            <a:xfrm rot="964014">
              <a:off x="6014810" y="4646317"/>
              <a:ext cx="215349" cy="233408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697"/>
            <p:cNvSpPr>
              <a:spLocks noEditPoints="1"/>
            </p:cNvSpPr>
            <p:nvPr/>
          </p:nvSpPr>
          <p:spPr bwMode="auto">
            <a:xfrm rot="964014">
              <a:off x="6025220" y="4636109"/>
              <a:ext cx="165652" cy="254356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698"/>
            <p:cNvSpPr/>
            <p:nvPr/>
          </p:nvSpPr>
          <p:spPr bwMode="auto">
            <a:xfrm rot="964014">
              <a:off x="5806202" y="4568766"/>
              <a:ext cx="220870" cy="275302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699"/>
            <p:cNvSpPr>
              <a:spLocks noEditPoints="1"/>
            </p:cNvSpPr>
            <p:nvPr/>
          </p:nvSpPr>
          <p:spPr bwMode="auto">
            <a:xfrm rot="964014">
              <a:off x="5835396" y="4624830"/>
              <a:ext cx="187741" cy="23939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700"/>
            <p:cNvSpPr/>
            <p:nvPr/>
          </p:nvSpPr>
          <p:spPr bwMode="auto">
            <a:xfrm rot="964014">
              <a:off x="5694352" y="4726001"/>
              <a:ext cx="215349" cy="233408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701"/>
            <p:cNvSpPr>
              <a:spLocks noEditPoints="1"/>
            </p:cNvSpPr>
            <p:nvPr/>
          </p:nvSpPr>
          <p:spPr bwMode="auto">
            <a:xfrm rot="964014">
              <a:off x="5682498" y="4767775"/>
              <a:ext cx="234676" cy="17655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702"/>
            <p:cNvSpPr/>
            <p:nvPr/>
          </p:nvSpPr>
          <p:spPr bwMode="auto">
            <a:xfrm rot="964014">
              <a:off x="5619381" y="4951912"/>
              <a:ext cx="254001" cy="233408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703"/>
            <p:cNvSpPr>
              <a:spLocks noEditPoints="1"/>
            </p:cNvSpPr>
            <p:nvPr/>
          </p:nvSpPr>
          <p:spPr bwMode="auto">
            <a:xfrm rot="964014">
              <a:off x="5669846" y="4946563"/>
              <a:ext cx="223632" cy="206477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04"/>
            <p:cNvSpPr/>
            <p:nvPr/>
          </p:nvSpPr>
          <p:spPr bwMode="auto">
            <a:xfrm rot="964014">
              <a:off x="5761601" y="5070811"/>
              <a:ext cx="218111" cy="233408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05"/>
            <p:cNvSpPr>
              <a:spLocks noEditPoints="1"/>
            </p:cNvSpPr>
            <p:nvPr/>
          </p:nvSpPr>
          <p:spPr bwMode="auto">
            <a:xfrm rot="964014">
              <a:off x="5804428" y="5060190"/>
              <a:ext cx="162893" cy="248369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06"/>
            <p:cNvSpPr/>
            <p:nvPr/>
          </p:nvSpPr>
          <p:spPr bwMode="auto">
            <a:xfrm rot="964014">
              <a:off x="5973199" y="5104750"/>
              <a:ext cx="215349" cy="278295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07"/>
            <p:cNvSpPr>
              <a:spLocks noEditPoints="1"/>
            </p:cNvSpPr>
            <p:nvPr/>
          </p:nvSpPr>
          <p:spPr bwMode="auto">
            <a:xfrm rot="964014">
              <a:off x="5968676" y="5085908"/>
              <a:ext cx="187741" cy="23939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08"/>
            <p:cNvSpPr/>
            <p:nvPr/>
          </p:nvSpPr>
          <p:spPr bwMode="auto">
            <a:xfrm rot="964014">
              <a:off x="6084765" y="4991531"/>
              <a:ext cx="215349" cy="233408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09"/>
            <p:cNvSpPr>
              <a:spLocks noEditPoints="1"/>
            </p:cNvSpPr>
            <p:nvPr/>
          </p:nvSpPr>
          <p:spPr bwMode="auto">
            <a:xfrm rot="964014">
              <a:off x="6074639" y="5005804"/>
              <a:ext cx="234676" cy="17655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10"/>
            <p:cNvSpPr/>
            <p:nvPr/>
          </p:nvSpPr>
          <p:spPr bwMode="auto">
            <a:xfrm rot="964014">
              <a:off x="6118431" y="4764811"/>
              <a:ext cx="254001" cy="233408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11"/>
            <p:cNvSpPr>
              <a:spLocks noEditPoints="1"/>
            </p:cNvSpPr>
            <p:nvPr/>
          </p:nvSpPr>
          <p:spPr bwMode="auto">
            <a:xfrm rot="964014">
              <a:off x="6098336" y="4797092"/>
              <a:ext cx="223632" cy="206477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12"/>
            <p:cNvSpPr/>
            <p:nvPr/>
          </p:nvSpPr>
          <p:spPr bwMode="auto">
            <a:xfrm rot="964014">
              <a:off x="5809472" y="4778019"/>
              <a:ext cx="364437" cy="403976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13"/>
            <p:cNvSpPr>
              <a:spLocks noEditPoints="1"/>
            </p:cNvSpPr>
            <p:nvPr/>
          </p:nvSpPr>
          <p:spPr bwMode="auto">
            <a:xfrm rot="964014">
              <a:off x="5833929" y="4807885"/>
              <a:ext cx="314742" cy="347120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15"/>
            <p:cNvSpPr/>
            <p:nvPr/>
          </p:nvSpPr>
          <p:spPr bwMode="auto">
            <a:xfrm rot="964014">
              <a:off x="5208079" y="2648901"/>
              <a:ext cx="1548857" cy="1505185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716"/>
            <p:cNvSpPr/>
            <p:nvPr/>
          </p:nvSpPr>
          <p:spPr bwMode="auto">
            <a:xfrm rot="964014">
              <a:off x="5476297" y="3983128"/>
              <a:ext cx="334066" cy="233408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717"/>
            <p:cNvSpPr/>
            <p:nvPr/>
          </p:nvSpPr>
          <p:spPr bwMode="auto">
            <a:xfrm rot="964014">
              <a:off x="5903464" y="3885885"/>
              <a:ext cx="411373" cy="403976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718"/>
            <p:cNvSpPr/>
            <p:nvPr/>
          </p:nvSpPr>
          <p:spPr bwMode="auto">
            <a:xfrm rot="964014">
              <a:off x="5278364" y="2914894"/>
              <a:ext cx="1311419" cy="1223898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719"/>
            <p:cNvSpPr/>
            <p:nvPr/>
          </p:nvSpPr>
          <p:spPr bwMode="auto">
            <a:xfrm rot="964014">
              <a:off x="5200323" y="3262212"/>
              <a:ext cx="196024" cy="281287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721"/>
            <p:cNvSpPr/>
            <p:nvPr/>
          </p:nvSpPr>
          <p:spPr bwMode="auto">
            <a:xfrm rot="964014">
              <a:off x="6158288" y="2288301"/>
              <a:ext cx="698504" cy="1005451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722"/>
            <p:cNvSpPr/>
            <p:nvPr/>
          </p:nvSpPr>
          <p:spPr bwMode="auto">
            <a:xfrm rot="964014">
              <a:off x="6597719" y="3348446"/>
              <a:ext cx="149087" cy="284278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723"/>
            <p:cNvSpPr/>
            <p:nvPr/>
          </p:nvSpPr>
          <p:spPr bwMode="auto">
            <a:xfrm rot="964014">
              <a:off x="6163206" y="2760078"/>
              <a:ext cx="588069" cy="305226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725"/>
            <p:cNvSpPr/>
            <p:nvPr/>
          </p:nvSpPr>
          <p:spPr bwMode="auto">
            <a:xfrm rot="964014">
              <a:off x="5450497" y="2069276"/>
              <a:ext cx="659852" cy="1149088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26"/>
            <p:cNvSpPr>
              <a:spLocks noEditPoints="1"/>
            </p:cNvSpPr>
            <p:nvPr/>
          </p:nvSpPr>
          <p:spPr bwMode="auto">
            <a:xfrm rot="964014">
              <a:off x="5554854" y="2165375"/>
              <a:ext cx="601873" cy="1068292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27"/>
            <p:cNvSpPr/>
            <p:nvPr/>
          </p:nvSpPr>
          <p:spPr bwMode="auto">
            <a:xfrm rot="964014">
              <a:off x="5666264" y="2303597"/>
              <a:ext cx="530090" cy="912687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8"/>
            <p:cNvSpPr/>
            <p:nvPr/>
          </p:nvSpPr>
          <p:spPr bwMode="auto">
            <a:xfrm rot="964014">
              <a:off x="5827078" y="2486148"/>
              <a:ext cx="378241" cy="652346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729"/>
            <p:cNvSpPr/>
            <p:nvPr/>
          </p:nvSpPr>
          <p:spPr bwMode="auto">
            <a:xfrm rot="964014">
              <a:off x="6187059" y="2669648"/>
              <a:ext cx="646046" cy="424923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730"/>
            <p:cNvSpPr/>
            <p:nvPr/>
          </p:nvSpPr>
          <p:spPr bwMode="auto">
            <a:xfrm rot="964014">
              <a:off x="6219383" y="2541064"/>
              <a:ext cx="659852" cy="403976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731"/>
            <p:cNvSpPr/>
            <p:nvPr/>
          </p:nvSpPr>
          <p:spPr bwMode="auto">
            <a:xfrm rot="964014">
              <a:off x="6248576" y="2392811"/>
              <a:ext cx="607395" cy="266324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732"/>
            <p:cNvSpPr/>
            <p:nvPr/>
          </p:nvSpPr>
          <p:spPr bwMode="auto">
            <a:xfrm rot="964014">
              <a:off x="6300984" y="3092704"/>
              <a:ext cx="157370" cy="62842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733"/>
            <p:cNvSpPr/>
            <p:nvPr/>
          </p:nvSpPr>
          <p:spPr bwMode="auto">
            <a:xfrm rot="964014">
              <a:off x="6291209" y="3281728"/>
              <a:ext cx="138045" cy="155605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734"/>
            <p:cNvSpPr/>
            <p:nvPr/>
          </p:nvSpPr>
          <p:spPr bwMode="auto">
            <a:xfrm rot="964014">
              <a:off x="5450288" y="3469065"/>
              <a:ext cx="276089" cy="281287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735"/>
            <p:cNvSpPr/>
            <p:nvPr/>
          </p:nvSpPr>
          <p:spPr bwMode="auto">
            <a:xfrm rot="964014">
              <a:off x="6158169" y="3518770"/>
              <a:ext cx="267807" cy="278295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736"/>
            <p:cNvSpPr/>
            <p:nvPr/>
          </p:nvSpPr>
          <p:spPr bwMode="auto">
            <a:xfrm rot="964014">
              <a:off x="5518570" y="3074979"/>
              <a:ext cx="157370" cy="62842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737"/>
            <p:cNvSpPr/>
            <p:nvPr/>
          </p:nvSpPr>
          <p:spPr bwMode="auto">
            <a:xfrm rot="964014">
              <a:off x="5508847" y="3263596"/>
              <a:ext cx="135283" cy="155605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738"/>
            <p:cNvSpPr/>
            <p:nvPr/>
          </p:nvSpPr>
          <p:spPr bwMode="auto">
            <a:xfrm rot="964014">
              <a:off x="5866718" y="3214585"/>
              <a:ext cx="91110" cy="36208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739"/>
            <p:cNvSpPr/>
            <p:nvPr/>
          </p:nvSpPr>
          <p:spPr bwMode="auto">
            <a:xfrm rot="964014">
              <a:off x="5642965" y="3494622"/>
              <a:ext cx="543894" cy="311211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740"/>
            <p:cNvSpPr/>
            <p:nvPr/>
          </p:nvSpPr>
          <p:spPr bwMode="auto">
            <a:xfrm rot="964014">
              <a:off x="5470274" y="3977894"/>
              <a:ext cx="350631" cy="248369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741"/>
            <p:cNvSpPr/>
            <p:nvPr/>
          </p:nvSpPr>
          <p:spPr bwMode="auto">
            <a:xfrm rot="964014">
              <a:off x="5413772" y="3935369"/>
              <a:ext cx="82827" cy="709202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742"/>
            <p:cNvSpPr/>
            <p:nvPr/>
          </p:nvSpPr>
          <p:spPr bwMode="auto">
            <a:xfrm rot="964014">
              <a:off x="6249503" y="3961603"/>
              <a:ext cx="254001" cy="727157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743"/>
            <p:cNvSpPr/>
            <p:nvPr/>
          </p:nvSpPr>
          <p:spPr bwMode="auto">
            <a:xfrm rot="964014">
              <a:off x="5796299" y="4197960"/>
              <a:ext cx="96631" cy="11969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744"/>
            <p:cNvSpPr>
              <a:spLocks noEditPoints="1"/>
            </p:cNvSpPr>
            <p:nvPr/>
          </p:nvSpPr>
          <p:spPr bwMode="auto">
            <a:xfrm rot="964014">
              <a:off x="5783544" y="4196051"/>
              <a:ext cx="110434" cy="113712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745"/>
            <p:cNvSpPr/>
            <p:nvPr/>
          </p:nvSpPr>
          <p:spPr bwMode="auto">
            <a:xfrm rot="964014">
              <a:off x="5782648" y="4393214"/>
              <a:ext cx="96631" cy="125682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746"/>
            <p:cNvSpPr>
              <a:spLocks noEditPoints="1"/>
            </p:cNvSpPr>
            <p:nvPr/>
          </p:nvSpPr>
          <p:spPr bwMode="auto">
            <a:xfrm rot="964014">
              <a:off x="5770001" y="4390496"/>
              <a:ext cx="104914" cy="11969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747"/>
            <p:cNvSpPr/>
            <p:nvPr/>
          </p:nvSpPr>
          <p:spPr bwMode="auto">
            <a:xfrm rot="964014">
              <a:off x="5893281" y="3906136"/>
              <a:ext cx="425176" cy="377045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748"/>
            <p:cNvSpPr/>
            <p:nvPr/>
          </p:nvSpPr>
          <p:spPr bwMode="auto">
            <a:xfrm rot="964014">
              <a:off x="5502877" y="3669399"/>
              <a:ext cx="463829" cy="430907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749"/>
            <p:cNvSpPr/>
            <p:nvPr/>
          </p:nvSpPr>
          <p:spPr bwMode="auto">
            <a:xfrm rot="964014">
              <a:off x="5703927" y="3679954"/>
              <a:ext cx="82827" cy="332159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50"/>
            <p:cNvSpPr>
              <a:spLocks noEditPoints="1"/>
            </p:cNvSpPr>
            <p:nvPr/>
          </p:nvSpPr>
          <p:spPr bwMode="auto">
            <a:xfrm rot="964014">
              <a:off x="5540248" y="3664049"/>
              <a:ext cx="392046" cy="451855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751"/>
            <p:cNvSpPr/>
            <p:nvPr/>
          </p:nvSpPr>
          <p:spPr bwMode="auto">
            <a:xfrm rot="964014">
              <a:off x="5065095" y="3520611"/>
              <a:ext cx="496959" cy="508710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752"/>
            <p:cNvSpPr/>
            <p:nvPr/>
          </p:nvSpPr>
          <p:spPr bwMode="auto">
            <a:xfrm rot="964014">
              <a:off x="5246408" y="3658648"/>
              <a:ext cx="190500" cy="290265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753"/>
            <p:cNvSpPr>
              <a:spLocks noEditPoints="1"/>
            </p:cNvSpPr>
            <p:nvPr/>
          </p:nvSpPr>
          <p:spPr bwMode="auto">
            <a:xfrm rot="964014">
              <a:off x="5147511" y="3612393"/>
              <a:ext cx="411373" cy="445871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754"/>
            <p:cNvSpPr/>
            <p:nvPr/>
          </p:nvSpPr>
          <p:spPr bwMode="auto">
            <a:xfrm rot="964014">
              <a:off x="4860892" y="3841710"/>
              <a:ext cx="397567" cy="508710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755"/>
            <p:cNvSpPr/>
            <p:nvPr/>
          </p:nvSpPr>
          <p:spPr bwMode="auto">
            <a:xfrm rot="964014">
              <a:off x="4866643" y="4043467"/>
              <a:ext cx="314742" cy="92764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756"/>
            <p:cNvSpPr>
              <a:spLocks noEditPoints="1"/>
            </p:cNvSpPr>
            <p:nvPr/>
          </p:nvSpPr>
          <p:spPr bwMode="auto">
            <a:xfrm rot="964014">
              <a:off x="4861403" y="3885745"/>
              <a:ext cx="411373" cy="41893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757"/>
            <p:cNvSpPr/>
            <p:nvPr/>
          </p:nvSpPr>
          <p:spPr bwMode="auto">
            <a:xfrm rot="964014">
              <a:off x="4722475" y="4289683"/>
              <a:ext cx="463829" cy="53564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758"/>
            <p:cNvSpPr/>
            <p:nvPr/>
          </p:nvSpPr>
          <p:spPr bwMode="auto">
            <a:xfrm rot="964014">
              <a:off x="4842477" y="4421338"/>
              <a:ext cx="273327" cy="206477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759"/>
            <p:cNvSpPr>
              <a:spLocks noEditPoints="1"/>
            </p:cNvSpPr>
            <p:nvPr/>
          </p:nvSpPr>
          <p:spPr bwMode="auto">
            <a:xfrm rot="964014">
              <a:off x="4802802" y="4288801"/>
              <a:ext cx="411373" cy="445871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760"/>
            <p:cNvSpPr/>
            <p:nvPr/>
          </p:nvSpPr>
          <p:spPr bwMode="auto">
            <a:xfrm rot="964014">
              <a:off x="5016741" y="4610992"/>
              <a:ext cx="463829" cy="433900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761"/>
            <p:cNvSpPr/>
            <p:nvPr/>
          </p:nvSpPr>
          <p:spPr bwMode="auto">
            <a:xfrm rot="964014">
              <a:off x="5194376" y="4695846"/>
              <a:ext cx="85587" cy="338143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762"/>
            <p:cNvSpPr>
              <a:spLocks noEditPoints="1"/>
            </p:cNvSpPr>
            <p:nvPr/>
          </p:nvSpPr>
          <p:spPr bwMode="auto">
            <a:xfrm rot="964014">
              <a:off x="5048890" y="4597635"/>
              <a:ext cx="392046" cy="445871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763"/>
            <p:cNvSpPr/>
            <p:nvPr/>
          </p:nvSpPr>
          <p:spPr bwMode="auto">
            <a:xfrm rot="964014">
              <a:off x="5423346" y="4676284"/>
              <a:ext cx="496959" cy="508710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764"/>
            <p:cNvSpPr/>
            <p:nvPr/>
          </p:nvSpPr>
          <p:spPr bwMode="auto">
            <a:xfrm rot="964014">
              <a:off x="5553178" y="4759973"/>
              <a:ext cx="182217" cy="290265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765"/>
            <p:cNvSpPr>
              <a:spLocks noEditPoints="1"/>
            </p:cNvSpPr>
            <p:nvPr/>
          </p:nvSpPr>
          <p:spPr bwMode="auto">
            <a:xfrm rot="964014">
              <a:off x="5423865" y="4646534"/>
              <a:ext cx="411373" cy="445871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766"/>
            <p:cNvSpPr/>
            <p:nvPr/>
          </p:nvSpPr>
          <p:spPr bwMode="auto">
            <a:xfrm rot="964014">
              <a:off x="5726550" y="4355128"/>
              <a:ext cx="397567" cy="511703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767"/>
            <p:cNvSpPr/>
            <p:nvPr/>
          </p:nvSpPr>
          <p:spPr bwMode="auto">
            <a:xfrm rot="964014">
              <a:off x="5802455" y="4572131"/>
              <a:ext cx="314742" cy="98751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768"/>
            <p:cNvSpPr>
              <a:spLocks noEditPoints="1"/>
            </p:cNvSpPr>
            <p:nvPr/>
          </p:nvSpPr>
          <p:spPr bwMode="auto">
            <a:xfrm rot="964014">
              <a:off x="5710900" y="4404897"/>
              <a:ext cx="419655" cy="424923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769"/>
            <p:cNvSpPr/>
            <p:nvPr/>
          </p:nvSpPr>
          <p:spPr bwMode="auto">
            <a:xfrm rot="964014">
              <a:off x="5797036" y="3886783"/>
              <a:ext cx="469350" cy="53863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770"/>
            <p:cNvSpPr/>
            <p:nvPr/>
          </p:nvSpPr>
          <p:spPr bwMode="auto">
            <a:xfrm rot="964014">
              <a:off x="5866499" y="4080321"/>
              <a:ext cx="276089" cy="203485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771"/>
            <p:cNvSpPr>
              <a:spLocks noEditPoints="1"/>
            </p:cNvSpPr>
            <p:nvPr/>
          </p:nvSpPr>
          <p:spPr bwMode="auto">
            <a:xfrm rot="964014">
              <a:off x="5768881" y="3979561"/>
              <a:ext cx="411373" cy="445871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772"/>
            <p:cNvSpPr/>
            <p:nvPr/>
          </p:nvSpPr>
          <p:spPr bwMode="auto">
            <a:xfrm rot="964014">
              <a:off x="5593936" y="4210715"/>
              <a:ext cx="215349" cy="290265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773"/>
            <p:cNvSpPr/>
            <p:nvPr/>
          </p:nvSpPr>
          <p:spPr bwMode="auto">
            <a:xfrm rot="964014">
              <a:off x="5751124" y="4282836"/>
              <a:ext cx="149087" cy="290265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774"/>
            <p:cNvSpPr/>
            <p:nvPr/>
          </p:nvSpPr>
          <p:spPr bwMode="auto">
            <a:xfrm rot="964014">
              <a:off x="5689390" y="4041526"/>
              <a:ext cx="190500" cy="218447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775"/>
            <p:cNvSpPr/>
            <p:nvPr/>
          </p:nvSpPr>
          <p:spPr bwMode="auto">
            <a:xfrm rot="964014">
              <a:off x="5842075" y="4206871"/>
              <a:ext cx="66262" cy="98751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776"/>
            <p:cNvSpPr/>
            <p:nvPr/>
          </p:nvSpPr>
          <p:spPr bwMode="auto">
            <a:xfrm rot="964014">
              <a:off x="5495558" y="4434770"/>
              <a:ext cx="209827" cy="269317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777"/>
            <p:cNvSpPr/>
            <p:nvPr/>
          </p:nvSpPr>
          <p:spPr bwMode="auto">
            <a:xfrm rot="964014">
              <a:off x="5149152" y="4223295"/>
              <a:ext cx="229153" cy="284278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778"/>
            <p:cNvSpPr/>
            <p:nvPr/>
          </p:nvSpPr>
          <p:spPr bwMode="auto">
            <a:xfrm rot="964014">
              <a:off x="5254976" y="4017482"/>
              <a:ext cx="220870" cy="275302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779"/>
            <p:cNvSpPr/>
            <p:nvPr/>
          </p:nvSpPr>
          <p:spPr bwMode="auto">
            <a:xfrm rot="964014">
              <a:off x="5416913" y="4112918"/>
              <a:ext cx="234676" cy="290265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780"/>
            <p:cNvSpPr/>
            <p:nvPr/>
          </p:nvSpPr>
          <p:spPr bwMode="auto">
            <a:xfrm rot="964014">
              <a:off x="5510038" y="3949266"/>
              <a:ext cx="229153" cy="227424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781"/>
            <p:cNvSpPr/>
            <p:nvPr/>
          </p:nvSpPr>
          <p:spPr bwMode="auto">
            <a:xfrm rot="964014">
              <a:off x="5314187" y="4325180"/>
              <a:ext cx="240197" cy="284278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782"/>
            <p:cNvSpPr/>
            <p:nvPr/>
          </p:nvSpPr>
          <p:spPr bwMode="auto">
            <a:xfrm rot="964014">
              <a:off x="5657674" y="4523315"/>
              <a:ext cx="162893" cy="245378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783"/>
            <p:cNvSpPr/>
            <p:nvPr/>
          </p:nvSpPr>
          <p:spPr bwMode="auto">
            <a:xfrm rot="964014">
              <a:off x="5412539" y="4644820"/>
              <a:ext cx="209827" cy="206477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784"/>
            <p:cNvSpPr/>
            <p:nvPr/>
          </p:nvSpPr>
          <p:spPr bwMode="auto">
            <a:xfrm rot="964014">
              <a:off x="5072458" y="4444607"/>
              <a:ext cx="204306" cy="254356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785"/>
            <p:cNvSpPr/>
            <p:nvPr/>
          </p:nvSpPr>
          <p:spPr bwMode="auto">
            <a:xfrm rot="964014">
              <a:off x="5224633" y="4542404"/>
              <a:ext cx="234676" cy="254356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786"/>
            <p:cNvSpPr/>
            <p:nvPr/>
          </p:nvSpPr>
          <p:spPr bwMode="auto">
            <a:xfrm rot="964014">
              <a:off x="5599869" y="4725471"/>
              <a:ext cx="91110" cy="107727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787"/>
            <p:cNvSpPr/>
            <p:nvPr/>
          </p:nvSpPr>
          <p:spPr bwMode="auto">
            <a:xfrm rot="964014">
              <a:off x="5149169" y="3968414"/>
              <a:ext cx="157370" cy="233408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788"/>
            <p:cNvSpPr/>
            <p:nvPr/>
          </p:nvSpPr>
          <p:spPr bwMode="auto">
            <a:xfrm rot="964014">
              <a:off x="5340284" y="3900539"/>
              <a:ext cx="215349" cy="17655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789"/>
            <p:cNvSpPr/>
            <p:nvPr/>
          </p:nvSpPr>
          <p:spPr bwMode="auto">
            <a:xfrm rot="964014">
              <a:off x="5288882" y="3934521"/>
              <a:ext cx="66262" cy="62842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790"/>
            <p:cNvSpPr/>
            <p:nvPr/>
          </p:nvSpPr>
          <p:spPr bwMode="auto">
            <a:xfrm rot="964014">
              <a:off x="5034909" y="4390376"/>
              <a:ext cx="82827" cy="134657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791"/>
            <p:cNvSpPr/>
            <p:nvPr/>
          </p:nvSpPr>
          <p:spPr bwMode="auto">
            <a:xfrm rot="964014">
              <a:off x="5067735" y="4153935"/>
              <a:ext cx="143566" cy="269317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792"/>
            <p:cNvSpPr>
              <a:spLocks noEditPoints="1"/>
            </p:cNvSpPr>
            <p:nvPr/>
          </p:nvSpPr>
          <p:spPr bwMode="auto">
            <a:xfrm rot="964014">
              <a:off x="5401671" y="3916837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793"/>
            <p:cNvSpPr>
              <a:spLocks noEditPoints="1"/>
            </p:cNvSpPr>
            <p:nvPr/>
          </p:nvSpPr>
          <p:spPr bwMode="auto">
            <a:xfrm rot="964014">
              <a:off x="5570047" y="4005601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794"/>
            <p:cNvSpPr>
              <a:spLocks noEditPoints="1"/>
            </p:cNvSpPr>
            <p:nvPr/>
          </p:nvSpPr>
          <p:spPr bwMode="auto">
            <a:xfrm rot="964014">
              <a:off x="5728796" y="4098496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795"/>
            <p:cNvSpPr>
              <a:spLocks noEditPoints="1"/>
            </p:cNvSpPr>
            <p:nvPr/>
          </p:nvSpPr>
          <p:spPr bwMode="auto">
            <a:xfrm rot="964014">
              <a:off x="5307650" y="4093664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796"/>
            <p:cNvSpPr>
              <a:spLocks noEditPoints="1"/>
            </p:cNvSpPr>
            <p:nvPr/>
          </p:nvSpPr>
          <p:spPr bwMode="auto">
            <a:xfrm rot="964014">
              <a:off x="5211790" y="4301795"/>
              <a:ext cx="110434" cy="113712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797"/>
            <p:cNvSpPr>
              <a:spLocks noEditPoints="1"/>
            </p:cNvSpPr>
            <p:nvPr/>
          </p:nvSpPr>
          <p:spPr bwMode="auto">
            <a:xfrm rot="964014">
              <a:off x="5115841" y="4492883"/>
              <a:ext cx="104914" cy="11969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798"/>
            <p:cNvSpPr>
              <a:spLocks noEditPoints="1"/>
            </p:cNvSpPr>
            <p:nvPr/>
          </p:nvSpPr>
          <p:spPr bwMode="auto">
            <a:xfrm rot="964014">
              <a:off x="5163350" y="4022435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799"/>
            <p:cNvSpPr>
              <a:spLocks noEditPoints="1"/>
            </p:cNvSpPr>
            <p:nvPr/>
          </p:nvSpPr>
          <p:spPr bwMode="auto">
            <a:xfrm rot="964014">
              <a:off x="5070726" y="4215261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800"/>
            <p:cNvSpPr/>
            <p:nvPr/>
          </p:nvSpPr>
          <p:spPr bwMode="auto">
            <a:xfrm rot="964014">
              <a:off x="5035125" y="4403718"/>
              <a:ext cx="71783" cy="104735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801"/>
            <p:cNvSpPr>
              <a:spLocks noEditPoints="1"/>
            </p:cNvSpPr>
            <p:nvPr/>
          </p:nvSpPr>
          <p:spPr bwMode="auto">
            <a:xfrm rot="964014">
              <a:off x="5484683" y="4191359"/>
              <a:ext cx="104914" cy="122690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802"/>
            <p:cNvSpPr>
              <a:spLocks noEditPoints="1"/>
            </p:cNvSpPr>
            <p:nvPr/>
          </p:nvSpPr>
          <p:spPr bwMode="auto">
            <a:xfrm rot="964014">
              <a:off x="5643039" y="4287190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803"/>
            <p:cNvSpPr>
              <a:spLocks noEditPoints="1"/>
            </p:cNvSpPr>
            <p:nvPr/>
          </p:nvSpPr>
          <p:spPr bwMode="auto">
            <a:xfrm rot="964014">
              <a:off x="5796105" y="4366540"/>
              <a:ext cx="99393" cy="122690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804"/>
            <p:cNvSpPr>
              <a:spLocks noEditPoints="1"/>
            </p:cNvSpPr>
            <p:nvPr/>
          </p:nvSpPr>
          <p:spPr bwMode="auto">
            <a:xfrm rot="964014">
              <a:off x="5386590" y="4404313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805"/>
            <p:cNvSpPr>
              <a:spLocks noEditPoints="1"/>
            </p:cNvSpPr>
            <p:nvPr/>
          </p:nvSpPr>
          <p:spPr bwMode="auto">
            <a:xfrm rot="964014">
              <a:off x="5287796" y="4610765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806"/>
            <p:cNvSpPr>
              <a:spLocks noEditPoints="1"/>
            </p:cNvSpPr>
            <p:nvPr/>
          </p:nvSpPr>
          <p:spPr bwMode="auto">
            <a:xfrm rot="964014">
              <a:off x="5539048" y="4488219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807"/>
            <p:cNvSpPr>
              <a:spLocks noEditPoints="1"/>
            </p:cNvSpPr>
            <p:nvPr/>
          </p:nvSpPr>
          <p:spPr bwMode="auto">
            <a:xfrm rot="964014">
              <a:off x="5457735" y="4693779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809"/>
            <p:cNvSpPr>
              <a:spLocks noEditPoints="1"/>
            </p:cNvSpPr>
            <p:nvPr/>
          </p:nvSpPr>
          <p:spPr bwMode="auto">
            <a:xfrm rot="964014">
              <a:off x="5702656" y="4586073"/>
              <a:ext cx="113196" cy="11969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810"/>
            <p:cNvSpPr/>
            <p:nvPr/>
          </p:nvSpPr>
          <p:spPr bwMode="auto">
            <a:xfrm rot="964014">
              <a:off x="5623452" y="4749945"/>
              <a:ext cx="66262" cy="71818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811"/>
            <p:cNvSpPr>
              <a:spLocks noEditPoints="1"/>
            </p:cNvSpPr>
            <p:nvPr/>
          </p:nvSpPr>
          <p:spPr bwMode="auto">
            <a:xfrm rot="964014">
              <a:off x="5044748" y="3911678"/>
              <a:ext cx="861395" cy="924657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812"/>
            <p:cNvSpPr/>
            <p:nvPr/>
          </p:nvSpPr>
          <p:spPr bwMode="auto">
            <a:xfrm rot="964014">
              <a:off x="4481812" y="4434887"/>
              <a:ext cx="770287" cy="412952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813"/>
            <p:cNvSpPr/>
            <p:nvPr/>
          </p:nvSpPr>
          <p:spPr bwMode="auto">
            <a:xfrm rot="964014">
              <a:off x="5353038" y="4494239"/>
              <a:ext cx="254001" cy="254356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814"/>
            <p:cNvSpPr/>
            <p:nvPr/>
          </p:nvSpPr>
          <p:spPr bwMode="auto">
            <a:xfrm rot="964014">
              <a:off x="5166387" y="4502729"/>
              <a:ext cx="248480" cy="29924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815"/>
            <p:cNvSpPr/>
            <p:nvPr/>
          </p:nvSpPr>
          <p:spPr bwMode="auto">
            <a:xfrm rot="964014">
              <a:off x="4486195" y="4277371"/>
              <a:ext cx="946983" cy="616437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816"/>
            <p:cNvSpPr/>
            <p:nvPr/>
          </p:nvSpPr>
          <p:spPr bwMode="auto">
            <a:xfrm rot="964014">
              <a:off x="5151720" y="4529934"/>
              <a:ext cx="115958" cy="248369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817"/>
            <p:cNvSpPr/>
            <p:nvPr/>
          </p:nvSpPr>
          <p:spPr bwMode="auto">
            <a:xfrm rot="964014">
              <a:off x="5195944" y="4519529"/>
              <a:ext cx="162893" cy="98751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818"/>
            <p:cNvSpPr/>
            <p:nvPr/>
          </p:nvSpPr>
          <p:spPr bwMode="auto">
            <a:xfrm rot="964014">
              <a:off x="5201294" y="4609071"/>
              <a:ext cx="171176" cy="71818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819"/>
            <p:cNvSpPr/>
            <p:nvPr/>
          </p:nvSpPr>
          <p:spPr bwMode="auto">
            <a:xfrm rot="964014">
              <a:off x="5214148" y="4677552"/>
              <a:ext cx="162893" cy="92764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820"/>
            <p:cNvSpPr/>
            <p:nvPr/>
          </p:nvSpPr>
          <p:spPr bwMode="auto">
            <a:xfrm rot="964014">
              <a:off x="5337388" y="4493138"/>
              <a:ext cx="276089" cy="269317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821"/>
            <p:cNvSpPr/>
            <p:nvPr/>
          </p:nvSpPr>
          <p:spPr bwMode="auto">
            <a:xfrm rot="964014">
              <a:off x="6369672" y="4961846"/>
              <a:ext cx="325784" cy="559582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822"/>
            <p:cNvSpPr/>
            <p:nvPr/>
          </p:nvSpPr>
          <p:spPr bwMode="auto">
            <a:xfrm rot="964014">
              <a:off x="6119937" y="4617784"/>
              <a:ext cx="234676" cy="323181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823"/>
            <p:cNvSpPr/>
            <p:nvPr/>
          </p:nvSpPr>
          <p:spPr bwMode="auto">
            <a:xfrm rot="964014">
              <a:off x="6343497" y="4651447"/>
              <a:ext cx="215349" cy="29924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824"/>
            <p:cNvSpPr/>
            <p:nvPr/>
          </p:nvSpPr>
          <p:spPr bwMode="auto">
            <a:xfrm rot="964014">
              <a:off x="6559550" y="4400795"/>
              <a:ext cx="927656" cy="670301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825"/>
            <p:cNvSpPr/>
            <p:nvPr/>
          </p:nvSpPr>
          <p:spPr bwMode="auto">
            <a:xfrm rot="964014">
              <a:off x="6267354" y="4174653"/>
              <a:ext cx="1223071" cy="906702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826"/>
            <p:cNvSpPr/>
            <p:nvPr/>
          </p:nvSpPr>
          <p:spPr bwMode="auto">
            <a:xfrm rot="964014">
              <a:off x="6509688" y="4671560"/>
              <a:ext cx="60739" cy="260339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827"/>
            <p:cNvSpPr/>
            <p:nvPr/>
          </p:nvSpPr>
          <p:spPr bwMode="auto">
            <a:xfrm rot="964014">
              <a:off x="6350765" y="4699688"/>
              <a:ext cx="204305" cy="41894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828"/>
            <p:cNvSpPr/>
            <p:nvPr/>
          </p:nvSpPr>
          <p:spPr bwMode="auto">
            <a:xfrm rot="964014">
              <a:off x="6338853" y="476755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829"/>
            <p:cNvSpPr/>
            <p:nvPr/>
          </p:nvSpPr>
          <p:spPr bwMode="auto">
            <a:xfrm rot="964014">
              <a:off x="6340233" y="483648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830"/>
            <p:cNvSpPr/>
            <p:nvPr/>
          </p:nvSpPr>
          <p:spPr bwMode="auto">
            <a:xfrm rot="964014">
              <a:off x="6110765" y="4624462"/>
              <a:ext cx="256762" cy="317195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831"/>
            <p:cNvSpPr/>
            <p:nvPr/>
          </p:nvSpPr>
          <p:spPr bwMode="auto">
            <a:xfrm rot="964014">
              <a:off x="6424374" y="3850739"/>
              <a:ext cx="292653" cy="323181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832"/>
            <p:cNvSpPr/>
            <p:nvPr/>
          </p:nvSpPr>
          <p:spPr bwMode="auto">
            <a:xfrm rot="964014">
              <a:off x="6480156" y="3930067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833"/>
            <p:cNvSpPr>
              <a:spLocks noEditPoints="1"/>
            </p:cNvSpPr>
            <p:nvPr/>
          </p:nvSpPr>
          <p:spPr bwMode="auto">
            <a:xfrm rot="964014">
              <a:off x="6403389" y="3889696"/>
              <a:ext cx="267807" cy="290265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834"/>
            <p:cNvSpPr/>
            <p:nvPr/>
          </p:nvSpPr>
          <p:spPr bwMode="auto">
            <a:xfrm rot="964014">
              <a:off x="6184233" y="3726780"/>
              <a:ext cx="311980" cy="290265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835"/>
            <p:cNvSpPr/>
            <p:nvPr/>
          </p:nvSpPr>
          <p:spPr bwMode="auto">
            <a:xfrm rot="964014">
              <a:off x="6331437" y="3750335"/>
              <a:ext cx="38651" cy="218447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836"/>
            <p:cNvSpPr>
              <a:spLocks noEditPoints="1"/>
            </p:cNvSpPr>
            <p:nvPr/>
          </p:nvSpPr>
          <p:spPr bwMode="auto">
            <a:xfrm rot="964014">
              <a:off x="6224017" y="3744802"/>
              <a:ext cx="248480" cy="290265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837"/>
            <p:cNvSpPr/>
            <p:nvPr/>
          </p:nvSpPr>
          <p:spPr bwMode="auto">
            <a:xfrm rot="964014">
              <a:off x="5941977" y="3726433"/>
              <a:ext cx="300936" cy="317195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838"/>
            <p:cNvSpPr/>
            <p:nvPr/>
          </p:nvSpPr>
          <p:spPr bwMode="auto">
            <a:xfrm rot="964014">
              <a:off x="6015441" y="3818109"/>
              <a:ext cx="162893" cy="164582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839"/>
            <p:cNvSpPr>
              <a:spLocks noEditPoints="1"/>
            </p:cNvSpPr>
            <p:nvPr/>
          </p:nvSpPr>
          <p:spPr bwMode="auto">
            <a:xfrm rot="964014">
              <a:off x="5977647" y="3775315"/>
              <a:ext cx="267807" cy="290265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840"/>
            <p:cNvSpPr/>
            <p:nvPr/>
          </p:nvSpPr>
          <p:spPr bwMode="auto">
            <a:xfrm rot="964014">
              <a:off x="5823677" y="3966080"/>
              <a:ext cx="267807" cy="344128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841"/>
            <p:cNvSpPr/>
            <p:nvPr/>
          </p:nvSpPr>
          <p:spPr bwMode="auto">
            <a:xfrm rot="964014">
              <a:off x="5840027" y="4108546"/>
              <a:ext cx="209827" cy="35909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842"/>
            <p:cNvSpPr>
              <a:spLocks noEditPoints="1"/>
            </p:cNvSpPr>
            <p:nvPr/>
          </p:nvSpPr>
          <p:spPr bwMode="auto">
            <a:xfrm rot="964014">
              <a:off x="5841630" y="3991775"/>
              <a:ext cx="267807" cy="266324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843"/>
            <p:cNvSpPr/>
            <p:nvPr/>
          </p:nvSpPr>
          <p:spPr bwMode="auto">
            <a:xfrm rot="964014">
              <a:off x="5821223" y="4239680"/>
              <a:ext cx="292653" cy="326172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844"/>
            <p:cNvSpPr/>
            <p:nvPr/>
          </p:nvSpPr>
          <p:spPr bwMode="auto">
            <a:xfrm rot="964014">
              <a:off x="5909398" y="4307036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845"/>
            <p:cNvSpPr>
              <a:spLocks noEditPoints="1"/>
            </p:cNvSpPr>
            <p:nvPr/>
          </p:nvSpPr>
          <p:spPr bwMode="auto">
            <a:xfrm rot="964014">
              <a:off x="5867447" y="4233697"/>
              <a:ext cx="267807" cy="290265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846"/>
            <p:cNvSpPr/>
            <p:nvPr/>
          </p:nvSpPr>
          <p:spPr bwMode="auto">
            <a:xfrm rot="964014">
              <a:off x="6042267" y="4397828"/>
              <a:ext cx="320263" cy="290265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847"/>
            <p:cNvSpPr/>
            <p:nvPr/>
          </p:nvSpPr>
          <p:spPr bwMode="auto">
            <a:xfrm rot="964014">
              <a:off x="6175501" y="4445915"/>
              <a:ext cx="30370" cy="227424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848"/>
            <p:cNvSpPr>
              <a:spLocks noEditPoints="1"/>
            </p:cNvSpPr>
            <p:nvPr/>
          </p:nvSpPr>
          <p:spPr bwMode="auto">
            <a:xfrm rot="964014">
              <a:off x="6065258" y="4382277"/>
              <a:ext cx="254001" cy="290265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849"/>
            <p:cNvSpPr/>
            <p:nvPr/>
          </p:nvSpPr>
          <p:spPr bwMode="auto">
            <a:xfrm rot="964014">
              <a:off x="6295338" y="4369970"/>
              <a:ext cx="300936" cy="320189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850"/>
            <p:cNvSpPr/>
            <p:nvPr/>
          </p:nvSpPr>
          <p:spPr bwMode="auto">
            <a:xfrm rot="964014">
              <a:off x="6359919" y="4433901"/>
              <a:ext cx="162893" cy="161590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851"/>
            <p:cNvSpPr>
              <a:spLocks noEditPoints="1"/>
            </p:cNvSpPr>
            <p:nvPr/>
          </p:nvSpPr>
          <p:spPr bwMode="auto">
            <a:xfrm rot="964014">
              <a:off x="6292407" y="4350956"/>
              <a:ext cx="267807" cy="290265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852"/>
            <p:cNvSpPr/>
            <p:nvPr/>
          </p:nvSpPr>
          <p:spPr bwMode="auto">
            <a:xfrm rot="964014">
              <a:off x="6445987" y="4109262"/>
              <a:ext cx="267807" cy="341136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853"/>
            <p:cNvSpPr/>
            <p:nvPr/>
          </p:nvSpPr>
          <p:spPr bwMode="auto">
            <a:xfrm rot="964014">
              <a:off x="6486443" y="4277832"/>
              <a:ext cx="209827" cy="35909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854"/>
            <p:cNvSpPr>
              <a:spLocks noEditPoints="1"/>
            </p:cNvSpPr>
            <p:nvPr/>
          </p:nvSpPr>
          <p:spPr bwMode="auto">
            <a:xfrm rot="964014">
              <a:off x="6428815" y="4155500"/>
              <a:ext cx="267807" cy="269317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855"/>
            <p:cNvSpPr/>
            <p:nvPr/>
          </p:nvSpPr>
          <p:spPr bwMode="auto">
            <a:xfrm rot="964014">
              <a:off x="6294180" y="4180125"/>
              <a:ext cx="176697" cy="203485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856"/>
            <p:cNvSpPr/>
            <p:nvPr/>
          </p:nvSpPr>
          <p:spPr bwMode="auto">
            <a:xfrm rot="964014">
              <a:off x="6351748" y="4271494"/>
              <a:ext cx="132522" cy="182538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857"/>
            <p:cNvSpPr/>
            <p:nvPr/>
          </p:nvSpPr>
          <p:spPr bwMode="auto">
            <a:xfrm rot="964014">
              <a:off x="6411386" y="4109848"/>
              <a:ext cx="118718" cy="170568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858"/>
            <p:cNvSpPr/>
            <p:nvPr/>
          </p:nvSpPr>
          <p:spPr bwMode="auto">
            <a:xfrm rot="964014">
              <a:off x="6473811" y="4247860"/>
              <a:ext cx="33131" cy="77803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859"/>
            <p:cNvSpPr/>
            <p:nvPr/>
          </p:nvSpPr>
          <p:spPr bwMode="auto">
            <a:xfrm rot="964014">
              <a:off x="6182512" y="4268251"/>
              <a:ext cx="162893" cy="191515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860"/>
            <p:cNvSpPr/>
            <p:nvPr/>
          </p:nvSpPr>
          <p:spPr bwMode="auto">
            <a:xfrm rot="964014">
              <a:off x="6055201" y="4032502"/>
              <a:ext cx="176697" cy="206477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861"/>
            <p:cNvSpPr/>
            <p:nvPr/>
          </p:nvSpPr>
          <p:spPr bwMode="auto">
            <a:xfrm rot="964014">
              <a:off x="6176686" y="3959568"/>
              <a:ext cx="171176" cy="197499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862"/>
            <p:cNvSpPr/>
            <p:nvPr/>
          </p:nvSpPr>
          <p:spPr bwMode="auto">
            <a:xfrm rot="964014">
              <a:off x="6229576" y="4064895"/>
              <a:ext cx="182217" cy="212463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863"/>
            <p:cNvSpPr/>
            <p:nvPr/>
          </p:nvSpPr>
          <p:spPr bwMode="auto">
            <a:xfrm rot="964014">
              <a:off x="6344070" y="4008970"/>
              <a:ext cx="162893" cy="17655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864"/>
            <p:cNvSpPr/>
            <p:nvPr/>
          </p:nvSpPr>
          <p:spPr bwMode="auto">
            <a:xfrm rot="964014">
              <a:off x="6113112" y="4147557"/>
              <a:ext cx="182217" cy="206477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865"/>
            <p:cNvSpPr/>
            <p:nvPr/>
          </p:nvSpPr>
          <p:spPr bwMode="auto">
            <a:xfrm rot="964014">
              <a:off x="6241492" y="4369946"/>
              <a:ext cx="146328" cy="143635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866"/>
            <p:cNvSpPr/>
            <p:nvPr/>
          </p:nvSpPr>
          <p:spPr bwMode="auto">
            <a:xfrm rot="964014">
              <a:off x="6079560" y="4347777"/>
              <a:ext cx="162893" cy="134657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867"/>
            <p:cNvSpPr/>
            <p:nvPr/>
          </p:nvSpPr>
          <p:spPr bwMode="auto">
            <a:xfrm rot="964014">
              <a:off x="5991340" y="4123033"/>
              <a:ext cx="124239" cy="191515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868"/>
            <p:cNvSpPr/>
            <p:nvPr/>
          </p:nvSpPr>
          <p:spPr bwMode="auto">
            <a:xfrm rot="964014">
              <a:off x="6008541" y="4232825"/>
              <a:ext cx="176697" cy="191515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869"/>
            <p:cNvSpPr/>
            <p:nvPr/>
          </p:nvSpPr>
          <p:spPr bwMode="auto">
            <a:xfrm rot="964014">
              <a:off x="6189786" y="4453007"/>
              <a:ext cx="71783" cy="50870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870"/>
            <p:cNvSpPr/>
            <p:nvPr/>
          </p:nvSpPr>
          <p:spPr bwMode="auto">
            <a:xfrm rot="964014">
              <a:off x="6141772" y="3920597"/>
              <a:ext cx="138045" cy="125682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871"/>
            <p:cNvSpPr/>
            <p:nvPr/>
          </p:nvSpPr>
          <p:spPr bwMode="auto">
            <a:xfrm rot="964014">
              <a:off x="6278736" y="3949660"/>
              <a:ext cx="157370" cy="11969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872"/>
            <p:cNvSpPr/>
            <p:nvPr/>
          </p:nvSpPr>
          <p:spPr bwMode="auto">
            <a:xfrm rot="964014">
              <a:off x="6267066" y="3934490"/>
              <a:ext cx="52456" cy="299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873"/>
            <p:cNvSpPr/>
            <p:nvPr/>
          </p:nvSpPr>
          <p:spPr bwMode="auto">
            <a:xfrm rot="964014">
              <a:off x="6007163" y="4076689"/>
              <a:ext cx="46935" cy="92764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874"/>
            <p:cNvSpPr/>
            <p:nvPr/>
          </p:nvSpPr>
          <p:spPr bwMode="auto">
            <a:xfrm rot="964014">
              <a:off x="6038400" y="3961157"/>
              <a:ext cx="135283" cy="170568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875"/>
            <p:cNvSpPr>
              <a:spLocks noEditPoints="1"/>
            </p:cNvSpPr>
            <p:nvPr/>
          </p:nvSpPr>
          <p:spPr bwMode="auto">
            <a:xfrm rot="964014">
              <a:off x="6322858" y="3944494"/>
              <a:ext cx="80066" cy="89773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876"/>
            <p:cNvSpPr>
              <a:spLocks noEditPoints="1"/>
            </p:cNvSpPr>
            <p:nvPr/>
          </p:nvSpPr>
          <p:spPr bwMode="auto">
            <a:xfrm rot="964014">
              <a:off x="6382723" y="405086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877"/>
            <p:cNvSpPr>
              <a:spLocks noEditPoints="1"/>
            </p:cNvSpPr>
            <p:nvPr/>
          </p:nvSpPr>
          <p:spPr bwMode="auto">
            <a:xfrm rot="964014">
              <a:off x="6443088" y="415648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878"/>
            <p:cNvSpPr>
              <a:spLocks noEditPoints="1"/>
            </p:cNvSpPr>
            <p:nvPr/>
          </p:nvSpPr>
          <p:spPr bwMode="auto">
            <a:xfrm rot="964014">
              <a:off x="6216673" y="4006407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879"/>
            <p:cNvSpPr>
              <a:spLocks noEditPoints="1"/>
            </p:cNvSpPr>
            <p:nvPr/>
          </p:nvSpPr>
          <p:spPr bwMode="auto">
            <a:xfrm rot="964014">
              <a:off x="6109003" y="4085226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880"/>
            <p:cNvSpPr>
              <a:spLocks noEditPoints="1"/>
            </p:cNvSpPr>
            <p:nvPr/>
          </p:nvSpPr>
          <p:spPr bwMode="auto">
            <a:xfrm rot="964014">
              <a:off x="5999356" y="4161170"/>
              <a:ext cx="85587" cy="92764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881"/>
            <p:cNvSpPr>
              <a:spLocks noEditPoints="1"/>
            </p:cNvSpPr>
            <p:nvPr/>
          </p:nvSpPr>
          <p:spPr bwMode="auto">
            <a:xfrm rot="964014">
              <a:off x="6163323" y="3930833"/>
              <a:ext cx="85587" cy="86779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882"/>
            <p:cNvSpPr>
              <a:spLocks noEditPoints="1"/>
            </p:cNvSpPr>
            <p:nvPr/>
          </p:nvSpPr>
          <p:spPr bwMode="auto">
            <a:xfrm rot="964014">
              <a:off x="6058779" y="3995159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883"/>
            <p:cNvSpPr/>
            <p:nvPr/>
          </p:nvSpPr>
          <p:spPr bwMode="auto">
            <a:xfrm rot="964014">
              <a:off x="6006934" y="4084393"/>
              <a:ext cx="38651" cy="77803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884"/>
            <p:cNvSpPr>
              <a:spLocks noEditPoints="1"/>
            </p:cNvSpPr>
            <p:nvPr/>
          </p:nvSpPr>
          <p:spPr bwMode="auto">
            <a:xfrm rot="964014">
              <a:off x="6282705" y="4122677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885"/>
            <p:cNvSpPr>
              <a:spLocks noEditPoints="1"/>
            </p:cNvSpPr>
            <p:nvPr/>
          </p:nvSpPr>
          <p:spPr bwMode="auto">
            <a:xfrm rot="964014">
              <a:off x="6340363" y="4227890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886"/>
            <p:cNvSpPr>
              <a:spLocks noEditPoints="1"/>
            </p:cNvSpPr>
            <p:nvPr/>
          </p:nvSpPr>
          <p:spPr bwMode="auto">
            <a:xfrm rot="964014">
              <a:off x="6396985" y="4326139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887"/>
            <p:cNvSpPr>
              <a:spLocks noEditPoints="1"/>
            </p:cNvSpPr>
            <p:nvPr/>
          </p:nvSpPr>
          <p:spPr bwMode="auto">
            <a:xfrm rot="964014">
              <a:off x="6170874" y="4206034"/>
              <a:ext cx="77304" cy="92764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888"/>
            <p:cNvSpPr>
              <a:spLocks noEditPoints="1"/>
            </p:cNvSpPr>
            <p:nvPr/>
          </p:nvSpPr>
          <p:spPr bwMode="auto">
            <a:xfrm rot="964014">
              <a:off x="6055866" y="4280763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889"/>
            <p:cNvSpPr>
              <a:spLocks noEditPoints="1"/>
            </p:cNvSpPr>
            <p:nvPr/>
          </p:nvSpPr>
          <p:spPr bwMode="auto">
            <a:xfrm rot="964014">
              <a:off x="6224680" y="430468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890"/>
            <p:cNvSpPr>
              <a:spLocks noEditPoints="1"/>
            </p:cNvSpPr>
            <p:nvPr/>
          </p:nvSpPr>
          <p:spPr bwMode="auto">
            <a:xfrm rot="964014">
              <a:off x="6123045" y="438265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891"/>
            <p:cNvSpPr>
              <a:spLocks noEditPoints="1"/>
            </p:cNvSpPr>
            <p:nvPr/>
          </p:nvSpPr>
          <p:spPr bwMode="auto">
            <a:xfrm rot="964014">
              <a:off x="6285044" y="4410304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892"/>
            <p:cNvSpPr/>
            <p:nvPr/>
          </p:nvSpPr>
          <p:spPr bwMode="auto">
            <a:xfrm rot="964014">
              <a:off x="6200693" y="4468774"/>
              <a:ext cx="52456" cy="41894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893"/>
            <p:cNvSpPr>
              <a:spLocks noEditPoints="1"/>
            </p:cNvSpPr>
            <p:nvPr/>
          </p:nvSpPr>
          <p:spPr bwMode="auto">
            <a:xfrm rot="964014">
              <a:off x="5977441" y="3920908"/>
              <a:ext cx="549415" cy="592498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6" name="组合 6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6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文本框 66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02886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58536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499090" y="2468641"/>
            <a:ext cx="2412203" cy="1509692"/>
          </a:xfrm>
          <a:prstGeom prst="rect">
            <a:avLst/>
          </a:prstGeom>
          <a:blipFill>
            <a:blip r:embed="rId1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695712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51362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088537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44187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02950" y="2464474"/>
            <a:ext cx="2390135" cy="1513859"/>
          </a:xfrm>
          <a:prstGeom prst="rect">
            <a:avLst/>
          </a:prstGeom>
          <a:blipFill>
            <a:blip r:embed="rId2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268644" y="4390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695712" y="4390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27244" y="4405526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  <a:endParaRPr lang="en-US" altLang="zh-CN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10926" y="2464473"/>
            <a:ext cx="2390135" cy="1513859"/>
          </a:xfrm>
          <a:prstGeom prst="rect">
            <a:avLst/>
          </a:prstGeom>
          <a:blipFill dpi="0" rotWithShape="1">
            <a:blip r:embed="rId3"/>
            <a:srcRect/>
            <a:stretch>
              <a:fillRect b="-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9" name="文本框 68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2056284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57034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73340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89646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8363117" y="2420734"/>
            <a:ext cx="695243" cy="766020"/>
            <a:chOff x="6674548" y="1258087"/>
            <a:chExt cx="1105051" cy="1180297"/>
          </a:xfrm>
        </p:grpSpPr>
        <p:sp>
          <p:nvSpPr>
            <p:cNvPr id="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7428141" y="3593609"/>
            <a:ext cx="695243" cy="766020"/>
            <a:chOff x="6674548" y="1258087"/>
            <a:chExt cx="1105051" cy="1180297"/>
          </a:xfrm>
        </p:grpSpPr>
        <p:sp>
          <p:nvSpPr>
            <p:cNvPr id="16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9087098" y="4361006"/>
            <a:ext cx="695243" cy="766020"/>
            <a:chOff x="6674548" y="1258087"/>
            <a:chExt cx="1105051" cy="1180297"/>
          </a:xfrm>
        </p:grpSpPr>
        <p:sp>
          <p:nvSpPr>
            <p:cNvPr id="24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34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36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5" name="文本框 334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2698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056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090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5271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078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2698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056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3953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534782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534782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4923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5534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6892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6789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7866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5534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6892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6926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818383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818383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7767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5343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8485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842256" y="4487166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6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8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7" name="文本框 86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945892" y="4153382"/>
            <a:ext cx="2195954" cy="1643551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1829080" y="1951605"/>
            <a:ext cx="3271491" cy="230960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601999" y="2151886"/>
            <a:ext cx="2698523" cy="1980244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22787" y="4145668"/>
            <a:ext cx="2506734" cy="176216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049809" y="2632021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92513" y="2653835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071647" y="4719936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 smtClean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</a:t>
            </a: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87775" y="4580758"/>
            <a:ext cx="21730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90" name="组合 389"/>
          <p:cNvGrpSpPr/>
          <p:nvPr/>
        </p:nvGrpSpPr>
        <p:grpSpPr>
          <a:xfrm rot="18424424">
            <a:off x="5580800" y="3359537"/>
            <a:ext cx="2987686" cy="3252767"/>
            <a:chOff x="5204639" y="1587366"/>
            <a:chExt cx="2194306" cy="2373743"/>
          </a:xfrm>
        </p:grpSpPr>
        <p:sp>
          <p:nvSpPr>
            <p:cNvPr id="391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2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3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4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5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96" name="组合 395"/>
          <p:cNvGrpSpPr/>
          <p:nvPr/>
        </p:nvGrpSpPr>
        <p:grpSpPr>
          <a:xfrm rot="16039910">
            <a:off x="3953819" y="3267558"/>
            <a:ext cx="2475175" cy="3098043"/>
            <a:chOff x="6255413" y="3126269"/>
            <a:chExt cx="1564754" cy="1935794"/>
          </a:xfrm>
        </p:grpSpPr>
        <p:sp>
          <p:nvSpPr>
            <p:cNvPr id="397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8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9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0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1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2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3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4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5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6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7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8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4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5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6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7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8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9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0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1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2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3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4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5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6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7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8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9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0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1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2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3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4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5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6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7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8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9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0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1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2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3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4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5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6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7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8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84" name="组合 4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4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4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86" name="文本框 48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1361329" y="4203800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932834" y="3251300"/>
            <a:ext cx="857249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409321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981089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457607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2" name="矩形 25"/>
          <p:cNvSpPr>
            <a:spLocks noChangeArrowheads="1"/>
          </p:cNvSpPr>
          <p:nvPr/>
        </p:nvSpPr>
        <p:spPr bwMode="auto">
          <a:xfrm>
            <a:off x="3954248" y="4214383"/>
            <a:ext cx="2381249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3" name="矩形 26"/>
          <p:cNvSpPr>
            <a:spLocks noChangeArrowheads="1"/>
          </p:cNvSpPr>
          <p:nvPr/>
        </p:nvSpPr>
        <p:spPr bwMode="auto">
          <a:xfrm>
            <a:off x="6547163" y="4214383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4" name="矩形 27"/>
          <p:cNvSpPr>
            <a:spLocks noChangeArrowheads="1"/>
          </p:cNvSpPr>
          <p:nvPr/>
        </p:nvSpPr>
        <p:spPr bwMode="auto">
          <a:xfrm>
            <a:off x="9023663" y="4214383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6" name="组合 45"/>
          <p:cNvGrpSpPr/>
          <p:nvPr/>
        </p:nvGrpSpPr>
        <p:grpSpPr>
          <a:xfrm rot="20765698">
            <a:off x="1406851" y="1924995"/>
            <a:ext cx="1660802" cy="1503709"/>
            <a:chOff x="5881332" y="267437"/>
            <a:chExt cx="1140491" cy="1049252"/>
          </a:xfrm>
        </p:grpSpPr>
        <p:sp>
          <p:nvSpPr>
            <p:cNvPr id="47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 rot="20765698">
            <a:off x="4007546" y="1959043"/>
            <a:ext cx="1660802" cy="1503709"/>
            <a:chOff x="5881332" y="267437"/>
            <a:chExt cx="1140491" cy="1049252"/>
          </a:xfrm>
        </p:grpSpPr>
        <p:sp>
          <p:nvSpPr>
            <p:cNvPr id="62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765698">
            <a:off x="6511430" y="1946326"/>
            <a:ext cx="1660802" cy="1503709"/>
            <a:chOff x="5881332" y="267437"/>
            <a:chExt cx="1140491" cy="1049252"/>
          </a:xfrm>
        </p:grpSpPr>
        <p:sp>
          <p:nvSpPr>
            <p:cNvPr id="109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 rot="20765698">
            <a:off x="9112125" y="1980374"/>
            <a:ext cx="1660802" cy="1503709"/>
            <a:chOff x="5881332" y="267437"/>
            <a:chExt cx="1140491" cy="1049252"/>
          </a:xfrm>
        </p:grpSpPr>
        <p:sp>
          <p:nvSpPr>
            <p:cNvPr id="12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9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0" name="文本框 139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080208" y="1890922"/>
            <a:ext cx="4156381" cy="3830505"/>
            <a:chOff x="1591563" y="1745514"/>
            <a:chExt cx="4882824" cy="4481371"/>
          </a:xfrm>
        </p:grpSpPr>
        <p:sp>
          <p:nvSpPr>
            <p:cNvPr id="3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6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7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8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9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0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1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2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3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4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5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6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7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8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9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0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1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2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3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4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5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6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7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8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9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0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1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2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3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4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5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6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7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8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9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0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1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2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3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4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5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6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7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8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9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0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1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2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3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4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5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6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7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8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9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0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1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2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4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5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6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7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8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9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0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1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2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3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4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5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7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8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9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4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9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0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1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2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3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4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5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6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7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8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9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0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1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2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3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4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5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6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7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8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9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0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1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2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3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4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4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5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6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7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8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9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0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1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2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3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4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5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6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7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8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9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0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1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2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3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4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5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157" name="Freeform 21"/>
          <p:cNvSpPr/>
          <p:nvPr/>
        </p:nvSpPr>
        <p:spPr bwMode="auto">
          <a:xfrm>
            <a:off x="6141434" y="2468034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59" name="Freeform 21"/>
          <p:cNvSpPr/>
          <p:nvPr/>
        </p:nvSpPr>
        <p:spPr bwMode="auto">
          <a:xfrm>
            <a:off x="6127325" y="3351858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1" name="Freeform 21"/>
          <p:cNvSpPr/>
          <p:nvPr/>
        </p:nvSpPr>
        <p:spPr bwMode="auto">
          <a:xfrm>
            <a:off x="6218687" y="4288636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3" name="Freeform 21"/>
          <p:cNvSpPr/>
          <p:nvPr/>
        </p:nvSpPr>
        <p:spPr bwMode="auto">
          <a:xfrm>
            <a:off x="6164967" y="5229007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7023845" y="1781585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974307" y="2680579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7041027" y="3659246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7041027" y="4601243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6127325" y="1807891"/>
            <a:ext cx="695243" cy="766020"/>
            <a:chOff x="6674548" y="1258087"/>
            <a:chExt cx="1105051" cy="1180297"/>
          </a:xfrm>
        </p:grpSpPr>
        <p:sp>
          <p:nvSpPr>
            <p:cNvPr id="18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6140316" y="2710924"/>
            <a:ext cx="695243" cy="766020"/>
            <a:chOff x="6674548" y="1258087"/>
            <a:chExt cx="1105051" cy="1180297"/>
          </a:xfrm>
        </p:grpSpPr>
        <p:sp>
          <p:nvSpPr>
            <p:cNvPr id="26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6183258" y="3653275"/>
            <a:ext cx="695243" cy="766020"/>
            <a:chOff x="6674548" y="1258087"/>
            <a:chExt cx="1105051" cy="1180297"/>
          </a:xfrm>
        </p:grpSpPr>
        <p:sp>
          <p:nvSpPr>
            <p:cNvPr id="35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8" name="组合 437"/>
          <p:cNvGrpSpPr/>
          <p:nvPr/>
        </p:nvGrpSpPr>
        <p:grpSpPr>
          <a:xfrm>
            <a:off x="6156663" y="4649583"/>
            <a:ext cx="695243" cy="766020"/>
            <a:chOff x="6674548" y="1258087"/>
            <a:chExt cx="1105051" cy="1180297"/>
          </a:xfrm>
        </p:grpSpPr>
        <p:sp>
          <p:nvSpPr>
            <p:cNvPr id="43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9" name="任意多边形 608"/>
          <p:cNvSpPr/>
          <p:nvPr/>
        </p:nvSpPr>
        <p:spPr>
          <a:xfrm>
            <a:off x="1617083" y="287872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0" name="组合 609"/>
          <p:cNvGrpSpPr/>
          <p:nvPr/>
        </p:nvGrpSpPr>
        <p:grpSpPr>
          <a:xfrm flipH="1">
            <a:off x="2085538" y="3104398"/>
            <a:ext cx="1662635" cy="1349414"/>
            <a:chOff x="3756471" y="1152814"/>
            <a:chExt cx="1662635" cy="1349414"/>
          </a:xfrm>
        </p:grpSpPr>
        <p:sp>
          <p:nvSpPr>
            <p:cNvPr id="611" name="矩形 610"/>
            <p:cNvSpPr/>
            <p:nvPr/>
          </p:nvSpPr>
          <p:spPr>
            <a:xfrm>
              <a:off x="3756471" y="1152814"/>
              <a:ext cx="1662635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000" spc="-3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60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2" name="矩形 611"/>
            <p:cNvSpPr/>
            <p:nvPr/>
          </p:nvSpPr>
          <p:spPr>
            <a:xfrm>
              <a:off x="4544246" y="1178789"/>
              <a:ext cx="18473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8000" spc="-300" dirty="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613" name="任意多边形 612"/>
          <p:cNvSpPr/>
          <p:nvPr/>
        </p:nvSpPr>
        <p:spPr>
          <a:xfrm>
            <a:off x="3821421" y="3515683"/>
            <a:ext cx="1520125" cy="830054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4" name="组合 613"/>
          <p:cNvGrpSpPr/>
          <p:nvPr/>
        </p:nvGrpSpPr>
        <p:grpSpPr>
          <a:xfrm rot="18201439">
            <a:off x="3855779" y="1434362"/>
            <a:ext cx="1272877" cy="1552479"/>
            <a:chOff x="6255413" y="3126269"/>
            <a:chExt cx="1564754" cy="1935794"/>
          </a:xfrm>
        </p:grpSpPr>
        <p:sp>
          <p:nvSpPr>
            <p:cNvPr id="61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文本框 71"/>
          <p:cNvSpPr txBox="1"/>
          <p:nvPr/>
        </p:nvSpPr>
        <p:spPr>
          <a:xfrm>
            <a:off x="1872536" y="1922726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27362" y="2353127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en-US" altLang="zh-CN" sz="1600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1872536" y="3343418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5" name="文本框 184"/>
          <p:cNvSpPr txBox="1"/>
          <p:nvPr/>
        </p:nvSpPr>
        <p:spPr>
          <a:xfrm>
            <a:off x="1832063" y="4856285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21"/>
          <p:cNvSpPr/>
          <p:nvPr/>
        </p:nvSpPr>
        <p:spPr bwMode="auto">
          <a:xfrm>
            <a:off x="1396290" y="294908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21"/>
          <p:cNvSpPr/>
          <p:nvPr/>
        </p:nvSpPr>
        <p:spPr bwMode="auto">
          <a:xfrm>
            <a:off x="1355424" y="4383444"/>
            <a:ext cx="7534262" cy="9559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21"/>
          <p:cNvSpPr/>
          <p:nvPr/>
        </p:nvSpPr>
        <p:spPr bwMode="auto">
          <a:xfrm>
            <a:off x="1319860" y="592697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文本框 111"/>
          <p:cNvSpPr txBox="1"/>
          <p:nvPr/>
        </p:nvSpPr>
        <p:spPr>
          <a:xfrm>
            <a:off x="1319860" y="3790255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en-US" altLang="zh-CN" sz="1600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319859" y="5304937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en-US" altLang="zh-CN" sz="1600" dirty="0" smtClean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4" name="组合 113"/>
          <p:cNvGrpSpPr/>
          <p:nvPr/>
        </p:nvGrpSpPr>
        <p:grpSpPr>
          <a:xfrm>
            <a:off x="1204560" y="1712858"/>
            <a:ext cx="695243" cy="766020"/>
            <a:chOff x="6674548" y="1258087"/>
            <a:chExt cx="1105051" cy="1180297"/>
          </a:xfrm>
        </p:grpSpPr>
        <p:sp>
          <p:nvSpPr>
            <p:cNvPr id="115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1234825" y="3175593"/>
            <a:ext cx="695243" cy="766020"/>
            <a:chOff x="6674548" y="1258087"/>
            <a:chExt cx="1105051" cy="1180297"/>
          </a:xfrm>
        </p:grpSpPr>
        <p:sp>
          <p:nvSpPr>
            <p:cNvPr id="261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>
            <a:off x="1194316" y="4648085"/>
            <a:ext cx="695243" cy="766020"/>
            <a:chOff x="6674548" y="1258087"/>
            <a:chExt cx="1105051" cy="1180297"/>
          </a:xfrm>
        </p:grpSpPr>
        <p:sp>
          <p:nvSpPr>
            <p:cNvPr id="346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7" name="组合 706"/>
          <p:cNvGrpSpPr/>
          <p:nvPr/>
        </p:nvGrpSpPr>
        <p:grpSpPr>
          <a:xfrm rot="16039910">
            <a:off x="9215537" y="1587171"/>
            <a:ext cx="1149535" cy="1547569"/>
            <a:chOff x="6255413" y="3126269"/>
            <a:chExt cx="1564754" cy="1935794"/>
          </a:xfrm>
        </p:grpSpPr>
        <p:sp>
          <p:nvSpPr>
            <p:cNvPr id="708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0" name="组合 779"/>
          <p:cNvGrpSpPr/>
          <p:nvPr/>
        </p:nvGrpSpPr>
        <p:grpSpPr>
          <a:xfrm rot="16039910">
            <a:off x="9900918" y="3008906"/>
            <a:ext cx="1149535" cy="1547569"/>
            <a:chOff x="6255413" y="3126269"/>
            <a:chExt cx="1564754" cy="1935794"/>
          </a:xfrm>
        </p:grpSpPr>
        <p:sp>
          <p:nvSpPr>
            <p:cNvPr id="781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53" name="组合 852"/>
          <p:cNvGrpSpPr/>
          <p:nvPr/>
        </p:nvGrpSpPr>
        <p:grpSpPr>
          <a:xfrm rot="16039910">
            <a:off x="8833544" y="4567308"/>
            <a:ext cx="1149535" cy="1547569"/>
            <a:chOff x="6255413" y="3126269"/>
            <a:chExt cx="1564754" cy="1935794"/>
          </a:xfrm>
        </p:grpSpPr>
        <p:sp>
          <p:nvSpPr>
            <p:cNvPr id="85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26" name="组合 92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92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92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8" name="文本框 92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20272" y="216727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28817" y="212522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28817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20272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44795" y="3866635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70189" y="388804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57492" y="274534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57492" y="505398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42687" y="2904109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4461111" y="2337875"/>
            <a:ext cx="385904" cy="611158"/>
            <a:chOff x="5844088" y="2600655"/>
            <a:chExt cx="385904" cy="611158"/>
          </a:xfrm>
        </p:grpSpPr>
        <p:grpSp>
          <p:nvGrpSpPr>
            <p:cNvPr id="79" name="组合 78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80" name="任意多边形 79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6" name="文本框 85"/>
          <p:cNvSpPr txBox="1"/>
          <p:nvPr/>
        </p:nvSpPr>
        <p:spPr>
          <a:xfrm>
            <a:off x="6606401" y="2839041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606401" y="5181662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4119202" y="5148106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999907" y="2242244"/>
            <a:ext cx="517525" cy="604838"/>
            <a:chOff x="4741863" y="766763"/>
            <a:chExt cx="517525" cy="604838"/>
          </a:xfrm>
          <a:solidFill>
            <a:srgbClr val="605448"/>
          </a:solidFill>
        </p:grpSpPr>
        <p:sp>
          <p:nvSpPr>
            <p:cNvPr id="89" name="Freeform 23"/>
            <p:cNvSpPr>
              <a:spLocks noEditPoints="1"/>
            </p:cNvSpPr>
            <p:nvPr/>
          </p:nvSpPr>
          <p:spPr bwMode="auto">
            <a:xfrm>
              <a:off x="4741863" y="766763"/>
              <a:ext cx="517525" cy="604838"/>
            </a:xfrm>
            <a:custGeom>
              <a:avLst/>
              <a:gdLst>
                <a:gd name="T0" fmla="*/ 113 w 175"/>
                <a:gd name="T1" fmla="*/ 0 h 205"/>
                <a:gd name="T2" fmla="*/ 111 w 175"/>
                <a:gd name="T3" fmla="*/ 2 h 205"/>
                <a:gd name="T4" fmla="*/ 11 w 175"/>
                <a:gd name="T5" fmla="*/ 62 h 205"/>
                <a:gd name="T6" fmla="*/ 69 w 175"/>
                <a:gd name="T7" fmla="*/ 200 h 205"/>
                <a:gd name="T8" fmla="*/ 121 w 175"/>
                <a:gd name="T9" fmla="*/ 187 h 205"/>
                <a:gd name="T10" fmla="*/ 173 w 175"/>
                <a:gd name="T11" fmla="*/ 157 h 205"/>
                <a:gd name="T12" fmla="*/ 153 w 175"/>
                <a:gd name="T13" fmla="*/ 91 h 205"/>
                <a:gd name="T14" fmla="*/ 108 w 175"/>
                <a:gd name="T15" fmla="*/ 9 h 205"/>
                <a:gd name="T16" fmla="*/ 98 w 175"/>
                <a:gd name="T17" fmla="*/ 13 h 205"/>
                <a:gd name="T18" fmla="*/ 24 w 175"/>
                <a:gd name="T19" fmla="*/ 45 h 205"/>
                <a:gd name="T20" fmla="*/ 41 w 175"/>
                <a:gd name="T21" fmla="*/ 38 h 205"/>
                <a:gd name="T22" fmla="*/ 34 w 175"/>
                <a:gd name="T23" fmla="*/ 42 h 205"/>
                <a:gd name="T24" fmla="*/ 107 w 175"/>
                <a:gd name="T25" fmla="*/ 15 h 205"/>
                <a:gd name="T26" fmla="*/ 28 w 175"/>
                <a:gd name="T27" fmla="*/ 48 h 205"/>
                <a:gd name="T28" fmla="*/ 107 w 175"/>
                <a:gd name="T29" fmla="*/ 20 h 205"/>
                <a:gd name="T30" fmla="*/ 67 w 175"/>
                <a:gd name="T31" fmla="*/ 41 h 205"/>
                <a:gd name="T32" fmla="*/ 15 w 175"/>
                <a:gd name="T33" fmla="*/ 58 h 205"/>
                <a:gd name="T34" fmla="*/ 117 w 175"/>
                <a:gd name="T35" fmla="*/ 38 h 205"/>
                <a:gd name="T36" fmla="*/ 166 w 175"/>
                <a:gd name="T37" fmla="*/ 158 h 205"/>
                <a:gd name="T38" fmla="*/ 94 w 175"/>
                <a:gd name="T39" fmla="*/ 192 h 205"/>
                <a:gd name="T40" fmla="*/ 69 w 175"/>
                <a:gd name="T41" fmla="*/ 200 h 205"/>
                <a:gd name="T42" fmla="*/ 15 w 175"/>
                <a:gd name="T43" fmla="*/ 62 h 205"/>
                <a:gd name="T44" fmla="*/ 15 w 175"/>
                <a:gd name="T45" fmla="*/ 62 h 205"/>
                <a:gd name="T46" fmla="*/ 16 w 175"/>
                <a:gd name="T47" fmla="*/ 62 h 205"/>
                <a:gd name="T48" fmla="*/ 29 w 175"/>
                <a:gd name="T49" fmla="*/ 59 h 205"/>
                <a:gd name="T50" fmla="*/ 112 w 175"/>
                <a:gd name="T51" fmla="*/ 27 h 205"/>
                <a:gd name="T52" fmla="*/ 113 w 175"/>
                <a:gd name="T53" fmla="*/ 27 h 205"/>
                <a:gd name="T54" fmla="*/ 169 w 175"/>
                <a:gd name="T55" fmla="*/ 153 h 205"/>
                <a:gd name="T56" fmla="*/ 130 w 175"/>
                <a:gd name="T57" fmla="*/ 56 h 205"/>
                <a:gd name="T58" fmla="*/ 117 w 175"/>
                <a:gd name="T59" fmla="*/ 22 h 205"/>
                <a:gd name="T60" fmla="*/ 114 w 175"/>
                <a:gd name="T61" fmla="*/ 21 h 205"/>
                <a:gd name="T62" fmla="*/ 113 w 175"/>
                <a:gd name="T63" fmla="*/ 7 h 205"/>
                <a:gd name="T64" fmla="*/ 158 w 175"/>
                <a:gd name="T65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05">
                  <a:moveTo>
                    <a:pt x="115" y="2"/>
                  </a:moveTo>
                  <a:cubicBezTo>
                    <a:pt x="115" y="1"/>
                    <a:pt x="114" y="0"/>
                    <a:pt x="113" y="0"/>
                  </a:cubicBezTo>
                  <a:cubicBezTo>
                    <a:pt x="112" y="0"/>
                    <a:pt x="112" y="1"/>
                    <a:pt x="112" y="1"/>
                  </a:cubicBezTo>
                  <a:cubicBezTo>
                    <a:pt x="111" y="1"/>
                    <a:pt x="111" y="2"/>
                    <a:pt x="111" y="2"/>
                  </a:cubicBezTo>
                  <a:cubicBezTo>
                    <a:pt x="82" y="12"/>
                    <a:pt x="54" y="25"/>
                    <a:pt x="26" y="38"/>
                  </a:cubicBezTo>
                  <a:cubicBezTo>
                    <a:pt x="20" y="40"/>
                    <a:pt x="0" y="55"/>
                    <a:pt x="11" y="62"/>
                  </a:cubicBezTo>
                  <a:cubicBezTo>
                    <a:pt x="27" y="109"/>
                    <a:pt x="46" y="155"/>
                    <a:pt x="65" y="201"/>
                  </a:cubicBezTo>
                  <a:cubicBezTo>
                    <a:pt x="66" y="203"/>
                    <a:pt x="69" y="202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5" y="205"/>
                    <a:pt x="106" y="193"/>
                    <a:pt x="121" y="187"/>
                  </a:cubicBezTo>
                  <a:cubicBezTo>
                    <a:pt x="138" y="180"/>
                    <a:pt x="159" y="174"/>
                    <a:pt x="172" y="160"/>
                  </a:cubicBezTo>
                  <a:cubicBezTo>
                    <a:pt x="174" y="159"/>
                    <a:pt x="173" y="158"/>
                    <a:pt x="173" y="157"/>
                  </a:cubicBezTo>
                  <a:cubicBezTo>
                    <a:pt x="175" y="149"/>
                    <a:pt x="174" y="142"/>
                    <a:pt x="171" y="134"/>
                  </a:cubicBezTo>
                  <a:cubicBezTo>
                    <a:pt x="166" y="120"/>
                    <a:pt x="159" y="106"/>
                    <a:pt x="153" y="91"/>
                  </a:cubicBezTo>
                  <a:cubicBezTo>
                    <a:pt x="141" y="62"/>
                    <a:pt x="130" y="31"/>
                    <a:pt x="115" y="2"/>
                  </a:cubicBezTo>
                  <a:close/>
                  <a:moveTo>
                    <a:pt x="108" y="9"/>
                  </a:moveTo>
                  <a:cubicBezTo>
                    <a:pt x="107" y="10"/>
                    <a:pt x="107" y="11"/>
                    <a:pt x="107" y="11"/>
                  </a:cubicBezTo>
                  <a:cubicBezTo>
                    <a:pt x="104" y="12"/>
                    <a:pt x="101" y="13"/>
                    <a:pt x="98" y="13"/>
                  </a:cubicBezTo>
                  <a:cubicBezTo>
                    <a:pt x="101" y="12"/>
                    <a:pt x="104" y="11"/>
                    <a:pt x="108" y="9"/>
                  </a:cubicBezTo>
                  <a:close/>
                  <a:moveTo>
                    <a:pt x="24" y="45"/>
                  </a:moveTo>
                  <a:cubicBezTo>
                    <a:pt x="26" y="44"/>
                    <a:pt x="28" y="43"/>
                    <a:pt x="31" y="42"/>
                  </a:cubicBezTo>
                  <a:cubicBezTo>
                    <a:pt x="34" y="41"/>
                    <a:pt x="37" y="39"/>
                    <a:pt x="41" y="38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9" y="39"/>
                    <a:pt x="37" y="40"/>
                    <a:pt x="34" y="42"/>
                  </a:cubicBezTo>
                  <a:cubicBezTo>
                    <a:pt x="33" y="42"/>
                    <a:pt x="34" y="44"/>
                    <a:pt x="35" y="43"/>
                  </a:cubicBezTo>
                  <a:cubicBezTo>
                    <a:pt x="58" y="32"/>
                    <a:pt x="82" y="24"/>
                    <a:pt x="107" y="15"/>
                  </a:cubicBezTo>
                  <a:cubicBezTo>
                    <a:pt x="107" y="16"/>
                    <a:pt x="107" y="17"/>
                    <a:pt x="107" y="18"/>
                  </a:cubicBezTo>
                  <a:cubicBezTo>
                    <a:pt x="80" y="27"/>
                    <a:pt x="54" y="38"/>
                    <a:pt x="28" y="48"/>
                  </a:cubicBezTo>
                  <a:cubicBezTo>
                    <a:pt x="27" y="49"/>
                    <a:pt x="27" y="51"/>
                    <a:pt x="29" y="50"/>
                  </a:cubicBezTo>
                  <a:cubicBezTo>
                    <a:pt x="55" y="42"/>
                    <a:pt x="82" y="32"/>
                    <a:pt x="107" y="20"/>
                  </a:cubicBezTo>
                  <a:cubicBezTo>
                    <a:pt x="108" y="21"/>
                    <a:pt x="108" y="22"/>
                    <a:pt x="108" y="23"/>
                  </a:cubicBezTo>
                  <a:cubicBezTo>
                    <a:pt x="94" y="28"/>
                    <a:pt x="81" y="36"/>
                    <a:pt x="67" y="41"/>
                  </a:cubicBezTo>
                  <a:cubicBezTo>
                    <a:pt x="50" y="47"/>
                    <a:pt x="33" y="53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8" y="54"/>
                    <a:pt x="21" y="49"/>
                    <a:pt x="24" y="45"/>
                  </a:cubicBezTo>
                  <a:close/>
                  <a:moveTo>
                    <a:pt x="117" y="38"/>
                  </a:moveTo>
                  <a:cubicBezTo>
                    <a:pt x="122" y="52"/>
                    <a:pt x="127" y="65"/>
                    <a:pt x="133" y="78"/>
                  </a:cubicBezTo>
                  <a:cubicBezTo>
                    <a:pt x="144" y="105"/>
                    <a:pt x="155" y="131"/>
                    <a:pt x="166" y="158"/>
                  </a:cubicBezTo>
                  <a:cubicBezTo>
                    <a:pt x="154" y="170"/>
                    <a:pt x="132" y="176"/>
                    <a:pt x="116" y="182"/>
                  </a:cubicBezTo>
                  <a:cubicBezTo>
                    <a:pt x="109" y="185"/>
                    <a:pt x="101" y="189"/>
                    <a:pt x="94" y="192"/>
                  </a:cubicBezTo>
                  <a:cubicBezTo>
                    <a:pt x="85" y="195"/>
                    <a:pt x="76" y="196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52" y="153"/>
                    <a:pt x="34" y="107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3" y="62"/>
                    <a:pt x="27" y="61"/>
                    <a:pt x="29" y="59"/>
                  </a:cubicBezTo>
                  <a:cubicBezTo>
                    <a:pt x="42" y="56"/>
                    <a:pt x="54" y="52"/>
                    <a:pt x="67" y="48"/>
                  </a:cubicBezTo>
                  <a:cubicBezTo>
                    <a:pt x="82" y="42"/>
                    <a:pt x="99" y="36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31"/>
                    <a:pt x="115" y="35"/>
                    <a:pt x="117" y="38"/>
                  </a:cubicBezTo>
                  <a:close/>
                  <a:moveTo>
                    <a:pt x="169" y="153"/>
                  </a:moveTo>
                  <a:cubicBezTo>
                    <a:pt x="160" y="132"/>
                    <a:pt x="152" y="110"/>
                    <a:pt x="143" y="89"/>
                  </a:cubicBezTo>
                  <a:cubicBezTo>
                    <a:pt x="139" y="78"/>
                    <a:pt x="135" y="67"/>
                    <a:pt x="130" y="56"/>
                  </a:cubicBezTo>
                  <a:cubicBezTo>
                    <a:pt x="128" y="51"/>
                    <a:pt x="126" y="46"/>
                    <a:pt x="124" y="41"/>
                  </a:cubicBezTo>
                  <a:cubicBezTo>
                    <a:pt x="122" y="36"/>
                    <a:pt x="116" y="27"/>
                    <a:pt x="117" y="22"/>
                  </a:cubicBezTo>
                  <a:cubicBezTo>
                    <a:pt x="117" y="21"/>
                    <a:pt x="115" y="19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19"/>
                    <a:pt x="112" y="17"/>
                    <a:pt x="112" y="15"/>
                  </a:cubicBezTo>
                  <a:cubicBezTo>
                    <a:pt x="112" y="12"/>
                    <a:pt x="112" y="9"/>
                    <a:pt x="113" y="7"/>
                  </a:cubicBezTo>
                  <a:cubicBezTo>
                    <a:pt x="121" y="31"/>
                    <a:pt x="133" y="54"/>
                    <a:pt x="143" y="78"/>
                  </a:cubicBezTo>
                  <a:cubicBezTo>
                    <a:pt x="148" y="90"/>
                    <a:pt x="153" y="101"/>
                    <a:pt x="158" y="113"/>
                  </a:cubicBezTo>
                  <a:cubicBezTo>
                    <a:pt x="163" y="126"/>
                    <a:pt x="171" y="139"/>
                    <a:pt x="169" y="15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24"/>
            <p:cNvSpPr/>
            <p:nvPr/>
          </p:nvSpPr>
          <p:spPr bwMode="auto">
            <a:xfrm>
              <a:off x="4837113" y="996951"/>
              <a:ext cx="76200" cy="150813"/>
            </a:xfrm>
            <a:custGeom>
              <a:avLst/>
              <a:gdLst>
                <a:gd name="T0" fmla="*/ 4 w 26"/>
                <a:gd name="T1" fmla="*/ 1 h 51"/>
                <a:gd name="T2" fmla="*/ 1 w 26"/>
                <a:gd name="T3" fmla="*/ 3 h 51"/>
                <a:gd name="T4" fmla="*/ 18 w 26"/>
                <a:gd name="T5" fmla="*/ 47 h 51"/>
                <a:gd name="T6" fmla="*/ 25 w 26"/>
                <a:gd name="T7" fmla="*/ 45 h 51"/>
                <a:gd name="T8" fmla="*/ 4 w 26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1">
                  <a:moveTo>
                    <a:pt x="4" y="1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6" y="18"/>
                    <a:pt x="13" y="32"/>
                    <a:pt x="18" y="47"/>
                  </a:cubicBezTo>
                  <a:cubicBezTo>
                    <a:pt x="20" y="51"/>
                    <a:pt x="26" y="49"/>
                    <a:pt x="25" y="45"/>
                  </a:cubicBezTo>
                  <a:cubicBezTo>
                    <a:pt x="19" y="30"/>
                    <a:pt x="13" y="15"/>
                    <a:pt x="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25"/>
            <p:cNvSpPr/>
            <p:nvPr/>
          </p:nvSpPr>
          <p:spPr bwMode="auto">
            <a:xfrm>
              <a:off x="4848225" y="904876"/>
              <a:ext cx="284163" cy="249238"/>
            </a:xfrm>
            <a:custGeom>
              <a:avLst/>
              <a:gdLst>
                <a:gd name="T0" fmla="*/ 76 w 96"/>
                <a:gd name="T1" fmla="*/ 4 h 84"/>
                <a:gd name="T2" fmla="*/ 75 w 96"/>
                <a:gd name="T3" fmla="*/ 4 h 84"/>
                <a:gd name="T4" fmla="*/ 72 w 96"/>
                <a:gd name="T5" fmla="*/ 1 h 84"/>
                <a:gd name="T6" fmla="*/ 2 w 96"/>
                <a:gd name="T7" fmla="*/ 32 h 84"/>
                <a:gd name="T8" fmla="*/ 3 w 96"/>
                <a:gd name="T9" fmla="*/ 34 h 84"/>
                <a:gd name="T10" fmla="*/ 73 w 96"/>
                <a:gd name="T11" fmla="*/ 6 h 84"/>
                <a:gd name="T12" fmla="*/ 89 w 96"/>
                <a:gd name="T13" fmla="*/ 48 h 84"/>
                <a:gd name="T14" fmla="*/ 89 w 96"/>
                <a:gd name="T15" fmla="*/ 48 h 84"/>
                <a:gd name="T16" fmla="*/ 21 w 96"/>
                <a:gd name="T17" fmla="*/ 78 h 84"/>
                <a:gd name="T18" fmla="*/ 23 w 96"/>
                <a:gd name="T19" fmla="*/ 83 h 84"/>
                <a:gd name="T20" fmla="*/ 92 w 96"/>
                <a:gd name="T21" fmla="*/ 53 h 84"/>
                <a:gd name="T22" fmla="*/ 93 w 96"/>
                <a:gd name="T23" fmla="*/ 52 h 84"/>
                <a:gd name="T24" fmla="*/ 95 w 96"/>
                <a:gd name="T25" fmla="*/ 49 h 84"/>
                <a:gd name="T26" fmla="*/ 76 w 96"/>
                <a:gd name="T2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84">
                  <a:moveTo>
                    <a:pt x="76" y="4"/>
                  </a:moveTo>
                  <a:cubicBezTo>
                    <a:pt x="76" y="4"/>
                    <a:pt x="76" y="4"/>
                    <a:pt x="75" y="4"/>
                  </a:cubicBezTo>
                  <a:cubicBezTo>
                    <a:pt x="76" y="2"/>
                    <a:pt x="74" y="0"/>
                    <a:pt x="72" y="1"/>
                  </a:cubicBezTo>
                  <a:cubicBezTo>
                    <a:pt x="48" y="9"/>
                    <a:pt x="24" y="20"/>
                    <a:pt x="2" y="32"/>
                  </a:cubicBezTo>
                  <a:cubicBezTo>
                    <a:pt x="0" y="33"/>
                    <a:pt x="1" y="35"/>
                    <a:pt x="3" y="34"/>
                  </a:cubicBezTo>
                  <a:cubicBezTo>
                    <a:pt x="26" y="26"/>
                    <a:pt x="50" y="17"/>
                    <a:pt x="73" y="6"/>
                  </a:cubicBezTo>
                  <a:cubicBezTo>
                    <a:pt x="75" y="21"/>
                    <a:pt x="82" y="35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5"/>
                    <a:pt x="43" y="68"/>
                    <a:pt x="21" y="78"/>
                  </a:cubicBezTo>
                  <a:cubicBezTo>
                    <a:pt x="18" y="80"/>
                    <a:pt x="20" y="84"/>
                    <a:pt x="23" y="83"/>
                  </a:cubicBezTo>
                  <a:cubicBezTo>
                    <a:pt x="46" y="74"/>
                    <a:pt x="71" y="65"/>
                    <a:pt x="92" y="53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4" y="52"/>
                    <a:pt x="96" y="51"/>
                    <a:pt x="95" y="49"/>
                  </a:cubicBezTo>
                  <a:cubicBezTo>
                    <a:pt x="90" y="34"/>
                    <a:pt x="85" y="17"/>
                    <a:pt x="76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26"/>
            <p:cNvSpPr/>
            <p:nvPr/>
          </p:nvSpPr>
          <p:spPr bwMode="auto">
            <a:xfrm>
              <a:off x="4891088" y="962026"/>
              <a:ext cx="169863" cy="79375"/>
            </a:xfrm>
            <a:custGeom>
              <a:avLst/>
              <a:gdLst>
                <a:gd name="T0" fmla="*/ 53 w 58"/>
                <a:gd name="T1" fmla="*/ 1 h 27"/>
                <a:gd name="T2" fmla="*/ 2 w 58"/>
                <a:gd name="T3" fmla="*/ 22 h 27"/>
                <a:gd name="T4" fmla="*/ 4 w 58"/>
                <a:gd name="T5" fmla="*/ 26 h 27"/>
                <a:gd name="T6" fmla="*/ 55 w 58"/>
                <a:gd name="T7" fmla="*/ 7 h 27"/>
                <a:gd name="T8" fmla="*/ 53 w 5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53" y="1"/>
                  </a:moveTo>
                  <a:cubicBezTo>
                    <a:pt x="36" y="5"/>
                    <a:pt x="18" y="13"/>
                    <a:pt x="2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21" y="20"/>
                    <a:pt x="39" y="14"/>
                    <a:pt x="55" y="7"/>
                  </a:cubicBezTo>
                  <a:cubicBezTo>
                    <a:pt x="58" y="5"/>
                    <a:pt x="57" y="0"/>
                    <a:pt x="53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27"/>
            <p:cNvSpPr/>
            <p:nvPr/>
          </p:nvSpPr>
          <p:spPr bwMode="auto">
            <a:xfrm>
              <a:off x="4922838" y="1009651"/>
              <a:ext cx="150813" cy="73025"/>
            </a:xfrm>
            <a:custGeom>
              <a:avLst/>
              <a:gdLst>
                <a:gd name="T0" fmla="*/ 44 w 51"/>
                <a:gd name="T1" fmla="*/ 1 h 25"/>
                <a:gd name="T2" fmla="*/ 2 w 51"/>
                <a:gd name="T3" fmla="*/ 21 h 25"/>
                <a:gd name="T4" fmla="*/ 3 w 51"/>
                <a:gd name="T5" fmla="*/ 24 h 25"/>
                <a:gd name="T6" fmla="*/ 47 w 51"/>
                <a:gd name="T7" fmla="*/ 8 h 25"/>
                <a:gd name="T8" fmla="*/ 44 w 5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44" y="1"/>
                  </a:moveTo>
                  <a:cubicBezTo>
                    <a:pt x="30" y="6"/>
                    <a:pt x="16" y="14"/>
                    <a:pt x="2" y="21"/>
                  </a:cubicBezTo>
                  <a:cubicBezTo>
                    <a:pt x="0" y="22"/>
                    <a:pt x="1" y="25"/>
                    <a:pt x="3" y="24"/>
                  </a:cubicBezTo>
                  <a:cubicBezTo>
                    <a:pt x="18" y="19"/>
                    <a:pt x="33" y="14"/>
                    <a:pt x="47" y="8"/>
                  </a:cubicBezTo>
                  <a:cubicBezTo>
                    <a:pt x="51" y="6"/>
                    <a:pt x="48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4" name="Freeform 41"/>
          <p:cNvSpPr>
            <a:spLocks noEditPoints="1"/>
          </p:cNvSpPr>
          <p:nvPr/>
        </p:nvSpPr>
        <p:spPr bwMode="auto">
          <a:xfrm>
            <a:off x="4532469" y="4628223"/>
            <a:ext cx="435314" cy="553439"/>
          </a:xfrm>
          <a:custGeom>
            <a:avLst/>
            <a:gdLst>
              <a:gd name="T0" fmla="*/ 91 w 107"/>
              <a:gd name="T1" fmla="*/ 25 h 136"/>
              <a:gd name="T2" fmla="*/ 52 w 107"/>
              <a:gd name="T3" fmla="*/ 38 h 136"/>
              <a:gd name="T4" fmla="*/ 54 w 107"/>
              <a:gd name="T5" fmla="*/ 24 h 136"/>
              <a:gd name="T6" fmla="*/ 55 w 107"/>
              <a:gd name="T7" fmla="*/ 10 h 136"/>
              <a:gd name="T8" fmla="*/ 46 w 107"/>
              <a:gd name="T9" fmla="*/ 0 h 136"/>
              <a:gd name="T10" fmla="*/ 40 w 107"/>
              <a:gd name="T11" fmla="*/ 40 h 136"/>
              <a:gd name="T12" fmla="*/ 13 w 107"/>
              <a:gd name="T13" fmla="*/ 40 h 136"/>
              <a:gd name="T14" fmla="*/ 3 w 107"/>
              <a:gd name="T15" fmla="*/ 78 h 136"/>
              <a:gd name="T16" fmla="*/ 27 w 107"/>
              <a:gd name="T17" fmla="*/ 127 h 136"/>
              <a:gd name="T18" fmla="*/ 54 w 107"/>
              <a:gd name="T19" fmla="*/ 114 h 136"/>
              <a:gd name="T20" fmla="*/ 87 w 107"/>
              <a:gd name="T21" fmla="*/ 123 h 136"/>
              <a:gd name="T22" fmla="*/ 104 w 107"/>
              <a:gd name="T23" fmla="*/ 66 h 136"/>
              <a:gd name="T24" fmla="*/ 91 w 107"/>
              <a:gd name="T25" fmla="*/ 25 h 136"/>
              <a:gd name="T26" fmla="*/ 50 w 107"/>
              <a:gd name="T27" fmla="*/ 17 h 136"/>
              <a:gd name="T28" fmla="*/ 49 w 107"/>
              <a:gd name="T29" fmla="*/ 13 h 136"/>
              <a:gd name="T30" fmla="*/ 48 w 107"/>
              <a:gd name="T31" fmla="*/ 12 h 136"/>
              <a:gd name="T32" fmla="*/ 48 w 107"/>
              <a:gd name="T33" fmla="*/ 11 h 136"/>
              <a:gd name="T34" fmla="*/ 50 w 107"/>
              <a:gd name="T35" fmla="*/ 17 h 136"/>
              <a:gd name="T36" fmla="*/ 96 w 107"/>
              <a:gd name="T37" fmla="*/ 81 h 136"/>
              <a:gd name="T38" fmla="*/ 85 w 107"/>
              <a:gd name="T39" fmla="*/ 116 h 136"/>
              <a:gd name="T40" fmla="*/ 56 w 107"/>
              <a:gd name="T41" fmla="*/ 111 h 136"/>
              <a:gd name="T42" fmla="*/ 53 w 107"/>
              <a:gd name="T43" fmla="*/ 108 h 136"/>
              <a:gd name="T44" fmla="*/ 48 w 107"/>
              <a:gd name="T45" fmla="*/ 112 h 136"/>
              <a:gd name="T46" fmla="*/ 36 w 107"/>
              <a:gd name="T47" fmla="*/ 120 h 136"/>
              <a:gd name="T48" fmla="*/ 20 w 107"/>
              <a:gd name="T49" fmla="*/ 107 h 136"/>
              <a:gd name="T50" fmla="*/ 12 w 107"/>
              <a:gd name="T51" fmla="*/ 88 h 136"/>
              <a:gd name="T52" fmla="*/ 10 w 107"/>
              <a:gd name="T53" fmla="*/ 52 h 136"/>
              <a:gd name="T54" fmla="*/ 43 w 107"/>
              <a:gd name="T55" fmla="*/ 46 h 136"/>
              <a:gd name="T56" fmla="*/ 43 w 107"/>
              <a:gd name="T57" fmla="*/ 47 h 136"/>
              <a:gd name="T58" fmla="*/ 52 w 107"/>
              <a:gd name="T59" fmla="*/ 52 h 136"/>
              <a:gd name="T60" fmla="*/ 53 w 107"/>
              <a:gd name="T61" fmla="*/ 50 h 136"/>
              <a:gd name="T62" fmla="*/ 48 w 107"/>
              <a:gd name="T63" fmla="*/ 45 h 136"/>
              <a:gd name="T64" fmla="*/ 48 w 107"/>
              <a:gd name="T65" fmla="*/ 45 h 136"/>
              <a:gd name="T66" fmla="*/ 51 w 107"/>
              <a:gd name="T67" fmla="*/ 45 h 136"/>
              <a:gd name="T68" fmla="*/ 94 w 107"/>
              <a:gd name="T69" fmla="*/ 32 h 136"/>
              <a:gd name="T70" fmla="*/ 96 w 107"/>
              <a:gd name="T71" fmla="*/ 8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36">
                <a:moveTo>
                  <a:pt x="91" y="25"/>
                </a:moveTo>
                <a:cubicBezTo>
                  <a:pt x="76" y="19"/>
                  <a:pt x="62" y="28"/>
                  <a:pt x="52" y="38"/>
                </a:cubicBezTo>
                <a:cubicBezTo>
                  <a:pt x="53" y="33"/>
                  <a:pt x="53" y="28"/>
                  <a:pt x="54" y="24"/>
                </a:cubicBezTo>
                <a:cubicBezTo>
                  <a:pt x="55" y="19"/>
                  <a:pt x="56" y="14"/>
                  <a:pt x="55" y="10"/>
                </a:cubicBezTo>
                <a:cubicBezTo>
                  <a:pt x="55" y="5"/>
                  <a:pt x="52" y="0"/>
                  <a:pt x="46" y="0"/>
                </a:cubicBezTo>
                <a:cubicBezTo>
                  <a:pt x="31" y="2"/>
                  <a:pt x="35" y="27"/>
                  <a:pt x="40" y="40"/>
                </a:cubicBezTo>
                <a:cubicBezTo>
                  <a:pt x="31" y="36"/>
                  <a:pt x="21" y="35"/>
                  <a:pt x="13" y="40"/>
                </a:cubicBezTo>
                <a:cubicBezTo>
                  <a:pt x="1" y="49"/>
                  <a:pt x="0" y="65"/>
                  <a:pt x="3" y="78"/>
                </a:cubicBezTo>
                <a:cubicBezTo>
                  <a:pt x="6" y="93"/>
                  <a:pt x="14" y="118"/>
                  <a:pt x="27" y="127"/>
                </a:cubicBezTo>
                <a:cubicBezTo>
                  <a:pt x="41" y="136"/>
                  <a:pt x="47" y="123"/>
                  <a:pt x="54" y="114"/>
                </a:cubicBezTo>
                <a:cubicBezTo>
                  <a:pt x="65" y="119"/>
                  <a:pt x="74" y="136"/>
                  <a:pt x="87" y="123"/>
                </a:cubicBezTo>
                <a:cubicBezTo>
                  <a:pt x="100" y="109"/>
                  <a:pt x="102" y="83"/>
                  <a:pt x="104" y="66"/>
                </a:cubicBezTo>
                <a:cubicBezTo>
                  <a:pt x="105" y="52"/>
                  <a:pt x="107" y="32"/>
                  <a:pt x="91" y="25"/>
                </a:cubicBezTo>
                <a:close/>
                <a:moveTo>
                  <a:pt x="50" y="17"/>
                </a:moveTo>
                <a:cubicBezTo>
                  <a:pt x="50" y="16"/>
                  <a:pt x="50" y="14"/>
                  <a:pt x="49" y="13"/>
                </a:cubicBezTo>
                <a:cubicBezTo>
                  <a:pt x="49" y="13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2" y="11"/>
                  <a:pt x="51" y="13"/>
                  <a:pt x="50" y="17"/>
                </a:cubicBezTo>
                <a:close/>
                <a:moveTo>
                  <a:pt x="96" y="81"/>
                </a:moveTo>
                <a:cubicBezTo>
                  <a:pt x="95" y="90"/>
                  <a:pt x="92" y="109"/>
                  <a:pt x="85" y="116"/>
                </a:cubicBezTo>
                <a:cubicBezTo>
                  <a:pt x="73" y="128"/>
                  <a:pt x="66" y="114"/>
                  <a:pt x="56" y="111"/>
                </a:cubicBezTo>
                <a:cubicBezTo>
                  <a:pt x="57" y="109"/>
                  <a:pt x="55" y="107"/>
                  <a:pt x="53" y="108"/>
                </a:cubicBezTo>
                <a:cubicBezTo>
                  <a:pt x="50" y="110"/>
                  <a:pt x="50" y="110"/>
                  <a:pt x="48" y="112"/>
                </a:cubicBezTo>
                <a:cubicBezTo>
                  <a:pt x="42" y="118"/>
                  <a:pt x="48" y="119"/>
                  <a:pt x="36" y="120"/>
                </a:cubicBezTo>
                <a:cubicBezTo>
                  <a:pt x="25" y="120"/>
                  <a:pt x="24" y="116"/>
                  <a:pt x="20" y="107"/>
                </a:cubicBezTo>
                <a:cubicBezTo>
                  <a:pt x="17" y="101"/>
                  <a:pt x="14" y="95"/>
                  <a:pt x="12" y="88"/>
                </a:cubicBezTo>
                <a:cubicBezTo>
                  <a:pt x="7" y="77"/>
                  <a:pt x="3" y="63"/>
                  <a:pt x="10" y="52"/>
                </a:cubicBezTo>
                <a:cubicBezTo>
                  <a:pt x="17" y="38"/>
                  <a:pt x="31" y="41"/>
                  <a:pt x="43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6" y="48"/>
                  <a:pt x="49" y="50"/>
                  <a:pt x="52" y="52"/>
                </a:cubicBezTo>
                <a:cubicBezTo>
                  <a:pt x="53" y="52"/>
                  <a:pt x="53" y="51"/>
                  <a:pt x="53" y="50"/>
                </a:cubicBezTo>
                <a:cubicBezTo>
                  <a:pt x="51" y="49"/>
                  <a:pt x="50" y="47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9" y="46"/>
                  <a:pt x="50" y="46"/>
                  <a:pt x="51" y="45"/>
                </a:cubicBezTo>
                <a:cubicBezTo>
                  <a:pt x="62" y="35"/>
                  <a:pt x="80" y="19"/>
                  <a:pt x="94" y="32"/>
                </a:cubicBezTo>
                <a:cubicBezTo>
                  <a:pt x="104" y="42"/>
                  <a:pt x="99" y="70"/>
                  <a:pt x="96" y="8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6995957" y="4640420"/>
            <a:ext cx="557229" cy="497597"/>
            <a:chOff x="4577745" y="4336117"/>
            <a:chExt cx="557229" cy="497597"/>
          </a:xfrm>
        </p:grpSpPr>
        <p:sp>
          <p:nvSpPr>
            <p:cNvPr id="96" name="任意多边形 95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1228299" y="216727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1258039" y="436798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8273911" y="218536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303651" y="438607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7" name="组合 10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0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9" name="文本框 108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651435" y="260184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4228624" y="330369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748808" y="284490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325998" y="243492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475878" y="2439671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795224" y="304916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410491" y="38074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6930675" y="33219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9459559" y="290297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1231050" y="4392272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3822355" y="497702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431682" y="445807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9002733" y="416185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3" name="组合 92"/>
          <p:cNvGrpSpPr/>
          <p:nvPr/>
        </p:nvGrpSpPr>
        <p:grpSpPr>
          <a:xfrm rot="20765698">
            <a:off x="9626560" y="1184340"/>
            <a:ext cx="1660802" cy="1503709"/>
            <a:chOff x="5881332" y="267437"/>
            <a:chExt cx="1140491" cy="1049252"/>
          </a:xfrm>
        </p:grpSpPr>
        <p:sp>
          <p:nvSpPr>
            <p:cNvPr id="9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3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6" name="文本框 13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05409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165691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682021" y="269865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7155421" y="3991120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682021" y="452408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4562583" y="4408227"/>
            <a:ext cx="1805997" cy="1365342"/>
            <a:chOff x="708395" y="262161"/>
            <a:chExt cx="1333282" cy="869814"/>
          </a:xfrm>
        </p:grpSpPr>
        <p:grpSp>
          <p:nvGrpSpPr>
            <p:cNvPr id="62" name="组合 61"/>
            <p:cNvGrpSpPr/>
            <p:nvPr/>
          </p:nvGrpSpPr>
          <p:grpSpPr>
            <a:xfrm rot="6792868">
              <a:off x="1577877" y="638476"/>
              <a:ext cx="532229" cy="395370"/>
              <a:chOff x="1469910" y="4569371"/>
              <a:chExt cx="532229" cy="395370"/>
            </a:xfrm>
          </p:grpSpPr>
          <p:sp>
            <p:nvSpPr>
              <p:cNvPr id="147" name="Freeform 102"/>
              <p:cNvSpPr/>
              <p:nvPr/>
            </p:nvSpPr>
            <p:spPr bwMode="auto">
              <a:xfrm>
                <a:off x="1872884" y="4662131"/>
                <a:ext cx="121652" cy="89719"/>
              </a:xfrm>
              <a:custGeom>
                <a:avLst/>
                <a:gdLst>
                  <a:gd name="T0" fmla="*/ 7 w 80"/>
                  <a:gd name="T1" fmla="*/ 59 h 59"/>
                  <a:gd name="T2" fmla="*/ 80 w 80"/>
                  <a:gd name="T3" fmla="*/ 47 h 59"/>
                  <a:gd name="T4" fmla="*/ 66 w 80"/>
                  <a:gd name="T5" fmla="*/ 0 h 59"/>
                  <a:gd name="T6" fmla="*/ 0 w 80"/>
                  <a:gd name="T7" fmla="*/ 33 h 59"/>
                  <a:gd name="T8" fmla="*/ 7 w 8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7" y="59"/>
                    </a:moveTo>
                    <a:lnTo>
                      <a:pt x="80" y="47"/>
                    </a:lnTo>
                    <a:lnTo>
                      <a:pt x="66" y="0"/>
                    </a:lnTo>
                    <a:lnTo>
                      <a:pt x="0" y="33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03"/>
              <p:cNvSpPr/>
              <p:nvPr/>
            </p:nvSpPr>
            <p:spPr bwMode="auto">
              <a:xfrm>
                <a:off x="1886570" y="4694064"/>
                <a:ext cx="28892" cy="62347"/>
              </a:xfrm>
              <a:custGeom>
                <a:avLst/>
                <a:gdLst>
                  <a:gd name="T0" fmla="*/ 4 w 8"/>
                  <a:gd name="T1" fmla="*/ 15 h 17"/>
                  <a:gd name="T2" fmla="*/ 2 w 8"/>
                  <a:gd name="T3" fmla="*/ 8 h 17"/>
                  <a:gd name="T4" fmla="*/ 2 w 8"/>
                  <a:gd name="T5" fmla="*/ 8 h 17"/>
                  <a:gd name="T6" fmla="*/ 0 w 8"/>
                  <a:gd name="T7" fmla="*/ 4 h 17"/>
                  <a:gd name="T8" fmla="*/ 0 w 8"/>
                  <a:gd name="T9" fmla="*/ 4 h 17"/>
                  <a:gd name="T10" fmla="*/ 0 w 8"/>
                  <a:gd name="T11" fmla="*/ 1 h 17"/>
                  <a:gd name="T12" fmla="*/ 0 w 8"/>
                  <a:gd name="T13" fmla="*/ 1 h 17"/>
                  <a:gd name="T14" fmla="*/ 3 w 8"/>
                  <a:gd name="T15" fmla="*/ 1 h 17"/>
                  <a:gd name="T16" fmla="*/ 3 w 8"/>
                  <a:gd name="T17" fmla="*/ 1 h 17"/>
                  <a:gd name="T18" fmla="*/ 5 w 8"/>
                  <a:gd name="T19" fmla="*/ 4 h 17"/>
                  <a:gd name="T20" fmla="*/ 5 w 8"/>
                  <a:gd name="T21" fmla="*/ 4 h 17"/>
                  <a:gd name="T22" fmla="*/ 6 w 8"/>
                  <a:gd name="T23" fmla="*/ 7 h 17"/>
                  <a:gd name="T24" fmla="*/ 6 w 8"/>
                  <a:gd name="T25" fmla="*/ 7 h 17"/>
                  <a:gd name="T26" fmla="*/ 8 w 8"/>
                  <a:gd name="T27" fmla="*/ 14 h 17"/>
                  <a:gd name="T28" fmla="*/ 8 w 8"/>
                  <a:gd name="T29" fmla="*/ 14 h 17"/>
                  <a:gd name="T30" fmla="*/ 8 w 8"/>
                  <a:gd name="T31" fmla="*/ 14 h 17"/>
                  <a:gd name="T32" fmla="*/ 6 w 8"/>
                  <a:gd name="T33" fmla="*/ 17 h 17"/>
                  <a:gd name="T34" fmla="*/ 6 w 8"/>
                  <a:gd name="T35" fmla="*/ 17 h 17"/>
                  <a:gd name="T36" fmla="*/ 6 w 8"/>
                  <a:gd name="T37" fmla="*/ 17 h 17"/>
                  <a:gd name="T38" fmla="*/ 6 w 8"/>
                  <a:gd name="T39" fmla="*/ 17 h 17"/>
                  <a:gd name="T40" fmla="*/ 4 w 8"/>
                  <a:gd name="T4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7">
                    <a:moveTo>
                      <a:pt x="4" y="15"/>
                    </a:moveTo>
                    <a:cubicBezTo>
                      <a:pt x="3" y="13"/>
                      <a:pt x="3" y="10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7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04"/>
              <p:cNvSpPr/>
              <p:nvPr/>
            </p:nvSpPr>
            <p:spPr bwMode="auto">
              <a:xfrm>
                <a:off x="1907859" y="4683420"/>
                <a:ext cx="33454" cy="68429"/>
              </a:xfrm>
              <a:custGeom>
                <a:avLst/>
                <a:gdLst>
                  <a:gd name="T0" fmla="*/ 5 w 9"/>
                  <a:gd name="T1" fmla="*/ 17 h 19"/>
                  <a:gd name="T2" fmla="*/ 3 w 9"/>
                  <a:gd name="T3" fmla="*/ 8 h 19"/>
                  <a:gd name="T4" fmla="*/ 3 w 9"/>
                  <a:gd name="T5" fmla="*/ 8 h 19"/>
                  <a:gd name="T6" fmla="*/ 1 w 9"/>
                  <a:gd name="T7" fmla="*/ 3 h 19"/>
                  <a:gd name="T8" fmla="*/ 1 w 9"/>
                  <a:gd name="T9" fmla="*/ 3 h 19"/>
                  <a:gd name="T10" fmla="*/ 1 w 9"/>
                  <a:gd name="T11" fmla="*/ 0 h 19"/>
                  <a:gd name="T12" fmla="*/ 1 w 9"/>
                  <a:gd name="T13" fmla="*/ 0 h 19"/>
                  <a:gd name="T14" fmla="*/ 4 w 9"/>
                  <a:gd name="T15" fmla="*/ 1 h 19"/>
                  <a:gd name="T16" fmla="*/ 4 w 9"/>
                  <a:gd name="T17" fmla="*/ 1 h 19"/>
                  <a:gd name="T18" fmla="*/ 6 w 9"/>
                  <a:gd name="T19" fmla="*/ 7 h 19"/>
                  <a:gd name="T20" fmla="*/ 6 w 9"/>
                  <a:gd name="T21" fmla="*/ 7 h 19"/>
                  <a:gd name="T22" fmla="*/ 9 w 9"/>
                  <a:gd name="T23" fmla="*/ 16 h 19"/>
                  <a:gd name="T24" fmla="*/ 9 w 9"/>
                  <a:gd name="T25" fmla="*/ 16 h 19"/>
                  <a:gd name="T26" fmla="*/ 9 w 9"/>
                  <a:gd name="T27" fmla="*/ 16 h 19"/>
                  <a:gd name="T28" fmla="*/ 8 w 9"/>
                  <a:gd name="T29" fmla="*/ 19 h 19"/>
                  <a:gd name="T30" fmla="*/ 8 w 9"/>
                  <a:gd name="T31" fmla="*/ 19 h 19"/>
                  <a:gd name="T32" fmla="*/ 7 w 9"/>
                  <a:gd name="T33" fmla="*/ 19 h 19"/>
                  <a:gd name="T34" fmla="*/ 7 w 9"/>
                  <a:gd name="T35" fmla="*/ 19 h 19"/>
                  <a:gd name="T36" fmla="*/ 5 w 9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9">
                    <a:moveTo>
                      <a:pt x="5" y="17"/>
                    </a:moveTo>
                    <a:cubicBezTo>
                      <a:pt x="4" y="14"/>
                      <a:pt x="4" y="11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8" y="13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05"/>
              <p:cNvSpPr/>
              <p:nvPr/>
            </p:nvSpPr>
            <p:spPr bwMode="auto">
              <a:xfrm>
                <a:off x="1941313" y="4669734"/>
                <a:ext cx="31934" cy="76033"/>
              </a:xfrm>
              <a:custGeom>
                <a:avLst/>
                <a:gdLst>
                  <a:gd name="T0" fmla="*/ 5 w 9"/>
                  <a:gd name="T1" fmla="*/ 19 h 21"/>
                  <a:gd name="T2" fmla="*/ 0 w 9"/>
                  <a:gd name="T3" fmla="*/ 3 h 21"/>
                  <a:gd name="T4" fmla="*/ 0 w 9"/>
                  <a:gd name="T5" fmla="*/ 3 h 21"/>
                  <a:gd name="T6" fmla="*/ 1 w 9"/>
                  <a:gd name="T7" fmla="*/ 1 h 21"/>
                  <a:gd name="T8" fmla="*/ 1 w 9"/>
                  <a:gd name="T9" fmla="*/ 1 h 21"/>
                  <a:gd name="T10" fmla="*/ 4 w 9"/>
                  <a:gd name="T11" fmla="*/ 2 h 21"/>
                  <a:gd name="T12" fmla="*/ 4 w 9"/>
                  <a:gd name="T13" fmla="*/ 2 h 21"/>
                  <a:gd name="T14" fmla="*/ 9 w 9"/>
                  <a:gd name="T15" fmla="*/ 18 h 21"/>
                  <a:gd name="T16" fmla="*/ 9 w 9"/>
                  <a:gd name="T17" fmla="*/ 18 h 21"/>
                  <a:gd name="T18" fmla="*/ 9 w 9"/>
                  <a:gd name="T19" fmla="*/ 18 h 21"/>
                  <a:gd name="T20" fmla="*/ 7 w 9"/>
                  <a:gd name="T21" fmla="*/ 21 h 21"/>
                  <a:gd name="T22" fmla="*/ 7 w 9"/>
                  <a:gd name="T23" fmla="*/ 21 h 21"/>
                  <a:gd name="T24" fmla="*/ 7 w 9"/>
                  <a:gd name="T25" fmla="*/ 21 h 21"/>
                  <a:gd name="T26" fmla="*/ 7 w 9"/>
                  <a:gd name="T27" fmla="*/ 21 h 21"/>
                  <a:gd name="T28" fmla="*/ 5 w 9"/>
                  <a:gd name="T2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1">
                    <a:moveTo>
                      <a:pt x="5" y="19"/>
                    </a:moveTo>
                    <a:cubicBezTo>
                      <a:pt x="3" y="14"/>
                      <a:pt x="1" y="9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7"/>
                      <a:pt x="7" y="13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106"/>
              <p:cNvSpPr/>
              <p:nvPr/>
            </p:nvSpPr>
            <p:spPr bwMode="auto">
              <a:xfrm>
                <a:off x="1469910" y="4569371"/>
                <a:ext cx="427304" cy="395370"/>
              </a:xfrm>
              <a:custGeom>
                <a:avLst/>
                <a:gdLst>
                  <a:gd name="T0" fmla="*/ 8 w 119"/>
                  <a:gd name="T1" fmla="*/ 75 h 110"/>
                  <a:gd name="T2" fmla="*/ 57 w 119"/>
                  <a:gd name="T3" fmla="*/ 107 h 110"/>
                  <a:gd name="T4" fmla="*/ 115 w 119"/>
                  <a:gd name="T5" fmla="*/ 50 h 110"/>
                  <a:gd name="T6" fmla="*/ 41 w 119"/>
                  <a:gd name="T7" fmla="*/ 17 h 110"/>
                  <a:gd name="T8" fmla="*/ 8 w 119"/>
                  <a:gd name="T9" fmla="*/ 7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0">
                    <a:moveTo>
                      <a:pt x="8" y="75"/>
                    </a:moveTo>
                    <a:cubicBezTo>
                      <a:pt x="8" y="75"/>
                      <a:pt x="19" y="110"/>
                      <a:pt x="57" y="107"/>
                    </a:cubicBezTo>
                    <a:cubicBezTo>
                      <a:pt x="94" y="103"/>
                      <a:pt x="119" y="79"/>
                      <a:pt x="115" y="50"/>
                    </a:cubicBezTo>
                    <a:cubicBezTo>
                      <a:pt x="111" y="20"/>
                      <a:pt x="82" y="0"/>
                      <a:pt x="41" y="17"/>
                    </a:cubicBezTo>
                    <a:cubicBezTo>
                      <a:pt x="0" y="35"/>
                      <a:pt x="4" y="66"/>
                      <a:pt x="8" y="75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107"/>
              <p:cNvSpPr>
                <a:spLocks noEditPoints="1"/>
              </p:cNvSpPr>
              <p:nvPr/>
            </p:nvSpPr>
            <p:spPr bwMode="auto">
              <a:xfrm>
                <a:off x="1483596" y="4601304"/>
                <a:ext cx="406015" cy="358875"/>
              </a:xfrm>
              <a:custGeom>
                <a:avLst/>
                <a:gdLst>
                  <a:gd name="T0" fmla="*/ 2 w 113"/>
                  <a:gd name="T1" fmla="*/ 67 h 100"/>
                  <a:gd name="T2" fmla="*/ 0 w 113"/>
                  <a:gd name="T3" fmla="*/ 53 h 100"/>
                  <a:gd name="T4" fmla="*/ 0 w 113"/>
                  <a:gd name="T5" fmla="*/ 53 h 100"/>
                  <a:gd name="T6" fmla="*/ 36 w 113"/>
                  <a:gd name="T7" fmla="*/ 6 h 100"/>
                  <a:gd name="T8" fmla="*/ 36 w 113"/>
                  <a:gd name="T9" fmla="*/ 6 h 100"/>
                  <a:gd name="T10" fmla="*/ 66 w 113"/>
                  <a:gd name="T11" fmla="*/ 0 h 100"/>
                  <a:gd name="T12" fmla="*/ 66 w 113"/>
                  <a:gd name="T13" fmla="*/ 0 h 100"/>
                  <a:gd name="T14" fmla="*/ 113 w 113"/>
                  <a:gd name="T15" fmla="*/ 40 h 100"/>
                  <a:gd name="T16" fmla="*/ 113 w 113"/>
                  <a:gd name="T17" fmla="*/ 40 h 100"/>
                  <a:gd name="T18" fmla="*/ 113 w 113"/>
                  <a:gd name="T19" fmla="*/ 47 h 100"/>
                  <a:gd name="T20" fmla="*/ 113 w 113"/>
                  <a:gd name="T21" fmla="*/ 47 h 100"/>
                  <a:gd name="T22" fmla="*/ 53 w 113"/>
                  <a:gd name="T23" fmla="*/ 100 h 100"/>
                  <a:gd name="T24" fmla="*/ 53 w 113"/>
                  <a:gd name="T25" fmla="*/ 100 h 100"/>
                  <a:gd name="T26" fmla="*/ 48 w 113"/>
                  <a:gd name="T27" fmla="*/ 100 h 100"/>
                  <a:gd name="T28" fmla="*/ 48 w 113"/>
                  <a:gd name="T29" fmla="*/ 100 h 100"/>
                  <a:gd name="T30" fmla="*/ 2 w 113"/>
                  <a:gd name="T31" fmla="*/ 67 h 100"/>
                  <a:gd name="T32" fmla="*/ 8 w 113"/>
                  <a:gd name="T33" fmla="*/ 70 h 100"/>
                  <a:gd name="T34" fmla="*/ 15 w 113"/>
                  <a:gd name="T35" fmla="*/ 81 h 100"/>
                  <a:gd name="T36" fmla="*/ 15 w 113"/>
                  <a:gd name="T37" fmla="*/ 81 h 100"/>
                  <a:gd name="T38" fmla="*/ 48 w 113"/>
                  <a:gd name="T39" fmla="*/ 96 h 100"/>
                  <a:gd name="T40" fmla="*/ 48 w 113"/>
                  <a:gd name="T41" fmla="*/ 96 h 100"/>
                  <a:gd name="T42" fmla="*/ 52 w 113"/>
                  <a:gd name="T43" fmla="*/ 96 h 100"/>
                  <a:gd name="T44" fmla="*/ 52 w 113"/>
                  <a:gd name="T45" fmla="*/ 96 h 100"/>
                  <a:gd name="T46" fmla="*/ 109 w 113"/>
                  <a:gd name="T47" fmla="*/ 47 h 100"/>
                  <a:gd name="T48" fmla="*/ 109 w 113"/>
                  <a:gd name="T49" fmla="*/ 47 h 100"/>
                  <a:gd name="T50" fmla="*/ 109 w 113"/>
                  <a:gd name="T51" fmla="*/ 41 h 100"/>
                  <a:gd name="T52" fmla="*/ 109 w 113"/>
                  <a:gd name="T53" fmla="*/ 41 h 100"/>
                  <a:gd name="T54" fmla="*/ 66 w 113"/>
                  <a:gd name="T55" fmla="*/ 4 h 100"/>
                  <a:gd name="T56" fmla="*/ 66 w 113"/>
                  <a:gd name="T57" fmla="*/ 4 h 100"/>
                  <a:gd name="T58" fmla="*/ 38 w 113"/>
                  <a:gd name="T59" fmla="*/ 10 h 100"/>
                  <a:gd name="T60" fmla="*/ 38 w 113"/>
                  <a:gd name="T61" fmla="*/ 10 h 100"/>
                  <a:gd name="T62" fmla="*/ 4 w 113"/>
                  <a:gd name="T63" fmla="*/ 53 h 100"/>
                  <a:gd name="T64" fmla="*/ 4 w 113"/>
                  <a:gd name="T65" fmla="*/ 53 h 100"/>
                  <a:gd name="T66" fmla="*/ 6 w 113"/>
                  <a:gd name="T67" fmla="*/ 66 h 100"/>
                  <a:gd name="T68" fmla="*/ 6 w 113"/>
                  <a:gd name="T69" fmla="*/ 66 h 100"/>
                  <a:gd name="T70" fmla="*/ 4 w 113"/>
                  <a:gd name="T71" fmla="*/ 66 h 100"/>
                  <a:gd name="T72" fmla="*/ 6 w 113"/>
                  <a:gd name="T73" fmla="*/ 66 h 100"/>
                  <a:gd name="T74" fmla="*/ 8 w 113"/>
                  <a:gd name="T75" fmla="*/ 7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" h="100">
                    <a:moveTo>
                      <a:pt x="2" y="67"/>
                    </a:moveTo>
                    <a:cubicBezTo>
                      <a:pt x="1" y="64"/>
                      <a:pt x="0" y="59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38"/>
                      <a:pt x="7" y="19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47" y="2"/>
                      <a:pt x="57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92" y="0"/>
                      <a:pt x="110" y="18"/>
                      <a:pt x="113" y="40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3" y="43"/>
                      <a:pt x="113" y="45"/>
                      <a:pt x="113" y="47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3" y="75"/>
                      <a:pt x="89" y="96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1" y="100"/>
                      <a:pt x="49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100"/>
                      <a:pt x="3" y="69"/>
                      <a:pt x="2" y="67"/>
                    </a:cubicBezTo>
                    <a:close/>
                    <a:moveTo>
                      <a:pt x="8" y="70"/>
                    </a:moveTo>
                    <a:cubicBezTo>
                      <a:pt x="9" y="73"/>
                      <a:pt x="12" y="77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21" y="88"/>
                      <a:pt x="31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9" y="96"/>
                      <a:pt x="51" y="96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87" y="92"/>
                      <a:pt x="109" y="72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5"/>
                      <a:pt x="109" y="43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06" y="20"/>
                      <a:pt x="90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57" y="4"/>
                      <a:pt x="48" y="6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10" y="22"/>
                      <a:pt x="4" y="40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8"/>
                      <a:pt x="5" y="63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6"/>
                      <a:pt x="7" y="68"/>
                      <a:pt x="8" y="70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108"/>
              <p:cNvSpPr/>
              <p:nvPr/>
            </p:nvSpPr>
            <p:spPr bwMode="auto">
              <a:xfrm>
                <a:off x="1865280" y="4654527"/>
                <a:ext cx="136859" cy="104925"/>
              </a:xfrm>
              <a:custGeom>
                <a:avLst/>
                <a:gdLst>
                  <a:gd name="T0" fmla="*/ 3 w 38"/>
                  <a:gd name="T1" fmla="*/ 27 h 29"/>
                  <a:gd name="T2" fmla="*/ 5 w 38"/>
                  <a:gd name="T3" fmla="*/ 25 h 29"/>
                  <a:gd name="T4" fmla="*/ 5 w 38"/>
                  <a:gd name="T5" fmla="*/ 25 h 29"/>
                  <a:gd name="T6" fmla="*/ 33 w 38"/>
                  <a:gd name="T7" fmla="*/ 21 h 29"/>
                  <a:gd name="T8" fmla="*/ 29 w 38"/>
                  <a:gd name="T9" fmla="*/ 5 h 29"/>
                  <a:gd name="T10" fmla="*/ 3 w 38"/>
                  <a:gd name="T11" fmla="*/ 17 h 29"/>
                  <a:gd name="T12" fmla="*/ 1 w 38"/>
                  <a:gd name="T13" fmla="*/ 16 h 29"/>
                  <a:gd name="T14" fmla="*/ 1 w 38"/>
                  <a:gd name="T15" fmla="*/ 16 h 29"/>
                  <a:gd name="T16" fmla="*/ 1 w 38"/>
                  <a:gd name="T17" fmla="*/ 13 h 29"/>
                  <a:gd name="T18" fmla="*/ 1 w 38"/>
                  <a:gd name="T19" fmla="*/ 13 h 29"/>
                  <a:gd name="T20" fmla="*/ 29 w 38"/>
                  <a:gd name="T21" fmla="*/ 0 h 29"/>
                  <a:gd name="T22" fmla="*/ 31 w 38"/>
                  <a:gd name="T23" fmla="*/ 0 h 29"/>
                  <a:gd name="T24" fmla="*/ 31 w 38"/>
                  <a:gd name="T25" fmla="*/ 0 h 29"/>
                  <a:gd name="T26" fmla="*/ 32 w 38"/>
                  <a:gd name="T27" fmla="*/ 1 h 29"/>
                  <a:gd name="T28" fmla="*/ 32 w 38"/>
                  <a:gd name="T29" fmla="*/ 1 h 29"/>
                  <a:gd name="T30" fmla="*/ 38 w 38"/>
                  <a:gd name="T31" fmla="*/ 22 h 29"/>
                  <a:gd name="T32" fmla="*/ 37 w 38"/>
                  <a:gd name="T33" fmla="*/ 23 h 29"/>
                  <a:gd name="T34" fmla="*/ 37 w 38"/>
                  <a:gd name="T35" fmla="*/ 23 h 29"/>
                  <a:gd name="T36" fmla="*/ 36 w 38"/>
                  <a:gd name="T37" fmla="*/ 24 h 29"/>
                  <a:gd name="T38" fmla="*/ 36 w 38"/>
                  <a:gd name="T39" fmla="*/ 24 h 29"/>
                  <a:gd name="T40" fmla="*/ 5 w 38"/>
                  <a:gd name="T41" fmla="*/ 29 h 29"/>
                  <a:gd name="T42" fmla="*/ 6 w 38"/>
                  <a:gd name="T43" fmla="*/ 29 h 29"/>
                  <a:gd name="T44" fmla="*/ 5 w 38"/>
                  <a:gd name="T45" fmla="*/ 29 h 29"/>
                  <a:gd name="T46" fmla="*/ 5 w 38"/>
                  <a:gd name="T47" fmla="*/ 29 h 29"/>
                  <a:gd name="T48" fmla="*/ 3 w 38"/>
                  <a:gd name="T4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9">
                    <a:moveTo>
                      <a:pt x="3" y="27"/>
                    </a:move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4"/>
                      <a:pt x="37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3" y="28"/>
                      <a:pt x="3" y="2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109"/>
              <p:cNvSpPr/>
              <p:nvPr/>
            </p:nvSpPr>
            <p:spPr bwMode="auto">
              <a:xfrm>
                <a:off x="1634141" y="4914559"/>
                <a:ext cx="25851" cy="13686"/>
              </a:xfrm>
              <a:custGeom>
                <a:avLst/>
                <a:gdLst>
                  <a:gd name="T0" fmla="*/ 7 w 7"/>
                  <a:gd name="T1" fmla="*/ 1 h 4"/>
                  <a:gd name="T2" fmla="*/ 6 w 7"/>
                  <a:gd name="T3" fmla="*/ 2 h 4"/>
                  <a:gd name="T4" fmla="*/ 6 w 7"/>
                  <a:gd name="T5" fmla="*/ 2 h 4"/>
                  <a:gd name="T6" fmla="*/ 5 w 7"/>
                  <a:gd name="T7" fmla="*/ 2 h 4"/>
                  <a:gd name="T8" fmla="*/ 5 w 7"/>
                  <a:gd name="T9" fmla="*/ 2 h 4"/>
                  <a:gd name="T10" fmla="*/ 2 w 7"/>
                  <a:gd name="T11" fmla="*/ 4 h 4"/>
                  <a:gd name="T12" fmla="*/ 2 w 7"/>
                  <a:gd name="T13" fmla="*/ 4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1 w 7"/>
                  <a:gd name="T21" fmla="*/ 2 h 4"/>
                  <a:gd name="T22" fmla="*/ 5 w 7"/>
                  <a:gd name="T23" fmla="*/ 0 h 4"/>
                  <a:gd name="T24" fmla="*/ 5 w 7"/>
                  <a:gd name="T25" fmla="*/ 0 h 4"/>
                  <a:gd name="T26" fmla="*/ 5 w 7"/>
                  <a:gd name="T27" fmla="*/ 0 h 4"/>
                  <a:gd name="T28" fmla="*/ 5 w 7"/>
                  <a:gd name="T29" fmla="*/ 0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110"/>
              <p:cNvSpPr/>
              <p:nvPr/>
            </p:nvSpPr>
            <p:spPr bwMode="auto">
              <a:xfrm>
                <a:off x="1570273" y="4885667"/>
                <a:ext cx="24330" cy="13686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2 w 7"/>
                  <a:gd name="T9" fmla="*/ 4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6 w 7"/>
                  <a:gd name="T23" fmla="*/ 0 h 4"/>
                  <a:gd name="T24" fmla="*/ 6 w 7"/>
                  <a:gd name="T25" fmla="*/ 0 h 4"/>
                  <a:gd name="T26" fmla="*/ 7 w 7"/>
                  <a:gd name="T27" fmla="*/ 1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111"/>
              <p:cNvSpPr/>
              <p:nvPr/>
            </p:nvSpPr>
            <p:spPr bwMode="auto">
              <a:xfrm>
                <a:off x="1656951" y="4856774"/>
                <a:ext cx="24330" cy="18248"/>
              </a:xfrm>
              <a:custGeom>
                <a:avLst/>
                <a:gdLst>
                  <a:gd name="T0" fmla="*/ 6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2 w 7"/>
                  <a:gd name="T9" fmla="*/ 4 h 5"/>
                  <a:gd name="T10" fmla="*/ 1 w 7"/>
                  <a:gd name="T11" fmla="*/ 4 h 5"/>
                  <a:gd name="T12" fmla="*/ 1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2 h 5"/>
                  <a:gd name="T20" fmla="*/ 2 w 7"/>
                  <a:gd name="T21" fmla="*/ 2 h 5"/>
                  <a:gd name="T22" fmla="*/ 6 w 7"/>
                  <a:gd name="T23" fmla="*/ 1 h 5"/>
                  <a:gd name="T24" fmla="*/ 6 w 7"/>
                  <a:gd name="T25" fmla="*/ 1 h 5"/>
                  <a:gd name="T26" fmla="*/ 7 w 7"/>
                  <a:gd name="T27" fmla="*/ 1 h 5"/>
                  <a:gd name="T28" fmla="*/ 7 w 7"/>
                  <a:gd name="T29" fmla="*/ 1 h 5"/>
                  <a:gd name="T30" fmla="*/ 7 w 7"/>
                  <a:gd name="T31" fmla="*/ 1 h 5"/>
                  <a:gd name="T32" fmla="*/ 7 w 7"/>
                  <a:gd name="T33" fmla="*/ 1 h 5"/>
                  <a:gd name="T34" fmla="*/ 6 w 7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112"/>
              <p:cNvSpPr/>
              <p:nvPr/>
            </p:nvSpPr>
            <p:spPr bwMode="auto">
              <a:xfrm>
                <a:off x="1591562" y="4798990"/>
                <a:ext cx="28892" cy="13686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2 h 4"/>
                  <a:gd name="T4" fmla="*/ 7 w 8"/>
                  <a:gd name="T5" fmla="*/ 2 h 4"/>
                  <a:gd name="T6" fmla="*/ 6 w 8"/>
                  <a:gd name="T7" fmla="*/ 2 h 4"/>
                  <a:gd name="T8" fmla="*/ 6 w 8"/>
                  <a:gd name="T9" fmla="*/ 2 h 4"/>
                  <a:gd name="T10" fmla="*/ 2 w 8"/>
                  <a:gd name="T11" fmla="*/ 4 h 4"/>
                  <a:gd name="T12" fmla="*/ 2 w 8"/>
                  <a:gd name="T13" fmla="*/ 4 h 4"/>
                  <a:gd name="T14" fmla="*/ 2 w 8"/>
                  <a:gd name="T15" fmla="*/ 4 h 4"/>
                  <a:gd name="T16" fmla="*/ 2 w 8"/>
                  <a:gd name="T17" fmla="*/ 4 h 4"/>
                  <a:gd name="T18" fmla="*/ 1 w 8"/>
                  <a:gd name="T19" fmla="*/ 3 h 4"/>
                  <a:gd name="T20" fmla="*/ 1 w 8"/>
                  <a:gd name="T21" fmla="*/ 3 h 4"/>
                  <a:gd name="T22" fmla="*/ 1 w 8"/>
                  <a:gd name="T23" fmla="*/ 2 h 4"/>
                  <a:gd name="T24" fmla="*/ 1 w 8"/>
                  <a:gd name="T25" fmla="*/ 2 h 4"/>
                  <a:gd name="T26" fmla="*/ 2 w 8"/>
                  <a:gd name="T27" fmla="*/ 2 h 4"/>
                  <a:gd name="T28" fmla="*/ 2 w 8"/>
                  <a:gd name="T29" fmla="*/ 2 h 4"/>
                  <a:gd name="T30" fmla="*/ 6 w 8"/>
                  <a:gd name="T31" fmla="*/ 0 h 4"/>
                  <a:gd name="T32" fmla="*/ 6 w 8"/>
                  <a:gd name="T33" fmla="*/ 0 h 4"/>
                  <a:gd name="T34" fmla="*/ 6 w 8"/>
                  <a:gd name="T35" fmla="*/ 0 h 4"/>
                  <a:gd name="T36" fmla="*/ 6 w 8"/>
                  <a:gd name="T37" fmla="*/ 0 h 4"/>
                  <a:gd name="T38" fmla="*/ 8 w 8"/>
                  <a:gd name="T39" fmla="*/ 1 h 4"/>
                  <a:gd name="T40" fmla="*/ 8 w 8"/>
                  <a:gd name="T41" fmla="*/ 1 h 4"/>
                  <a:gd name="T42" fmla="*/ 8 w 8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113"/>
              <p:cNvSpPr/>
              <p:nvPr/>
            </p:nvSpPr>
            <p:spPr bwMode="auto">
              <a:xfrm>
                <a:off x="1504885" y="4798990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1 w 6"/>
                  <a:gd name="T17" fmla="*/ 3 h 4"/>
                  <a:gd name="T18" fmla="*/ 1 w 6"/>
                  <a:gd name="T19" fmla="*/ 3 h 4"/>
                  <a:gd name="T20" fmla="*/ 1 w 6"/>
                  <a:gd name="T21" fmla="*/ 2 h 4"/>
                  <a:gd name="T22" fmla="*/ 1 w 6"/>
                  <a:gd name="T23" fmla="*/ 2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114"/>
              <p:cNvSpPr/>
              <p:nvPr/>
            </p:nvSpPr>
            <p:spPr bwMode="auto">
              <a:xfrm>
                <a:off x="1562670" y="4727519"/>
                <a:ext cx="31934" cy="18248"/>
              </a:xfrm>
              <a:custGeom>
                <a:avLst/>
                <a:gdLst>
                  <a:gd name="T0" fmla="*/ 8 w 9"/>
                  <a:gd name="T1" fmla="*/ 2 h 5"/>
                  <a:gd name="T2" fmla="*/ 2 w 9"/>
                  <a:gd name="T3" fmla="*/ 4 h 5"/>
                  <a:gd name="T4" fmla="*/ 2 w 9"/>
                  <a:gd name="T5" fmla="*/ 4 h 5"/>
                  <a:gd name="T6" fmla="*/ 2 w 9"/>
                  <a:gd name="T7" fmla="*/ 4 h 5"/>
                  <a:gd name="T8" fmla="*/ 0 w 9"/>
                  <a:gd name="T9" fmla="*/ 4 h 5"/>
                  <a:gd name="T10" fmla="*/ 0 w 9"/>
                  <a:gd name="T11" fmla="*/ 4 h 5"/>
                  <a:gd name="T12" fmla="*/ 1 w 9"/>
                  <a:gd name="T13" fmla="*/ 2 h 5"/>
                  <a:gd name="T14" fmla="*/ 1 w 9"/>
                  <a:gd name="T15" fmla="*/ 2 h 5"/>
                  <a:gd name="T16" fmla="*/ 7 w 9"/>
                  <a:gd name="T17" fmla="*/ 0 h 5"/>
                  <a:gd name="T18" fmla="*/ 7 w 9"/>
                  <a:gd name="T19" fmla="*/ 0 h 5"/>
                  <a:gd name="T20" fmla="*/ 9 w 9"/>
                  <a:gd name="T21" fmla="*/ 1 h 5"/>
                  <a:gd name="T22" fmla="*/ 9 w 9"/>
                  <a:gd name="T23" fmla="*/ 1 h 5"/>
                  <a:gd name="T24" fmla="*/ 9 w 9"/>
                  <a:gd name="T25" fmla="*/ 1 h 5"/>
                  <a:gd name="T26" fmla="*/ 9 w 9"/>
                  <a:gd name="T27" fmla="*/ 1 h 5"/>
                  <a:gd name="T28" fmla="*/ 8 w 9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5">
                    <a:moveTo>
                      <a:pt x="8" y="2"/>
                    </a:moveTo>
                    <a:cubicBezTo>
                      <a:pt x="6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115"/>
              <p:cNvSpPr/>
              <p:nvPr/>
            </p:nvSpPr>
            <p:spPr bwMode="auto">
              <a:xfrm>
                <a:off x="1523133" y="4727519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1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0 h 4"/>
                  <a:gd name="T16" fmla="*/ 3 w 5"/>
                  <a:gd name="T17" fmla="*/ 0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1 h 4"/>
                  <a:gd name="T24" fmla="*/ 5 w 5"/>
                  <a:gd name="T25" fmla="*/ 1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116"/>
              <p:cNvSpPr/>
              <p:nvPr/>
            </p:nvSpPr>
            <p:spPr bwMode="auto">
              <a:xfrm>
                <a:off x="1541381" y="4835485"/>
                <a:ext cx="18248" cy="10645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0 w 5"/>
                  <a:gd name="T19" fmla="*/ 1 h 3"/>
                  <a:gd name="T20" fmla="*/ 0 w 5"/>
                  <a:gd name="T21" fmla="*/ 1 h 3"/>
                  <a:gd name="T22" fmla="*/ 2 w 5"/>
                  <a:gd name="T23" fmla="*/ 0 h 3"/>
                  <a:gd name="T24" fmla="*/ 2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4 w 5"/>
                  <a:gd name="T31" fmla="*/ 0 h 3"/>
                  <a:gd name="T32" fmla="*/ 4 w 5"/>
                  <a:gd name="T33" fmla="*/ 0 h 3"/>
                  <a:gd name="T34" fmla="*/ 4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117"/>
              <p:cNvSpPr/>
              <p:nvPr/>
            </p:nvSpPr>
            <p:spPr bwMode="auto">
              <a:xfrm>
                <a:off x="1688884" y="4780742"/>
                <a:ext cx="21289" cy="15207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2 h 4"/>
                  <a:gd name="T4" fmla="*/ 6 w 6"/>
                  <a:gd name="T5" fmla="*/ 2 h 4"/>
                  <a:gd name="T6" fmla="*/ 6 w 6"/>
                  <a:gd name="T7" fmla="*/ 2 h 4"/>
                  <a:gd name="T8" fmla="*/ 6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2 w 6"/>
                  <a:gd name="T19" fmla="*/ 4 h 4"/>
                  <a:gd name="T20" fmla="*/ 1 w 6"/>
                  <a:gd name="T21" fmla="*/ 3 h 4"/>
                  <a:gd name="T22" fmla="*/ 1 w 6"/>
                  <a:gd name="T23" fmla="*/ 3 h 4"/>
                  <a:gd name="T24" fmla="*/ 2 w 6"/>
                  <a:gd name="T25" fmla="*/ 1 h 4"/>
                  <a:gd name="T26" fmla="*/ 2 w 6"/>
                  <a:gd name="T27" fmla="*/ 1 h 4"/>
                  <a:gd name="T28" fmla="*/ 2 w 6"/>
                  <a:gd name="T29" fmla="*/ 1 h 4"/>
                  <a:gd name="T30" fmla="*/ 2 w 6"/>
                  <a:gd name="T31" fmla="*/ 1 h 4"/>
                  <a:gd name="T32" fmla="*/ 5 w 6"/>
                  <a:gd name="T33" fmla="*/ 0 h 4"/>
                  <a:gd name="T34" fmla="*/ 5 w 6"/>
                  <a:gd name="T35" fmla="*/ 0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6 w 6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118"/>
              <p:cNvSpPr/>
              <p:nvPr/>
            </p:nvSpPr>
            <p:spPr bwMode="auto">
              <a:xfrm>
                <a:off x="1656951" y="4701668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2 w 6"/>
                  <a:gd name="T3" fmla="*/ 3 h 4"/>
                  <a:gd name="T4" fmla="*/ 2 w 6"/>
                  <a:gd name="T5" fmla="*/ 3 h 4"/>
                  <a:gd name="T6" fmla="*/ 1 w 6"/>
                  <a:gd name="T7" fmla="*/ 3 h 4"/>
                  <a:gd name="T8" fmla="*/ 1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1 w 6"/>
                  <a:gd name="T15" fmla="*/ 1 h 4"/>
                  <a:gd name="T16" fmla="*/ 1 w 6"/>
                  <a:gd name="T17" fmla="*/ 1 h 4"/>
                  <a:gd name="T18" fmla="*/ 1 w 6"/>
                  <a:gd name="T19" fmla="*/ 1 h 4"/>
                  <a:gd name="T20" fmla="*/ 1 w 6"/>
                  <a:gd name="T21" fmla="*/ 1 h 4"/>
                  <a:gd name="T22" fmla="*/ 4 w 6"/>
                  <a:gd name="T23" fmla="*/ 0 h 4"/>
                  <a:gd name="T24" fmla="*/ 4 w 6"/>
                  <a:gd name="T25" fmla="*/ 0 h 4"/>
                  <a:gd name="T26" fmla="*/ 5 w 6"/>
                  <a:gd name="T27" fmla="*/ 0 h 4"/>
                  <a:gd name="T28" fmla="*/ 5 w 6"/>
                  <a:gd name="T29" fmla="*/ 0 h 4"/>
                  <a:gd name="T30" fmla="*/ 6 w 6"/>
                  <a:gd name="T31" fmla="*/ 1 h 4"/>
                  <a:gd name="T32" fmla="*/ 6 w 6"/>
                  <a:gd name="T33" fmla="*/ 1 h 4"/>
                  <a:gd name="T34" fmla="*/ 5 w 6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119"/>
              <p:cNvSpPr/>
              <p:nvPr/>
            </p:nvSpPr>
            <p:spPr bwMode="auto">
              <a:xfrm>
                <a:off x="1606769" y="4672775"/>
                <a:ext cx="21289" cy="15207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1 h 4"/>
                  <a:gd name="T22" fmla="*/ 1 w 6"/>
                  <a:gd name="T23" fmla="*/ 1 h 4"/>
                  <a:gd name="T24" fmla="*/ 3 w 6"/>
                  <a:gd name="T25" fmla="*/ 1 h 4"/>
                  <a:gd name="T26" fmla="*/ 3 w 6"/>
                  <a:gd name="T27" fmla="*/ 1 h 4"/>
                  <a:gd name="T28" fmla="*/ 4 w 6"/>
                  <a:gd name="T29" fmla="*/ 1 h 4"/>
                  <a:gd name="T30" fmla="*/ 4 w 6"/>
                  <a:gd name="T31" fmla="*/ 1 h 4"/>
                  <a:gd name="T32" fmla="*/ 4 w 6"/>
                  <a:gd name="T33" fmla="*/ 1 h 4"/>
                  <a:gd name="T34" fmla="*/ 4 w 6"/>
                  <a:gd name="T35" fmla="*/ 1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5 w 6"/>
                  <a:gd name="T4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20"/>
              <p:cNvSpPr/>
              <p:nvPr/>
            </p:nvSpPr>
            <p:spPr bwMode="auto">
              <a:xfrm>
                <a:off x="1628058" y="4745767"/>
                <a:ext cx="18248" cy="10645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3 w 5"/>
                  <a:gd name="T23" fmla="*/ 0 h 3"/>
                  <a:gd name="T24" fmla="*/ 3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5 w 5"/>
                  <a:gd name="T31" fmla="*/ 1 h 3"/>
                  <a:gd name="T32" fmla="*/ 5 w 5"/>
                  <a:gd name="T33" fmla="*/ 1 h 3"/>
                  <a:gd name="T34" fmla="*/ 5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21"/>
              <p:cNvSpPr/>
              <p:nvPr/>
            </p:nvSpPr>
            <p:spPr bwMode="auto">
              <a:xfrm>
                <a:off x="1739066" y="4878064"/>
                <a:ext cx="21289" cy="13686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1 w 6"/>
                  <a:gd name="T13" fmla="*/ 3 h 4"/>
                  <a:gd name="T14" fmla="*/ 1 w 6"/>
                  <a:gd name="T15" fmla="*/ 3 h 4"/>
                  <a:gd name="T16" fmla="*/ 2 w 6"/>
                  <a:gd name="T17" fmla="*/ 2 h 4"/>
                  <a:gd name="T18" fmla="*/ 2 w 6"/>
                  <a:gd name="T19" fmla="*/ 2 h 4"/>
                  <a:gd name="T20" fmla="*/ 2 w 6"/>
                  <a:gd name="T21" fmla="*/ 1 h 4"/>
                  <a:gd name="T22" fmla="*/ 2 w 6"/>
                  <a:gd name="T23" fmla="*/ 1 h 4"/>
                  <a:gd name="T24" fmla="*/ 5 w 6"/>
                  <a:gd name="T25" fmla="*/ 0 h 4"/>
                  <a:gd name="T26" fmla="*/ 5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2"/>
              <p:cNvSpPr/>
              <p:nvPr/>
            </p:nvSpPr>
            <p:spPr bwMode="auto">
              <a:xfrm>
                <a:off x="1810537" y="4830923"/>
                <a:ext cx="22810" cy="18248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3 h 5"/>
                  <a:gd name="T4" fmla="*/ 5 w 6"/>
                  <a:gd name="T5" fmla="*/ 3 h 5"/>
                  <a:gd name="T6" fmla="*/ 1 w 6"/>
                  <a:gd name="T7" fmla="*/ 4 h 5"/>
                  <a:gd name="T8" fmla="*/ 1 w 6"/>
                  <a:gd name="T9" fmla="*/ 4 h 5"/>
                  <a:gd name="T10" fmla="*/ 1 w 6"/>
                  <a:gd name="T11" fmla="*/ 4 h 5"/>
                  <a:gd name="T12" fmla="*/ 0 w 6"/>
                  <a:gd name="T13" fmla="*/ 4 h 5"/>
                  <a:gd name="T14" fmla="*/ 0 w 6"/>
                  <a:gd name="T15" fmla="*/ 4 h 5"/>
                  <a:gd name="T16" fmla="*/ 1 w 6"/>
                  <a:gd name="T17" fmla="*/ 2 h 5"/>
                  <a:gd name="T18" fmla="*/ 1 w 6"/>
                  <a:gd name="T19" fmla="*/ 2 h 5"/>
                  <a:gd name="T20" fmla="*/ 4 w 6"/>
                  <a:gd name="T21" fmla="*/ 0 h 5"/>
                  <a:gd name="T22" fmla="*/ 4 w 6"/>
                  <a:gd name="T23" fmla="*/ 0 h 5"/>
                  <a:gd name="T24" fmla="*/ 4 w 6"/>
                  <a:gd name="T25" fmla="*/ 0 h 5"/>
                  <a:gd name="T26" fmla="*/ 4 w 6"/>
                  <a:gd name="T27" fmla="*/ 0 h 5"/>
                  <a:gd name="T28" fmla="*/ 6 w 6"/>
                  <a:gd name="T29" fmla="*/ 1 h 5"/>
                  <a:gd name="T30" fmla="*/ 6 w 6"/>
                  <a:gd name="T31" fmla="*/ 1 h 5"/>
                  <a:gd name="T32" fmla="*/ 6 w 6"/>
                  <a:gd name="T33" fmla="*/ 1 h 5"/>
                  <a:gd name="T34" fmla="*/ 6 w 6"/>
                  <a:gd name="T35" fmla="*/ 1 h 5"/>
                  <a:gd name="T36" fmla="*/ 5 w 6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23"/>
              <p:cNvSpPr/>
              <p:nvPr/>
            </p:nvSpPr>
            <p:spPr bwMode="auto">
              <a:xfrm>
                <a:off x="1746669" y="4809634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0 w 6"/>
                  <a:gd name="T13" fmla="*/ 3 h 4"/>
                  <a:gd name="T14" fmla="*/ 0 w 6"/>
                  <a:gd name="T15" fmla="*/ 3 h 4"/>
                  <a:gd name="T16" fmla="*/ 1 w 6"/>
                  <a:gd name="T17" fmla="*/ 1 h 4"/>
                  <a:gd name="T18" fmla="*/ 1 w 6"/>
                  <a:gd name="T19" fmla="*/ 1 h 4"/>
                  <a:gd name="T20" fmla="*/ 2 w 6"/>
                  <a:gd name="T21" fmla="*/ 1 h 4"/>
                  <a:gd name="T22" fmla="*/ 2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5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24"/>
              <p:cNvSpPr/>
              <p:nvPr/>
            </p:nvSpPr>
            <p:spPr bwMode="auto">
              <a:xfrm>
                <a:off x="1847033" y="4767056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1 h 4"/>
                  <a:gd name="T16" fmla="*/ 3 w 5"/>
                  <a:gd name="T17" fmla="*/ 1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2 h 4"/>
                  <a:gd name="T24" fmla="*/ 5 w 5"/>
                  <a:gd name="T25" fmla="*/ 2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25"/>
              <p:cNvSpPr/>
              <p:nvPr/>
            </p:nvSpPr>
            <p:spPr bwMode="auto">
              <a:xfrm>
                <a:off x="1754273" y="4719916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0 w 6"/>
                  <a:gd name="T21" fmla="*/ 1 h 4"/>
                  <a:gd name="T22" fmla="*/ 0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26"/>
              <p:cNvSpPr/>
              <p:nvPr/>
            </p:nvSpPr>
            <p:spPr bwMode="auto">
              <a:xfrm>
                <a:off x="1786206" y="4738163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2 w 6"/>
                  <a:gd name="T7" fmla="*/ 4 h 4"/>
                  <a:gd name="T8" fmla="*/ 1 w 6"/>
                  <a:gd name="T9" fmla="*/ 3 h 4"/>
                  <a:gd name="T10" fmla="*/ 1 w 6"/>
                  <a:gd name="T11" fmla="*/ 3 h 4"/>
                  <a:gd name="T12" fmla="*/ 1 w 6"/>
                  <a:gd name="T13" fmla="*/ 2 h 4"/>
                  <a:gd name="T14" fmla="*/ 1 w 6"/>
                  <a:gd name="T15" fmla="*/ 2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1 h 4"/>
                  <a:gd name="T22" fmla="*/ 6 w 6"/>
                  <a:gd name="T23" fmla="*/ 1 h 4"/>
                  <a:gd name="T24" fmla="*/ 6 w 6"/>
                  <a:gd name="T25" fmla="*/ 1 h 4"/>
                  <a:gd name="T26" fmla="*/ 6 w 6"/>
                  <a:gd name="T27" fmla="*/ 1 h 4"/>
                  <a:gd name="T28" fmla="*/ 5 w 6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27"/>
              <p:cNvSpPr/>
              <p:nvPr/>
            </p:nvSpPr>
            <p:spPr bwMode="auto">
              <a:xfrm>
                <a:off x="1810537" y="4680378"/>
                <a:ext cx="18248" cy="10645"/>
              </a:xfrm>
              <a:custGeom>
                <a:avLst/>
                <a:gdLst>
                  <a:gd name="T0" fmla="*/ 4 w 5"/>
                  <a:gd name="T1" fmla="*/ 2 h 3"/>
                  <a:gd name="T2" fmla="*/ 2 w 5"/>
                  <a:gd name="T3" fmla="*/ 3 h 3"/>
                  <a:gd name="T4" fmla="*/ 2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3 w 5"/>
                  <a:gd name="T15" fmla="*/ 0 h 3"/>
                  <a:gd name="T16" fmla="*/ 3 w 5"/>
                  <a:gd name="T17" fmla="*/ 0 h 3"/>
                  <a:gd name="T18" fmla="*/ 5 w 5"/>
                  <a:gd name="T19" fmla="*/ 1 h 3"/>
                  <a:gd name="T20" fmla="*/ 5 w 5"/>
                  <a:gd name="T21" fmla="*/ 1 h 3"/>
                  <a:gd name="T22" fmla="*/ 4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8"/>
              <p:cNvSpPr/>
              <p:nvPr/>
            </p:nvSpPr>
            <p:spPr bwMode="auto">
              <a:xfrm>
                <a:off x="1681281" y="4651486"/>
                <a:ext cx="25851" cy="18248"/>
              </a:xfrm>
              <a:custGeom>
                <a:avLst/>
                <a:gdLst>
                  <a:gd name="T0" fmla="*/ 7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1 w 7"/>
                  <a:gd name="T9" fmla="*/ 4 h 5"/>
                  <a:gd name="T10" fmla="*/ 1 w 7"/>
                  <a:gd name="T11" fmla="*/ 4 h 5"/>
                  <a:gd name="T12" fmla="*/ 1 w 7"/>
                  <a:gd name="T13" fmla="*/ 2 h 5"/>
                  <a:gd name="T14" fmla="*/ 1 w 7"/>
                  <a:gd name="T15" fmla="*/ 2 h 5"/>
                  <a:gd name="T16" fmla="*/ 6 w 7"/>
                  <a:gd name="T17" fmla="*/ 0 h 5"/>
                  <a:gd name="T18" fmla="*/ 6 w 7"/>
                  <a:gd name="T19" fmla="*/ 0 h 5"/>
                  <a:gd name="T20" fmla="*/ 7 w 7"/>
                  <a:gd name="T21" fmla="*/ 1 h 5"/>
                  <a:gd name="T22" fmla="*/ 7 w 7"/>
                  <a:gd name="T23" fmla="*/ 1 h 5"/>
                  <a:gd name="T24" fmla="*/ 7 w 7"/>
                  <a:gd name="T25" fmla="*/ 1 h 5"/>
                  <a:gd name="T26" fmla="*/ 7 w 7"/>
                  <a:gd name="T27" fmla="*/ 1 h 5"/>
                  <a:gd name="T28" fmla="*/ 7 w 7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29"/>
              <p:cNvSpPr/>
              <p:nvPr/>
            </p:nvSpPr>
            <p:spPr bwMode="auto">
              <a:xfrm>
                <a:off x="1710174" y="4669734"/>
                <a:ext cx="25851" cy="13686"/>
              </a:xfrm>
              <a:custGeom>
                <a:avLst/>
                <a:gdLst>
                  <a:gd name="T0" fmla="*/ 6 w 7"/>
                  <a:gd name="T1" fmla="*/ 3 h 4"/>
                  <a:gd name="T2" fmla="*/ 4 w 7"/>
                  <a:gd name="T3" fmla="*/ 3 h 4"/>
                  <a:gd name="T4" fmla="*/ 4 w 7"/>
                  <a:gd name="T5" fmla="*/ 3 h 4"/>
                  <a:gd name="T6" fmla="*/ 1 w 7"/>
                  <a:gd name="T7" fmla="*/ 4 h 4"/>
                  <a:gd name="T8" fmla="*/ 1 w 7"/>
                  <a:gd name="T9" fmla="*/ 4 h 4"/>
                  <a:gd name="T10" fmla="*/ 1 w 7"/>
                  <a:gd name="T11" fmla="*/ 4 h 4"/>
                  <a:gd name="T12" fmla="*/ 0 w 7"/>
                  <a:gd name="T13" fmla="*/ 3 h 4"/>
                  <a:gd name="T14" fmla="*/ 0 w 7"/>
                  <a:gd name="T15" fmla="*/ 3 h 4"/>
                  <a:gd name="T16" fmla="*/ 1 w 7"/>
                  <a:gd name="T17" fmla="*/ 2 h 4"/>
                  <a:gd name="T18" fmla="*/ 1 w 7"/>
                  <a:gd name="T19" fmla="*/ 2 h 4"/>
                  <a:gd name="T20" fmla="*/ 3 w 7"/>
                  <a:gd name="T21" fmla="*/ 1 h 4"/>
                  <a:gd name="T22" fmla="*/ 3 w 7"/>
                  <a:gd name="T23" fmla="*/ 1 h 4"/>
                  <a:gd name="T24" fmla="*/ 5 w 7"/>
                  <a:gd name="T25" fmla="*/ 0 h 4"/>
                  <a:gd name="T26" fmla="*/ 5 w 7"/>
                  <a:gd name="T27" fmla="*/ 0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  <a:gd name="T36" fmla="*/ 6 w 7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30"/>
              <p:cNvSpPr/>
              <p:nvPr/>
            </p:nvSpPr>
            <p:spPr bwMode="auto">
              <a:xfrm>
                <a:off x="1757314" y="4637800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0 w 6"/>
                  <a:gd name="T7" fmla="*/ 3 h 4"/>
                  <a:gd name="T8" fmla="*/ 0 w 6"/>
                  <a:gd name="T9" fmla="*/ 3 h 4"/>
                  <a:gd name="T10" fmla="*/ 1 w 6"/>
                  <a:gd name="T11" fmla="*/ 1 h 4"/>
                  <a:gd name="T12" fmla="*/ 1 w 6"/>
                  <a:gd name="T13" fmla="*/ 1 h 4"/>
                  <a:gd name="T14" fmla="*/ 4 w 6"/>
                  <a:gd name="T15" fmla="*/ 0 h 4"/>
                  <a:gd name="T16" fmla="*/ 4 w 6"/>
                  <a:gd name="T17" fmla="*/ 0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 rot="2875011">
              <a:off x="742610" y="227946"/>
              <a:ext cx="869814" cy="938244"/>
              <a:chOff x="1736025" y="1824588"/>
              <a:chExt cx="869814" cy="938244"/>
            </a:xfrm>
          </p:grpSpPr>
          <p:sp>
            <p:nvSpPr>
              <p:cNvPr id="74" name="Freeform 73"/>
              <p:cNvSpPr/>
              <p:nvPr/>
            </p:nvSpPr>
            <p:spPr bwMode="auto">
              <a:xfrm>
                <a:off x="2196783" y="2654866"/>
                <a:ext cx="118611" cy="100363"/>
              </a:xfrm>
              <a:custGeom>
                <a:avLst/>
                <a:gdLst>
                  <a:gd name="T0" fmla="*/ 0 w 78"/>
                  <a:gd name="T1" fmla="*/ 21 h 66"/>
                  <a:gd name="T2" fmla="*/ 52 w 78"/>
                  <a:gd name="T3" fmla="*/ 66 h 66"/>
                  <a:gd name="T4" fmla="*/ 78 w 78"/>
                  <a:gd name="T5" fmla="*/ 26 h 66"/>
                  <a:gd name="T6" fmla="*/ 14 w 78"/>
                  <a:gd name="T7" fmla="*/ 0 h 66"/>
                  <a:gd name="T8" fmla="*/ 0 w 78"/>
                  <a:gd name="T9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6">
                    <a:moveTo>
                      <a:pt x="0" y="21"/>
                    </a:moveTo>
                    <a:lnTo>
                      <a:pt x="52" y="66"/>
                    </a:lnTo>
                    <a:lnTo>
                      <a:pt x="78" y="26"/>
                    </a:lnTo>
                    <a:lnTo>
                      <a:pt x="14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74"/>
              <p:cNvSpPr>
                <a:spLocks noEditPoints="1"/>
              </p:cNvSpPr>
              <p:nvPr/>
            </p:nvSpPr>
            <p:spPr bwMode="auto">
              <a:xfrm>
                <a:off x="2207428" y="2659428"/>
                <a:ext cx="39537" cy="50182"/>
              </a:xfrm>
              <a:custGeom>
                <a:avLst/>
                <a:gdLst>
                  <a:gd name="T0" fmla="*/ 1 w 11"/>
                  <a:gd name="T1" fmla="*/ 14 h 14"/>
                  <a:gd name="T2" fmla="*/ 1 w 11"/>
                  <a:gd name="T3" fmla="*/ 11 h 14"/>
                  <a:gd name="T4" fmla="*/ 1 w 11"/>
                  <a:gd name="T5" fmla="*/ 11 h 14"/>
                  <a:gd name="T6" fmla="*/ 5 w 11"/>
                  <a:gd name="T7" fmla="*/ 5 h 14"/>
                  <a:gd name="T8" fmla="*/ 5 w 11"/>
                  <a:gd name="T9" fmla="*/ 5 h 14"/>
                  <a:gd name="T10" fmla="*/ 7 w 11"/>
                  <a:gd name="T11" fmla="*/ 1 h 14"/>
                  <a:gd name="T12" fmla="*/ 7 w 11"/>
                  <a:gd name="T13" fmla="*/ 1 h 14"/>
                  <a:gd name="T14" fmla="*/ 9 w 11"/>
                  <a:gd name="T15" fmla="*/ 0 h 14"/>
                  <a:gd name="T16" fmla="*/ 9 w 11"/>
                  <a:gd name="T17" fmla="*/ 0 h 14"/>
                  <a:gd name="T18" fmla="*/ 11 w 11"/>
                  <a:gd name="T19" fmla="*/ 2 h 14"/>
                  <a:gd name="T20" fmla="*/ 11 w 11"/>
                  <a:gd name="T21" fmla="*/ 2 h 14"/>
                  <a:gd name="T22" fmla="*/ 10 w 11"/>
                  <a:gd name="T23" fmla="*/ 5 h 14"/>
                  <a:gd name="T24" fmla="*/ 10 w 11"/>
                  <a:gd name="T25" fmla="*/ 5 h 14"/>
                  <a:gd name="T26" fmla="*/ 8 w 11"/>
                  <a:gd name="T27" fmla="*/ 7 h 14"/>
                  <a:gd name="T28" fmla="*/ 8 w 11"/>
                  <a:gd name="T29" fmla="*/ 7 h 14"/>
                  <a:gd name="T30" fmla="*/ 4 w 11"/>
                  <a:gd name="T31" fmla="*/ 13 h 14"/>
                  <a:gd name="T32" fmla="*/ 4 w 11"/>
                  <a:gd name="T33" fmla="*/ 13 h 14"/>
                  <a:gd name="T34" fmla="*/ 2 w 11"/>
                  <a:gd name="T35" fmla="*/ 14 h 14"/>
                  <a:gd name="T36" fmla="*/ 2 w 11"/>
                  <a:gd name="T37" fmla="*/ 14 h 14"/>
                  <a:gd name="T38" fmla="*/ 1 w 11"/>
                  <a:gd name="T39" fmla="*/ 14 h 14"/>
                  <a:gd name="T40" fmla="*/ 7 w 11"/>
                  <a:gd name="T41" fmla="*/ 1 h 14"/>
                  <a:gd name="T42" fmla="*/ 7 w 11"/>
                  <a:gd name="T43" fmla="*/ 1 h 14"/>
                  <a:gd name="T44" fmla="*/ 7 w 11"/>
                  <a:gd name="T45" fmla="*/ 1 h 14"/>
                  <a:gd name="T46" fmla="*/ 7 w 11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4">
                    <a:moveTo>
                      <a:pt x="1" y="14"/>
                    </a:move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4" y="7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225676" y="2665510"/>
                <a:ext cx="42578" cy="57785"/>
              </a:xfrm>
              <a:custGeom>
                <a:avLst/>
                <a:gdLst>
                  <a:gd name="T0" fmla="*/ 1 w 12"/>
                  <a:gd name="T1" fmla="*/ 16 h 16"/>
                  <a:gd name="T2" fmla="*/ 1 w 12"/>
                  <a:gd name="T3" fmla="*/ 13 h 16"/>
                  <a:gd name="T4" fmla="*/ 1 w 12"/>
                  <a:gd name="T5" fmla="*/ 13 h 16"/>
                  <a:gd name="T6" fmla="*/ 6 w 12"/>
                  <a:gd name="T7" fmla="*/ 6 h 16"/>
                  <a:gd name="T8" fmla="*/ 6 w 12"/>
                  <a:gd name="T9" fmla="*/ 6 h 16"/>
                  <a:gd name="T10" fmla="*/ 8 w 12"/>
                  <a:gd name="T11" fmla="*/ 2 h 16"/>
                  <a:gd name="T12" fmla="*/ 8 w 12"/>
                  <a:gd name="T13" fmla="*/ 2 h 16"/>
                  <a:gd name="T14" fmla="*/ 10 w 12"/>
                  <a:gd name="T15" fmla="*/ 0 h 16"/>
                  <a:gd name="T16" fmla="*/ 10 w 12"/>
                  <a:gd name="T17" fmla="*/ 0 h 16"/>
                  <a:gd name="T18" fmla="*/ 12 w 12"/>
                  <a:gd name="T19" fmla="*/ 3 h 16"/>
                  <a:gd name="T20" fmla="*/ 12 w 12"/>
                  <a:gd name="T21" fmla="*/ 3 h 16"/>
                  <a:gd name="T22" fmla="*/ 9 w 12"/>
                  <a:gd name="T23" fmla="*/ 8 h 16"/>
                  <a:gd name="T24" fmla="*/ 9 w 12"/>
                  <a:gd name="T25" fmla="*/ 8 h 16"/>
                  <a:gd name="T26" fmla="*/ 4 w 12"/>
                  <a:gd name="T27" fmla="*/ 16 h 16"/>
                  <a:gd name="T28" fmla="*/ 4 w 12"/>
                  <a:gd name="T29" fmla="*/ 16 h 16"/>
                  <a:gd name="T30" fmla="*/ 4 w 12"/>
                  <a:gd name="T31" fmla="*/ 16 h 16"/>
                  <a:gd name="T32" fmla="*/ 2 w 12"/>
                  <a:gd name="T33" fmla="*/ 16 h 16"/>
                  <a:gd name="T34" fmla="*/ 2 w 12"/>
                  <a:gd name="T35" fmla="*/ 16 h 16"/>
                  <a:gd name="T36" fmla="*/ 1 w 12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6">
                    <a:moveTo>
                      <a:pt x="1" y="16"/>
                    </a:move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1"/>
                      <a:pt x="4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5"/>
                      <a:pt x="10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1"/>
                      <a:pt x="6" y="13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1" y="16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250006" y="2680717"/>
                <a:ext cx="47140" cy="60826"/>
              </a:xfrm>
              <a:custGeom>
                <a:avLst/>
                <a:gdLst>
                  <a:gd name="T0" fmla="*/ 1 w 13"/>
                  <a:gd name="T1" fmla="*/ 17 h 17"/>
                  <a:gd name="T2" fmla="*/ 0 w 13"/>
                  <a:gd name="T3" fmla="*/ 14 h 17"/>
                  <a:gd name="T4" fmla="*/ 0 w 13"/>
                  <a:gd name="T5" fmla="*/ 14 h 17"/>
                  <a:gd name="T6" fmla="*/ 9 w 13"/>
                  <a:gd name="T7" fmla="*/ 1 h 17"/>
                  <a:gd name="T8" fmla="*/ 9 w 13"/>
                  <a:gd name="T9" fmla="*/ 1 h 17"/>
                  <a:gd name="T10" fmla="*/ 12 w 13"/>
                  <a:gd name="T11" fmla="*/ 1 h 17"/>
                  <a:gd name="T12" fmla="*/ 12 w 13"/>
                  <a:gd name="T13" fmla="*/ 1 h 17"/>
                  <a:gd name="T14" fmla="*/ 12 w 13"/>
                  <a:gd name="T15" fmla="*/ 3 h 17"/>
                  <a:gd name="T16" fmla="*/ 12 w 13"/>
                  <a:gd name="T17" fmla="*/ 3 h 17"/>
                  <a:gd name="T18" fmla="*/ 4 w 13"/>
                  <a:gd name="T19" fmla="*/ 17 h 17"/>
                  <a:gd name="T20" fmla="*/ 4 w 13"/>
                  <a:gd name="T21" fmla="*/ 17 h 17"/>
                  <a:gd name="T22" fmla="*/ 2 w 13"/>
                  <a:gd name="T23" fmla="*/ 17 h 17"/>
                  <a:gd name="T24" fmla="*/ 2 w 13"/>
                  <a:gd name="T25" fmla="*/ 17 h 17"/>
                  <a:gd name="T26" fmla="*/ 1 w 13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7">
                    <a:moveTo>
                      <a:pt x="1" y="17"/>
                    </a:move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6" y="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8"/>
                      <a:pt x="7" y="12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1839429" y="2356817"/>
                <a:ext cx="428825" cy="398412"/>
              </a:xfrm>
              <a:custGeom>
                <a:avLst/>
                <a:gdLst>
                  <a:gd name="T0" fmla="*/ 18 w 119"/>
                  <a:gd name="T1" fmla="*/ 30 h 111"/>
                  <a:gd name="T2" fmla="*/ 25 w 119"/>
                  <a:gd name="T3" fmla="*/ 83 h 111"/>
                  <a:gd name="T4" fmla="*/ 100 w 119"/>
                  <a:gd name="T5" fmla="*/ 91 h 111"/>
                  <a:gd name="T6" fmla="*/ 79 w 119"/>
                  <a:gd name="T7" fmla="*/ 19 h 111"/>
                  <a:gd name="T8" fmla="*/ 18 w 119"/>
                  <a:gd name="T9" fmla="*/ 3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1">
                    <a:moveTo>
                      <a:pt x="18" y="30"/>
                    </a:moveTo>
                    <a:cubicBezTo>
                      <a:pt x="18" y="30"/>
                      <a:pt x="0" y="58"/>
                      <a:pt x="25" y="83"/>
                    </a:cubicBezTo>
                    <a:cubicBezTo>
                      <a:pt x="50" y="108"/>
                      <a:pt x="82" y="111"/>
                      <a:pt x="100" y="91"/>
                    </a:cubicBezTo>
                    <a:cubicBezTo>
                      <a:pt x="119" y="70"/>
                      <a:pt x="116" y="38"/>
                      <a:pt x="79" y="19"/>
                    </a:cubicBezTo>
                    <a:cubicBezTo>
                      <a:pt x="42" y="0"/>
                      <a:pt x="23" y="22"/>
                      <a:pt x="18" y="30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78"/>
              <p:cNvSpPr>
                <a:spLocks noEditPoints="1"/>
              </p:cNvSpPr>
              <p:nvPr/>
            </p:nvSpPr>
            <p:spPr bwMode="auto">
              <a:xfrm>
                <a:off x="1875925" y="2388751"/>
                <a:ext cx="371040" cy="349751"/>
              </a:xfrm>
              <a:custGeom>
                <a:avLst/>
                <a:gdLst>
                  <a:gd name="T0" fmla="*/ 60 w 103"/>
                  <a:gd name="T1" fmla="*/ 97 h 97"/>
                  <a:gd name="T2" fmla="*/ 14 w 103"/>
                  <a:gd name="T3" fmla="*/ 76 h 97"/>
                  <a:gd name="T4" fmla="*/ 14 w 103"/>
                  <a:gd name="T5" fmla="*/ 76 h 97"/>
                  <a:gd name="T6" fmla="*/ 0 w 103"/>
                  <a:gd name="T7" fmla="*/ 44 h 97"/>
                  <a:gd name="T8" fmla="*/ 0 w 103"/>
                  <a:gd name="T9" fmla="*/ 44 h 97"/>
                  <a:gd name="T10" fmla="*/ 7 w 103"/>
                  <a:gd name="T11" fmla="*/ 20 h 97"/>
                  <a:gd name="T12" fmla="*/ 7 w 103"/>
                  <a:gd name="T13" fmla="*/ 20 h 97"/>
                  <a:gd name="T14" fmla="*/ 42 w 103"/>
                  <a:gd name="T15" fmla="*/ 0 h 97"/>
                  <a:gd name="T16" fmla="*/ 42 w 103"/>
                  <a:gd name="T17" fmla="*/ 0 h 97"/>
                  <a:gd name="T18" fmla="*/ 70 w 103"/>
                  <a:gd name="T19" fmla="*/ 8 h 97"/>
                  <a:gd name="T20" fmla="*/ 70 w 103"/>
                  <a:gd name="T21" fmla="*/ 8 h 97"/>
                  <a:gd name="T22" fmla="*/ 103 w 103"/>
                  <a:gd name="T23" fmla="*/ 54 h 97"/>
                  <a:gd name="T24" fmla="*/ 103 w 103"/>
                  <a:gd name="T25" fmla="*/ 54 h 97"/>
                  <a:gd name="T26" fmla="*/ 92 w 103"/>
                  <a:gd name="T27" fmla="*/ 83 h 97"/>
                  <a:gd name="T28" fmla="*/ 92 w 103"/>
                  <a:gd name="T29" fmla="*/ 83 h 97"/>
                  <a:gd name="T30" fmla="*/ 60 w 103"/>
                  <a:gd name="T31" fmla="*/ 97 h 97"/>
                  <a:gd name="T32" fmla="*/ 60 w 103"/>
                  <a:gd name="T33" fmla="*/ 97 h 97"/>
                  <a:gd name="T34" fmla="*/ 60 w 103"/>
                  <a:gd name="T35" fmla="*/ 97 h 97"/>
                  <a:gd name="T36" fmla="*/ 10 w 103"/>
                  <a:gd name="T37" fmla="*/ 22 h 97"/>
                  <a:gd name="T38" fmla="*/ 7 w 103"/>
                  <a:gd name="T39" fmla="*/ 29 h 97"/>
                  <a:gd name="T40" fmla="*/ 7 w 103"/>
                  <a:gd name="T41" fmla="*/ 29 h 97"/>
                  <a:gd name="T42" fmla="*/ 4 w 103"/>
                  <a:gd name="T43" fmla="*/ 44 h 97"/>
                  <a:gd name="T44" fmla="*/ 4 w 103"/>
                  <a:gd name="T45" fmla="*/ 44 h 97"/>
                  <a:gd name="T46" fmla="*/ 16 w 103"/>
                  <a:gd name="T47" fmla="*/ 73 h 97"/>
                  <a:gd name="T48" fmla="*/ 16 w 103"/>
                  <a:gd name="T49" fmla="*/ 73 h 97"/>
                  <a:gd name="T50" fmla="*/ 60 w 103"/>
                  <a:gd name="T51" fmla="*/ 93 h 97"/>
                  <a:gd name="T52" fmla="*/ 60 w 103"/>
                  <a:gd name="T53" fmla="*/ 93 h 97"/>
                  <a:gd name="T54" fmla="*/ 89 w 103"/>
                  <a:gd name="T55" fmla="*/ 81 h 97"/>
                  <a:gd name="T56" fmla="*/ 89 w 103"/>
                  <a:gd name="T57" fmla="*/ 81 h 97"/>
                  <a:gd name="T58" fmla="*/ 99 w 103"/>
                  <a:gd name="T59" fmla="*/ 54 h 97"/>
                  <a:gd name="T60" fmla="*/ 99 w 103"/>
                  <a:gd name="T61" fmla="*/ 54 h 97"/>
                  <a:gd name="T62" fmla="*/ 68 w 103"/>
                  <a:gd name="T63" fmla="*/ 12 h 97"/>
                  <a:gd name="T64" fmla="*/ 68 w 103"/>
                  <a:gd name="T65" fmla="*/ 12 h 97"/>
                  <a:gd name="T66" fmla="*/ 42 w 103"/>
                  <a:gd name="T67" fmla="*/ 4 h 97"/>
                  <a:gd name="T68" fmla="*/ 42 w 103"/>
                  <a:gd name="T69" fmla="*/ 4 h 97"/>
                  <a:gd name="T70" fmla="*/ 10 w 103"/>
                  <a:gd name="T71" fmla="*/ 22 h 97"/>
                  <a:gd name="T72" fmla="*/ 10 w 103"/>
                  <a:gd name="T73" fmla="*/ 22 h 97"/>
                  <a:gd name="T74" fmla="*/ 8 w 103"/>
                  <a:gd name="T75" fmla="*/ 21 h 97"/>
                  <a:gd name="T76" fmla="*/ 10 w 103"/>
                  <a:gd name="T77" fmla="*/ 2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97">
                    <a:moveTo>
                      <a:pt x="60" y="97"/>
                    </a:moveTo>
                    <a:cubicBezTo>
                      <a:pt x="44" y="97"/>
                      <a:pt x="28" y="90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3" y="65"/>
                      <a:pt x="0" y="5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31"/>
                      <a:pt x="6" y="21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14"/>
                      <a:pt x="22" y="1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9" y="3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93" y="20"/>
                      <a:pt x="103" y="37"/>
                      <a:pt x="103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3" y="65"/>
                      <a:pt x="99" y="75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83" y="93"/>
                      <a:pt x="72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lose/>
                    <a:moveTo>
                      <a:pt x="10" y="22"/>
                    </a:moveTo>
                    <a:cubicBezTo>
                      <a:pt x="10" y="22"/>
                      <a:pt x="8" y="25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5" y="33"/>
                      <a:pt x="4" y="38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53"/>
                      <a:pt x="7" y="6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30" y="87"/>
                      <a:pt x="46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71" y="93"/>
                      <a:pt x="81" y="89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96" y="73"/>
                      <a:pt x="99" y="6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39"/>
                      <a:pt x="90" y="23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58" y="6"/>
                      <a:pt x="49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23" y="4"/>
                      <a:pt x="13" y="17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79"/>
              <p:cNvSpPr/>
              <p:nvPr/>
            </p:nvSpPr>
            <p:spPr bwMode="auto">
              <a:xfrm>
                <a:off x="2189180" y="2647262"/>
                <a:ext cx="132297" cy="115570"/>
              </a:xfrm>
              <a:custGeom>
                <a:avLst/>
                <a:gdLst>
                  <a:gd name="T0" fmla="*/ 23 w 37"/>
                  <a:gd name="T1" fmla="*/ 31 h 32"/>
                  <a:gd name="T2" fmla="*/ 1 w 37"/>
                  <a:gd name="T3" fmla="*/ 12 h 32"/>
                  <a:gd name="T4" fmla="*/ 1 w 37"/>
                  <a:gd name="T5" fmla="*/ 10 h 32"/>
                  <a:gd name="T6" fmla="*/ 1 w 37"/>
                  <a:gd name="T7" fmla="*/ 10 h 32"/>
                  <a:gd name="T8" fmla="*/ 4 w 37"/>
                  <a:gd name="T9" fmla="*/ 9 h 32"/>
                  <a:gd name="T10" fmla="*/ 4 w 37"/>
                  <a:gd name="T11" fmla="*/ 9 h 32"/>
                  <a:gd name="T12" fmla="*/ 24 w 37"/>
                  <a:gd name="T13" fmla="*/ 27 h 32"/>
                  <a:gd name="T14" fmla="*/ 32 w 37"/>
                  <a:gd name="T15" fmla="*/ 15 h 32"/>
                  <a:gd name="T16" fmla="*/ 8 w 37"/>
                  <a:gd name="T17" fmla="*/ 4 h 32"/>
                  <a:gd name="T18" fmla="*/ 7 w 37"/>
                  <a:gd name="T19" fmla="*/ 1 h 32"/>
                  <a:gd name="T20" fmla="*/ 7 w 37"/>
                  <a:gd name="T21" fmla="*/ 1 h 32"/>
                  <a:gd name="T22" fmla="*/ 10 w 37"/>
                  <a:gd name="T23" fmla="*/ 0 h 32"/>
                  <a:gd name="T24" fmla="*/ 10 w 37"/>
                  <a:gd name="T25" fmla="*/ 0 h 32"/>
                  <a:gd name="T26" fmla="*/ 36 w 37"/>
                  <a:gd name="T27" fmla="*/ 12 h 32"/>
                  <a:gd name="T28" fmla="*/ 37 w 37"/>
                  <a:gd name="T29" fmla="*/ 13 h 32"/>
                  <a:gd name="T30" fmla="*/ 37 w 37"/>
                  <a:gd name="T31" fmla="*/ 13 h 32"/>
                  <a:gd name="T32" fmla="*/ 37 w 37"/>
                  <a:gd name="T33" fmla="*/ 15 h 32"/>
                  <a:gd name="T34" fmla="*/ 37 w 37"/>
                  <a:gd name="T35" fmla="*/ 15 h 32"/>
                  <a:gd name="T36" fmla="*/ 26 w 37"/>
                  <a:gd name="T37" fmla="*/ 31 h 32"/>
                  <a:gd name="T38" fmla="*/ 24 w 37"/>
                  <a:gd name="T39" fmla="*/ 32 h 32"/>
                  <a:gd name="T40" fmla="*/ 24 w 37"/>
                  <a:gd name="T41" fmla="*/ 32 h 32"/>
                  <a:gd name="T42" fmla="*/ 24 w 37"/>
                  <a:gd name="T43" fmla="*/ 32 h 32"/>
                  <a:gd name="T44" fmla="*/ 24 w 37"/>
                  <a:gd name="T45" fmla="*/ 32 h 32"/>
                  <a:gd name="T46" fmla="*/ 23 w 37"/>
                  <a:gd name="T4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32">
                    <a:moveTo>
                      <a:pt x="23" y="31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3" y="32"/>
                      <a:pt x="23" y="31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80"/>
              <p:cNvSpPr/>
              <p:nvPr/>
            </p:nvSpPr>
            <p:spPr bwMode="auto">
              <a:xfrm>
                <a:off x="1926107" y="2612287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1 w 6"/>
                  <a:gd name="T11" fmla="*/ 2 h 4"/>
                  <a:gd name="T12" fmla="*/ 1 w 6"/>
                  <a:gd name="T13" fmla="*/ 2 h 4"/>
                  <a:gd name="T14" fmla="*/ 0 w 6"/>
                  <a:gd name="T15" fmla="*/ 1 h 4"/>
                  <a:gd name="T16" fmla="*/ 0 w 6"/>
                  <a:gd name="T17" fmla="*/ 1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4 h 4"/>
                  <a:gd name="T32" fmla="*/ 5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81"/>
              <p:cNvSpPr/>
              <p:nvPr/>
            </p:nvSpPr>
            <p:spPr bwMode="auto">
              <a:xfrm>
                <a:off x="1907859" y="2551461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2 h 4"/>
                  <a:gd name="T10" fmla="*/ 0 w 6"/>
                  <a:gd name="T11" fmla="*/ 0 h 4"/>
                  <a:gd name="T12" fmla="*/ 0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3 h 4"/>
                  <a:gd name="T28" fmla="*/ 6 w 6"/>
                  <a:gd name="T29" fmla="*/ 3 h 4"/>
                  <a:gd name="T30" fmla="*/ 6 w 6"/>
                  <a:gd name="T31" fmla="*/ 4 h 4"/>
                  <a:gd name="T32" fmla="*/ 6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82"/>
              <p:cNvSpPr/>
              <p:nvPr/>
            </p:nvSpPr>
            <p:spPr bwMode="auto">
              <a:xfrm>
                <a:off x="1980850" y="259403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0 w 6"/>
                  <a:gd name="T3" fmla="*/ 2 h 5"/>
                  <a:gd name="T4" fmla="*/ 0 w 6"/>
                  <a:gd name="T5" fmla="*/ 2 h 5"/>
                  <a:gd name="T6" fmla="*/ 0 w 6"/>
                  <a:gd name="T7" fmla="*/ 2 h 5"/>
                  <a:gd name="T8" fmla="*/ 0 w 6"/>
                  <a:gd name="T9" fmla="*/ 2 h 5"/>
                  <a:gd name="T10" fmla="*/ 0 w 6"/>
                  <a:gd name="T11" fmla="*/ 1 h 5"/>
                  <a:gd name="T12" fmla="*/ 0 w 6"/>
                  <a:gd name="T13" fmla="*/ 1 h 5"/>
                  <a:gd name="T14" fmla="*/ 1 w 6"/>
                  <a:gd name="T15" fmla="*/ 1 h 5"/>
                  <a:gd name="T16" fmla="*/ 1 w 6"/>
                  <a:gd name="T17" fmla="*/ 1 h 5"/>
                  <a:gd name="T18" fmla="*/ 2 w 6"/>
                  <a:gd name="T19" fmla="*/ 1 h 5"/>
                  <a:gd name="T20" fmla="*/ 2 w 6"/>
                  <a:gd name="T21" fmla="*/ 1 h 5"/>
                  <a:gd name="T22" fmla="*/ 5 w 6"/>
                  <a:gd name="T23" fmla="*/ 3 h 5"/>
                  <a:gd name="T24" fmla="*/ 5 w 6"/>
                  <a:gd name="T25" fmla="*/ 3 h 5"/>
                  <a:gd name="T26" fmla="*/ 5 w 6"/>
                  <a:gd name="T27" fmla="*/ 4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83"/>
              <p:cNvSpPr/>
              <p:nvPr/>
            </p:nvSpPr>
            <p:spPr bwMode="auto">
              <a:xfrm>
                <a:off x="1983891" y="2514965"/>
                <a:ext cx="21289" cy="13686"/>
              </a:xfrm>
              <a:custGeom>
                <a:avLst/>
                <a:gdLst>
                  <a:gd name="T0" fmla="*/ 6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0 h 4"/>
                  <a:gd name="T20" fmla="*/ 0 w 6"/>
                  <a:gd name="T21" fmla="*/ 0 h 4"/>
                  <a:gd name="T22" fmla="*/ 2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2 w 6"/>
                  <a:gd name="T29" fmla="*/ 0 h 4"/>
                  <a:gd name="T30" fmla="*/ 5 w 6"/>
                  <a:gd name="T31" fmla="*/ 2 h 4"/>
                  <a:gd name="T32" fmla="*/ 5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6 w 6"/>
                  <a:gd name="T39" fmla="*/ 4 h 4"/>
                  <a:gd name="T40" fmla="*/ 6 w 6"/>
                  <a:gd name="T41" fmla="*/ 4 h 4"/>
                  <a:gd name="T42" fmla="*/ 6 w 6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84"/>
              <p:cNvSpPr/>
              <p:nvPr/>
            </p:nvSpPr>
            <p:spPr bwMode="auto">
              <a:xfrm>
                <a:off x="1929148" y="2449577"/>
                <a:ext cx="22810" cy="15207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1 h 4"/>
                  <a:gd name="T18" fmla="*/ 0 w 6"/>
                  <a:gd name="T19" fmla="*/ 1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85"/>
              <p:cNvSpPr/>
              <p:nvPr/>
            </p:nvSpPr>
            <p:spPr bwMode="auto">
              <a:xfrm>
                <a:off x="2015825" y="244957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0 w 7"/>
                  <a:gd name="T3" fmla="*/ 2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1 h 5"/>
                  <a:gd name="T10" fmla="*/ 0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7 w 7"/>
                  <a:gd name="T17" fmla="*/ 3 h 5"/>
                  <a:gd name="T18" fmla="*/ 7 w 7"/>
                  <a:gd name="T19" fmla="*/ 3 h 5"/>
                  <a:gd name="T20" fmla="*/ 7 w 7"/>
                  <a:gd name="T21" fmla="*/ 5 h 5"/>
                  <a:gd name="T22" fmla="*/ 7 w 7"/>
                  <a:gd name="T23" fmla="*/ 5 h 5"/>
                  <a:gd name="T24" fmla="*/ 7 w 7"/>
                  <a:gd name="T25" fmla="*/ 5 h 5"/>
                  <a:gd name="T26" fmla="*/ 7 w 7"/>
                  <a:gd name="T27" fmla="*/ 5 h 5"/>
                  <a:gd name="T28" fmla="*/ 5 w 7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86"/>
              <p:cNvSpPr/>
              <p:nvPr/>
            </p:nvSpPr>
            <p:spPr bwMode="auto">
              <a:xfrm>
                <a:off x="1991495" y="2417643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2 w 5"/>
                  <a:gd name="T13" fmla="*/ 1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5 w 5"/>
                  <a:gd name="T23" fmla="*/ 4 h 4"/>
                  <a:gd name="T24" fmla="*/ 5 w 5"/>
                  <a:gd name="T25" fmla="*/ 4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87"/>
              <p:cNvSpPr/>
              <p:nvPr/>
            </p:nvSpPr>
            <p:spPr bwMode="auto">
              <a:xfrm>
                <a:off x="1929148" y="2493676"/>
                <a:ext cx="15207" cy="13686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1 w 4"/>
                  <a:gd name="T11" fmla="*/ 3 h 4"/>
                  <a:gd name="T12" fmla="*/ 1 w 4"/>
                  <a:gd name="T13" fmla="*/ 3 h 4"/>
                  <a:gd name="T14" fmla="*/ 0 w 4"/>
                  <a:gd name="T15" fmla="*/ 1 h 4"/>
                  <a:gd name="T16" fmla="*/ 0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3 w 4"/>
                  <a:gd name="T23" fmla="*/ 1 h 4"/>
                  <a:gd name="T24" fmla="*/ 3 w 4"/>
                  <a:gd name="T25" fmla="*/ 1 h 4"/>
                  <a:gd name="T26" fmla="*/ 3 w 4"/>
                  <a:gd name="T27" fmla="*/ 2 h 4"/>
                  <a:gd name="T28" fmla="*/ 3 w 4"/>
                  <a:gd name="T29" fmla="*/ 2 h 4"/>
                  <a:gd name="T30" fmla="*/ 4 w 4"/>
                  <a:gd name="T31" fmla="*/ 3 h 4"/>
                  <a:gd name="T32" fmla="*/ 4 w 4"/>
                  <a:gd name="T33" fmla="*/ 3 h 4"/>
                  <a:gd name="T34" fmla="*/ 4 w 4"/>
                  <a:gd name="T3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88"/>
              <p:cNvSpPr/>
              <p:nvPr/>
            </p:nvSpPr>
            <p:spPr bwMode="auto">
              <a:xfrm>
                <a:off x="2052321" y="2572750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3 h 4"/>
                  <a:gd name="T8" fmla="*/ 4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1 w 6"/>
                  <a:gd name="T17" fmla="*/ 2 h 4"/>
                  <a:gd name="T18" fmla="*/ 1 w 6"/>
                  <a:gd name="T19" fmla="*/ 2 h 4"/>
                  <a:gd name="T20" fmla="*/ 1 w 6"/>
                  <a:gd name="T21" fmla="*/ 0 h 4"/>
                  <a:gd name="T22" fmla="*/ 1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3 w 6"/>
                  <a:gd name="T29" fmla="*/ 0 h 4"/>
                  <a:gd name="T30" fmla="*/ 3 w 6"/>
                  <a:gd name="T31" fmla="*/ 0 h 4"/>
                  <a:gd name="T32" fmla="*/ 5 w 6"/>
                  <a:gd name="T33" fmla="*/ 2 h 4"/>
                  <a:gd name="T34" fmla="*/ 5 w 6"/>
                  <a:gd name="T35" fmla="*/ 2 h 4"/>
                  <a:gd name="T36" fmla="*/ 6 w 6"/>
                  <a:gd name="T37" fmla="*/ 3 h 4"/>
                  <a:gd name="T38" fmla="*/ 6 w 6"/>
                  <a:gd name="T39" fmla="*/ 3 h 4"/>
                  <a:gd name="T40" fmla="*/ 6 w 6"/>
                  <a:gd name="T41" fmla="*/ 3 h 4"/>
                  <a:gd name="T42" fmla="*/ 6 w 6"/>
                  <a:gd name="T43" fmla="*/ 3 h 4"/>
                  <a:gd name="T44" fmla="*/ 5 w 6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89"/>
              <p:cNvSpPr/>
              <p:nvPr/>
            </p:nvSpPr>
            <p:spPr bwMode="auto">
              <a:xfrm>
                <a:off x="2088817" y="2496718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1 h 5"/>
                  <a:gd name="T12" fmla="*/ 1 w 6"/>
                  <a:gd name="T13" fmla="*/ 1 h 5"/>
                  <a:gd name="T14" fmla="*/ 2 w 6"/>
                  <a:gd name="T15" fmla="*/ 1 h 5"/>
                  <a:gd name="T16" fmla="*/ 2 w 6"/>
                  <a:gd name="T17" fmla="*/ 1 h 5"/>
                  <a:gd name="T18" fmla="*/ 3 w 6"/>
                  <a:gd name="T19" fmla="*/ 1 h 5"/>
                  <a:gd name="T20" fmla="*/ 3 w 6"/>
                  <a:gd name="T21" fmla="*/ 1 h 5"/>
                  <a:gd name="T22" fmla="*/ 5 w 6"/>
                  <a:gd name="T23" fmla="*/ 2 h 5"/>
                  <a:gd name="T24" fmla="*/ 5 w 6"/>
                  <a:gd name="T25" fmla="*/ 2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90"/>
              <p:cNvSpPr/>
              <p:nvPr/>
            </p:nvSpPr>
            <p:spPr bwMode="auto">
              <a:xfrm>
                <a:off x="2081213" y="2446536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0 w 5"/>
                  <a:gd name="T11" fmla="*/ 2 h 5"/>
                  <a:gd name="T12" fmla="*/ 0 w 5"/>
                  <a:gd name="T13" fmla="*/ 2 h 5"/>
                  <a:gd name="T14" fmla="*/ 0 w 5"/>
                  <a:gd name="T15" fmla="*/ 2 h 5"/>
                  <a:gd name="T16" fmla="*/ 0 w 5"/>
                  <a:gd name="T17" fmla="*/ 0 h 5"/>
                  <a:gd name="T18" fmla="*/ 0 w 5"/>
                  <a:gd name="T19" fmla="*/ 0 h 5"/>
                  <a:gd name="T20" fmla="*/ 2 w 5"/>
                  <a:gd name="T21" fmla="*/ 0 h 5"/>
                  <a:gd name="T22" fmla="*/ 2 w 5"/>
                  <a:gd name="T23" fmla="*/ 0 h 5"/>
                  <a:gd name="T24" fmla="*/ 3 w 5"/>
                  <a:gd name="T25" fmla="*/ 2 h 5"/>
                  <a:gd name="T26" fmla="*/ 3 w 5"/>
                  <a:gd name="T27" fmla="*/ 2 h 5"/>
                  <a:gd name="T28" fmla="*/ 4 w 5"/>
                  <a:gd name="T29" fmla="*/ 2 h 5"/>
                  <a:gd name="T30" fmla="*/ 4 w 5"/>
                  <a:gd name="T31" fmla="*/ 2 h 5"/>
                  <a:gd name="T32" fmla="*/ 4 w 5"/>
                  <a:gd name="T33" fmla="*/ 2 h 5"/>
                  <a:gd name="T34" fmla="*/ 4 w 5"/>
                  <a:gd name="T35" fmla="*/ 2 h 5"/>
                  <a:gd name="T36" fmla="*/ 5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4 h 5"/>
                  <a:gd name="T44" fmla="*/ 3 w 5"/>
                  <a:gd name="T4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91"/>
              <p:cNvSpPr/>
              <p:nvPr/>
            </p:nvSpPr>
            <p:spPr bwMode="auto">
              <a:xfrm>
                <a:off x="2044718" y="2504321"/>
                <a:ext cx="15207" cy="1064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2 w 4"/>
                  <a:gd name="T5" fmla="*/ 3 h 3"/>
                  <a:gd name="T6" fmla="*/ 2 w 4"/>
                  <a:gd name="T7" fmla="*/ 3 h 3"/>
                  <a:gd name="T8" fmla="*/ 2 w 4"/>
                  <a:gd name="T9" fmla="*/ 3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  <a:gd name="T16" fmla="*/ 0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3 w 4"/>
                  <a:gd name="T23" fmla="*/ 1 h 3"/>
                  <a:gd name="T24" fmla="*/ 3 w 4"/>
                  <a:gd name="T25" fmla="*/ 1 h 3"/>
                  <a:gd name="T26" fmla="*/ 4 w 4"/>
                  <a:gd name="T27" fmla="*/ 1 h 3"/>
                  <a:gd name="T28" fmla="*/ 4 w 4"/>
                  <a:gd name="T29" fmla="*/ 1 h 3"/>
                  <a:gd name="T30" fmla="*/ 4 w 4"/>
                  <a:gd name="T31" fmla="*/ 3 h 3"/>
                  <a:gd name="T32" fmla="*/ 4 w 4"/>
                  <a:gd name="T33" fmla="*/ 3 h 3"/>
                  <a:gd name="T34" fmla="*/ 4 w 4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92"/>
              <p:cNvSpPr/>
              <p:nvPr/>
            </p:nvSpPr>
            <p:spPr bwMode="auto">
              <a:xfrm>
                <a:off x="2015825" y="2665510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4 w 5"/>
                  <a:gd name="T25" fmla="*/ 2 h 4"/>
                  <a:gd name="T26" fmla="*/ 4 w 5"/>
                  <a:gd name="T27" fmla="*/ 2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3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3"/>
              <p:cNvSpPr/>
              <p:nvPr/>
            </p:nvSpPr>
            <p:spPr bwMode="auto">
              <a:xfrm>
                <a:off x="2088817" y="2686799"/>
                <a:ext cx="21289" cy="15207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2 h 4"/>
                  <a:gd name="T12" fmla="*/ 0 w 6"/>
                  <a:gd name="T13" fmla="*/ 1 h 4"/>
                  <a:gd name="T14" fmla="*/ 0 w 6"/>
                  <a:gd name="T15" fmla="*/ 1 h 4"/>
                  <a:gd name="T16" fmla="*/ 2 w 6"/>
                  <a:gd name="T17" fmla="*/ 0 h 4"/>
                  <a:gd name="T18" fmla="*/ 2 w 6"/>
                  <a:gd name="T19" fmla="*/ 0 h 4"/>
                  <a:gd name="T20" fmla="*/ 5 w 6"/>
                  <a:gd name="T21" fmla="*/ 2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6 w 6"/>
                  <a:gd name="T29" fmla="*/ 3 h 4"/>
                  <a:gd name="T30" fmla="*/ 6 w 6"/>
                  <a:gd name="T31" fmla="*/ 3 h 4"/>
                  <a:gd name="T32" fmla="*/ 6 w 6"/>
                  <a:gd name="T33" fmla="*/ 3 h 4"/>
                  <a:gd name="T34" fmla="*/ 6 w 6"/>
                  <a:gd name="T35" fmla="*/ 3 h 4"/>
                  <a:gd name="T36" fmla="*/ 4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94"/>
              <p:cNvSpPr/>
              <p:nvPr/>
            </p:nvSpPr>
            <p:spPr bwMode="auto">
              <a:xfrm>
                <a:off x="2066007" y="2630535"/>
                <a:ext cx="18248" cy="13686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0 h 4"/>
                  <a:gd name="T14" fmla="*/ 1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3 w 5"/>
                  <a:gd name="T21" fmla="*/ 1 h 4"/>
                  <a:gd name="T22" fmla="*/ 3 w 5"/>
                  <a:gd name="T23" fmla="*/ 1 h 4"/>
                  <a:gd name="T24" fmla="*/ 4 w 5"/>
                  <a:gd name="T25" fmla="*/ 1 h 4"/>
                  <a:gd name="T26" fmla="*/ 4 w 5"/>
                  <a:gd name="T27" fmla="*/ 1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4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95"/>
              <p:cNvSpPr/>
              <p:nvPr/>
            </p:nvSpPr>
            <p:spPr bwMode="auto">
              <a:xfrm>
                <a:off x="2157246" y="2673114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1 w 5"/>
                  <a:gd name="T11" fmla="*/ 0 h 4"/>
                  <a:gd name="T12" fmla="*/ 1 w 5"/>
                  <a:gd name="T13" fmla="*/ 0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2134436" y="2580354"/>
                <a:ext cx="22810" cy="13686"/>
              </a:xfrm>
              <a:custGeom>
                <a:avLst/>
                <a:gdLst>
                  <a:gd name="T0" fmla="*/ 5 w 6"/>
                  <a:gd name="T1" fmla="*/ 3 h 4"/>
                  <a:gd name="T2" fmla="*/ 4 w 6"/>
                  <a:gd name="T3" fmla="*/ 3 h 4"/>
                  <a:gd name="T4" fmla="*/ 4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0 h 4"/>
                  <a:gd name="T18" fmla="*/ 0 w 6"/>
                  <a:gd name="T19" fmla="*/ 0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1 h 4"/>
                  <a:gd name="T26" fmla="*/ 5 w 6"/>
                  <a:gd name="T27" fmla="*/ 1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97"/>
              <p:cNvSpPr/>
              <p:nvPr/>
            </p:nvSpPr>
            <p:spPr bwMode="auto">
              <a:xfrm>
                <a:off x="2142040" y="2615329"/>
                <a:ext cx="18248" cy="15207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  <a:gd name="T16" fmla="*/ 4 w 5"/>
                  <a:gd name="T17" fmla="*/ 1 h 4"/>
                  <a:gd name="T18" fmla="*/ 4 w 5"/>
                  <a:gd name="T19" fmla="*/ 1 h 4"/>
                  <a:gd name="T20" fmla="*/ 5 w 5"/>
                  <a:gd name="T21" fmla="*/ 3 h 4"/>
                  <a:gd name="T22" fmla="*/ 5 w 5"/>
                  <a:gd name="T23" fmla="*/ 3 h 4"/>
                  <a:gd name="T24" fmla="*/ 5 w 5"/>
                  <a:gd name="T25" fmla="*/ 3 h 4"/>
                  <a:gd name="T26" fmla="*/ 5 w 5"/>
                  <a:gd name="T27" fmla="*/ 3 h 4"/>
                  <a:gd name="T28" fmla="*/ 3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98"/>
              <p:cNvSpPr/>
              <p:nvPr/>
            </p:nvSpPr>
            <p:spPr bwMode="auto">
              <a:xfrm>
                <a:off x="2199825" y="2597081"/>
                <a:ext cx="13686" cy="1064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2 h 3"/>
                  <a:gd name="T4" fmla="*/ 1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0 h 3"/>
                  <a:gd name="T12" fmla="*/ 2 w 4"/>
                  <a:gd name="T13" fmla="*/ 0 h 3"/>
                  <a:gd name="T14" fmla="*/ 4 w 4"/>
                  <a:gd name="T15" fmla="*/ 1 h 3"/>
                  <a:gd name="T16" fmla="*/ 4 w 4"/>
                  <a:gd name="T17" fmla="*/ 1 h 3"/>
                  <a:gd name="T18" fmla="*/ 4 w 4"/>
                  <a:gd name="T19" fmla="*/ 3 h 3"/>
                  <a:gd name="T20" fmla="*/ 4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99"/>
              <p:cNvSpPr/>
              <p:nvPr/>
            </p:nvSpPr>
            <p:spPr bwMode="auto">
              <a:xfrm>
                <a:off x="2138998" y="2489114"/>
                <a:ext cx="24330" cy="18248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1 h 5"/>
                  <a:gd name="T10" fmla="*/ 1 w 7"/>
                  <a:gd name="T11" fmla="*/ 1 h 5"/>
                  <a:gd name="T12" fmla="*/ 2 w 7"/>
                  <a:gd name="T13" fmla="*/ 0 h 5"/>
                  <a:gd name="T14" fmla="*/ 2 w 7"/>
                  <a:gd name="T15" fmla="*/ 0 h 5"/>
                  <a:gd name="T16" fmla="*/ 6 w 7"/>
                  <a:gd name="T17" fmla="*/ 2 h 5"/>
                  <a:gd name="T18" fmla="*/ 6 w 7"/>
                  <a:gd name="T19" fmla="*/ 2 h 5"/>
                  <a:gd name="T20" fmla="*/ 7 w 7"/>
                  <a:gd name="T21" fmla="*/ 4 h 5"/>
                  <a:gd name="T22" fmla="*/ 7 w 7"/>
                  <a:gd name="T23" fmla="*/ 4 h 5"/>
                  <a:gd name="T24" fmla="*/ 6 w 7"/>
                  <a:gd name="T25" fmla="*/ 4 h 5"/>
                  <a:gd name="T26" fmla="*/ 6 w 7"/>
                  <a:gd name="T27" fmla="*/ 4 h 5"/>
                  <a:gd name="T28" fmla="*/ 5 w 7"/>
                  <a:gd name="T2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4" y="4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00"/>
              <p:cNvSpPr/>
              <p:nvPr/>
            </p:nvSpPr>
            <p:spPr bwMode="auto">
              <a:xfrm>
                <a:off x="2142040" y="251800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3 w 7"/>
                  <a:gd name="T3" fmla="*/ 4 h 5"/>
                  <a:gd name="T4" fmla="*/ 3 w 7"/>
                  <a:gd name="T5" fmla="*/ 4 h 5"/>
                  <a:gd name="T6" fmla="*/ 1 w 7"/>
                  <a:gd name="T7" fmla="*/ 2 h 5"/>
                  <a:gd name="T8" fmla="*/ 1 w 7"/>
                  <a:gd name="T9" fmla="*/ 2 h 5"/>
                  <a:gd name="T10" fmla="*/ 1 w 7"/>
                  <a:gd name="T11" fmla="*/ 2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4 w 7"/>
                  <a:gd name="T21" fmla="*/ 2 h 5"/>
                  <a:gd name="T22" fmla="*/ 4 w 7"/>
                  <a:gd name="T23" fmla="*/ 2 h 5"/>
                  <a:gd name="T24" fmla="*/ 6 w 7"/>
                  <a:gd name="T25" fmla="*/ 3 h 5"/>
                  <a:gd name="T26" fmla="*/ 6 w 7"/>
                  <a:gd name="T27" fmla="*/ 3 h 5"/>
                  <a:gd name="T28" fmla="*/ 6 w 7"/>
                  <a:gd name="T29" fmla="*/ 4 h 5"/>
                  <a:gd name="T30" fmla="*/ 6 w 7"/>
                  <a:gd name="T31" fmla="*/ 4 h 5"/>
                  <a:gd name="T32" fmla="*/ 6 w 7"/>
                  <a:gd name="T33" fmla="*/ 4 h 5"/>
                  <a:gd name="T34" fmla="*/ 6 w 7"/>
                  <a:gd name="T35" fmla="*/ 4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01"/>
              <p:cNvSpPr/>
              <p:nvPr/>
            </p:nvSpPr>
            <p:spPr bwMode="auto">
              <a:xfrm>
                <a:off x="2196783" y="2533213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0 h 4"/>
                  <a:gd name="T12" fmla="*/ 2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5 w 5"/>
                  <a:gd name="T19" fmla="*/ 4 h 4"/>
                  <a:gd name="T20" fmla="*/ 5 w 5"/>
                  <a:gd name="T21" fmla="*/ 4 h 4"/>
                  <a:gd name="T22" fmla="*/ 3 w 5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31"/>
              <p:cNvSpPr/>
              <p:nvPr/>
            </p:nvSpPr>
            <p:spPr bwMode="auto">
              <a:xfrm>
                <a:off x="2437047" y="2299032"/>
                <a:ext cx="165751" cy="161189"/>
              </a:xfrm>
              <a:custGeom>
                <a:avLst/>
                <a:gdLst>
                  <a:gd name="T0" fmla="*/ 0 w 109"/>
                  <a:gd name="T1" fmla="*/ 26 h 106"/>
                  <a:gd name="T2" fmla="*/ 66 w 109"/>
                  <a:gd name="T3" fmla="*/ 106 h 106"/>
                  <a:gd name="T4" fmla="*/ 109 w 109"/>
                  <a:gd name="T5" fmla="*/ 64 h 106"/>
                  <a:gd name="T6" fmla="*/ 21 w 109"/>
                  <a:gd name="T7" fmla="*/ 0 h 106"/>
                  <a:gd name="T8" fmla="*/ 0 w 109"/>
                  <a:gd name="T9" fmla="*/ 2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6">
                    <a:moveTo>
                      <a:pt x="0" y="26"/>
                    </a:moveTo>
                    <a:lnTo>
                      <a:pt x="66" y="106"/>
                    </a:lnTo>
                    <a:lnTo>
                      <a:pt x="109" y="64"/>
                    </a:lnTo>
                    <a:lnTo>
                      <a:pt x="2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32"/>
              <p:cNvSpPr/>
              <p:nvPr/>
            </p:nvSpPr>
            <p:spPr bwMode="auto">
              <a:xfrm>
                <a:off x="1951958" y="1824588"/>
                <a:ext cx="608262" cy="593056"/>
              </a:xfrm>
              <a:custGeom>
                <a:avLst/>
                <a:gdLst>
                  <a:gd name="T0" fmla="*/ 32 w 169"/>
                  <a:gd name="T1" fmla="*/ 34 h 165"/>
                  <a:gd name="T2" fmla="*/ 39 w 169"/>
                  <a:gd name="T3" fmla="*/ 118 h 165"/>
                  <a:gd name="T4" fmla="*/ 140 w 169"/>
                  <a:gd name="T5" fmla="*/ 138 h 165"/>
                  <a:gd name="T6" fmla="*/ 122 w 169"/>
                  <a:gd name="T7" fmla="*/ 34 h 165"/>
                  <a:gd name="T8" fmla="*/ 32 w 169"/>
                  <a:gd name="T9" fmla="*/ 3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5">
                    <a:moveTo>
                      <a:pt x="32" y="34"/>
                    </a:moveTo>
                    <a:cubicBezTo>
                      <a:pt x="32" y="34"/>
                      <a:pt x="0" y="80"/>
                      <a:pt x="39" y="118"/>
                    </a:cubicBezTo>
                    <a:cubicBezTo>
                      <a:pt x="78" y="157"/>
                      <a:pt x="111" y="165"/>
                      <a:pt x="140" y="138"/>
                    </a:cubicBezTo>
                    <a:cubicBezTo>
                      <a:pt x="169" y="112"/>
                      <a:pt x="158" y="68"/>
                      <a:pt x="122" y="34"/>
                    </a:cubicBezTo>
                    <a:cubicBezTo>
                      <a:pt x="87" y="0"/>
                      <a:pt x="46" y="12"/>
                      <a:pt x="32" y="34"/>
                    </a:cubicBezTo>
                    <a:close/>
                  </a:path>
                </a:pathLst>
              </a:custGeom>
              <a:solidFill>
                <a:srgbClr val="C5D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133"/>
              <p:cNvSpPr>
                <a:spLocks noEditPoints="1"/>
              </p:cNvSpPr>
              <p:nvPr/>
            </p:nvSpPr>
            <p:spPr bwMode="auto">
              <a:xfrm>
                <a:off x="2015825" y="1864125"/>
                <a:ext cx="504858" cy="521585"/>
              </a:xfrm>
              <a:custGeom>
                <a:avLst/>
                <a:gdLst>
                  <a:gd name="T0" fmla="*/ 86 w 140"/>
                  <a:gd name="T1" fmla="*/ 145 h 145"/>
                  <a:gd name="T2" fmla="*/ 20 w 140"/>
                  <a:gd name="T3" fmla="*/ 109 h 145"/>
                  <a:gd name="T4" fmla="*/ 20 w 140"/>
                  <a:gd name="T5" fmla="*/ 109 h 145"/>
                  <a:gd name="T6" fmla="*/ 0 w 140"/>
                  <a:gd name="T7" fmla="*/ 63 h 145"/>
                  <a:gd name="T8" fmla="*/ 0 w 140"/>
                  <a:gd name="T9" fmla="*/ 63 h 145"/>
                  <a:gd name="T10" fmla="*/ 12 w 140"/>
                  <a:gd name="T11" fmla="*/ 22 h 145"/>
                  <a:gd name="T12" fmla="*/ 12 w 140"/>
                  <a:gd name="T13" fmla="*/ 22 h 145"/>
                  <a:gd name="T14" fmla="*/ 12 w 140"/>
                  <a:gd name="T15" fmla="*/ 22 h 145"/>
                  <a:gd name="T16" fmla="*/ 56 w 140"/>
                  <a:gd name="T17" fmla="*/ 0 h 145"/>
                  <a:gd name="T18" fmla="*/ 56 w 140"/>
                  <a:gd name="T19" fmla="*/ 0 h 145"/>
                  <a:gd name="T20" fmla="*/ 106 w 140"/>
                  <a:gd name="T21" fmla="*/ 21 h 145"/>
                  <a:gd name="T22" fmla="*/ 106 w 140"/>
                  <a:gd name="T23" fmla="*/ 21 h 145"/>
                  <a:gd name="T24" fmla="*/ 140 w 140"/>
                  <a:gd name="T25" fmla="*/ 89 h 145"/>
                  <a:gd name="T26" fmla="*/ 140 w 140"/>
                  <a:gd name="T27" fmla="*/ 89 h 145"/>
                  <a:gd name="T28" fmla="*/ 123 w 140"/>
                  <a:gd name="T29" fmla="*/ 129 h 145"/>
                  <a:gd name="T30" fmla="*/ 123 w 140"/>
                  <a:gd name="T31" fmla="*/ 129 h 145"/>
                  <a:gd name="T32" fmla="*/ 86 w 140"/>
                  <a:gd name="T33" fmla="*/ 145 h 145"/>
                  <a:gd name="T34" fmla="*/ 86 w 140"/>
                  <a:gd name="T35" fmla="*/ 145 h 145"/>
                  <a:gd name="T36" fmla="*/ 86 w 140"/>
                  <a:gd name="T37" fmla="*/ 145 h 145"/>
                  <a:gd name="T38" fmla="*/ 15 w 140"/>
                  <a:gd name="T39" fmla="*/ 24 h 145"/>
                  <a:gd name="T40" fmla="*/ 9 w 140"/>
                  <a:gd name="T41" fmla="*/ 35 h 145"/>
                  <a:gd name="T42" fmla="*/ 9 w 140"/>
                  <a:gd name="T43" fmla="*/ 35 h 145"/>
                  <a:gd name="T44" fmla="*/ 4 w 140"/>
                  <a:gd name="T45" fmla="*/ 63 h 145"/>
                  <a:gd name="T46" fmla="*/ 4 w 140"/>
                  <a:gd name="T47" fmla="*/ 63 h 145"/>
                  <a:gd name="T48" fmla="*/ 23 w 140"/>
                  <a:gd name="T49" fmla="*/ 106 h 145"/>
                  <a:gd name="T50" fmla="*/ 23 w 140"/>
                  <a:gd name="T51" fmla="*/ 106 h 145"/>
                  <a:gd name="T52" fmla="*/ 86 w 140"/>
                  <a:gd name="T53" fmla="*/ 141 h 145"/>
                  <a:gd name="T54" fmla="*/ 86 w 140"/>
                  <a:gd name="T55" fmla="*/ 141 h 145"/>
                  <a:gd name="T56" fmla="*/ 120 w 140"/>
                  <a:gd name="T57" fmla="*/ 126 h 145"/>
                  <a:gd name="T58" fmla="*/ 120 w 140"/>
                  <a:gd name="T59" fmla="*/ 126 h 145"/>
                  <a:gd name="T60" fmla="*/ 136 w 140"/>
                  <a:gd name="T61" fmla="*/ 89 h 145"/>
                  <a:gd name="T62" fmla="*/ 136 w 140"/>
                  <a:gd name="T63" fmla="*/ 89 h 145"/>
                  <a:gd name="T64" fmla="*/ 103 w 140"/>
                  <a:gd name="T65" fmla="*/ 24 h 145"/>
                  <a:gd name="T66" fmla="*/ 103 w 140"/>
                  <a:gd name="T67" fmla="*/ 24 h 145"/>
                  <a:gd name="T68" fmla="*/ 56 w 140"/>
                  <a:gd name="T69" fmla="*/ 4 h 145"/>
                  <a:gd name="T70" fmla="*/ 56 w 140"/>
                  <a:gd name="T71" fmla="*/ 4 h 145"/>
                  <a:gd name="T72" fmla="*/ 15 w 140"/>
                  <a:gd name="T73" fmla="*/ 24 h 145"/>
                  <a:gd name="T74" fmla="*/ 15 w 140"/>
                  <a:gd name="T75" fmla="*/ 24 h 145"/>
                  <a:gd name="T76" fmla="*/ 14 w 140"/>
                  <a:gd name="T77" fmla="*/ 23 h 145"/>
                  <a:gd name="T78" fmla="*/ 15 w 140"/>
                  <a:gd name="T79" fmla="*/ 2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0" h="145">
                    <a:moveTo>
                      <a:pt x="86" y="145"/>
                    </a:moveTo>
                    <a:cubicBezTo>
                      <a:pt x="65" y="145"/>
                      <a:pt x="43" y="132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4" y="94"/>
                      <a:pt x="0" y="77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40"/>
                      <a:pt x="11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20" y="9"/>
                      <a:pt x="3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72" y="0"/>
                      <a:pt x="90" y="6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28" y="42"/>
                      <a:pt x="140" y="67"/>
                      <a:pt x="140" y="89"/>
                    </a:cubicBezTo>
                    <a:cubicBezTo>
                      <a:pt x="140" y="89"/>
                      <a:pt x="140" y="89"/>
                      <a:pt x="140" y="89"/>
                    </a:cubicBezTo>
                    <a:cubicBezTo>
                      <a:pt x="140" y="104"/>
                      <a:pt x="135" y="118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12" y="139"/>
                      <a:pt x="99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lose/>
                    <a:moveTo>
                      <a:pt x="15" y="24"/>
                    </a:moveTo>
                    <a:cubicBezTo>
                      <a:pt x="15" y="24"/>
                      <a:pt x="12" y="29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6" y="42"/>
                      <a:pt x="4" y="52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76"/>
                      <a:pt x="8" y="91"/>
                      <a:pt x="23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46" y="129"/>
                      <a:pt x="67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98" y="141"/>
                      <a:pt x="109" y="13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31" y="116"/>
                      <a:pt x="136" y="103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68"/>
                      <a:pt x="124" y="4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87" y="10"/>
                      <a:pt x="71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38" y="4"/>
                      <a:pt x="23" y="13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4"/>
                      <a:pt x="15" y="2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134"/>
              <p:cNvSpPr/>
              <p:nvPr/>
            </p:nvSpPr>
            <p:spPr bwMode="auto">
              <a:xfrm>
                <a:off x="2163329" y="2267099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2 h 5"/>
                  <a:gd name="T4" fmla="*/ 1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4 w 5"/>
                  <a:gd name="T15" fmla="*/ 3 h 5"/>
                  <a:gd name="T16" fmla="*/ 4 w 5"/>
                  <a:gd name="T17" fmla="*/ 3 h 5"/>
                  <a:gd name="T18" fmla="*/ 4 w 5"/>
                  <a:gd name="T19" fmla="*/ 5 h 5"/>
                  <a:gd name="T20" fmla="*/ 4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135"/>
              <p:cNvSpPr/>
              <p:nvPr/>
            </p:nvSpPr>
            <p:spPr bwMode="auto">
              <a:xfrm>
                <a:off x="2213510" y="2262537"/>
                <a:ext cx="22810" cy="1520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2 h 4"/>
                  <a:gd name="T4" fmla="*/ 2 w 6"/>
                  <a:gd name="T5" fmla="*/ 2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  <a:gd name="T16" fmla="*/ 3 w 6"/>
                  <a:gd name="T17" fmla="*/ 0 h 4"/>
                  <a:gd name="T18" fmla="*/ 3 w 6"/>
                  <a:gd name="T19" fmla="*/ 1 h 4"/>
                  <a:gd name="T20" fmla="*/ 3 w 6"/>
                  <a:gd name="T21" fmla="*/ 1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4 h 4"/>
                  <a:gd name="T28" fmla="*/ 6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4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136"/>
              <p:cNvSpPr/>
              <p:nvPr/>
            </p:nvSpPr>
            <p:spPr bwMode="auto">
              <a:xfrm>
                <a:off x="2167891" y="2180421"/>
                <a:ext cx="21289" cy="18248"/>
              </a:xfrm>
              <a:custGeom>
                <a:avLst/>
                <a:gdLst>
                  <a:gd name="T0" fmla="*/ 4 w 6"/>
                  <a:gd name="T1" fmla="*/ 5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5 h 5"/>
                  <a:gd name="T30" fmla="*/ 6 w 6"/>
                  <a:gd name="T31" fmla="*/ 5 h 5"/>
                  <a:gd name="T32" fmla="*/ 5 w 6"/>
                  <a:gd name="T33" fmla="*/ 5 h 5"/>
                  <a:gd name="T34" fmla="*/ 5 w 6"/>
                  <a:gd name="T35" fmla="*/ 5 h 5"/>
                  <a:gd name="T36" fmla="*/ 4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3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137"/>
              <p:cNvSpPr/>
              <p:nvPr/>
            </p:nvSpPr>
            <p:spPr bwMode="auto">
              <a:xfrm>
                <a:off x="2257609" y="2194107"/>
                <a:ext cx="21289" cy="18248"/>
              </a:xfrm>
              <a:custGeom>
                <a:avLst/>
                <a:gdLst>
                  <a:gd name="T0" fmla="*/ 5 w 6"/>
                  <a:gd name="T1" fmla="*/ 5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5 h 5"/>
                  <a:gd name="T34" fmla="*/ 6 w 6"/>
                  <a:gd name="T35" fmla="*/ 5 h 5"/>
                  <a:gd name="T36" fmla="*/ 5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141"/>
              <p:cNvSpPr/>
              <p:nvPr/>
            </p:nvSpPr>
            <p:spPr bwMode="auto">
              <a:xfrm>
                <a:off x="2376221" y="2212355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0 w 5"/>
                  <a:gd name="T5" fmla="*/ 2 h 5"/>
                  <a:gd name="T6" fmla="*/ 0 w 5"/>
                  <a:gd name="T7" fmla="*/ 1 h 5"/>
                  <a:gd name="T8" fmla="*/ 0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5 w 5"/>
                  <a:gd name="T15" fmla="*/ 3 h 5"/>
                  <a:gd name="T16" fmla="*/ 5 w 5"/>
                  <a:gd name="T17" fmla="*/ 3 h 5"/>
                  <a:gd name="T18" fmla="*/ 5 w 5"/>
                  <a:gd name="T19" fmla="*/ 5 h 5"/>
                  <a:gd name="T20" fmla="*/ 5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144"/>
              <p:cNvSpPr/>
              <p:nvPr/>
            </p:nvSpPr>
            <p:spPr bwMode="auto">
              <a:xfrm>
                <a:off x="2434005" y="2241247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2 w 5"/>
                  <a:gd name="T3" fmla="*/ 4 h 5"/>
                  <a:gd name="T4" fmla="*/ 2 w 5"/>
                  <a:gd name="T5" fmla="*/ 4 h 5"/>
                  <a:gd name="T6" fmla="*/ 0 w 5"/>
                  <a:gd name="T7" fmla="*/ 1 h 5"/>
                  <a:gd name="T8" fmla="*/ 0 w 5"/>
                  <a:gd name="T9" fmla="*/ 1 h 5"/>
                  <a:gd name="T10" fmla="*/ 0 w 5"/>
                  <a:gd name="T11" fmla="*/ 1 h 5"/>
                  <a:gd name="T12" fmla="*/ 1 w 5"/>
                  <a:gd name="T13" fmla="*/ 0 h 5"/>
                  <a:gd name="T14" fmla="*/ 1 w 5"/>
                  <a:gd name="T15" fmla="*/ 0 h 5"/>
                  <a:gd name="T16" fmla="*/ 2 w 5"/>
                  <a:gd name="T17" fmla="*/ 0 h 5"/>
                  <a:gd name="T18" fmla="*/ 2 w 5"/>
                  <a:gd name="T19" fmla="*/ 0 h 5"/>
                  <a:gd name="T20" fmla="*/ 3 w 5"/>
                  <a:gd name="T21" fmla="*/ 2 h 5"/>
                  <a:gd name="T22" fmla="*/ 3 w 5"/>
                  <a:gd name="T23" fmla="*/ 2 h 5"/>
                  <a:gd name="T24" fmla="*/ 4 w 5"/>
                  <a:gd name="T25" fmla="*/ 2 h 5"/>
                  <a:gd name="T26" fmla="*/ 4 w 5"/>
                  <a:gd name="T27" fmla="*/ 2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4 h 5"/>
                  <a:gd name="T36" fmla="*/ 3 w 5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145"/>
              <p:cNvSpPr/>
              <p:nvPr/>
            </p:nvSpPr>
            <p:spPr bwMode="auto">
              <a:xfrm>
                <a:off x="2394468" y="229142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0 h 5"/>
                  <a:gd name="T14" fmla="*/ 1 w 6"/>
                  <a:gd name="T15" fmla="*/ 0 h 5"/>
                  <a:gd name="T16" fmla="*/ 2 w 6"/>
                  <a:gd name="T17" fmla="*/ 0 h 5"/>
                  <a:gd name="T18" fmla="*/ 2 w 6"/>
                  <a:gd name="T19" fmla="*/ 0 h 5"/>
                  <a:gd name="T20" fmla="*/ 3 w 6"/>
                  <a:gd name="T21" fmla="*/ 1 h 5"/>
                  <a:gd name="T22" fmla="*/ 3 w 6"/>
                  <a:gd name="T23" fmla="*/ 1 h 5"/>
                  <a:gd name="T24" fmla="*/ 5 w 6"/>
                  <a:gd name="T25" fmla="*/ 3 h 5"/>
                  <a:gd name="T26" fmla="*/ 5 w 6"/>
                  <a:gd name="T27" fmla="*/ 3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5 w 6"/>
                  <a:gd name="T35" fmla="*/ 4 h 5"/>
                  <a:gd name="T36" fmla="*/ 4 w 6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146"/>
              <p:cNvSpPr/>
              <p:nvPr/>
            </p:nvSpPr>
            <p:spPr bwMode="auto">
              <a:xfrm>
                <a:off x="2347328" y="2338569"/>
                <a:ext cx="13686" cy="13686"/>
              </a:xfrm>
              <a:custGeom>
                <a:avLst/>
                <a:gdLst>
                  <a:gd name="T0" fmla="*/ 2 w 4"/>
                  <a:gd name="T1" fmla="*/ 3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0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4 w 4"/>
                  <a:gd name="T17" fmla="*/ 2 h 4"/>
                  <a:gd name="T18" fmla="*/ 4 w 4"/>
                  <a:gd name="T19" fmla="*/ 2 h 4"/>
                  <a:gd name="T20" fmla="*/ 4 w 4"/>
                  <a:gd name="T21" fmla="*/ 3 h 4"/>
                  <a:gd name="T22" fmla="*/ 4 w 4"/>
                  <a:gd name="T23" fmla="*/ 3 h 4"/>
                  <a:gd name="T24" fmla="*/ 2 w 4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147"/>
              <p:cNvSpPr/>
              <p:nvPr/>
            </p:nvSpPr>
            <p:spPr bwMode="auto">
              <a:xfrm>
                <a:off x="2300188" y="2267099"/>
                <a:ext cx="18248" cy="18248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1 h 5"/>
                  <a:gd name="T16" fmla="*/ 1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148"/>
              <p:cNvSpPr/>
              <p:nvPr/>
            </p:nvSpPr>
            <p:spPr bwMode="auto">
              <a:xfrm>
                <a:off x="2250006" y="2320322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3 w 7"/>
                  <a:gd name="T21" fmla="*/ 1 h 5"/>
                  <a:gd name="T22" fmla="*/ 3 w 7"/>
                  <a:gd name="T23" fmla="*/ 1 h 5"/>
                  <a:gd name="T24" fmla="*/ 6 w 7"/>
                  <a:gd name="T25" fmla="*/ 3 h 5"/>
                  <a:gd name="T26" fmla="*/ 6 w 7"/>
                  <a:gd name="T27" fmla="*/ 3 h 5"/>
                  <a:gd name="T28" fmla="*/ 7 w 7"/>
                  <a:gd name="T29" fmla="*/ 5 h 5"/>
                  <a:gd name="T30" fmla="*/ 7 w 7"/>
                  <a:gd name="T31" fmla="*/ 5 h 5"/>
                  <a:gd name="T32" fmla="*/ 7 w 7"/>
                  <a:gd name="T33" fmla="*/ 5 h 5"/>
                  <a:gd name="T34" fmla="*/ 7 w 7"/>
                  <a:gd name="T35" fmla="*/ 5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156"/>
              <p:cNvSpPr/>
              <p:nvPr/>
            </p:nvSpPr>
            <p:spPr bwMode="auto">
              <a:xfrm>
                <a:off x="2094899" y="2223000"/>
                <a:ext cx="18248" cy="18248"/>
              </a:xfrm>
              <a:custGeom>
                <a:avLst/>
                <a:gdLst>
                  <a:gd name="T0" fmla="*/ 5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3 w 5"/>
                  <a:gd name="T7" fmla="*/ 3 h 5"/>
                  <a:gd name="T8" fmla="*/ 3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0 w 5"/>
                  <a:gd name="T15" fmla="*/ 1 h 5"/>
                  <a:gd name="T16" fmla="*/ 0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160"/>
              <p:cNvSpPr/>
              <p:nvPr/>
            </p:nvSpPr>
            <p:spPr bwMode="auto">
              <a:xfrm>
                <a:off x="2468981" y="2191066"/>
                <a:ext cx="15207" cy="18248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4 h 5"/>
                  <a:gd name="T4" fmla="*/ 1 w 4"/>
                  <a:gd name="T5" fmla="*/ 4 h 5"/>
                  <a:gd name="T6" fmla="*/ 0 w 4"/>
                  <a:gd name="T7" fmla="*/ 2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1 h 5"/>
                  <a:gd name="T14" fmla="*/ 0 w 4"/>
                  <a:gd name="T15" fmla="*/ 1 h 5"/>
                  <a:gd name="T16" fmla="*/ 2 w 4"/>
                  <a:gd name="T17" fmla="*/ 1 h 5"/>
                  <a:gd name="T18" fmla="*/ 2 w 4"/>
                  <a:gd name="T19" fmla="*/ 1 h 5"/>
                  <a:gd name="T20" fmla="*/ 3 w 4"/>
                  <a:gd name="T21" fmla="*/ 3 h 5"/>
                  <a:gd name="T22" fmla="*/ 3 w 4"/>
                  <a:gd name="T23" fmla="*/ 3 h 5"/>
                  <a:gd name="T24" fmla="*/ 3 w 4"/>
                  <a:gd name="T25" fmla="*/ 5 h 5"/>
                  <a:gd name="T26" fmla="*/ 3 w 4"/>
                  <a:gd name="T27" fmla="*/ 5 h 5"/>
                  <a:gd name="T28" fmla="*/ 3 w 4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167"/>
              <p:cNvSpPr/>
              <p:nvPr/>
            </p:nvSpPr>
            <p:spPr bwMode="auto">
              <a:xfrm>
                <a:off x="2441609" y="2306636"/>
                <a:ext cx="53223" cy="53223"/>
              </a:xfrm>
              <a:custGeom>
                <a:avLst/>
                <a:gdLst>
                  <a:gd name="T0" fmla="*/ 1 w 15"/>
                  <a:gd name="T1" fmla="*/ 15 h 15"/>
                  <a:gd name="T2" fmla="*/ 1 w 15"/>
                  <a:gd name="T3" fmla="*/ 12 h 15"/>
                  <a:gd name="T4" fmla="*/ 1 w 15"/>
                  <a:gd name="T5" fmla="*/ 12 h 15"/>
                  <a:gd name="T6" fmla="*/ 11 w 15"/>
                  <a:gd name="T7" fmla="*/ 1 h 15"/>
                  <a:gd name="T8" fmla="*/ 11 w 15"/>
                  <a:gd name="T9" fmla="*/ 1 h 15"/>
                  <a:gd name="T10" fmla="*/ 14 w 15"/>
                  <a:gd name="T11" fmla="*/ 1 h 15"/>
                  <a:gd name="T12" fmla="*/ 14 w 15"/>
                  <a:gd name="T13" fmla="*/ 1 h 15"/>
                  <a:gd name="T14" fmla="*/ 14 w 15"/>
                  <a:gd name="T15" fmla="*/ 4 h 15"/>
                  <a:gd name="T16" fmla="*/ 14 w 15"/>
                  <a:gd name="T17" fmla="*/ 4 h 15"/>
                  <a:gd name="T18" fmla="*/ 4 w 15"/>
                  <a:gd name="T19" fmla="*/ 15 h 15"/>
                  <a:gd name="T20" fmla="*/ 4 w 15"/>
                  <a:gd name="T21" fmla="*/ 15 h 15"/>
                  <a:gd name="T22" fmla="*/ 4 w 15"/>
                  <a:gd name="T23" fmla="*/ 15 h 15"/>
                  <a:gd name="T24" fmla="*/ 2 w 15"/>
                  <a:gd name="T25" fmla="*/ 15 h 15"/>
                  <a:gd name="T26" fmla="*/ 2 w 15"/>
                  <a:gd name="T27" fmla="*/ 15 h 15"/>
                  <a:gd name="T28" fmla="*/ 1 w 15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5">
                    <a:moveTo>
                      <a:pt x="1" y="15"/>
                    </a:moveTo>
                    <a:cubicBezTo>
                      <a:pt x="0" y="14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9"/>
                      <a:pt x="8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7"/>
                      <a:pt x="7" y="11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168"/>
              <p:cNvSpPr/>
              <p:nvPr/>
            </p:nvSpPr>
            <p:spPr bwMode="auto">
              <a:xfrm>
                <a:off x="2462898" y="2324883"/>
                <a:ext cx="60826" cy="60826"/>
              </a:xfrm>
              <a:custGeom>
                <a:avLst/>
                <a:gdLst>
                  <a:gd name="T0" fmla="*/ 1 w 17"/>
                  <a:gd name="T1" fmla="*/ 17 h 17"/>
                  <a:gd name="T2" fmla="*/ 1 w 17"/>
                  <a:gd name="T3" fmla="*/ 14 h 17"/>
                  <a:gd name="T4" fmla="*/ 1 w 17"/>
                  <a:gd name="T5" fmla="*/ 14 h 17"/>
                  <a:gd name="T6" fmla="*/ 8 w 17"/>
                  <a:gd name="T7" fmla="*/ 6 h 17"/>
                  <a:gd name="T8" fmla="*/ 8 w 17"/>
                  <a:gd name="T9" fmla="*/ 6 h 17"/>
                  <a:gd name="T10" fmla="*/ 13 w 17"/>
                  <a:gd name="T11" fmla="*/ 2 h 17"/>
                  <a:gd name="T12" fmla="*/ 13 w 17"/>
                  <a:gd name="T13" fmla="*/ 2 h 17"/>
                  <a:gd name="T14" fmla="*/ 16 w 17"/>
                  <a:gd name="T15" fmla="*/ 1 h 17"/>
                  <a:gd name="T16" fmla="*/ 16 w 17"/>
                  <a:gd name="T17" fmla="*/ 1 h 17"/>
                  <a:gd name="T18" fmla="*/ 16 w 17"/>
                  <a:gd name="T19" fmla="*/ 4 h 17"/>
                  <a:gd name="T20" fmla="*/ 16 w 17"/>
                  <a:gd name="T21" fmla="*/ 4 h 17"/>
                  <a:gd name="T22" fmla="*/ 11 w 17"/>
                  <a:gd name="T23" fmla="*/ 9 h 17"/>
                  <a:gd name="T24" fmla="*/ 11 w 17"/>
                  <a:gd name="T25" fmla="*/ 9 h 17"/>
                  <a:gd name="T26" fmla="*/ 3 w 17"/>
                  <a:gd name="T27" fmla="*/ 17 h 17"/>
                  <a:gd name="T28" fmla="*/ 3 w 17"/>
                  <a:gd name="T29" fmla="*/ 17 h 17"/>
                  <a:gd name="T30" fmla="*/ 2 w 17"/>
                  <a:gd name="T31" fmla="*/ 17 h 17"/>
                  <a:gd name="T32" fmla="*/ 2 w 17"/>
                  <a:gd name="T33" fmla="*/ 17 h 17"/>
                  <a:gd name="T34" fmla="*/ 1 w 17"/>
                  <a:gd name="T3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1" y="17"/>
                    </a:moveTo>
                    <a:cubicBezTo>
                      <a:pt x="0" y="16"/>
                      <a:pt x="0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1"/>
                      <a:pt x="5" y="9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2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6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8" y="11"/>
                      <a:pt x="6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69"/>
              <p:cNvSpPr/>
              <p:nvPr/>
            </p:nvSpPr>
            <p:spPr bwMode="auto">
              <a:xfrm>
                <a:off x="2484187" y="2346173"/>
                <a:ext cx="60826" cy="63868"/>
              </a:xfrm>
              <a:custGeom>
                <a:avLst/>
                <a:gdLst>
                  <a:gd name="T0" fmla="*/ 0 w 17"/>
                  <a:gd name="T1" fmla="*/ 18 h 18"/>
                  <a:gd name="T2" fmla="*/ 0 w 17"/>
                  <a:gd name="T3" fmla="*/ 15 h 18"/>
                  <a:gd name="T4" fmla="*/ 0 w 17"/>
                  <a:gd name="T5" fmla="*/ 15 h 18"/>
                  <a:gd name="T6" fmla="*/ 13 w 17"/>
                  <a:gd name="T7" fmla="*/ 1 h 18"/>
                  <a:gd name="T8" fmla="*/ 13 w 17"/>
                  <a:gd name="T9" fmla="*/ 1 h 18"/>
                  <a:gd name="T10" fmla="*/ 16 w 17"/>
                  <a:gd name="T11" fmla="*/ 1 h 18"/>
                  <a:gd name="T12" fmla="*/ 16 w 17"/>
                  <a:gd name="T13" fmla="*/ 1 h 18"/>
                  <a:gd name="T14" fmla="*/ 16 w 17"/>
                  <a:gd name="T15" fmla="*/ 4 h 18"/>
                  <a:gd name="T16" fmla="*/ 16 w 17"/>
                  <a:gd name="T17" fmla="*/ 4 h 18"/>
                  <a:gd name="T18" fmla="*/ 3 w 17"/>
                  <a:gd name="T19" fmla="*/ 18 h 18"/>
                  <a:gd name="T20" fmla="*/ 3 w 17"/>
                  <a:gd name="T21" fmla="*/ 18 h 18"/>
                  <a:gd name="T22" fmla="*/ 3 w 17"/>
                  <a:gd name="T23" fmla="*/ 18 h 18"/>
                  <a:gd name="T24" fmla="*/ 2 w 17"/>
                  <a:gd name="T25" fmla="*/ 18 h 18"/>
                  <a:gd name="T26" fmla="*/ 2 w 17"/>
                  <a:gd name="T27" fmla="*/ 18 h 18"/>
                  <a:gd name="T28" fmla="*/ 0 w 17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8">
                    <a:moveTo>
                      <a:pt x="0" y="18"/>
                    </a:moveTo>
                    <a:cubicBezTo>
                      <a:pt x="0" y="17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0"/>
                      <a:pt x="9" y="5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8"/>
                      <a:pt x="8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70"/>
              <p:cNvSpPr/>
              <p:nvPr/>
            </p:nvSpPr>
            <p:spPr bwMode="auto">
              <a:xfrm>
                <a:off x="2508518" y="2367462"/>
                <a:ext cx="72991" cy="76033"/>
              </a:xfrm>
              <a:custGeom>
                <a:avLst/>
                <a:gdLst>
                  <a:gd name="T0" fmla="*/ 1 w 20"/>
                  <a:gd name="T1" fmla="*/ 21 h 21"/>
                  <a:gd name="T2" fmla="*/ 1 w 20"/>
                  <a:gd name="T3" fmla="*/ 18 h 21"/>
                  <a:gd name="T4" fmla="*/ 1 w 20"/>
                  <a:gd name="T5" fmla="*/ 18 h 21"/>
                  <a:gd name="T6" fmla="*/ 16 w 20"/>
                  <a:gd name="T7" fmla="*/ 1 h 21"/>
                  <a:gd name="T8" fmla="*/ 16 w 20"/>
                  <a:gd name="T9" fmla="*/ 1 h 21"/>
                  <a:gd name="T10" fmla="*/ 19 w 20"/>
                  <a:gd name="T11" fmla="*/ 1 h 21"/>
                  <a:gd name="T12" fmla="*/ 19 w 20"/>
                  <a:gd name="T13" fmla="*/ 1 h 21"/>
                  <a:gd name="T14" fmla="*/ 19 w 20"/>
                  <a:gd name="T15" fmla="*/ 4 h 21"/>
                  <a:gd name="T16" fmla="*/ 19 w 20"/>
                  <a:gd name="T17" fmla="*/ 4 h 21"/>
                  <a:gd name="T18" fmla="*/ 4 w 20"/>
                  <a:gd name="T19" fmla="*/ 21 h 21"/>
                  <a:gd name="T20" fmla="*/ 4 w 20"/>
                  <a:gd name="T21" fmla="*/ 21 h 21"/>
                  <a:gd name="T22" fmla="*/ 4 w 20"/>
                  <a:gd name="T23" fmla="*/ 21 h 21"/>
                  <a:gd name="T24" fmla="*/ 2 w 20"/>
                  <a:gd name="T25" fmla="*/ 21 h 21"/>
                  <a:gd name="T26" fmla="*/ 2 w 20"/>
                  <a:gd name="T27" fmla="*/ 21 h 21"/>
                  <a:gd name="T28" fmla="*/ 1 w 20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1" y="21"/>
                    </a:moveTo>
                    <a:cubicBezTo>
                      <a:pt x="0" y="20"/>
                      <a:pt x="0" y="19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6" y="13"/>
                      <a:pt x="10" y="6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8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0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4" y="9"/>
                      <a:pt x="9" y="15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71"/>
              <p:cNvSpPr/>
              <p:nvPr/>
            </p:nvSpPr>
            <p:spPr bwMode="auto">
              <a:xfrm>
                <a:off x="2426402" y="2295991"/>
                <a:ext cx="179437" cy="171834"/>
              </a:xfrm>
              <a:custGeom>
                <a:avLst/>
                <a:gdLst>
                  <a:gd name="T0" fmla="*/ 31 w 50"/>
                  <a:gd name="T1" fmla="*/ 48 h 48"/>
                  <a:gd name="T2" fmla="*/ 29 w 50"/>
                  <a:gd name="T3" fmla="*/ 47 h 48"/>
                  <a:gd name="T4" fmla="*/ 29 w 50"/>
                  <a:gd name="T5" fmla="*/ 47 h 48"/>
                  <a:gd name="T6" fmla="*/ 1 w 50"/>
                  <a:gd name="T7" fmla="*/ 13 h 48"/>
                  <a:gd name="T8" fmla="*/ 1 w 50"/>
                  <a:gd name="T9" fmla="*/ 13 h 48"/>
                  <a:gd name="T10" fmla="*/ 1 w 50"/>
                  <a:gd name="T11" fmla="*/ 10 h 48"/>
                  <a:gd name="T12" fmla="*/ 1 w 50"/>
                  <a:gd name="T13" fmla="*/ 10 h 48"/>
                  <a:gd name="T14" fmla="*/ 4 w 50"/>
                  <a:gd name="T15" fmla="*/ 11 h 48"/>
                  <a:gd name="T16" fmla="*/ 4 w 50"/>
                  <a:gd name="T17" fmla="*/ 11 h 48"/>
                  <a:gd name="T18" fmla="*/ 31 w 50"/>
                  <a:gd name="T19" fmla="*/ 43 h 48"/>
                  <a:gd name="T20" fmla="*/ 45 w 50"/>
                  <a:gd name="T21" fmla="*/ 29 h 48"/>
                  <a:gd name="T22" fmla="*/ 12 w 50"/>
                  <a:gd name="T23" fmla="*/ 4 h 48"/>
                  <a:gd name="T24" fmla="*/ 11 w 50"/>
                  <a:gd name="T25" fmla="*/ 1 h 48"/>
                  <a:gd name="T26" fmla="*/ 11 w 50"/>
                  <a:gd name="T27" fmla="*/ 1 h 48"/>
                  <a:gd name="T28" fmla="*/ 14 w 50"/>
                  <a:gd name="T29" fmla="*/ 0 h 48"/>
                  <a:gd name="T30" fmla="*/ 14 w 50"/>
                  <a:gd name="T31" fmla="*/ 0 h 48"/>
                  <a:gd name="T32" fmla="*/ 50 w 50"/>
                  <a:gd name="T33" fmla="*/ 27 h 48"/>
                  <a:gd name="T34" fmla="*/ 50 w 50"/>
                  <a:gd name="T35" fmla="*/ 28 h 48"/>
                  <a:gd name="T36" fmla="*/ 50 w 50"/>
                  <a:gd name="T37" fmla="*/ 28 h 48"/>
                  <a:gd name="T38" fmla="*/ 50 w 50"/>
                  <a:gd name="T39" fmla="*/ 30 h 48"/>
                  <a:gd name="T40" fmla="*/ 50 w 50"/>
                  <a:gd name="T41" fmla="*/ 30 h 48"/>
                  <a:gd name="T42" fmla="*/ 32 w 50"/>
                  <a:gd name="T43" fmla="*/ 47 h 48"/>
                  <a:gd name="T44" fmla="*/ 31 w 50"/>
                  <a:gd name="T45" fmla="*/ 48 h 48"/>
                  <a:gd name="T46" fmla="*/ 31 w 50"/>
                  <a:gd name="T47" fmla="*/ 48 h 48"/>
                  <a:gd name="T48" fmla="*/ 31 w 50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8">
                    <a:moveTo>
                      <a:pt x="31" y="48"/>
                    </a:moveTo>
                    <a:cubicBezTo>
                      <a:pt x="30" y="48"/>
                      <a:pt x="30" y="48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9"/>
                      <a:pt x="50" y="29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641"/>
              <p:cNvSpPr/>
              <p:nvPr/>
            </p:nvSpPr>
            <p:spPr bwMode="auto">
              <a:xfrm>
                <a:off x="1868322" y="2198669"/>
                <a:ext cx="83636" cy="74512"/>
              </a:xfrm>
              <a:custGeom>
                <a:avLst/>
                <a:gdLst>
                  <a:gd name="T0" fmla="*/ 0 w 23"/>
                  <a:gd name="T1" fmla="*/ 16 h 21"/>
                  <a:gd name="T2" fmla="*/ 14 w 23"/>
                  <a:gd name="T3" fmla="*/ 5 h 21"/>
                  <a:gd name="T4" fmla="*/ 5 w 23"/>
                  <a:gd name="T5" fmla="*/ 21 h 21"/>
                  <a:gd name="T6" fmla="*/ 0 w 23"/>
                  <a:gd name="T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0" y="16"/>
                    </a:moveTo>
                    <a:cubicBezTo>
                      <a:pt x="0" y="16"/>
                      <a:pt x="7" y="0"/>
                      <a:pt x="14" y="5"/>
                    </a:cubicBezTo>
                    <a:cubicBezTo>
                      <a:pt x="23" y="11"/>
                      <a:pt x="10" y="19"/>
                      <a:pt x="5" y="2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42"/>
              <p:cNvSpPr>
                <a:spLocks noEditPoints="1"/>
              </p:cNvSpPr>
              <p:nvPr/>
            </p:nvSpPr>
            <p:spPr bwMode="auto">
              <a:xfrm>
                <a:off x="1862239" y="2204752"/>
                <a:ext cx="74512" cy="76033"/>
              </a:xfrm>
              <a:custGeom>
                <a:avLst/>
                <a:gdLst>
                  <a:gd name="T0" fmla="*/ 5 w 21"/>
                  <a:gd name="T1" fmla="*/ 20 h 21"/>
                  <a:gd name="T2" fmla="*/ 1 w 21"/>
                  <a:gd name="T3" fmla="*/ 15 h 21"/>
                  <a:gd name="T4" fmla="*/ 2 w 21"/>
                  <a:gd name="T5" fmla="*/ 14 h 21"/>
                  <a:gd name="T6" fmla="*/ 4 w 21"/>
                  <a:gd name="T7" fmla="*/ 14 h 21"/>
                  <a:gd name="T8" fmla="*/ 2 w 21"/>
                  <a:gd name="T9" fmla="*/ 14 h 21"/>
                  <a:gd name="T10" fmla="*/ 1 w 21"/>
                  <a:gd name="T11" fmla="*/ 15 h 21"/>
                  <a:gd name="T12" fmla="*/ 1 w 21"/>
                  <a:gd name="T13" fmla="*/ 13 h 21"/>
                  <a:gd name="T14" fmla="*/ 1 w 21"/>
                  <a:gd name="T15" fmla="*/ 13 h 21"/>
                  <a:gd name="T16" fmla="*/ 4 w 21"/>
                  <a:gd name="T17" fmla="*/ 7 h 21"/>
                  <a:gd name="T18" fmla="*/ 4 w 21"/>
                  <a:gd name="T19" fmla="*/ 7 h 21"/>
                  <a:gd name="T20" fmla="*/ 13 w 21"/>
                  <a:gd name="T21" fmla="*/ 0 h 21"/>
                  <a:gd name="T22" fmla="*/ 13 w 21"/>
                  <a:gd name="T23" fmla="*/ 0 h 21"/>
                  <a:gd name="T24" fmla="*/ 18 w 21"/>
                  <a:gd name="T25" fmla="*/ 2 h 21"/>
                  <a:gd name="T26" fmla="*/ 18 w 21"/>
                  <a:gd name="T27" fmla="*/ 2 h 21"/>
                  <a:gd name="T28" fmla="*/ 21 w 21"/>
                  <a:gd name="T29" fmla="*/ 8 h 21"/>
                  <a:gd name="T30" fmla="*/ 21 w 21"/>
                  <a:gd name="T31" fmla="*/ 8 h 21"/>
                  <a:gd name="T32" fmla="*/ 7 w 21"/>
                  <a:gd name="T33" fmla="*/ 21 h 21"/>
                  <a:gd name="T34" fmla="*/ 7 w 21"/>
                  <a:gd name="T35" fmla="*/ 21 h 21"/>
                  <a:gd name="T36" fmla="*/ 7 w 21"/>
                  <a:gd name="T37" fmla="*/ 21 h 21"/>
                  <a:gd name="T38" fmla="*/ 7 w 21"/>
                  <a:gd name="T39" fmla="*/ 21 h 21"/>
                  <a:gd name="T40" fmla="*/ 5 w 21"/>
                  <a:gd name="T41" fmla="*/ 20 h 21"/>
                  <a:gd name="T42" fmla="*/ 7 w 21"/>
                  <a:gd name="T43" fmla="*/ 16 h 21"/>
                  <a:gd name="T44" fmla="*/ 17 w 21"/>
                  <a:gd name="T45" fmla="*/ 8 h 21"/>
                  <a:gd name="T46" fmla="*/ 17 w 21"/>
                  <a:gd name="T47" fmla="*/ 8 h 21"/>
                  <a:gd name="T48" fmla="*/ 15 w 21"/>
                  <a:gd name="T49" fmla="*/ 5 h 21"/>
                  <a:gd name="T50" fmla="*/ 15 w 21"/>
                  <a:gd name="T51" fmla="*/ 5 h 21"/>
                  <a:gd name="T52" fmla="*/ 13 w 21"/>
                  <a:gd name="T53" fmla="*/ 4 h 21"/>
                  <a:gd name="T54" fmla="*/ 13 w 21"/>
                  <a:gd name="T55" fmla="*/ 4 h 21"/>
                  <a:gd name="T56" fmla="*/ 7 w 21"/>
                  <a:gd name="T57" fmla="*/ 9 h 21"/>
                  <a:gd name="T58" fmla="*/ 7 w 21"/>
                  <a:gd name="T59" fmla="*/ 9 h 21"/>
                  <a:gd name="T60" fmla="*/ 5 w 21"/>
                  <a:gd name="T61" fmla="*/ 13 h 21"/>
                  <a:gd name="T62" fmla="*/ 5 w 21"/>
                  <a:gd name="T63" fmla="*/ 13 h 21"/>
                  <a:gd name="T64" fmla="*/ 7 w 21"/>
                  <a:gd name="T6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5" y="20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0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0"/>
                      <a:pt x="16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3"/>
                      <a:pt x="21" y="5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15"/>
                      <a:pt x="12" y="19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7" y="16"/>
                    </a:moveTo>
                    <a:cubicBezTo>
                      <a:pt x="11" y="15"/>
                      <a:pt x="18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9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643"/>
              <p:cNvSpPr/>
              <p:nvPr/>
            </p:nvSpPr>
            <p:spPr bwMode="auto">
              <a:xfrm>
                <a:off x="1815099" y="2183463"/>
                <a:ext cx="68429" cy="68429"/>
              </a:xfrm>
              <a:custGeom>
                <a:avLst/>
                <a:gdLst>
                  <a:gd name="T0" fmla="*/ 6 w 19"/>
                  <a:gd name="T1" fmla="*/ 19 h 19"/>
                  <a:gd name="T2" fmla="*/ 8 w 19"/>
                  <a:gd name="T3" fmla="*/ 1 h 19"/>
                  <a:gd name="T4" fmla="*/ 12 w 19"/>
                  <a:gd name="T5" fmla="*/ 19 h 19"/>
                  <a:gd name="T6" fmla="*/ 6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6" y="19"/>
                    </a:moveTo>
                    <a:cubicBezTo>
                      <a:pt x="6" y="19"/>
                      <a:pt x="0" y="3"/>
                      <a:pt x="8" y="1"/>
                    </a:cubicBezTo>
                    <a:cubicBezTo>
                      <a:pt x="19" y="0"/>
                      <a:pt x="16" y="14"/>
                      <a:pt x="12" y="19"/>
                    </a:cubicBez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644"/>
              <p:cNvSpPr>
                <a:spLocks noEditPoints="1"/>
              </p:cNvSpPr>
              <p:nvPr/>
            </p:nvSpPr>
            <p:spPr bwMode="auto">
              <a:xfrm>
                <a:off x="1822702" y="2180421"/>
                <a:ext cx="53223" cy="79074"/>
              </a:xfrm>
              <a:custGeom>
                <a:avLst/>
                <a:gdLst>
                  <a:gd name="T0" fmla="*/ 10 w 15"/>
                  <a:gd name="T1" fmla="*/ 22 h 22"/>
                  <a:gd name="T2" fmla="*/ 4 w 15"/>
                  <a:gd name="T3" fmla="*/ 22 h 22"/>
                  <a:gd name="T4" fmla="*/ 4 w 15"/>
                  <a:gd name="T5" fmla="*/ 20 h 22"/>
                  <a:gd name="T6" fmla="*/ 6 w 15"/>
                  <a:gd name="T7" fmla="*/ 19 h 22"/>
                  <a:gd name="T8" fmla="*/ 4 w 15"/>
                  <a:gd name="T9" fmla="*/ 20 h 22"/>
                  <a:gd name="T10" fmla="*/ 4 w 15"/>
                  <a:gd name="T11" fmla="*/ 22 h 22"/>
                  <a:gd name="T12" fmla="*/ 2 w 15"/>
                  <a:gd name="T13" fmla="*/ 20 h 22"/>
                  <a:gd name="T14" fmla="*/ 2 w 15"/>
                  <a:gd name="T15" fmla="*/ 20 h 22"/>
                  <a:gd name="T16" fmla="*/ 0 w 15"/>
                  <a:gd name="T17" fmla="*/ 9 h 22"/>
                  <a:gd name="T18" fmla="*/ 0 w 15"/>
                  <a:gd name="T19" fmla="*/ 9 h 22"/>
                  <a:gd name="T20" fmla="*/ 6 w 15"/>
                  <a:gd name="T21" fmla="*/ 0 h 22"/>
                  <a:gd name="T22" fmla="*/ 6 w 15"/>
                  <a:gd name="T23" fmla="*/ 0 h 22"/>
                  <a:gd name="T24" fmla="*/ 8 w 15"/>
                  <a:gd name="T25" fmla="*/ 0 h 22"/>
                  <a:gd name="T26" fmla="*/ 8 w 15"/>
                  <a:gd name="T27" fmla="*/ 0 h 22"/>
                  <a:gd name="T28" fmla="*/ 14 w 15"/>
                  <a:gd name="T29" fmla="*/ 3 h 22"/>
                  <a:gd name="T30" fmla="*/ 14 w 15"/>
                  <a:gd name="T31" fmla="*/ 3 h 22"/>
                  <a:gd name="T32" fmla="*/ 15 w 15"/>
                  <a:gd name="T33" fmla="*/ 9 h 22"/>
                  <a:gd name="T34" fmla="*/ 15 w 15"/>
                  <a:gd name="T35" fmla="*/ 9 h 22"/>
                  <a:gd name="T36" fmla="*/ 12 w 15"/>
                  <a:gd name="T37" fmla="*/ 21 h 22"/>
                  <a:gd name="T38" fmla="*/ 12 w 15"/>
                  <a:gd name="T39" fmla="*/ 21 h 22"/>
                  <a:gd name="T40" fmla="*/ 10 w 15"/>
                  <a:gd name="T41" fmla="*/ 22 h 22"/>
                  <a:gd name="T42" fmla="*/ 10 w 15"/>
                  <a:gd name="T43" fmla="*/ 22 h 22"/>
                  <a:gd name="T44" fmla="*/ 10 w 15"/>
                  <a:gd name="T45" fmla="*/ 22 h 22"/>
                  <a:gd name="T46" fmla="*/ 9 w 15"/>
                  <a:gd name="T47" fmla="*/ 18 h 22"/>
                  <a:gd name="T48" fmla="*/ 11 w 15"/>
                  <a:gd name="T49" fmla="*/ 9 h 22"/>
                  <a:gd name="T50" fmla="*/ 11 w 15"/>
                  <a:gd name="T51" fmla="*/ 9 h 22"/>
                  <a:gd name="T52" fmla="*/ 8 w 15"/>
                  <a:gd name="T53" fmla="*/ 4 h 22"/>
                  <a:gd name="T54" fmla="*/ 8 w 15"/>
                  <a:gd name="T55" fmla="*/ 4 h 22"/>
                  <a:gd name="T56" fmla="*/ 7 w 15"/>
                  <a:gd name="T57" fmla="*/ 4 h 22"/>
                  <a:gd name="T58" fmla="*/ 7 w 15"/>
                  <a:gd name="T59" fmla="*/ 4 h 22"/>
                  <a:gd name="T60" fmla="*/ 4 w 15"/>
                  <a:gd name="T61" fmla="*/ 9 h 22"/>
                  <a:gd name="T62" fmla="*/ 4 w 15"/>
                  <a:gd name="T63" fmla="*/ 9 h 22"/>
                  <a:gd name="T64" fmla="*/ 5 w 15"/>
                  <a:gd name="T65" fmla="*/ 18 h 22"/>
                  <a:gd name="T66" fmla="*/ 5 w 15"/>
                  <a:gd name="T67" fmla="*/ 18 h 22"/>
                  <a:gd name="T68" fmla="*/ 9 w 15"/>
                  <a:gd name="T6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10" y="22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0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3" y="1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5"/>
                      <a:pt x="15" y="7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4"/>
                      <a:pt x="14" y="18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1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  <a:moveTo>
                      <a:pt x="9" y="18"/>
                    </a:moveTo>
                    <a:cubicBezTo>
                      <a:pt x="10" y="16"/>
                      <a:pt x="11" y="12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5"/>
                      <a:pt x="4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2"/>
                      <a:pt x="5" y="16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645"/>
              <p:cNvSpPr/>
              <p:nvPr/>
            </p:nvSpPr>
            <p:spPr bwMode="auto">
              <a:xfrm>
                <a:off x="1754273" y="2194107"/>
                <a:ext cx="71471" cy="79074"/>
              </a:xfrm>
              <a:custGeom>
                <a:avLst/>
                <a:gdLst>
                  <a:gd name="T0" fmla="*/ 16 w 20"/>
                  <a:gd name="T1" fmla="*/ 22 h 22"/>
                  <a:gd name="T2" fmla="*/ 5 w 20"/>
                  <a:gd name="T3" fmla="*/ 8 h 22"/>
                  <a:gd name="T4" fmla="*/ 20 w 20"/>
                  <a:gd name="T5" fmla="*/ 17 h 22"/>
                  <a:gd name="T6" fmla="*/ 16 w 20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6" y="22"/>
                    </a:moveTo>
                    <a:cubicBezTo>
                      <a:pt x="16" y="22"/>
                      <a:pt x="0" y="15"/>
                      <a:pt x="5" y="8"/>
                    </a:cubicBezTo>
                    <a:cubicBezTo>
                      <a:pt x="11" y="0"/>
                      <a:pt x="19" y="12"/>
                      <a:pt x="20" y="17"/>
                    </a:cubicBez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646"/>
              <p:cNvSpPr>
                <a:spLocks noEditPoints="1"/>
              </p:cNvSpPr>
              <p:nvPr/>
            </p:nvSpPr>
            <p:spPr bwMode="auto">
              <a:xfrm>
                <a:off x="1760355" y="2204752"/>
                <a:ext cx="76033" cy="76033"/>
              </a:xfrm>
              <a:custGeom>
                <a:avLst/>
                <a:gdLst>
                  <a:gd name="T0" fmla="*/ 13 w 21"/>
                  <a:gd name="T1" fmla="*/ 21 h 21"/>
                  <a:gd name="T2" fmla="*/ 7 w 21"/>
                  <a:gd name="T3" fmla="*/ 17 h 21"/>
                  <a:gd name="T4" fmla="*/ 7 w 21"/>
                  <a:gd name="T5" fmla="*/ 17 h 21"/>
                  <a:gd name="T6" fmla="*/ 0 w 21"/>
                  <a:gd name="T7" fmla="*/ 8 h 21"/>
                  <a:gd name="T8" fmla="*/ 0 w 21"/>
                  <a:gd name="T9" fmla="*/ 8 h 21"/>
                  <a:gd name="T10" fmla="*/ 1 w 21"/>
                  <a:gd name="T11" fmla="*/ 3 h 21"/>
                  <a:gd name="T12" fmla="*/ 1 w 21"/>
                  <a:gd name="T13" fmla="*/ 3 h 21"/>
                  <a:gd name="T14" fmla="*/ 8 w 21"/>
                  <a:gd name="T15" fmla="*/ 0 h 21"/>
                  <a:gd name="T16" fmla="*/ 8 w 21"/>
                  <a:gd name="T17" fmla="*/ 0 h 21"/>
                  <a:gd name="T18" fmla="*/ 20 w 21"/>
                  <a:gd name="T19" fmla="*/ 14 h 21"/>
                  <a:gd name="T20" fmla="*/ 20 w 21"/>
                  <a:gd name="T21" fmla="*/ 14 h 21"/>
                  <a:gd name="T22" fmla="*/ 20 w 21"/>
                  <a:gd name="T23" fmla="*/ 16 h 21"/>
                  <a:gd name="T24" fmla="*/ 20 w 21"/>
                  <a:gd name="T25" fmla="*/ 16 h 21"/>
                  <a:gd name="T26" fmla="*/ 15 w 21"/>
                  <a:gd name="T27" fmla="*/ 20 h 21"/>
                  <a:gd name="T28" fmla="*/ 14 w 21"/>
                  <a:gd name="T29" fmla="*/ 21 h 21"/>
                  <a:gd name="T30" fmla="*/ 14 w 21"/>
                  <a:gd name="T31" fmla="*/ 21 h 21"/>
                  <a:gd name="T32" fmla="*/ 13 w 21"/>
                  <a:gd name="T33" fmla="*/ 21 h 21"/>
                  <a:gd name="T34" fmla="*/ 14 w 21"/>
                  <a:gd name="T35" fmla="*/ 19 h 21"/>
                  <a:gd name="T36" fmla="*/ 14 w 21"/>
                  <a:gd name="T37" fmla="*/ 17 h 21"/>
                  <a:gd name="T38" fmla="*/ 14 w 21"/>
                  <a:gd name="T39" fmla="*/ 19 h 21"/>
                  <a:gd name="T40" fmla="*/ 8 w 21"/>
                  <a:gd name="T41" fmla="*/ 4 h 21"/>
                  <a:gd name="T42" fmla="*/ 5 w 21"/>
                  <a:gd name="T43" fmla="*/ 6 h 21"/>
                  <a:gd name="T44" fmla="*/ 5 w 21"/>
                  <a:gd name="T45" fmla="*/ 6 h 21"/>
                  <a:gd name="T46" fmla="*/ 4 w 21"/>
                  <a:gd name="T47" fmla="*/ 8 h 21"/>
                  <a:gd name="T48" fmla="*/ 4 w 21"/>
                  <a:gd name="T49" fmla="*/ 8 h 21"/>
                  <a:gd name="T50" fmla="*/ 9 w 21"/>
                  <a:gd name="T51" fmla="*/ 14 h 21"/>
                  <a:gd name="T52" fmla="*/ 9 w 21"/>
                  <a:gd name="T53" fmla="*/ 14 h 21"/>
                  <a:gd name="T54" fmla="*/ 13 w 21"/>
                  <a:gd name="T55" fmla="*/ 16 h 21"/>
                  <a:gd name="T56" fmla="*/ 13 w 21"/>
                  <a:gd name="T57" fmla="*/ 16 h 21"/>
                  <a:gd name="T58" fmla="*/ 16 w 21"/>
                  <a:gd name="T59" fmla="*/ 14 h 21"/>
                  <a:gd name="T60" fmla="*/ 8 w 21"/>
                  <a:gd name="T61" fmla="*/ 4 h 21"/>
                  <a:gd name="T62" fmla="*/ 8 w 21"/>
                  <a:gd name="T63" fmla="*/ 4 h 21"/>
                  <a:gd name="T64" fmla="*/ 8 w 21"/>
                  <a:gd name="T6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13" y="21"/>
                      <a:pt x="10" y="19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0"/>
                      <a:pt x="19" y="9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4" y="19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9"/>
                      <a:pt x="14" y="19"/>
                      <a:pt x="14" y="19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6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0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647"/>
              <p:cNvSpPr/>
              <p:nvPr/>
            </p:nvSpPr>
            <p:spPr bwMode="auto">
              <a:xfrm>
                <a:off x="1739066" y="2262537"/>
                <a:ext cx="68429" cy="68429"/>
              </a:xfrm>
              <a:custGeom>
                <a:avLst/>
                <a:gdLst>
                  <a:gd name="T0" fmla="*/ 19 w 19"/>
                  <a:gd name="T1" fmla="*/ 12 h 19"/>
                  <a:gd name="T2" fmla="*/ 1 w 19"/>
                  <a:gd name="T3" fmla="*/ 10 h 19"/>
                  <a:gd name="T4" fmla="*/ 19 w 19"/>
                  <a:gd name="T5" fmla="*/ 6 h 19"/>
                  <a:gd name="T6" fmla="*/ 19 w 19"/>
                  <a:gd name="T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9" y="12"/>
                      <a:pt x="2" y="19"/>
                      <a:pt x="1" y="10"/>
                    </a:cubicBezTo>
                    <a:cubicBezTo>
                      <a:pt x="0" y="0"/>
                      <a:pt x="14" y="2"/>
                      <a:pt x="19" y="6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648"/>
              <p:cNvSpPr>
                <a:spLocks noEditPoints="1"/>
              </p:cNvSpPr>
              <p:nvPr/>
            </p:nvSpPr>
            <p:spPr bwMode="auto">
              <a:xfrm>
                <a:off x="1736025" y="2267099"/>
                <a:ext cx="79074" cy="53223"/>
              </a:xfrm>
              <a:custGeom>
                <a:avLst/>
                <a:gdLst>
                  <a:gd name="T0" fmla="*/ 0 w 22"/>
                  <a:gd name="T1" fmla="*/ 9 h 15"/>
                  <a:gd name="T2" fmla="*/ 0 w 22"/>
                  <a:gd name="T3" fmla="*/ 7 h 15"/>
                  <a:gd name="T4" fmla="*/ 0 w 22"/>
                  <a:gd name="T5" fmla="*/ 7 h 15"/>
                  <a:gd name="T6" fmla="*/ 3 w 22"/>
                  <a:gd name="T7" fmla="*/ 1 h 15"/>
                  <a:gd name="T8" fmla="*/ 3 w 22"/>
                  <a:gd name="T9" fmla="*/ 1 h 15"/>
                  <a:gd name="T10" fmla="*/ 9 w 22"/>
                  <a:gd name="T11" fmla="*/ 0 h 15"/>
                  <a:gd name="T12" fmla="*/ 9 w 22"/>
                  <a:gd name="T13" fmla="*/ 0 h 15"/>
                  <a:gd name="T14" fmla="*/ 21 w 22"/>
                  <a:gd name="T15" fmla="*/ 3 h 15"/>
                  <a:gd name="T16" fmla="*/ 21 w 22"/>
                  <a:gd name="T17" fmla="*/ 3 h 15"/>
                  <a:gd name="T18" fmla="*/ 22 w 22"/>
                  <a:gd name="T19" fmla="*/ 5 h 15"/>
                  <a:gd name="T20" fmla="*/ 22 w 22"/>
                  <a:gd name="T21" fmla="*/ 5 h 15"/>
                  <a:gd name="T22" fmla="*/ 22 w 22"/>
                  <a:gd name="T23" fmla="*/ 11 h 15"/>
                  <a:gd name="T24" fmla="*/ 20 w 22"/>
                  <a:gd name="T25" fmla="*/ 13 h 15"/>
                  <a:gd name="T26" fmla="*/ 20 w 22"/>
                  <a:gd name="T27" fmla="*/ 13 h 15"/>
                  <a:gd name="T28" fmla="*/ 9 w 22"/>
                  <a:gd name="T29" fmla="*/ 15 h 15"/>
                  <a:gd name="T30" fmla="*/ 9 w 22"/>
                  <a:gd name="T31" fmla="*/ 15 h 15"/>
                  <a:gd name="T32" fmla="*/ 9 w 22"/>
                  <a:gd name="T33" fmla="*/ 15 h 15"/>
                  <a:gd name="T34" fmla="*/ 9 w 22"/>
                  <a:gd name="T35" fmla="*/ 15 h 15"/>
                  <a:gd name="T36" fmla="*/ 0 w 22"/>
                  <a:gd name="T37" fmla="*/ 9 h 15"/>
                  <a:gd name="T38" fmla="*/ 9 w 22"/>
                  <a:gd name="T39" fmla="*/ 4 h 15"/>
                  <a:gd name="T40" fmla="*/ 4 w 22"/>
                  <a:gd name="T41" fmla="*/ 7 h 15"/>
                  <a:gd name="T42" fmla="*/ 4 w 22"/>
                  <a:gd name="T43" fmla="*/ 7 h 15"/>
                  <a:gd name="T44" fmla="*/ 4 w 22"/>
                  <a:gd name="T45" fmla="*/ 8 h 15"/>
                  <a:gd name="T46" fmla="*/ 4 w 22"/>
                  <a:gd name="T47" fmla="*/ 8 h 15"/>
                  <a:gd name="T48" fmla="*/ 9 w 22"/>
                  <a:gd name="T49" fmla="*/ 11 h 15"/>
                  <a:gd name="T50" fmla="*/ 9 w 22"/>
                  <a:gd name="T51" fmla="*/ 11 h 15"/>
                  <a:gd name="T52" fmla="*/ 18 w 22"/>
                  <a:gd name="T53" fmla="*/ 10 h 15"/>
                  <a:gd name="T54" fmla="*/ 18 w 22"/>
                  <a:gd name="T55" fmla="*/ 10 h 15"/>
                  <a:gd name="T56" fmla="*/ 18 w 22"/>
                  <a:gd name="T57" fmla="*/ 6 h 15"/>
                  <a:gd name="T58" fmla="*/ 9 w 22"/>
                  <a:gd name="T59" fmla="*/ 4 h 15"/>
                  <a:gd name="T60" fmla="*/ 9 w 22"/>
                  <a:gd name="T61" fmla="*/ 4 h 15"/>
                  <a:gd name="T62" fmla="*/ 9 w 22"/>
                  <a:gd name="T6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5">
                    <a:moveTo>
                      <a:pt x="0" y="9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8" y="1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5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15"/>
                      <a:pt x="1" y="14"/>
                      <a:pt x="0" y="9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1"/>
                      <a:pt x="6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2" y="11"/>
                      <a:pt x="16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5"/>
                      <a:pt x="12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49"/>
              <p:cNvSpPr/>
              <p:nvPr/>
            </p:nvSpPr>
            <p:spPr bwMode="auto">
              <a:xfrm>
                <a:off x="1746670" y="2317280"/>
                <a:ext cx="82115" cy="76033"/>
              </a:xfrm>
              <a:custGeom>
                <a:avLst/>
                <a:gdLst>
                  <a:gd name="T0" fmla="*/ 23 w 23"/>
                  <a:gd name="T1" fmla="*/ 5 h 21"/>
                  <a:gd name="T2" fmla="*/ 9 w 23"/>
                  <a:gd name="T3" fmla="*/ 15 h 21"/>
                  <a:gd name="T4" fmla="*/ 18 w 23"/>
                  <a:gd name="T5" fmla="*/ 0 h 21"/>
                  <a:gd name="T6" fmla="*/ 23 w 23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5"/>
                    </a:moveTo>
                    <a:cubicBezTo>
                      <a:pt x="23" y="5"/>
                      <a:pt x="16" y="21"/>
                      <a:pt x="9" y="15"/>
                    </a:cubicBezTo>
                    <a:cubicBezTo>
                      <a:pt x="0" y="9"/>
                      <a:pt x="13" y="1"/>
                      <a:pt x="18" y="0"/>
                    </a:cubicBez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650"/>
              <p:cNvSpPr>
                <a:spLocks noEditPoints="1"/>
              </p:cNvSpPr>
              <p:nvPr/>
            </p:nvSpPr>
            <p:spPr bwMode="auto">
              <a:xfrm>
                <a:off x="1760355" y="2309677"/>
                <a:ext cx="76033" cy="71471"/>
              </a:xfrm>
              <a:custGeom>
                <a:avLst/>
                <a:gdLst>
                  <a:gd name="T0" fmla="*/ 3 w 21"/>
                  <a:gd name="T1" fmla="*/ 19 h 20"/>
                  <a:gd name="T2" fmla="*/ 0 w 21"/>
                  <a:gd name="T3" fmla="*/ 13 h 20"/>
                  <a:gd name="T4" fmla="*/ 0 w 21"/>
                  <a:gd name="T5" fmla="*/ 13 h 20"/>
                  <a:gd name="T6" fmla="*/ 14 w 21"/>
                  <a:gd name="T7" fmla="*/ 0 h 20"/>
                  <a:gd name="T8" fmla="*/ 14 w 21"/>
                  <a:gd name="T9" fmla="*/ 0 h 20"/>
                  <a:gd name="T10" fmla="*/ 16 w 21"/>
                  <a:gd name="T11" fmla="*/ 0 h 20"/>
                  <a:gd name="T12" fmla="*/ 16 w 21"/>
                  <a:gd name="T13" fmla="*/ 0 h 20"/>
                  <a:gd name="T14" fmla="*/ 20 w 21"/>
                  <a:gd name="T15" fmla="*/ 5 h 20"/>
                  <a:gd name="T16" fmla="*/ 19 w 21"/>
                  <a:gd name="T17" fmla="*/ 7 h 20"/>
                  <a:gd name="T18" fmla="*/ 20 w 21"/>
                  <a:gd name="T19" fmla="*/ 5 h 20"/>
                  <a:gd name="T20" fmla="*/ 20 w 21"/>
                  <a:gd name="T21" fmla="*/ 7 h 20"/>
                  <a:gd name="T22" fmla="*/ 20 w 21"/>
                  <a:gd name="T23" fmla="*/ 7 h 20"/>
                  <a:gd name="T24" fmla="*/ 17 w 21"/>
                  <a:gd name="T25" fmla="*/ 14 h 20"/>
                  <a:gd name="T26" fmla="*/ 17 w 21"/>
                  <a:gd name="T27" fmla="*/ 14 h 20"/>
                  <a:gd name="T28" fmla="*/ 8 w 21"/>
                  <a:gd name="T29" fmla="*/ 20 h 20"/>
                  <a:gd name="T30" fmla="*/ 8 w 21"/>
                  <a:gd name="T31" fmla="*/ 20 h 20"/>
                  <a:gd name="T32" fmla="*/ 8 w 21"/>
                  <a:gd name="T33" fmla="*/ 20 h 20"/>
                  <a:gd name="T34" fmla="*/ 8 w 21"/>
                  <a:gd name="T35" fmla="*/ 20 h 20"/>
                  <a:gd name="T36" fmla="*/ 3 w 21"/>
                  <a:gd name="T37" fmla="*/ 19 h 20"/>
                  <a:gd name="T38" fmla="*/ 4 w 21"/>
                  <a:gd name="T39" fmla="*/ 13 h 20"/>
                  <a:gd name="T40" fmla="*/ 6 w 21"/>
                  <a:gd name="T41" fmla="*/ 16 h 20"/>
                  <a:gd name="T42" fmla="*/ 6 w 21"/>
                  <a:gd name="T43" fmla="*/ 16 h 20"/>
                  <a:gd name="T44" fmla="*/ 8 w 21"/>
                  <a:gd name="T45" fmla="*/ 16 h 20"/>
                  <a:gd name="T46" fmla="*/ 8 w 21"/>
                  <a:gd name="T47" fmla="*/ 16 h 20"/>
                  <a:gd name="T48" fmla="*/ 14 w 21"/>
                  <a:gd name="T49" fmla="*/ 11 h 20"/>
                  <a:gd name="T50" fmla="*/ 14 w 21"/>
                  <a:gd name="T51" fmla="*/ 11 h 20"/>
                  <a:gd name="T52" fmla="*/ 16 w 21"/>
                  <a:gd name="T53" fmla="*/ 7 h 20"/>
                  <a:gd name="T54" fmla="*/ 16 w 21"/>
                  <a:gd name="T55" fmla="*/ 7 h 20"/>
                  <a:gd name="T56" fmla="*/ 14 w 21"/>
                  <a:gd name="T57" fmla="*/ 4 h 20"/>
                  <a:gd name="T58" fmla="*/ 4 w 21"/>
                  <a:gd name="T5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0">
                    <a:moveTo>
                      <a:pt x="3" y="19"/>
                    </a:moveTo>
                    <a:cubicBezTo>
                      <a:pt x="1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9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6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10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7"/>
                      <a:pt x="12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6" y="20"/>
                      <a:pt x="5" y="20"/>
                      <a:pt x="3" y="19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4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12" y="14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5"/>
                      <a:pt x="3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651"/>
              <p:cNvSpPr/>
              <p:nvPr/>
            </p:nvSpPr>
            <p:spPr bwMode="auto">
              <a:xfrm>
                <a:off x="1815099" y="2335528"/>
                <a:ext cx="68429" cy="68429"/>
              </a:xfrm>
              <a:custGeom>
                <a:avLst/>
                <a:gdLst>
                  <a:gd name="T0" fmla="*/ 13 w 19"/>
                  <a:gd name="T1" fmla="*/ 1 h 19"/>
                  <a:gd name="T2" fmla="*/ 11 w 19"/>
                  <a:gd name="T3" fmla="*/ 18 h 19"/>
                  <a:gd name="T4" fmla="*/ 7 w 19"/>
                  <a:gd name="T5" fmla="*/ 0 h 19"/>
                  <a:gd name="T6" fmla="*/ 13 w 19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3" y="1"/>
                    </a:moveTo>
                    <a:cubicBezTo>
                      <a:pt x="13" y="1"/>
                      <a:pt x="19" y="17"/>
                      <a:pt x="11" y="18"/>
                    </a:cubicBezTo>
                    <a:cubicBezTo>
                      <a:pt x="0" y="19"/>
                      <a:pt x="3" y="5"/>
                      <a:pt x="7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652"/>
              <p:cNvSpPr>
                <a:spLocks noEditPoints="1"/>
              </p:cNvSpPr>
              <p:nvPr/>
            </p:nvSpPr>
            <p:spPr bwMode="auto">
              <a:xfrm>
                <a:off x="1822702" y="2327925"/>
                <a:ext cx="53223" cy="79074"/>
              </a:xfrm>
              <a:custGeom>
                <a:avLst/>
                <a:gdLst>
                  <a:gd name="T0" fmla="*/ 1 w 15"/>
                  <a:gd name="T1" fmla="*/ 19 h 22"/>
                  <a:gd name="T2" fmla="*/ 0 w 15"/>
                  <a:gd name="T3" fmla="*/ 13 h 22"/>
                  <a:gd name="T4" fmla="*/ 0 w 15"/>
                  <a:gd name="T5" fmla="*/ 13 h 22"/>
                  <a:gd name="T6" fmla="*/ 3 w 15"/>
                  <a:gd name="T7" fmla="*/ 1 h 22"/>
                  <a:gd name="T8" fmla="*/ 3 w 15"/>
                  <a:gd name="T9" fmla="*/ 1 h 22"/>
                  <a:gd name="T10" fmla="*/ 5 w 15"/>
                  <a:gd name="T11" fmla="*/ 0 h 22"/>
                  <a:gd name="T12" fmla="*/ 5 w 15"/>
                  <a:gd name="T13" fmla="*/ 0 h 22"/>
                  <a:gd name="T14" fmla="*/ 11 w 15"/>
                  <a:gd name="T15" fmla="*/ 1 h 22"/>
                  <a:gd name="T16" fmla="*/ 11 w 15"/>
                  <a:gd name="T17" fmla="*/ 3 h 22"/>
                  <a:gd name="T18" fmla="*/ 11 w 15"/>
                  <a:gd name="T19" fmla="*/ 1 h 22"/>
                  <a:gd name="T20" fmla="*/ 13 w 15"/>
                  <a:gd name="T21" fmla="*/ 2 h 22"/>
                  <a:gd name="T22" fmla="*/ 13 w 15"/>
                  <a:gd name="T23" fmla="*/ 2 h 22"/>
                  <a:gd name="T24" fmla="*/ 15 w 15"/>
                  <a:gd name="T25" fmla="*/ 13 h 22"/>
                  <a:gd name="T26" fmla="*/ 15 w 15"/>
                  <a:gd name="T27" fmla="*/ 13 h 22"/>
                  <a:gd name="T28" fmla="*/ 9 w 15"/>
                  <a:gd name="T29" fmla="*/ 22 h 22"/>
                  <a:gd name="T30" fmla="*/ 9 w 15"/>
                  <a:gd name="T31" fmla="*/ 22 h 22"/>
                  <a:gd name="T32" fmla="*/ 7 w 15"/>
                  <a:gd name="T33" fmla="*/ 22 h 22"/>
                  <a:gd name="T34" fmla="*/ 7 w 15"/>
                  <a:gd name="T35" fmla="*/ 22 h 22"/>
                  <a:gd name="T36" fmla="*/ 7 w 15"/>
                  <a:gd name="T37" fmla="*/ 22 h 22"/>
                  <a:gd name="T38" fmla="*/ 7 w 15"/>
                  <a:gd name="T39" fmla="*/ 22 h 22"/>
                  <a:gd name="T40" fmla="*/ 1 w 15"/>
                  <a:gd name="T41" fmla="*/ 19 h 22"/>
                  <a:gd name="T42" fmla="*/ 4 w 15"/>
                  <a:gd name="T43" fmla="*/ 13 h 22"/>
                  <a:gd name="T44" fmla="*/ 7 w 15"/>
                  <a:gd name="T45" fmla="*/ 18 h 22"/>
                  <a:gd name="T46" fmla="*/ 7 w 15"/>
                  <a:gd name="T47" fmla="*/ 18 h 22"/>
                  <a:gd name="T48" fmla="*/ 8 w 15"/>
                  <a:gd name="T49" fmla="*/ 18 h 22"/>
                  <a:gd name="T50" fmla="*/ 8 w 15"/>
                  <a:gd name="T51" fmla="*/ 18 h 22"/>
                  <a:gd name="T52" fmla="*/ 11 w 15"/>
                  <a:gd name="T53" fmla="*/ 13 h 22"/>
                  <a:gd name="T54" fmla="*/ 11 w 15"/>
                  <a:gd name="T55" fmla="*/ 13 h 22"/>
                  <a:gd name="T56" fmla="*/ 10 w 15"/>
                  <a:gd name="T57" fmla="*/ 4 h 22"/>
                  <a:gd name="T58" fmla="*/ 10 w 15"/>
                  <a:gd name="T59" fmla="*/ 4 h 22"/>
                  <a:gd name="T60" fmla="*/ 6 w 15"/>
                  <a:gd name="T61" fmla="*/ 4 h 22"/>
                  <a:gd name="T62" fmla="*/ 4 w 15"/>
                  <a:gd name="T6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22">
                    <a:moveTo>
                      <a:pt x="1" y="19"/>
                    </a:moveTo>
                    <a:cubicBezTo>
                      <a:pt x="0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"/>
                      <a:pt x="1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5" y="8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7"/>
                      <a:pt x="14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2"/>
                      <a:pt x="2" y="21"/>
                      <a:pt x="1" y="19"/>
                    </a:cubicBezTo>
                    <a:close/>
                    <a:moveTo>
                      <a:pt x="4" y="13"/>
                    </a:moveTo>
                    <a:cubicBezTo>
                      <a:pt x="4" y="16"/>
                      <a:pt x="4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8"/>
                      <a:pt x="11" y="16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10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4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653"/>
              <p:cNvSpPr/>
              <p:nvPr/>
            </p:nvSpPr>
            <p:spPr bwMode="auto">
              <a:xfrm>
                <a:off x="1868322" y="2312718"/>
                <a:ext cx="76033" cy="83636"/>
              </a:xfrm>
              <a:custGeom>
                <a:avLst/>
                <a:gdLst>
                  <a:gd name="T0" fmla="*/ 5 w 21"/>
                  <a:gd name="T1" fmla="*/ 0 h 23"/>
                  <a:gd name="T2" fmla="*/ 16 w 21"/>
                  <a:gd name="T3" fmla="*/ 15 h 23"/>
                  <a:gd name="T4" fmla="*/ 0 w 21"/>
                  <a:gd name="T5" fmla="*/ 5 h 23"/>
                  <a:gd name="T6" fmla="*/ 5 w 21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5" y="0"/>
                    </a:moveTo>
                    <a:cubicBezTo>
                      <a:pt x="5" y="0"/>
                      <a:pt x="21" y="8"/>
                      <a:pt x="16" y="15"/>
                    </a:cubicBezTo>
                    <a:cubicBezTo>
                      <a:pt x="10" y="23"/>
                      <a:pt x="2" y="10"/>
                      <a:pt x="0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654"/>
              <p:cNvSpPr>
                <a:spLocks noEditPoints="1"/>
              </p:cNvSpPr>
              <p:nvPr/>
            </p:nvSpPr>
            <p:spPr bwMode="auto">
              <a:xfrm>
                <a:off x="1862239" y="2306636"/>
                <a:ext cx="74512" cy="74512"/>
              </a:xfrm>
              <a:custGeom>
                <a:avLst/>
                <a:gdLst>
                  <a:gd name="T0" fmla="*/ 13 w 21"/>
                  <a:gd name="T1" fmla="*/ 21 h 21"/>
                  <a:gd name="T2" fmla="*/ 1 w 21"/>
                  <a:gd name="T3" fmla="*/ 7 h 21"/>
                  <a:gd name="T4" fmla="*/ 1 w 21"/>
                  <a:gd name="T5" fmla="*/ 7 h 21"/>
                  <a:gd name="T6" fmla="*/ 1 w 21"/>
                  <a:gd name="T7" fmla="*/ 5 h 21"/>
                  <a:gd name="T8" fmla="*/ 1 w 21"/>
                  <a:gd name="T9" fmla="*/ 5 h 21"/>
                  <a:gd name="T10" fmla="*/ 6 w 21"/>
                  <a:gd name="T11" fmla="*/ 1 h 21"/>
                  <a:gd name="T12" fmla="*/ 8 w 21"/>
                  <a:gd name="T13" fmla="*/ 1 h 21"/>
                  <a:gd name="T14" fmla="*/ 8 w 21"/>
                  <a:gd name="T15" fmla="*/ 1 h 21"/>
                  <a:gd name="T16" fmla="*/ 14 w 21"/>
                  <a:gd name="T17" fmla="*/ 4 h 21"/>
                  <a:gd name="T18" fmla="*/ 14 w 21"/>
                  <a:gd name="T19" fmla="*/ 4 h 21"/>
                  <a:gd name="T20" fmla="*/ 21 w 21"/>
                  <a:gd name="T21" fmla="*/ 14 h 21"/>
                  <a:gd name="T22" fmla="*/ 21 w 21"/>
                  <a:gd name="T23" fmla="*/ 14 h 21"/>
                  <a:gd name="T24" fmla="*/ 20 w 21"/>
                  <a:gd name="T25" fmla="*/ 18 h 21"/>
                  <a:gd name="T26" fmla="*/ 20 w 21"/>
                  <a:gd name="T27" fmla="*/ 18 h 21"/>
                  <a:gd name="T28" fmla="*/ 13 w 21"/>
                  <a:gd name="T29" fmla="*/ 21 h 21"/>
                  <a:gd name="T30" fmla="*/ 13 w 21"/>
                  <a:gd name="T31" fmla="*/ 21 h 21"/>
                  <a:gd name="T32" fmla="*/ 13 w 21"/>
                  <a:gd name="T33" fmla="*/ 21 h 21"/>
                  <a:gd name="T34" fmla="*/ 13 w 21"/>
                  <a:gd name="T35" fmla="*/ 17 h 21"/>
                  <a:gd name="T36" fmla="*/ 16 w 21"/>
                  <a:gd name="T37" fmla="*/ 15 h 21"/>
                  <a:gd name="T38" fmla="*/ 16 w 21"/>
                  <a:gd name="T39" fmla="*/ 15 h 21"/>
                  <a:gd name="T40" fmla="*/ 17 w 21"/>
                  <a:gd name="T41" fmla="*/ 14 h 21"/>
                  <a:gd name="T42" fmla="*/ 17 w 21"/>
                  <a:gd name="T43" fmla="*/ 14 h 21"/>
                  <a:gd name="T44" fmla="*/ 12 w 21"/>
                  <a:gd name="T45" fmla="*/ 7 h 21"/>
                  <a:gd name="T46" fmla="*/ 12 w 21"/>
                  <a:gd name="T47" fmla="*/ 7 h 21"/>
                  <a:gd name="T48" fmla="*/ 8 w 21"/>
                  <a:gd name="T49" fmla="*/ 5 h 21"/>
                  <a:gd name="T50" fmla="*/ 8 w 21"/>
                  <a:gd name="T51" fmla="*/ 5 h 21"/>
                  <a:gd name="T52" fmla="*/ 5 w 21"/>
                  <a:gd name="T53" fmla="*/ 8 h 21"/>
                  <a:gd name="T54" fmla="*/ 13 w 21"/>
                  <a:gd name="T5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6" y="21"/>
                      <a:pt x="2" y="12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11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6"/>
                      <a:pt x="21" y="9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8" y="20"/>
                      <a:pt x="16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3" y="17"/>
                    </a:moveTo>
                    <a:cubicBezTo>
                      <a:pt x="14" y="17"/>
                      <a:pt x="15" y="17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2"/>
                      <a:pt x="15" y="9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6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1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655"/>
              <p:cNvSpPr/>
              <p:nvPr/>
            </p:nvSpPr>
            <p:spPr bwMode="auto">
              <a:xfrm>
                <a:off x="1889611" y="2259495"/>
                <a:ext cx="68429" cy="68429"/>
              </a:xfrm>
              <a:custGeom>
                <a:avLst/>
                <a:gdLst>
                  <a:gd name="T0" fmla="*/ 0 w 19"/>
                  <a:gd name="T1" fmla="*/ 6 h 19"/>
                  <a:gd name="T2" fmla="*/ 18 w 19"/>
                  <a:gd name="T3" fmla="*/ 9 h 19"/>
                  <a:gd name="T4" fmla="*/ 0 w 19"/>
                  <a:gd name="T5" fmla="*/ 13 h 19"/>
                  <a:gd name="T6" fmla="*/ 0 w 19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6"/>
                    </a:moveTo>
                    <a:cubicBezTo>
                      <a:pt x="0" y="6"/>
                      <a:pt x="17" y="0"/>
                      <a:pt x="18" y="9"/>
                    </a:cubicBezTo>
                    <a:cubicBezTo>
                      <a:pt x="19" y="19"/>
                      <a:pt x="5" y="16"/>
                      <a:pt x="0" y="1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656"/>
              <p:cNvSpPr>
                <a:spLocks noEditPoints="1"/>
              </p:cNvSpPr>
              <p:nvPr/>
            </p:nvSpPr>
            <p:spPr bwMode="auto">
              <a:xfrm>
                <a:off x="1883529" y="2267099"/>
                <a:ext cx="79074" cy="57785"/>
              </a:xfrm>
              <a:custGeom>
                <a:avLst/>
                <a:gdLst>
                  <a:gd name="T0" fmla="*/ 1 w 22"/>
                  <a:gd name="T1" fmla="*/ 12 h 16"/>
                  <a:gd name="T2" fmla="*/ 0 w 22"/>
                  <a:gd name="T3" fmla="*/ 10 h 16"/>
                  <a:gd name="T4" fmla="*/ 0 w 22"/>
                  <a:gd name="T5" fmla="*/ 10 h 16"/>
                  <a:gd name="T6" fmla="*/ 0 w 22"/>
                  <a:gd name="T7" fmla="*/ 4 h 16"/>
                  <a:gd name="T8" fmla="*/ 2 w 22"/>
                  <a:gd name="T9" fmla="*/ 2 h 16"/>
                  <a:gd name="T10" fmla="*/ 2 w 22"/>
                  <a:gd name="T11" fmla="*/ 2 h 16"/>
                  <a:gd name="T12" fmla="*/ 13 w 22"/>
                  <a:gd name="T13" fmla="*/ 0 h 16"/>
                  <a:gd name="T14" fmla="*/ 13 w 22"/>
                  <a:gd name="T15" fmla="*/ 0 h 16"/>
                  <a:gd name="T16" fmla="*/ 22 w 22"/>
                  <a:gd name="T17" fmla="*/ 6 h 16"/>
                  <a:gd name="T18" fmla="*/ 22 w 22"/>
                  <a:gd name="T19" fmla="*/ 6 h 16"/>
                  <a:gd name="T20" fmla="*/ 22 w 22"/>
                  <a:gd name="T21" fmla="*/ 8 h 16"/>
                  <a:gd name="T22" fmla="*/ 22 w 22"/>
                  <a:gd name="T23" fmla="*/ 8 h 16"/>
                  <a:gd name="T24" fmla="*/ 19 w 22"/>
                  <a:gd name="T25" fmla="*/ 14 h 16"/>
                  <a:gd name="T26" fmla="*/ 19 w 22"/>
                  <a:gd name="T27" fmla="*/ 14 h 16"/>
                  <a:gd name="T28" fmla="*/ 13 w 22"/>
                  <a:gd name="T29" fmla="*/ 16 h 16"/>
                  <a:gd name="T30" fmla="*/ 13 w 22"/>
                  <a:gd name="T31" fmla="*/ 16 h 16"/>
                  <a:gd name="T32" fmla="*/ 1 w 22"/>
                  <a:gd name="T33" fmla="*/ 12 h 16"/>
                  <a:gd name="T34" fmla="*/ 13 w 22"/>
                  <a:gd name="T35" fmla="*/ 12 h 16"/>
                  <a:gd name="T36" fmla="*/ 18 w 22"/>
                  <a:gd name="T37" fmla="*/ 8 h 16"/>
                  <a:gd name="T38" fmla="*/ 18 w 22"/>
                  <a:gd name="T39" fmla="*/ 8 h 16"/>
                  <a:gd name="T40" fmla="*/ 18 w 22"/>
                  <a:gd name="T41" fmla="*/ 7 h 16"/>
                  <a:gd name="T42" fmla="*/ 18 w 22"/>
                  <a:gd name="T43" fmla="*/ 7 h 16"/>
                  <a:gd name="T44" fmla="*/ 13 w 22"/>
                  <a:gd name="T45" fmla="*/ 4 h 16"/>
                  <a:gd name="T46" fmla="*/ 13 w 22"/>
                  <a:gd name="T47" fmla="*/ 4 h 16"/>
                  <a:gd name="T48" fmla="*/ 4 w 22"/>
                  <a:gd name="T49" fmla="*/ 5 h 16"/>
                  <a:gd name="T50" fmla="*/ 4 w 22"/>
                  <a:gd name="T51" fmla="*/ 5 h 16"/>
                  <a:gd name="T52" fmla="*/ 4 w 22"/>
                  <a:gd name="T53" fmla="*/ 9 h 16"/>
                  <a:gd name="T54" fmla="*/ 13 w 22"/>
                  <a:gd name="T5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6">
                    <a:moveTo>
                      <a:pt x="1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0"/>
                      <a:pt x="21" y="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1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6"/>
                      <a:pt x="4" y="14"/>
                      <a:pt x="1" y="12"/>
                    </a:cubicBezTo>
                    <a:close/>
                    <a:moveTo>
                      <a:pt x="13" y="12"/>
                    </a:moveTo>
                    <a:cubicBezTo>
                      <a:pt x="16" y="11"/>
                      <a:pt x="18" y="11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6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1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657"/>
              <p:cNvSpPr/>
              <p:nvPr/>
            </p:nvSpPr>
            <p:spPr bwMode="auto">
              <a:xfrm>
                <a:off x="1775562" y="2227562"/>
                <a:ext cx="139900" cy="118611"/>
              </a:xfrm>
              <a:custGeom>
                <a:avLst/>
                <a:gdLst>
                  <a:gd name="T0" fmla="*/ 29 w 39"/>
                  <a:gd name="T1" fmla="*/ 10 h 33"/>
                  <a:gd name="T2" fmla="*/ 11 w 39"/>
                  <a:gd name="T3" fmla="*/ 10 h 33"/>
                  <a:gd name="T4" fmla="*/ 20 w 39"/>
                  <a:gd name="T5" fmla="*/ 33 h 33"/>
                  <a:gd name="T6" fmla="*/ 29 w 39"/>
                  <a:gd name="T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29" y="10"/>
                    </a:moveTo>
                    <a:cubicBezTo>
                      <a:pt x="29" y="10"/>
                      <a:pt x="22" y="0"/>
                      <a:pt x="11" y="10"/>
                    </a:cubicBezTo>
                    <a:cubicBezTo>
                      <a:pt x="0" y="20"/>
                      <a:pt x="12" y="33"/>
                      <a:pt x="20" y="33"/>
                    </a:cubicBezTo>
                    <a:cubicBezTo>
                      <a:pt x="28" y="33"/>
                      <a:pt x="39" y="2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658"/>
              <p:cNvSpPr>
                <a:spLocks noEditPoints="1"/>
              </p:cNvSpPr>
              <p:nvPr/>
            </p:nvSpPr>
            <p:spPr bwMode="auto">
              <a:xfrm>
                <a:off x="1789248" y="2241248"/>
                <a:ext cx="112529" cy="111008"/>
              </a:xfrm>
              <a:custGeom>
                <a:avLst/>
                <a:gdLst>
                  <a:gd name="T0" fmla="*/ 0 w 31"/>
                  <a:gd name="T1" fmla="*/ 15 h 31"/>
                  <a:gd name="T2" fmla="*/ 6 w 31"/>
                  <a:gd name="T3" fmla="*/ 5 h 31"/>
                  <a:gd name="T4" fmla="*/ 6 w 31"/>
                  <a:gd name="T5" fmla="*/ 5 h 31"/>
                  <a:gd name="T6" fmla="*/ 17 w 31"/>
                  <a:gd name="T7" fmla="*/ 0 h 31"/>
                  <a:gd name="T8" fmla="*/ 17 w 31"/>
                  <a:gd name="T9" fmla="*/ 0 h 31"/>
                  <a:gd name="T10" fmla="*/ 26 w 31"/>
                  <a:gd name="T11" fmla="*/ 5 h 31"/>
                  <a:gd name="T12" fmla="*/ 26 w 31"/>
                  <a:gd name="T13" fmla="*/ 5 h 31"/>
                  <a:gd name="T14" fmla="*/ 31 w 31"/>
                  <a:gd name="T15" fmla="*/ 15 h 31"/>
                  <a:gd name="T16" fmla="*/ 31 w 31"/>
                  <a:gd name="T17" fmla="*/ 15 h 31"/>
                  <a:gd name="T18" fmla="*/ 16 w 31"/>
                  <a:gd name="T19" fmla="*/ 31 h 31"/>
                  <a:gd name="T20" fmla="*/ 16 w 31"/>
                  <a:gd name="T21" fmla="*/ 31 h 31"/>
                  <a:gd name="T22" fmla="*/ 16 w 31"/>
                  <a:gd name="T23" fmla="*/ 31 h 31"/>
                  <a:gd name="T24" fmla="*/ 16 w 31"/>
                  <a:gd name="T25" fmla="*/ 31 h 31"/>
                  <a:gd name="T26" fmla="*/ 0 w 31"/>
                  <a:gd name="T27" fmla="*/ 15 h 31"/>
                  <a:gd name="T28" fmla="*/ 8 w 31"/>
                  <a:gd name="T29" fmla="*/ 8 h 31"/>
                  <a:gd name="T30" fmla="*/ 4 w 31"/>
                  <a:gd name="T31" fmla="*/ 15 h 31"/>
                  <a:gd name="T32" fmla="*/ 4 w 31"/>
                  <a:gd name="T33" fmla="*/ 15 h 31"/>
                  <a:gd name="T34" fmla="*/ 8 w 31"/>
                  <a:gd name="T35" fmla="*/ 23 h 31"/>
                  <a:gd name="T36" fmla="*/ 8 w 31"/>
                  <a:gd name="T37" fmla="*/ 23 h 31"/>
                  <a:gd name="T38" fmla="*/ 16 w 31"/>
                  <a:gd name="T39" fmla="*/ 27 h 31"/>
                  <a:gd name="T40" fmla="*/ 16 w 31"/>
                  <a:gd name="T41" fmla="*/ 27 h 31"/>
                  <a:gd name="T42" fmla="*/ 16 w 31"/>
                  <a:gd name="T43" fmla="*/ 27 h 31"/>
                  <a:gd name="T44" fmla="*/ 16 w 31"/>
                  <a:gd name="T45" fmla="*/ 27 h 31"/>
                  <a:gd name="T46" fmla="*/ 27 w 31"/>
                  <a:gd name="T47" fmla="*/ 15 h 31"/>
                  <a:gd name="T48" fmla="*/ 27 w 31"/>
                  <a:gd name="T49" fmla="*/ 15 h 31"/>
                  <a:gd name="T50" fmla="*/ 24 w 31"/>
                  <a:gd name="T51" fmla="*/ 7 h 31"/>
                  <a:gd name="T52" fmla="*/ 24 w 31"/>
                  <a:gd name="T53" fmla="*/ 7 h 31"/>
                  <a:gd name="T54" fmla="*/ 25 w 31"/>
                  <a:gd name="T55" fmla="*/ 6 h 31"/>
                  <a:gd name="T56" fmla="*/ 23 w 31"/>
                  <a:gd name="T57" fmla="*/ 7 h 31"/>
                  <a:gd name="T58" fmla="*/ 22 w 31"/>
                  <a:gd name="T59" fmla="*/ 5 h 31"/>
                  <a:gd name="T60" fmla="*/ 22 w 31"/>
                  <a:gd name="T61" fmla="*/ 5 h 31"/>
                  <a:gd name="T62" fmla="*/ 17 w 31"/>
                  <a:gd name="T63" fmla="*/ 4 h 31"/>
                  <a:gd name="T64" fmla="*/ 17 w 31"/>
                  <a:gd name="T65" fmla="*/ 4 h 31"/>
                  <a:gd name="T66" fmla="*/ 8 w 31"/>
                  <a:gd name="T6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11"/>
                      <a:pt x="2" y="8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1"/>
                      <a:pt x="1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2" y="0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0" y="8"/>
                      <a:pt x="31" y="11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23"/>
                      <a:pt x="23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8" y="31"/>
                      <a:pt x="1" y="24"/>
                      <a:pt x="0" y="15"/>
                    </a:cubicBezTo>
                    <a:close/>
                    <a:moveTo>
                      <a:pt x="8" y="8"/>
                    </a:moveTo>
                    <a:cubicBezTo>
                      <a:pt x="5" y="10"/>
                      <a:pt x="4" y="13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8"/>
                      <a:pt x="6" y="21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6"/>
                      <a:pt x="14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1" y="27"/>
                      <a:pt x="27" y="2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2"/>
                      <a:pt x="26" y="10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5"/>
                      <a:pt x="19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4"/>
                      <a:pt x="12" y="5"/>
                      <a:pt x="8" y="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76" name="组合 175"/>
          <p:cNvGrpSpPr/>
          <p:nvPr/>
        </p:nvGrpSpPr>
        <p:grpSpPr>
          <a:xfrm>
            <a:off x="6511553" y="2044291"/>
            <a:ext cx="695243" cy="766020"/>
            <a:chOff x="6674548" y="1258087"/>
            <a:chExt cx="1105051" cy="1180297"/>
          </a:xfrm>
        </p:grpSpPr>
        <p:sp>
          <p:nvSpPr>
            <p:cNvPr id="177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6570453" y="3859285"/>
            <a:ext cx="695243" cy="766020"/>
            <a:chOff x="6674548" y="1258087"/>
            <a:chExt cx="1105051" cy="1180297"/>
          </a:xfrm>
        </p:grpSpPr>
        <p:sp>
          <p:nvSpPr>
            <p:cNvPr id="2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6" name="组合 34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4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4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8" name="文本框 34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图片 14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205224" y="513479"/>
            <a:ext cx="1025582" cy="95721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431"/>
          <a:stretch>
            <a:fillRect/>
          </a:stretch>
        </p:blipFill>
        <p:spPr>
          <a:xfrm rot="10800000">
            <a:off x="1203120" y="1833594"/>
            <a:ext cx="9769683" cy="503805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 rot="2875011">
            <a:off x="5305607" y="2547794"/>
            <a:ext cx="1950331" cy="1761901"/>
            <a:chOff x="1736025" y="1824588"/>
            <a:chExt cx="1053815" cy="938244"/>
          </a:xfrm>
        </p:grpSpPr>
        <p:sp>
          <p:nvSpPr>
            <p:cNvPr id="4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33"/>
            <p:cNvSpPr/>
            <p:nvPr/>
          </p:nvSpPr>
          <p:spPr bwMode="auto">
            <a:xfrm>
              <a:off x="2700121" y="2086141"/>
              <a:ext cx="89719" cy="101884"/>
            </a:xfrm>
            <a:custGeom>
              <a:avLst/>
              <a:gdLst>
                <a:gd name="T0" fmla="*/ 11 w 25"/>
                <a:gd name="T1" fmla="*/ 0 h 28"/>
                <a:gd name="T2" fmla="*/ 14 w 25"/>
                <a:gd name="T3" fmla="*/ 23 h 28"/>
                <a:gd name="T4" fmla="*/ 2 w 25"/>
                <a:gd name="T5" fmla="*/ 1 h 28"/>
                <a:gd name="T6" fmla="*/ 11 w 2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11" y="0"/>
                  </a:moveTo>
                  <a:cubicBezTo>
                    <a:pt x="11" y="0"/>
                    <a:pt x="25" y="18"/>
                    <a:pt x="14" y="23"/>
                  </a:cubicBezTo>
                  <a:cubicBezTo>
                    <a:pt x="1" y="28"/>
                    <a:pt x="0" y="9"/>
                    <a:pt x="2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 rot="12411029">
            <a:off x="989359" y="4491763"/>
            <a:ext cx="1564754" cy="1935794"/>
            <a:chOff x="6255413" y="3126269"/>
            <a:chExt cx="1564754" cy="1935794"/>
          </a:xfrm>
        </p:grpSpPr>
        <p:sp>
          <p:nvSpPr>
            <p:cNvPr id="73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6" name="文本框 145"/>
          <p:cNvSpPr txBox="1"/>
          <p:nvPr/>
        </p:nvSpPr>
        <p:spPr>
          <a:xfrm>
            <a:off x="3523769" y="1009024"/>
            <a:ext cx="50074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感谢您的聆听</a:t>
            </a:r>
            <a:endParaRPr lang="zh-CN" altLang="en-US" sz="6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0" name="组合 149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151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任意多边形 165"/>
          <p:cNvSpPr/>
          <p:nvPr/>
        </p:nvSpPr>
        <p:spPr>
          <a:xfrm rot="19579453">
            <a:off x="1267702" y="3003157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7" name="任意多边形 166"/>
          <p:cNvSpPr/>
          <p:nvPr/>
        </p:nvSpPr>
        <p:spPr>
          <a:xfrm rot="18620737">
            <a:off x="22744" y="4035983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8" name="任意多边形 167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50640" y="534642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pattFill prst="pct25">
            <a:fgClr>
              <a:schemeClr val="accent1">
                <a:lumMod val="50000"/>
              </a:schemeClr>
            </a:fgClr>
            <a:bgClr>
              <a:schemeClr val="bg1"/>
            </a:bgClr>
          </a:patt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909611" y="2094963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711453" y="2124188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47408" y="41392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78801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47408" y="2966554"/>
            <a:ext cx="2790061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006273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66608" y="41063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66608" y="2933654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 rot="12682256">
            <a:off x="318497" y="3687365"/>
            <a:ext cx="3663538" cy="2252403"/>
            <a:chOff x="4185801" y="5539549"/>
            <a:chExt cx="2548618" cy="1640787"/>
          </a:xfrm>
        </p:grpSpPr>
        <p:sp>
          <p:nvSpPr>
            <p:cNvPr id="50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52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8228987" y="3449496"/>
            <a:ext cx="3147108" cy="2472410"/>
            <a:chOff x="6674548" y="-143473"/>
            <a:chExt cx="3739421" cy="2847895"/>
          </a:xfrm>
        </p:grpSpPr>
        <p:sp>
          <p:nvSpPr>
            <p:cNvPr id="158" name="Freeform 693"/>
            <p:cNvSpPr/>
            <p:nvPr/>
          </p:nvSpPr>
          <p:spPr bwMode="auto">
            <a:xfrm rot="964014">
              <a:off x="8265429" y="1504998"/>
              <a:ext cx="1063215" cy="1199424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14"/>
            <p:cNvSpPr/>
            <p:nvPr/>
          </p:nvSpPr>
          <p:spPr bwMode="auto">
            <a:xfrm rot="964014">
              <a:off x="8116932" y="-79609"/>
              <a:ext cx="1297779" cy="1044731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20"/>
            <p:cNvSpPr/>
            <p:nvPr/>
          </p:nvSpPr>
          <p:spPr bwMode="auto">
            <a:xfrm rot="964014">
              <a:off x="8124874" y="-127229"/>
              <a:ext cx="789190" cy="1044731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724"/>
            <p:cNvSpPr/>
            <p:nvPr/>
          </p:nvSpPr>
          <p:spPr bwMode="auto">
            <a:xfrm rot="964014">
              <a:off x="8222425" y="-143473"/>
              <a:ext cx="486668" cy="1006619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04"/>
            <p:cNvSpPr/>
            <p:nvPr/>
          </p:nvSpPr>
          <p:spPr bwMode="auto">
            <a:xfrm rot="964014">
              <a:off x="10127860" y="1224745"/>
              <a:ext cx="170991" cy="170386"/>
            </a:xfrm>
            <a:custGeom>
              <a:avLst/>
              <a:gdLst>
                <a:gd name="T0" fmla="*/ 5 w 33"/>
                <a:gd name="T1" fmla="*/ 29 h 32"/>
                <a:gd name="T2" fmla="*/ 15 w 33"/>
                <a:gd name="T3" fmla="*/ 1 h 32"/>
                <a:gd name="T4" fmla="*/ 16 w 33"/>
                <a:gd name="T5" fmla="*/ 32 h 32"/>
                <a:gd name="T6" fmla="*/ 5 w 33"/>
                <a:gd name="T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5" y="29"/>
                  </a:moveTo>
                  <a:cubicBezTo>
                    <a:pt x="5" y="29"/>
                    <a:pt x="0" y="0"/>
                    <a:pt x="15" y="1"/>
                  </a:cubicBezTo>
                  <a:cubicBezTo>
                    <a:pt x="33" y="3"/>
                    <a:pt x="23" y="26"/>
                    <a:pt x="16" y="32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05"/>
            <p:cNvSpPr>
              <a:spLocks noEditPoints="1"/>
            </p:cNvSpPr>
            <p:nvPr/>
          </p:nvSpPr>
          <p:spPr bwMode="auto">
            <a:xfrm rot="964014">
              <a:off x="10138586" y="1217444"/>
              <a:ext cx="129340" cy="183837"/>
            </a:xfrm>
            <a:custGeom>
              <a:avLst/>
              <a:gdLst>
                <a:gd name="T0" fmla="*/ 13 w 25"/>
                <a:gd name="T1" fmla="*/ 35 h 35"/>
                <a:gd name="T2" fmla="*/ 2 w 25"/>
                <a:gd name="T3" fmla="*/ 32 h 35"/>
                <a:gd name="T4" fmla="*/ 3 w 25"/>
                <a:gd name="T5" fmla="*/ 30 h 35"/>
                <a:gd name="T6" fmla="*/ 5 w 25"/>
                <a:gd name="T7" fmla="*/ 30 h 35"/>
                <a:gd name="T8" fmla="*/ 3 w 25"/>
                <a:gd name="T9" fmla="*/ 30 h 35"/>
                <a:gd name="T10" fmla="*/ 2 w 25"/>
                <a:gd name="T11" fmla="*/ 32 h 35"/>
                <a:gd name="T12" fmla="*/ 1 w 25"/>
                <a:gd name="T13" fmla="*/ 30 h 35"/>
                <a:gd name="T14" fmla="*/ 1 w 25"/>
                <a:gd name="T15" fmla="*/ 30 h 35"/>
                <a:gd name="T16" fmla="*/ 0 w 25"/>
                <a:gd name="T17" fmla="*/ 21 h 35"/>
                <a:gd name="T18" fmla="*/ 0 w 25"/>
                <a:gd name="T19" fmla="*/ 21 h 35"/>
                <a:gd name="T20" fmla="*/ 2 w 25"/>
                <a:gd name="T21" fmla="*/ 8 h 35"/>
                <a:gd name="T22" fmla="*/ 2 w 25"/>
                <a:gd name="T23" fmla="*/ 8 h 35"/>
                <a:gd name="T24" fmla="*/ 13 w 25"/>
                <a:gd name="T25" fmla="*/ 0 h 35"/>
                <a:gd name="T26" fmla="*/ 13 w 25"/>
                <a:gd name="T27" fmla="*/ 0 h 35"/>
                <a:gd name="T28" fmla="*/ 14 w 25"/>
                <a:gd name="T29" fmla="*/ 0 h 35"/>
                <a:gd name="T30" fmla="*/ 14 w 25"/>
                <a:gd name="T31" fmla="*/ 0 h 35"/>
                <a:gd name="T32" fmla="*/ 25 w 25"/>
                <a:gd name="T33" fmla="*/ 12 h 35"/>
                <a:gd name="T34" fmla="*/ 25 w 25"/>
                <a:gd name="T35" fmla="*/ 12 h 35"/>
                <a:gd name="T36" fmla="*/ 15 w 25"/>
                <a:gd name="T37" fmla="*/ 35 h 35"/>
                <a:gd name="T38" fmla="*/ 15 w 25"/>
                <a:gd name="T39" fmla="*/ 35 h 35"/>
                <a:gd name="T40" fmla="*/ 14 w 25"/>
                <a:gd name="T41" fmla="*/ 35 h 35"/>
                <a:gd name="T42" fmla="*/ 14 w 25"/>
                <a:gd name="T43" fmla="*/ 35 h 35"/>
                <a:gd name="T44" fmla="*/ 13 w 25"/>
                <a:gd name="T45" fmla="*/ 35 h 35"/>
                <a:gd name="T46" fmla="*/ 13 w 25"/>
                <a:gd name="T47" fmla="*/ 31 h 35"/>
                <a:gd name="T48" fmla="*/ 21 w 25"/>
                <a:gd name="T49" fmla="*/ 12 h 35"/>
                <a:gd name="T50" fmla="*/ 21 w 25"/>
                <a:gd name="T51" fmla="*/ 12 h 35"/>
                <a:gd name="T52" fmla="*/ 13 w 25"/>
                <a:gd name="T53" fmla="*/ 4 h 35"/>
                <a:gd name="T54" fmla="*/ 13 w 25"/>
                <a:gd name="T55" fmla="*/ 4 h 35"/>
                <a:gd name="T56" fmla="*/ 13 w 25"/>
                <a:gd name="T57" fmla="*/ 4 h 35"/>
                <a:gd name="T58" fmla="*/ 13 w 25"/>
                <a:gd name="T59" fmla="*/ 4 h 35"/>
                <a:gd name="T60" fmla="*/ 6 w 25"/>
                <a:gd name="T61" fmla="*/ 9 h 35"/>
                <a:gd name="T62" fmla="*/ 6 w 25"/>
                <a:gd name="T63" fmla="*/ 9 h 35"/>
                <a:gd name="T64" fmla="*/ 4 w 25"/>
                <a:gd name="T65" fmla="*/ 21 h 35"/>
                <a:gd name="T66" fmla="*/ 4 w 25"/>
                <a:gd name="T67" fmla="*/ 21 h 35"/>
                <a:gd name="T68" fmla="*/ 5 w 25"/>
                <a:gd name="T69" fmla="*/ 29 h 35"/>
                <a:gd name="T70" fmla="*/ 5 w 25"/>
                <a:gd name="T71" fmla="*/ 29 h 35"/>
                <a:gd name="T72" fmla="*/ 13 w 25"/>
                <a:gd name="T7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5">
                  <a:moveTo>
                    <a:pt x="13" y="35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1"/>
                    <a:pt x="25" y="6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0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8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7" y="6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4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6"/>
            <p:cNvSpPr/>
            <p:nvPr/>
          </p:nvSpPr>
          <p:spPr bwMode="auto">
            <a:xfrm rot="964014">
              <a:off x="9962307" y="1166037"/>
              <a:ext cx="170991" cy="201772"/>
            </a:xfrm>
            <a:custGeom>
              <a:avLst/>
              <a:gdLst>
                <a:gd name="T0" fmla="*/ 23 w 33"/>
                <a:gd name="T1" fmla="*/ 38 h 38"/>
                <a:gd name="T2" fmla="*/ 11 w 33"/>
                <a:gd name="T3" fmla="*/ 11 h 38"/>
                <a:gd name="T4" fmla="*/ 33 w 33"/>
                <a:gd name="T5" fmla="*/ 33 h 38"/>
                <a:gd name="T6" fmla="*/ 23 w 33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23" y="38"/>
                  </a:moveTo>
                  <a:cubicBezTo>
                    <a:pt x="23" y="38"/>
                    <a:pt x="0" y="21"/>
                    <a:pt x="11" y="11"/>
                  </a:cubicBezTo>
                  <a:cubicBezTo>
                    <a:pt x="24" y="0"/>
                    <a:pt x="33" y="23"/>
                    <a:pt x="33" y="33"/>
                  </a:cubicBezTo>
                  <a:lnTo>
                    <a:pt x="23" y="3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08"/>
            <p:cNvSpPr>
              <a:spLocks noEditPoints="1"/>
            </p:cNvSpPr>
            <p:nvPr/>
          </p:nvSpPr>
          <p:spPr bwMode="auto">
            <a:xfrm rot="964014">
              <a:off x="9985980" y="1204554"/>
              <a:ext cx="151261" cy="179352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12 h 34"/>
                <a:gd name="T4" fmla="*/ 0 w 29"/>
                <a:gd name="T5" fmla="*/ 12 h 34"/>
                <a:gd name="T6" fmla="*/ 4 w 29"/>
                <a:gd name="T7" fmla="*/ 4 h 34"/>
                <a:gd name="T8" fmla="*/ 4 w 29"/>
                <a:gd name="T9" fmla="*/ 4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1 h 34"/>
                <a:gd name="T16" fmla="*/ 25 w 29"/>
                <a:gd name="T17" fmla="*/ 11 h 34"/>
                <a:gd name="T18" fmla="*/ 29 w 29"/>
                <a:gd name="T19" fmla="*/ 27 h 34"/>
                <a:gd name="T20" fmla="*/ 29 w 29"/>
                <a:gd name="T21" fmla="*/ 27 h 34"/>
                <a:gd name="T22" fmla="*/ 29 w 29"/>
                <a:gd name="T23" fmla="*/ 27 h 34"/>
                <a:gd name="T24" fmla="*/ 29 w 29"/>
                <a:gd name="T25" fmla="*/ 27 h 34"/>
                <a:gd name="T26" fmla="*/ 28 w 29"/>
                <a:gd name="T27" fmla="*/ 29 h 34"/>
                <a:gd name="T28" fmla="*/ 28 w 29"/>
                <a:gd name="T29" fmla="*/ 29 h 34"/>
                <a:gd name="T30" fmla="*/ 18 w 29"/>
                <a:gd name="T31" fmla="*/ 34 h 34"/>
                <a:gd name="T32" fmla="*/ 17 w 29"/>
                <a:gd name="T33" fmla="*/ 34 h 34"/>
                <a:gd name="T34" fmla="*/ 17 w 29"/>
                <a:gd name="T35" fmla="*/ 34 h 34"/>
                <a:gd name="T36" fmla="*/ 16 w 29"/>
                <a:gd name="T37" fmla="*/ 34 h 34"/>
                <a:gd name="T38" fmla="*/ 17 w 29"/>
                <a:gd name="T39" fmla="*/ 32 h 34"/>
                <a:gd name="T40" fmla="*/ 19 w 29"/>
                <a:gd name="T41" fmla="*/ 31 h 34"/>
                <a:gd name="T42" fmla="*/ 17 w 29"/>
                <a:gd name="T43" fmla="*/ 32 h 34"/>
                <a:gd name="T44" fmla="*/ 12 w 29"/>
                <a:gd name="T45" fmla="*/ 4 h 34"/>
                <a:gd name="T46" fmla="*/ 7 w 29"/>
                <a:gd name="T47" fmla="*/ 7 h 34"/>
                <a:gd name="T48" fmla="*/ 7 w 29"/>
                <a:gd name="T49" fmla="*/ 7 h 34"/>
                <a:gd name="T50" fmla="*/ 4 w 29"/>
                <a:gd name="T51" fmla="*/ 12 h 34"/>
                <a:gd name="T52" fmla="*/ 4 w 29"/>
                <a:gd name="T53" fmla="*/ 12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30 h 34"/>
                <a:gd name="T60" fmla="*/ 18 w 29"/>
                <a:gd name="T61" fmla="*/ 30 h 34"/>
                <a:gd name="T62" fmla="*/ 25 w 29"/>
                <a:gd name="T63" fmla="*/ 26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cubicBezTo>
                    <a:pt x="16" y="34"/>
                    <a:pt x="0" y="2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8" y="16"/>
                    <a:pt x="29" y="22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6" y="34"/>
                  </a:cubicBezTo>
                  <a:close/>
                  <a:moveTo>
                    <a:pt x="17" y="32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5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5"/>
                    <a:pt x="7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7"/>
                    <a:pt x="16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2"/>
                    <a:pt x="24" y="17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8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09"/>
            <p:cNvSpPr/>
            <p:nvPr/>
          </p:nvSpPr>
          <p:spPr bwMode="auto">
            <a:xfrm rot="964014">
              <a:off x="9873411" y="1284446"/>
              <a:ext cx="170991" cy="170386"/>
            </a:xfrm>
            <a:custGeom>
              <a:avLst/>
              <a:gdLst>
                <a:gd name="T0" fmla="*/ 29 w 33"/>
                <a:gd name="T1" fmla="*/ 28 h 32"/>
                <a:gd name="T2" fmla="*/ 2 w 33"/>
                <a:gd name="T3" fmla="*/ 17 h 32"/>
                <a:gd name="T4" fmla="*/ 33 w 33"/>
                <a:gd name="T5" fmla="*/ 17 h 32"/>
                <a:gd name="T6" fmla="*/ 29 w 33"/>
                <a:gd name="T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9" y="28"/>
                  </a:moveTo>
                  <a:cubicBezTo>
                    <a:pt x="29" y="28"/>
                    <a:pt x="0" y="32"/>
                    <a:pt x="2" y="17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29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10"/>
            <p:cNvSpPr>
              <a:spLocks noEditPoints="1"/>
            </p:cNvSpPr>
            <p:nvPr/>
          </p:nvSpPr>
          <p:spPr bwMode="auto">
            <a:xfrm rot="964014">
              <a:off x="9866727" y="131195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0 w 36"/>
                <a:gd name="T3" fmla="*/ 13 h 25"/>
                <a:gd name="T4" fmla="*/ 0 w 36"/>
                <a:gd name="T5" fmla="*/ 13 h 25"/>
                <a:gd name="T6" fmla="*/ 1 w 36"/>
                <a:gd name="T7" fmla="*/ 12 h 25"/>
                <a:gd name="T8" fmla="*/ 1 w 36"/>
                <a:gd name="T9" fmla="*/ 12 h 25"/>
                <a:gd name="T10" fmla="*/ 12 w 36"/>
                <a:gd name="T11" fmla="*/ 1 h 25"/>
                <a:gd name="T12" fmla="*/ 12 w 36"/>
                <a:gd name="T13" fmla="*/ 1 h 25"/>
                <a:gd name="T14" fmla="*/ 35 w 36"/>
                <a:gd name="T15" fmla="*/ 11 h 25"/>
                <a:gd name="T16" fmla="*/ 35 w 36"/>
                <a:gd name="T17" fmla="*/ 11 h 25"/>
                <a:gd name="T18" fmla="*/ 36 w 36"/>
                <a:gd name="T19" fmla="*/ 13 h 25"/>
                <a:gd name="T20" fmla="*/ 36 w 36"/>
                <a:gd name="T21" fmla="*/ 13 h 25"/>
                <a:gd name="T22" fmla="*/ 32 w 36"/>
                <a:gd name="T23" fmla="*/ 23 h 25"/>
                <a:gd name="T24" fmla="*/ 31 w 36"/>
                <a:gd name="T25" fmla="*/ 25 h 25"/>
                <a:gd name="T26" fmla="*/ 31 w 36"/>
                <a:gd name="T27" fmla="*/ 25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5 h 25"/>
                <a:gd name="T36" fmla="*/ 5 w 36"/>
                <a:gd name="T37" fmla="*/ 12 h 25"/>
                <a:gd name="T38" fmla="*/ 5 w 36"/>
                <a:gd name="T39" fmla="*/ 12 h 25"/>
                <a:gd name="T40" fmla="*/ 4 w 36"/>
                <a:gd name="T41" fmla="*/ 13 h 25"/>
                <a:gd name="T42" fmla="*/ 4 w 36"/>
                <a:gd name="T43" fmla="*/ 13 h 25"/>
                <a:gd name="T44" fmla="*/ 10 w 36"/>
                <a:gd name="T45" fmla="*/ 20 h 25"/>
                <a:gd name="T46" fmla="*/ 10 w 36"/>
                <a:gd name="T47" fmla="*/ 20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1 h 25"/>
                <a:gd name="T54" fmla="*/ 29 w 36"/>
                <a:gd name="T55" fmla="*/ 21 h 25"/>
                <a:gd name="T56" fmla="*/ 31 w 36"/>
                <a:gd name="T57" fmla="*/ 13 h 25"/>
                <a:gd name="T58" fmla="*/ 13 w 36"/>
                <a:gd name="T59" fmla="*/ 5 h 25"/>
                <a:gd name="T60" fmla="*/ 13 w 36"/>
                <a:gd name="T61" fmla="*/ 5 h 25"/>
                <a:gd name="T62" fmla="*/ 12 w 36"/>
                <a:gd name="T6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2"/>
                    <a:pt x="0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4"/>
                    <a:pt x="7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1" y="1"/>
                    <a:pt x="31" y="6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5"/>
                    <a:pt x="8" y="23"/>
                  </a:cubicBezTo>
                  <a:close/>
                  <a:moveTo>
                    <a:pt x="12" y="5"/>
                  </a:moveTo>
                  <a:cubicBezTo>
                    <a:pt x="8" y="5"/>
                    <a:pt x="5" y="6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6" y="18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21"/>
                    <a:pt x="17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9"/>
                    <a:pt x="19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11"/>
            <p:cNvSpPr/>
            <p:nvPr/>
          </p:nvSpPr>
          <p:spPr bwMode="auto">
            <a:xfrm rot="964014">
              <a:off x="9813840" y="1449516"/>
              <a:ext cx="203874" cy="179352"/>
            </a:xfrm>
            <a:custGeom>
              <a:avLst/>
              <a:gdLst>
                <a:gd name="T0" fmla="*/ 39 w 39"/>
                <a:gd name="T1" fmla="*/ 10 h 34"/>
                <a:gd name="T2" fmla="*/ 12 w 39"/>
                <a:gd name="T3" fmla="*/ 22 h 34"/>
                <a:gd name="T4" fmla="*/ 33 w 39"/>
                <a:gd name="T5" fmla="*/ 0 h 34"/>
                <a:gd name="T6" fmla="*/ 39 w 39"/>
                <a:gd name="T7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39" y="10"/>
                  </a:moveTo>
                  <a:cubicBezTo>
                    <a:pt x="39" y="10"/>
                    <a:pt x="21" y="34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12"/>
            <p:cNvSpPr>
              <a:spLocks noEditPoints="1"/>
            </p:cNvSpPr>
            <p:nvPr/>
          </p:nvSpPr>
          <p:spPr bwMode="auto">
            <a:xfrm rot="964014">
              <a:off x="9856102" y="1445509"/>
              <a:ext cx="175375" cy="159177"/>
            </a:xfrm>
            <a:custGeom>
              <a:avLst/>
              <a:gdLst>
                <a:gd name="T0" fmla="*/ 3 w 34"/>
                <a:gd name="T1" fmla="*/ 26 h 30"/>
                <a:gd name="T2" fmla="*/ 0 w 34"/>
                <a:gd name="T3" fmla="*/ 18 h 30"/>
                <a:gd name="T4" fmla="*/ 0 w 34"/>
                <a:gd name="T5" fmla="*/ 18 h 30"/>
                <a:gd name="T6" fmla="*/ 10 w 34"/>
                <a:gd name="T7" fmla="*/ 5 h 30"/>
                <a:gd name="T8" fmla="*/ 10 w 34"/>
                <a:gd name="T9" fmla="*/ 5 h 30"/>
                <a:gd name="T10" fmla="*/ 26 w 34"/>
                <a:gd name="T11" fmla="*/ 0 h 30"/>
                <a:gd name="T12" fmla="*/ 26 w 34"/>
                <a:gd name="T13" fmla="*/ 0 h 30"/>
                <a:gd name="T14" fmla="*/ 27 w 34"/>
                <a:gd name="T15" fmla="*/ 0 h 30"/>
                <a:gd name="T16" fmla="*/ 27 w 34"/>
                <a:gd name="T17" fmla="*/ 0 h 30"/>
                <a:gd name="T18" fmla="*/ 28 w 34"/>
                <a:gd name="T19" fmla="*/ 1 h 30"/>
                <a:gd name="T20" fmla="*/ 28 w 34"/>
                <a:gd name="T21" fmla="*/ 1 h 30"/>
                <a:gd name="T22" fmla="*/ 34 w 34"/>
                <a:gd name="T23" fmla="*/ 11 h 30"/>
                <a:gd name="T24" fmla="*/ 32 w 34"/>
                <a:gd name="T25" fmla="*/ 12 h 30"/>
                <a:gd name="T26" fmla="*/ 34 w 34"/>
                <a:gd name="T27" fmla="*/ 11 h 30"/>
                <a:gd name="T28" fmla="*/ 33 w 34"/>
                <a:gd name="T29" fmla="*/ 13 h 30"/>
                <a:gd name="T30" fmla="*/ 33 w 34"/>
                <a:gd name="T31" fmla="*/ 13 h 30"/>
                <a:gd name="T32" fmla="*/ 11 w 34"/>
                <a:gd name="T33" fmla="*/ 30 h 30"/>
                <a:gd name="T34" fmla="*/ 11 w 34"/>
                <a:gd name="T35" fmla="*/ 30 h 30"/>
                <a:gd name="T36" fmla="*/ 11 w 34"/>
                <a:gd name="T37" fmla="*/ 30 h 30"/>
                <a:gd name="T38" fmla="*/ 11 w 34"/>
                <a:gd name="T39" fmla="*/ 30 h 30"/>
                <a:gd name="T40" fmla="*/ 3 w 34"/>
                <a:gd name="T41" fmla="*/ 26 h 30"/>
                <a:gd name="T42" fmla="*/ 12 w 34"/>
                <a:gd name="T43" fmla="*/ 8 h 30"/>
                <a:gd name="T44" fmla="*/ 4 w 34"/>
                <a:gd name="T45" fmla="*/ 18 h 30"/>
                <a:gd name="T46" fmla="*/ 4 w 34"/>
                <a:gd name="T47" fmla="*/ 18 h 30"/>
                <a:gd name="T48" fmla="*/ 6 w 34"/>
                <a:gd name="T49" fmla="*/ 23 h 30"/>
                <a:gd name="T50" fmla="*/ 6 w 34"/>
                <a:gd name="T51" fmla="*/ 23 h 30"/>
                <a:gd name="T52" fmla="*/ 11 w 34"/>
                <a:gd name="T53" fmla="*/ 26 h 30"/>
                <a:gd name="T54" fmla="*/ 11 w 34"/>
                <a:gd name="T55" fmla="*/ 26 h 30"/>
                <a:gd name="T56" fmla="*/ 24 w 34"/>
                <a:gd name="T57" fmla="*/ 18 h 30"/>
                <a:gd name="T58" fmla="*/ 24 w 34"/>
                <a:gd name="T59" fmla="*/ 18 h 30"/>
                <a:gd name="T60" fmla="*/ 29 w 34"/>
                <a:gd name="T61" fmla="*/ 12 h 30"/>
                <a:gd name="T62" fmla="*/ 29 w 34"/>
                <a:gd name="T63" fmla="*/ 12 h 30"/>
                <a:gd name="T64" fmla="*/ 25 w 34"/>
                <a:gd name="T65" fmla="*/ 4 h 30"/>
                <a:gd name="T66" fmla="*/ 12 w 34"/>
                <a:gd name="T6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0">
                  <a:moveTo>
                    <a:pt x="3" y="26"/>
                  </a:moveTo>
                  <a:cubicBezTo>
                    <a:pt x="1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5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2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8" y="30"/>
                    <a:pt x="5" y="28"/>
                    <a:pt x="3" y="26"/>
                  </a:cubicBezTo>
                  <a:close/>
                  <a:moveTo>
                    <a:pt x="12" y="8"/>
                  </a:moveTo>
                  <a:cubicBezTo>
                    <a:pt x="7" y="11"/>
                    <a:pt x="3" y="14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5"/>
                    <a:pt x="9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5" y="26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6"/>
                    <a:pt x="28" y="13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5"/>
                    <a:pt x="16" y="6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13"/>
            <p:cNvSpPr/>
            <p:nvPr/>
          </p:nvSpPr>
          <p:spPr bwMode="auto">
            <a:xfrm rot="964014">
              <a:off x="9928957" y="1543080"/>
              <a:ext cx="170991" cy="170386"/>
            </a:xfrm>
            <a:custGeom>
              <a:avLst/>
              <a:gdLst>
                <a:gd name="T0" fmla="*/ 28 w 33"/>
                <a:gd name="T1" fmla="*/ 3 h 32"/>
                <a:gd name="T2" fmla="*/ 18 w 33"/>
                <a:gd name="T3" fmla="*/ 31 h 32"/>
                <a:gd name="T4" fmla="*/ 17 w 33"/>
                <a:gd name="T5" fmla="*/ 0 h 32"/>
                <a:gd name="T6" fmla="*/ 28 w 33"/>
                <a:gd name="T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8" y="3"/>
                  </a:moveTo>
                  <a:cubicBezTo>
                    <a:pt x="28" y="3"/>
                    <a:pt x="33" y="32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14"/>
            <p:cNvSpPr>
              <a:spLocks noEditPoints="1"/>
            </p:cNvSpPr>
            <p:nvPr/>
          </p:nvSpPr>
          <p:spPr bwMode="auto">
            <a:xfrm rot="964014">
              <a:off x="9960193" y="1534731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3 h 35"/>
                <a:gd name="T8" fmla="*/ 0 w 25"/>
                <a:gd name="T9" fmla="*/ 23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3 h 35"/>
                <a:gd name="T20" fmla="*/ 22 w 25"/>
                <a:gd name="T21" fmla="*/ 5 h 35"/>
                <a:gd name="T22" fmla="*/ 23 w 25"/>
                <a:gd name="T23" fmla="*/ 3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4 h 35"/>
                <a:gd name="T30" fmla="*/ 25 w 25"/>
                <a:gd name="T31" fmla="*/ 14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3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4 h 35"/>
                <a:gd name="T58" fmla="*/ 21 w 25"/>
                <a:gd name="T59" fmla="*/ 14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4 h 35"/>
                <a:gd name="T66" fmla="*/ 4 w 25"/>
                <a:gd name="T6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" y="35"/>
                    <a:pt x="0" y="29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8"/>
                    <a:pt x="24" y="23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  <a:moveTo>
                    <a:pt x="4" y="23"/>
                  </a:moveTo>
                  <a:cubicBezTo>
                    <a:pt x="4" y="28"/>
                    <a:pt x="5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29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8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1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8"/>
                    <a:pt x="4" y="17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15"/>
            <p:cNvSpPr/>
            <p:nvPr/>
          </p:nvSpPr>
          <p:spPr bwMode="auto">
            <a:xfrm rot="964014">
              <a:off x="10095130" y="1568246"/>
              <a:ext cx="170991" cy="201772"/>
            </a:xfrm>
            <a:custGeom>
              <a:avLst/>
              <a:gdLst>
                <a:gd name="T0" fmla="*/ 10 w 33"/>
                <a:gd name="T1" fmla="*/ 0 h 38"/>
                <a:gd name="T2" fmla="*/ 22 w 33"/>
                <a:gd name="T3" fmla="*/ 27 h 38"/>
                <a:gd name="T4" fmla="*/ 0 w 33"/>
                <a:gd name="T5" fmla="*/ 5 h 38"/>
                <a:gd name="T6" fmla="*/ 10 w 33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cubicBezTo>
                    <a:pt x="10" y="0"/>
                    <a:pt x="33" y="17"/>
                    <a:pt x="22" y="27"/>
                  </a:cubicBezTo>
                  <a:cubicBezTo>
                    <a:pt x="9" y="38"/>
                    <a:pt x="0" y="15"/>
                    <a:pt x="0" y="5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16"/>
            <p:cNvSpPr>
              <a:spLocks noEditPoints="1"/>
            </p:cNvSpPr>
            <p:nvPr/>
          </p:nvSpPr>
          <p:spPr bwMode="auto">
            <a:xfrm rot="964014">
              <a:off x="10090566" y="1554303"/>
              <a:ext cx="151261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5 h 34"/>
                <a:gd name="T16" fmla="*/ 1 w 29"/>
                <a:gd name="T17" fmla="*/ 5 h 34"/>
                <a:gd name="T18" fmla="*/ 11 w 29"/>
                <a:gd name="T19" fmla="*/ 0 h 34"/>
                <a:gd name="T20" fmla="*/ 13 w 29"/>
                <a:gd name="T21" fmla="*/ 0 h 34"/>
                <a:gd name="T22" fmla="*/ 13 w 29"/>
                <a:gd name="T23" fmla="*/ 0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2 w 29"/>
                <a:gd name="T45" fmla="*/ 28 h 34"/>
                <a:gd name="T46" fmla="*/ 22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4 h 34"/>
                <a:gd name="T58" fmla="*/ 11 w 29"/>
                <a:gd name="T59" fmla="*/ 4 h 34"/>
                <a:gd name="T60" fmla="*/ 4 w 29"/>
                <a:gd name="T61" fmla="*/ 8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8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29" y="1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8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7"/>
                    <a:pt x="13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617"/>
            <p:cNvSpPr/>
            <p:nvPr/>
          </p:nvSpPr>
          <p:spPr bwMode="auto">
            <a:xfrm rot="964014">
              <a:off x="10183407" y="1483379"/>
              <a:ext cx="170991" cy="170386"/>
            </a:xfrm>
            <a:custGeom>
              <a:avLst/>
              <a:gdLst>
                <a:gd name="T0" fmla="*/ 4 w 33"/>
                <a:gd name="T1" fmla="*/ 5 h 32"/>
                <a:gd name="T2" fmla="*/ 31 w 33"/>
                <a:gd name="T3" fmla="*/ 15 h 32"/>
                <a:gd name="T4" fmla="*/ 0 w 33"/>
                <a:gd name="T5" fmla="*/ 15 h 32"/>
                <a:gd name="T6" fmla="*/ 4 w 33"/>
                <a:gd name="T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4" y="5"/>
                  </a:moveTo>
                  <a:cubicBezTo>
                    <a:pt x="4" y="5"/>
                    <a:pt x="33" y="0"/>
                    <a:pt x="31" y="15"/>
                  </a:cubicBezTo>
                  <a:cubicBezTo>
                    <a:pt x="30" y="32"/>
                    <a:pt x="7" y="22"/>
                    <a:pt x="0" y="15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618"/>
            <p:cNvSpPr>
              <a:spLocks noEditPoints="1"/>
            </p:cNvSpPr>
            <p:nvPr/>
          </p:nvSpPr>
          <p:spPr bwMode="auto">
            <a:xfrm rot="964014">
              <a:off x="10174744" y="1493986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0 w 36"/>
                <a:gd name="T7" fmla="*/ 13 h 25"/>
                <a:gd name="T8" fmla="*/ 0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5 w 36"/>
                <a:gd name="T25" fmla="*/ 12 h 25"/>
                <a:gd name="T26" fmla="*/ 35 w 36"/>
                <a:gd name="T27" fmla="*/ 12 h 25"/>
                <a:gd name="T28" fmla="*/ 35 w 36"/>
                <a:gd name="T29" fmla="*/ 13 h 25"/>
                <a:gd name="T30" fmla="*/ 35 w 36"/>
                <a:gd name="T31" fmla="*/ 13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1 w 36"/>
                <a:gd name="T41" fmla="*/ 13 h 25"/>
                <a:gd name="T42" fmla="*/ 31 w 36"/>
                <a:gd name="T43" fmla="*/ 13 h 25"/>
                <a:gd name="T44" fmla="*/ 31 w 36"/>
                <a:gd name="T45" fmla="*/ 12 h 25"/>
                <a:gd name="T46" fmla="*/ 31 w 36"/>
                <a:gd name="T47" fmla="*/ 12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4 h 25"/>
                <a:gd name="T58" fmla="*/ 7 w 36"/>
                <a:gd name="T59" fmla="*/ 4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19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0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0"/>
                    <a:pt x="31" y="19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4"/>
                    <a:pt x="18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6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619"/>
            <p:cNvSpPr/>
            <p:nvPr/>
          </p:nvSpPr>
          <p:spPr bwMode="auto">
            <a:xfrm rot="964014">
              <a:off x="10210095" y="1309340"/>
              <a:ext cx="203874" cy="179352"/>
            </a:xfrm>
            <a:custGeom>
              <a:avLst/>
              <a:gdLst>
                <a:gd name="T0" fmla="*/ 0 w 39"/>
                <a:gd name="T1" fmla="*/ 24 h 34"/>
                <a:gd name="T2" fmla="*/ 27 w 39"/>
                <a:gd name="T3" fmla="*/ 12 h 34"/>
                <a:gd name="T4" fmla="*/ 6 w 39"/>
                <a:gd name="T5" fmla="*/ 34 h 34"/>
                <a:gd name="T6" fmla="*/ 0 w 39"/>
                <a:gd name="T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0" y="24"/>
                  </a:moveTo>
                  <a:cubicBezTo>
                    <a:pt x="0" y="24"/>
                    <a:pt x="18" y="0"/>
                    <a:pt x="27" y="12"/>
                  </a:cubicBezTo>
                  <a:cubicBezTo>
                    <a:pt x="39" y="25"/>
                    <a:pt x="15" y="34"/>
                    <a:pt x="6" y="3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620"/>
            <p:cNvSpPr>
              <a:spLocks noEditPoints="1"/>
            </p:cNvSpPr>
            <p:nvPr/>
          </p:nvSpPr>
          <p:spPr bwMode="auto">
            <a:xfrm rot="964014">
              <a:off x="10195711" y="1337921"/>
              <a:ext cx="175375" cy="154692"/>
            </a:xfrm>
            <a:custGeom>
              <a:avLst/>
              <a:gdLst>
                <a:gd name="T0" fmla="*/ 6 w 34"/>
                <a:gd name="T1" fmla="*/ 28 h 29"/>
                <a:gd name="T2" fmla="*/ 0 w 34"/>
                <a:gd name="T3" fmla="*/ 18 h 29"/>
                <a:gd name="T4" fmla="*/ 2 w 34"/>
                <a:gd name="T5" fmla="*/ 17 h 29"/>
                <a:gd name="T6" fmla="*/ 4 w 34"/>
                <a:gd name="T7" fmla="*/ 18 h 29"/>
                <a:gd name="T8" fmla="*/ 2 w 34"/>
                <a:gd name="T9" fmla="*/ 17 h 29"/>
                <a:gd name="T10" fmla="*/ 0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6 h 29"/>
                <a:gd name="T58" fmla="*/ 28 w 34"/>
                <a:gd name="T59" fmla="*/ 6 h 29"/>
                <a:gd name="T60" fmla="*/ 23 w 34"/>
                <a:gd name="T61" fmla="*/ 4 h 29"/>
                <a:gd name="T62" fmla="*/ 23 w 34"/>
                <a:gd name="T63" fmla="*/ 4 h 29"/>
                <a:gd name="T64" fmla="*/ 10 w 34"/>
                <a:gd name="T65" fmla="*/ 11 h 29"/>
                <a:gd name="T66" fmla="*/ 10 w 34"/>
                <a:gd name="T67" fmla="*/ 11 h 29"/>
                <a:gd name="T68" fmla="*/ 5 w 34"/>
                <a:gd name="T69" fmla="*/ 17 h 29"/>
                <a:gd name="T70" fmla="*/ 5 w 34"/>
                <a:gd name="T71" fmla="*/ 17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6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29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7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3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0"/>
                    <a:pt x="30" y="8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4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3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621"/>
            <p:cNvSpPr/>
            <p:nvPr/>
          </p:nvSpPr>
          <p:spPr bwMode="auto">
            <a:xfrm rot="964014">
              <a:off x="9964775" y="1323720"/>
              <a:ext cx="291562" cy="298174"/>
            </a:xfrm>
            <a:custGeom>
              <a:avLst/>
              <a:gdLst>
                <a:gd name="T0" fmla="*/ 33 w 56"/>
                <a:gd name="T1" fmla="*/ 7 h 56"/>
                <a:gd name="T2" fmla="*/ 7 w 56"/>
                <a:gd name="T3" fmla="*/ 24 h 56"/>
                <a:gd name="T4" fmla="*/ 41 w 56"/>
                <a:gd name="T5" fmla="*/ 48 h 56"/>
                <a:gd name="T6" fmla="*/ 33 w 56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7"/>
                    <a:pt x="29" y="56"/>
                    <a:pt x="41" y="48"/>
                  </a:cubicBezTo>
                  <a:cubicBezTo>
                    <a:pt x="53" y="40"/>
                    <a:pt x="56" y="11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622"/>
            <p:cNvSpPr>
              <a:spLocks noEditPoints="1"/>
            </p:cNvSpPr>
            <p:nvPr/>
          </p:nvSpPr>
          <p:spPr bwMode="auto">
            <a:xfrm rot="964014">
              <a:off x="9985767" y="1346007"/>
              <a:ext cx="247718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5 w 48"/>
                <a:gd name="T29" fmla="*/ 20 h 49"/>
                <a:gd name="T30" fmla="*/ 4 w 48"/>
                <a:gd name="T31" fmla="*/ 27 h 49"/>
                <a:gd name="T32" fmla="*/ 4 w 48"/>
                <a:gd name="T33" fmla="*/ 27 h 49"/>
                <a:gd name="T34" fmla="*/ 26 w 48"/>
                <a:gd name="T35" fmla="*/ 45 h 49"/>
                <a:gd name="T36" fmla="*/ 26 w 48"/>
                <a:gd name="T37" fmla="*/ 45 h 49"/>
                <a:gd name="T38" fmla="*/ 36 w 48"/>
                <a:gd name="T39" fmla="*/ 42 h 49"/>
                <a:gd name="T40" fmla="*/ 36 w 48"/>
                <a:gd name="T41" fmla="*/ 42 h 49"/>
                <a:gd name="T42" fmla="*/ 44 w 48"/>
                <a:gd name="T43" fmla="*/ 24 h 49"/>
                <a:gd name="T44" fmla="*/ 44 w 48"/>
                <a:gd name="T45" fmla="*/ 24 h 49"/>
                <a:gd name="T46" fmla="*/ 28 w 48"/>
                <a:gd name="T47" fmla="*/ 5 h 49"/>
                <a:gd name="T48" fmla="*/ 28 w 48"/>
                <a:gd name="T49" fmla="*/ 5 h 49"/>
                <a:gd name="T50" fmla="*/ 29 w 48"/>
                <a:gd name="T51" fmla="*/ 3 h 49"/>
                <a:gd name="T52" fmla="*/ 29 w 48"/>
                <a:gd name="T53" fmla="*/ 1 h 49"/>
                <a:gd name="T54" fmla="*/ 29 w 48"/>
                <a:gd name="T55" fmla="*/ 3 h 49"/>
                <a:gd name="T56" fmla="*/ 28 w 48"/>
                <a:gd name="T57" fmla="*/ 5 h 49"/>
                <a:gd name="T58" fmla="*/ 28 w 48"/>
                <a:gd name="T59" fmla="*/ 5 h 49"/>
                <a:gd name="T60" fmla="*/ 23 w 48"/>
                <a:gd name="T61" fmla="*/ 4 h 49"/>
                <a:gd name="T62" fmla="*/ 23 w 48"/>
                <a:gd name="T63" fmla="*/ 4 h 49"/>
                <a:gd name="T64" fmla="*/ 5 w 48"/>
                <a:gd name="T65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4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" y="3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3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1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5" y="20"/>
                  </a:move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8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3" y="44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1" y="39"/>
                    <a:pt x="44" y="31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6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9" y="6"/>
                    <a:pt x="5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23"/>
            <p:cNvSpPr/>
            <p:nvPr/>
          </p:nvSpPr>
          <p:spPr bwMode="auto">
            <a:xfrm rot="964014">
              <a:off x="7727087" y="2189461"/>
              <a:ext cx="140301" cy="143483"/>
            </a:xfrm>
            <a:custGeom>
              <a:avLst/>
              <a:gdLst>
                <a:gd name="T0" fmla="*/ 0 w 27"/>
                <a:gd name="T1" fmla="*/ 23 h 27"/>
                <a:gd name="T2" fmla="*/ 14 w 27"/>
                <a:gd name="T3" fmla="*/ 4 h 27"/>
                <a:gd name="T4" fmla="*/ 7 w 27"/>
                <a:gd name="T5" fmla="*/ 27 h 27"/>
                <a:gd name="T6" fmla="*/ 0 w 27"/>
                <a:gd name="T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0" y="23"/>
                  </a:moveTo>
                  <a:cubicBezTo>
                    <a:pt x="0" y="23"/>
                    <a:pt x="3" y="0"/>
                    <a:pt x="14" y="4"/>
                  </a:cubicBezTo>
                  <a:cubicBezTo>
                    <a:pt x="27" y="9"/>
                    <a:pt x="14" y="24"/>
                    <a:pt x="7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24"/>
            <p:cNvSpPr>
              <a:spLocks noEditPoints="1"/>
            </p:cNvSpPr>
            <p:nvPr/>
          </p:nvSpPr>
          <p:spPr bwMode="auto">
            <a:xfrm rot="964014">
              <a:off x="7714811" y="2187571"/>
              <a:ext cx="118378" cy="150208"/>
            </a:xfrm>
            <a:custGeom>
              <a:avLst/>
              <a:gdLst>
                <a:gd name="T0" fmla="*/ 8 w 23"/>
                <a:gd name="T1" fmla="*/ 28 h 28"/>
                <a:gd name="T2" fmla="*/ 1 w 23"/>
                <a:gd name="T3" fmla="*/ 23 h 28"/>
                <a:gd name="T4" fmla="*/ 2 w 23"/>
                <a:gd name="T5" fmla="*/ 22 h 28"/>
                <a:gd name="T6" fmla="*/ 4 w 23"/>
                <a:gd name="T7" fmla="*/ 22 h 28"/>
                <a:gd name="T8" fmla="*/ 2 w 23"/>
                <a:gd name="T9" fmla="*/ 22 h 28"/>
                <a:gd name="T10" fmla="*/ 1 w 23"/>
                <a:gd name="T11" fmla="*/ 23 h 28"/>
                <a:gd name="T12" fmla="*/ 0 w 23"/>
                <a:gd name="T13" fmla="*/ 21 h 28"/>
                <a:gd name="T14" fmla="*/ 0 w 23"/>
                <a:gd name="T15" fmla="*/ 21 h 28"/>
                <a:gd name="T16" fmla="*/ 2 w 23"/>
                <a:gd name="T17" fmla="*/ 11 h 28"/>
                <a:gd name="T18" fmla="*/ 2 w 23"/>
                <a:gd name="T19" fmla="*/ 11 h 28"/>
                <a:gd name="T20" fmla="*/ 13 w 23"/>
                <a:gd name="T21" fmla="*/ 0 h 28"/>
                <a:gd name="T22" fmla="*/ 13 w 23"/>
                <a:gd name="T23" fmla="*/ 0 h 28"/>
                <a:gd name="T24" fmla="*/ 17 w 23"/>
                <a:gd name="T25" fmla="*/ 1 h 28"/>
                <a:gd name="T26" fmla="*/ 17 w 23"/>
                <a:gd name="T27" fmla="*/ 1 h 28"/>
                <a:gd name="T28" fmla="*/ 23 w 23"/>
                <a:gd name="T29" fmla="*/ 10 h 28"/>
                <a:gd name="T30" fmla="*/ 23 w 23"/>
                <a:gd name="T31" fmla="*/ 10 h 28"/>
                <a:gd name="T32" fmla="*/ 10 w 23"/>
                <a:gd name="T33" fmla="*/ 28 h 28"/>
                <a:gd name="T34" fmla="*/ 10 w 23"/>
                <a:gd name="T35" fmla="*/ 28 h 28"/>
                <a:gd name="T36" fmla="*/ 9 w 23"/>
                <a:gd name="T37" fmla="*/ 28 h 28"/>
                <a:gd name="T38" fmla="*/ 9 w 23"/>
                <a:gd name="T39" fmla="*/ 28 h 28"/>
                <a:gd name="T40" fmla="*/ 8 w 23"/>
                <a:gd name="T41" fmla="*/ 28 h 28"/>
                <a:gd name="T42" fmla="*/ 9 w 23"/>
                <a:gd name="T43" fmla="*/ 24 h 28"/>
                <a:gd name="T44" fmla="*/ 19 w 23"/>
                <a:gd name="T45" fmla="*/ 10 h 28"/>
                <a:gd name="T46" fmla="*/ 19 w 23"/>
                <a:gd name="T47" fmla="*/ 10 h 28"/>
                <a:gd name="T48" fmla="*/ 15 w 23"/>
                <a:gd name="T49" fmla="*/ 5 h 28"/>
                <a:gd name="T50" fmla="*/ 15 w 23"/>
                <a:gd name="T51" fmla="*/ 5 h 28"/>
                <a:gd name="T52" fmla="*/ 13 w 23"/>
                <a:gd name="T53" fmla="*/ 4 h 28"/>
                <a:gd name="T54" fmla="*/ 13 w 23"/>
                <a:gd name="T55" fmla="*/ 4 h 28"/>
                <a:gd name="T56" fmla="*/ 6 w 23"/>
                <a:gd name="T57" fmla="*/ 13 h 28"/>
                <a:gd name="T58" fmla="*/ 6 w 23"/>
                <a:gd name="T59" fmla="*/ 13 h 28"/>
                <a:gd name="T60" fmla="*/ 4 w 23"/>
                <a:gd name="T61" fmla="*/ 21 h 28"/>
                <a:gd name="T62" fmla="*/ 4 w 23"/>
                <a:gd name="T63" fmla="*/ 21 h 28"/>
                <a:gd name="T64" fmla="*/ 9 w 23"/>
                <a:gd name="T6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8">
                  <a:moveTo>
                    <a:pt x="8" y="28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16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6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7"/>
                    <a:pt x="15" y="25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lose/>
                  <a:moveTo>
                    <a:pt x="9" y="24"/>
                  </a:moveTo>
                  <a:cubicBezTo>
                    <a:pt x="13" y="21"/>
                    <a:pt x="20" y="14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8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25"/>
            <p:cNvSpPr/>
            <p:nvPr/>
          </p:nvSpPr>
          <p:spPr bwMode="auto">
            <a:xfrm rot="964014">
              <a:off x="7596824" y="2129551"/>
              <a:ext cx="129340" cy="152451"/>
            </a:xfrm>
            <a:custGeom>
              <a:avLst/>
              <a:gdLst>
                <a:gd name="T0" fmla="*/ 14 w 25"/>
                <a:gd name="T1" fmla="*/ 29 h 29"/>
                <a:gd name="T2" fmla="*/ 11 w 25"/>
                <a:gd name="T3" fmla="*/ 6 h 29"/>
                <a:gd name="T4" fmla="*/ 23 w 25"/>
                <a:gd name="T5" fmla="*/ 27 h 29"/>
                <a:gd name="T6" fmla="*/ 14 w 25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14" y="29"/>
                  </a:moveTo>
                  <a:cubicBezTo>
                    <a:pt x="14" y="29"/>
                    <a:pt x="0" y="11"/>
                    <a:pt x="11" y="6"/>
                  </a:cubicBezTo>
                  <a:cubicBezTo>
                    <a:pt x="24" y="0"/>
                    <a:pt x="25" y="20"/>
                    <a:pt x="23" y="27"/>
                  </a:cubicBezTo>
                  <a:lnTo>
                    <a:pt x="14" y="2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26"/>
            <p:cNvSpPr>
              <a:spLocks noEditPoints="1"/>
            </p:cNvSpPr>
            <p:nvPr/>
          </p:nvSpPr>
          <p:spPr bwMode="auto">
            <a:xfrm rot="964014">
              <a:off x="7618809" y="2148966"/>
              <a:ext cx="107417" cy="147966"/>
            </a:xfrm>
            <a:custGeom>
              <a:avLst/>
              <a:gdLst>
                <a:gd name="T0" fmla="*/ 8 w 21"/>
                <a:gd name="T1" fmla="*/ 27 h 28"/>
                <a:gd name="T2" fmla="*/ 0 w 21"/>
                <a:gd name="T3" fmla="*/ 9 h 28"/>
                <a:gd name="T4" fmla="*/ 0 w 21"/>
                <a:gd name="T5" fmla="*/ 9 h 28"/>
                <a:gd name="T6" fmla="*/ 5 w 21"/>
                <a:gd name="T7" fmla="*/ 1 h 28"/>
                <a:gd name="T8" fmla="*/ 5 w 21"/>
                <a:gd name="T9" fmla="*/ 1 h 28"/>
                <a:gd name="T10" fmla="*/ 10 w 21"/>
                <a:gd name="T11" fmla="*/ 0 h 28"/>
                <a:gd name="T12" fmla="*/ 10 w 21"/>
                <a:gd name="T13" fmla="*/ 0 h 28"/>
                <a:gd name="T14" fmla="*/ 19 w 21"/>
                <a:gd name="T15" fmla="*/ 6 h 28"/>
                <a:gd name="T16" fmla="*/ 19 w 21"/>
                <a:gd name="T17" fmla="*/ 6 h 28"/>
                <a:gd name="T18" fmla="*/ 21 w 21"/>
                <a:gd name="T19" fmla="*/ 17 h 28"/>
                <a:gd name="T20" fmla="*/ 21 w 21"/>
                <a:gd name="T21" fmla="*/ 17 h 28"/>
                <a:gd name="T22" fmla="*/ 20 w 21"/>
                <a:gd name="T23" fmla="*/ 25 h 28"/>
                <a:gd name="T24" fmla="*/ 20 w 21"/>
                <a:gd name="T25" fmla="*/ 25 h 28"/>
                <a:gd name="T26" fmla="*/ 18 w 21"/>
                <a:gd name="T27" fmla="*/ 26 h 28"/>
                <a:gd name="T28" fmla="*/ 18 w 21"/>
                <a:gd name="T29" fmla="*/ 26 h 28"/>
                <a:gd name="T30" fmla="*/ 10 w 21"/>
                <a:gd name="T31" fmla="*/ 28 h 28"/>
                <a:gd name="T32" fmla="*/ 9 w 21"/>
                <a:gd name="T33" fmla="*/ 28 h 28"/>
                <a:gd name="T34" fmla="*/ 9 w 21"/>
                <a:gd name="T35" fmla="*/ 28 h 28"/>
                <a:gd name="T36" fmla="*/ 8 w 21"/>
                <a:gd name="T37" fmla="*/ 27 h 28"/>
                <a:gd name="T38" fmla="*/ 9 w 21"/>
                <a:gd name="T39" fmla="*/ 26 h 28"/>
                <a:gd name="T40" fmla="*/ 11 w 21"/>
                <a:gd name="T41" fmla="*/ 25 h 28"/>
                <a:gd name="T42" fmla="*/ 9 w 21"/>
                <a:gd name="T43" fmla="*/ 26 h 28"/>
                <a:gd name="T44" fmla="*/ 7 w 21"/>
                <a:gd name="T45" fmla="*/ 5 h 28"/>
                <a:gd name="T46" fmla="*/ 4 w 21"/>
                <a:gd name="T47" fmla="*/ 9 h 28"/>
                <a:gd name="T48" fmla="*/ 4 w 21"/>
                <a:gd name="T49" fmla="*/ 9 h 28"/>
                <a:gd name="T50" fmla="*/ 7 w 21"/>
                <a:gd name="T51" fmla="*/ 19 h 28"/>
                <a:gd name="T52" fmla="*/ 7 w 21"/>
                <a:gd name="T53" fmla="*/ 19 h 28"/>
                <a:gd name="T54" fmla="*/ 10 w 21"/>
                <a:gd name="T55" fmla="*/ 24 h 28"/>
                <a:gd name="T56" fmla="*/ 10 w 21"/>
                <a:gd name="T57" fmla="*/ 24 h 28"/>
                <a:gd name="T58" fmla="*/ 16 w 21"/>
                <a:gd name="T59" fmla="*/ 22 h 28"/>
                <a:gd name="T60" fmla="*/ 17 w 21"/>
                <a:gd name="T61" fmla="*/ 17 h 28"/>
                <a:gd name="T62" fmla="*/ 17 w 21"/>
                <a:gd name="T63" fmla="*/ 17 h 28"/>
                <a:gd name="T64" fmla="*/ 15 w 21"/>
                <a:gd name="T65" fmla="*/ 8 h 28"/>
                <a:gd name="T66" fmla="*/ 15 w 21"/>
                <a:gd name="T67" fmla="*/ 8 h 28"/>
                <a:gd name="T68" fmla="*/ 10 w 21"/>
                <a:gd name="T69" fmla="*/ 4 h 28"/>
                <a:gd name="T70" fmla="*/ 10 w 21"/>
                <a:gd name="T71" fmla="*/ 4 h 28"/>
                <a:gd name="T72" fmla="*/ 7 w 21"/>
                <a:gd name="T7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8">
                  <a:moveTo>
                    <a:pt x="8" y="27"/>
                  </a:moveTo>
                  <a:cubicBezTo>
                    <a:pt x="8" y="27"/>
                    <a:pt x="0" y="1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7" y="3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1" y="13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0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9" y="2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7" y="5"/>
                  </a:moveTo>
                  <a:cubicBezTo>
                    <a:pt x="5" y="6"/>
                    <a:pt x="4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6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1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19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6" y="10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27"/>
            <p:cNvSpPr/>
            <p:nvPr/>
          </p:nvSpPr>
          <p:spPr bwMode="auto">
            <a:xfrm rot="964014">
              <a:off x="7499723" y="2173513"/>
              <a:ext cx="144684" cy="138999"/>
            </a:xfrm>
            <a:custGeom>
              <a:avLst/>
              <a:gdLst>
                <a:gd name="T0" fmla="*/ 23 w 28"/>
                <a:gd name="T1" fmla="*/ 26 h 26"/>
                <a:gd name="T2" fmla="*/ 5 w 28"/>
                <a:gd name="T3" fmla="*/ 12 h 26"/>
                <a:gd name="T4" fmla="*/ 28 w 28"/>
                <a:gd name="T5" fmla="*/ 19 h 26"/>
                <a:gd name="T6" fmla="*/ 23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23" y="26"/>
                  </a:moveTo>
                  <a:cubicBezTo>
                    <a:pt x="23" y="26"/>
                    <a:pt x="0" y="23"/>
                    <a:pt x="5" y="12"/>
                  </a:cubicBezTo>
                  <a:cubicBezTo>
                    <a:pt x="9" y="0"/>
                    <a:pt x="24" y="12"/>
                    <a:pt x="28" y="19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28"/>
            <p:cNvSpPr>
              <a:spLocks noEditPoints="1"/>
            </p:cNvSpPr>
            <p:nvPr/>
          </p:nvSpPr>
          <p:spPr bwMode="auto">
            <a:xfrm rot="964014">
              <a:off x="7504982" y="2202704"/>
              <a:ext cx="144684" cy="123305"/>
            </a:xfrm>
            <a:custGeom>
              <a:avLst/>
              <a:gdLst>
                <a:gd name="T0" fmla="*/ 21 w 28"/>
                <a:gd name="T1" fmla="*/ 23 h 23"/>
                <a:gd name="T2" fmla="*/ 11 w 28"/>
                <a:gd name="T3" fmla="*/ 21 h 23"/>
                <a:gd name="T4" fmla="*/ 11 w 28"/>
                <a:gd name="T5" fmla="*/ 21 h 23"/>
                <a:gd name="T6" fmla="*/ 0 w 28"/>
                <a:gd name="T7" fmla="*/ 10 h 23"/>
                <a:gd name="T8" fmla="*/ 0 w 28"/>
                <a:gd name="T9" fmla="*/ 10 h 23"/>
                <a:gd name="T10" fmla="*/ 1 w 28"/>
                <a:gd name="T11" fmla="*/ 7 h 23"/>
                <a:gd name="T12" fmla="*/ 1 w 28"/>
                <a:gd name="T13" fmla="*/ 7 h 23"/>
                <a:gd name="T14" fmla="*/ 9 w 28"/>
                <a:gd name="T15" fmla="*/ 0 h 23"/>
                <a:gd name="T16" fmla="*/ 9 w 28"/>
                <a:gd name="T17" fmla="*/ 0 h 23"/>
                <a:gd name="T18" fmla="*/ 28 w 28"/>
                <a:gd name="T19" fmla="*/ 13 h 23"/>
                <a:gd name="T20" fmla="*/ 28 w 28"/>
                <a:gd name="T21" fmla="*/ 13 h 23"/>
                <a:gd name="T22" fmla="*/ 28 w 28"/>
                <a:gd name="T23" fmla="*/ 15 h 23"/>
                <a:gd name="T24" fmla="*/ 28 w 28"/>
                <a:gd name="T25" fmla="*/ 15 h 23"/>
                <a:gd name="T26" fmla="*/ 23 w 28"/>
                <a:gd name="T27" fmla="*/ 22 h 23"/>
                <a:gd name="T28" fmla="*/ 21 w 28"/>
                <a:gd name="T29" fmla="*/ 23 h 23"/>
                <a:gd name="T30" fmla="*/ 21 w 28"/>
                <a:gd name="T31" fmla="*/ 23 h 23"/>
                <a:gd name="T32" fmla="*/ 21 w 28"/>
                <a:gd name="T33" fmla="*/ 23 h 23"/>
                <a:gd name="T34" fmla="*/ 21 w 28"/>
                <a:gd name="T35" fmla="*/ 21 h 23"/>
                <a:gd name="T36" fmla="*/ 22 w 28"/>
                <a:gd name="T37" fmla="*/ 19 h 23"/>
                <a:gd name="T38" fmla="*/ 21 w 28"/>
                <a:gd name="T39" fmla="*/ 21 h 23"/>
                <a:gd name="T40" fmla="*/ 9 w 28"/>
                <a:gd name="T41" fmla="*/ 4 h 23"/>
                <a:gd name="T42" fmla="*/ 4 w 28"/>
                <a:gd name="T43" fmla="*/ 8 h 23"/>
                <a:gd name="T44" fmla="*/ 4 w 28"/>
                <a:gd name="T45" fmla="*/ 8 h 23"/>
                <a:gd name="T46" fmla="*/ 4 w 28"/>
                <a:gd name="T47" fmla="*/ 10 h 23"/>
                <a:gd name="T48" fmla="*/ 4 w 28"/>
                <a:gd name="T49" fmla="*/ 10 h 23"/>
                <a:gd name="T50" fmla="*/ 12 w 28"/>
                <a:gd name="T51" fmla="*/ 17 h 23"/>
                <a:gd name="T52" fmla="*/ 12 w 28"/>
                <a:gd name="T53" fmla="*/ 17 h 23"/>
                <a:gd name="T54" fmla="*/ 20 w 28"/>
                <a:gd name="T55" fmla="*/ 19 h 23"/>
                <a:gd name="T56" fmla="*/ 20 w 28"/>
                <a:gd name="T57" fmla="*/ 19 h 23"/>
                <a:gd name="T58" fmla="*/ 24 w 28"/>
                <a:gd name="T59" fmla="*/ 14 h 23"/>
                <a:gd name="T60" fmla="*/ 10 w 28"/>
                <a:gd name="T61" fmla="*/ 4 h 23"/>
                <a:gd name="T62" fmla="*/ 10 w 28"/>
                <a:gd name="T63" fmla="*/ 4 h 23"/>
                <a:gd name="T64" fmla="*/ 9 w 28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3">
                  <a:moveTo>
                    <a:pt x="21" y="23"/>
                  </a:moveTo>
                  <a:cubicBezTo>
                    <a:pt x="21" y="23"/>
                    <a:pt x="16" y="23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19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7" y="0"/>
                    <a:pt x="25" y="8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1" y="21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9" y="4"/>
                  </a:moveTo>
                  <a:cubicBezTo>
                    <a:pt x="7" y="4"/>
                    <a:pt x="6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8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8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1" y="10"/>
                    <a:pt x="14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29"/>
            <p:cNvSpPr/>
            <p:nvPr/>
          </p:nvSpPr>
          <p:spPr bwMode="auto">
            <a:xfrm rot="964014">
              <a:off x="7444208" y="2314647"/>
              <a:ext cx="151261" cy="132273"/>
            </a:xfrm>
            <a:custGeom>
              <a:avLst/>
              <a:gdLst>
                <a:gd name="T0" fmla="*/ 29 w 29"/>
                <a:gd name="T1" fmla="*/ 11 h 25"/>
                <a:gd name="T2" fmla="*/ 6 w 29"/>
                <a:gd name="T3" fmla="*/ 14 h 25"/>
                <a:gd name="T4" fmla="*/ 27 w 29"/>
                <a:gd name="T5" fmla="*/ 2 h 25"/>
                <a:gd name="T6" fmla="*/ 29 w 29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29" y="11"/>
                  </a:moveTo>
                  <a:cubicBezTo>
                    <a:pt x="29" y="11"/>
                    <a:pt x="10" y="25"/>
                    <a:pt x="6" y="14"/>
                  </a:cubicBezTo>
                  <a:cubicBezTo>
                    <a:pt x="0" y="2"/>
                    <a:pt x="19" y="0"/>
                    <a:pt x="27" y="2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30"/>
            <p:cNvSpPr>
              <a:spLocks noEditPoints="1"/>
            </p:cNvSpPr>
            <p:nvPr/>
          </p:nvSpPr>
          <p:spPr bwMode="auto">
            <a:xfrm rot="964014">
              <a:off x="7463736" y="2311916"/>
              <a:ext cx="144684" cy="112096"/>
            </a:xfrm>
            <a:custGeom>
              <a:avLst/>
              <a:gdLst>
                <a:gd name="T0" fmla="*/ 1 w 28"/>
                <a:gd name="T1" fmla="*/ 16 h 21"/>
                <a:gd name="T2" fmla="*/ 0 w 28"/>
                <a:gd name="T3" fmla="*/ 11 h 21"/>
                <a:gd name="T4" fmla="*/ 0 w 28"/>
                <a:gd name="T5" fmla="*/ 11 h 21"/>
                <a:gd name="T6" fmla="*/ 6 w 28"/>
                <a:gd name="T7" fmla="*/ 2 h 21"/>
                <a:gd name="T8" fmla="*/ 6 w 28"/>
                <a:gd name="T9" fmla="*/ 2 h 21"/>
                <a:gd name="T10" fmla="*/ 17 w 28"/>
                <a:gd name="T11" fmla="*/ 0 h 21"/>
                <a:gd name="T12" fmla="*/ 17 w 28"/>
                <a:gd name="T13" fmla="*/ 0 h 21"/>
                <a:gd name="T14" fmla="*/ 24 w 28"/>
                <a:gd name="T15" fmla="*/ 1 h 21"/>
                <a:gd name="T16" fmla="*/ 24 w 28"/>
                <a:gd name="T17" fmla="*/ 1 h 21"/>
                <a:gd name="T18" fmla="*/ 26 w 28"/>
                <a:gd name="T19" fmla="*/ 3 h 21"/>
                <a:gd name="T20" fmla="*/ 26 w 28"/>
                <a:gd name="T21" fmla="*/ 3 h 21"/>
                <a:gd name="T22" fmla="*/ 28 w 28"/>
                <a:gd name="T23" fmla="*/ 11 h 21"/>
                <a:gd name="T24" fmla="*/ 26 w 28"/>
                <a:gd name="T25" fmla="*/ 12 h 21"/>
                <a:gd name="T26" fmla="*/ 28 w 28"/>
                <a:gd name="T27" fmla="*/ 11 h 21"/>
                <a:gd name="T28" fmla="*/ 27 w 28"/>
                <a:gd name="T29" fmla="*/ 13 h 21"/>
                <a:gd name="T30" fmla="*/ 27 w 28"/>
                <a:gd name="T31" fmla="*/ 13 h 21"/>
                <a:gd name="T32" fmla="*/ 9 w 28"/>
                <a:gd name="T33" fmla="*/ 21 h 21"/>
                <a:gd name="T34" fmla="*/ 9 w 28"/>
                <a:gd name="T35" fmla="*/ 21 h 21"/>
                <a:gd name="T36" fmla="*/ 9 w 28"/>
                <a:gd name="T37" fmla="*/ 21 h 21"/>
                <a:gd name="T38" fmla="*/ 9 w 28"/>
                <a:gd name="T39" fmla="*/ 21 h 21"/>
                <a:gd name="T40" fmla="*/ 1 w 28"/>
                <a:gd name="T41" fmla="*/ 16 h 21"/>
                <a:gd name="T42" fmla="*/ 7 w 28"/>
                <a:gd name="T43" fmla="*/ 6 h 21"/>
                <a:gd name="T44" fmla="*/ 4 w 28"/>
                <a:gd name="T45" fmla="*/ 11 h 21"/>
                <a:gd name="T46" fmla="*/ 4 w 28"/>
                <a:gd name="T47" fmla="*/ 11 h 21"/>
                <a:gd name="T48" fmla="*/ 4 w 28"/>
                <a:gd name="T49" fmla="*/ 14 h 21"/>
                <a:gd name="T50" fmla="*/ 4 w 28"/>
                <a:gd name="T51" fmla="*/ 14 h 21"/>
                <a:gd name="T52" fmla="*/ 9 w 28"/>
                <a:gd name="T53" fmla="*/ 17 h 21"/>
                <a:gd name="T54" fmla="*/ 9 w 28"/>
                <a:gd name="T55" fmla="*/ 17 h 21"/>
                <a:gd name="T56" fmla="*/ 19 w 28"/>
                <a:gd name="T57" fmla="*/ 14 h 21"/>
                <a:gd name="T58" fmla="*/ 19 w 28"/>
                <a:gd name="T59" fmla="*/ 14 h 21"/>
                <a:gd name="T60" fmla="*/ 23 w 28"/>
                <a:gd name="T61" fmla="*/ 11 h 21"/>
                <a:gd name="T62" fmla="*/ 23 w 28"/>
                <a:gd name="T63" fmla="*/ 11 h 21"/>
                <a:gd name="T64" fmla="*/ 22 w 28"/>
                <a:gd name="T65" fmla="*/ 5 h 21"/>
                <a:gd name="T66" fmla="*/ 17 w 28"/>
                <a:gd name="T67" fmla="*/ 4 h 21"/>
                <a:gd name="T68" fmla="*/ 17 w 28"/>
                <a:gd name="T69" fmla="*/ 4 h 21"/>
                <a:gd name="T70" fmla="*/ 17 w 28"/>
                <a:gd name="T71" fmla="*/ 4 h 21"/>
                <a:gd name="T72" fmla="*/ 17 w 28"/>
                <a:gd name="T73" fmla="*/ 4 h 21"/>
                <a:gd name="T74" fmla="*/ 7 w 28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21">
                  <a:moveTo>
                    <a:pt x="1" y="16"/>
                  </a:moveTo>
                  <a:cubicBezTo>
                    <a:pt x="0" y="14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17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6" y="21"/>
                    <a:pt x="2" y="19"/>
                    <a:pt x="1" y="16"/>
                  </a:cubicBezTo>
                  <a:close/>
                  <a:moveTo>
                    <a:pt x="7" y="6"/>
                  </a:moveTo>
                  <a:cubicBezTo>
                    <a:pt x="5" y="7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7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7"/>
                    <a:pt x="16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5"/>
                    <a:pt x="7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31"/>
            <p:cNvSpPr/>
            <p:nvPr/>
          </p:nvSpPr>
          <p:spPr bwMode="auto">
            <a:xfrm rot="964014">
              <a:off x="7482309" y="2394398"/>
              <a:ext cx="140301" cy="150208"/>
            </a:xfrm>
            <a:custGeom>
              <a:avLst/>
              <a:gdLst>
                <a:gd name="T0" fmla="*/ 27 w 27"/>
                <a:gd name="T1" fmla="*/ 5 h 28"/>
                <a:gd name="T2" fmla="*/ 13 w 27"/>
                <a:gd name="T3" fmla="*/ 24 h 28"/>
                <a:gd name="T4" fmla="*/ 20 w 27"/>
                <a:gd name="T5" fmla="*/ 0 h 28"/>
                <a:gd name="T6" fmla="*/ 27 w 27"/>
                <a:gd name="T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27" y="5"/>
                  </a:moveTo>
                  <a:cubicBezTo>
                    <a:pt x="27" y="5"/>
                    <a:pt x="24" y="28"/>
                    <a:pt x="13" y="24"/>
                  </a:cubicBezTo>
                  <a:cubicBezTo>
                    <a:pt x="0" y="19"/>
                    <a:pt x="13" y="4"/>
                    <a:pt x="20" y="0"/>
                  </a:cubicBezTo>
                  <a:lnTo>
                    <a:pt x="27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32"/>
            <p:cNvSpPr>
              <a:spLocks noEditPoints="1"/>
            </p:cNvSpPr>
            <p:nvPr/>
          </p:nvSpPr>
          <p:spPr bwMode="auto">
            <a:xfrm rot="964014">
              <a:off x="7514980" y="2391590"/>
              <a:ext cx="120571" cy="147966"/>
            </a:xfrm>
            <a:custGeom>
              <a:avLst/>
              <a:gdLst>
                <a:gd name="T0" fmla="*/ 6 w 23"/>
                <a:gd name="T1" fmla="*/ 27 h 28"/>
                <a:gd name="T2" fmla="*/ 0 w 23"/>
                <a:gd name="T3" fmla="*/ 19 h 28"/>
                <a:gd name="T4" fmla="*/ 0 w 23"/>
                <a:gd name="T5" fmla="*/ 19 h 28"/>
                <a:gd name="T6" fmla="*/ 13 w 23"/>
                <a:gd name="T7" fmla="*/ 0 h 28"/>
                <a:gd name="T8" fmla="*/ 13 w 23"/>
                <a:gd name="T9" fmla="*/ 0 h 28"/>
                <a:gd name="T10" fmla="*/ 15 w 23"/>
                <a:gd name="T11" fmla="*/ 0 h 28"/>
                <a:gd name="T12" fmla="*/ 15 w 23"/>
                <a:gd name="T13" fmla="*/ 0 h 28"/>
                <a:gd name="T14" fmla="*/ 22 w 23"/>
                <a:gd name="T15" fmla="*/ 5 h 28"/>
                <a:gd name="T16" fmla="*/ 21 w 23"/>
                <a:gd name="T17" fmla="*/ 7 h 28"/>
                <a:gd name="T18" fmla="*/ 22 w 23"/>
                <a:gd name="T19" fmla="*/ 5 h 28"/>
                <a:gd name="T20" fmla="*/ 23 w 23"/>
                <a:gd name="T21" fmla="*/ 7 h 28"/>
                <a:gd name="T22" fmla="*/ 23 w 23"/>
                <a:gd name="T23" fmla="*/ 7 h 28"/>
                <a:gd name="T24" fmla="*/ 21 w 23"/>
                <a:gd name="T25" fmla="*/ 17 h 28"/>
                <a:gd name="T26" fmla="*/ 21 w 23"/>
                <a:gd name="T27" fmla="*/ 17 h 28"/>
                <a:gd name="T28" fmla="*/ 10 w 23"/>
                <a:gd name="T29" fmla="*/ 28 h 28"/>
                <a:gd name="T30" fmla="*/ 10 w 23"/>
                <a:gd name="T31" fmla="*/ 28 h 28"/>
                <a:gd name="T32" fmla="*/ 10 w 23"/>
                <a:gd name="T33" fmla="*/ 28 h 28"/>
                <a:gd name="T34" fmla="*/ 10 w 23"/>
                <a:gd name="T35" fmla="*/ 28 h 28"/>
                <a:gd name="T36" fmla="*/ 6 w 23"/>
                <a:gd name="T37" fmla="*/ 27 h 28"/>
                <a:gd name="T38" fmla="*/ 4 w 23"/>
                <a:gd name="T39" fmla="*/ 19 h 28"/>
                <a:gd name="T40" fmla="*/ 8 w 23"/>
                <a:gd name="T41" fmla="*/ 24 h 28"/>
                <a:gd name="T42" fmla="*/ 8 w 23"/>
                <a:gd name="T43" fmla="*/ 24 h 28"/>
                <a:gd name="T44" fmla="*/ 10 w 23"/>
                <a:gd name="T45" fmla="*/ 24 h 28"/>
                <a:gd name="T46" fmla="*/ 10 w 23"/>
                <a:gd name="T47" fmla="*/ 24 h 28"/>
                <a:gd name="T48" fmla="*/ 17 w 23"/>
                <a:gd name="T49" fmla="*/ 16 h 28"/>
                <a:gd name="T50" fmla="*/ 17 w 23"/>
                <a:gd name="T51" fmla="*/ 16 h 28"/>
                <a:gd name="T52" fmla="*/ 19 w 23"/>
                <a:gd name="T53" fmla="*/ 8 h 28"/>
                <a:gd name="T54" fmla="*/ 19 w 23"/>
                <a:gd name="T55" fmla="*/ 8 h 28"/>
                <a:gd name="T56" fmla="*/ 14 w 23"/>
                <a:gd name="T57" fmla="*/ 4 h 28"/>
                <a:gd name="T58" fmla="*/ 4 w 23"/>
                <a:gd name="T5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8">
                  <a:moveTo>
                    <a:pt x="6" y="27"/>
                  </a:moveTo>
                  <a:cubicBezTo>
                    <a:pt x="2" y="26"/>
                    <a:pt x="0" y="2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1"/>
                    <a:pt x="8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22"/>
                    <a:pt x="16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7" y="28"/>
                    <a:pt x="6" y="27"/>
                  </a:cubicBezTo>
                  <a:close/>
                  <a:moveTo>
                    <a:pt x="4" y="19"/>
                  </a:moveTo>
                  <a:cubicBezTo>
                    <a:pt x="4" y="21"/>
                    <a:pt x="4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5" y="20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3"/>
                    <a:pt x="19" y="10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7"/>
                    <a:pt x="3" y="14"/>
                    <a:pt x="4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4"/>
            <p:cNvSpPr>
              <a:spLocks noEditPoints="1"/>
            </p:cNvSpPr>
            <p:nvPr/>
          </p:nvSpPr>
          <p:spPr bwMode="auto">
            <a:xfrm rot="964014">
              <a:off x="7623471" y="2430410"/>
              <a:ext cx="107417" cy="154692"/>
            </a:xfrm>
            <a:custGeom>
              <a:avLst/>
              <a:gdLst>
                <a:gd name="T0" fmla="*/ 2 w 21"/>
                <a:gd name="T1" fmla="*/ 22 h 29"/>
                <a:gd name="T2" fmla="*/ 0 w 21"/>
                <a:gd name="T3" fmla="*/ 11 h 29"/>
                <a:gd name="T4" fmla="*/ 0 w 21"/>
                <a:gd name="T5" fmla="*/ 11 h 29"/>
                <a:gd name="T6" fmla="*/ 1 w 21"/>
                <a:gd name="T7" fmla="*/ 4 h 29"/>
                <a:gd name="T8" fmla="*/ 1 w 21"/>
                <a:gd name="T9" fmla="*/ 4 h 29"/>
                <a:gd name="T10" fmla="*/ 3 w 21"/>
                <a:gd name="T11" fmla="*/ 2 h 29"/>
                <a:gd name="T12" fmla="*/ 3 w 21"/>
                <a:gd name="T13" fmla="*/ 2 h 29"/>
                <a:gd name="T14" fmla="*/ 11 w 21"/>
                <a:gd name="T15" fmla="*/ 1 h 29"/>
                <a:gd name="T16" fmla="*/ 13 w 21"/>
                <a:gd name="T17" fmla="*/ 1 h 29"/>
                <a:gd name="T18" fmla="*/ 13 w 21"/>
                <a:gd name="T19" fmla="*/ 1 h 29"/>
                <a:gd name="T20" fmla="*/ 21 w 21"/>
                <a:gd name="T21" fmla="*/ 19 h 29"/>
                <a:gd name="T22" fmla="*/ 21 w 21"/>
                <a:gd name="T23" fmla="*/ 19 h 29"/>
                <a:gd name="T24" fmla="*/ 16 w 21"/>
                <a:gd name="T25" fmla="*/ 27 h 29"/>
                <a:gd name="T26" fmla="*/ 16 w 21"/>
                <a:gd name="T27" fmla="*/ 27 h 29"/>
                <a:gd name="T28" fmla="*/ 11 w 21"/>
                <a:gd name="T29" fmla="*/ 29 h 29"/>
                <a:gd name="T30" fmla="*/ 11 w 21"/>
                <a:gd name="T31" fmla="*/ 29 h 29"/>
                <a:gd name="T32" fmla="*/ 11 w 21"/>
                <a:gd name="T33" fmla="*/ 29 h 29"/>
                <a:gd name="T34" fmla="*/ 11 w 21"/>
                <a:gd name="T35" fmla="*/ 29 h 29"/>
                <a:gd name="T36" fmla="*/ 2 w 21"/>
                <a:gd name="T37" fmla="*/ 22 h 29"/>
                <a:gd name="T38" fmla="*/ 4 w 21"/>
                <a:gd name="T39" fmla="*/ 11 h 29"/>
                <a:gd name="T40" fmla="*/ 6 w 21"/>
                <a:gd name="T41" fmla="*/ 21 h 29"/>
                <a:gd name="T42" fmla="*/ 6 w 21"/>
                <a:gd name="T43" fmla="*/ 21 h 29"/>
                <a:gd name="T44" fmla="*/ 11 w 21"/>
                <a:gd name="T45" fmla="*/ 25 h 29"/>
                <a:gd name="T46" fmla="*/ 11 w 21"/>
                <a:gd name="T47" fmla="*/ 25 h 29"/>
                <a:gd name="T48" fmla="*/ 14 w 21"/>
                <a:gd name="T49" fmla="*/ 24 h 29"/>
                <a:gd name="T50" fmla="*/ 14 w 21"/>
                <a:gd name="T51" fmla="*/ 24 h 29"/>
                <a:gd name="T52" fmla="*/ 17 w 21"/>
                <a:gd name="T53" fmla="*/ 19 h 29"/>
                <a:gd name="T54" fmla="*/ 17 w 21"/>
                <a:gd name="T55" fmla="*/ 19 h 29"/>
                <a:gd name="T56" fmla="*/ 13 w 21"/>
                <a:gd name="T57" fmla="*/ 9 h 29"/>
                <a:gd name="T58" fmla="*/ 13 w 21"/>
                <a:gd name="T59" fmla="*/ 9 h 29"/>
                <a:gd name="T60" fmla="*/ 11 w 21"/>
                <a:gd name="T61" fmla="*/ 5 h 29"/>
                <a:gd name="T62" fmla="*/ 11 w 21"/>
                <a:gd name="T63" fmla="*/ 5 h 29"/>
                <a:gd name="T64" fmla="*/ 5 w 21"/>
                <a:gd name="T65" fmla="*/ 6 h 29"/>
                <a:gd name="T66" fmla="*/ 4 w 21"/>
                <a:gd name="T6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29">
                  <a:moveTo>
                    <a:pt x="2" y="22"/>
                  </a:moveTo>
                  <a:cubicBezTo>
                    <a:pt x="1" y="19"/>
                    <a:pt x="0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1" y="1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2"/>
                    <a:pt x="19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8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2" y="22"/>
                  </a:cubicBezTo>
                  <a:close/>
                  <a:moveTo>
                    <a:pt x="4" y="11"/>
                  </a:moveTo>
                  <a:cubicBezTo>
                    <a:pt x="4" y="14"/>
                    <a:pt x="5" y="18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3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3"/>
                    <a:pt x="17" y="21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6"/>
                    <a:pt x="15" y="12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9"/>
                    <a:pt x="4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35"/>
            <p:cNvSpPr/>
            <p:nvPr/>
          </p:nvSpPr>
          <p:spPr bwMode="auto">
            <a:xfrm rot="964014">
              <a:off x="7705686" y="2414269"/>
              <a:ext cx="140301" cy="143483"/>
            </a:xfrm>
            <a:custGeom>
              <a:avLst/>
              <a:gdLst>
                <a:gd name="T0" fmla="*/ 5 w 27"/>
                <a:gd name="T1" fmla="*/ 0 h 27"/>
                <a:gd name="T2" fmla="*/ 23 w 27"/>
                <a:gd name="T3" fmla="*/ 14 h 27"/>
                <a:gd name="T4" fmla="*/ 0 w 27"/>
                <a:gd name="T5" fmla="*/ 7 h 27"/>
                <a:gd name="T6" fmla="*/ 5 w 2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5" y="0"/>
                  </a:moveTo>
                  <a:cubicBezTo>
                    <a:pt x="5" y="0"/>
                    <a:pt x="27" y="3"/>
                    <a:pt x="23" y="14"/>
                  </a:cubicBezTo>
                  <a:cubicBezTo>
                    <a:pt x="18" y="27"/>
                    <a:pt x="3" y="14"/>
                    <a:pt x="0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36"/>
            <p:cNvSpPr>
              <a:spLocks noEditPoints="1"/>
            </p:cNvSpPr>
            <p:nvPr/>
          </p:nvSpPr>
          <p:spPr bwMode="auto">
            <a:xfrm rot="964014">
              <a:off x="7700032" y="2403575"/>
              <a:ext cx="144684" cy="125548"/>
            </a:xfrm>
            <a:custGeom>
              <a:avLst/>
              <a:gdLst>
                <a:gd name="T0" fmla="*/ 19 w 28"/>
                <a:gd name="T1" fmla="*/ 24 h 24"/>
                <a:gd name="T2" fmla="*/ 0 w 28"/>
                <a:gd name="T3" fmla="*/ 10 h 24"/>
                <a:gd name="T4" fmla="*/ 0 w 28"/>
                <a:gd name="T5" fmla="*/ 10 h 24"/>
                <a:gd name="T6" fmla="*/ 0 w 28"/>
                <a:gd name="T7" fmla="*/ 8 h 24"/>
                <a:gd name="T8" fmla="*/ 0 w 28"/>
                <a:gd name="T9" fmla="*/ 8 h 24"/>
                <a:gd name="T10" fmla="*/ 5 w 28"/>
                <a:gd name="T11" fmla="*/ 1 h 24"/>
                <a:gd name="T12" fmla="*/ 7 w 28"/>
                <a:gd name="T13" fmla="*/ 0 h 24"/>
                <a:gd name="T14" fmla="*/ 7 w 28"/>
                <a:gd name="T15" fmla="*/ 0 h 24"/>
                <a:gd name="T16" fmla="*/ 17 w 28"/>
                <a:gd name="T17" fmla="*/ 3 h 24"/>
                <a:gd name="T18" fmla="*/ 17 w 28"/>
                <a:gd name="T19" fmla="*/ 3 h 24"/>
                <a:gd name="T20" fmla="*/ 28 w 28"/>
                <a:gd name="T21" fmla="*/ 13 h 24"/>
                <a:gd name="T22" fmla="*/ 28 w 28"/>
                <a:gd name="T23" fmla="*/ 13 h 24"/>
                <a:gd name="T24" fmla="*/ 27 w 28"/>
                <a:gd name="T25" fmla="*/ 17 h 24"/>
                <a:gd name="T26" fmla="*/ 27 w 28"/>
                <a:gd name="T27" fmla="*/ 17 h 24"/>
                <a:gd name="T28" fmla="*/ 19 w 28"/>
                <a:gd name="T29" fmla="*/ 24 h 24"/>
                <a:gd name="T30" fmla="*/ 19 w 28"/>
                <a:gd name="T31" fmla="*/ 24 h 24"/>
                <a:gd name="T32" fmla="*/ 19 w 28"/>
                <a:gd name="T33" fmla="*/ 24 h 24"/>
                <a:gd name="T34" fmla="*/ 19 w 28"/>
                <a:gd name="T35" fmla="*/ 20 h 24"/>
                <a:gd name="T36" fmla="*/ 23 w 28"/>
                <a:gd name="T37" fmla="*/ 15 h 24"/>
                <a:gd name="T38" fmla="*/ 23 w 28"/>
                <a:gd name="T39" fmla="*/ 15 h 24"/>
                <a:gd name="T40" fmla="*/ 24 w 28"/>
                <a:gd name="T41" fmla="*/ 13 h 24"/>
                <a:gd name="T42" fmla="*/ 24 w 28"/>
                <a:gd name="T43" fmla="*/ 13 h 24"/>
                <a:gd name="T44" fmla="*/ 16 w 28"/>
                <a:gd name="T45" fmla="*/ 6 h 24"/>
                <a:gd name="T46" fmla="*/ 16 w 28"/>
                <a:gd name="T47" fmla="*/ 6 h 24"/>
                <a:gd name="T48" fmla="*/ 8 w 28"/>
                <a:gd name="T49" fmla="*/ 4 h 24"/>
                <a:gd name="T50" fmla="*/ 8 w 28"/>
                <a:gd name="T51" fmla="*/ 4 h 24"/>
                <a:gd name="T52" fmla="*/ 4 w 28"/>
                <a:gd name="T53" fmla="*/ 10 h 24"/>
                <a:gd name="T54" fmla="*/ 19 w 28"/>
                <a:gd name="T5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24">
                  <a:moveTo>
                    <a:pt x="19" y="24"/>
                  </a:moveTo>
                  <a:cubicBezTo>
                    <a:pt x="11" y="23"/>
                    <a:pt x="3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12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2" y="4"/>
                    <a:pt x="28" y="7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5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1"/>
                    <a:pt x="22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19" y="20"/>
                  </a:moveTo>
                  <a:cubicBezTo>
                    <a:pt x="21" y="19"/>
                    <a:pt x="22" y="19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0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4"/>
                    <a:pt x="14" y="20"/>
                    <a:pt x="19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37"/>
            <p:cNvSpPr/>
            <p:nvPr/>
          </p:nvSpPr>
          <p:spPr bwMode="auto">
            <a:xfrm rot="964014">
              <a:off x="7753919" y="2287104"/>
              <a:ext cx="151261" cy="127789"/>
            </a:xfrm>
            <a:custGeom>
              <a:avLst/>
              <a:gdLst>
                <a:gd name="T0" fmla="*/ 0 w 29"/>
                <a:gd name="T1" fmla="*/ 14 h 24"/>
                <a:gd name="T2" fmla="*/ 23 w 29"/>
                <a:gd name="T3" fmla="*/ 10 h 24"/>
                <a:gd name="T4" fmla="*/ 2 w 29"/>
                <a:gd name="T5" fmla="*/ 22 h 24"/>
                <a:gd name="T6" fmla="*/ 0 w 29"/>
                <a:gd name="T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14"/>
                  </a:moveTo>
                  <a:cubicBezTo>
                    <a:pt x="0" y="14"/>
                    <a:pt x="19" y="0"/>
                    <a:pt x="23" y="10"/>
                  </a:cubicBezTo>
                  <a:cubicBezTo>
                    <a:pt x="29" y="23"/>
                    <a:pt x="9" y="24"/>
                    <a:pt x="2" y="22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38"/>
            <p:cNvSpPr>
              <a:spLocks noEditPoints="1"/>
            </p:cNvSpPr>
            <p:nvPr/>
          </p:nvSpPr>
          <p:spPr bwMode="auto">
            <a:xfrm rot="964014">
              <a:off x="7742208" y="2303463"/>
              <a:ext cx="144684" cy="112096"/>
            </a:xfrm>
            <a:custGeom>
              <a:avLst/>
              <a:gdLst>
                <a:gd name="T0" fmla="*/ 4 w 28"/>
                <a:gd name="T1" fmla="*/ 20 h 21"/>
                <a:gd name="T2" fmla="*/ 2 w 28"/>
                <a:gd name="T3" fmla="*/ 19 h 21"/>
                <a:gd name="T4" fmla="*/ 2 w 28"/>
                <a:gd name="T5" fmla="*/ 19 h 21"/>
                <a:gd name="T6" fmla="*/ 0 w 28"/>
                <a:gd name="T7" fmla="*/ 10 h 21"/>
                <a:gd name="T8" fmla="*/ 2 w 28"/>
                <a:gd name="T9" fmla="*/ 10 h 21"/>
                <a:gd name="T10" fmla="*/ 3 w 28"/>
                <a:gd name="T11" fmla="*/ 11 h 21"/>
                <a:gd name="T12" fmla="*/ 2 w 28"/>
                <a:gd name="T13" fmla="*/ 10 h 21"/>
                <a:gd name="T14" fmla="*/ 0 w 28"/>
                <a:gd name="T15" fmla="*/ 10 h 21"/>
                <a:gd name="T16" fmla="*/ 1 w 28"/>
                <a:gd name="T17" fmla="*/ 8 h 21"/>
                <a:gd name="T18" fmla="*/ 1 w 28"/>
                <a:gd name="T19" fmla="*/ 8 h 21"/>
                <a:gd name="T20" fmla="*/ 19 w 28"/>
                <a:gd name="T21" fmla="*/ 0 h 21"/>
                <a:gd name="T22" fmla="*/ 19 w 28"/>
                <a:gd name="T23" fmla="*/ 0 h 21"/>
                <a:gd name="T24" fmla="*/ 27 w 28"/>
                <a:gd name="T25" fmla="*/ 6 h 21"/>
                <a:gd name="T26" fmla="*/ 27 w 28"/>
                <a:gd name="T27" fmla="*/ 6 h 21"/>
                <a:gd name="T28" fmla="*/ 28 w 28"/>
                <a:gd name="T29" fmla="*/ 10 h 21"/>
                <a:gd name="T30" fmla="*/ 28 w 28"/>
                <a:gd name="T31" fmla="*/ 10 h 21"/>
                <a:gd name="T32" fmla="*/ 22 w 28"/>
                <a:gd name="T33" fmla="*/ 19 h 21"/>
                <a:gd name="T34" fmla="*/ 22 w 28"/>
                <a:gd name="T35" fmla="*/ 19 h 21"/>
                <a:gd name="T36" fmla="*/ 11 w 28"/>
                <a:gd name="T37" fmla="*/ 21 h 21"/>
                <a:gd name="T38" fmla="*/ 11 w 28"/>
                <a:gd name="T39" fmla="*/ 21 h 21"/>
                <a:gd name="T40" fmla="*/ 4 w 28"/>
                <a:gd name="T41" fmla="*/ 20 h 21"/>
                <a:gd name="T42" fmla="*/ 11 w 28"/>
                <a:gd name="T43" fmla="*/ 17 h 21"/>
                <a:gd name="T44" fmla="*/ 20 w 28"/>
                <a:gd name="T45" fmla="*/ 15 h 21"/>
                <a:gd name="T46" fmla="*/ 20 w 28"/>
                <a:gd name="T47" fmla="*/ 15 h 21"/>
                <a:gd name="T48" fmla="*/ 24 w 28"/>
                <a:gd name="T49" fmla="*/ 10 h 21"/>
                <a:gd name="T50" fmla="*/ 24 w 28"/>
                <a:gd name="T51" fmla="*/ 10 h 21"/>
                <a:gd name="T52" fmla="*/ 24 w 28"/>
                <a:gd name="T53" fmla="*/ 7 h 21"/>
                <a:gd name="T54" fmla="*/ 24 w 28"/>
                <a:gd name="T55" fmla="*/ 7 h 21"/>
                <a:gd name="T56" fmla="*/ 19 w 28"/>
                <a:gd name="T57" fmla="*/ 4 h 21"/>
                <a:gd name="T58" fmla="*/ 19 w 28"/>
                <a:gd name="T59" fmla="*/ 4 h 21"/>
                <a:gd name="T60" fmla="*/ 9 w 28"/>
                <a:gd name="T61" fmla="*/ 8 h 21"/>
                <a:gd name="T62" fmla="*/ 9 w 28"/>
                <a:gd name="T63" fmla="*/ 8 h 21"/>
                <a:gd name="T64" fmla="*/ 5 w 28"/>
                <a:gd name="T65" fmla="*/ 11 h 21"/>
                <a:gd name="T66" fmla="*/ 5 w 28"/>
                <a:gd name="T67" fmla="*/ 11 h 21"/>
                <a:gd name="T68" fmla="*/ 6 w 28"/>
                <a:gd name="T69" fmla="*/ 17 h 21"/>
                <a:gd name="T70" fmla="*/ 11 w 28"/>
                <a:gd name="T7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1">
                  <a:moveTo>
                    <a:pt x="4" y="20"/>
                  </a:moveTo>
                  <a:cubicBezTo>
                    <a:pt x="3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6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5"/>
                    <a:pt x="25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9" y="20"/>
                    <a:pt x="1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21"/>
                    <a:pt x="6" y="21"/>
                    <a:pt x="4" y="20"/>
                  </a:cubicBezTo>
                  <a:close/>
                  <a:moveTo>
                    <a:pt x="11" y="17"/>
                  </a:moveTo>
                  <a:cubicBezTo>
                    <a:pt x="14" y="17"/>
                    <a:pt x="18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3" y="14"/>
                    <a:pt x="24" y="13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9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4"/>
                    <a:pt x="12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9" y="17"/>
                    <a:pt x="11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39"/>
            <p:cNvSpPr/>
            <p:nvPr/>
          </p:nvSpPr>
          <p:spPr bwMode="auto">
            <a:xfrm rot="964014">
              <a:off x="7543435" y="2239608"/>
              <a:ext cx="258679" cy="242127"/>
            </a:xfrm>
            <a:custGeom>
              <a:avLst/>
              <a:gdLst>
                <a:gd name="T0" fmla="*/ 33 w 50"/>
                <a:gd name="T1" fmla="*/ 9 h 46"/>
                <a:gd name="T2" fmla="*/ 10 w 50"/>
                <a:gd name="T3" fmla="*/ 16 h 46"/>
                <a:gd name="T4" fmla="*/ 30 w 50"/>
                <a:gd name="T5" fmla="*/ 42 h 46"/>
                <a:gd name="T6" fmla="*/ 33 w 50"/>
                <a:gd name="T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6">
                  <a:moveTo>
                    <a:pt x="33" y="9"/>
                  </a:moveTo>
                  <a:cubicBezTo>
                    <a:pt x="33" y="9"/>
                    <a:pt x="20" y="0"/>
                    <a:pt x="10" y="16"/>
                  </a:cubicBezTo>
                  <a:cubicBezTo>
                    <a:pt x="0" y="33"/>
                    <a:pt x="20" y="46"/>
                    <a:pt x="30" y="42"/>
                  </a:cubicBezTo>
                  <a:cubicBezTo>
                    <a:pt x="41" y="39"/>
                    <a:pt x="50" y="18"/>
                    <a:pt x="3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40"/>
            <p:cNvSpPr>
              <a:spLocks noEditPoints="1"/>
            </p:cNvSpPr>
            <p:nvPr/>
          </p:nvSpPr>
          <p:spPr bwMode="auto">
            <a:xfrm rot="964014">
              <a:off x="7567035" y="2263270"/>
              <a:ext cx="201682" cy="212981"/>
            </a:xfrm>
            <a:custGeom>
              <a:avLst/>
              <a:gdLst>
                <a:gd name="T0" fmla="*/ 0 w 39"/>
                <a:gd name="T1" fmla="*/ 20 h 40"/>
                <a:gd name="T2" fmla="*/ 3 w 39"/>
                <a:gd name="T3" fmla="*/ 10 h 40"/>
                <a:gd name="T4" fmla="*/ 3 w 39"/>
                <a:gd name="T5" fmla="*/ 10 h 40"/>
                <a:gd name="T6" fmla="*/ 20 w 39"/>
                <a:gd name="T7" fmla="*/ 0 h 40"/>
                <a:gd name="T8" fmla="*/ 20 w 39"/>
                <a:gd name="T9" fmla="*/ 0 h 40"/>
                <a:gd name="T10" fmla="*/ 29 w 39"/>
                <a:gd name="T11" fmla="*/ 3 h 40"/>
                <a:gd name="T12" fmla="*/ 29 w 39"/>
                <a:gd name="T13" fmla="*/ 3 h 40"/>
                <a:gd name="T14" fmla="*/ 39 w 39"/>
                <a:gd name="T15" fmla="*/ 19 h 40"/>
                <a:gd name="T16" fmla="*/ 39 w 39"/>
                <a:gd name="T17" fmla="*/ 19 h 40"/>
                <a:gd name="T18" fmla="*/ 26 w 39"/>
                <a:gd name="T19" fmla="*/ 39 h 40"/>
                <a:gd name="T20" fmla="*/ 26 w 39"/>
                <a:gd name="T21" fmla="*/ 39 h 40"/>
                <a:gd name="T22" fmla="*/ 21 w 39"/>
                <a:gd name="T23" fmla="*/ 40 h 40"/>
                <a:gd name="T24" fmla="*/ 21 w 39"/>
                <a:gd name="T25" fmla="*/ 40 h 40"/>
                <a:gd name="T26" fmla="*/ 0 w 39"/>
                <a:gd name="T27" fmla="*/ 20 h 40"/>
                <a:gd name="T28" fmla="*/ 7 w 39"/>
                <a:gd name="T29" fmla="*/ 12 h 40"/>
                <a:gd name="T30" fmla="*/ 4 w 39"/>
                <a:gd name="T31" fmla="*/ 20 h 40"/>
                <a:gd name="T32" fmla="*/ 4 w 39"/>
                <a:gd name="T33" fmla="*/ 20 h 40"/>
                <a:gd name="T34" fmla="*/ 10 w 39"/>
                <a:gd name="T35" fmla="*/ 31 h 40"/>
                <a:gd name="T36" fmla="*/ 10 w 39"/>
                <a:gd name="T37" fmla="*/ 31 h 40"/>
                <a:gd name="T38" fmla="*/ 21 w 39"/>
                <a:gd name="T39" fmla="*/ 36 h 40"/>
                <a:gd name="T40" fmla="*/ 21 w 39"/>
                <a:gd name="T41" fmla="*/ 36 h 40"/>
                <a:gd name="T42" fmla="*/ 25 w 39"/>
                <a:gd name="T43" fmla="*/ 35 h 40"/>
                <a:gd name="T44" fmla="*/ 25 w 39"/>
                <a:gd name="T45" fmla="*/ 35 h 40"/>
                <a:gd name="T46" fmla="*/ 35 w 39"/>
                <a:gd name="T47" fmla="*/ 19 h 40"/>
                <a:gd name="T48" fmla="*/ 35 w 39"/>
                <a:gd name="T49" fmla="*/ 19 h 40"/>
                <a:gd name="T50" fmla="*/ 27 w 39"/>
                <a:gd name="T51" fmla="*/ 6 h 40"/>
                <a:gd name="T52" fmla="*/ 27 w 39"/>
                <a:gd name="T53" fmla="*/ 6 h 40"/>
                <a:gd name="T54" fmla="*/ 28 w 39"/>
                <a:gd name="T55" fmla="*/ 4 h 40"/>
                <a:gd name="T56" fmla="*/ 29 w 39"/>
                <a:gd name="T57" fmla="*/ 3 h 40"/>
                <a:gd name="T58" fmla="*/ 28 w 39"/>
                <a:gd name="T59" fmla="*/ 4 h 40"/>
                <a:gd name="T60" fmla="*/ 27 w 39"/>
                <a:gd name="T61" fmla="*/ 6 h 40"/>
                <a:gd name="T62" fmla="*/ 27 w 39"/>
                <a:gd name="T63" fmla="*/ 6 h 40"/>
                <a:gd name="T64" fmla="*/ 25 w 39"/>
                <a:gd name="T65" fmla="*/ 5 h 40"/>
                <a:gd name="T66" fmla="*/ 25 w 39"/>
                <a:gd name="T67" fmla="*/ 5 h 40"/>
                <a:gd name="T68" fmla="*/ 20 w 39"/>
                <a:gd name="T69" fmla="*/ 4 h 40"/>
                <a:gd name="T70" fmla="*/ 20 w 39"/>
                <a:gd name="T71" fmla="*/ 4 h 40"/>
                <a:gd name="T72" fmla="*/ 7 w 39"/>
                <a:gd name="T7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40">
                  <a:moveTo>
                    <a:pt x="0" y="20"/>
                  </a:moveTo>
                  <a:cubicBezTo>
                    <a:pt x="0" y="17"/>
                    <a:pt x="1" y="1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8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28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6" y="6"/>
                    <a:pt x="39" y="1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8"/>
                    <a:pt x="33" y="36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2" y="40"/>
                    <a:pt x="0" y="32"/>
                    <a:pt x="0" y="20"/>
                  </a:cubicBezTo>
                  <a:close/>
                  <a:moveTo>
                    <a:pt x="7" y="12"/>
                  </a:moveTo>
                  <a:cubicBezTo>
                    <a:pt x="5" y="15"/>
                    <a:pt x="4" y="18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5"/>
                    <a:pt x="7" y="29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3" y="34"/>
                    <a:pt x="18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4" y="36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30" y="34"/>
                    <a:pt x="35" y="26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4"/>
                    <a:pt x="33" y="9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4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1" y="5"/>
                    <a:pt x="7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59"/>
            <p:cNvSpPr/>
            <p:nvPr/>
          </p:nvSpPr>
          <p:spPr bwMode="auto">
            <a:xfrm rot="964014">
              <a:off x="9670369" y="874248"/>
              <a:ext cx="118378" cy="112096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60"/>
            <p:cNvSpPr>
              <a:spLocks noEditPoints="1"/>
            </p:cNvSpPr>
            <p:nvPr/>
          </p:nvSpPr>
          <p:spPr bwMode="auto">
            <a:xfrm rot="964014">
              <a:off x="9656285" y="885170"/>
              <a:ext cx="109610" cy="107611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61"/>
            <p:cNvSpPr/>
            <p:nvPr/>
          </p:nvSpPr>
          <p:spPr bwMode="auto">
            <a:xfrm rot="964014">
              <a:off x="9600812" y="834815"/>
              <a:ext cx="98648" cy="100885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62"/>
            <p:cNvSpPr>
              <a:spLocks noEditPoints="1"/>
            </p:cNvSpPr>
            <p:nvPr/>
          </p:nvSpPr>
          <p:spPr bwMode="auto">
            <a:xfrm rot="964014">
              <a:off x="9610842" y="830199"/>
              <a:ext cx="76727" cy="116579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63"/>
            <p:cNvSpPr/>
            <p:nvPr/>
          </p:nvSpPr>
          <p:spPr bwMode="auto">
            <a:xfrm rot="964014">
              <a:off x="9511061" y="822529"/>
              <a:ext cx="109610" cy="116579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64"/>
            <p:cNvSpPr>
              <a:spLocks noEditPoints="1"/>
            </p:cNvSpPr>
            <p:nvPr/>
          </p:nvSpPr>
          <p:spPr bwMode="auto">
            <a:xfrm rot="964014">
              <a:off x="9517293" y="844823"/>
              <a:ext cx="107417" cy="107611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65"/>
            <p:cNvSpPr/>
            <p:nvPr/>
          </p:nvSpPr>
          <p:spPr bwMode="auto">
            <a:xfrm rot="964014">
              <a:off x="9464460" y="912196"/>
              <a:ext cx="98648" cy="100885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666"/>
            <p:cNvSpPr>
              <a:spLocks noEditPoints="1"/>
            </p:cNvSpPr>
            <p:nvPr/>
          </p:nvSpPr>
          <p:spPr bwMode="auto">
            <a:xfrm rot="964014">
              <a:off x="9460878" y="917722"/>
              <a:ext cx="113994" cy="85193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667"/>
            <p:cNvSpPr/>
            <p:nvPr/>
          </p:nvSpPr>
          <p:spPr bwMode="auto">
            <a:xfrm rot="964014">
              <a:off x="9451297" y="993446"/>
              <a:ext cx="120571" cy="112096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668"/>
            <p:cNvSpPr>
              <a:spLocks noEditPoints="1"/>
            </p:cNvSpPr>
            <p:nvPr/>
          </p:nvSpPr>
          <p:spPr bwMode="auto">
            <a:xfrm rot="964014">
              <a:off x="9475411" y="989120"/>
              <a:ext cx="107417" cy="109854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669"/>
            <p:cNvSpPr/>
            <p:nvPr/>
          </p:nvSpPr>
          <p:spPr bwMode="auto">
            <a:xfrm rot="964014">
              <a:off x="9539385" y="1048095"/>
              <a:ext cx="98648" cy="100885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670"/>
            <p:cNvSpPr>
              <a:spLocks noEditPoints="1"/>
            </p:cNvSpPr>
            <p:nvPr/>
          </p:nvSpPr>
          <p:spPr bwMode="auto">
            <a:xfrm rot="964014">
              <a:off x="9550656" y="1039171"/>
              <a:ext cx="76727" cy="116579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71"/>
            <p:cNvSpPr/>
            <p:nvPr/>
          </p:nvSpPr>
          <p:spPr bwMode="auto">
            <a:xfrm rot="964014">
              <a:off x="9625864" y="1041289"/>
              <a:ext cx="103033" cy="116579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72"/>
            <p:cNvSpPr>
              <a:spLocks noEditPoints="1"/>
            </p:cNvSpPr>
            <p:nvPr/>
          </p:nvSpPr>
          <p:spPr bwMode="auto">
            <a:xfrm rot="964014">
              <a:off x="9614403" y="1029467"/>
              <a:ext cx="109610" cy="109854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73"/>
            <p:cNvSpPr/>
            <p:nvPr/>
          </p:nvSpPr>
          <p:spPr bwMode="auto">
            <a:xfrm rot="964014">
              <a:off x="9676978" y="966404"/>
              <a:ext cx="98648" cy="100885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74"/>
            <p:cNvSpPr>
              <a:spLocks noEditPoints="1"/>
            </p:cNvSpPr>
            <p:nvPr/>
          </p:nvSpPr>
          <p:spPr bwMode="auto">
            <a:xfrm rot="964014">
              <a:off x="9665215" y="976573"/>
              <a:ext cx="113994" cy="85193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75"/>
            <p:cNvSpPr/>
            <p:nvPr/>
          </p:nvSpPr>
          <p:spPr bwMode="auto">
            <a:xfrm rot="964014">
              <a:off x="9516107" y="892131"/>
              <a:ext cx="201682" cy="1771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76"/>
            <p:cNvSpPr>
              <a:spLocks noEditPoints="1"/>
            </p:cNvSpPr>
            <p:nvPr/>
          </p:nvSpPr>
          <p:spPr bwMode="auto">
            <a:xfrm rot="964014">
              <a:off x="9538563" y="910451"/>
              <a:ext cx="155647" cy="168143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82"/>
            <p:cNvSpPr/>
            <p:nvPr/>
          </p:nvSpPr>
          <p:spPr bwMode="auto">
            <a:xfrm rot="964014">
              <a:off x="9488471" y="1936881"/>
              <a:ext cx="580932" cy="614285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83"/>
            <p:cNvSpPr>
              <a:spLocks noEditPoints="1"/>
            </p:cNvSpPr>
            <p:nvPr/>
          </p:nvSpPr>
          <p:spPr bwMode="auto">
            <a:xfrm rot="964014">
              <a:off x="9482451" y="2085545"/>
              <a:ext cx="600662" cy="298174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84"/>
            <p:cNvSpPr/>
            <p:nvPr/>
          </p:nvSpPr>
          <p:spPr bwMode="auto">
            <a:xfrm rot="964014">
              <a:off x="9484002" y="2186650"/>
              <a:ext cx="600662" cy="85193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85"/>
            <p:cNvSpPr/>
            <p:nvPr/>
          </p:nvSpPr>
          <p:spPr bwMode="auto">
            <a:xfrm rot="964014">
              <a:off x="9664650" y="2110693"/>
              <a:ext cx="81111" cy="22419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86"/>
            <p:cNvSpPr/>
            <p:nvPr/>
          </p:nvSpPr>
          <p:spPr bwMode="auto">
            <a:xfrm rot="964014">
              <a:off x="9833979" y="2117674"/>
              <a:ext cx="87687" cy="302658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92"/>
            <p:cNvSpPr/>
            <p:nvPr/>
          </p:nvSpPr>
          <p:spPr bwMode="auto">
            <a:xfrm rot="964014">
              <a:off x="7556650" y="1485954"/>
              <a:ext cx="493243" cy="455108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94"/>
            <p:cNvSpPr/>
            <p:nvPr/>
          </p:nvSpPr>
          <p:spPr bwMode="auto">
            <a:xfrm rot="964014">
              <a:off x="8180992" y="2076675"/>
              <a:ext cx="87687" cy="473043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95"/>
            <p:cNvSpPr/>
            <p:nvPr/>
          </p:nvSpPr>
          <p:spPr bwMode="auto">
            <a:xfrm rot="964014">
              <a:off x="8997834" y="1479525"/>
              <a:ext cx="898800" cy="260062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96"/>
            <p:cNvSpPr/>
            <p:nvPr/>
          </p:nvSpPr>
          <p:spPr bwMode="auto">
            <a:xfrm rot="964014">
              <a:off x="8752629" y="1838965"/>
              <a:ext cx="170991" cy="174869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7"/>
            <p:cNvSpPr>
              <a:spLocks noEditPoints="1"/>
            </p:cNvSpPr>
            <p:nvPr/>
          </p:nvSpPr>
          <p:spPr bwMode="auto">
            <a:xfrm rot="964014">
              <a:off x="8760895" y="1831317"/>
              <a:ext cx="131531" cy="190563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98"/>
            <p:cNvSpPr/>
            <p:nvPr/>
          </p:nvSpPr>
          <p:spPr bwMode="auto">
            <a:xfrm rot="964014">
              <a:off x="8586990" y="1780864"/>
              <a:ext cx="175375" cy="206256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99"/>
            <p:cNvSpPr>
              <a:spLocks noEditPoints="1"/>
            </p:cNvSpPr>
            <p:nvPr/>
          </p:nvSpPr>
          <p:spPr bwMode="auto">
            <a:xfrm rot="964014">
              <a:off x="8610171" y="1822867"/>
              <a:ext cx="149070" cy="17935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00"/>
            <p:cNvSpPr/>
            <p:nvPr/>
          </p:nvSpPr>
          <p:spPr bwMode="auto">
            <a:xfrm rot="964014">
              <a:off x="8498179" y="1898664"/>
              <a:ext cx="170991" cy="174869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701"/>
            <p:cNvSpPr>
              <a:spLocks noEditPoints="1"/>
            </p:cNvSpPr>
            <p:nvPr/>
          </p:nvSpPr>
          <p:spPr bwMode="auto">
            <a:xfrm rot="964014">
              <a:off x="8488767" y="192996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702"/>
            <p:cNvSpPr/>
            <p:nvPr/>
          </p:nvSpPr>
          <p:spPr bwMode="auto">
            <a:xfrm rot="964014">
              <a:off x="8438651" y="2067916"/>
              <a:ext cx="201682" cy="174869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703"/>
            <p:cNvSpPr>
              <a:spLocks noEditPoints="1"/>
            </p:cNvSpPr>
            <p:nvPr/>
          </p:nvSpPr>
          <p:spPr bwMode="auto">
            <a:xfrm rot="964014">
              <a:off x="8478721" y="2063909"/>
              <a:ext cx="177568" cy="154692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704"/>
            <p:cNvSpPr/>
            <p:nvPr/>
          </p:nvSpPr>
          <p:spPr bwMode="auto">
            <a:xfrm rot="964014">
              <a:off x="8551576" y="2156995"/>
              <a:ext cx="173184" cy="174869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705"/>
            <p:cNvSpPr>
              <a:spLocks noEditPoints="1"/>
            </p:cNvSpPr>
            <p:nvPr/>
          </p:nvSpPr>
          <p:spPr bwMode="auto">
            <a:xfrm rot="964014">
              <a:off x="8585582" y="2149038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706"/>
            <p:cNvSpPr/>
            <p:nvPr/>
          </p:nvSpPr>
          <p:spPr bwMode="auto">
            <a:xfrm rot="964014">
              <a:off x="8719589" y="2182422"/>
              <a:ext cx="170991" cy="208498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707"/>
            <p:cNvSpPr>
              <a:spLocks noEditPoints="1"/>
            </p:cNvSpPr>
            <p:nvPr/>
          </p:nvSpPr>
          <p:spPr bwMode="auto">
            <a:xfrm rot="964014">
              <a:off x="8715998" y="2168306"/>
              <a:ext cx="149070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8"/>
            <p:cNvSpPr/>
            <p:nvPr/>
          </p:nvSpPr>
          <p:spPr bwMode="auto">
            <a:xfrm rot="964014">
              <a:off x="8808175" y="2097599"/>
              <a:ext cx="170991" cy="174869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09"/>
            <p:cNvSpPr>
              <a:spLocks noEditPoints="1"/>
            </p:cNvSpPr>
            <p:nvPr/>
          </p:nvSpPr>
          <p:spPr bwMode="auto">
            <a:xfrm rot="964014">
              <a:off x="8800134" y="2108292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10"/>
            <p:cNvSpPr/>
            <p:nvPr/>
          </p:nvSpPr>
          <p:spPr bwMode="auto">
            <a:xfrm rot="964014">
              <a:off x="8834906" y="1927740"/>
              <a:ext cx="201682" cy="174869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1"/>
            <p:cNvSpPr>
              <a:spLocks noEditPoints="1"/>
            </p:cNvSpPr>
            <p:nvPr/>
          </p:nvSpPr>
          <p:spPr bwMode="auto">
            <a:xfrm rot="964014">
              <a:off x="8818950" y="1951925"/>
              <a:ext cx="177568" cy="154692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2"/>
            <p:cNvSpPr/>
            <p:nvPr/>
          </p:nvSpPr>
          <p:spPr bwMode="auto">
            <a:xfrm rot="964014">
              <a:off x="8589587" y="1937636"/>
              <a:ext cx="289370" cy="302658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13"/>
            <p:cNvSpPr>
              <a:spLocks noEditPoints="1"/>
            </p:cNvSpPr>
            <p:nvPr/>
          </p:nvSpPr>
          <p:spPr bwMode="auto">
            <a:xfrm rot="964014">
              <a:off x="8609006" y="1960011"/>
              <a:ext cx="249911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15"/>
            <p:cNvSpPr/>
            <p:nvPr/>
          </p:nvSpPr>
          <p:spPr bwMode="auto">
            <a:xfrm rot="964014">
              <a:off x="8112069" y="342503"/>
              <a:ext cx="1229822" cy="1127683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716"/>
            <p:cNvSpPr/>
            <p:nvPr/>
          </p:nvSpPr>
          <p:spPr bwMode="auto">
            <a:xfrm rot="964014">
              <a:off x="8325039" y="1342104"/>
              <a:ext cx="265255" cy="174869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717"/>
            <p:cNvSpPr/>
            <p:nvPr/>
          </p:nvSpPr>
          <p:spPr bwMode="auto">
            <a:xfrm rot="964014">
              <a:off x="8664218" y="1269250"/>
              <a:ext cx="326638" cy="302658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18"/>
            <p:cNvSpPr/>
            <p:nvPr/>
          </p:nvSpPr>
          <p:spPr bwMode="auto">
            <a:xfrm rot="964014">
              <a:off x="8167877" y="541785"/>
              <a:ext cx="1041292" cy="916943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19"/>
            <p:cNvSpPr/>
            <p:nvPr/>
          </p:nvSpPr>
          <p:spPr bwMode="auto">
            <a:xfrm rot="964014">
              <a:off x="8105911" y="801995"/>
              <a:ext cx="155647" cy="210740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21"/>
            <p:cNvSpPr/>
            <p:nvPr/>
          </p:nvSpPr>
          <p:spPr bwMode="auto">
            <a:xfrm rot="964014">
              <a:off x="8866553" y="72342"/>
              <a:ext cx="554626" cy="753283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2"/>
            <p:cNvSpPr/>
            <p:nvPr/>
          </p:nvSpPr>
          <p:spPr bwMode="auto">
            <a:xfrm rot="964014">
              <a:off x="9215470" y="866601"/>
              <a:ext cx="118378" cy="212981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723"/>
            <p:cNvSpPr/>
            <p:nvPr/>
          </p:nvSpPr>
          <p:spPr bwMode="auto">
            <a:xfrm rot="964014">
              <a:off x="8870458" y="425797"/>
              <a:ext cx="466938" cy="228675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725"/>
            <p:cNvSpPr/>
            <p:nvPr/>
          </p:nvSpPr>
          <p:spPr bwMode="auto">
            <a:xfrm rot="964014">
              <a:off x="8304554" y="-91751"/>
              <a:ext cx="523935" cy="860895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726"/>
            <p:cNvSpPr>
              <a:spLocks noEditPoints="1"/>
            </p:cNvSpPr>
            <p:nvPr/>
          </p:nvSpPr>
          <p:spPr bwMode="auto">
            <a:xfrm rot="964014">
              <a:off x="8387415" y="-19754"/>
              <a:ext cx="477899" cy="800363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727"/>
            <p:cNvSpPr/>
            <p:nvPr/>
          </p:nvSpPr>
          <p:spPr bwMode="auto">
            <a:xfrm rot="964014">
              <a:off x="8475877" y="83802"/>
              <a:ext cx="420902" cy="683784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728"/>
            <p:cNvSpPr/>
            <p:nvPr/>
          </p:nvSpPr>
          <p:spPr bwMode="auto">
            <a:xfrm rot="964014">
              <a:off x="8603566" y="220569"/>
              <a:ext cx="300331" cy="488737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729"/>
            <p:cNvSpPr/>
            <p:nvPr/>
          </p:nvSpPr>
          <p:spPr bwMode="auto">
            <a:xfrm rot="964014">
              <a:off x="8889398" y="358047"/>
              <a:ext cx="512973" cy="318352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730"/>
            <p:cNvSpPr/>
            <p:nvPr/>
          </p:nvSpPr>
          <p:spPr bwMode="auto">
            <a:xfrm rot="964014">
              <a:off x="8915064" y="261712"/>
              <a:ext cx="523935" cy="302658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731"/>
            <p:cNvSpPr/>
            <p:nvPr/>
          </p:nvSpPr>
          <p:spPr bwMode="auto">
            <a:xfrm rot="964014">
              <a:off x="8938244" y="150641"/>
              <a:ext cx="482283" cy="199530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732"/>
            <p:cNvSpPr/>
            <p:nvPr/>
          </p:nvSpPr>
          <p:spPr bwMode="auto">
            <a:xfrm rot="964014">
              <a:off x="8979857" y="675000"/>
              <a:ext cx="124955" cy="47081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733"/>
            <p:cNvSpPr/>
            <p:nvPr/>
          </p:nvSpPr>
          <p:spPr bwMode="auto">
            <a:xfrm rot="964014">
              <a:off x="8972095" y="816616"/>
              <a:ext cx="109610" cy="116579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734"/>
            <p:cNvSpPr/>
            <p:nvPr/>
          </p:nvSpPr>
          <p:spPr bwMode="auto">
            <a:xfrm rot="964014">
              <a:off x="8304388" y="956969"/>
              <a:ext cx="219220" cy="210740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735"/>
            <p:cNvSpPr/>
            <p:nvPr/>
          </p:nvSpPr>
          <p:spPr bwMode="auto">
            <a:xfrm rot="964014">
              <a:off x="8866459" y="994208"/>
              <a:ext cx="212644" cy="208498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736"/>
            <p:cNvSpPr/>
            <p:nvPr/>
          </p:nvSpPr>
          <p:spPr bwMode="auto">
            <a:xfrm rot="964014">
              <a:off x="8358605" y="661720"/>
              <a:ext cx="124955" cy="47081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737"/>
            <p:cNvSpPr/>
            <p:nvPr/>
          </p:nvSpPr>
          <p:spPr bwMode="auto">
            <a:xfrm rot="964014">
              <a:off x="8350885" y="803032"/>
              <a:ext cx="107417" cy="116579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738"/>
            <p:cNvSpPr/>
            <p:nvPr/>
          </p:nvSpPr>
          <p:spPr bwMode="auto">
            <a:xfrm rot="964014">
              <a:off x="8635041" y="766313"/>
              <a:ext cx="72343" cy="27127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739"/>
            <p:cNvSpPr/>
            <p:nvPr/>
          </p:nvSpPr>
          <p:spPr bwMode="auto">
            <a:xfrm rot="964014">
              <a:off x="8457377" y="976116"/>
              <a:ext cx="431862" cy="233159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740"/>
            <p:cNvSpPr/>
            <p:nvPr/>
          </p:nvSpPr>
          <p:spPr bwMode="auto">
            <a:xfrm rot="964014">
              <a:off x="8320257" y="1338183"/>
              <a:ext cx="278408" cy="186078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741"/>
            <p:cNvSpPr/>
            <p:nvPr/>
          </p:nvSpPr>
          <p:spPr bwMode="auto">
            <a:xfrm rot="964014">
              <a:off x="8275393" y="1306323"/>
              <a:ext cx="65766" cy="531333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742"/>
            <p:cNvSpPr/>
            <p:nvPr/>
          </p:nvSpPr>
          <p:spPr bwMode="auto">
            <a:xfrm rot="964014">
              <a:off x="8938980" y="1325978"/>
              <a:ext cx="201682" cy="544785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743"/>
            <p:cNvSpPr/>
            <p:nvPr/>
          </p:nvSpPr>
          <p:spPr bwMode="auto">
            <a:xfrm rot="964014">
              <a:off x="8579127" y="1503056"/>
              <a:ext cx="76727" cy="8967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744"/>
            <p:cNvSpPr>
              <a:spLocks noEditPoints="1"/>
            </p:cNvSpPr>
            <p:nvPr/>
          </p:nvSpPr>
          <p:spPr bwMode="auto">
            <a:xfrm rot="964014">
              <a:off x="8568999" y="1501626"/>
              <a:ext cx="87687" cy="85193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745"/>
            <p:cNvSpPr/>
            <p:nvPr/>
          </p:nvSpPr>
          <p:spPr bwMode="auto">
            <a:xfrm rot="964014">
              <a:off x="8568288" y="1649340"/>
              <a:ext cx="76727" cy="94161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746"/>
            <p:cNvSpPr>
              <a:spLocks noEditPoints="1"/>
            </p:cNvSpPr>
            <p:nvPr/>
          </p:nvSpPr>
          <p:spPr bwMode="auto">
            <a:xfrm rot="964014">
              <a:off x="8558246" y="1647304"/>
              <a:ext cx="83304" cy="8967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747"/>
            <p:cNvSpPr/>
            <p:nvPr/>
          </p:nvSpPr>
          <p:spPr bwMode="auto">
            <a:xfrm rot="964014">
              <a:off x="8656133" y="1284422"/>
              <a:ext cx="337598" cy="282482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748"/>
            <p:cNvSpPr/>
            <p:nvPr/>
          </p:nvSpPr>
          <p:spPr bwMode="auto">
            <a:xfrm rot="964014">
              <a:off x="8346144" y="1107059"/>
              <a:ext cx="368289" cy="322835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749"/>
            <p:cNvSpPr/>
            <p:nvPr/>
          </p:nvSpPr>
          <p:spPr bwMode="auto">
            <a:xfrm rot="964014">
              <a:off x="8505782" y="1114967"/>
              <a:ext cx="65766" cy="248853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750"/>
            <p:cNvSpPr>
              <a:spLocks noEditPoints="1"/>
            </p:cNvSpPr>
            <p:nvPr/>
          </p:nvSpPr>
          <p:spPr bwMode="auto">
            <a:xfrm rot="964014">
              <a:off x="8375818" y="1103051"/>
              <a:ext cx="311292" cy="338529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751"/>
            <p:cNvSpPr/>
            <p:nvPr/>
          </p:nvSpPr>
          <p:spPr bwMode="auto">
            <a:xfrm rot="964014">
              <a:off x="7998537" y="995587"/>
              <a:ext cx="394595" cy="381125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752"/>
            <p:cNvSpPr/>
            <p:nvPr/>
          </p:nvSpPr>
          <p:spPr bwMode="auto">
            <a:xfrm rot="964014">
              <a:off x="8142503" y="1099004"/>
              <a:ext cx="151261" cy="217466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753"/>
            <p:cNvSpPr>
              <a:spLocks noEditPoints="1"/>
            </p:cNvSpPr>
            <p:nvPr/>
          </p:nvSpPr>
          <p:spPr bwMode="auto">
            <a:xfrm rot="964014">
              <a:off x="8063977" y="1064350"/>
              <a:ext cx="326638" cy="334046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754"/>
            <p:cNvSpPr/>
            <p:nvPr/>
          </p:nvSpPr>
          <p:spPr bwMode="auto">
            <a:xfrm rot="964014">
              <a:off x="7836396" y="1236154"/>
              <a:ext cx="315676" cy="381125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755"/>
            <p:cNvSpPr/>
            <p:nvPr/>
          </p:nvSpPr>
          <p:spPr bwMode="auto">
            <a:xfrm rot="964014">
              <a:off x="7840962" y="1387310"/>
              <a:ext cx="249911" cy="69499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756"/>
            <p:cNvSpPr>
              <a:spLocks noEditPoints="1"/>
            </p:cNvSpPr>
            <p:nvPr/>
          </p:nvSpPr>
          <p:spPr bwMode="auto">
            <a:xfrm rot="964014">
              <a:off x="7836802" y="1269145"/>
              <a:ext cx="326638" cy="31386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757"/>
            <p:cNvSpPr/>
            <p:nvPr/>
          </p:nvSpPr>
          <p:spPr bwMode="auto">
            <a:xfrm rot="964014">
              <a:off x="7726490" y="1571775"/>
              <a:ext cx="368289" cy="40130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758"/>
            <p:cNvSpPr/>
            <p:nvPr/>
          </p:nvSpPr>
          <p:spPr bwMode="auto">
            <a:xfrm rot="964014">
              <a:off x="7821774" y="1670411"/>
              <a:ext cx="217027" cy="154692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759"/>
            <p:cNvSpPr>
              <a:spLocks noEditPoints="1"/>
            </p:cNvSpPr>
            <p:nvPr/>
          </p:nvSpPr>
          <p:spPr bwMode="auto">
            <a:xfrm rot="964014">
              <a:off x="7790271" y="1571114"/>
              <a:ext cx="326638" cy="334046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760"/>
            <p:cNvSpPr/>
            <p:nvPr/>
          </p:nvSpPr>
          <p:spPr bwMode="auto">
            <a:xfrm rot="964014">
              <a:off x="7960143" y="1812499"/>
              <a:ext cx="368289" cy="325077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761"/>
            <p:cNvSpPr/>
            <p:nvPr/>
          </p:nvSpPr>
          <p:spPr bwMode="auto">
            <a:xfrm rot="964014">
              <a:off x="8101189" y="1876072"/>
              <a:ext cx="67958" cy="253336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762"/>
            <p:cNvSpPr>
              <a:spLocks noEditPoints="1"/>
            </p:cNvSpPr>
            <p:nvPr/>
          </p:nvSpPr>
          <p:spPr bwMode="auto">
            <a:xfrm rot="964014">
              <a:off x="7985670" y="1802492"/>
              <a:ext cx="311292" cy="334046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763"/>
            <p:cNvSpPr/>
            <p:nvPr/>
          </p:nvSpPr>
          <p:spPr bwMode="auto">
            <a:xfrm rot="964014">
              <a:off x="8282995" y="1861416"/>
              <a:ext cx="394595" cy="381125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64"/>
            <p:cNvSpPr/>
            <p:nvPr/>
          </p:nvSpPr>
          <p:spPr bwMode="auto">
            <a:xfrm rot="964014">
              <a:off x="8386084" y="1924116"/>
              <a:ext cx="144684" cy="217466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65"/>
            <p:cNvSpPr>
              <a:spLocks noEditPoints="1"/>
            </p:cNvSpPr>
            <p:nvPr/>
          </p:nvSpPr>
          <p:spPr bwMode="auto">
            <a:xfrm rot="964014">
              <a:off x="8283407" y="1839127"/>
              <a:ext cx="326638" cy="334046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6"/>
            <p:cNvSpPr/>
            <p:nvPr/>
          </p:nvSpPr>
          <p:spPr bwMode="auto">
            <a:xfrm rot="964014">
              <a:off x="8523745" y="1620806"/>
              <a:ext cx="315676" cy="383367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67"/>
            <p:cNvSpPr/>
            <p:nvPr/>
          </p:nvSpPr>
          <p:spPr bwMode="auto">
            <a:xfrm rot="964014">
              <a:off x="8584015" y="1783385"/>
              <a:ext cx="249911" cy="73984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68"/>
            <p:cNvSpPr>
              <a:spLocks noEditPoints="1"/>
            </p:cNvSpPr>
            <p:nvPr/>
          </p:nvSpPr>
          <p:spPr bwMode="auto">
            <a:xfrm rot="964014">
              <a:off x="8511319" y="1658093"/>
              <a:ext cx="333214" cy="318352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69"/>
            <p:cNvSpPr/>
            <p:nvPr/>
          </p:nvSpPr>
          <p:spPr bwMode="auto">
            <a:xfrm rot="964014">
              <a:off x="8579712" y="1269923"/>
              <a:ext cx="372673" cy="40354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770"/>
            <p:cNvSpPr/>
            <p:nvPr/>
          </p:nvSpPr>
          <p:spPr bwMode="auto">
            <a:xfrm rot="964014">
              <a:off x="8634867" y="1414921"/>
              <a:ext cx="219220" cy="152451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771"/>
            <p:cNvSpPr>
              <a:spLocks noEditPoints="1"/>
            </p:cNvSpPr>
            <p:nvPr/>
          </p:nvSpPr>
          <p:spPr bwMode="auto">
            <a:xfrm rot="964014">
              <a:off x="8557357" y="1339432"/>
              <a:ext cx="326638" cy="334046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772"/>
            <p:cNvSpPr/>
            <p:nvPr/>
          </p:nvSpPr>
          <p:spPr bwMode="auto">
            <a:xfrm rot="964014">
              <a:off x="8418447" y="1512612"/>
              <a:ext cx="170991" cy="217466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773"/>
            <p:cNvSpPr/>
            <p:nvPr/>
          </p:nvSpPr>
          <p:spPr bwMode="auto">
            <a:xfrm rot="964014">
              <a:off x="8543257" y="1566645"/>
              <a:ext cx="118378" cy="217466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774"/>
            <p:cNvSpPr/>
            <p:nvPr/>
          </p:nvSpPr>
          <p:spPr bwMode="auto">
            <a:xfrm rot="964014">
              <a:off x="8494239" y="1385856"/>
              <a:ext cx="151261" cy="163660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775"/>
            <p:cNvSpPr/>
            <p:nvPr/>
          </p:nvSpPr>
          <p:spPr bwMode="auto">
            <a:xfrm rot="964014">
              <a:off x="8615474" y="1509732"/>
              <a:ext cx="52613" cy="73984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776"/>
            <p:cNvSpPr/>
            <p:nvPr/>
          </p:nvSpPr>
          <p:spPr bwMode="auto">
            <a:xfrm rot="964014">
              <a:off x="8340333" y="1680474"/>
              <a:ext cx="166607" cy="201772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777"/>
            <p:cNvSpPr/>
            <p:nvPr/>
          </p:nvSpPr>
          <p:spPr bwMode="auto">
            <a:xfrm rot="964014">
              <a:off x="8065280" y="1522037"/>
              <a:ext cx="181952" cy="212981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778"/>
            <p:cNvSpPr/>
            <p:nvPr/>
          </p:nvSpPr>
          <p:spPr bwMode="auto">
            <a:xfrm rot="964014">
              <a:off x="8149306" y="1367842"/>
              <a:ext cx="175375" cy="206256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779"/>
            <p:cNvSpPr/>
            <p:nvPr/>
          </p:nvSpPr>
          <p:spPr bwMode="auto">
            <a:xfrm rot="964014">
              <a:off x="8277887" y="1439343"/>
              <a:ext cx="186337" cy="217466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780"/>
            <p:cNvSpPr/>
            <p:nvPr/>
          </p:nvSpPr>
          <p:spPr bwMode="auto">
            <a:xfrm rot="964014">
              <a:off x="8351830" y="1316735"/>
              <a:ext cx="181952" cy="170386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781"/>
            <p:cNvSpPr/>
            <p:nvPr/>
          </p:nvSpPr>
          <p:spPr bwMode="auto">
            <a:xfrm rot="964014">
              <a:off x="8196321" y="1598369"/>
              <a:ext cx="190721" cy="212981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782"/>
            <p:cNvSpPr/>
            <p:nvPr/>
          </p:nvSpPr>
          <p:spPr bwMode="auto">
            <a:xfrm rot="964014">
              <a:off x="8469056" y="1746812"/>
              <a:ext cx="129340" cy="183837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783"/>
            <p:cNvSpPr/>
            <p:nvPr/>
          </p:nvSpPr>
          <p:spPr bwMode="auto">
            <a:xfrm rot="964014">
              <a:off x="8274414" y="1837843"/>
              <a:ext cx="166607" cy="154692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784"/>
            <p:cNvSpPr/>
            <p:nvPr/>
          </p:nvSpPr>
          <p:spPr bwMode="auto">
            <a:xfrm rot="964014">
              <a:off x="8004383" y="1687844"/>
              <a:ext cx="162223" cy="190563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85"/>
            <p:cNvSpPr/>
            <p:nvPr/>
          </p:nvSpPr>
          <p:spPr bwMode="auto">
            <a:xfrm rot="964014">
              <a:off x="8125213" y="1761113"/>
              <a:ext cx="186337" cy="190563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86"/>
            <p:cNvSpPr/>
            <p:nvPr/>
          </p:nvSpPr>
          <p:spPr bwMode="auto">
            <a:xfrm rot="964014">
              <a:off x="8423158" y="1898267"/>
              <a:ext cx="72343" cy="80709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787"/>
            <p:cNvSpPr/>
            <p:nvPr/>
          </p:nvSpPr>
          <p:spPr bwMode="auto">
            <a:xfrm rot="964014">
              <a:off x="8065293" y="1331081"/>
              <a:ext cx="124955" cy="174869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788"/>
            <p:cNvSpPr/>
            <p:nvPr/>
          </p:nvSpPr>
          <p:spPr bwMode="auto">
            <a:xfrm rot="964014">
              <a:off x="8217042" y="1280229"/>
              <a:ext cx="170991" cy="13227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789"/>
            <p:cNvSpPr/>
            <p:nvPr/>
          </p:nvSpPr>
          <p:spPr bwMode="auto">
            <a:xfrm rot="964014">
              <a:off x="8176228" y="1305688"/>
              <a:ext cx="52613" cy="47081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90"/>
            <p:cNvSpPr/>
            <p:nvPr/>
          </p:nvSpPr>
          <p:spPr bwMode="auto">
            <a:xfrm rot="964014">
              <a:off x="7974569" y="1647214"/>
              <a:ext cx="65766" cy="100885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91"/>
            <p:cNvSpPr/>
            <p:nvPr/>
          </p:nvSpPr>
          <p:spPr bwMode="auto">
            <a:xfrm rot="964014">
              <a:off x="8000633" y="1470073"/>
              <a:ext cx="113994" cy="201772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92"/>
            <p:cNvSpPr>
              <a:spLocks noEditPoints="1"/>
            </p:cNvSpPr>
            <p:nvPr/>
          </p:nvSpPr>
          <p:spPr bwMode="auto">
            <a:xfrm rot="964014">
              <a:off x="8265785" y="129243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93"/>
            <p:cNvSpPr>
              <a:spLocks noEditPoints="1"/>
            </p:cNvSpPr>
            <p:nvPr/>
          </p:nvSpPr>
          <p:spPr bwMode="auto">
            <a:xfrm rot="964014">
              <a:off x="8399479" y="1358941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794"/>
            <p:cNvSpPr>
              <a:spLocks noEditPoints="1"/>
            </p:cNvSpPr>
            <p:nvPr/>
          </p:nvSpPr>
          <p:spPr bwMode="auto">
            <a:xfrm rot="964014">
              <a:off x="8525528" y="142853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795"/>
            <p:cNvSpPr>
              <a:spLocks noEditPoints="1"/>
            </p:cNvSpPr>
            <p:nvPr/>
          </p:nvSpPr>
          <p:spPr bwMode="auto">
            <a:xfrm rot="964014">
              <a:off x="8191130" y="1424918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796"/>
            <p:cNvSpPr>
              <a:spLocks noEditPoints="1"/>
            </p:cNvSpPr>
            <p:nvPr/>
          </p:nvSpPr>
          <p:spPr bwMode="auto">
            <a:xfrm rot="964014">
              <a:off x="8115016" y="1580849"/>
              <a:ext cx="87687" cy="85193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797"/>
            <p:cNvSpPr>
              <a:spLocks noEditPoints="1"/>
            </p:cNvSpPr>
            <p:nvPr/>
          </p:nvSpPr>
          <p:spPr bwMode="auto">
            <a:xfrm rot="964014">
              <a:off x="8038830" y="1724012"/>
              <a:ext cx="83304" cy="8967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98"/>
            <p:cNvSpPr>
              <a:spLocks noEditPoints="1"/>
            </p:cNvSpPr>
            <p:nvPr/>
          </p:nvSpPr>
          <p:spPr bwMode="auto">
            <a:xfrm rot="964014">
              <a:off x="8076553" y="1371553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99"/>
            <p:cNvSpPr>
              <a:spLocks noEditPoints="1"/>
            </p:cNvSpPr>
            <p:nvPr/>
          </p:nvSpPr>
          <p:spPr bwMode="auto">
            <a:xfrm rot="964014">
              <a:off x="8003008" y="151601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800"/>
            <p:cNvSpPr/>
            <p:nvPr/>
          </p:nvSpPr>
          <p:spPr bwMode="auto">
            <a:xfrm rot="964014">
              <a:off x="7974740" y="1657210"/>
              <a:ext cx="56997" cy="78467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801"/>
            <p:cNvSpPr>
              <a:spLocks noEditPoints="1"/>
            </p:cNvSpPr>
            <p:nvPr/>
          </p:nvSpPr>
          <p:spPr bwMode="auto">
            <a:xfrm rot="964014">
              <a:off x="8331698" y="1498111"/>
              <a:ext cx="83304" cy="91919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802"/>
            <p:cNvSpPr>
              <a:spLocks noEditPoints="1"/>
            </p:cNvSpPr>
            <p:nvPr/>
          </p:nvSpPr>
          <p:spPr bwMode="auto">
            <a:xfrm rot="964014">
              <a:off x="8457436" y="1569907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803"/>
            <p:cNvSpPr>
              <a:spLocks noEditPoints="1"/>
            </p:cNvSpPr>
            <p:nvPr/>
          </p:nvSpPr>
          <p:spPr bwMode="auto">
            <a:xfrm rot="964014">
              <a:off x="8578973" y="1629356"/>
              <a:ext cx="78920" cy="91919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804"/>
            <p:cNvSpPr>
              <a:spLocks noEditPoints="1"/>
            </p:cNvSpPr>
            <p:nvPr/>
          </p:nvSpPr>
          <p:spPr bwMode="auto">
            <a:xfrm rot="964014">
              <a:off x="8253810" y="1657656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805"/>
            <p:cNvSpPr>
              <a:spLocks noEditPoints="1"/>
            </p:cNvSpPr>
            <p:nvPr/>
          </p:nvSpPr>
          <p:spPr bwMode="auto">
            <a:xfrm rot="964014">
              <a:off x="8175366" y="181232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806"/>
            <p:cNvSpPr>
              <a:spLocks noEditPoints="1"/>
            </p:cNvSpPr>
            <p:nvPr/>
          </p:nvSpPr>
          <p:spPr bwMode="auto">
            <a:xfrm rot="964014">
              <a:off x="8374865" y="1720518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807"/>
            <p:cNvSpPr>
              <a:spLocks noEditPoints="1"/>
            </p:cNvSpPr>
            <p:nvPr/>
          </p:nvSpPr>
          <p:spPr bwMode="auto">
            <a:xfrm rot="964014">
              <a:off x="8310301" y="1874523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809"/>
            <p:cNvSpPr>
              <a:spLocks noEditPoints="1"/>
            </p:cNvSpPr>
            <p:nvPr/>
          </p:nvSpPr>
          <p:spPr bwMode="auto">
            <a:xfrm rot="964014">
              <a:off x="8504773" y="1793830"/>
              <a:ext cx="89880" cy="8967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810"/>
            <p:cNvSpPr/>
            <p:nvPr/>
          </p:nvSpPr>
          <p:spPr bwMode="auto">
            <a:xfrm rot="964014">
              <a:off x="8441883" y="1916603"/>
              <a:ext cx="52613" cy="53806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11"/>
            <p:cNvSpPr>
              <a:spLocks noEditPoints="1"/>
            </p:cNvSpPr>
            <p:nvPr/>
          </p:nvSpPr>
          <p:spPr bwMode="auto">
            <a:xfrm rot="964014">
              <a:off x="7982381" y="1288574"/>
              <a:ext cx="683964" cy="692752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812"/>
            <p:cNvSpPr/>
            <p:nvPr/>
          </p:nvSpPr>
          <p:spPr bwMode="auto">
            <a:xfrm rot="964014">
              <a:off x="7535399" y="1680562"/>
              <a:ext cx="611623" cy="309383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813"/>
            <p:cNvSpPr/>
            <p:nvPr/>
          </p:nvSpPr>
          <p:spPr bwMode="auto">
            <a:xfrm rot="964014">
              <a:off x="8227169" y="1725028"/>
              <a:ext cx="201682" cy="190563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814"/>
            <p:cNvSpPr/>
            <p:nvPr/>
          </p:nvSpPr>
          <p:spPr bwMode="auto">
            <a:xfrm rot="964014">
              <a:off x="8078965" y="1731389"/>
              <a:ext cx="197298" cy="22419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815"/>
            <p:cNvSpPr/>
            <p:nvPr/>
          </p:nvSpPr>
          <p:spPr bwMode="auto">
            <a:xfrm rot="964014">
              <a:off x="7538879" y="1562551"/>
              <a:ext cx="751923" cy="461834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816"/>
            <p:cNvSpPr/>
            <p:nvPr/>
          </p:nvSpPr>
          <p:spPr bwMode="auto">
            <a:xfrm rot="964014">
              <a:off x="8067319" y="1751771"/>
              <a:ext cx="92073" cy="186078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817"/>
            <p:cNvSpPr/>
            <p:nvPr/>
          </p:nvSpPr>
          <p:spPr bwMode="auto">
            <a:xfrm rot="964014">
              <a:off x="8102434" y="1743975"/>
              <a:ext cx="129340" cy="73984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818"/>
            <p:cNvSpPr/>
            <p:nvPr/>
          </p:nvSpPr>
          <p:spPr bwMode="auto">
            <a:xfrm rot="964014">
              <a:off x="8106682" y="1811060"/>
              <a:ext cx="135917" cy="53806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819"/>
            <p:cNvSpPr/>
            <p:nvPr/>
          </p:nvSpPr>
          <p:spPr bwMode="auto">
            <a:xfrm rot="964014">
              <a:off x="8116888" y="1862366"/>
              <a:ext cx="129340" cy="69499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820"/>
            <p:cNvSpPr/>
            <p:nvPr/>
          </p:nvSpPr>
          <p:spPr bwMode="auto">
            <a:xfrm rot="964014">
              <a:off x="8214743" y="1724203"/>
              <a:ext cx="219220" cy="201772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821"/>
            <p:cNvSpPr/>
            <p:nvPr/>
          </p:nvSpPr>
          <p:spPr bwMode="auto">
            <a:xfrm rot="964014">
              <a:off x="9034396" y="2075359"/>
              <a:ext cx="258679" cy="419238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822"/>
            <p:cNvSpPr/>
            <p:nvPr/>
          </p:nvSpPr>
          <p:spPr bwMode="auto">
            <a:xfrm rot="964014">
              <a:off x="8836102" y="1817588"/>
              <a:ext cx="186337" cy="242127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823"/>
            <p:cNvSpPr/>
            <p:nvPr/>
          </p:nvSpPr>
          <p:spPr bwMode="auto">
            <a:xfrm rot="964014">
              <a:off x="9013613" y="1842808"/>
              <a:ext cx="170991" cy="22419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824"/>
            <p:cNvSpPr/>
            <p:nvPr/>
          </p:nvSpPr>
          <p:spPr bwMode="auto">
            <a:xfrm rot="964014">
              <a:off x="9185163" y="1655020"/>
              <a:ext cx="736577" cy="502189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825"/>
            <p:cNvSpPr/>
            <p:nvPr/>
          </p:nvSpPr>
          <p:spPr bwMode="auto">
            <a:xfrm rot="964014">
              <a:off x="8953154" y="1485595"/>
              <a:ext cx="971142" cy="679300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826"/>
            <p:cNvSpPr/>
            <p:nvPr/>
          </p:nvSpPr>
          <p:spPr bwMode="auto">
            <a:xfrm rot="964014">
              <a:off x="9145572" y="1857877"/>
              <a:ext cx="48228" cy="195046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827"/>
            <p:cNvSpPr/>
            <p:nvPr/>
          </p:nvSpPr>
          <p:spPr bwMode="auto">
            <a:xfrm rot="964014">
              <a:off x="9019384" y="1878950"/>
              <a:ext cx="162222" cy="31387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828"/>
            <p:cNvSpPr/>
            <p:nvPr/>
          </p:nvSpPr>
          <p:spPr bwMode="auto">
            <a:xfrm rot="964014">
              <a:off x="9009925" y="1929798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829"/>
            <p:cNvSpPr/>
            <p:nvPr/>
          </p:nvSpPr>
          <p:spPr bwMode="auto">
            <a:xfrm rot="964014">
              <a:off x="9011021" y="1981441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830"/>
            <p:cNvSpPr/>
            <p:nvPr/>
          </p:nvSpPr>
          <p:spPr bwMode="auto">
            <a:xfrm rot="964014">
              <a:off x="8828819" y="1822591"/>
              <a:ext cx="203874" cy="237642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831"/>
            <p:cNvSpPr/>
            <p:nvPr/>
          </p:nvSpPr>
          <p:spPr bwMode="auto">
            <a:xfrm rot="964014">
              <a:off x="9077831" y="1242919"/>
              <a:ext cx="232372" cy="242127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832"/>
            <p:cNvSpPr/>
            <p:nvPr/>
          </p:nvSpPr>
          <p:spPr bwMode="auto">
            <a:xfrm rot="964014">
              <a:off x="9122123" y="1302351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833"/>
            <p:cNvSpPr>
              <a:spLocks noEditPoints="1"/>
            </p:cNvSpPr>
            <p:nvPr/>
          </p:nvSpPr>
          <p:spPr bwMode="auto">
            <a:xfrm rot="964014">
              <a:off x="9061168" y="1272105"/>
              <a:ext cx="212644" cy="217466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834"/>
            <p:cNvSpPr/>
            <p:nvPr/>
          </p:nvSpPr>
          <p:spPr bwMode="auto">
            <a:xfrm rot="964014">
              <a:off x="8887154" y="1150049"/>
              <a:ext cx="247718" cy="217466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835"/>
            <p:cNvSpPr/>
            <p:nvPr/>
          </p:nvSpPr>
          <p:spPr bwMode="auto">
            <a:xfrm rot="964014">
              <a:off x="9004037" y="1167696"/>
              <a:ext cx="30690" cy="163660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836"/>
            <p:cNvSpPr>
              <a:spLocks noEditPoints="1"/>
            </p:cNvSpPr>
            <p:nvPr/>
          </p:nvSpPr>
          <p:spPr bwMode="auto">
            <a:xfrm rot="964014">
              <a:off x="8918743" y="1163551"/>
              <a:ext cx="197298" cy="217466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837"/>
            <p:cNvSpPr/>
            <p:nvPr/>
          </p:nvSpPr>
          <p:spPr bwMode="auto">
            <a:xfrm rot="964014">
              <a:off x="8694798" y="1149789"/>
              <a:ext cx="238949" cy="237642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838"/>
            <p:cNvSpPr/>
            <p:nvPr/>
          </p:nvSpPr>
          <p:spPr bwMode="auto">
            <a:xfrm rot="964014">
              <a:off x="8753130" y="1218472"/>
              <a:ext cx="129340" cy="123305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839"/>
            <p:cNvSpPr>
              <a:spLocks noEditPoints="1"/>
            </p:cNvSpPr>
            <p:nvPr/>
          </p:nvSpPr>
          <p:spPr bwMode="auto">
            <a:xfrm rot="964014">
              <a:off x="8723121" y="1186411"/>
              <a:ext cx="212644" cy="217466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840"/>
            <p:cNvSpPr/>
            <p:nvPr/>
          </p:nvSpPr>
          <p:spPr bwMode="auto">
            <a:xfrm rot="964014">
              <a:off x="8600866" y="1329332"/>
              <a:ext cx="212644" cy="257820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41"/>
            <p:cNvSpPr/>
            <p:nvPr/>
          </p:nvSpPr>
          <p:spPr bwMode="auto">
            <a:xfrm rot="964014">
              <a:off x="8613848" y="1436067"/>
              <a:ext cx="166607" cy="26903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842"/>
            <p:cNvSpPr>
              <a:spLocks noEditPoints="1"/>
            </p:cNvSpPr>
            <p:nvPr/>
          </p:nvSpPr>
          <p:spPr bwMode="auto">
            <a:xfrm rot="964014">
              <a:off x="8615121" y="1348583"/>
              <a:ext cx="212644" cy="199530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843"/>
            <p:cNvSpPr/>
            <p:nvPr/>
          </p:nvSpPr>
          <p:spPr bwMode="auto">
            <a:xfrm rot="964014">
              <a:off x="8598917" y="1534313"/>
              <a:ext cx="232372" cy="244368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844"/>
            <p:cNvSpPr/>
            <p:nvPr/>
          </p:nvSpPr>
          <p:spPr bwMode="auto">
            <a:xfrm rot="964014">
              <a:off x="8668930" y="1584776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845"/>
            <p:cNvSpPr>
              <a:spLocks noEditPoints="1"/>
            </p:cNvSpPr>
            <p:nvPr/>
          </p:nvSpPr>
          <p:spPr bwMode="auto">
            <a:xfrm rot="964014">
              <a:off x="8635620" y="1529830"/>
              <a:ext cx="212644" cy="217466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846"/>
            <p:cNvSpPr/>
            <p:nvPr/>
          </p:nvSpPr>
          <p:spPr bwMode="auto">
            <a:xfrm rot="964014">
              <a:off x="8774430" y="1652797"/>
              <a:ext cx="254295" cy="217466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847"/>
            <p:cNvSpPr/>
            <p:nvPr/>
          </p:nvSpPr>
          <p:spPr bwMode="auto">
            <a:xfrm rot="964014">
              <a:off x="8880221" y="1688824"/>
              <a:ext cx="24114" cy="170386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848"/>
            <p:cNvSpPr>
              <a:spLocks noEditPoints="1"/>
            </p:cNvSpPr>
            <p:nvPr/>
          </p:nvSpPr>
          <p:spPr bwMode="auto">
            <a:xfrm rot="964014">
              <a:off x="8792686" y="1641146"/>
              <a:ext cx="201682" cy="217466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849"/>
            <p:cNvSpPr/>
            <p:nvPr/>
          </p:nvSpPr>
          <p:spPr bwMode="auto">
            <a:xfrm rot="964014">
              <a:off x="8975374" y="1631926"/>
              <a:ext cx="238949" cy="239885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850"/>
            <p:cNvSpPr/>
            <p:nvPr/>
          </p:nvSpPr>
          <p:spPr bwMode="auto">
            <a:xfrm rot="964014">
              <a:off x="9026652" y="1679823"/>
              <a:ext cx="129340" cy="121063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851"/>
            <p:cNvSpPr>
              <a:spLocks noEditPoints="1"/>
            </p:cNvSpPr>
            <p:nvPr/>
          </p:nvSpPr>
          <p:spPr bwMode="auto">
            <a:xfrm rot="964014">
              <a:off x="8973046" y="1617681"/>
              <a:ext cx="212644" cy="217466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852"/>
            <p:cNvSpPr/>
            <p:nvPr/>
          </p:nvSpPr>
          <p:spPr bwMode="auto">
            <a:xfrm rot="964014">
              <a:off x="9094992" y="1436604"/>
              <a:ext cx="212644" cy="255579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853"/>
            <p:cNvSpPr/>
            <p:nvPr/>
          </p:nvSpPr>
          <p:spPr bwMode="auto">
            <a:xfrm rot="964014">
              <a:off x="9127115" y="1562896"/>
              <a:ext cx="166607" cy="26903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854"/>
            <p:cNvSpPr>
              <a:spLocks noEditPoints="1"/>
            </p:cNvSpPr>
            <p:nvPr/>
          </p:nvSpPr>
          <p:spPr bwMode="auto">
            <a:xfrm rot="964014">
              <a:off x="9081357" y="1471245"/>
              <a:ext cx="212644" cy="201772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855"/>
            <p:cNvSpPr/>
            <p:nvPr/>
          </p:nvSpPr>
          <p:spPr bwMode="auto">
            <a:xfrm rot="964014">
              <a:off x="8974454" y="1489694"/>
              <a:ext cx="140301" cy="152451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856"/>
            <p:cNvSpPr/>
            <p:nvPr/>
          </p:nvSpPr>
          <p:spPr bwMode="auto">
            <a:xfrm rot="964014">
              <a:off x="9020164" y="1558148"/>
              <a:ext cx="105225" cy="136757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857"/>
            <p:cNvSpPr/>
            <p:nvPr/>
          </p:nvSpPr>
          <p:spPr bwMode="auto">
            <a:xfrm rot="964014">
              <a:off x="9067518" y="1437043"/>
              <a:ext cx="94264" cy="127789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858"/>
            <p:cNvSpPr/>
            <p:nvPr/>
          </p:nvSpPr>
          <p:spPr bwMode="auto">
            <a:xfrm rot="964014">
              <a:off x="9117085" y="1540441"/>
              <a:ext cx="26307" cy="58290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859"/>
            <p:cNvSpPr/>
            <p:nvPr/>
          </p:nvSpPr>
          <p:spPr bwMode="auto">
            <a:xfrm rot="964014">
              <a:off x="8885788" y="1555718"/>
              <a:ext cx="129340" cy="143483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860"/>
            <p:cNvSpPr/>
            <p:nvPr/>
          </p:nvSpPr>
          <p:spPr bwMode="auto">
            <a:xfrm rot="964014">
              <a:off x="8784700" y="1379095"/>
              <a:ext cx="140301" cy="154692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861"/>
            <p:cNvSpPr/>
            <p:nvPr/>
          </p:nvSpPr>
          <p:spPr bwMode="auto">
            <a:xfrm rot="964014">
              <a:off x="8881162" y="1324453"/>
              <a:ext cx="135917" cy="147966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862"/>
            <p:cNvSpPr/>
            <p:nvPr/>
          </p:nvSpPr>
          <p:spPr bwMode="auto">
            <a:xfrm rot="964014">
              <a:off x="8923157" y="1403364"/>
              <a:ext cx="144684" cy="159177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863"/>
            <p:cNvSpPr/>
            <p:nvPr/>
          </p:nvSpPr>
          <p:spPr bwMode="auto">
            <a:xfrm rot="964014">
              <a:off x="9014068" y="1361465"/>
              <a:ext cx="129340" cy="13227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864"/>
            <p:cNvSpPr/>
            <p:nvPr/>
          </p:nvSpPr>
          <p:spPr bwMode="auto">
            <a:xfrm rot="964014">
              <a:off x="8830683" y="1465294"/>
              <a:ext cx="144684" cy="154692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865"/>
            <p:cNvSpPr/>
            <p:nvPr/>
          </p:nvSpPr>
          <p:spPr bwMode="auto">
            <a:xfrm rot="964014">
              <a:off x="8932619" y="1631908"/>
              <a:ext cx="116187" cy="107611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866"/>
            <p:cNvSpPr/>
            <p:nvPr/>
          </p:nvSpPr>
          <p:spPr bwMode="auto">
            <a:xfrm rot="964014">
              <a:off x="8804042" y="1615299"/>
              <a:ext cx="129340" cy="100885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867"/>
            <p:cNvSpPr/>
            <p:nvPr/>
          </p:nvSpPr>
          <p:spPr bwMode="auto">
            <a:xfrm rot="964014">
              <a:off x="8733993" y="1446921"/>
              <a:ext cx="98648" cy="143483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868"/>
            <p:cNvSpPr/>
            <p:nvPr/>
          </p:nvSpPr>
          <p:spPr bwMode="auto">
            <a:xfrm rot="964014">
              <a:off x="8747651" y="1529177"/>
              <a:ext cx="140301" cy="143483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869"/>
            <p:cNvSpPr/>
            <p:nvPr/>
          </p:nvSpPr>
          <p:spPr bwMode="auto">
            <a:xfrm rot="964014">
              <a:off x="8891563" y="1694137"/>
              <a:ext cx="56997" cy="38112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870"/>
            <p:cNvSpPr/>
            <p:nvPr/>
          </p:nvSpPr>
          <p:spPr bwMode="auto">
            <a:xfrm rot="964014">
              <a:off x="8853439" y="1295256"/>
              <a:ext cx="109610" cy="94161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871"/>
            <p:cNvSpPr/>
            <p:nvPr/>
          </p:nvSpPr>
          <p:spPr bwMode="auto">
            <a:xfrm rot="964014">
              <a:off x="8962191" y="1317030"/>
              <a:ext cx="124955" cy="8967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872"/>
            <p:cNvSpPr/>
            <p:nvPr/>
          </p:nvSpPr>
          <p:spPr bwMode="auto">
            <a:xfrm rot="964014">
              <a:off x="8952925" y="1305665"/>
              <a:ext cx="41651" cy="2242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873"/>
            <p:cNvSpPr/>
            <p:nvPr/>
          </p:nvSpPr>
          <p:spPr bwMode="auto">
            <a:xfrm rot="964014">
              <a:off x="8746557" y="1412200"/>
              <a:ext cx="37267" cy="69499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874"/>
            <p:cNvSpPr/>
            <p:nvPr/>
          </p:nvSpPr>
          <p:spPr bwMode="auto">
            <a:xfrm rot="964014">
              <a:off x="8771360" y="1325644"/>
              <a:ext cx="107417" cy="127789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875"/>
            <p:cNvSpPr>
              <a:spLocks noEditPoints="1"/>
            </p:cNvSpPr>
            <p:nvPr/>
          </p:nvSpPr>
          <p:spPr bwMode="auto">
            <a:xfrm rot="964014">
              <a:off x="8997225" y="1313160"/>
              <a:ext cx="63574" cy="67258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876"/>
            <p:cNvSpPr>
              <a:spLocks noEditPoints="1"/>
            </p:cNvSpPr>
            <p:nvPr/>
          </p:nvSpPr>
          <p:spPr bwMode="auto">
            <a:xfrm rot="964014">
              <a:off x="9044759" y="1392851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877"/>
            <p:cNvSpPr>
              <a:spLocks noEditPoints="1"/>
            </p:cNvSpPr>
            <p:nvPr/>
          </p:nvSpPr>
          <p:spPr bwMode="auto">
            <a:xfrm rot="964014">
              <a:off x="9092690" y="1471982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878"/>
            <p:cNvSpPr>
              <a:spLocks noEditPoints="1"/>
            </p:cNvSpPr>
            <p:nvPr/>
          </p:nvSpPr>
          <p:spPr bwMode="auto">
            <a:xfrm rot="964014">
              <a:off x="8912912" y="135954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879"/>
            <p:cNvSpPr>
              <a:spLocks noEditPoints="1"/>
            </p:cNvSpPr>
            <p:nvPr/>
          </p:nvSpPr>
          <p:spPr bwMode="auto">
            <a:xfrm rot="964014">
              <a:off x="8827420" y="1418596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880"/>
            <p:cNvSpPr>
              <a:spLocks noEditPoints="1"/>
            </p:cNvSpPr>
            <p:nvPr/>
          </p:nvSpPr>
          <p:spPr bwMode="auto">
            <a:xfrm rot="964014">
              <a:off x="8740358" y="1475493"/>
              <a:ext cx="67958" cy="69499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881"/>
            <p:cNvSpPr>
              <a:spLocks noEditPoints="1"/>
            </p:cNvSpPr>
            <p:nvPr/>
          </p:nvSpPr>
          <p:spPr bwMode="auto">
            <a:xfrm rot="964014">
              <a:off x="8870551" y="1302925"/>
              <a:ext cx="67958" cy="65015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882"/>
            <p:cNvSpPr>
              <a:spLocks noEditPoints="1"/>
            </p:cNvSpPr>
            <p:nvPr/>
          </p:nvSpPr>
          <p:spPr bwMode="auto">
            <a:xfrm rot="964014">
              <a:off x="8787541" y="1351118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883"/>
            <p:cNvSpPr/>
            <p:nvPr/>
          </p:nvSpPr>
          <p:spPr bwMode="auto">
            <a:xfrm rot="964014">
              <a:off x="8746375" y="1417972"/>
              <a:ext cx="30690" cy="58290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884"/>
            <p:cNvSpPr>
              <a:spLocks noEditPoints="1"/>
            </p:cNvSpPr>
            <p:nvPr/>
          </p:nvSpPr>
          <p:spPr bwMode="auto">
            <a:xfrm rot="964014">
              <a:off x="8965343" y="1446654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85"/>
            <p:cNvSpPr>
              <a:spLocks noEditPoints="1"/>
            </p:cNvSpPr>
            <p:nvPr/>
          </p:nvSpPr>
          <p:spPr bwMode="auto">
            <a:xfrm rot="964014">
              <a:off x="9011124" y="152548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86"/>
            <p:cNvSpPr>
              <a:spLocks noEditPoints="1"/>
            </p:cNvSpPr>
            <p:nvPr/>
          </p:nvSpPr>
          <p:spPr bwMode="auto">
            <a:xfrm rot="964014">
              <a:off x="9056083" y="1599088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87"/>
            <p:cNvSpPr>
              <a:spLocks noEditPoints="1"/>
            </p:cNvSpPr>
            <p:nvPr/>
          </p:nvSpPr>
          <p:spPr bwMode="auto">
            <a:xfrm rot="964014">
              <a:off x="8876547" y="1509105"/>
              <a:ext cx="61381" cy="69499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88"/>
            <p:cNvSpPr>
              <a:spLocks noEditPoints="1"/>
            </p:cNvSpPr>
            <p:nvPr/>
          </p:nvSpPr>
          <p:spPr bwMode="auto">
            <a:xfrm rot="964014">
              <a:off x="8785228" y="1565092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89"/>
            <p:cNvSpPr>
              <a:spLocks noEditPoints="1"/>
            </p:cNvSpPr>
            <p:nvPr/>
          </p:nvSpPr>
          <p:spPr bwMode="auto">
            <a:xfrm rot="964014">
              <a:off x="8919270" y="158301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90"/>
            <p:cNvSpPr>
              <a:spLocks noEditPoints="1"/>
            </p:cNvSpPr>
            <p:nvPr/>
          </p:nvSpPr>
          <p:spPr bwMode="auto">
            <a:xfrm rot="964014">
              <a:off x="8838570" y="164143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91"/>
            <p:cNvSpPr>
              <a:spLocks noEditPoints="1"/>
            </p:cNvSpPr>
            <p:nvPr/>
          </p:nvSpPr>
          <p:spPr bwMode="auto">
            <a:xfrm rot="964014">
              <a:off x="8967200" y="1662144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92"/>
            <p:cNvSpPr/>
            <p:nvPr/>
          </p:nvSpPr>
          <p:spPr bwMode="auto">
            <a:xfrm rot="964014">
              <a:off x="8900224" y="1705950"/>
              <a:ext cx="41651" cy="31387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93"/>
            <p:cNvSpPr>
              <a:spLocks noEditPoints="1"/>
            </p:cNvSpPr>
            <p:nvPr/>
          </p:nvSpPr>
          <p:spPr bwMode="auto">
            <a:xfrm rot="964014">
              <a:off x="8722957" y="1295489"/>
              <a:ext cx="436246" cy="443899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502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04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03" name="文本框 502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263239" y="3128633"/>
            <a:ext cx="3203751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263239" y="3980372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263239" y="4832110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 flipV="1">
            <a:off x="7379206" y="2983312"/>
            <a:ext cx="2842968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63239" y="2336756"/>
            <a:ext cx="1415772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356384" y="2374711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258559" y="2362708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356384" y="322314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589815" y="3211144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56384" y="4045932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921078" y="4067419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356384" y="486871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149378" y="4884010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504262" y="2319541"/>
            <a:ext cx="384081" cy="627942"/>
          </a:xfrm>
          <a:prstGeom prst="rect">
            <a:avLst/>
          </a:prstGeom>
        </p:spPr>
      </p:pic>
      <p:pic>
        <p:nvPicPr>
          <p:cNvPr id="1469" name="图片 1468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88925" y="2319541"/>
            <a:ext cx="384081" cy="627942"/>
          </a:xfrm>
          <a:prstGeom prst="rect">
            <a:avLst/>
          </a:prstGeom>
        </p:spPr>
      </p:pic>
      <p:pic>
        <p:nvPicPr>
          <p:cNvPr id="1470" name="图片 146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91280" y="2323909"/>
            <a:ext cx="384081" cy="627942"/>
          </a:xfrm>
          <a:prstGeom prst="rect">
            <a:avLst/>
          </a:prstGeom>
        </p:spPr>
      </p:pic>
      <p:pic>
        <p:nvPicPr>
          <p:cNvPr id="1471" name="图片 1470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75943" y="2323909"/>
            <a:ext cx="384081" cy="627942"/>
          </a:xfrm>
          <a:prstGeom prst="rect">
            <a:avLst/>
          </a:prstGeom>
        </p:spPr>
      </p:pic>
      <p:pic>
        <p:nvPicPr>
          <p:cNvPr id="1472" name="图片 147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48804" y="2315173"/>
            <a:ext cx="384081" cy="627942"/>
          </a:xfrm>
          <a:prstGeom prst="rect">
            <a:avLst/>
          </a:prstGeom>
        </p:spPr>
      </p:pic>
      <p:pic>
        <p:nvPicPr>
          <p:cNvPr id="1473" name="图片 147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933467" y="2315173"/>
            <a:ext cx="384081" cy="627942"/>
          </a:xfrm>
          <a:prstGeom prst="rect">
            <a:avLst/>
          </a:prstGeom>
        </p:spPr>
      </p:pic>
      <p:pic>
        <p:nvPicPr>
          <p:cNvPr id="1474" name="图片 147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35822" y="2319541"/>
            <a:ext cx="384081" cy="627942"/>
          </a:xfrm>
          <a:prstGeom prst="rect">
            <a:avLst/>
          </a:prstGeom>
        </p:spPr>
      </p:pic>
      <p:pic>
        <p:nvPicPr>
          <p:cNvPr id="1475" name="图片 147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920485" y="2319541"/>
            <a:ext cx="384081" cy="627942"/>
          </a:xfrm>
          <a:prstGeom prst="rect">
            <a:avLst/>
          </a:prstGeom>
        </p:spPr>
      </p:pic>
      <p:pic>
        <p:nvPicPr>
          <p:cNvPr id="1476" name="图片 147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8" y="3148202"/>
            <a:ext cx="384081" cy="627942"/>
          </a:xfrm>
          <a:prstGeom prst="rect">
            <a:avLst/>
          </a:prstGeom>
        </p:spPr>
      </p:pic>
      <p:pic>
        <p:nvPicPr>
          <p:cNvPr id="1477" name="图片 147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1" y="3148202"/>
            <a:ext cx="384081" cy="627942"/>
          </a:xfrm>
          <a:prstGeom prst="rect">
            <a:avLst/>
          </a:prstGeom>
        </p:spPr>
      </p:pic>
      <p:pic>
        <p:nvPicPr>
          <p:cNvPr id="1478" name="图片 147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6" y="3152570"/>
            <a:ext cx="384081" cy="627942"/>
          </a:xfrm>
          <a:prstGeom prst="rect">
            <a:avLst/>
          </a:prstGeom>
        </p:spPr>
      </p:pic>
      <p:pic>
        <p:nvPicPr>
          <p:cNvPr id="1479" name="图片 1478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9" y="3152570"/>
            <a:ext cx="384081" cy="627942"/>
          </a:xfrm>
          <a:prstGeom prst="rect">
            <a:avLst/>
          </a:prstGeom>
        </p:spPr>
      </p:pic>
      <p:pic>
        <p:nvPicPr>
          <p:cNvPr id="1480" name="图片 147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50" y="3143834"/>
            <a:ext cx="384081" cy="627942"/>
          </a:xfrm>
          <a:prstGeom prst="rect">
            <a:avLst/>
          </a:prstGeom>
        </p:spPr>
      </p:pic>
      <p:pic>
        <p:nvPicPr>
          <p:cNvPr id="1481" name="图片 1480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98113" y="3143834"/>
            <a:ext cx="384081" cy="627942"/>
          </a:xfrm>
          <a:prstGeom prst="rect">
            <a:avLst/>
          </a:prstGeom>
        </p:spPr>
      </p:pic>
      <p:pic>
        <p:nvPicPr>
          <p:cNvPr id="1484" name="图片 148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7" y="3970986"/>
            <a:ext cx="384081" cy="627942"/>
          </a:xfrm>
          <a:prstGeom prst="rect">
            <a:avLst/>
          </a:prstGeom>
        </p:spPr>
      </p:pic>
      <p:pic>
        <p:nvPicPr>
          <p:cNvPr id="1485" name="图片 148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0" y="3970986"/>
            <a:ext cx="384081" cy="627942"/>
          </a:xfrm>
          <a:prstGeom prst="rect">
            <a:avLst/>
          </a:prstGeom>
        </p:spPr>
      </p:pic>
      <p:pic>
        <p:nvPicPr>
          <p:cNvPr id="1486" name="图片 148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5" y="3975354"/>
            <a:ext cx="384081" cy="627942"/>
          </a:xfrm>
          <a:prstGeom prst="rect">
            <a:avLst/>
          </a:prstGeom>
        </p:spPr>
      </p:pic>
      <p:pic>
        <p:nvPicPr>
          <p:cNvPr id="1487" name="图片 148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8" y="3975354"/>
            <a:ext cx="384081" cy="627942"/>
          </a:xfrm>
          <a:prstGeom prst="rect">
            <a:avLst/>
          </a:prstGeom>
        </p:spPr>
      </p:pic>
      <p:pic>
        <p:nvPicPr>
          <p:cNvPr id="1488" name="图片 148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49" y="3966618"/>
            <a:ext cx="384081" cy="627942"/>
          </a:xfrm>
          <a:prstGeom prst="rect">
            <a:avLst/>
          </a:prstGeom>
        </p:spPr>
      </p:pic>
      <p:pic>
        <p:nvPicPr>
          <p:cNvPr id="1492" name="图片 149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33555" y="4793772"/>
            <a:ext cx="384081" cy="627942"/>
          </a:xfrm>
          <a:prstGeom prst="rect">
            <a:avLst/>
          </a:prstGeom>
        </p:spPr>
      </p:pic>
      <p:pic>
        <p:nvPicPr>
          <p:cNvPr id="1493" name="图片 149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18218" y="4793772"/>
            <a:ext cx="384081" cy="627942"/>
          </a:xfrm>
          <a:prstGeom prst="rect">
            <a:avLst/>
          </a:prstGeom>
        </p:spPr>
      </p:pic>
      <p:pic>
        <p:nvPicPr>
          <p:cNvPr id="1494" name="图片 149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20573" y="4798140"/>
            <a:ext cx="384081" cy="627942"/>
          </a:xfrm>
          <a:prstGeom prst="rect">
            <a:avLst/>
          </a:prstGeom>
        </p:spPr>
      </p:pic>
      <p:pic>
        <p:nvPicPr>
          <p:cNvPr id="1495" name="图片 149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05236" y="4798140"/>
            <a:ext cx="384081" cy="627942"/>
          </a:xfrm>
          <a:prstGeom prst="rect">
            <a:avLst/>
          </a:prstGeom>
        </p:spPr>
      </p:pic>
      <p:pic>
        <p:nvPicPr>
          <p:cNvPr id="1496" name="图片 149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378097" y="4789404"/>
            <a:ext cx="384081" cy="627942"/>
          </a:xfrm>
          <a:prstGeom prst="rect">
            <a:avLst/>
          </a:prstGeom>
        </p:spPr>
      </p:pic>
      <p:pic>
        <p:nvPicPr>
          <p:cNvPr id="1497" name="图片 149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62760" y="4789404"/>
            <a:ext cx="384081" cy="627942"/>
          </a:xfrm>
          <a:prstGeom prst="rect">
            <a:avLst/>
          </a:prstGeom>
        </p:spPr>
      </p:pic>
      <p:pic>
        <p:nvPicPr>
          <p:cNvPr id="1498" name="图片 149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365115" y="4793772"/>
            <a:ext cx="384081" cy="627942"/>
          </a:xfrm>
          <a:prstGeom prst="rect">
            <a:avLst/>
          </a:prstGeom>
        </p:spPr>
      </p:pic>
      <p:pic>
        <p:nvPicPr>
          <p:cNvPr id="1499" name="图片 1498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849778" y="4793772"/>
            <a:ext cx="384081" cy="627942"/>
          </a:xfrm>
          <a:prstGeom prst="rect">
            <a:avLst/>
          </a:prstGeom>
        </p:spPr>
      </p:pic>
      <p:grpSp>
        <p:nvGrpSpPr>
          <p:cNvPr id="1500" name="组合 1499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01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03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02" name="文本框 1501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4468442" y="2522559"/>
            <a:ext cx="2912663" cy="2543324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31"/>
          <p:cNvSpPr/>
          <p:nvPr/>
        </p:nvSpPr>
        <p:spPr>
          <a:xfrm>
            <a:off x="5363400" y="2022917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0" name="椭圆 31"/>
          <p:cNvSpPr/>
          <p:nvPr/>
        </p:nvSpPr>
        <p:spPr>
          <a:xfrm>
            <a:off x="4003477" y="4156048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椭圆 31"/>
          <p:cNvSpPr/>
          <p:nvPr/>
        </p:nvSpPr>
        <p:spPr>
          <a:xfrm>
            <a:off x="6697792" y="4141374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3" name="文本框 82"/>
          <p:cNvSpPr txBox="1"/>
          <p:nvPr/>
        </p:nvSpPr>
        <p:spPr>
          <a:xfrm>
            <a:off x="7370114" y="2578580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7350528" y="2019869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8282061" y="4707843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8309225" y="4165680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1168151" y="4745087"/>
            <a:ext cx="23809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文本框 91"/>
          <p:cNvSpPr txBox="1"/>
          <p:nvPr/>
        </p:nvSpPr>
        <p:spPr>
          <a:xfrm>
            <a:off x="2515225" y="4270554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5646082" y="2244761"/>
            <a:ext cx="440636" cy="718972"/>
            <a:chOff x="5844088" y="2600655"/>
            <a:chExt cx="385904" cy="611158"/>
          </a:xfrm>
        </p:grpSpPr>
        <p:grpSp>
          <p:nvGrpSpPr>
            <p:cNvPr id="5" name="组合 4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3" name="任意多边形 2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任意多边形 3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985207" y="4445498"/>
            <a:ext cx="540769" cy="506909"/>
            <a:chOff x="7002966" y="4415883"/>
            <a:chExt cx="507443" cy="461687"/>
          </a:xfrm>
        </p:grpSpPr>
        <p:grpSp>
          <p:nvGrpSpPr>
            <p:cNvPr id="10" name="组合 9"/>
            <p:cNvGrpSpPr/>
            <p:nvPr/>
          </p:nvGrpSpPr>
          <p:grpSpPr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8" name="任意多边形 7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7396700" y="4776984"/>
                <a:ext cx="201133" cy="166254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" name="任意多边形 103"/>
            <p:cNvSpPr/>
            <p:nvPr/>
          </p:nvSpPr>
          <p:spPr>
            <a:xfrm>
              <a:off x="7077564" y="4606380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075055" y="4517389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7089852" y="4685188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7081722" y="4766978"/>
              <a:ext cx="245741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214840" y="4430966"/>
            <a:ext cx="636260" cy="585378"/>
            <a:chOff x="4577745" y="4336117"/>
            <a:chExt cx="557229" cy="497597"/>
          </a:xfrm>
        </p:grpSpPr>
        <p:sp>
          <p:nvSpPr>
            <p:cNvPr id="13" name="任意多边形 12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3" name="图片 7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70435" y="3278397"/>
            <a:ext cx="932714" cy="1524913"/>
          </a:xfrm>
          <a:prstGeom prst="rect">
            <a:avLst/>
          </a:prstGeom>
        </p:spPr>
      </p:pic>
      <p:grpSp>
        <p:nvGrpSpPr>
          <p:cNvPr id="74" name="组合 7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" name="文本框 7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组合 508"/>
          <p:cNvGrpSpPr/>
          <p:nvPr/>
        </p:nvGrpSpPr>
        <p:grpSpPr>
          <a:xfrm>
            <a:off x="3763038" y="2171779"/>
            <a:ext cx="4006245" cy="3611724"/>
            <a:chOff x="1591563" y="1745514"/>
            <a:chExt cx="4882824" cy="4481371"/>
          </a:xfrm>
        </p:grpSpPr>
        <p:sp>
          <p:nvSpPr>
            <p:cNvPr id="510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1" name="组合 43"/>
          <p:cNvGrpSpPr/>
          <p:nvPr/>
        </p:nvGrpSpPr>
        <p:grpSpPr bwMode="auto">
          <a:xfrm>
            <a:off x="665317" y="4132405"/>
            <a:ext cx="2883771" cy="1329094"/>
            <a:chOff x="437599" y="1202285"/>
            <a:chExt cx="1967253" cy="995717"/>
          </a:xfrm>
        </p:grpSpPr>
        <p:sp>
          <p:nvSpPr>
            <p:cNvPr id="467" name="TextBox 19"/>
            <p:cNvSpPr>
              <a:spLocks noChangeArrowheads="1"/>
            </p:cNvSpPr>
            <p:nvPr/>
          </p:nvSpPr>
          <p:spPr bwMode="auto">
            <a:xfrm>
              <a:off x="437599" y="1506271"/>
              <a:ext cx="1967253" cy="69173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  A designer can use default text to simulate what text would look like. If it is not real text. </a:t>
              </a:r>
              <a:endParaRPr lang="en-US" altLang="zh-CN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矩形 42"/>
            <p:cNvSpPr>
              <a:spLocks noChangeArrowheads="1"/>
            </p:cNvSpPr>
            <p:nvPr/>
          </p:nvSpPr>
          <p:spPr bwMode="auto">
            <a:xfrm>
              <a:off x="828644" y="1202285"/>
              <a:ext cx="1226075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469" name="直接连接符 468"/>
          <p:cNvCxnSpPr/>
          <p:nvPr/>
        </p:nvCxnSpPr>
        <p:spPr>
          <a:xfrm flipH="1">
            <a:off x="2402568" y="2943209"/>
            <a:ext cx="522817" cy="527049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直接连接符 469"/>
          <p:cNvCxnSpPr/>
          <p:nvPr/>
        </p:nvCxnSpPr>
        <p:spPr>
          <a:xfrm rot="10800000">
            <a:off x="2925385" y="2943209"/>
            <a:ext cx="2000220" cy="2117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文本框 18"/>
          <p:cNvSpPr txBox="1">
            <a:spLocks noChangeArrowheads="1"/>
          </p:cNvSpPr>
          <p:nvPr/>
        </p:nvSpPr>
        <p:spPr bwMode="auto">
          <a:xfrm>
            <a:off x="1704500" y="3291913"/>
            <a:ext cx="1267310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88</a:t>
            </a:r>
            <a:r>
              <a:rPr lang="en-US" altLang="zh-CN" sz="373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747395" y="2550571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9" name="矩形 478"/>
          <p:cNvSpPr/>
          <p:nvPr/>
        </p:nvSpPr>
        <p:spPr>
          <a:xfrm>
            <a:off x="8183275" y="3887094"/>
            <a:ext cx="325807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2" name="矩形 481"/>
          <p:cNvSpPr/>
          <p:nvPr/>
        </p:nvSpPr>
        <p:spPr>
          <a:xfrm>
            <a:off x="7842646" y="5027089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717517" y="2196661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6" name="文本框 695"/>
          <p:cNvSpPr txBox="1"/>
          <p:nvPr/>
        </p:nvSpPr>
        <p:spPr>
          <a:xfrm>
            <a:off x="8147450" y="3482274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7" name="文本框 696"/>
          <p:cNvSpPr txBox="1"/>
          <p:nvPr/>
        </p:nvSpPr>
        <p:spPr>
          <a:xfrm>
            <a:off x="7896046" y="4652385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8" name="组合 697"/>
          <p:cNvGrpSpPr/>
          <p:nvPr/>
        </p:nvGrpSpPr>
        <p:grpSpPr>
          <a:xfrm rot="2875011">
            <a:off x="4400825" y="1381293"/>
            <a:ext cx="1904778" cy="1926534"/>
            <a:chOff x="1736025" y="1824588"/>
            <a:chExt cx="869814" cy="938244"/>
          </a:xfrm>
        </p:grpSpPr>
        <p:sp>
          <p:nvSpPr>
            <p:cNvPr id="699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6" name="组合 7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8" name="文本框 76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/>
          <p:nvPr/>
        </p:nvGrpSpPr>
        <p:grpSpPr bwMode="auto">
          <a:xfrm>
            <a:off x="1649385" y="3989440"/>
            <a:ext cx="2190726" cy="1707194"/>
            <a:chOff x="500049" y="2559606"/>
            <a:chExt cx="1857373" cy="1281416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640599" y="2559606"/>
              <a:ext cx="1530705" cy="3465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931959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  <a:endParaRPr lang="en-US" altLang="zh-CN" sz="186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6" name="组合 60"/>
          <p:cNvGrpSpPr/>
          <p:nvPr/>
        </p:nvGrpSpPr>
        <p:grpSpPr bwMode="auto">
          <a:xfrm>
            <a:off x="8333388" y="4004256"/>
            <a:ext cx="2190726" cy="1707819"/>
            <a:chOff x="500049" y="2559608"/>
            <a:chExt cx="1857373" cy="1280164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640629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  <a:endParaRPr lang="en-US" altLang="zh-CN" sz="1865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7" name="组合 63"/>
          <p:cNvGrpSpPr/>
          <p:nvPr/>
        </p:nvGrpSpPr>
        <p:grpSpPr bwMode="auto">
          <a:xfrm>
            <a:off x="4984565" y="4004256"/>
            <a:ext cx="2190726" cy="1707819"/>
            <a:chOff x="500049" y="2559608"/>
            <a:chExt cx="1857373" cy="1280164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640614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  <a:endParaRPr lang="en-US" altLang="zh-CN" sz="1865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2" name="Freeform 86"/>
          <p:cNvSpPr>
            <a:spLocks noEditPoints="1"/>
          </p:cNvSpPr>
          <p:nvPr/>
        </p:nvSpPr>
        <p:spPr bwMode="auto">
          <a:xfrm>
            <a:off x="2043711" y="2463378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3" name="文本框 17"/>
          <p:cNvSpPr txBox="1">
            <a:spLocks noChangeArrowheads="1"/>
          </p:cNvSpPr>
          <p:nvPr/>
        </p:nvSpPr>
        <p:spPr bwMode="auto">
          <a:xfrm>
            <a:off x="2234212" y="2626903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32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Freeform 86"/>
          <p:cNvSpPr>
            <a:spLocks noEditPoints="1"/>
          </p:cNvSpPr>
          <p:nvPr/>
        </p:nvSpPr>
        <p:spPr bwMode="auto">
          <a:xfrm>
            <a:off x="5365263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文本框 17"/>
          <p:cNvSpPr txBox="1">
            <a:spLocks noChangeArrowheads="1"/>
          </p:cNvSpPr>
          <p:nvPr/>
        </p:nvSpPr>
        <p:spPr bwMode="auto">
          <a:xfrm>
            <a:off x="5555764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54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Freeform 86"/>
          <p:cNvSpPr>
            <a:spLocks noEditPoints="1"/>
          </p:cNvSpPr>
          <p:nvPr/>
        </p:nvSpPr>
        <p:spPr bwMode="auto">
          <a:xfrm>
            <a:off x="8659800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文本框 17"/>
          <p:cNvSpPr txBox="1">
            <a:spLocks noChangeArrowheads="1"/>
          </p:cNvSpPr>
          <p:nvPr/>
        </p:nvSpPr>
        <p:spPr bwMode="auto">
          <a:xfrm>
            <a:off x="8850301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66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8" name="图片 5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948460" y="1966728"/>
            <a:ext cx="828392" cy="773166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226815" y="1938396"/>
            <a:ext cx="828392" cy="773166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84925" y="1988373"/>
            <a:ext cx="828392" cy="773166"/>
          </a:xfrm>
          <a:prstGeom prst="rect">
            <a:avLst/>
          </a:prstGeom>
        </p:spPr>
      </p:pic>
      <p:grpSp>
        <p:nvGrpSpPr>
          <p:cNvPr id="62" name="组合 61"/>
          <p:cNvGrpSpPr/>
          <p:nvPr/>
        </p:nvGrpSpPr>
        <p:grpSpPr>
          <a:xfrm>
            <a:off x="4128947" y="2897236"/>
            <a:ext cx="565617" cy="482600"/>
            <a:chOff x="4349506" y="3098800"/>
            <a:chExt cx="565617" cy="482600"/>
          </a:xfrm>
        </p:grpSpPr>
        <p:sp>
          <p:nvSpPr>
            <p:cNvPr id="63" name="任意多边形 62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586979" y="2897236"/>
            <a:ext cx="565617" cy="482600"/>
            <a:chOff x="4349506" y="3098800"/>
            <a:chExt cx="565617" cy="482600"/>
          </a:xfrm>
        </p:grpSpPr>
        <p:sp>
          <p:nvSpPr>
            <p:cNvPr id="67" name="任意多边形 66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6" name="文本框 8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6008</Words>
  <Application>WPS 演示</Application>
  <PresentationFormat>自定义</PresentationFormat>
  <Paragraphs>347</Paragraphs>
  <Slides>25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6" baseType="lpstr">
      <vt:lpstr>Arial</vt:lpstr>
      <vt:lpstr>宋体</vt:lpstr>
      <vt:lpstr>Wingdings</vt:lpstr>
      <vt:lpstr>方正静蕾简体</vt:lpstr>
      <vt:lpstr>新蒂下午茶基本版</vt:lpstr>
      <vt:lpstr>华文细黑</vt:lpstr>
      <vt:lpstr>微软雅黑</vt:lpstr>
      <vt:lpstr>Calibri</vt:lpstr>
      <vt:lpstr>Arial Unicode MS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https://dxpu.taobao.com/</dc:creator>
  <dc:description>大侠素材铺  淘宝店：https://dxpu.taobao.com/</dc:description>
  <cp:lastModifiedBy>铭</cp:lastModifiedBy>
  <cp:revision>64</cp:revision>
  <dcterms:created xsi:type="dcterms:W3CDTF">2016-02-14T08:47:00Z</dcterms:created>
  <dcterms:modified xsi:type="dcterms:W3CDTF">2022-01-06T09:10:39Z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CC309845C8724465A45A0C8254124A8A</vt:lpwstr>
  </property>
</Properties>
</file>