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8" r:id="rId4"/>
    <p:sldId id="259" r:id="rId5"/>
    <p:sldId id="264" r:id="rId6"/>
    <p:sldId id="266" r:id="rId8"/>
    <p:sldId id="268" r:id="rId9"/>
    <p:sldId id="265" r:id="rId10"/>
    <p:sldId id="267" r:id="rId11"/>
    <p:sldId id="269" r:id="rId12"/>
    <p:sldId id="260" r:id="rId13"/>
    <p:sldId id="271" r:id="rId14"/>
    <p:sldId id="272" r:id="rId15"/>
    <p:sldId id="273" r:id="rId16"/>
    <p:sldId id="274" r:id="rId17"/>
    <p:sldId id="275" r:id="rId18"/>
    <p:sldId id="261" r:id="rId19"/>
    <p:sldId id="277" r:id="rId20"/>
    <p:sldId id="278" r:id="rId21"/>
    <p:sldId id="279" r:id="rId22"/>
    <p:sldId id="280" r:id="rId23"/>
    <p:sldId id="262" r:id="rId24"/>
    <p:sldId id="282" r:id="rId25"/>
    <p:sldId id="283" r:id="rId26"/>
    <p:sldId id="284" r:id="rId27"/>
    <p:sldId id="285" r:id="rId28"/>
    <p:sldId id="288"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02C"/>
    <a:srgbClr val="31B6E0"/>
    <a:srgbClr val="9BC739"/>
    <a:srgbClr val="C8DB2D"/>
    <a:srgbClr val="C0F7FF"/>
    <a:srgbClr val="87AD31"/>
    <a:srgbClr val="1C94BA"/>
    <a:srgbClr val="F4F6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6318" autoAdjust="0"/>
  </p:normalViewPr>
  <p:slideViewPr>
    <p:cSldViewPr snapToGrid="0">
      <p:cViewPr>
        <p:scale>
          <a:sx n="57" d="100"/>
          <a:sy n="57" d="100"/>
        </p:scale>
        <p:origin x="2634" y="1314"/>
      </p:cViewPr>
      <p:guideLst>
        <p:guide orient="horz" pos="2160"/>
        <p:guide pos="3840"/>
      </p:guideLst>
    </p:cSldViewPr>
  </p:slideViewPr>
  <p:notesTextViewPr>
    <p:cViewPr>
      <p:scale>
        <a:sx n="1" d="1"/>
        <a:sy n="1" d="1"/>
      </p:scale>
      <p:origin x="0" y="0"/>
    </p:cViewPr>
  </p:notesTextViewPr>
  <p:sorterViewPr>
    <p:cViewPr>
      <p:scale>
        <a:sx n="128" d="100"/>
        <a:sy n="12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244275-0CA6-42CF-B0E6-31653827C78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AFD1FE-ECB8-4967-8399-AA5BCE4DB4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Shape 15"/>
        <p:cNvGrpSpPr/>
        <p:nvPr/>
      </p:nvGrpSpPr>
      <p:grpSpPr>
        <a:xfrm>
          <a:off x="0" y="0"/>
          <a:ext cx="0" cy="0"/>
          <a:chOff x="0" y="0"/>
          <a:chExt cx="0" cy="0"/>
        </a:xfrm>
      </p:grpSpPr>
    </p:spTree>
  </p:cSld>
  <p:clrMapOvr>
    <a:masterClrMapping/>
  </p:clrMapOvr>
  <p:transition spd="slow" advTm="3000">
    <p:fade/>
  </p:transition>
  <p:timing>
    <p:tnLst>
      <p:par>
        <p:cTn id="1" dur="indefinite" restart="never" nodeType="tmRoot"/>
      </p:par>
    </p:tnLst>
  </p:timing>
  <p:hf sldNum="0" hdr="0" dt="0"/>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15.xml"/><Relationship Id="rId2" Type="http://schemas.openxmlformats.org/officeDocument/2006/relationships/image" Target="../media/image10.jpeg"/><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3.xml"/><Relationship Id="rId5" Type="http://schemas.openxmlformats.org/officeDocument/2006/relationships/tags" Target="../tags/tag21.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3.xml"/><Relationship Id="rId5" Type="http://schemas.openxmlformats.org/officeDocument/2006/relationships/tags" Target="../tags/tag22.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tags" Target="../tags/tag27.xml"/><Relationship Id="rId1" Type="http://schemas.openxmlformats.org/officeDocument/2006/relationships/image" Target="../media/image19.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3.xml"/><Relationship Id="rId5" Type="http://schemas.openxmlformats.org/officeDocument/2006/relationships/tags" Target="../tags/tag11.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_矩形 28"/>
          <p:cNvSpPr/>
          <p:nvPr>
            <p:custDataLst>
              <p:tags r:id="rId1"/>
            </p:custDataLst>
          </p:nvPr>
        </p:nvSpPr>
        <p:spPr>
          <a:xfrm>
            <a:off x="2895808" y="5375340"/>
            <a:ext cx="6420363" cy="307777"/>
          </a:xfrm>
          <a:prstGeom prst="rect">
            <a:avLst/>
          </a:prstGeom>
          <a:ln>
            <a:noFill/>
          </a:ln>
        </p:spPr>
        <p:txBody>
          <a:bodyPr wrap="square">
            <a:spAutoFit/>
          </a:bodyPr>
          <a:lstStyle/>
          <a:p>
            <a:pPr algn="ctr"/>
            <a:r>
              <a:rPr lang="zh-CN" altLang="en-US" sz="1400" dirty="0">
                <a:solidFill>
                  <a:schemeClr val="tx1">
                    <a:lumMod val="85000"/>
                    <a:lumOff val="15000"/>
                  </a:schemeClr>
                </a:solidFill>
                <a:effectLst>
                  <a:outerShdw blurRad="38100" dist="38100" dir="2700000" algn="tl">
                    <a:srgbClr val="000000">
                      <a:alpha val="30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工作总结 </a:t>
            </a:r>
            <a:r>
              <a:rPr lang="en-US" altLang="zh-CN" sz="1400" dirty="0">
                <a:solidFill>
                  <a:schemeClr val="tx1">
                    <a:lumMod val="85000"/>
                    <a:lumOff val="15000"/>
                  </a:schemeClr>
                </a:solidFill>
                <a:effectLst>
                  <a:outerShdw blurRad="38100" dist="38100" dir="2700000" algn="tl">
                    <a:srgbClr val="000000">
                      <a:alpha val="30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 </a:t>
            </a:r>
            <a:r>
              <a:rPr lang="zh-CN" altLang="en-US" sz="1400" dirty="0">
                <a:solidFill>
                  <a:schemeClr val="tx1">
                    <a:lumMod val="85000"/>
                    <a:lumOff val="15000"/>
                  </a:schemeClr>
                </a:solidFill>
                <a:effectLst>
                  <a:outerShdw blurRad="38100" dist="38100" dir="2700000" algn="tl">
                    <a:srgbClr val="000000">
                      <a:alpha val="30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述职报告 </a:t>
            </a:r>
            <a:r>
              <a:rPr lang="zh-CN" altLang="en-US" sz="1400" dirty="0" smtClean="0">
                <a:solidFill>
                  <a:schemeClr val="tx1">
                    <a:lumMod val="85000"/>
                    <a:lumOff val="15000"/>
                  </a:schemeClr>
                </a:solidFill>
                <a:effectLst>
                  <a:outerShdw blurRad="38100" dist="38100" dir="2700000" algn="tl">
                    <a:srgbClr val="000000">
                      <a:alpha val="30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 </a:t>
            </a:r>
            <a:r>
              <a:rPr lang="en-US" altLang="zh-CN" sz="1400" dirty="0" smtClean="0">
                <a:solidFill>
                  <a:schemeClr val="tx1">
                    <a:lumMod val="85000"/>
                    <a:lumOff val="15000"/>
                  </a:schemeClr>
                </a:solidFill>
                <a:effectLst>
                  <a:outerShdw blurRad="38100" dist="38100" dir="2700000" algn="tl">
                    <a:srgbClr val="000000">
                      <a:alpha val="30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 </a:t>
            </a:r>
            <a:r>
              <a:rPr lang="zh-CN" altLang="en-US" sz="1400" dirty="0" smtClean="0">
                <a:solidFill>
                  <a:schemeClr val="tx1">
                    <a:lumMod val="85000"/>
                    <a:lumOff val="15000"/>
                  </a:schemeClr>
                </a:solidFill>
                <a:effectLst>
                  <a:outerShdw blurRad="38100" dist="38100" dir="2700000" algn="tl">
                    <a:srgbClr val="000000">
                      <a:alpha val="30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年终报告 </a:t>
            </a:r>
            <a:r>
              <a:rPr lang="en-US" altLang="zh-CN" sz="1400" dirty="0" smtClean="0">
                <a:solidFill>
                  <a:schemeClr val="tx1">
                    <a:lumMod val="85000"/>
                    <a:lumOff val="15000"/>
                  </a:schemeClr>
                </a:solidFill>
                <a:effectLst>
                  <a:outerShdw blurRad="38100" dist="38100" dir="2700000" algn="tl">
                    <a:srgbClr val="000000">
                      <a:alpha val="30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 </a:t>
            </a:r>
            <a:r>
              <a:rPr lang="zh-CN" altLang="en-US" sz="1400" dirty="0" smtClean="0">
                <a:solidFill>
                  <a:schemeClr val="tx1">
                    <a:lumMod val="85000"/>
                    <a:lumOff val="15000"/>
                  </a:schemeClr>
                </a:solidFill>
                <a:effectLst>
                  <a:outerShdw blurRad="38100" dist="38100" dir="2700000" algn="tl">
                    <a:srgbClr val="000000">
                      <a:alpha val="30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商务总结 </a:t>
            </a:r>
            <a:r>
              <a:rPr lang="en-US" altLang="zh-CN" sz="1400" dirty="0" smtClean="0">
                <a:solidFill>
                  <a:schemeClr val="tx1">
                    <a:lumMod val="85000"/>
                    <a:lumOff val="15000"/>
                  </a:schemeClr>
                </a:solidFill>
                <a:effectLst>
                  <a:outerShdw blurRad="38100" dist="38100" dir="2700000" algn="tl">
                    <a:srgbClr val="000000">
                      <a:alpha val="30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 </a:t>
            </a:r>
            <a:r>
              <a:rPr lang="zh-CN" altLang="en-US" sz="1400" dirty="0" smtClean="0">
                <a:solidFill>
                  <a:schemeClr val="tx1">
                    <a:lumMod val="85000"/>
                    <a:lumOff val="15000"/>
                  </a:schemeClr>
                </a:solidFill>
                <a:effectLst>
                  <a:outerShdw blurRad="38100" dist="38100" dir="2700000" algn="tl">
                    <a:srgbClr val="000000">
                      <a:alpha val="30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简约几何</a:t>
            </a:r>
            <a:endParaRPr lang="zh-CN" altLang="en-US" sz="1400" dirty="0">
              <a:solidFill>
                <a:schemeClr val="tx1">
                  <a:lumMod val="85000"/>
                  <a:lumOff val="15000"/>
                </a:schemeClr>
              </a:solidFill>
              <a:effectLst>
                <a:outerShdw blurRad="38100" dist="38100" dir="2700000" algn="tl">
                  <a:srgbClr val="000000">
                    <a:alpha val="30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endParaRPr>
          </a:p>
        </p:txBody>
      </p:sp>
      <p:sp>
        <p:nvSpPr>
          <p:cNvPr id="10" name="文本框 9"/>
          <p:cNvSpPr txBox="1"/>
          <p:nvPr/>
        </p:nvSpPr>
        <p:spPr>
          <a:xfrm>
            <a:off x="2767702" y="5681505"/>
            <a:ext cx="6676574" cy="646331"/>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en-US" altLang="zh-CN" sz="800" dirty="0">
                <a:solidFill>
                  <a:schemeClr val="tx1">
                    <a:lumMod val="85000"/>
                    <a:lumOff val="15000"/>
                  </a:schemeClr>
                </a:solidFill>
                <a:latin typeface="字魂105号-简雅黑" panose="00000500000000000000" pitchFamily="2" charset="-122"/>
                <a:ea typeface="字魂105号-简雅黑" panose="00000500000000000000" pitchFamily="2" charset="-122"/>
              </a:rPr>
              <a:t>The user can demonstrate on a projector or computer, or print the presentation and </a:t>
            </a:r>
            <a:r>
              <a:rPr lang="en-US" altLang="zh-CN" sz="800"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 </a:t>
            </a:r>
            <a:r>
              <a:rPr lang="en-US" altLang="zh-CN" sz="800" dirty="0">
                <a:solidFill>
                  <a:schemeClr val="tx1">
                    <a:lumMod val="85000"/>
                    <a:lumOff val="15000"/>
                  </a:schemeClr>
                </a:solidFill>
                <a:latin typeface="字魂105号-简雅黑" panose="00000500000000000000" pitchFamily="2" charset="-122"/>
                <a:ea typeface="字魂105号-简雅黑" panose="00000500000000000000" pitchFamily="2" charset="-122"/>
              </a:rPr>
              <a:t>film to be used in a wider </a:t>
            </a:r>
            <a:r>
              <a:rPr lang="en-US" altLang="zh-CN" sz="800" dirty="0" err="1">
                <a:solidFill>
                  <a:schemeClr val="tx1">
                    <a:lumMod val="85000"/>
                    <a:lumOff val="15000"/>
                  </a:schemeClr>
                </a:solidFill>
                <a:latin typeface="字魂105号-简雅黑" panose="00000500000000000000" pitchFamily="2" charset="-122"/>
                <a:ea typeface="字魂105号-简雅黑" panose="00000500000000000000" pitchFamily="2" charset="-122"/>
              </a:rPr>
              <a:t>fieldThe</a:t>
            </a:r>
            <a:r>
              <a:rPr lang="en-US" altLang="zh-CN" sz="800" dirty="0">
                <a:solidFill>
                  <a:schemeClr val="tx1">
                    <a:lumMod val="85000"/>
                    <a:lumOff val="15000"/>
                  </a:schemeClr>
                </a:solidFill>
                <a:latin typeface="字魂105号-简雅黑" panose="00000500000000000000" pitchFamily="2" charset="-122"/>
                <a:ea typeface="字魂105号-简雅黑" panose="00000500000000000000" pitchFamily="2" charset="-122"/>
              </a:rPr>
              <a:t> user can </a:t>
            </a:r>
            <a:r>
              <a:rPr lang="en-US" altLang="zh-CN" sz="800"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projector </a:t>
            </a:r>
            <a:r>
              <a:rPr lang="en-US" altLang="zh-CN" sz="800" dirty="0">
                <a:solidFill>
                  <a:schemeClr val="tx1">
                    <a:lumMod val="85000"/>
                    <a:lumOff val="15000"/>
                  </a:schemeClr>
                </a:solidFill>
                <a:latin typeface="字魂105号-简雅黑" panose="00000500000000000000" pitchFamily="2" charset="-122"/>
                <a:ea typeface="字魂105号-简雅黑" panose="00000500000000000000" pitchFamily="2" charset="-122"/>
              </a:rPr>
              <a:t>or computer, or print the presentation and  film to be used in a wider field</a:t>
            </a:r>
            <a:endParaRPr lang="en-US" altLang="zh-CN" sz="8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a:p>
            <a:pPr algn="ctr">
              <a:lnSpc>
                <a:spcPct val="150000"/>
              </a:lnSpc>
            </a:pPr>
            <a:endParaRPr lang="en-US" altLang="zh-CN" sz="8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12" name="文本框 11"/>
          <p:cNvSpPr txBox="1"/>
          <p:nvPr/>
        </p:nvSpPr>
        <p:spPr>
          <a:xfrm>
            <a:off x="9090213" y="672990"/>
            <a:ext cx="2368772" cy="323165"/>
          </a:xfrm>
          <a:prstGeom prst="rect">
            <a:avLst/>
          </a:prstGeom>
          <a:noFill/>
        </p:spPr>
        <p:txBody>
          <a:bodyPr wrap="square" lIns="36000" rIns="36000" rtlCol="0">
            <a:spAutoFit/>
          </a:bodyPr>
          <a:lstStyle/>
          <a:p>
            <a:pPr algn="dist">
              <a:lnSpc>
                <a:spcPct val="125000"/>
              </a:lnSpc>
            </a:pPr>
            <a:r>
              <a:rPr lang="en-US" altLang="zh-CN" sz="12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WORK SUMMARY PLAN</a:t>
            </a:r>
            <a:endParaRPr lang="zh-CN" altLang="en-US" sz="12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15" name="矩形 14"/>
          <p:cNvSpPr/>
          <p:nvPr/>
        </p:nvSpPr>
        <p:spPr>
          <a:xfrm>
            <a:off x="2228528" y="4565656"/>
            <a:ext cx="7754922" cy="824841"/>
          </a:xfrm>
          <a:prstGeom prst="rect">
            <a:avLst/>
          </a:prstGeom>
        </p:spPr>
        <p:txBody>
          <a:bodyPr wrap="square">
            <a:spAutoFit/>
            <a:scene3d>
              <a:camera prst="orthographicFront"/>
              <a:lightRig rig="threePt" dir="t"/>
            </a:scene3d>
            <a:sp3d contourW="12700"/>
          </a:bodyPr>
          <a:lstStyle/>
          <a:p>
            <a:pPr algn="ctr">
              <a:lnSpc>
                <a:spcPct val="110000"/>
              </a:lnSpc>
            </a:pPr>
            <a:r>
              <a:rPr lang="zh-CN" altLang="en-US" sz="48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简约年终总结工作汇报</a:t>
            </a:r>
            <a:endParaRPr lang="zh-CN" altLang="en-US" sz="48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21" name="矩形 20"/>
          <p:cNvSpPr/>
          <p:nvPr/>
        </p:nvSpPr>
        <p:spPr>
          <a:xfrm>
            <a:off x="335360" y="260648"/>
            <a:ext cx="11521280" cy="6264696"/>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648768" y="615780"/>
            <a:ext cx="2514700" cy="400109"/>
            <a:chOff x="6162579" y="1681830"/>
            <a:chExt cx="1827266" cy="290732"/>
          </a:xfrm>
        </p:grpSpPr>
        <p:sp>
          <p:nvSpPr>
            <p:cNvPr id="35" name="文本框 34"/>
            <p:cNvSpPr txBox="1"/>
            <p:nvPr/>
          </p:nvSpPr>
          <p:spPr>
            <a:xfrm>
              <a:off x="6162579" y="1681830"/>
              <a:ext cx="667286" cy="290732"/>
            </a:xfrm>
            <a:prstGeom prst="rect">
              <a:avLst/>
            </a:prstGeom>
            <a:noFill/>
          </p:spPr>
          <p:txBody>
            <a:bodyPr wrap="square" rtlCol="0">
              <a:spAutoFit/>
            </a:bodyPr>
            <a:lstStyle/>
            <a:p>
              <a:pPr algn="ctr"/>
              <a:r>
                <a:rPr lang="en-US" altLang="zh-CN"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LOGO</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36" name="文本框 35"/>
            <p:cNvSpPr txBox="1"/>
            <p:nvPr/>
          </p:nvSpPr>
          <p:spPr>
            <a:xfrm>
              <a:off x="6710593" y="1690816"/>
              <a:ext cx="805106" cy="268368"/>
            </a:xfrm>
            <a:prstGeom prst="rect">
              <a:avLst/>
            </a:prstGeom>
            <a:noFill/>
          </p:spPr>
          <p:txBody>
            <a:bodyPr wrap="none" rtlCol="0">
              <a:spAutoFit/>
            </a:bodyPr>
            <a:lstStyle/>
            <a:p>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企业标志</a:t>
              </a:r>
              <a:endParaRPr lang="zh-CN" altLang="en-US"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grpSp>
          <p:nvGrpSpPr>
            <p:cNvPr id="37" name="组合 36"/>
            <p:cNvGrpSpPr/>
            <p:nvPr/>
          </p:nvGrpSpPr>
          <p:grpSpPr>
            <a:xfrm>
              <a:off x="7521967" y="1797570"/>
              <a:ext cx="467878" cy="86484"/>
              <a:chOff x="2213029" y="469980"/>
              <a:chExt cx="660244" cy="122042"/>
            </a:xfrm>
          </p:grpSpPr>
          <p:sp>
            <p:nvSpPr>
              <p:cNvPr id="38" name="椭圆 37"/>
              <p:cNvSpPr/>
              <p:nvPr/>
            </p:nvSpPr>
            <p:spPr>
              <a:xfrm>
                <a:off x="2751231" y="469980"/>
                <a:ext cx="122042" cy="122042"/>
              </a:xfrm>
              <a:prstGeom prst="ellipse">
                <a:avLst/>
              </a:prstGeom>
              <a:solidFill>
                <a:srgbClr val="9BC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39" name="椭圆 38"/>
              <p:cNvSpPr/>
              <p:nvPr/>
            </p:nvSpPr>
            <p:spPr>
              <a:xfrm>
                <a:off x="2482129" y="469980"/>
                <a:ext cx="122042" cy="122042"/>
              </a:xfrm>
              <a:prstGeom prst="ellipse">
                <a:avLst/>
              </a:prstGeom>
              <a:solidFill>
                <a:srgbClr val="FF902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40" name="椭圆 39"/>
              <p:cNvSpPr/>
              <p:nvPr/>
            </p:nvSpPr>
            <p:spPr>
              <a:xfrm>
                <a:off x="2213029" y="469980"/>
                <a:ext cx="122042" cy="122042"/>
              </a:xfrm>
              <a:prstGeom prst="ellipse">
                <a:avLst/>
              </a:prstGeom>
              <a:solidFill>
                <a:srgbClr val="1C94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grpSp>
      </p:grpSp>
      <p:pic>
        <p:nvPicPr>
          <p:cNvPr id="3" name="焕然一新">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4956810" y="-1265286"/>
            <a:ext cx="609600" cy="609600"/>
          </a:xfrm>
          <a:prstGeom prst="rect">
            <a:avLst/>
          </a:prstGeom>
        </p:spPr>
      </p:pic>
      <p:grpSp>
        <p:nvGrpSpPr>
          <p:cNvPr id="2" name="组合 1"/>
          <p:cNvGrpSpPr/>
          <p:nvPr/>
        </p:nvGrpSpPr>
        <p:grpSpPr>
          <a:xfrm>
            <a:off x="4397260" y="1008639"/>
            <a:ext cx="3564324" cy="3540578"/>
            <a:chOff x="4397260" y="1008639"/>
            <a:chExt cx="3564324" cy="3540578"/>
          </a:xfrm>
        </p:grpSpPr>
        <p:sp>
          <p:nvSpPr>
            <p:cNvPr id="8" name="等腰三角形 3"/>
            <p:cNvSpPr/>
            <p:nvPr/>
          </p:nvSpPr>
          <p:spPr>
            <a:xfrm rot="10027523">
              <a:off x="4397260" y="1008639"/>
              <a:ext cx="3564324" cy="3540578"/>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F4F6F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3"/>
            <p:cNvSpPr/>
            <p:nvPr/>
          </p:nvSpPr>
          <p:spPr>
            <a:xfrm rot="8608766">
              <a:off x="4571944" y="1539223"/>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1000">
                  <a:srgbClr val="FFC000"/>
                </a:gs>
                <a:gs pos="100000">
                  <a:srgbClr val="FF902C"/>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3"/>
            <p:cNvSpPr/>
            <p:nvPr/>
          </p:nvSpPr>
          <p:spPr>
            <a:xfrm rot="6634369">
              <a:off x="5124240" y="1380812"/>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9000">
                  <a:srgbClr val="1C94BA"/>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4517936">
              <a:off x="4817378" y="1307089"/>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0000">
                  <a:srgbClr val="9BC739"/>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133778" y="1972997"/>
              <a:ext cx="1860052" cy="1111843"/>
            </a:xfrm>
            <a:prstGeom prst="rect">
              <a:avLst/>
            </a:prstGeom>
            <a:noFill/>
          </p:spPr>
          <p:txBody>
            <a:bodyPr wrap="none" lIns="36000" rIns="36000" rtlCol="0">
              <a:spAutoFit/>
            </a:bodyPr>
            <a:lstStyle/>
            <a:p>
              <a:pPr algn="ctr">
                <a:lnSpc>
                  <a:spcPct val="125000"/>
                </a:lnSpc>
              </a:pPr>
              <a:r>
                <a:rPr lang="en-US" altLang="zh-CN" sz="6000" dirty="0" smtClean="0">
                  <a:solidFill>
                    <a:schemeClr val="bg1"/>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cs typeface="+mn-ea"/>
                  <a:sym typeface="+mn-lt"/>
                </a:rPr>
                <a:t>2022</a:t>
              </a:r>
              <a:endParaRPr lang="zh-CN" altLang="en-US" sz="6000" dirty="0">
                <a:solidFill>
                  <a:schemeClr val="bg1"/>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 presetClass="entr" presetSubtype="1" fill="hold" nodeType="withEffect" p14:presetBounceEnd="40000">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14:bounceEnd="40000">
                                          <p:cBhvr additive="base">
                                            <p:cTn id="9" dur="10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10" dur="1000" fill="hold"/>
                                            <p:tgtEl>
                                              <p:spTgt spid="2"/>
                                            </p:tgtEl>
                                            <p:attrNameLst>
                                              <p:attrName>ppt_y</p:attrName>
                                            </p:attrNameLst>
                                          </p:cBhvr>
                                          <p:tavLst>
                                            <p:tav tm="0">
                                              <p:val>
                                                <p:strVal val="0-#ppt_h/2"/>
                                              </p:val>
                                            </p:tav>
                                            <p:tav tm="100000">
                                              <p:val>
                                                <p:strVal val="#ppt_y"/>
                                              </p:val>
                                            </p:tav>
                                          </p:tavLst>
                                        </p:anim>
                                      </p:childTnLst>
                                    </p:cTn>
                                  </p:par>
                                  <p:par>
                                    <p:cTn id="11" presetID="16" presetClass="entr" presetSubtype="21" fill="hold" grpId="0" nodeType="withEffect">
                                      <p:stCondLst>
                                        <p:cond delay="75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22" presetClass="entr" presetSubtype="1" fill="hold" grpId="0" nodeType="withEffect">
                                      <p:stCondLst>
                                        <p:cond delay="50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par>
                                    <p:cTn id="17" presetID="2" presetClass="entr" presetSubtype="1"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1"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heel(8)">
                                          <p:cBhvr>
                                            <p:cTn id="23" dur="750"/>
                                            <p:tgtEl>
                                              <p:spTgt spid="21"/>
                                            </p:tgtEl>
                                          </p:cBhvr>
                                        </p:animEffect>
                                      </p:childTnLst>
                                    </p:cTn>
                                  </p:par>
                                  <p:par>
                                    <p:cTn id="24" presetID="2" presetClass="entr" presetSubtype="2" fill="hold" nodeType="withEffect">
                                      <p:stCondLst>
                                        <p:cond delay="25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1+#ppt_w/2"/>
                                              </p:val>
                                            </p:tav>
                                            <p:tav tm="100000">
                                              <p:val>
                                                <p:strVal val="#ppt_x"/>
                                              </p:val>
                                            </p:tav>
                                          </p:tavLst>
                                        </p:anim>
                                        <p:anim calcmode="lin" valueType="num">
                                          <p:cBhvr additive="base">
                                            <p:cTn id="27" dur="500" fill="hold"/>
                                            <p:tgtEl>
                                              <p:spTgt spid="34"/>
                                            </p:tgtEl>
                                            <p:attrNameLst>
                                              <p:attrName>ppt_y</p:attrName>
                                            </p:attrNameLst>
                                          </p:cBhvr>
                                          <p:tavLst>
                                            <p:tav tm="0">
                                              <p:val>
                                                <p:strVal val="#ppt_y"/>
                                              </p:val>
                                            </p:tav>
                                            <p:tav tm="100000">
                                              <p:val>
                                                <p:strVal val="#ppt_y"/>
                                              </p:val>
                                            </p:tav>
                                          </p:tavLst>
                                        </p:anim>
                                      </p:childTnLst>
                                    </p:cTn>
                                  </p:par>
                                  <p:par>
                                    <p:cTn id="28" presetID="41" presetClass="entr" presetSubtype="0" fill="hold" grpId="0" nodeType="withEffect">
                                      <p:stCondLst>
                                        <p:cond delay="250"/>
                                      </p:stCondLst>
                                      <p:iterate type="lt">
                                        <p:tmPct val="10000"/>
                                      </p:iterate>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5"/>
                                            </p:tgtEl>
                                            <p:attrNameLst>
                                              <p:attrName>ppt_y</p:attrName>
                                            </p:attrNameLst>
                                          </p:cBhvr>
                                          <p:tavLst>
                                            <p:tav tm="0">
                                              <p:val>
                                                <p:strVal val="#ppt_y"/>
                                              </p:val>
                                            </p:tav>
                                            <p:tav tm="100000">
                                              <p:val>
                                                <p:strVal val="#ppt_y"/>
                                              </p:val>
                                            </p:tav>
                                          </p:tavLst>
                                        </p:anim>
                                        <p:anim calcmode="lin" valueType="num">
                                          <p:cBhvr>
                                            <p:cTn id="3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3"/>
                    </p:tgtEl>
                  </p:cMediaNode>
                </p:audio>
              </p:childTnLst>
            </p:cTn>
          </p:par>
        </p:tnLst>
        <p:bldLst>
          <p:bldP spid="9" grpId="0"/>
          <p:bldP spid="10" grpId="0"/>
          <p:bldP spid="12" grpId="0"/>
          <p:bldP spid="15" grpId="0"/>
          <p:bldP spid="2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 presetClass="entr" presetSubtype="1"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1000" fill="hold"/>
                                            <p:tgtEl>
                                              <p:spTgt spid="2"/>
                                            </p:tgtEl>
                                            <p:attrNameLst>
                                              <p:attrName>ppt_x</p:attrName>
                                            </p:attrNameLst>
                                          </p:cBhvr>
                                          <p:tavLst>
                                            <p:tav tm="0">
                                              <p:val>
                                                <p:strVal val="#ppt_x"/>
                                              </p:val>
                                            </p:tav>
                                            <p:tav tm="100000">
                                              <p:val>
                                                <p:strVal val="#ppt_x"/>
                                              </p:val>
                                            </p:tav>
                                          </p:tavLst>
                                        </p:anim>
                                        <p:anim calcmode="lin" valueType="num">
                                          <p:cBhvr additive="base">
                                            <p:cTn id="10" dur="1000" fill="hold"/>
                                            <p:tgtEl>
                                              <p:spTgt spid="2"/>
                                            </p:tgtEl>
                                            <p:attrNameLst>
                                              <p:attrName>ppt_y</p:attrName>
                                            </p:attrNameLst>
                                          </p:cBhvr>
                                          <p:tavLst>
                                            <p:tav tm="0">
                                              <p:val>
                                                <p:strVal val="0-#ppt_h/2"/>
                                              </p:val>
                                            </p:tav>
                                            <p:tav tm="100000">
                                              <p:val>
                                                <p:strVal val="#ppt_y"/>
                                              </p:val>
                                            </p:tav>
                                          </p:tavLst>
                                        </p:anim>
                                      </p:childTnLst>
                                    </p:cTn>
                                  </p:par>
                                  <p:par>
                                    <p:cTn id="11" presetID="16" presetClass="entr" presetSubtype="21" fill="hold" grpId="0" nodeType="withEffect">
                                      <p:stCondLst>
                                        <p:cond delay="75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22" presetClass="entr" presetSubtype="1" fill="hold" grpId="0" nodeType="withEffect">
                                      <p:stCondLst>
                                        <p:cond delay="50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par>
                                    <p:cTn id="17" presetID="2" presetClass="entr" presetSubtype="1"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1"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heel(8)">
                                          <p:cBhvr>
                                            <p:cTn id="23" dur="750"/>
                                            <p:tgtEl>
                                              <p:spTgt spid="21"/>
                                            </p:tgtEl>
                                          </p:cBhvr>
                                        </p:animEffect>
                                      </p:childTnLst>
                                    </p:cTn>
                                  </p:par>
                                  <p:par>
                                    <p:cTn id="24" presetID="2" presetClass="entr" presetSubtype="2" fill="hold" nodeType="withEffect">
                                      <p:stCondLst>
                                        <p:cond delay="25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1+#ppt_w/2"/>
                                              </p:val>
                                            </p:tav>
                                            <p:tav tm="100000">
                                              <p:val>
                                                <p:strVal val="#ppt_x"/>
                                              </p:val>
                                            </p:tav>
                                          </p:tavLst>
                                        </p:anim>
                                        <p:anim calcmode="lin" valueType="num">
                                          <p:cBhvr additive="base">
                                            <p:cTn id="27" dur="500" fill="hold"/>
                                            <p:tgtEl>
                                              <p:spTgt spid="34"/>
                                            </p:tgtEl>
                                            <p:attrNameLst>
                                              <p:attrName>ppt_y</p:attrName>
                                            </p:attrNameLst>
                                          </p:cBhvr>
                                          <p:tavLst>
                                            <p:tav tm="0">
                                              <p:val>
                                                <p:strVal val="#ppt_y"/>
                                              </p:val>
                                            </p:tav>
                                            <p:tav tm="100000">
                                              <p:val>
                                                <p:strVal val="#ppt_y"/>
                                              </p:val>
                                            </p:tav>
                                          </p:tavLst>
                                        </p:anim>
                                      </p:childTnLst>
                                    </p:cTn>
                                  </p:par>
                                  <p:par>
                                    <p:cTn id="28" presetID="41" presetClass="entr" presetSubtype="0" fill="hold" grpId="0" nodeType="withEffect">
                                      <p:stCondLst>
                                        <p:cond delay="250"/>
                                      </p:stCondLst>
                                      <p:iterate type="lt">
                                        <p:tmPct val="10000"/>
                                      </p:iterate>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5"/>
                                            </p:tgtEl>
                                            <p:attrNameLst>
                                              <p:attrName>ppt_y</p:attrName>
                                            </p:attrNameLst>
                                          </p:cBhvr>
                                          <p:tavLst>
                                            <p:tav tm="0">
                                              <p:val>
                                                <p:strVal val="#ppt_y"/>
                                              </p:val>
                                            </p:tav>
                                            <p:tav tm="100000">
                                              <p:val>
                                                <p:strVal val="#ppt_y"/>
                                              </p:val>
                                            </p:tav>
                                          </p:tavLst>
                                        </p:anim>
                                        <p:anim calcmode="lin" valueType="num">
                                          <p:cBhvr>
                                            <p:cTn id="3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3"/>
                    </p:tgtEl>
                  </p:cMediaNode>
                </p:audio>
              </p:childTnLst>
            </p:cTn>
          </p:par>
        </p:tnLst>
        <p:bldLst>
          <p:bldP spid="9" grpId="0"/>
          <p:bldP spid="10" grpId="0"/>
          <p:bldP spid="12" grpId="0"/>
          <p:bldP spid="15" grpId="0"/>
          <p:bldP spid="21"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rot="779303">
            <a:off x="649429" y="1133856"/>
            <a:ext cx="4290680" cy="4663440"/>
          </a:xfrm>
          <a:prstGeom prst="rect">
            <a:avLst/>
          </a:prstGeom>
        </p:spPr>
      </p:pic>
      <p:sp>
        <p:nvSpPr>
          <p:cNvPr id="5" name="PA-文本框 50"/>
          <p:cNvSpPr txBox="1"/>
          <p:nvPr>
            <p:custDataLst>
              <p:tags r:id="rId2"/>
            </p:custDataLst>
          </p:nvPr>
        </p:nvSpPr>
        <p:spPr>
          <a:xfrm>
            <a:off x="5925312" y="3355506"/>
            <a:ext cx="5311588" cy="1015663"/>
          </a:xfrm>
          <a:prstGeom prst="rect">
            <a:avLst/>
          </a:prstGeom>
          <a:noFill/>
        </p:spPr>
        <p:txBody>
          <a:bodyPr wrap="square" rtlCol="0">
            <a:spAutoFit/>
          </a:bodyPr>
          <a:lstStyle/>
          <a:p>
            <a:pPr algn="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a:p>
            <a:pPr algn="r">
              <a:lnSpc>
                <a:spcPct val="150000"/>
              </a:lnSpc>
            </a:pP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product </a:t>
            </a:r>
            <a:r>
              <a:rPr lang="en-US" altLang="zh-CN" sz="1000" dirty="0" err="1"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promotion</a:t>
            </a:r>
            <a:r>
              <a:rPr lang="en-US" altLang="zh-CN" sz="1000" dirty="0" err="1">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a:t>
            </a: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  business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 of </a:t>
            </a: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atmospheric business stable company </a:t>
            </a:r>
            <a:r>
              <a:rPr lang="en-US" altLang="zh-CN" sz="1000" dirty="0" err="1"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publicityproduct</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 </a:t>
            </a: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promotion</a:t>
            </a:r>
            <a:endParaRPr lang="zh-CN" altLang="en-US"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a:p>
            <a:pPr algn="r">
              <a:lnSpc>
                <a:spcPct val="150000"/>
              </a:lnSpc>
            </a:pPr>
            <a:endParaRPr lang="zh-CN" altLang="en-US"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sp>
        <p:nvSpPr>
          <p:cNvPr id="6" name="文本框 5"/>
          <p:cNvSpPr txBox="1"/>
          <p:nvPr/>
        </p:nvSpPr>
        <p:spPr>
          <a:xfrm>
            <a:off x="6842927" y="2314452"/>
            <a:ext cx="4488018" cy="1041054"/>
          </a:xfrm>
          <a:prstGeom prst="rect">
            <a:avLst/>
          </a:prstGeom>
          <a:noFill/>
        </p:spPr>
        <p:txBody>
          <a:bodyPr wrap="square" rtlCol="0">
            <a:spAutoFit/>
          </a:bodyPr>
          <a:lstStyle/>
          <a:p>
            <a:pPr algn="r">
              <a:lnSpc>
                <a:spcPct val="130000"/>
              </a:lnSpc>
            </a:pPr>
            <a:r>
              <a:rPr lang="zh-CN" altLang="en-US" sz="54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工作完成情况</a:t>
            </a:r>
            <a:endParaRPr lang="zh-CN" altLang="en-US" sz="54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7" name="矩形 6"/>
          <p:cNvSpPr/>
          <p:nvPr/>
        </p:nvSpPr>
        <p:spPr>
          <a:xfrm>
            <a:off x="10670581" y="4337355"/>
            <a:ext cx="502930" cy="54384"/>
          </a:xfrm>
          <a:prstGeom prst="rect">
            <a:avLst/>
          </a:prstGeom>
          <a:solidFill>
            <a:srgbClr val="FF902C"/>
          </a:soli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Adobe 黑体 Std R" panose="020B0400000000000000" pitchFamily="34" charset="-122"/>
            </a:endParaRPr>
          </a:p>
        </p:txBody>
      </p:sp>
      <p:grpSp>
        <p:nvGrpSpPr>
          <p:cNvPr id="17" name="组合 16"/>
          <p:cNvGrpSpPr/>
          <p:nvPr/>
        </p:nvGrpSpPr>
        <p:grpSpPr>
          <a:xfrm>
            <a:off x="1518862" y="2141881"/>
            <a:ext cx="2879958" cy="2807441"/>
            <a:chOff x="1409134" y="2050441"/>
            <a:chExt cx="2879958" cy="2807441"/>
          </a:xfrm>
        </p:grpSpPr>
        <p:sp>
          <p:nvSpPr>
            <p:cNvPr id="16" name="等腰三角形 3"/>
            <p:cNvSpPr/>
            <p:nvPr/>
          </p:nvSpPr>
          <p:spPr>
            <a:xfrm rot="9266994">
              <a:off x="1409134" y="2061662"/>
              <a:ext cx="2814976" cy="279622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FFC000"/>
                </a:gs>
                <a:gs pos="69000">
                  <a:srgbClr val="FF902C"/>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9000">
                  <a:srgbClr val="1C94BA"/>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0000">
                  <a:srgbClr val="9BC739"/>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162138" y="2425796"/>
              <a:ext cx="1159540" cy="1451679"/>
            </a:xfrm>
            <a:prstGeom prst="rect">
              <a:avLst/>
            </a:prstGeom>
            <a:noFill/>
          </p:spPr>
          <p:txBody>
            <a:bodyPr wrap="none" lIns="36000" rIns="36000" rtlCol="0">
              <a:spAutoFit/>
            </a:bodyPr>
            <a:lstStyle/>
            <a:p>
              <a:pPr algn="ctr">
                <a:lnSpc>
                  <a:spcPct val="125000"/>
                </a:lnSpc>
              </a:pPr>
              <a:r>
                <a:rPr lang="en-US" altLang="zh-CN" sz="80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02</a:t>
              </a:r>
              <a:endParaRPr lang="zh-CN" altLang="en-US" sz="80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par>
                                <p:cTn id="18" presetID="22" presetClass="entr" presetSubtype="1" fill="hold" grpId="0" nodeType="withEffect">
                                  <p:stCondLst>
                                    <p:cond delay="75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par>
                                <p:cTn id="21" presetID="41" presetClass="entr" presetSubtype="0" fill="hold" grpId="0" nodeType="withEffect">
                                  <p:stCondLst>
                                    <p:cond delay="75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7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4" dur="750" fill="hold"/>
                                        <p:tgtEl>
                                          <p:spTgt spid="6"/>
                                        </p:tgtEl>
                                        <p:attrNameLst>
                                          <p:attrName>ppt_y</p:attrName>
                                        </p:attrNameLst>
                                      </p:cBhvr>
                                      <p:tavLst>
                                        <p:tav tm="0">
                                          <p:val>
                                            <p:strVal val="#ppt_y"/>
                                          </p:val>
                                        </p:tav>
                                        <p:tav tm="100000">
                                          <p:val>
                                            <p:strVal val="#ppt_y"/>
                                          </p:val>
                                        </p:tav>
                                      </p:tavLst>
                                    </p:anim>
                                    <p:anim calcmode="lin" valueType="num">
                                      <p:cBhvr>
                                        <p:cTn id="25" dur="7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6" dur="7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7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3241" y="2454443"/>
            <a:ext cx="1991579" cy="2664125"/>
            <a:chOff x="385099" y="1779470"/>
            <a:chExt cx="1819276" cy="2433638"/>
          </a:xfrm>
          <a:effectLst>
            <a:outerShdw blurRad="101600" dist="38100" dir="2700000" algn="tl" rotWithShape="0">
              <a:prstClr val="black">
                <a:alpha val="25000"/>
              </a:prstClr>
            </a:outerShdw>
          </a:effectLst>
        </p:grpSpPr>
        <p:grpSp>
          <p:nvGrpSpPr>
            <p:cNvPr id="6" name="Group 5"/>
            <p:cNvGrpSpPr/>
            <p:nvPr/>
          </p:nvGrpSpPr>
          <p:grpSpPr>
            <a:xfrm>
              <a:off x="385099" y="1864005"/>
              <a:ext cx="1819276" cy="2349103"/>
              <a:chOff x="529507" y="2485340"/>
              <a:chExt cx="2425701" cy="3132137"/>
            </a:xfrm>
          </p:grpSpPr>
          <p:sp>
            <p:nvSpPr>
              <p:cNvPr id="11" name="Freeform 12"/>
              <p:cNvSpPr/>
              <p:nvPr/>
            </p:nvSpPr>
            <p:spPr bwMode="auto">
              <a:xfrm>
                <a:off x="529507" y="2485340"/>
                <a:ext cx="2425700" cy="2424113"/>
              </a:xfrm>
              <a:custGeom>
                <a:avLst/>
                <a:gdLst>
                  <a:gd name="T0" fmla="*/ 575 w 644"/>
                  <a:gd name="T1" fmla="*/ 0 h 644"/>
                  <a:gd name="T2" fmla="*/ 0 w 644"/>
                  <a:gd name="T3" fmla="*/ 0 h 644"/>
                  <a:gd name="T4" fmla="*/ 0 w 644"/>
                  <a:gd name="T5" fmla="*/ 575 h 644"/>
                  <a:gd name="T6" fmla="*/ 68 w 644"/>
                  <a:gd name="T7" fmla="*/ 644 h 644"/>
                  <a:gd name="T8" fmla="*/ 644 w 644"/>
                  <a:gd name="T9" fmla="*/ 644 h 644"/>
                  <a:gd name="T10" fmla="*/ 644 w 644"/>
                  <a:gd name="T11" fmla="*/ 68 h 644"/>
                  <a:gd name="T12" fmla="*/ 575 w 644"/>
                  <a:gd name="T13" fmla="*/ 0 h 644"/>
                </a:gdLst>
                <a:ahLst/>
                <a:cxnLst>
                  <a:cxn ang="0">
                    <a:pos x="T0" y="T1"/>
                  </a:cxn>
                  <a:cxn ang="0">
                    <a:pos x="T2" y="T3"/>
                  </a:cxn>
                  <a:cxn ang="0">
                    <a:pos x="T4" y="T5"/>
                  </a:cxn>
                  <a:cxn ang="0">
                    <a:pos x="T6" y="T7"/>
                  </a:cxn>
                  <a:cxn ang="0">
                    <a:pos x="T8" y="T9"/>
                  </a:cxn>
                  <a:cxn ang="0">
                    <a:pos x="T10" y="T11"/>
                  </a:cxn>
                  <a:cxn ang="0">
                    <a:pos x="T12" y="T13"/>
                  </a:cxn>
                </a:cxnLst>
                <a:rect l="0" t="0" r="r" b="b"/>
                <a:pathLst>
                  <a:path w="644" h="644">
                    <a:moveTo>
                      <a:pt x="575" y="0"/>
                    </a:moveTo>
                    <a:cubicBezTo>
                      <a:pt x="0" y="0"/>
                      <a:pt x="0" y="0"/>
                      <a:pt x="0" y="0"/>
                    </a:cubicBezTo>
                    <a:cubicBezTo>
                      <a:pt x="0" y="575"/>
                      <a:pt x="0" y="575"/>
                      <a:pt x="0" y="575"/>
                    </a:cubicBezTo>
                    <a:cubicBezTo>
                      <a:pt x="0" y="613"/>
                      <a:pt x="30" y="644"/>
                      <a:pt x="68" y="644"/>
                    </a:cubicBezTo>
                    <a:cubicBezTo>
                      <a:pt x="644" y="644"/>
                      <a:pt x="644" y="644"/>
                      <a:pt x="644" y="644"/>
                    </a:cubicBezTo>
                    <a:cubicBezTo>
                      <a:pt x="644" y="68"/>
                      <a:pt x="644" y="68"/>
                      <a:pt x="644" y="68"/>
                    </a:cubicBezTo>
                    <a:cubicBezTo>
                      <a:pt x="644" y="30"/>
                      <a:pt x="613" y="0"/>
                      <a:pt x="575"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2" name="Freeform 13"/>
              <p:cNvSpPr/>
              <p:nvPr/>
            </p:nvSpPr>
            <p:spPr bwMode="auto">
              <a:xfrm>
                <a:off x="2242420" y="4909452"/>
                <a:ext cx="712788" cy="708025"/>
              </a:xfrm>
              <a:custGeom>
                <a:avLst/>
                <a:gdLst>
                  <a:gd name="T0" fmla="*/ 0 w 449"/>
                  <a:gd name="T1" fmla="*/ 0 h 446"/>
                  <a:gd name="T2" fmla="*/ 0 w 449"/>
                  <a:gd name="T3" fmla="*/ 446 h 446"/>
                  <a:gd name="T4" fmla="*/ 449 w 449"/>
                  <a:gd name="T5" fmla="*/ 0 h 446"/>
                  <a:gd name="T6" fmla="*/ 0 w 449"/>
                  <a:gd name="T7" fmla="*/ 0 h 446"/>
                </a:gdLst>
                <a:ahLst/>
                <a:cxnLst>
                  <a:cxn ang="0">
                    <a:pos x="T0" y="T1"/>
                  </a:cxn>
                  <a:cxn ang="0">
                    <a:pos x="T2" y="T3"/>
                  </a:cxn>
                  <a:cxn ang="0">
                    <a:pos x="T4" y="T5"/>
                  </a:cxn>
                  <a:cxn ang="0">
                    <a:pos x="T6" y="T7"/>
                  </a:cxn>
                </a:cxnLst>
                <a:rect l="0" t="0" r="r" b="b"/>
                <a:pathLst>
                  <a:path w="449" h="446">
                    <a:moveTo>
                      <a:pt x="0" y="0"/>
                    </a:moveTo>
                    <a:lnTo>
                      <a:pt x="0" y="446"/>
                    </a:lnTo>
                    <a:lnTo>
                      <a:pt x="449" y="0"/>
                    </a:lnTo>
                    <a:lnTo>
                      <a:pt x="0" y="0"/>
                    </a:ln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5" name="Group 4"/>
            <p:cNvGrpSpPr/>
            <p:nvPr/>
          </p:nvGrpSpPr>
          <p:grpSpPr>
            <a:xfrm>
              <a:off x="385099" y="1779470"/>
              <a:ext cx="1027510" cy="1039416"/>
              <a:chOff x="529507" y="2372627"/>
              <a:chExt cx="1370013" cy="1385888"/>
            </a:xfrm>
          </p:grpSpPr>
          <p:sp>
            <p:nvSpPr>
              <p:cNvPr id="13" name="Freeform 14"/>
              <p:cNvSpPr/>
              <p:nvPr/>
            </p:nvSpPr>
            <p:spPr bwMode="auto">
              <a:xfrm>
                <a:off x="529507" y="2372627"/>
                <a:ext cx="219075" cy="112713"/>
              </a:xfrm>
              <a:custGeom>
                <a:avLst/>
                <a:gdLst>
                  <a:gd name="T0" fmla="*/ 29 w 58"/>
                  <a:gd name="T1" fmla="*/ 0 h 30"/>
                  <a:gd name="T2" fmla="*/ 0 w 58"/>
                  <a:gd name="T3" fmla="*/ 30 h 30"/>
                  <a:gd name="T4" fmla="*/ 58 w 58"/>
                  <a:gd name="T5" fmla="*/ 30 h 30"/>
                  <a:gd name="T6" fmla="*/ 29 w 58"/>
                  <a:gd name="T7" fmla="*/ 0 h 30"/>
                </a:gdLst>
                <a:ahLst/>
                <a:cxnLst>
                  <a:cxn ang="0">
                    <a:pos x="T0" y="T1"/>
                  </a:cxn>
                  <a:cxn ang="0">
                    <a:pos x="T2" y="T3"/>
                  </a:cxn>
                  <a:cxn ang="0">
                    <a:pos x="T4" y="T5"/>
                  </a:cxn>
                  <a:cxn ang="0">
                    <a:pos x="T6" y="T7"/>
                  </a:cxn>
                </a:cxnLst>
                <a:rect l="0" t="0" r="r" b="b"/>
                <a:pathLst>
                  <a:path w="58" h="30">
                    <a:moveTo>
                      <a:pt x="29" y="0"/>
                    </a:moveTo>
                    <a:cubicBezTo>
                      <a:pt x="13" y="0"/>
                      <a:pt x="0" y="13"/>
                      <a:pt x="0" y="30"/>
                    </a:cubicBezTo>
                    <a:cubicBezTo>
                      <a:pt x="58" y="30"/>
                      <a:pt x="58" y="30"/>
                      <a:pt x="58" y="30"/>
                    </a:cubicBezTo>
                    <a:cubicBezTo>
                      <a:pt x="58" y="13"/>
                      <a:pt x="45" y="0"/>
                      <a:pt x="29" y="0"/>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4" name="Freeform 15"/>
              <p:cNvSpPr/>
              <p:nvPr/>
            </p:nvSpPr>
            <p:spPr bwMode="auto">
              <a:xfrm>
                <a:off x="639045" y="2372627"/>
                <a:ext cx="1260475" cy="1385888"/>
              </a:xfrm>
              <a:custGeom>
                <a:avLst/>
                <a:gdLst>
                  <a:gd name="T0" fmla="*/ 306 w 335"/>
                  <a:gd name="T1" fmla="*/ 0 h 368"/>
                  <a:gd name="T2" fmla="*/ 29 w 335"/>
                  <a:gd name="T3" fmla="*/ 0 h 368"/>
                  <a:gd name="T4" fmla="*/ 0 w 335"/>
                  <a:gd name="T5" fmla="*/ 0 h 368"/>
                  <a:gd name="T6" fmla="*/ 29 w 335"/>
                  <a:gd name="T7" fmla="*/ 30 h 368"/>
                  <a:gd name="T8" fmla="*/ 29 w 335"/>
                  <a:gd name="T9" fmla="*/ 350 h 368"/>
                  <a:gd name="T10" fmla="*/ 46 w 335"/>
                  <a:gd name="T11" fmla="*/ 368 h 368"/>
                  <a:gd name="T12" fmla="*/ 318 w 335"/>
                  <a:gd name="T13" fmla="*/ 368 h 368"/>
                  <a:gd name="T14" fmla="*/ 335 w 335"/>
                  <a:gd name="T15" fmla="*/ 350 h 368"/>
                  <a:gd name="T16" fmla="*/ 335 w 335"/>
                  <a:gd name="T17" fmla="*/ 30 h 368"/>
                  <a:gd name="T18" fmla="*/ 306 w 335"/>
                  <a:gd name="T19"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5" h="368">
                    <a:moveTo>
                      <a:pt x="306" y="0"/>
                    </a:moveTo>
                    <a:cubicBezTo>
                      <a:pt x="29" y="0"/>
                      <a:pt x="29" y="0"/>
                      <a:pt x="29" y="0"/>
                    </a:cubicBezTo>
                    <a:cubicBezTo>
                      <a:pt x="0" y="0"/>
                      <a:pt x="0" y="0"/>
                      <a:pt x="0" y="0"/>
                    </a:cubicBezTo>
                    <a:cubicBezTo>
                      <a:pt x="16" y="0"/>
                      <a:pt x="29" y="13"/>
                      <a:pt x="29" y="30"/>
                    </a:cubicBezTo>
                    <a:cubicBezTo>
                      <a:pt x="29" y="350"/>
                      <a:pt x="29" y="350"/>
                      <a:pt x="29" y="350"/>
                    </a:cubicBezTo>
                    <a:cubicBezTo>
                      <a:pt x="29" y="360"/>
                      <a:pt x="36" y="368"/>
                      <a:pt x="46" y="368"/>
                    </a:cubicBezTo>
                    <a:cubicBezTo>
                      <a:pt x="318" y="368"/>
                      <a:pt x="318" y="368"/>
                      <a:pt x="318" y="368"/>
                    </a:cubicBezTo>
                    <a:cubicBezTo>
                      <a:pt x="328" y="368"/>
                      <a:pt x="335" y="360"/>
                      <a:pt x="335" y="350"/>
                    </a:cubicBezTo>
                    <a:cubicBezTo>
                      <a:pt x="335" y="30"/>
                      <a:pt x="335" y="30"/>
                      <a:pt x="335" y="30"/>
                    </a:cubicBezTo>
                    <a:cubicBezTo>
                      <a:pt x="335" y="13"/>
                      <a:pt x="322" y="0"/>
                      <a:pt x="306" y="0"/>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37" name="Group 36"/>
            <p:cNvGrpSpPr/>
            <p:nvPr/>
          </p:nvGrpSpPr>
          <p:grpSpPr>
            <a:xfrm>
              <a:off x="747644" y="2092255"/>
              <a:ext cx="460772" cy="459581"/>
              <a:chOff x="673100" y="2660651"/>
              <a:chExt cx="614363" cy="612775"/>
            </a:xfrm>
            <a:solidFill>
              <a:schemeClr val="bg1"/>
            </a:solidFill>
          </p:grpSpPr>
          <p:sp>
            <p:nvSpPr>
              <p:cNvPr id="38" name="Rectangle 31"/>
              <p:cNvSpPr>
                <a:spLocks noChangeArrowheads="1"/>
              </p:cNvSpPr>
              <p:nvPr/>
            </p:nvSpPr>
            <p:spPr bwMode="auto">
              <a:xfrm>
                <a:off x="803275" y="2830513"/>
                <a:ext cx="26988" cy="25400"/>
              </a:xfrm>
              <a:prstGeom prst="rect">
                <a:avLst/>
              </a:prstGeom>
              <a:grpFill/>
              <a:ln w="0">
                <a:noFill/>
                <a:prstDash val="solid"/>
                <a:miter lim="800000"/>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9" name="Rectangle 32"/>
              <p:cNvSpPr>
                <a:spLocks noChangeArrowheads="1"/>
              </p:cNvSpPr>
              <p:nvPr/>
            </p:nvSpPr>
            <p:spPr bwMode="auto">
              <a:xfrm>
                <a:off x="895350" y="2830513"/>
                <a:ext cx="25400" cy="25400"/>
              </a:xfrm>
              <a:prstGeom prst="rect">
                <a:avLst/>
              </a:prstGeom>
              <a:grpFill/>
              <a:ln w="0">
                <a:noFill/>
                <a:prstDash val="solid"/>
                <a:miter lim="800000"/>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0" name="Rectangle 33"/>
              <p:cNvSpPr>
                <a:spLocks noChangeArrowheads="1"/>
              </p:cNvSpPr>
              <p:nvPr/>
            </p:nvSpPr>
            <p:spPr bwMode="auto">
              <a:xfrm>
                <a:off x="987425" y="2830513"/>
                <a:ext cx="25400" cy="25400"/>
              </a:xfrm>
              <a:prstGeom prst="rect">
                <a:avLst/>
              </a:prstGeom>
              <a:grpFill/>
              <a:ln w="0">
                <a:noFill/>
                <a:prstDash val="solid"/>
                <a:miter lim="800000"/>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1" name="Freeform 34"/>
              <p:cNvSpPr>
                <a:spLocks noEditPoints="1"/>
              </p:cNvSpPr>
              <p:nvPr/>
            </p:nvSpPr>
            <p:spPr bwMode="auto">
              <a:xfrm>
                <a:off x="673100" y="2660651"/>
                <a:ext cx="614363" cy="612775"/>
              </a:xfrm>
              <a:custGeom>
                <a:avLst/>
                <a:gdLst>
                  <a:gd name="T0" fmla="*/ 2668 w 3484"/>
                  <a:gd name="T1" fmla="*/ 1997 h 3476"/>
                  <a:gd name="T2" fmla="*/ 2659 w 3484"/>
                  <a:gd name="T3" fmla="*/ 2036 h 3476"/>
                  <a:gd name="T4" fmla="*/ 2633 w 3484"/>
                  <a:gd name="T5" fmla="*/ 2061 h 3476"/>
                  <a:gd name="T6" fmla="*/ 2594 w 3484"/>
                  <a:gd name="T7" fmla="*/ 2071 h 3476"/>
                  <a:gd name="T8" fmla="*/ 1409 w 3484"/>
                  <a:gd name="T9" fmla="*/ 2966 h 3476"/>
                  <a:gd name="T10" fmla="*/ 2632 w 3484"/>
                  <a:gd name="T11" fmla="*/ 2967 h 3476"/>
                  <a:gd name="T12" fmla="*/ 2656 w 3484"/>
                  <a:gd name="T13" fmla="*/ 2978 h 3476"/>
                  <a:gd name="T14" fmla="*/ 2906 w 3484"/>
                  <a:gd name="T15" fmla="*/ 3225 h 3476"/>
                  <a:gd name="T16" fmla="*/ 2908 w 3484"/>
                  <a:gd name="T17" fmla="*/ 3019 h 3476"/>
                  <a:gd name="T18" fmla="*/ 2926 w 3484"/>
                  <a:gd name="T19" fmla="*/ 2987 h 3476"/>
                  <a:gd name="T20" fmla="*/ 2959 w 3484"/>
                  <a:gd name="T21" fmla="*/ 2969 h 3476"/>
                  <a:gd name="T22" fmla="*/ 3335 w 3484"/>
                  <a:gd name="T23" fmla="*/ 2966 h 3476"/>
                  <a:gd name="T24" fmla="*/ 2668 w 3484"/>
                  <a:gd name="T25" fmla="*/ 1525 h 3476"/>
                  <a:gd name="T26" fmla="*/ 148 w 3484"/>
                  <a:gd name="T27" fmla="*/ 1924 h 3476"/>
                  <a:gd name="T28" fmla="*/ 614 w 3484"/>
                  <a:gd name="T29" fmla="*/ 1926 h 3476"/>
                  <a:gd name="T30" fmla="*/ 647 w 3484"/>
                  <a:gd name="T31" fmla="*/ 1944 h 3476"/>
                  <a:gd name="T32" fmla="*/ 665 w 3484"/>
                  <a:gd name="T33" fmla="*/ 1977 h 3476"/>
                  <a:gd name="T34" fmla="*/ 667 w 3484"/>
                  <a:gd name="T35" fmla="*/ 2264 h 3476"/>
                  <a:gd name="T36" fmla="*/ 997 w 3484"/>
                  <a:gd name="T37" fmla="*/ 1935 h 3476"/>
                  <a:gd name="T38" fmla="*/ 1023 w 3484"/>
                  <a:gd name="T39" fmla="*/ 1925 h 3476"/>
                  <a:gd name="T40" fmla="*/ 2521 w 3484"/>
                  <a:gd name="T41" fmla="*/ 1924 h 3476"/>
                  <a:gd name="T42" fmla="*/ 148 w 3484"/>
                  <a:gd name="T43" fmla="*/ 149 h 3476"/>
                  <a:gd name="T44" fmla="*/ 2594 w 3484"/>
                  <a:gd name="T45" fmla="*/ 0 h 3476"/>
                  <a:gd name="T46" fmla="*/ 2633 w 3484"/>
                  <a:gd name="T47" fmla="*/ 10 h 3476"/>
                  <a:gd name="T48" fmla="*/ 2659 w 3484"/>
                  <a:gd name="T49" fmla="*/ 35 h 3476"/>
                  <a:gd name="T50" fmla="*/ 2668 w 3484"/>
                  <a:gd name="T51" fmla="*/ 75 h 3476"/>
                  <a:gd name="T52" fmla="*/ 3410 w 3484"/>
                  <a:gd name="T53" fmla="*/ 1377 h 3476"/>
                  <a:gd name="T54" fmla="*/ 3448 w 3484"/>
                  <a:gd name="T55" fmla="*/ 1385 h 3476"/>
                  <a:gd name="T56" fmla="*/ 3474 w 3484"/>
                  <a:gd name="T57" fmla="*/ 1411 h 3476"/>
                  <a:gd name="T58" fmla="*/ 3484 w 3484"/>
                  <a:gd name="T59" fmla="*/ 1450 h 3476"/>
                  <a:gd name="T60" fmla="*/ 3481 w 3484"/>
                  <a:gd name="T61" fmla="*/ 3053 h 3476"/>
                  <a:gd name="T62" fmla="*/ 3464 w 3484"/>
                  <a:gd name="T63" fmla="*/ 3086 h 3476"/>
                  <a:gd name="T64" fmla="*/ 3431 w 3484"/>
                  <a:gd name="T65" fmla="*/ 3104 h 3476"/>
                  <a:gd name="T66" fmla="*/ 3054 w 3484"/>
                  <a:gd name="T67" fmla="*/ 3106 h 3476"/>
                  <a:gd name="T68" fmla="*/ 3052 w 3484"/>
                  <a:gd name="T69" fmla="*/ 3416 h 3476"/>
                  <a:gd name="T70" fmla="*/ 3033 w 3484"/>
                  <a:gd name="T71" fmla="*/ 3451 h 3476"/>
                  <a:gd name="T72" fmla="*/ 3003 w 3484"/>
                  <a:gd name="T73" fmla="*/ 3472 h 3476"/>
                  <a:gd name="T74" fmla="*/ 2966 w 3484"/>
                  <a:gd name="T75" fmla="*/ 3474 h 3476"/>
                  <a:gd name="T76" fmla="*/ 2928 w 3484"/>
                  <a:gd name="T77" fmla="*/ 3454 h 3476"/>
                  <a:gd name="T78" fmla="*/ 1335 w 3484"/>
                  <a:gd name="T79" fmla="*/ 3114 h 3476"/>
                  <a:gd name="T80" fmla="*/ 1296 w 3484"/>
                  <a:gd name="T81" fmla="*/ 3104 h 3476"/>
                  <a:gd name="T82" fmla="*/ 1270 w 3484"/>
                  <a:gd name="T83" fmla="*/ 3079 h 3476"/>
                  <a:gd name="T84" fmla="*/ 1260 w 3484"/>
                  <a:gd name="T85" fmla="*/ 3039 h 3476"/>
                  <a:gd name="T86" fmla="*/ 1068 w 3484"/>
                  <a:gd name="T87" fmla="*/ 2071 h 3476"/>
                  <a:gd name="T88" fmla="*/ 634 w 3484"/>
                  <a:gd name="T89" fmla="*/ 2501 h 3476"/>
                  <a:gd name="T90" fmla="*/ 603 w 3484"/>
                  <a:gd name="T91" fmla="*/ 2512 h 3476"/>
                  <a:gd name="T92" fmla="*/ 564 w 3484"/>
                  <a:gd name="T93" fmla="*/ 2507 h 3476"/>
                  <a:gd name="T94" fmla="*/ 536 w 3484"/>
                  <a:gd name="T95" fmla="*/ 2486 h 3476"/>
                  <a:gd name="T96" fmla="*/ 521 w 3484"/>
                  <a:gd name="T97" fmla="*/ 2457 h 3476"/>
                  <a:gd name="T98" fmla="*/ 519 w 3484"/>
                  <a:gd name="T99" fmla="*/ 2071 h 3476"/>
                  <a:gd name="T100" fmla="*/ 53 w 3484"/>
                  <a:gd name="T101" fmla="*/ 2069 h 3476"/>
                  <a:gd name="T102" fmla="*/ 21 w 3484"/>
                  <a:gd name="T103" fmla="*/ 2051 h 3476"/>
                  <a:gd name="T104" fmla="*/ 3 w 3484"/>
                  <a:gd name="T105" fmla="*/ 2018 h 3476"/>
                  <a:gd name="T106" fmla="*/ 0 w 3484"/>
                  <a:gd name="T107" fmla="*/ 75 h 3476"/>
                  <a:gd name="T108" fmla="*/ 9 w 3484"/>
                  <a:gd name="T109" fmla="*/ 35 h 3476"/>
                  <a:gd name="T110" fmla="*/ 36 w 3484"/>
                  <a:gd name="T111" fmla="*/ 10 h 3476"/>
                  <a:gd name="T112" fmla="*/ 74 w 3484"/>
                  <a:gd name="T113" fmla="*/ 0 h 3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4" h="3476">
                    <a:moveTo>
                      <a:pt x="2668" y="1525"/>
                    </a:moveTo>
                    <a:lnTo>
                      <a:pt x="2668" y="1997"/>
                    </a:lnTo>
                    <a:lnTo>
                      <a:pt x="2666" y="2018"/>
                    </a:lnTo>
                    <a:lnTo>
                      <a:pt x="2659" y="2036"/>
                    </a:lnTo>
                    <a:lnTo>
                      <a:pt x="2648" y="2051"/>
                    </a:lnTo>
                    <a:lnTo>
                      <a:pt x="2633" y="2061"/>
                    </a:lnTo>
                    <a:lnTo>
                      <a:pt x="2615" y="2069"/>
                    </a:lnTo>
                    <a:lnTo>
                      <a:pt x="2594" y="2071"/>
                    </a:lnTo>
                    <a:lnTo>
                      <a:pt x="1409" y="2071"/>
                    </a:lnTo>
                    <a:lnTo>
                      <a:pt x="1409" y="2966"/>
                    </a:lnTo>
                    <a:lnTo>
                      <a:pt x="2616" y="2966"/>
                    </a:lnTo>
                    <a:lnTo>
                      <a:pt x="2632" y="2967"/>
                    </a:lnTo>
                    <a:lnTo>
                      <a:pt x="2645" y="2972"/>
                    </a:lnTo>
                    <a:lnTo>
                      <a:pt x="2656" y="2978"/>
                    </a:lnTo>
                    <a:lnTo>
                      <a:pt x="2668" y="2989"/>
                    </a:lnTo>
                    <a:lnTo>
                      <a:pt x="2906" y="3225"/>
                    </a:lnTo>
                    <a:lnTo>
                      <a:pt x="2906" y="3039"/>
                    </a:lnTo>
                    <a:lnTo>
                      <a:pt x="2908" y="3019"/>
                    </a:lnTo>
                    <a:lnTo>
                      <a:pt x="2915" y="3001"/>
                    </a:lnTo>
                    <a:lnTo>
                      <a:pt x="2926" y="2987"/>
                    </a:lnTo>
                    <a:lnTo>
                      <a:pt x="2941" y="2976"/>
                    </a:lnTo>
                    <a:lnTo>
                      <a:pt x="2959" y="2969"/>
                    </a:lnTo>
                    <a:lnTo>
                      <a:pt x="2980" y="2966"/>
                    </a:lnTo>
                    <a:lnTo>
                      <a:pt x="3335" y="2966"/>
                    </a:lnTo>
                    <a:lnTo>
                      <a:pt x="3335" y="1525"/>
                    </a:lnTo>
                    <a:lnTo>
                      <a:pt x="2668" y="1525"/>
                    </a:lnTo>
                    <a:close/>
                    <a:moveTo>
                      <a:pt x="148" y="149"/>
                    </a:moveTo>
                    <a:lnTo>
                      <a:pt x="148" y="1924"/>
                    </a:lnTo>
                    <a:lnTo>
                      <a:pt x="593" y="1924"/>
                    </a:lnTo>
                    <a:lnTo>
                      <a:pt x="614" y="1926"/>
                    </a:lnTo>
                    <a:lnTo>
                      <a:pt x="632" y="1932"/>
                    </a:lnTo>
                    <a:lnTo>
                      <a:pt x="647" y="1944"/>
                    </a:lnTo>
                    <a:lnTo>
                      <a:pt x="658" y="1959"/>
                    </a:lnTo>
                    <a:lnTo>
                      <a:pt x="665" y="1977"/>
                    </a:lnTo>
                    <a:lnTo>
                      <a:pt x="667" y="1997"/>
                    </a:lnTo>
                    <a:lnTo>
                      <a:pt x="667" y="2264"/>
                    </a:lnTo>
                    <a:lnTo>
                      <a:pt x="987" y="1946"/>
                    </a:lnTo>
                    <a:lnTo>
                      <a:pt x="997" y="1935"/>
                    </a:lnTo>
                    <a:lnTo>
                      <a:pt x="1010" y="1929"/>
                    </a:lnTo>
                    <a:lnTo>
                      <a:pt x="1023" y="1925"/>
                    </a:lnTo>
                    <a:lnTo>
                      <a:pt x="1039" y="1924"/>
                    </a:lnTo>
                    <a:lnTo>
                      <a:pt x="2521" y="1924"/>
                    </a:lnTo>
                    <a:lnTo>
                      <a:pt x="2521" y="149"/>
                    </a:lnTo>
                    <a:lnTo>
                      <a:pt x="148" y="149"/>
                    </a:lnTo>
                    <a:close/>
                    <a:moveTo>
                      <a:pt x="74" y="0"/>
                    </a:moveTo>
                    <a:lnTo>
                      <a:pt x="2594" y="0"/>
                    </a:lnTo>
                    <a:lnTo>
                      <a:pt x="2615" y="3"/>
                    </a:lnTo>
                    <a:lnTo>
                      <a:pt x="2633" y="10"/>
                    </a:lnTo>
                    <a:lnTo>
                      <a:pt x="2648" y="21"/>
                    </a:lnTo>
                    <a:lnTo>
                      <a:pt x="2659" y="35"/>
                    </a:lnTo>
                    <a:lnTo>
                      <a:pt x="2666" y="53"/>
                    </a:lnTo>
                    <a:lnTo>
                      <a:pt x="2668" y="75"/>
                    </a:lnTo>
                    <a:lnTo>
                      <a:pt x="2668" y="1377"/>
                    </a:lnTo>
                    <a:lnTo>
                      <a:pt x="3410" y="1377"/>
                    </a:lnTo>
                    <a:lnTo>
                      <a:pt x="3431" y="1379"/>
                    </a:lnTo>
                    <a:lnTo>
                      <a:pt x="3448" y="1385"/>
                    </a:lnTo>
                    <a:lnTo>
                      <a:pt x="3463" y="1397"/>
                    </a:lnTo>
                    <a:lnTo>
                      <a:pt x="3474" y="1411"/>
                    </a:lnTo>
                    <a:lnTo>
                      <a:pt x="3481" y="1429"/>
                    </a:lnTo>
                    <a:lnTo>
                      <a:pt x="3484" y="1450"/>
                    </a:lnTo>
                    <a:lnTo>
                      <a:pt x="3484" y="3033"/>
                    </a:lnTo>
                    <a:lnTo>
                      <a:pt x="3481" y="3053"/>
                    </a:lnTo>
                    <a:lnTo>
                      <a:pt x="3474" y="3071"/>
                    </a:lnTo>
                    <a:lnTo>
                      <a:pt x="3464" y="3086"/>
                    </a:lnTo>
                    <a:lnTo>
                      <a:pt x="3449" y="3098"/>
                    </a:lnTo>
                    <a:lnTo>
                      <a:pt x="3431" y="3104"/>
                    </a:lnTo>
                    <a:lnTo>
                      <a:pt x="3410" y="3106"/>
                    </a:lnTo>
                    <a:lnTo>
                      <a:pt x="3054" y="3106"/>
                    </a:lnTo>
                    <a:lnTo>
                      <a:pt x="3054" y="3395"/>
                    </a:lnTo>
                    <a:lnTo>
                      <a:pt x="3052" y="3416"/>
                    </a:lnTo>
                    <a:lnTo>
                      <a:pt x="3045" y="3435"/>
                    </a:lnTo>
                    <a:lnTo>
                      <a:pt x="3033" y="3451"/>
                    </a:lnTo>
                    <a:lnTo>
                      <a:pt x="3019" y="3464"/>
                    </a:lnTo>
                    <a:lnTo>
                      <a:pt x="3003" y="3472"/>
                    </a:lnTo>
                    <a:lnTo>
                      <a:pt x="2985" y="3476"/>
                    </a:lnTo>
                    <a:lnTo>
                      <a:pt x="2966" y="3474"/>
                    </a:lnTo>
                    <a:lnTo>
                      <a:pt x="2947" y="3467"/>
                    </a:lnTo>
                    <a:lnTo>
                      <a:pt x="2928" y="3454"/>
                    </a:lnTo>
                    <a:lnTo>
                      <a:pt x="2588" y="3114"/>
                    </a:lnTo>
                    <a:lnTo>
                      <a:pt x="1335" y="3114"/>
                    </a:lnTo>
                    <a:lnTo>
                      <a:pt x="1313" y="3111"/>
                    </a:lnTo>
                    <a:lnTo>
                      <a:pt x="1296" y="3104"/>
                    </a:lnTo>
                    <a:lnTo>
                      <a:pt x="1282" y="3093"/>
                    </a:lnTo>
                    <a:lnTo>
                      <a:pt x="1270" y="3079"/>
                    </a:lnTo>
                    <a:lnTo>
                      <a:pt x="1263" y="3061"/>
                    </a:lnTo>
                    <a:lnTo>
                      <a:pt x="1260" y="3039"/>
                    </a:lnTo>
                    <a:lnTo>
                      <a:pt x="1260" y="2071"/>
                    </a:lnTo>
                    <a:lnTo>
                      <a:pt x="1068" y="2071"/>
                    </a:lnTo>
                    <a:lnTo>
                      <a:pt x="646" y="2492"/>
                    </a:lnTo>
                    <a:lnTo>
                      <a:pt x="634" y="2501"/>
                    </a:lnTo>
                    <a:lnTo>
                      <a:pt x="621" y="2508"/>
                    </a:lnTo>
                    <a:lnTo>
                      <a:pt x="603" y="2512"/>
                    </a:lnTo>
                    <a:lnTo>
                      <a:pt x="583" y="2513"/>
                    </a:lnTo>
                    <a:lnTo>
                      <a:pt x="564" y="2507"/>
                    </a:lnTo>
                    <a:lnTo>
                      <a:pt x="548" y="2497"/>
                    </a:lnTo>
                    <a:lnTo>
                      <a:pt x="536" y="2486"/>
                    </a:lnTo>
                    <a:lnTo>
                      <a:pt x="526" y="2473"/>
                    </a:lnTo>
                    <a:lnTo>
                      <a:pt x="521" y="2457"/>
                    </a:lnTo>
                    <a:lnTo>
                      <a:pt x="519" y="2440"/>
                    </a:lnTo>
                    <a:lnTo>
                      <a:pt x="519" y="2071"/>
                    </a:lnTo>
                    <a:lnTo>
                      <a:pt x="74" y="2071"/>
                    </a:lnTo>
                    <a:lnTo>
                      <a:pt x="53" y="2069"/>
                    </a:lnTo>
                    <a:lnTo>
                      <a:pt x="36" y="2061"/>
                    </a:lnTo>
                    <a:lnTo>
                      <a:pt x="21" y="2051"/>
                    </a:lnTo>
                    <a:lnTo>
                      <a:pt x="9" y="2036"/>
                    </a:lnTo>
                    <a:lnTo>
                      <a:pt x="3" y="2018"/>
                    </a:lnTo>
                    <a:lnTo>
                      <a:pt x="0" y="1997"/>
                    </a:lnTo>
                    <a:lnTo>
                      <a:pt x="0" y="75"/>
                    </a:lnTo>
                    <a:lnTo>
                      <a:pt x="3" y="53"/>
                    </a:lnTo>
                    <a:lnTo>
                      <a:pt x="9" y="35"/>
                    </a:lnTo>
                    <a:lnTo>
                      <a:pt x="21" y="22"/>
                    </a:lnTo>
                    <a:lnTo>
                      <a:pt x="36" y="10"/>
                    </a:lnTo>
                    <a:lnTo>
                      <a:pt x="53" y="4"/>
                    </a:lnTo>
                    <a:lnTo>
                      <a:pt x="74"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sp>
          <p:nvSpPr>
            <p:cNvPr id="52" name="Inhaltsplatzhalter 4"/>
            <p:cNvSpPr txBox="1"/>
            <p:nvPr/>
          </p:nvSpPr>
          <p:spPr>
            <a:xfrm>
              <a:off x="1475499" y="2175388"/>
              <a:ext cx="663931" cy="337379"/>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solidFill>
                    <a:srgbClr val="2D3A4D"/>
                  </a:solidFill>
                  <a:latin typeface="字魂105号-简雅黑" panose="00000500000000000000" pitchFamily="2" charset="-122"/>
                  <a:ea typeface="字魂105号-简雅黑" panose="00000500000000000000" pitchFamily="2" charset="-122"/>
                  <a:sym typeface="思源黑体" panose="020B0500000000000000" pitchFamily="34" charset="-122"/>
                </a:rPr>
                <a:t>40%</a:t>
              </a:r>
              <a:endParaRPr lang="en-US" sz="2135" dirty="0">
                <a:solidFill>
                  <a:srgbClr val="2D3A4D"/>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nvGrpSpPr>
            <p:cNvPr id="15" name="组合 14"/>
            <p:cNvGrpSpPr/>
            <p:nvPr/>
          </p:nvGrpSpPr>
          <p:grpSpPr>
            <a:xfrm>
              <a:off x="583660" y="2880550"/>
              <a:ext cx="1457151" cy="655897"/>
              <a:chOff x="595692" y="2880550"/>
              <a:chExt cx="1457151" cy="655897"/>
            </a:xfrm>
          </p:grpSpPr>
          <p:sp>
            <p:nvSpPr>
              <p:cNvPr id="36" name="Inhaltsplatzhalter 4"/>
              <p:cNvSpPr txBox="1"/>
              <p:nvPr/>
            </p:nvSpPr>
            <p:spPr>
              <a:xfrm>
                <a:off x="595692" y="3176459"/>
                <a:ext cx="1457151" cy="35998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1200"/>
                  </a:spcAft>
                  <a:buNone/>
                </a:pPr>
                <a:r>
                  <a:rPr lang="zh-CN" altLang="en-US" sz="1065"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点击输入您的具体内用简洁的语言文字进行</a:t>
                </a:r>
                <a:endParaRPr lang="zh-CN" altLang="en-US" sz="1065"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 name="文本框 3"/>
              <p:cNvSpPr txBox="1"/>
              <p:nvPr/>
            </p:nvSpPr>
            <p:spPr>
              <a:xfrm>
                <a:off x="686411" y="2880550"/>
                <a:ext cx="1275714" cy="30926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grpSp>
        <p:nvGrpSpPr>
          <p:cNvPr id="3" name="组合 2"/>
          <p:cNvGrpSpPr/>
          <p:nvPr/>
        </p:nvGrpSpPr>
        <p:grpSpPr>
          <a:xfrm>
            <a:off x="3669267" y="2454443"/>
            <a:ext cx="1991579" cy="2664125"/>
            <a:chOff x="2561920" y="1779470"/>
            <a:chExt cx="1819276" cy="2433638"/>
          </a:xfrm>
          <a:effectLst>
            <a:outerShdw blurRad="101600" dist="38100" dir="2700000" algn="tl" rotWithShape="0">
              <a:prstClr val="black">
                <a:alpha val="25000"/>
              </a:prstClr>
            </a:outerShdw>
          </a:effectLst>
        </p:grpSpPr>
        <p:grpSp>
          <p:nvGrpSpPr>
            <p:cNvPr id="8" name="Group 7"/>
            <p:cNvGrpSpPr/>
            <p:nvPr/>
          </p:nvGrpSpPr>
          <p:grpSpPr>
            <a:xfrm>
              <a:off x="2561920" y="1864005"/>
              <a:ext cx="1819276" cy="2349103"/>
              <a:chOff x="3431936" y="2485340"/>
              <a:chExt cx="2425701" cy="3132137"/>
            </a:xfrm>
          </p:grpSpPr>
          <p:sp>
            <p:nvSpPr>
              <p:cNvPr id="19" name="Freeform 12"/>
              <p:cNvSpPr/>
              <p:nvPr/>
            </p:nvSpPr>
            <p:spPr bwMode="auto">
              <a:xfrm>
                <a:off x="3431936" y="2485340"/>
                <a:ext cx="2425700" cy="2424113"/>
              </a:xfrm>
              <a:custGeom>
                <a:avLst/>
                <a:gdLst>
                  <a:gd name="T0" fmla="*/ 575 w 644"/>
                  <a:gd name="T1" fmla="*/ 0 h 644"/>
                  <a:gd name="T2" fmla="*/ 0 w 644"/>
                  <a:gd name="T3" fmla="*/ 0 h 644"/>
                  <a:gd name="T4" fmla="*/ 0 w 644"/>
                  <a:gd name="T5" fmla="*/ 575 h 644"/>
                  <a:gd name="T6" fmla="*/ 68 w 644"/>
                  <a:gd name="T7" fmla="*/ 644 h 644"/>
                  <a:gd name="T8" fmla="*/ 644 w 644"/>
                  <a:gd name="T9" fmla="*/ 644 h 644"/>
                  <a:gd name="T10" fmla="*/ 644 w 644"/>
                  <a:gd name="T11" fmla="*/ 68 h 644"/>
                  <a:gd name="T12" fmla="*/ 575 w 644"/>
                  <a:gd name="T13" fmla="*/ 0 h 644"/>
                </a:gdLst>
                <a:ahLst/>
                <a:cxnLst>
                  <a:cxn ang="0">
                    <a:pos x="T0" y="T1"/>
                  </a:cxn>
                  <a:cxn ang="0">
                    <a:pos x="T2" y="T3"/>
                  </a:cxn>
                  <a:cxn ang="0">
                    <a:pos x="T4" y="T5"/>
                  </a:cxn>
                  <a:cxn ang="0">
                    <a:pos x="T6" y="T7"/>
                  </a:cxn>
                  <a:cxn ang="0">
                    <a:pos x="T8" y="T9"/>
                  </a:cxn>
                  <a:cxn ang="0">
                    <a:pos x="T10" y="T11"/>
                  </a:cxn>
                  <a:cxn ang="0">
                    <a:pos x="T12" y="T13"/>
                  </a:cxn>
                </a:cxnLst>
                <a:rect l="0" t="0" r="r" b="b"/>
                <a:pathLst>
                  <a:path w="644" h="644">
                    <a:moveTo>
                      <a:pt x="575" y="0"/>
                    </a:moveTo>
                    <a:cubicBezTo>
                      <a:pt x="0" y="0"/>
                      <a:pt x="0" y="0"/>
                      <a:pt x="0" y="0"/>
                    </a:cubicBezTo>
                    <a:cubicBezTo>
                      <a:pt x="0" y="575"/>
                      <a:pt x="0" y="575"/>
                      <a:pt x="0" y="575"/>
                    </a:cubicBezTo>
                    <a:cubicBezTo>
                      <a:pt x="0" y="613"/>
                      <a:pt x="30" y="644"/>
                      <a:pt x="68" y="644"/>
                    </a:cubicBezTo>
                    <a:cubicBezTo>
                      <a:pt x="644" y="644"/>
                      <a:pt x="644" y="644"/>
                      <a:pt x="644" y="644"/>
                    </a:cubicBezTo>
                    <a:cubicBezTo>
                      <a:pt x="644" y="68"/>
                      <a:pt x="644" y="68"/>
                      <a:pt x="644" y="68"/>
                    </a:cubicBezTo>
                    <a:cubicBezTo>
                      <a:pt x="644" y="30"/>
                      <a:pt x="613" y="0"/>
                      <a:pt x="575"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0" name="Freeform 13"/>
              <p:cNvSpPr/>
              <p:nvPr/>
            </p:nvSpPr>
            <p:spPr bwMode="auto">
              <a:xfrm>
                <a:off x="5144849" y="4909452"/>
                <a:ext cx="712788" cy="708025"/>
              </a:xfrm>
              <a:custGeom>
                <a:avLst/>
                <a:gdLst>
                  <a:gd name="T0" fmla="*/ 0 w 449"/>
                  <a:gd name="T1" fmla="*/ 0 h 446"/>
                  <a:gd name="T2" fmla="*/ 0 w 449"/>
                  <a:gd name="T3" fmla="*/ 446 h 446"/>
                  <a:gd name="T4" fmla="*/ 449 w 449"/>
                  <a:gd name="T5" fmla="*/ 0 h 446"/>
                  <a:gd name="T6" fmla="*/ 0 w 449"/>
                  <a:gd name="T7" fmla="*/ 0 h 446"/>
                </a:gdLst>
                <a:ahLst/>
                <a:cxnLst>
                  <a:cxn ang="0">
                    <a:pos x="T0" y="T1"/>
                  </a:cxn>
                  <a:cxn ang="0">
                    <a:pos x="T2" y="T3"/>
                  </a:cxn>
                  <a:cxn ang="0">
                    <a:pos x="T4" y="T5"/>
                  </a:cxn>
                  <a:cxn ang="0">
                    <a:pos x="T6" y="T7"/>
                  </a:cxn>
                </a:cxnLst>
                <a:rect l="0" t="0" r="r" b="b"/>
                <a:pathLst>
                  <a:path w="449" h="446">
                    <a:moveTo>
                      <a:pt x="0" y="0"/>
                    </a:moveTo>
                    <a:lnTo>
                      <a:pt x="0" y="446"/>
                    </a:lnTo>
                    <a:lnTo>
                      <a:pt x="449" y="0"/>
                    </a:lnTo>
                    <a:lnTo>
                      <a:pt x="0" y="0"/>
                    </a:lnTo>
                    <a:close/>
                  </a:path>
                </a:pathLst>
              </a:custGeom>
              <a:gradFill>
                <a:gsLst>
                  <a:gs pos="0">
                    <a:srgbClr val="C0F7FF"/>
                  </a:gs>
                  <a:gs pos="60000">
                    <a:srgbClr val="31B6E0"/>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7" name="Group 6"/>
            <p:cNvGrpSpPr/>
            <p:nvPr/>
          </p:nvGrpSpPr>
          <p:grpSpPr>
            <a:xfrm>
              <a:off x="2561920" y="1779470"/>
              <a:ext cx="1027510" cy="1039416"/>
              <a:chOff x="3431936" y="2372627"/>
              <a:chExt cx="1370013" cy="1385888"/>
            </a:xfrm>
          </p:grpSpPr>
          <p:sp>
            <p:nvSpPr>
              <p:cNvPr id="21" name="Freeform 14"/>
              <p:cNvSpPr/>
              <p:nvPr/>
            </p:nvSpPr>
            <p:spPr bwMode="auto">
              <a:xfrm>
                <a:off x="3431936" y="2372627"/>
                <a:ext cx="219075" cy="112713"/>
              </a:xfrm>
              <a:custGeom>
                <a:avLst/>
                <a:gdLst>
                  <a:gd name="T0" fmla="*/ 29 w 58"/>
                  <a:gd name="T1" fmla="*/ 0 h 30"/>
                  <a:gd name="T2" fmla="*/ 0 w 58"/>
                  <a:gd name="T3" fmla="*/ 30 h 30"/>
                  <a:gd name="T4" fmla="*/ 58 w 58"/>
                  <a:gd name="T5" fmla="*/ 30 h 30"/>
                  <a:gd name="T6" fmla="*/ 29 w 58"/>
                  <a:gd name="T7" fmla="*/ 0 h 30"/>
                </a:gdLst>
                <a:ahLst/>
                <a:cxnLst>
                  <a:cxn ang="0">
                    <a:pos x="T0" y="T1"/>
                  </a:cxn>
                  <a:cxn ang="0">
                    <a:pos x="T2" y="T3"/>
                  </a:cxn>
                  <a:cxn ang="0">
                    <a:pos x="T4" y="T5"/>
                  </a:cxn>
                  <a:cxn ang="0">
                    <a:pos x="T6" y="T7"/>
                  </a:cxn>
                </a:cxnLst>
                <a:rect l="0" t="0" r="r" b="b"/>
                <a:pathLst>
                  <a:path w="58" h="30">
                    <a:moveTo>
                      <a:pt x="29" y="0"/>
                    </a:moveTo>
                    <a:cubicBezTo>
                      <a:pt x="13" y="0"/>
                      <a:pt x="0" y="13"/>
                      <a:pt x="0" y="30"/>
                    </a:cubicBezTo>
                    <a:cubicBezTo>
                      <a:pt x="58" y="30"/>
                      <a:pt x="58" y="30"/>
                      <a:pt x="58" y="30"/>
                    </a:cubicBezTo>
                    <a:cubicBezTo>
                      <a:pt x="58" y="13"/>
                      <a:pt x="45" y="0"/>
                      <a:pt x="29" y="0"/>
                    </a:cubicBezTo>
                    <a:close/>
                  </a:path>
                </a:pathLst>
              </a:custGeom>
              <a:gradFill>
                <a:gsLst>
                  <a:gs pos="0">
                    <a:srgbClr val="C0F7FF"/>
                  </a:gs>
                  <a:gs pos="60000">
                    <a:srgbClr val="31B6E0"/>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2" name="Freeform 15"/>
              <p:cNvSpPr/>
              <p:nvPr/>
            </p:nvSpPr>
            <p:spPr bwMode="auto">
              <a:xfrm>
                <a:off x="3541474" y="2372627"/>
                <a:ext cx="1260475" cy="1385888"/>
              </a:xfrm>
              <a:custGeom>
                <a:avLst/>
                <a:gdLst>
                  <a:gd name="T0" fmla="*/ 306 w 335"/>
                  <a:gd name="T1" fmla="*/ 0 h 368"/>
                  <a:gd name="T2" fmla="*/ 29 w 335"/>
                  <a:gd name="T3" fmla="*/ 0 h 368"/>
                  <a:gd name="T4" fmla="*/ 0 w 335"/>
                  <a:gd name="T5" fmla="*/ 0 h 368"/>
                  <a:gd name="T6" fmla="*/ 29 w 335"/>
                  <a:gd name="T7" fmla="*/ 30 h 368"/>
                  <a:gd name="T8" fmla="*/ 29 w 335"/>
                  <a:gd name="T9" fmla="*/ 350 h 368"/>
                  <a:gd name="T10" fmla="*/ 46 w 335"/>
                  <a:gd name="T11" fmla="*/ 368 h 368"/>
                  <a:gd name="T12" fmla="*/ 318 w 335"/>
                  <a:gd name="T13" fmla="*/ 368 h 368"/>
                  <a:gd name="T14" fmla="*/ 335 w 335"/>
                  <a:gd name="T15" fmla="*/ 350 h 368"/>
                  <a:gd name="T16" fmla="*/ 335 w 335"/>
                  <a:gd name="T17" fmla="*/ 30 h 368"/>
                  <a:gd name="T18" fmla="*/ 306 w 335"/>
                  <a:gd name="T19"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5" h="368">
                    <a:moveTo>
                      <a:pt x="306" y="0"/>
                    </a:moveTo>
                    <a:cubicBezTo>
                      <a:pt x="29" y="0"/>
                      <a:pt x="29" y="0"/>
                      <a:pt x="29" y="0"/>
                    </a:cubicBezTo>
                    <a:cubicBezTo>
                      <a:pt x="0" y="0"/>
                      <a:pt x="0" y="0"/>
                      <a:pt x="0" y="0"/>
                    </a:cubicBezTo>
                    <a:cubicBezTo>
                      <a:pt x="16" y="0"/>
                      <a:pt x="29" y="13"/>
                      <a:pt x="29" y="30"/>
                    </a:cubicBezTo>
                    <a:cubicBezTo>
                      <a:pt x="29" y="350"/>
                      <a:pt x="29" y="350"/>
                      <a:pt x="29" y="350"/>
                    </a:cubicBezTo>
                    <a:cubicBezTo>
                      <a:pt x="29" y="360"/>
                      <a:pt x="36" y="368"/>
                      <a:pt x="46" y="368"/>
                    </a:cubicBezTo>
                    <a:cubicBezTo>
                      <a:pt x="318" y="368"/>
                      <a:pt x="318" y="368"/>
                      <a:pt x="318" y="368"/>
                    </a:cubicBezTo>
                    <a:cubicBezTo>
                      <a:pt x="328" y="368"/>
                      <a:pt x="335" y="360"/>
                      <a:pt x="335" y="350"/>
                    </a:cubicBezTo>
                    <a:cubicBezTo>
                      <a:pt x="335" y="30"/>
                      <a:pt x="335" y="30"/>
                      <a:pt x="335" y="30"/>
                    </a:cubicBezTo>
                    <a:cubicBezTo>
                      <a:pt x="335" y="13"/>
                      <a:pt x="322" y="0"/>
                      <a:pt x="306" y="0"/>
                    </a:cubicBezTo>
                    <a:close/>
                  </a:path>
                </a:pathLst>
              </a:custGeom>
              <a:gradFill>
                <a:gsLst>
                  <a:gs pos="0">
                    <a:srgbClr val="C0F7FF"/>
                  </a:gs>
                  <a:gs pos="60000">
                    <a:srgbClr val="31B6E0"/>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43" name="Group 42"/>
            <p:cNvGrpSpPr/>
            <p:nvPr/>
          </p:nvGrpSpPr>
          <p:grpSpPr>
            <a:xfrm>
              <a:off x="2886365" y="2097017"/>
              <a:ext cx="460772" cy="450056"/>
              <a:chOff x="5305425" y="1893888"/>
              <a:chExt cx="614363" cy="600075"/>
            </a:xfrm>
            <a:solidFill>
              <a:schemeClr val="bg1"/>
            </a:solidFill>
          </p:grpSpPr>
          <p:sp>
            <p:nvSpPr>
              <p:cNvPr id="44" name="Freeform 153"/>
              <p:cNvSpPr>
                <a:spLocks noEditPoints="1"/>
              </p:cNvSpPr>
              <p:nvPr/>
            </p:nvSpPr>
            <p:spPr bwMode="auto">
              <a:xfrm>
                <a:off x="5484813" y="1992313"/>
                <a:ext cx="434975" cy="228600"/>
              </a:xfrm>
              <a:custGeom>
                <a:avLst/>
                <a:gdLst>
                  <a:gd name="T0" fmla="*/ 403 w 2470"/>
                  <a:gd name="T1" fmla="*/ 911 h 1295"/>
                  <a:gd name="T2" fmla="*/ 471 w 2470"/>
                  <a:gd name="T3" fmla="*/ 1140 h 1295"/>
                  <a:gd name="T4" fmla="*/ 2013 w 2470"/>
                  <a:gd name="T5" fmla="*/ 1140 h 1295"/>
                  <a:gd name="T6" fmla="*/ 2080 w 2470"/>
                  <a:gd name="T7" fmla="*/ 911 h 1295"/>
                  <a:gd name="T8" fmla="*/ 403 w 2470"/>
                  <a:gd name="T9" fmla="*/ 911 h 1295"/>
                  <a:gd name="T10" fmla="*/ 291 w 2470"/>
                  <a:gd name="T11" fmla="*/ 533 h 1295"/>
                  <a:gd name="T12" fmla="*/ 356 w 2470"/>
                  <a:gd name="T13" fmla="*/ 762 h 1295"/>
                  <a:gd name="T14" fmla="*/ 2117 w 2470"/>
                  <a:gd name="T15" fmla="*/ 762 h 1295"/>
                  <a:gd name="T16" fmla="*/ 2184 w 2470"/>
                  <a:gd name="T17" fmla="*/ 533 h 1295"/>
                  <a:gd name="T18" fmla="*/ 291 w 2470"/>
                  <a:gd name="T19" fmla="*/ 533 h 1295"/>
                  <a:gd name="T20" fmla="*/ 181 w 2470"/>
                  <a:gd name="T21" fmla="*/ 149 h 1295"/>
                  <a:gd name="T22" fmla="*/ 247 w 2470"/>
                  <a:gd name="T23" fmla="*/ 378 h 1295"/>
                  <a:gd name="T24" fmla="*/ 2228 w 2470"/>
                  <a:gd name="T25" fmla="*/ 378 h 1295"/>
                  <a:gd name="T26" fmla="*/ 2296 w 2470"/>
                  <a:gd name="T27" fmla="*/ 149 h 1295"/>
                  <a:gd name="T28" fmla="*/ 181 w 2470"/>
                  <a:gd name="T29" fmla="*/ 149 h 1295"/>
                  <a:gd name="T30" fmla="*/ 77 w 2470"/>
                  <a:gd name="T31" fmla="*/ 0 h 1295"/>
                  <a:gd name="T32" fmla="*/ 2391 w 2470"/>
                  <a:gd name="T33" fmla="*/ 0 h 1295"/>
                  <a:gd name="T34" fmla="*/ 2412 w 2470"/>
                  <a:gd name="T35" fmla="*/ 2 h 1295"/>
                  <a:gd name="T36" fmla="*/ 2429 w 2470"/>
                  <a:gd name="T37" fmla="*/ 9 h 1295"/>
                  <a:gd name="T38" fmla="*/ 2443 w 2470"/>
                  <a:gd name="T39" fmla="*/ 17 h 1295"/>
                  <a:gd name="T40" fmla="*/ 2454 w 2470"/>
                  <a:gd name="T41" fmla="*/ 29 h 1295"/>
                  <a:gd name="T42" fmla="*/ 2462 w 2470"/>
                  <a:gd name="T43" fmla="*/ 41 h 1295"/>
                  <a:gd name="T44" fmla="*/ 2467 w 2470"/>
                  <a:gd name="T45" fmla="*/ 55 h 1295"/>
                  <a:gd name="T46" fmla="*/ 2470 w 2470"/>
                  <a:gd name="T47" fmla="*/ 70 h 1295"/>
                  <a:gd name="T48" fmla="*/ 2468 w 2470"/>
                  <a:gd name="T49" fmla="*/ 84 h 1295"/>
                  <a:gd name="T50" fmla="*/ 2465 w 2470"/>
                  <a:gd name="T51" fmla="*/ 97 h 1295"/>
                  <a:gd name="T52" fmla="*/ 2139 w 2470"/>
                  <a:gd name="T53" fmla="*/ 1243 h 1295"/>
                  <a:gd name="T54" fmla="*/ 2132 w 2470"/>
                  <a:gd name="T55" fmla="*/ 1260 h 1295"/>
                  <a:gd name="T56" fmla="*/ 2120 w 2470"/>
                  <a:gd name="T57" fmla="*/ 1274 h 1295"/>
                  <a:gd name="T58" fmla="*/ 2106 w 2470"/>
                  <a:gd name="T59" fmla="*/ 1286 h 1295"/>
                  <a:gd name="T60" fmla="*/ 2086 w 2470"/>
                  <a:gd name="T61" fmla="*/ 1292 h 1295"/>
                  <a:gd name="T62" fmla="*/ 2065 w 2470"/>
                  <a:gd name="T63" fmla="*/ 1295 h 1295"/>
                  <a:gd name="T64" fmla="*/ 411 w 2470"/>
                  <a:gd name="T65" fmla="*/ 1295 h 1295"/>
                  <a:gd name="T66" fmla="*/ 390 w 2470"/>
                  <a:gd name="T67" fmla="*/ 1292 h 1295"/>
                  <a:gd name="T68" fmla="*/ 371 w 2470"/>
                  <a:gd name="T69" fmla="*/ 1286 h 1295"/>
                  <a:gd name="T70" fmla="*/ 355 w 2470"/>
                  <a:gd name="T71" fmla="*/ 1274 h 1295"/>
                  <a:gd name="T72" fmla="*/ 344 w 2470"/>
                  <a:gd name="T73" fmla="*/ 1260 h 1295"/>
                  <a:gd name="T74" fmla="*/ 337 w 2470"/>
                  <a:gd name="T75" fmla="*/ 1243 h 1295"/>
                  <a:gd name="T76" fmla="*/ 3 w 2470"/>
                  <a:gd name="T77" fmla="*/ 97 h 1295"/>
                  <a:gd name="T78" fmla="*/ 0 w 2470"/>
                  <a:gd name="T79" fmla="*/ 73 h 1295"/>
                  <a:gd name="T80" fmla="*/ 2 w 2470"/>
                  <a:gd name="T81" fmla="*/ 53 h 1295"/>
                  <a:gd name="T82" fmla="*/ 9 w 2470"/>
                  <a:gd name="T83" fmla="*/ 35 h 1295"/>
                  <a:gd name="T84" fmla="*/ 20 w 2470"/>
                  <a:gd name="T85" fmla="*/ 20 h 1295"/>
                  <a:gd name="T86" fmla="*/ 36 w 2470"/>
                  <a:gd name="T87" fmla="*/ 10 h 1295"/>
                  <a:gd name="T88" fmla="*/ 55 w 2470"/>
                  <a:gd name="T89" fmla="*/ 2 h 1295"/>
                  <a:gd name="T90" fmla="*/ 77 w 2470"/>
                  <a:gd name="T91" fmla="*/ 0 h 1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70" h="1295">
                    <a:moveTo>
                      <a:pt x="403" y="911"/>
                    </a:moveTo>
                    <a:lnTo>
                      <a:pt x="471" y="1140"/>
                    </a:lnTo>
                    <a:lnTo>
                      <a:pt x="2013" y="1140"/>
                    </a:lnTo>
                    <a:lnTo>
                      <a:pt x="2080" y="911"/>
                    </a:lnTo>
                    <a:lnTo>
                      <a:pt x="403" y="911"/>
                    </a:lnTo>
                    <a:close/>
                    <a:moveTo>
                      <a:pt x="291" y="533"/>
                    </a:moveTo>
                    <a:lnTo>
                      <a:pt x="356" y="762"/>
                    </a:lnTo>
                    <a:lnTo>
                      <a:pt x="2117" y="762"/>
                    </a:lnTo>
                    <a:lnTo>
                      <a:pt x="2184" y="533"/>
                    </a:lnTo>
                    <a:lnTo>
                      <a:pt x="291" y="533"/>
                    </a:lnTo>
                    <a:close/>
                    <a:moveTo>
                      <a:pt x="181" y="149"/>
                    </a:moveTo>
                    <a:lnTo>
                      <a:pt x="247" y="378"/>
                    </a:lnTo>
                    <a:lnTo>
                      <a:pt x="2228" y="378"/>
                    </a:lnTo>
                    <a:lnTo>
                      <a:pt x="2296" y="149"/>
                    </a:lnTo>
                    <a:lnTo>
                      <a:pt x="181" y="149"/>
                    </a:lnTo>
                    <a:close/>
                    <a:moveTo>
                      <a:pt x="77" y="0"/>
                    </a:moveTo>
                    <a:lnTo>
                      <a:pt x="2391" y="0"/>
                    </a:lnTo>
                    <a:lnTo>
                      <a:pt x="2412" y="2"/>
                    </a:lnTo>
                    <a:lnTo>
                      <a:pt x="2429" y="9"/>
                    </a:lnTo>
                    <a:lnTo>
                      <a:pt x="2443" y="17"/>
                    </a:lnTo>
                    <a:lnTo>
                      <a:pt x="2454" y="29"/>
                    </a:lnTo>
                    <a:lnTo>
                      <a:pt x="2462" y="41"/>
                    </a:lnTo>
                    <a:lnTo>
                      <a:pt x="2467" y="55"/>
                    </a:lnTo>
                    <a:lnTo>
                      <a:pt x="2470" y="70"/>
                    </a:lnTo>
                    <a:lnTo>
                      <a:pt x="2468" y="84"/>
                    </a:lnTo>
                    <a:lnTo>
                      <a:pt x="2465" y="97"/>
                    </a:lnTo>
                    <a:lnTo>
                      <a:pt x="2139" y="1243"/>
                    </a:lnTo>
                    <a:lnTo>
                      <a:pt x="2132" y="1260"/>
                    </a:lnTo>
                    <a:lnTo>
                      <a:pt x="2120" y="1274"/>
                    </a:lnTo>
                    <a:lnTo>
                      <a:pt x="2106" y="1286"/>
                    </a:lnTo>
                    <a:lnTo>
                      <a:pt x="2086" y="1292"/>
                    </a:lnTo>
                    <a:lnTo>
                      <a:pt x="2065" y="1295"/>
                    </a:lnTo>
                    <a:lnTo>
                      <a:pt x="411" y="1295"/>
                    </a:lnTo>
                    <a:lnTo>
                      <a:pt x="390" y="1292"/>
                    </a:lnTo>
                    <a:lnTo>
                      <a:pt x="371" y="1286"/>
                    </a:lnTo>
                    <a:lnTo>
                      <a:pt x="355" y="1274"/>
                    </a:lnTo>
                    <a:lnTo>
                      <a:pt x="344" y="1260"/>
                    </a:lnTo>
                    <a:lnTo>
                      <a:pt x="337" y="1243"/>
                    </a:lnTo>
                    <a:lnTo>
                      <a:pt x="3" y="97"/>
                    </a:lnTo>
                    <a:lnTo>
                      <a:pt x="0" y="73"/>
                    </a:lnTo>
                    <a:lnTo>
                      <a:pt x="2" y="53"/>
                    </a:lnTo>
                    <a:lnTo>
                      <a:pt x="9" y="35"/>
                    </a:lnTo>
                    <a:lnTo>
                      <a:pt x="20" y="20"/>
                    </a:lnTo>
                    <a:lnTo>
                      <a:pt x="36" y="10"/>
                    </a:lnTo>
                    <a:lnTo>
                      <a:pt x="55" y="2"/>
                    </a:lnTo>
                    <a:lnTo>
                      <a:pt x="77"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5" name="Freeform 154"/>
              <p:cNvSpPr/>
              <p:nvPr/>
            </p:nvSpPr>
            <p:spPr bwMode="auto">
              <a:xfrm>
                <a:off x="5305425" y="1893888"/>
                <a:ext cx="544513" cy="393700"/>
              </a:xfrm>
              <a:custGeom>
                <a:avLst/>
                <a:gdLst>
                  <a:gd name="T0" fmla="*/ 0 w 3086"/>
                  <a:gd name="T1" fmla="*/ 0 h 2234"/>
                  <a:gd name="T2" fmla="*/ 610 w 3086"/>
                  <a:gd name="T3" fmla="*/ 0 h 2234"/>
                  <a:gd name="T4" fmla="*/ 628 w 3086"/>
                  <a:gd name="T5" fmla="*/ 2 h 2234"/>
                  <a:gd name="T6" fmla="*/ 643 w 3086"/>
                  <a:gd name="T7" fmla="*/ 7 h 2234"/>
                  <a:gd name="T8" fmla="*/ 657 w 3086"/>
                  <a:gd name="T9" fmla="*/ 16 h 2234"/>
                  <a:gd name="T10" fmla="*/ 669 w 3086"/>
                  <a:gd name="T11" fmla="*/ 27 h 2234"/>
                  <a:gd name="T12" fmla="*/ 677 w 3086"/>
                  <a:gd name="T13" fmla="*/ 42 h 2234"/>
                  <a:gd name="T14" fmla="*/ 684 w 3086"/>
                  <a:gd name="T15" fmla="*/ 59 h 2234"/>
                  <a:gd name="T16" fmla="*/ 1187 w 3086"/>
                  <a:gd name="T17" fmla="*/ 2079 h 2234"/>
                  <a:gd name="T18" fmla="*/ 3086 w 3086"/>
                  <a:gd name="T19" fmla="*/ 2079 h 2234"/>
                  <a:gd name="T20" fmla="*/ 3086 w 3086"/>
                  <a:gd name="T21" fmla="*/ 2234 h 2234"/>
                  <a:gd name="T22" fmla="*/ 1127 w 3086"/>
                  <a:gd name="T23" fmla="*/ 2234 h 2234"/>
                  <a:gd name="T24" fmla="*/ 1110 w 3086"/>
                  <a:gd name="T25" fmla="*/ 2232 h 2234"/>
                  <a:gd name="T26" fmla="*/ 1093 w 3086"/>
                  <a:gd name="T27" fmla="*/ 2227 h 2234"/>
                  <a:gd name="T28" fmla="*/ 1079 w 3086"/>
                  <a:gd name="T29" fmla="*/ 2218 h 2234"/>
                  <a:gd name="T30" fmla="*/ 1068 w 3086"/>
                  <a:gd name="T31" fmla="*/ 2207 h 2234"/>
                  <a:gd name="T32" fmla="*/ 1059 w 3086"/>
                  <a:gd name="T33" fmla="*/ 2192 h 2234"/>
                  <a:gd name="T34" fmla="*/ 1054 w 3086"/>
                  <a:gd name="T35" fmla="*/ 2175 h 2234"/>
                  <a:gd name="T36" fmla="*/ 549 w 3086"/>
                  <a:gd name="T37" fmla="*/ 149 h 2234"/>
                  <a:gd name="T38" fmla="*/ 0 w 3086"/>
                  <a:gd name="T39" fmla="*/ 149 h 2234"/>
                  <a:gd name="T40" fmla="*/ 0 w 3086"/>
                  <a:gd name="T41" fmla="*/ 0 h 2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86" h="2234">
                    <a:moveTo>
                      <a:pt x="0" y="0"/>
                    </a:moveTo>
                    <a:lnTo>
                      <a:pt x="610" y="0"/>
                    </a:lnTo>
                    <a:lnTo>
                      <a:pt x="628" y="2"/>
                    </a:lnTo>
                    <a:lnTo>
                      <a:pt x="643" y="7"/>
                    </a:lnTo>
                    <a:lnTo>
                      <a:pt x="657" y="16"/>
                    </a:lnTo>
                    <a:lnTo>
                      <a:pt x="669" y="27"/>
                    </a:lnTo>
                    <a:lnTo>
                      <a:pt x="677" y="42"/>
                    </a:lnTo>
                    <a:lnTo>
                      <a:pt x="684" y="59"/>
                    </a:lnTo>
                    <a:lnTo>
                      <a:pt x="1187" y="2079"/>
                    </a:lnTo>
                    <a:lnTo>
                      <a:pt x="3086" y="2079"/>
                    </a:lnTo>
                    <a:lnTo>
                      <a:pt x="3086" y="2234"/>
                    </a:lnTo>
                    <a:lnTo>
                      <a:pt x="1127" y="2234"/>
                    </a:lnTo>
                    <a:lnTo>
                      <a:pt x="1110" y="2232"/>
                    </a:lnTo>
                    <a:lnTo>
                      <a:pt x="1093" y="2227"/>
                    </a:lnTo>
                    <a:lnTo>
                      <a:pt x="1079" y="2218"/>
                    </a:lnTo>
                    <a:lnTo>
                      <a:pt x="1068" y="2207"/>
                    </a:lnTo>
                    <a:lnTo>
                      <a:pt x="1059" y="2192"/>
                    </a:lnTo>
                    <a:lnTo>
                      <a:pt x="1054" y="2175"/>
                    </a:lnTo>
                    <a:lnTo>
                      <a:pt x="549" y="149"/>
                    </a:lnTo>
                    <a:lnTo>
                      <a:pt x="0" y="149"/>
                    </a:lnTo>
                    <a:lnTo>
                      <a:pt x="0"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6" name="Rectangle 155"/>
              <p:cNvSpPr>
                <a:spLocks noChangeArrowheads="1"/>
              </p:cNvSpPr>
              <p:nvPr/>
            </p:nvSpPr>
            <p:spPr bwMode="auto">
              <a:xfrm>
                <a:off x="5503863" y="2328863"/>
                <a:ext cx="304800" cy="25400"/>
              </a:xfrm>
              <a:prstGeom prst="rect">
                <a:avLst/>
              </a:prstGeom>
              <a:grpFill/>
              <a:ln w="0">
                <a:noFill/>
                <a:prstDash val="solid"/>
                <a:miter lim="800000"/>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7" name="Freeform 156"/>
              <p:cNvSpPr>
                <a:spLocks noEditPoints="1"/>
              </p:cNvSpPr>
              <p:nvPr/>
            </p:nvSpPr>
            <p:spPr bwMode="auto">
              <a:xfrm>
                <a:off x="5741988" y="2389188"/>
                <a:ext cx="103188" cy="104775"/>
              </a:xfrm>
              <a:custGeom>
                <a:avLst/>
                <a:gdLst>
                  <a:gd name="T0" fmla="*/ 267 w 592"/>
                  <a:gd name="T1" fmla="*/ 158 h 591"/>
                  <a:gd name="T2" fmla="*/ 216 w 592"/>
                  <a:gd name="T3" fmla="*/ 180 h 591"/>
                  <a:gd name="T4" fmla="*/ 179 w 592"/>
                  <a:gd name="T5" fmla="*/ 219 h 591"/>
                  <a:gd name="T6" fmla="*/ 159 w 592"/>
                  <a:gd name="T7" fmla="*/ 269 h 591"/>
                  <a:gd name="T8" fmla="*/ 159 w 592"/>
                  <a:gd name="T9" fmla="*/ 322 h 591"/>
                  <a:gd name="T10" fmla="*/ 181 w 592"/>
                  <a:gd name="T11" fmla="*/ 372 h 591"/>
                  <a:gd name="T12" fmla="*/ 219 w 592"/>
                  <a:gd name="T13" fmla="*/ 411 h 591"/>
                  <a:gd name="T14" fmla="*/ 269 w 592"/>
                  <a:gd name="T15" fmla="*/ 433 h 591"/>
                  <a:gd name="T16" fmla="*/ 324 w 592"/>
                  <a:gd name="T17" fmla="*/ 433 h 591"/>
                  <a:gd name="T18" fmla="*/ 373 w 592"/>
                  <a:gd name="T19" fmla="*/ 411 h 591"/>
                  <a:gd name="T20" fmla="*/ 413 w 592"/>
                  <a:gd name="T21" fmla="*/ 372 h 591"/>
                  <a:gd name="T22" fmla="*/ 435 w 592"/>
                  <a:gd name="T23" fmla="*/ 322 h 591"/>
                  <a:gd name="T24" fmla="*/ 435 w 592"/>
                  <a:gd name="T25" fmla="*/ 269 h 591"/>
                  <a:gd name="T26" fmla="*/ 414 w 592"/>
                  <a:gd name="T27" fmla="*/ 219 h 591"/>
                  <a:gd name="T28" fmla="*/ 377 w 592"/>
                  <a:gd name="T29" fmla="*/ 180 h 591"/>
                  <a:gd name="T30" fmla="*/ 326 w 592"/>
                  <a:gd name="T31" fmla="*/ 158 h 591"/>
                  <a:gd name="T32" fmla="*/ 296 w 592"/>
                  <a:gd name="T33" fmla="*/ 0 h 591"/>
                  <a:gd name="T34" fmla="*/ 382 w 592"/>
                  <a:gd name="T35" fmla="*/ 12 h 591"/>
                  <a:gd name="T36" fmla="*/ 458 w 592"/>
                  <a:gd name="T37" fmla="*/ 47 h 591"/>
                  <a:gd name="T38" fmla="*/ 520 w 592"/>
                  <a:gd name="T39" fmla="*/ 101 h 591"/>
                  <a:gd name="T40" fmla="*/ 565 w 592"/>
                  <a:gd name="T41" fmla="*/ 171 h 591"/>
                  <a:gd name="T42" fmla="*/ 589 w 592"/>
                  <a:gd name="T43" fmla="*/ 252 h 591"/>
                  <a:gd name="T44" fmla="*/ 589 w 592"/>
                  <a:gd name="T45" fmla="*/ 338 h 591"/>
                  <a:gd name="T46" fmla="*/ 565 w 592"/>
                  <a:gd name="T47" fmla="*/ 420 h 591"/>
                  <a:gd name="T48" fmla="*/ 519 w 592"/>
                  <a:gd name="T49" fmla="*/ 488 h 591"/>
                  <a:gd name="T50" fmla="*/ 457 w 592"/>
                  <a:gd name="T51" fmla="*/ 543 h 591"/>
                  <a:gd name="T52" fmla="*/ 382 w 592"/>
                  <a:gd name="T53" fmla="*/ 578 h 591"/>
                  <a:gd name="T54" fmla="*/ 296 w 592"/>
                  <a:gd name="T55" fmla="*/ 591 h 591"/>
                  <a:gd name="T56" fmla="*/ 211 w 592"/>
                  <a:gd name="T57" fmla="*/ 578 h 591"/>
                  <a:gd name="T58" fmla="*/ 135 w 592"/>
                  <a:gd name="T59" fmla="*/ 543 h 591"/>
                  <a:gd name="T60" fmla="*/ 73 w 592"/>
                  <a:gd name="T61" fmla="*/ 489 h 591"/>
                  <a:gd name="T62" fmla="*/ 27 w 592"/>
                  <a:gd name="T63" fmla="*/ 420 h 591"/>
                  <a:gd name="T64" fmla="*/ 3 w 592"/>
                  <a:gd name="T65" fmla="*/ 338 h 591"/>
                  <a:gd name="T66" fmla="*/ 3 w 592"/>
                  <a:gd name="T67" fmla="*/ 252 h 591"/>
                  <a:gd name="T68" fmla="*/ 27 w 592"/>
                  <a:gd name="T69" fmla="*/ 171 h 591"/>
                  <a:gd name="T70" fmla="*/ 73 w 592"/>
                  <a:gd name="T71" fmla="*/ 101 h 591"/>
                  <a:gd name="T72" fmla="*/ 135 w 592"/>
                  <a:gd name="T73" fmla="*/ 47 h 591"/>
                  <a:gd name="T74" fmla="*/ 210 w 592"/>
                  <a:gd name="T75" fmla="*/ 12 h 591"/>
                  <a:gd name="T76" fmla="*/ 296 w 592"/>
                  <a:gd name="T77"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2" h="591">
                    <a:moveTo>
                      <a:pt x="296" y="156"/>
                    </a:moveTo>
                    <a:lnTo>
                      <a:pt x="267" y="158"/>
                    </a:lnTo>
                    <a:lnTo>
                      <a:pt x="240" y="167"/>
                    </a:lnTo>
                    <a:lnTo>
                      <a:pt x="216" y="180"/>
                    </a:lnTo>
                    <a:lnTo>
                      <a:pt x="196" y="198"/>
                    </a:lnTo>
                    <a:lnTo>
                      <a:pt x="179" y="219"/>
                    </a:lnTo>
                    <a:lnTo>
                      <a:pt x="166" y="242"/>
                    </a:lnTo>
                    <a:lnTo>
                      <a:pt x="159" y="269"/>
                    </a:lnTo>
                    <a:lnTo>
                      <a:pt x="155" y="296"/>
                    </a:lnTo>
                    <a:lnTo>
                      <a:pt x="159" y="322"/>
                    </a:lnTo>
                    <a:lnTo>
                      <a:pt x="167" y="349"/>
                    </a:lnTo>
                    <a:lnTo>
                      <a:pt x="181" y="372"/>
                    </a:lnTo>
                    <a:lnTo>
                      <a:pt x="198" y="393"/>
                    </a:lnTo>
                    <a:lnTo>
                      <a:pt x="219" y="411"/>
                    </a:lnTo>
                    <a:lnTo>
                      <a:pt x="243" y="425"/>
                    </a:lnTo>
                    <a:lnTo>
                      <a:pt x="269" y="433"/>
                    </a:lnTo>
                    <a:lnTo>
                      <a:pt x="296" y="436"/>
                    </a:lnTo>
                    <a:lnTo>
                      <a:pt x="324" y="433"/>
                    </a:lnTo>
                    <a:lnTo>
                      <a:pt x="350" y="425"/>
                    </a:lnTo>
                    <a:lnTo>
                      <a:pt x="373" y="411"/>
                    </a:lnTo>
                    <a:lnTo>
                      <a:pt x="395" y="393"/>
                    </a:lnTo>
                    <a:lnTo>
                      <a:pt x="413" y="372"/>
                    </a:lnTo>
                    <a:lnTo>
                      <a:pt x="426" y="349"/>
                    </a:lnTo>
                    <a:lnTo>
                      <a:pt x="435" y="322"/>
                    </a:lnTo>
                    <a:lnTo>
                      <a:pt x="437" y="296"/>
                    </a:lnTo>
                    <a:lnTo>
                      <a:pt x="435" y="269"/>
                    </a:lnTo>
                    <a:lnTo>
                      <a:pt x="426" y="242"/>
                    </a:lnTo>
                    <a:lnTo>
                      <a:pt x="414" y="219"/>
                    </a:lnTo>
                    <a:lnTo>
                      <a:pt x="398" y="198"/>
                    </a:lnTo>
                    <a:lnTo>
                      <a:pt x="377" y="180"/>
                    </a:lnTo>
                    <a:lnTo>
                      <a:pt x="353" y="167"/>
                    </a:lnTo>
                    <a:lnTo>
                      <a:pt x="326" y="158"/>
                    </a:lnTo>
                    <a:lnTo>
                      <a:pt x="296" y="156"/>
                    </a:lnTo>
                    <a:close/>
                    <a:moveTo>
                      <a:pt x="296" y="0"/>
                    </a:moveTo>
                    <a:lnTo>
                      <a:pt x="341" y="3"/>
                    </a:lnTo>
                    <a:lnTo>
                      <a:pt x="382" y="12"/>
                    </a:lnTo>
                    <a:lnTo>
                      <a:pt x="421" y="27"/>
                    </a:lnTo>
                    <a:lnTo>
                      <a:pt x="458" y="47"/>
                    </a:lnTo>
                    <a:lnTo>
                      <a:pt x="491" y="72"/>
                    </a:lnTo>
                    <a:lnTo>
                      <a:pt x="520" y="101"/>
                    </a:lnTo>
                    <a:lnTo>
                      <a:pt x="545" y="135"/>
                    </a:lnTo>
                    <a:lnTo>
                      <a:pt x="565" y="171"/>
                    </a:lnTo>
                    <a:lnTo>
                      <a:pt x="581" y="210"/>
                    </a:lnTo>
                    <a:lnTo>
                      <a:pt x="589" y="252"/>
                    </a:lnTo>
                    <a:lnTo>
                      <a:pt x="592" y="295"/>
                    </a:lnTo>
                    <a:lnTo>
                      <a:pt x="589" y="338"/>
                    </a:lnTo>
                    <a:lnTo>
                      <a:pt x="580" y="379"/>
                    </a:lnTo>
                    <a:lnTo>
                      <a:pt x="565" y="420"/>
                    </a:lnTo>
                    <a:lnTo>
                      <a:pt x="545" y="455"/>
                    </a:lnTo>
                    <a:lnTo>
                      <a:pt x="519" y="488"/>
                    </a:lnTo>
                    <a:lnTo>
                      <a:pt x="491" y="518"/>
                    </a:lnTo>
                    <a:lnTo>
                      <a:pt x="457" y="543"/>
                    </a:lnTo>
                    <a:lnTo>
                      <a:pt x="421" y="563"/>
                    </a:lnTo>
                    <a:lnTo>
                      <a:pt x="382" y="578"/>
                    </a:lnTo>
                    <a:lnTo>
                      <a:pt x="340" y="587"/>
                    </a:lnTo>
                    <a:lnTo>
                      <a:pt x="296" y="591"/>
                    </a:lnTo>
                    <a:lnTo>
                      <a:pt x="253" y="587"/>
                    </a:lnTo>
                    <a:lnTo>
                      <a:pt x="211" y="578"/>
                    </a:lnTo>
                    <a:lnTo>
                      <a:pt x="171" y="563"/>
                    </a:lnTo>
                    <a:lnTo>
                      <a:pt x="135" y="543"/>
                    </a:lnTo>
                    <a:lnTo>
                      <a:pt x="102" y="518"/>
                    </a:lnTo>
                    <a:lnTo>
                      <a:pt x="73" y="489"/>
                    </a:lnTo>
                    <a:lnTo>
                      <a:pt x="47" y="455"/>
                    </a:lnTo>
                    <a:lnTo>
                      <a:pt x="27" y="420"/>
                    </a:lnTo>
                    <a:lnTo>
                      <a:pt x="13" y="381"/>
                    </a:lnTo>
                    <a:lnTo>
                      <a:pt x="3" y="338"/>
                    </a:lnTo>
                    <a:lnTo>
                      <a:pt x="0" y="295"/>
                    </a:lnTo>
                    <a:lnTo>
                      <a:pt x="3" y="252"/>
                    </a:lnTo>
                    <a:lnTo>
                      <a:pt x="13" y="210"/>
                    </a:lnTo>
                    <a:lnTo>
                      <a:pt x="27" y="171"/>
                    </a:lnTo>
                    <a:lnTo>
                      <a:pt x="47" y="135"/>
                    </a:lnTo>
                    <a:lnTo>
                      <a:pt x="73" y="101"/>
                    </a:lnTo>
                    <a:lnTo>
                      <a:pt x="101" y="72"/>
                    </a:lnTo>
                    <a:lnTo>
                      <a:pt x="135" y="47"/>
                    </a:lnTo>
                    <a:lnTo>
                      <a:pt x="171" y="27"/>
                    </a:lnTo>
                    <a:lnTo>
                      <a:pt x="210" y="12"/>
                    </a:lnTo>
                    <a:lnTo>
                      <a:pt x="253" y="3"/>
                    </a:lnTo>
                    <a:lnTo>
                      <a:pt x="296"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8" name="Freeform 157"/>
              <p:cNvSpPr>
                <a:spLocks noEditPoints="1"/>
              </p:cNvSpPr>
              <p:nvPr/>
            </p:nvSpPr>
            <p:spPr bwMode="auto">
              <a:xfrm>
                <a:off x="5487988" y="2389188"/>
                <a:ext cx="104775" cy="104775"/>
              </a:xfrm>
              <a:custGeom>
                <a:avLst/>
                <a:gdLst>
                  <a:gd name="T0" fmla="*/ 267 w 593"/>
                  <a:gd name="T1" fmla="*/ 158 h 591"/>
                  <a:gd name="T2" fmla="*/ 216 w 593"/>
                  <a:gd name="T3" fmla="*/ 180 h 591"/>
                  <a:gd name="T4" fmla="*/ 179 w 593"/>
                  <a:gd name="T5" fmla="*/ 219 h 591"/>
                  <a:gd name="T6" fmla="*/ 158 w 593"/>
                  <a:gd name="T7" fmla="*/ 269 h 591"/>
                  <a:gd name="T8" fmla="*/ 158 w 593"/>
                  <a:gd name="T9" fmla="*/ 322 h 591"/>
                  <a:gd name="T10" fmla="*/ 181 w 593"/>
                  <a:gd name="T11" fmla="*/ 372 h 591"/>
                  <a:gd name="T12" fmla="*/ 220 w 593"/>
                  <a:gd name="T13" fmla="*/ 411 h 591"/>
                  <a:gd name="T14" fmla="*/ 270 w 593"/>
                  <a:gd name="T15" fmla="*/ 433 h 591"/>
                  <a:gd name="T16" fmla="*/ 324 w 593"/>
                  <a:gd name="T17" fmla="*/ 433 h 591"/>
                  <a:gd name="T18" fmla="*/ 373 w 593"/>
                  <a:gd name="T19" fmla="*/ 411 h 591"/>
                  <a:gd name="T20" fmla="*/ 412 w 593"/>
                  <a:gd name="T21" fmla="*/ 372 h 591"/>
                  <a:gd name="T22" fmla="*/ 435 w 593"/>
                  <a:gd name="T23" fmla="*/ 322 h 591"/>
                  <a:gd name="T24" fmla="*/ 435 w 593"/>
                  <a:gd name="T25" fmla="*/ 269 h 591"/>
                  <a:gd name="T26" fmla="*/ 412 w 593"/>
                  <a:gd name="T27" fmla="*/ 219 h 591"/>
                  <a:gd name="T28" fmla="*/ 373 w 593"/>
                  <a:gd name="T29" fmla="*/ 180 h 591"/>
                  <a:gd name="T30" fmla="*/ 324 w 593"/>
                  <a:gd name="T31" fmla="*/ 158 h 591"/>
                  <a:gd name="T32" fmla="*/ 297 w 593"/>
                  <a:gd name="T33" fmla="*/ 0 h 591"/>
                  <a:gd name="T34" fmla="*/ 382 w 593"/>
                  <a:gd name="T35" fmla="*/ 12 h 591"/>
                  <a:gd name="T36" fmla="*/ 458 w 593"/>
                  <a:gd name="T37" fmla="*/ 47 h 591"/>
                  <a:gd name="T38" fmla="*/ 520 w 593"/>
                  <a:gd name="T39" fmla="*/ 101 h 591"/>
                  <a:gd name="T40" fmla="*/ 565 w 593"/>
                  <a:gd name="T41" fmla="*/ 171 h 591"/>
                  <a:gd name="T42" fmla="*/ 590 w 593"/>
                  <a:gd name="T43" fmla="*/ 252 h 591"/>
                  <a:gd name="T44" fmla="*/ 590 w 593"/>
                  <a:gd name="T45" fmla="*/ 338 h 591"/>
                  <a:gd name="T46" fmla="*/ 565 w 593"/>
                  <a:gd name="T47" fmla="*/ 420 h 591"/>
                  <a:gd name="T48" fmla="*/ 520 w 593"/>
                  <a:gd name="T49" fmla="*/ 488 h 591"/>
                  <a:gd name="T50" fmla="*/ 458 w 593"/>
                  <a:gd name="T51" fmla="*/ 543 h 591"/>
                  <a:gd name="T52" fmla="*/ 382 w 593"/>
                  <a:gd name="T53" fmla="*/ 578 h 591"/>
                  <a:gd name="T54" fmla="*/ 297 w 593"/>
                  <a:gd name="T55" fmla="*/ 591 h 591"/>
                  <a:gd name="T56" fmla="*/ 211 w 593"/>
                  <a:gd name="T57" fmla="*/ 578 h 591"/>
                  <a:gd name="T58" fmla="*/ 135 w 593"/>
                  <a:gd name="T59" fmla="*/ 543 h 591"/>
                  <a:gd name="T60" fmla="*/ 73 w 593"/>
                  <a:gd name="T61" fmla="*/ 489 h 591"/>
                  <a:gd name="T62" fmla="*/ 28 w 593"/>
                  <a:gd name="T63" fmla="*/ 420 h 591"/>
                  <a:gd name="T64" fmla="*/ 3 w 593"/>
                  <a:gd name="T65" fmla="*/ 338 h 591"/>
                  <a:gd name="T66" fmla="*/ 3 w 593"/>
                  <a:gd name="T67" fmla="*/ 252 h 591"/>
                  <a:gd name="T68" fmla="*/ 27 w 593"/>
                  <a:gd name="T69" fmla="*/ 171 h 591"/>
                  <a:gd name="T70" fmla="*/ 73 w 593"/>
                  <a:gd name="T71" fmla="*/ 101 h 591"/>
                  <a:gd name="T72" fmla="*/ 135 w 593"/>
                  <a:gd name="T73" fmla="*/ 47 h 591"/>
                  <a:gd name="T74" fmla="*/ 211 w 593"/>
                  <a:gd name="T75" fmla="*/ 12 h 591"/>
                  <a:gd name="T76" fmla="*/ 297 w 593"/>
                  <a:gd name="T77"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3" h="591">
                    <a:moveTo>
                      <a:pt x="297" y="156"/>
                    </a:moveTo>
                    <a:lnTo>
                      <a:pt x="267" y="158"/>
                    </a:lnTo>
                    <a:lnTo>
                      <a:pt x="240" y="167"/>
                    </a:lnTo>
                    <a:lnTo>
                      <a:pt x="216" y="180"/>
                    </a:lnTo>
                    <a:lnTo>
                      <a:pt x="195" y="198"/>
                    </a:lnTo>
                    <a:lnTo>
                      <a:pt x="179" y="219"/>
                    </a:lnTo>
                    <a:lnTo>
                      <a:pt x="166" y="242"/>
                    </a:lnTo>
                    <a:lnTo>
                      <a:pt x="158" y="269"/>
                    </a:lnTo>
                    <a:lnTo>
                      <a:pt x="156" y="296"/>
                    </a:lnTo>
                    <a:lnTo>
                      <a:pt x="158" y="322"/>
                    </a:lnTo>
                    <a:lnTo>
                      <a:pt x="167" y="349"/>
                    </a:lnTo>
                    <a:lnTo>
                      <a:pt x="181" y="372"/>
                    </a:lnTo>
                    <a:lnTo>
                      <a:pt x="199" y="393"/>
                    </a:lnTo>
                    <a:lnTo>
                      <a:pt x="220" y="411"/>
                    </a:lnTo>
                    <a:lnTo>
                      <a:pt x="243" y="425"/>
                    </a:lnTo>
                    <a:lnTo>
                      <a:pt x="270" y="433"/>
                    </a:lnTo>
                    <a:lnTo>
                      <a:pt x="297" y="436"/>
                    </a:lnTo>
                    <a:lnTo>
                      <a:pt x="324" y="433"/>
                    </a:lnTo>
                    <a:lnTo>
                      <a:pt x="350" y="425"/>
                    </a:lnTo>
                    <a:lnTo>
                      <a:pt x="373" y="411"/>
                    </a:lnTo>
                    <a:lnTo>
                      <a:pt x="394" y="393"/>
                    </a:lnTo>
                    <a:lnTo>
                      <a:pt x="412" y="372"/>
                    </a:lnTo>
                    <a:lnTo>
                      <a:pt x="426" y="349"/>
                    </a:lnTo>
                    <a:lnTo>
                      <a:pt x="435" y="322"/>
                    </a:lnTo>
                    <a:lnTo>
                      <a:pt x="438" y="296"/>
                    </a:lnTo>
                    <a:lnTo>
                      <a:pt x="435" y="269"/>
                    </a:lnTo>
                    <a:lnTo>
                      <a:pt x="426" y="242"/>
                    </a:lnTo>
                    <a:lnTo>
                      <a:pt x="412" y="219"/>
                    </a:lnTo>
                    <a:lnTo>
                      <a:pt x="394" y="198"/>
                    </a:lnTo>
                    <a:lnTo>
                      <a:pt x="373" y="180"/>
                    </a:lnTo>
                    <a:lnTo>
                      <a:pt x="350" y="167"/>
                    </a:lnTo>
                    <a:lnTo>
                      <a:pt x="324" y="158"/>
                    </a:lnTo>
                    <a:lnTo>
                      <a:pt x="297" y="156"/>
                    </a:lnTo>
                    <a:close/>
                    <a:moveTo>
                      <a:pt x="297" y="0"/>
                    </a:moveTo>
                    <a:lnTo>
                      <a:pt x="340" y="3"/>
                    </a:lnTo>
                    <a:lnTo>
                      <a:pt x="382" y="12"/>
                    </a:lnTo>
                    <a:lnTo>
                      <a:pt x="421" y="27"/>
                    </a:lnTo>
                    <a:lnTo>
                      <a:pt x="458" y="47"/>
                    </a:lnTo>
                    <a:lnTo>
                      <a:pt x="491" y="72"/>
                    </a:lnTo>
                    <a:lnTo>
                      <a:pt x="520" y="101"/>
                    </a:lnTo>
                    <a:lnTo>
                      <a:pt x="545" y="135"/>
                    </a:lnTo>
                    <a:lnTo>
                      <a:pt x="565" y="171"/>
                    </a:lnTo>
                    <a:lnTo>
                      <a:pt x="581" y="210"/>
                    </a:lnTo>
                    <a:lnTo>
                      <a:pt x="590" y="252"/>
                    </a:lnTo>
                    <a:lnTo>
                      <a:pt x="593" y="295"/>
                    </a:lnTo>
                    <a:lnTo>
                      <a:pt x="590" y="338"/>
                    </a:lnTo>
                    <a:lnTo>
                      <a:pt x="581" y="379"/>
                    </a:lnTo>
                    <a:lnTo>
                      <a:pt x="565" y="420"/>
                    </a:lnTo>
                    <a:lnTo>
                      <a:pt x="545" y="455"/>
                    </a:lnTo>
                    <a:lnTo>
                      <a:pt x="520" y="488"/>
                    </a:lnTo>
                    <a:lnTo>
                      <a:pt x="491" y="518"/>
                    </a:lnTo>
                    <a:lnTo>
                      <a:pt x="458" y="543"/>
                    </a:lnTo>
                    <a:lnTo>
                      <a:pt x="421" y="563"/>
                    </a:lnTo>
                    <a:lnTo>
                      <a:pt x="382" y="578"/>
                    </a:lnTo>
                    <a:lnTo>
                      <a:pt x="340" y="587"/>
                    </a:lnTo>
                    <a:lnTo>
                      <a:pt x="297" y="591"/>
                    </a:lnTo>
                    <a:lnTo>
                      <a:pt x="253" y="587"/>
                    </a:lnTo>
                    <a:lnTo>
                      <a:pt x="211" y="578"/>
                    </a:lnTo>
                    <a:lnTo>
                      <a:pt x="172" y="563"/>
                    </a:lnTo>
                    <a:lnTo>
                      <a:pt x="135" y="543"/>
                    </a:lnTo>
                    <a:lnTo>
                      <a:pt x="102" y="518"/>
                    </a:lnTo>
                    <a:lnTo>
                      <a:pt x="73" y="489"/>
                    </a:lnTo>
                    <a:lnTo>
                      <a:pt x="48" y="455"/>
                    </a:lnTo>
                    <a:lnTo>
                      <a:pt x="28" y="420"/>
                    </a:lnTo>
                    <a:lnTo>
                      <a:pt x="12" y="381"/>
                    </a:lnTo>
                    <a:lnTo>
                      <a:pt x="3" y="338"/>
                    </a:lnTo>
                    <a:lnTo>
                      <a:pt x="0" y="295"/>
                    </a:lnTo>
                    <a:lnTo>
                      <a:pt x="3" y="252"/>
                    </a:lnTo>
                    <a:lnTo>
                      <a:pt x="12" y="210"/>
                    </a:lnTo>
                    <a:lnTo>
                      <a:pt x="27" y="171"/>
                    </a:lnTo>
                    <a:lnTo>
                      <a:pt x="48" y="135"/>
                    </a:lnTo>
                    <a:lnTo>
                      <a:pt x="73" y="101"/>
                    </a:lnTo>
                    <a:lnTo>
                      <a:pt x="102" y="72"/>
                    </a:lnTo>
                    <a:lnTo>
                      <a:pt x="135" y="47"/>
                    </a:lnTo>
                    <a:lnTo>
                      <a:pt x="172" y="27"/>
                    </a:lnTo>
                    <a:lnTo>
                      <a:pt x="211" y="12"/>
                    </a:lnTo>
                    <a:lnTo>
                      <a:pt x="253" y="3"/>
                    </a:lnTo>
                    <a:lnTo>
                      <a:pt x="297"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sp>
          <p:nvSpPr>
            <p:cNvPr id="53" name="Inhaltsplatzhalter 4"/>
            <p:cNvSpPr txBox="1"/>
            <p:nvPr/>
          </p:nvSpPr>
          <p:spPr>
            <a:xfrm>
              <a:off x="3658780" y="2175388"/>
              <a:ext cx="663931" cy="337379"/>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solidFill>
                    <a:srgbClr val="2D3A4D"/>
                  </a:solidFill>
                  <a:latin typeface="字魂105号-简雅黑" panose="00000500000000000000" pitchFamily="2" charset="-122"/>
                  <a:ea typeface="字魂105号-简雅黑" panose="00000500000000000000" pitchFamily="2" charset="-122"/>
                  <a:sym typeface="思源黑体" panose="020B0500000000000000" pitchFamily="34" charset="-122"/>
                </a:rPr>
                <a:t>50%</a:t>
              </a:r>
              <a:endParaRPr lang="en-US" sz="2135" dirty="0">
                <a:solidFill>
                  <a:srgbClr val="2D3A4D"/>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nvGrpSpPr>
            <p:cNvPr id="61" name="组合 60"/>
            <p:cNvGrpSpPr/>
            <p:nvPr/>
          </p:nvGrpSpPr>
          <p:grpSpPr>
            <a:xfrm>
              <a:off x="2742981" y="2865895"/>
              <a:ext cx="1457151" cy="670552"/>
              <a:chOff x="595692" y="2865895"/>
              <a:chExt cx="1457151" cy="670552"/>
            </a:xfrm>
          </p:grpSpPr>
          <p:sp>
            <p:nvSpPr>
              <p:cNvPr id="62" name="Inhaltsplatzhalter 4"/>
              <p:cNvSpPr txBox="1"/>
              <p:nvPr/>
            </p:nvSpPr>
            <p:spPr>
              <a:xfrm>
                <a:off x="595692" y="3176459"/>
                <a:ext cx="1457151" cy="35998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1200"/>
                  </a:spcAft>
                  <a:buNone/>
                </a:pPr>
                <a:r>
                  <a:rPr lang="zh-CN" altLang="en-US" sz="1065"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点击输入您的具体内用简洁的语言文字进行</a:t>
                </a:r>
                <a:endParaRPr lang="zh-CN" altLang="en-US" sz="1065"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63" name="文本框 62"/>
              <p:cNvSpPr txBox="1"/>
              <p:nvPr/>
            </p:nvSpPr>
            <p:spPr>
              <a:xfrm>
                <a:off x="686411" y="2865895"/>
                <a:ext cx="1275714" cy="30926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grpSp>
        <p:nvGrpSpPr>
          <p:cNvPr id="18" name="组合 17"/>
          <p:cNvGrpSpPr/>
          <p:nvPr/>
        </p:nvGrpSpPr>
        <p:grpSpPr>
          <a:xfrm>
            <a:off x="6335292" y="2454443"/>
            <a:ext cx="1991579" cy="2664125"/>
            <a:chOff x="4738742" y="1779470"/>
            <a:chExt cx="1819276" cy="2433638"/>
          </a:xfrm>
          <a:effectLst>
            <a:outerShdw blurRad="101600" dist="38100" dir="2700000" algn="tl" rotWithShape="0">
              <a:prstClr val="black">
                <a:alpha val="25000"/>
              </a:prstClr>
            </a:outerShdw>
          </a:effectLst>
        </p:grpSpPr>
        <p:grpSp>
          <p:nvGrpSpPr>
            <p:cNvPr id="10" name="Group 9"/>
            <p:cNvGrpSpPr/>
            <p:nvPr/>
          </p:nvGrpSpPr>
          <p:grpSpPr>
            <a:xfrm>
              <a:off x="4738742" y="1864005"/>
              <a:ext cx="1819276" cy="2349103"/>
              <a:chOff x="6334365" y="2485340"/>
              <a:chExt cx="2425701" cy="3132137"/>
            </a:xfrm>
          </p:grpSpPr>
          <p:sp>
            <p:nvSpPr>
              <p:cNvPr id="24" name="Freeform 12"/>
              <p:cNvSpPr/>
              <p:nvPr/>
            </p:nvSpPr>
            <p:spPr bwMode="auto">
              <a:xfrm>
                <a:off x="6334365" y="2485340"/>
                <a:ext cx="2425700" cy="2424113"/>
              </a:xfrm>
              <a:custGeom>
                <a:avLst/>
                <a:gdLst>
                  <a:gd name="T0" fmla="*/ 575 w 644"/>
                  <a:gd name="T1" fmla="*/ 0 h 644"/>
                  <a:gd name="T2" fmla="*/ 0 w 644"/>
                  <a:gd name="T3" fmla="*/ 0 h 644"/>
                  <a:gd name="T4" fmla="*/ 0 w 644"/>
                  <a:gd name="T5" fmla="*/ 575 h 644"/>
                  <a:gd name="T6" fmla="*/ 68 w 644"/>
                  <a:gd name="T7" fmla="*/ 644 h 644"/>
                  <a:gd name="T8" fmla="*/ 644 w 644"/>
                  <a:gd name="T9" fmla="*/ 644 h 644"/>
                  <a:gd name="T10" fmla="*/ 644 w 644"/>
                  <a:gd name="T11" fmla="*/ 68 h 644"/>
                  <a:gd name="T12" fmla="*/ 575 w 644"/>
                  <a:gd name="T13" fmla="*/ 0 h 644"/>
                </a:gdLst>
                <a:ahLst/>
                <a:cxnLst>
                  <a:cxn ang="0">
                    <a:pos x="T0" y="T1"/>
                  </a:cxn>
                  <a:cxn ang="0">
                    <a:pos x="T2" y="T3"/>
                  </a:cxn>
                  <a:cxn ang="0">
                    <a:pos x="T4" y="T5"/>
                  </a:cxn>
                  <a:cxn ang="0">
                    <a:pos x="T6" y="T7"/>
                  </a:cxn>
                  <a:cxn ang="0">
                    <a:pos x="T8" y="T9"/>
                  </a:cxn>
                  <a:cxn ang="0">
                    <a:pos x="T10" y="T11"/>
                  </a:cxn>
                  <a:cxn ang="0">
                    <a:pos x="T12" y="T13"/>
                  </a:cxn>
                </a:cxnLst>
                <a:rect l="0" t="0" r="r" b="b"/>
                <a:pathLst>
                  <a:path w="644" h="644">
                    <a:moveTo>
                      <a:pt x="575" y="0"/>
                    </a:moveTo>
                    <a:cubicBezTo>
                      <a:pt x="0" y="0"/>
                      <a:pt x="0" y="0"/>
                      <a:pt x="0" y="0"/>
                    </a:cubicBezTo>
                    <a:cubicBezTo>
                      <a:pt x="0" y="575"/>
                      <a:pt x="0" y="575"/>
                      <a:pt x="0" y="575"/>
                    </a:cubicBezTo>
                    <a:cubicBezTo>
                      <a:pt x="0" y="613"/>
                      <a:pt x="30" y="644"/>
                      <a:pt x="68" y="644"/>
                    </a:cubicBezTo>
                    <a:cubicBezTo>
                      <a:pt x="644" y="644"/>
                      <a:pt x="644" y="644"/>
                      <a:pt x="644" y="644"/>
                    </a:cubicBezTo>
                    <a:cubicBezTo>
                      <a:pt x="644" y="68"/>
                      <a:pt x="644" y="68"/>
                      <a:pt x="644" y="68"/>
                    </a:cubicBezTo>
                    <a:cubicBezTo>
                      <a:pt x="644" y="30"/>
                      <a:pt x="613" y="0"/>
                      <a:pt x="575"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5" name="Freeform 13"/>
              <p:cNvSpPr/>
              <p:nvPr/>
            </p:nvSpPr>
            <p:spPr bwMode="auto">
              <a:xfrm>
                <a:off x="8047278" y="4909452"/>
                <a:ext cx="712788" cy="708025"/>
              </a:xfrm>
              <a:custGeom>
                <a:avLst/>
                <a:gdLst>
                  <a:gd name="T0" fmla="*/ 0 w 449"/>
                  <a:gd name="T1" fmla="*/ 0 h 446"/>
                  <a:gd name="T2" fmla="*/ 0 w 449"/>
                  <a:gd name="T3" fmla="*/ 446 h 446"/>
                  <a:gd name="T4" fmla="*/ 449 w 449"/>
                  <a:gd name="T5" fmla="*/ 0 h 446"/>
                  <a:gd name="T6" fmla="*/ 0 w 449"/>
                  <a:gd name="T7" fmla="*/ 0 h 446"/>
                </a:gdLst>
                <a:ahLst/>
                <a:cxnLst>
                  <a:cxn ang="0">
                    <a:pos x="T0" y="T1"/>
                  </a:cxn>
                  <a:cxn ang="0">
                    <a:pos x="T2" y="T3"/>
                  </a:cxn>
                  <a:cxn ang="0">
                    <a:pos x="T4" y="T5"/>
                  </a:cxn>
                  <a:cxn ang="0">
                    <a:pos x="T6" y="T7"/>
                  </a:cxn>
                </a:cxnLst>
                <a:rect l="0" t="0" r="r" b="b"/>
                <a:pathLst>
                  <a:path w="449" h="446">
                    <a:moveTo>
                      <a:pt x="0" y="0"/>
                    </a:moveTo>
                    <a:lnTo>
                      <a:pt x="0" y="446"/>
                    </a:lnTo>
                    <a:lnTo>
                      <a:pt x="449" y="0"/>
                    </a:lnTo>
                    <a:lnTo>
                      <a:pt x="0" y="0"/>
                    </a:lnTo>
                    <a:close/>
                  </a:path>
                </a:pathLst>
              </a:custGeom>
              <a:gradFill>
                <a:gsLst>
                  <a:gs pos="0">
                    <a:srgbClr val="FFC000"/>
                  </a:gs>
                  <a:gs pos="60000">
                    <a:srgbClr val="FF902C"/>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9" name="Group 8"/>
            <p:cNvGrpSpPr/>
            <p:nvPr/>
          </p:nvGrpSpPr>
          <p:grpSpPr>
            <a:xfrm>
              <a:off x="4738742" y="1779470"/>
              <a:ext cx="1027510" cy="1039416"/>
              <a:chOff x="6334365" y="2372627"/>
              <a:chExt cx="1370013" cy="1385888"/>
            </a:xfrm>
          </p:grpSpPr>
          <p:sp>
            <p:nvSpPr>
              <p:cNvPr id="26" name="Freeform 14"/>
              <p:cNvSpPr/>
              <p:nvPr/>
            </p:nvSpPr>
            <p:spPr bwMode="auto">
              <a:xfrm>
                <a:off x="6334365" y="2372627"/>
                <a:ext cx="219075" cy="112713"/>
              </a:xfrm>
              <a:custGeom>
                <a:avLst/>
                <a:gdLst>
                  <a:gd name="T0" fmla="*/ 29 w 58"/>
                  <a:gd name="T1" fmla="*/ 0 h 30"/>
                  <a:gd name="T2" fmla="*/ 0 w 58"/>
                  <a:gd name="T3" fmla="*/ 30 h 30"/>
                  <a:gd name="T4" fmla="*/ 58 w 58"/>
                  <a:gd name="T5" fmla="*/ 30 h 30"/>
                  <a:gd name="T6" fmla="*/ 29 w 58"/>
                  <a:gd name="T7" fmla="*/ 0 h 30"/>
                </a:gdLst>
                <a:ahLst/>
                <a:cxnLst>
                  <a:cxn ang="0">
                    <a:pos x="T0" y="T1"/>
                  </a:cxn>
                  <a:cxn ang="0">
                    <a:pos x="T2" y="T3"/>
                  </a:cxn>
                  <a:cxn ang="0">
                    <a:pos x="T4" y="T5"/>
                  </a:cxn>
                  <a:cxn ang="0">
                    <a:pos x="T6" y="T7"/>
                  </a:cxn>
                </a:cxnLst>
                <a:rect l="0" t="0" r="r" b="b"/>
                <a:pathLst>
                  <a:path w="58" h="30">
                    <a:moveTo>
                      <a:pt x="29" y="0"/>
                    </a:moveTo>
                    <a:cubicBezTo>
                      <a:pt x="13" y="0"/>
                      <a:pt x="0" y="13"/>
                      <a:pt x="0" y="30"/>
                    </a:cubicBezTo>
                    <a:cubicBezTo>
                      <a:pt x="58" y="30"/>
                      <a:pt x="58" y="30"/>
                      <a:pt x="58" y="30"/>
                    </a:cubicBezTo>
                    <a:cubicBezTo>
                      <a:pt x="58" y="13"/>
                      <a:pt x="45" y="0"/>
                      <a:pt x="29" y="0"/>
                    </a:cubicBezTo>
                    <a:close/>
                  </a:path>
                </a:pathLst>
              </a:custGeom>
              <a:gradFill>
                <a:gsLst>
                  <a:gs pos="0">
                    <a:srgbClr val="FFC000"/>
                  </a:gs>
                  <a:gs pos="60000">
                    <a:srgbClr val="FF902C"/>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7" name="Freeform 15"/>
              <p:cNvSpPr/>
              <p:nvPr/>
            </p:nvSpPr>
            <p:spPr bwMode="auto">
              <a:xfrm>
                <a:off x="6443903" y="2372627"/>
                <a:ext cx="1260475" cy="1385888"/>
              </a:xfrm>
              <a:custGeom>
                <a:avLst/>
                <a:gdLst>
                  <a:gd name="T0" fmla="*/ 306 w 335"/>
                  <a:gd name="T1" fmla="*/ 0 h 368"/>
                  <a:gd name="T2" fmla="*/ 29 w 335"/>
                  <a:gd name="T3" fmla="*/ 0 h 368"/>
                  <a:gd name="T4" fmla="*/ 0 w 335"/>
                  <a:gd name="T5" fmla="*/ 0 h 368"/>
                  <a:gd name="T6" fmla="*/ 29 w 335"/>
                  <a:gd name="T7" fmla="*/ 30 h 368"/>
                  <a:gd name="T8" fmla="*/ 29 w 335"/>
                  <a:gd name="T9" fmla="*/ 350 h 368"/>
                  <a:gd name="T10" fmla="*/ 46 w 335"/>
                  <a:gd name="T11" fmla="*/ 368 h 368"/>
                  <a:gd name="T12" fmla="*/ 318 w 335"/>
                  <a:gd name="T13" fmla="*/ 368 h 368"/>
                  <a:gd name="T14" fmla="*/ 335 w 335"/>
                  <a:gd name="T15" fmla="*/ 350 h 368"/>
                  <a:gd name="T16" fmla="*/ 335 w 335"/>
                  <a:gd name="T17" fmla="*/ 30 h 368"/>
                  <a:gd name="T18" fmla="*/ 306 w 335"/>
                  <a:gd name="T19"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5" h="368">
                    <a:moveTo>
                      <a:pt x="306" y="0"/>
                    </a:moveTo>
                    <a:cubicBezTo>
                      <a:pt x="29" y="0"/>
                      <a:pt x="29" y="0"/>
                      <a:pt x="29" y="0"/>
                    </a:cubicBezTo>
                    <a:cubicBezTo>
                      <a:pt x="0" y="0"/>
                      <a:pt x="0" y="0"/>
                      <a:pt x="0" y="0"/>
                    </a:cubicBezTo>
                    <a:cubicBezTo>
                      <a:pt x="16" y="0"/>
                      <a:pt x="29" y="13"/>
                      <a:pt x="29" y="30"/>
                    </a:cubicBezTo>
                    <a:cubicBezTo>
                      <a:pt x="29" y="350"/>
                      <a:pt x="29" y="350"/>
                      <a:pt x="29" y="350"/>
                    </a:cubicBezTo>
                    <a:cubicBezTo>
                      <a:pt x="29" y="360"/>
                      <a:pt x="36" y="368"/>
                      <a:pt x="46" y="368"/>
                    </a:cubicBezTo>
                    <a:cubicBezTo>
                      <a:pt x="318" y="368"/>
                      <a:pt x="318" y="368"/>
                      <a:pt x="318" y="368"/>
                    </a:cubicBezTo>
                    <a:cubicBezTo>
                      <a:pt x="328" y="368"/>
                      <a:pt x="335" y="360"/>
                      <a:pt x="335" y="350"/>
                    </a:cubicBezTo>
                    <a:cubicBezTo>
                      <a:pt x="335" y="30"/>
                      <a:pt x="335" y="30"/>
                      <a:pt x="335" y="30"/>
                    </a:cubicBezTo>
                    <a:cubicBezTo>
                      <a:pt x="335" y="13"/>
                      <a:pt x="322" y="0"/>
                      <a:pt x="306" y="0"/>
                    </a:cubicBezTo>
                    <a:close/>
                  </a:path>
                </a:pathLst>
              </a:custGeom>
              <a:gradFill>
                <a:gsLst>
                  <a:gs pos="0">
                    <a:srgbClr val="FFC000"/>
                  </a:gs>
                  <a:gs pos="60000">
                    <a:srgbClr val="FF902C"/>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sp>
          <p:nvSpPr>
            <p:cNvPr id="42" name="Freeform 91"/>
            <p:cNvSpPr>
              <a:spLocks noEditPoints="1"/>
            </p:cNvSpPr>
            <p:nvPr/>
          </p:nvSpPr>
          <p:spPr bwMode="auto">
            <a:xfrm>
              <a:off x="5097653" y="2092255"/>
              <a:ext cx="459581" cy="459581"/>
            </a:xfrm>
            <a:custGeom>
              <a:avLst/>
              <a:gdLst>
                <a:gd name="T0" fmla="*/ 1133 w 3474"/>
                <a:gd name="T1" fmla="*/ 1077 h 3475"/>
                <a:gd name="T2" fmla="*/ 1072 w 3474"/>
                <a:gd name="T3" fmla="*/ 1158 h 3475"/>
                <a:gd name="T4" fmla="*/ 1124 w 3474"/>
                <a:gd name="T5" fmla="*/ 1172 h 3475"/>
                <a:gd name="T6" fmla="*/ 1180 w 3474"/>
                <a:gd name="T7" fmla="*/ 1194 h 3475"/>
                <a:gd name="T8" fmla="*/ 1199 w 3474"/>
                <a:gd name="T9" fmla="*/ 1253 h 3475"/>
                <a:gd name="T10" fmla="*/ 1167 w 3474"/>
                <a:gd name="T11" fmla="*/ 1309 h 3475"/>
                <a:gd name="T12" fmla="*/ 1228 w 3474"/>
                <a:gd name="T13" fmla="*/ 1326 h 3475"/>
                <a:gd name="T14" fmla="*/ 1315 w 3474"/>
                <a:gd name="T15" fmla="*/ 1268 h 3475"/>
                <a:gd name="T16" fmla="*/ 1334 w 3474"/>
                <a:gd name="T17" fmla="*/ 1166 h 3475"/>
                <a:gd name="T18" fmla="*/ 1287 w 3474"/>
                <a:gd name="T19" fmla="*/ 1085 h 3475"/>
                <a:gd name="T20" fmla="*/ 1210 w 3474"/>
                <a:gd name="T21" fmla="*/ 1057 h 3475"/>
                <a:gd name="T22" fmla="*/ 736 w 3474"/>
                <a:gd name="T23" fmla="*/ 1040 h 3475"/>
                <a:gd name="T24" fmla="*/ 924 w 3474"/>
                <a:gd name="T25" fmla="*/ 1147 h 3475"/>
                <a:gd name="T26" fmla="*/ 978 w 3474"/>
                <a:gd name="T27" fmla="*/ 1020 h 3475"/>
                <a:gd name="T28" fmla="*/ 1094 w 3474"/>
                <a:gd name="T29" fmla="*/ 934 h 3475"/>
                <a:gd name="T30" fmla="*/ 1236 w 3474"/>
                <a:gd name="T31" fmla="*/ 916 h 3475"/>
                <a:gd name="T32" fmla="*/ 1372 w 3474"/>
                <a:gd name="T33" fmla="*/ 968 h 3475"/>
                <a:gd name="T34" fmla="*/ 1464 w 3474"/>
                <a:gd name="T35" fmla="*/ 1085 h 3475"/>
                <a:gd name="T36" fmla="*/ 1482 w 3474"/>
                <a:gd name="T37" fmla="*/ 1227 h 3475"/>
                <a:gd name="T38" fmla="*/ 1427 w 3474"/>
                <a:gd name="T39" fmla="*/ 1363 h 3475"/>
                <a:gd name="T40" fmla="*/ 1310 w 3474"/>
                <a:gd name="T41" fmla="*/ 1452 h 3475"/>
                <a:gd name="T42" fmla="*/ 1165 w 3474"/>
                <a:gd name="T43" fmla="*/ 1471 h 3475"/>
                <a:gd name="T44" fmla="*/ 1031 w 3474"/>
                <a:gd name="T45" fmla="*/ 1415 h 3475"/>
                <a:gd name="T46" fmla="*/ 942 w 3474"/>
                <a:gd name="T47" fmla="*/ 1299 h 3475"/>
                <a:gd name="T48" fmla="*/ 719 w 3474"/>
                <a:gd name="T49" fmla="*/ 1199 h 3475"/>
                <a:gd name="T50" fmla="*/ 3298 w 3474"/>
                <a:gd name="T51" fmla="*/ 2319 h 3475"/>
                <a:gd name="T52" fmla="*/ 208 w 3474"/>
                <a:gd name="T53" fmla="*/ 148 h 3475"/>
                <a:gd name="T54" fmla="*/ 147 w 3474"/>
                <a:gd name="T55" fmla="*/ 208 h 3475"/>
                <a:gd name="T56" fmla="*/ 151 w 3474"/>
                <a:gd name="T57" fmla="*/ 322 h 3475"/>
                <a:gd name="T58" fmla="*/ 214 w 3474"/>
                <a:gd name="T59" fmla="*/ 473 h 3475"/>
                <a:gd name="T60" fmla="*/ 329 w 3474"/>
                <a:gd name="T61" fmla="*/ 647 h 3475"/>
                <a:gd name="T62" fmla="*/ 489 w 3474"/>
                <a:gd name="T63" fmla="*/ 830 h 3475"/>
                <a:gd name="T64" fmla="*/ 602 w 3474"/>
                <a:gd name="T65" fmla="*/ 609 h 3475"/>
                <a:gd name="T66" fmla="*/ 649 w 3474"/>
                <a:gd name="T67" fmla="*/ 577 h 3475"/>
                <a:gd name="T68" fmla="*/ 734 w 3474"/>
                <a:gd name="T69" fmla="*/ 408 h 3475"/>
                <a:gd name="T70" fmla="*/ 555 w 3474"/>
                <a:gd name="T71" fmla="*/ 269 h 3475"/>
                <a:gd name="T72" fmla="*/ 392 w 3474"/>
                <a:gd name="T73" fmla="*/ 177 h 3475"/>
                <a:gd name="T74" fmla="*/ 259 w 3474"/>
                <a:gd name="T75" fmla="*/ 142 h 3475"/>
                <a:gd name="T76" fmla="*/ 336 w 3474"/>
                <a:gd name="T77" fmla="*/ 15 h 3475"/>
                <a:gd name="T78" fmla="*/ 524 w 3474"/>
                <a:gd name="T79" fmla="*/ 87 h 3475"/>
                <a:gd name="T80" fmla="*/ 726 w 3474"/>
                <a:gd name="T81" fmla="*/ 213 h 3475"/>
                <a:gd name="T82" fmla="*/ 929 w 3474"/>
                <a:gd name="T83" fmla="*/ 389 h 3475"/>
                <a:gd name="T84" fmla="*/ 1592 w 3474"/>
                <a:gd name="T85" fmla="*/ 427 h 3475"/>
                <a:gd name="T86" fmla="*/ 1645 w 3474"/>
                <a:gd name="T87" fmla="*/ 452 h 3475"/>
                <a:gd name="T88" fmla="*/ 3474 w 3474"/>
                <a:gd name="T89" fmla="*/ 2318 h 3475"/>
                <a:gd name="T90" fmla="*/ 2375 w 3474"/>
                <a:gd name="T91" fmla="*/ 3452 h 3475"/>
                <a:gd name="T92" fmla="*/ 2323 w 3474"/>
                <a:gd name="T93" fmla="*/ 3475 h 3475"/>
                <a:gd name="T94" fmla="*/ 2272 w 3474"/>
                <a:gd name="T95" fmla="*/ 3452 h 3475"/>
                <a:gd name="T96" fmla="*/ 443 w 3474"/>
                <a:gd name="T97" fmla="*/ 1592 h 3475"/>
                <a:gd name="T98" fmla="*/ 430 w 3474"/>
                <a:gd name="T99" fmla="*/ 978 h 3475"/>
                <a:gd name="T100" fmla="*/ 249 w 3474"/>
                <a:gd name="T101" fmla="*/ 781 h 3475"/>
                <a:gd name="T102" fmla="*/ 111 w 3474"/>
                <a:gd name="T103" fmla="*/ 575 h 3475"/>
                <a:gd name="T104" fmla="*/ 26 w 3474"/>
                <a:gd name="T105" fmla="*/ 381 h 3475"/>
                <a:gd name="T106" fmla="*/ 0 w 3474"/>
                <a:gd name="T107" fmla="*/ 212 h 3475"/>
                <a:gd name="T108" fmla="*/ 39 w 3474"/>
                <a:gd name="T109" fmla="*/ 83 h 3475"/>
                <a:gd name="T110" fmla="*/ 142 w 3474"/>
                <a:gd name="T111" fmla="*/ 11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74" h="3475">
                  <a:moveTo>
                    <a:pt x="1210" y="1057"/>
                  </a:moveTo>
                  <a:lnTo>
                    <a:pt x="1184" y="1059"/>
                  </a:lnTo>
                  <a:lnTo>
                    <a:pt x="1159" y="1065"/>
                  </a:lnTo>
                  <a:lnTo>
                    <a:pt x="1133" y="1077"/>
                  </a:lnTo>
                  <a:lnTo>
                    <a:pt x="1107" y="1097"/>
                  </a:lnTo>
                  <a:lnTo>
                    <a:pt x="1091" y="1115"/>
                  </a:lnTo>
                  <a:lnTo>
                    <a:pt x="1080" y="1136"/>
                  </a:lnTo>
                  <a:lnTo>
                    <a:pt x="1072" y="1158"/>
                  </a:lnTo>
                  <a:lnTo>
                    <a:pt x="1068" y="1181"/>
                  </a:lnTo>
                  <a:lnTo>
                    <a:pt x="1088" y="1180"/>
                  </a:lnTo>
                  <a:lnTo>
                    <a:pt x="1106" y="1176"/>
                  </a:lnTo>
                  <a:lnTo>
                    <a:pt x="1124" y="1172"/>
                  </a:lnTo>
                  <a:lnTo>
                    <a:pt x="1141" y="1172"/>
                  </a:lnTo>
                  <a:lnTo>
                    <a:pt x="1157" y="1176"/>
                  </a:lnTo>
                  <a:lnTo>
                    <a:pt x="1170" y="1183"/>
                  </a:lnTo>
                  <a:lnTo>
                    <a:pt x="1180" y="1194"/>
                  </a:lnTo>
                  <a:lnTo>
                    <a:pt x="1190" y="1207"/>
                  </a:lnTo>
                  <a:lnTo>
                    <a:pt x="1195" y="1222"/>
                  </a:lnTo>
                  <a:lnTo>
                    <a:pt x="1199" y="1237"/>
                  </a:lnTo>
                  <a:lnTo>
                    <a:pt x="1199" y="1253"/>
                  </a:lnTo>
                  <a:lnTo>
                    <a:pt x="1196" y="1269"/>
                  </a:lnTo>
                  <a:lnTo>
                    <a:pt x="1191" y="1283"/>
                  </a:lnTo>
                  <a:lnTo>
                    <a:pt x="1181" y="1297"/>
                  </a:lnTo>
                  <a:lnTo>
                    <a:pt x="1167" y="1309"/>
                  </a:lnTo>
                  <a:lnTo>
                    <a:pt x="1151" y="1317"/>
                  </a:lnTo>
                  <a:lnTo>
                    <a:pt x="1175" y="1325"/>
                  </a:lnTo>
                  <a:lnTo>
                    <a:pt x="1201" y="1328"/>
                  </a:lnTo>
                  <a:lnTo>
                    <a:pt x="1228" y="1326"/>
                  </a:lnTo>
                  <a:lnTo>
                    <a:pt x="1253" y="1318"/>
                  </a:lnTo>
                  <a:lnTo>
                    <a:pt x="1277" y="1306"/>
                  </a:lnTo>
                  <a:lnTo>
                    <a:pt x="1298" y="1289"/>
                  </a:lnTo>
                  <a:lnTo>
                    <a:pt x="1315" y="1268"/>
                  </a:lnTo>
                  <a:lnTo>
                    <a:pt x="1328" y="1244"/>
                  </a:lnTo>
                  <a:lnTo>
                    <a:pt x="1334" y="1219"/>
                  </a:lnTo>
                  <a:lnTo>
                    <a:pt x="1337" y="1193"/>
                  </a:lnTo>
                  <a:lnTo>
                    <a:pt x="1334" y="1166"/>
                  </a:lnTo>
                  <a:lnTo>
                    <a:pt x="1328" y="1141"/>
                  </a:lnTo>
                  <a:lnTo>
                    <a:pt x="1315" y="1117"/>
                  </a:lnTo>
                  <a:lnTo>
                    <a:pt x="1298" y="1097"/>
                  </a:lnTo>
                  <a:lnTo>
                    <a:pt x="1287" y="1085"/>
                  </a:lnTo>
                  <a:lnTo>
                    <a:pt x="1271" y="1074"/>
                  </a:lnTo>
                  <a:lnTo>
                    <a:pt x="1253" y="1066"/>
                  </a:lnTo>
                  <a:lnTo>
                    <a:pt x="1232" y="1060"/>
                  </a:lnTo>
                  <a:lnTo>
                    <a:pt x="1210" y="1057"/>
                  </a:lnTo>
                  <a:close/>
                  <a:moveTo>
                    <a:pt x="1572" y="585"/>
                  </a:moveTo>
                  <a:lnTo>
                    <a:pt x="730" y="718"/>
                  </a:lnTo>
                  <a:lnTo>
                    <a:pt x="686" y="1004"/>
                  </a:lnTo>
                  <a:lnTo>
                    <a:pt x="736" y="1040"/>
                  </a:lnTo>
                  <a:lnTo>
                    <a:pt x="785" y="1073"/>
                  </a:lnTo>
                  <a:lnTo>
                    <a:pt x="834" y="1102"/>
                  </a:lnTo>
                  <a:lnTo>
                    <a:pt x="879" y="1126"/>
                  </a:lnTo>
                  <a:lnTo>
                    <a:pt x="924" y="1147"/>
                  </a:lnTo>
                  <a:lnTo>
                    <a:pt x="931" y="1114"/>
                  </a:lnTo>
                  <a:lnTo>
                    <a:pt x="944" y="1081"/>
                  </a:lnTo>
                  <a:lnTo>
                    <a:pt x="959" y="1049"/>
                  </a:lnTo>
                  <a:lnTo>
                    <a:pt x="978" y="1020"/>
                  </a:lnTo>
                  <a:lnTo>
                    <a:pt x="1003" y="992"/>
                  </a:lnTo>
                  <a:lnTo>
                    <a:pt x="1030" y="968"/>
                  </a:lnTo>
                  <a:lnTo>
                    <a:pt x="1061" y="949"/>
                  </a:lnTo>
                  <a:lnTo>
                    <a:pt x="1094" y="934"/>
                  </a:lnTo>
                  <a:lnTo>
                    <a:pt x="1128" y="922"/>
                  </a:lnTo>
                  <a:lnTo>
                    <a:pt x="1163" y="916"/>
                  </a:lnTo>
                  <a:lnTo>
                    <a:pt x="1200" y="914"/>
                  </a:lnTo>
                  <a:lnTo>
                    <a:pt x="1236" y="916"/>
                  </a:lnTo>
                  <a:lnTo>
                    <a:pt x="1272" y="922"/>
                  </a:lnTo>
                  <a:lnTo>
                    <a:pt x="1308" y="934"/>
                  </a:lnTo>
                  <a:lnTo>
                    <a:pt x="1341" y="949"/>
                  </a:lnTo>
                  <a:lnTo>
                    <a:pt x="1372" y="968"/>
                  </a:lnTo>
                  <a:lnTo>
                    <a:pt x="1402" y="992"/>
                  </a:lnTo>
                  <a:lnTo>
                    <a:pt x="1427" y="1021"/>
                  </a:lnTo>
                  <a:lnTo>
                    <a:pt x="1448" y="1052"/>
                  </a:lnTo>
                  <a:lnTo>
                    <a:pt x="1464" y="1085"/>
                  </a:lnTo>
                  <a:lnTo>
                    <a:pt x="1476" y="1120"/>
                  </a:lnTo>
                  <a:lnTo>
                    <a:pt x="1482" y="1156"/>
                  </a:lnTo>
                  <a:lnTo>
                    <a:pt x="1485" y="1192"/>
                  </a:lnTo>
                  <a:lnTo>
                    <a:pt x="1482" y="1227"/>
                  </a:lnTo>
                  <a:lnTo>
                    <a:pt x="1476" y="1263"/>
                  </a:lnTo>
                  <a:lnTo>
                    <a:pt x="1464" y="1298"/>
                  </a:lnTo>
                  <a:lnTo>
                    <a:pt x="1448" y="1331"/>
                  </a:lnTo>
                  <a:lnTo>
                    <a:pt x="1427" y="1363"/>
                  </a:lnTo>
                  <a:lnTo>
                    <a:pt x="1402" y="1392"/>
                  </a:lnTo>
                  <a:lnTo>
                    <a:pt x="1374" y="1415"/>
                  </a:lnTo>
                  <a:lnTo>
                    <a:pt x="1344" y="1435"/>
                  </a:lnTo>
                  <a:lnTo>
                    <a:pt x="1310" y="1452"/>
                  </a:lnTo>
                  <a:lnTo>
                    <a:pt x="1275" y="1464"/>
                  </a:lnTo>
                  <a:lnTo>
                    <a:pt x="1239" y="1471"/>
                  </a:lnTo>
                  <a:lnTo>
                    <a:pt x="1202" y="1473"/>
                  </a:lnTo>
                  <a:lnTo>
                    <a:pt x="1165" y="1471"/>
                  </a:lnTo>
                  <a:lnTo>
                    <a:pt x="1129" y="1464"/>
                  </a:lnTo>
                  <a:lnTo>
                    <a:pt x="1095" y="1452"/>
                  </a:lnTo>
                  <a:lnTo>
                    <a:pt x="1062" y="1435"/>
                  </a:lnTo>
                  <a:lnTo>
                    <a:pt x="1031" y="1415"/>
                  </a:lnTo>
                  <a:lnTo>
                    <a:pt x="1003" y="1392"/>
                  </a:lnTo>
                  <a:lnTo>
                    <a:pt x="978" y="1363"/>
                  </a:lnTo>
                  <a:lnTo>
                    <a:pt x="957" y="1332"/>
                  </a:lnTo>
                  <a:lnTo>
                    <a:pt x="942" y="1299"/>
                  </a:lnTo>
                  <a:lnTo>
                    <a:pt x="889" y="1281"/>
                  </a:lnTo>
                  <a:lnTo>
                    <a:pt x="833" y="1258"/>
                  </a:lnTo>
                  <a:lnTo>
                    <a:pt x="777" y="1231"/>
                  </a:lnTo>
                  <a:lnTo>
                    <a:pt x="719" y="1199"/>
                  </a:lnTo>
                  <a:lnTo>
                    <a:pt x="661" y="1162"/>
                  </a:lnTo>
                  <a:lnTo>
                    <a:pt x="597" y="1563"/>
                  </a:lnTo>
                  <a:lnTo>
                    <a:pt x="2323" y="3296"/>
                  </a:lnTo>
                  <a:lnTo>
                    <a:pt x="3298" y="2319"/>
                  </a:lnTo>
                  <a:lnTo>
                    <a:pt x="1572" y="585"/>
                  </a:lnTo>
                  <a:close/>
                  <a:moveTo>
                    <a:pt x="259" y="142"/>
                  </a:moveTo>
                  <a:lnTo>
                    <a:pt x="231" y="144"/>
                  </a:lnTo>
                  <a:lnTo>
                    <a:pt x="208" y="148"/>
                  </a:lnTo>
                  <a:lnTo>
                    <a:pt x="187" y="157"/>
                  </a:lnTo>
                  <a:lnTo>
                    <a:pt x="169" y="170"/>
                  </a:lnTo>
                  <a:lnTo>
                    <a:pt x="156" y="188"/>
                  </a:lnTo>
                  <a:lnTo>
                    <a:pt x="147" y="208"/>
                  </a:lnTo>
                  <a:lnTo>
                    <a:pt x="142" y="232"/>
                  </a:lnTo>
                  <a:lnTo>
                    <a:pt x="141" y="260"/>
                  </a:lnTo>
                  <a:lnTo>
                    <a:pt x="145" y="289"/>
                  </a:lnTo>
                  <a:lnTo>
                    <a:pt x="151" y="322"/>
                  </a:lnTo>
                  <a:lnTo>
                    <a:pt x="161" y="357"/>
                  </a:lnTo>
                  <a:lnTo>
                    <a:pt x="176" y="394"/>
                  </a:lnTo>
                  <a:lnTo>
                    <a:pt x="193" y="433"/>
                  </a:lnTo>
                  <a:lnTo>
                    <a:pt x="214" y="473"/>
                  </a:lnTo>
                  <a:lnTo>
                    <a:pt x="239" y="515"/>
                  </a:lnTo>
                  <a:lnTo>
                    <a:pt x="266" y="558"/>
                  </a:lnTo>
                  <a:lnTo>
                    <a:pt x="296" y="603"/>
                  </a:lnTo>
                  <a:lnTo>
                    <a:pt x="329" y="647"/>
                  </a:lnTo>
                  <a:lnTo>
                    <a:pt x="365" y="692"/>
                  </a:lnTo>
                  <a:lnTo>
                    <a:pt x="403" y="739"/>
                  </a:lnTo>
                  <a:lnTo>
                    <a:pt x="444" y="784"/>
                  </a:lnTo>
                  <a:lnTo>
                    <a:pt x="489" y="830"/>
                  </a:lnTo>
                  <a:lnTo>
                    <a:pt x="550" y="889"/>
                  </a:lnTo>
                  <a:lnTo>
                    <a:pt x="590" y="637"/>
                  </a:lnTo>
                  <a:lnTo>
                    <a:pt x="594" y="623"/>
                  </a:lnTo>
                  <a:lnTo>
                    <a:pt x="602" y="609"/>
                  </a:lnTo>
                  <a:lnTo>
                    <a:pt x="611" y="596"/>
                  </a:lnTo>
                  <a:lnTo>
                    <a:pt x="622" y="587"/>
                  </a:lnTo>
                  <a:lnTo>
                    <a:pt x="634" y="581"/>
                  </a:lnTo>
                  <a:lnTo>
                    <a:pt x="649" y="577"/>
                  </a:lnTo>
                  <a:lnTo>
                    <a:pt x="870" y="543"/>
                  </a:lnTo>
                  <a:lnTo>
                    <a:pt x="824" y="494"/>
                  </a:lnTo>
                  <a:lnTo>
                    <a:pt x="779" y="450"/>
                  </a:lnTo>
                  <a:lnTo>
                    <a:pt x="734" y="408"/>
                  </a:lnTo>
                  <a:lnTo>
                    <a:pt x="688" y="369"/>
                  </a:lnTo>
                  <a:lnTo>
                    <a:pt x="644" y="334"/>
                  </a:lnTo>
                  <a:lnTo>
                    <a:pt x="600" y="300"/>
                  </a:lnTo>
                  <a:lnTo>
                    <a:pt x="555" y="269"/>
                  </a:lnTo>
                  <a:lnTo>
                    <a:pt x="513" y="242"/>
                  </a:lnTo>
                  <a:lnTo>
                    <a:pt x="471" y="216"/>
                  </a:lnTo>
                  <a:lnTo>
                    <a:pt x="431" y="195"/>
                  </a:lnTo>
                  <a:lnTo>
                    <a:pt x="392" y="177"/>
                  </a:lnTo>
                  <a:lnTo>
                    <a:pt x="356" y="164"/>
                  </a:lnTo>
                  <a:lnTo>
                    <a:pt x="321" y="153"/>
                  </a:lnTo>
                  <a:lnTo>
                    <a:pt x="288" y="146"/>
                  </a:lnTo>
                  <a:lnTo>
                    <a:pt x="259" y="142"/>
                  </a:lnTo>
                  <a:close/>
                  <a:moveTo>
                    <a:pt x="212" y="0"/>
                  </a:moveTo>
                  <a:lnTo>
                    <a:pt x="251" y="1"/>
                  </a:lnTo>
                  <a:lnTo>
                    <a:pt x="292" y="6"/>
                  </a:lnTo>
                  <a:lnTo>
                    <a:pt x="336" y="15"/>
                  </a:lnTo>
                  <a:lnTo>
                    <a:pt x="380" y="27"/>
                  </a:lnTo>
                  <a:lnTo>
                    <a:pt x="426" y="43"/>
                  </a:lnTo>
                  <a:lnTo>
                    <a:pt x="474" y="63"/>
                  </a:lnTo>
                  <a:lnTo>
                    <a:pt x="524" y="87"/>
                  </a:lnTo>
                  <a:lnTo>
                    <a:pt x="573" y="113"/>
                  </a:lnTo>
                  <a:lnTo>
                    <a:pt x="624" y="144"/>
                  </a:lnTo>
                  <a:lnTo>
                    <a:pt x="674" y="176"/>
                  </a:lnTo>
                  <a:lnTo>
                    <a:pt x="726" y="213"/>
                  </a:lnTo>
                  <a:lnTo>
                    <a:pt x="777" y="253"/>
                  </a:lnTo>
                  <a:lnTo>
                    <a:pt x="829" y="296"/>
                  </a:lnTo>
                  <a:lnTo>
                    <a:pt x="879" y="341"/>
                  </a:lnTo>
                  <a:lnTo>
                    <a:pt x="929" y="389"/>
                  </a:lnTo>
                  <a:lnTo>
                    <a:pt x="987" y="452"/>
                  </a:lnTo>
                  <a:lnTo>
                    <a:pt x="1042" y="515"/>
                  </a:lnTo>
                  <a:lnTo>
                    <a:pt x="1578" y="430"/>
                  </a:lnTo>
                  <a:lnTo>
                    <a:pt x="1592" y="427"/>
                  </a:lnTo>
                  <a:lnTo>
                    <a:pt x="1606" y="430"/>
                  </a:lnTo>
                  <a:lnTo>
                    <a:pt x="1618" y="435"/>
                  </a:lnTo>
                  <a:lnTo>
                    <a:pt x="1632" y="443"/>
                  </a:lnTo>
                  <a:lnTo>
                    <a:pt x="1645" y="452"/>
                  </a:lnTo>
                  <a:lnTo>
                    <a:pt x="3453" y="2267"/>
                  </a:lnTo>
                  <a:lnTo>
                    <a:pt x="3464" y="2282"/>
                  </a:lnTo>
                  <a:lnTo>
                    <a:pt x="3472" y="2300"/>
                  </a:lnTo>
                  <a:lnTo>
                    <a:pt x="3474" y="2318"/>
                  </a:lnTo>
                  <a:lnTo>
                    <a:pt x="3472" y="2337"/>
                  </a:lnTo>
                  <a:lnTo>
                    <a:pt x="3464" y="2355"/>
                  </a:lnTo>
                  <a:lnTo>
                    <a:pt x="3453" y="2371"/>
                  </a:lnTo>
                  <a:lnTo>
                    <a:pt x="2375" y="3452"/>
                  </a:lnTo>
                  <a:lnTo>
                    <a:pt x="2365" y="3462"/>
                  </a:lnTo>
                  <a:lnTo>
                    <a:pt x="2352" y="3468"/>
                  </a:lnTo>
                  <a:lnTo>
                    <a:pt x="2339" y="3472"/>
                  </a:lnTo>
                  <a:lnTo>
                    <a:pt x="2323" y="3475"/>
                  </a:lnTo>
                  <a:lnTo>
                    <a:pt x="2309" y="3472"/>
                  </a:lnTo>
                  <a:lnTo>
                    <a:pt x="2295" y="3468"/>
                  </a:lnTo>
                  <a:lnTo>
                    <a:pt x="2283" y="3462"/>
                  </a:lnTo>
                  <a:lnTo>
                    <a:pt x="2272" y="3452"/>
                  </a:lnTo>
                  <a:lnTo>
                    <a:pt x="464" y="1637"/>
                  </a:lnTo>
                  <a:lnTo>
                    <a:pt x="455" y="1624"/>
                  </a:lnTo>
                  <a:lnTo>
                    <a:pt x="448" y="1610"/>
                  </a:lnTo>
                  <a:lnTo>
                    <a:pt x="443" y="1592"/>
                  </a:lnTo>
                  <a:lnTo>
                    <a:pt x="442" y="1571"/>
                  </a:lnTo>
                  <a:lnTo>
                    <a:pt x="524" y="1061"/>
                  </a:lnTo>
                  <a:lnTo>
                    <a:pt x="476" y="1021"/>
                  </a:lnTo>
                  <a:lnTo>
                    <a:pt x="430" y="978"/>
                  </a:lnTo>
                  <a:lnTo>
                    <a:pt x="384" y="934"/>
                  </a:lnTo>
                  <a:lnTo>
                    <a:pt x="336" y="883"/>
                  </a:lnTo>
                  <a:lnTo>
                    <a:pt x="291" y="833"/>
                  </a:lnTo>
                  <a:lnTo>
                    <a:pt x="249" y="781"/>
                  </a:lnTo>
                  <a:lnTo>
                    <a:pt x="209" y="729"/>
                  </a:lnTo>
                  <a:lnTo>
                    <a:pt x="173" y="678"/>
                  </a:lnTo>
                  <a:lnTo>
                    <a:pt x="140" y="626"/>
                  </a:lnTo>
                  <a:lnTo>
                    <a:pt x="111" y="575"/>
                  </a:lnTo>
                  <a:lnTo>
                    <a:pt x="84" y="526"/>
                  </a:lnTo>
                  <a:lnTo>
                    <a:pt x="61" y="476"/>
                  </a:lnTo>
                  <a:lnTo>
                    <a:pt x="42" y="427"/>
                  </a:lnTo>
                  <a:lnTo>
                    <a:pt x="26" y="381"/>
                  </a:lnTo>
                  <a:lnTo>
                    <a:pt x="14" y="336"/>
                  </a:lnTo>
                  <a:lnTo>
                    <a:pt x="5" y="292"/>
                  </a:lnTo>
                  <a:lnTo>
                    <a:pt x="1" y="251"/>
                  </a:lnTo>
                  <a:lnTo>
                    <a:pt x="0" y="212"/>
                  </a:lnTo>
                  <a:lnTo>
                    <a:pt x="4" y="175"/>
                  </a:lnTo>
                  <a:lnTo>
                    <a:pt x="12" y="141"/>
                  </a:lnTo>
                  <a:lnTo>
                    <a:pt x="23" y="111"/>
                  </a:lnTo>
                  <a:lnTo>
                    <a:pt x="39" y="83"/>
                  </a:lnTo>
                  <a:lnTo>
                    <a:pt x="59" y="59"/>
                  </a:lnTo>
                  <a:lnTo>
                    <a:pt x="83" y="38"/>
                  </a:lnTo>
                  <a:lnTo>
                    <a:pt x="112" y="22"/>
                  </a:lnTo>
                  <a:lnTo>
                    <a:pt x="142" y="11"/>
                  </a:lnTo>
                  <a:lnTo>
                    <a:pt x="176" y="3"/>
                  </a:lnTo>
                  <a:lnTo>
                    <a:pt x="212"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54" name="Inhaltsplatzhalter 4"/>
            <p:cNvSpPr txBox="1"/>
            <p:nvPr/>
          </p:nvSpPr>
          <p:spPr>
            <a:xfrm>
              <a:off x="5830073" y="2175388"/>
              <a:ext cx="663931" cy="337379"/>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solidFill>
                    <a:srgbClr val="2D3A4D"/>
                  </a:solidFill>
                  <a:latin typeface="字魂105号-简雅黑" panose="00000500000000000000" pitchFamily="2" charset="-122"/>
                  <a:ea typeface="字魂105号-简雅黑" panose="00000500000000000000" pitchFamily="2" charset="-122"/>
                  <a:sym typeface="思源黑体" panose="020B0500000000000000" pitchFamily="34" charset="-122"/>
                </a:rPr>
                <a:t>70%</a:t>
              </a:r>
              <a:endParaRPr lang="en-US" sz="2135" dirty="0">
                <a:solidFill>
                  <a:srgbClr val="2D3A4D"/>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nvGrpSpPr>
            <p:cNvPr id="64" name="组合 63"/>
            <p:cNvGrpSpPr/>
            <p:nvPr/>
          </p:nvGrpSpPr>
          <p:grpSpPr>
            <a:xfrm>
              <a:off x="4902302" y="2865895"/>
              <a:ext cx="1457151" cy="670552"/>
              <a:chOff x="595692" y="2865895"/>
              <a:chExt cx="1457151" cy="670552"/>
            </a:xfrm>
          </p:grpSpPr>
          <p:sp>
            <p:nvSpPr>
              <p:cNvPr id="65" name="Inhaltsplatzhalter 4"/>
              <p:cNvSpPr txBox="1"/>
              <p:nvPr/>
            </p:nvSpPr>
            <p:spPr>
              <a:xfrm>
                <a:off x="595692" y="3176459"/>
                <a:ext cx="1457151" cy="35998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1200"/>
                  </a:spcAft>
                  <a:buNone/>
                </a:pPr>
                <a:r>
                  <a:rPr lang="zh-CN" altLang="en-US" sz="1065"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点击输入您的具体内用简洁的语言文字进行</a:t>
                </a:r>
                <a:endParaRPr lang="zh-CN" altLang="en-US" sz="1065"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66" name="文本框 65"/>
              <p:cNvSpPr txBox="1"/>
              <p:nvPr/>
            </p:nvSpPr>
            <p:spPr>
              <a:xfrm>
                <a:off x="686411" y="2865895"/>
                <a:ext cx="1275714" cy="30926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grpSp>
        <p:nvGrpSpPr>
          <p:cNvPr id="23" name="组合 22"/>
          <p:cNvGrpSpPr/>
          <p:nvPr/>
        </p:nvGrpSpPr>
        <p:grpSpPr>
          <a:xfrm>
            <a:off x="9001317" y="2454443"/>
            <a:ext cx="1991579" cy="2664125"/>
            <a:chOff x="6915563" y="1779470"/>
            <a:chExt cx="1819276" cy="2433638"/>
          </a:xfrm>
          <a:effectLst>
            <a:outerShdw blurRad="101600" dist="38100" dir="2700000" algn="tl" rotWithShape="0">
              <a:prstClr val="black">
                <a:alpha val="25000"/>
              </a:prstClr>
            </a:outerShdw>
          </a:effectLst>
        </p:grpSpPr>
        <p:grpSp>
          <p:nvGrpSpPr>
            <p:cNvPr id="17" name="Group 16"/>
            <p:cNvGrpSpPr/>
            <p:nvPr/>
          </p:nvGrpSpPr>
          <p:grpSpPr>
            <a:xfrm>
              <a:off x="6915563" y="1864005"/>
              <a:ext cx="1819276" cy="2349103"/>
              <a:chOff x="9236793" y="2485340"/>
              <a:chExt cx="2425701" cy="3132137"/>
            </a:xfrm>
          </p:grpSpPr>
          <p:sp>
            <p:nvSpPr>
              <p:cNvPr id="29" name="Freeform 12"/>
              <p:cNvSpPr/>
              <p:nvPr/>
            </p:nvSpPr>
            <p:spPr bwMode="auto">
              <a:xfrm>
                <a:off x="9236793" y="2485340"/>
                <a:ext cx="2425700" cy="2424113"/>
              </a:xfrm>
              <a:custGeom>
                <a:avLst/>
                <a:gdLst>
                  <a:gd name="T0" fmla="*/ 575 w 644"/>
                  <a:gd name="T1" fmla="*/ 0 h 644"/>
                  <a:gd name="T2" fmla="*/ 0 w 644"/>
                  <a:gd name="T3" fmla="*/ 0 h 644"/>
                  <a:gd name="T4" fmla="*/ 0 w 644"/>
                  <a:gd name="T5" fmla="*/ 575 h 644"/>
                  <a:gd name="T6" fmla="*/ 68 w 644"/>
                  <a:gd name="T7" fmla="*/ 644 h 644"/>
                  <a:gd name="T8" fmla="*/ 644 w 644"/>
                  <a:gd name="T9" fmla="*/ 644 h 644"/>
                  <a:gd name="T10" fmla="*/ 644 w 644"/>
                  <a:gd name="T11" fmla="*/ 68 h 644"/>
                  <a:gd name="T12" fmla="*/ 575 w 644"/>
                  <a:gd name="T13" fmla="*/ 0 h 644"/>
                </a:gdLst>
                <a:ahLst/>
                <a:cxnLst>
                  <a:cxn ang="0">
                    <a:pos x="T0" y="T1"/>
                  </a:cxn>
                  <a:cxn ang="0">
                    <a:pos x="T2" y="T3"/>
                  </a:cxn>
                  <a:cxn ang="0">
                    <a:pos x="T4" y="T5"/>
                  </a:cxn>
                  <a:cxn ang="0">
                    <a:pos x="T6" y="T7"/>
                  </a:cxn>
                  <a:cxn ang="0">
                    <a:pos x="T8" y="T9"/>
                  </a:cxn>
                  <a:cxn ang="0">
                    <a:pos x="T10" y="T11"/>
                  </a:cxn>
                  <a:cxn ang="0">
                    <a:pos x="T12" y="T13"/>
                  </a:cxn>
                </a:cxnLst>
                <a:rect l="0" t="0" r="r" b="b"/>
                <a:pathLst>
                  <a:path w="644" h="644">
                    <a:moveTo>
                      <a:pt x="575" y="0"/>
                    </a:moveTo>
                    <a:cubicBezTo>
                      <a:pt x="0" y="0"/>
                      <a:pt x="0" y="0"/>
                      <a:pt x="0" y="0"/>
                    </a:cubicBezTo>
                    <a:cubicBezTo>
                      <a:pt x="0" y="575"/>
                      <a:pt x="0" y="575"/>
                      <a:pt x="0" y="575"/>
                    </a:cubicBezTo>
                    <a:cubicBezTo>
                      <a:pt x="0" y="613"/>
                      <a:pt x="30" y="644"/>
                      <a:pt x="68" y="644"/>
                    </a:cubicBezTo>
                    <a:cubicBezTo>
                      <a:pt x="644" y="644"/>
                      <a:pt x="644" y="644"/>
                      <a:pt x="644" y="644"/>
                    </a:cubicBezTo>
                    <a:cubicBezTo>
                      <a:pt x="644" y="68"/>
                      <a:pt x="644" y="68"/>
                      <a:pt x="644" y="68"/>
                    </a:cubicBezTo>
                    <a:cubicBezTo>
                      <a:pt x="644" y="30"/>
                      <a:pt x="613" y="0"/>
                      <a:pt x="575"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0" name="Freeform 13"/>
              <p:cNvSpPr/>
              <p:nvPr/>
            </p:nvSpPr>
            <p:spPr bwMode="auto">
              <a:xfrm>
                <a:off x="10949706" y="4909452"/>
                <a:ext cx="712788" cy="708025"/>
              </a:xfrm>
              <a:custGeom>
                <a:avLst/>
                <a:gdLst>
                  <a:gd name="T0" fmla="*/ 0 w 449"/>
                  <a:gd name="T1" fmla="*/ 0 h 446"/>
                  <a:gd name="T2" fmla="*/ 0 w 449"/>
                  <a:gd name="T3" fmla="*/ 446 h 446"/>
                  <a:gd name="T4" fmla="*/ 449 w 449"/>
                  <a:gd name="T5" fmla="*/ 0 h 446"/>
                  <a:gd name="T6" fmla="*/ 0 w 449"/>
                  <a:gd name="T7" fmla="*/ 0 h 446"/>
                </a:gdLst>
                <a:ahLst/>
                <a:cxnLst>
                  <a:cxn ang="0">
                    <a:pos x="T0" y="T1"/>
                  </a:cxn>
                  <a:cxn ang="0">
                    <a:pos x="T2" y="T3"/>
                  </a:cxn>
                  <a:cxn ang="0">
                    <a:pos x="T4" y="T5"/>
                  </a:cxn>
                  <a:cxn ang="0">
                    <a:pos x="T6" y="T7"/>
                  </a:cxn>
                </a:cxnLst>
                <a:rect l="0" t="0" r="r" b="b"/>
                <a:pathLst>
                  <a:path w="449" h="446">
                    <a:moveTo>
                      <a:pt x="0" y="0"/>
                    </a:moveTo>
                    <a:lnTo>
                      <a:pt x="0" y="446"/>
                    </a:lnTo>
                    <a:lnTo>
                      <a:pt x="449" y="0"/>
                    </a:lnTo>
                    <a:lnTo>
                      <a:pt x="0" y="0"/>
                    </a:ln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16" name="Group 15"/>
            <p:cNvGrpSpPr/>
            <p:nvPr/>
          </p:nvGrpSpPr>
          <p:grpSpPr>
            <a:xfrm>
              <a:off x="6915563" y="1779470"/>
              <a:ext cx="1027510" cy="1039416"/>
              <a:chOff x="9236793" y="2372627"/>
              <a:chExt cx="1370013" cy="1385888"/>
            </a:xfrm>
          </p:grpSpPr>
          <p:sp>
            <p:nvSpPr>
              <p:cNvPr id="31" name="Freeform 14"/>
              <p:cNvSpPr/>
              <p:nvPr/>
            </p:nvSpPr>
            <p:spPr bwMode="auto">
              <a:xfrm>
                <a:off x="9236793" y="2372627"/>
                <a:ext cx="219075" cy="112713"/>
              </a:xfrm>
              <a:custGeom>
                <a:avLst/>
                <a:gdLst>
                  <a:gd name="T0" fmla="*/ 29 w 58"/>
                  <a:gd name="T1" fmla="*/ 0 h 30"/>
                  <a:gd name="T2" fmla="*/ 0 w 58"/>
                  <a:gd name="T3" fmla="*/ 30 h 30"/>
                  <a:gd name="T4" fmla="*/ 58 w 58"/>
                  <a:gd name="T5" fmla="*/ 30 h 30"/>
                  <a:gd name="T6" fmla="*/ 29 w 58"/>
                  <a:gd name="T7" fmla="*/ 0 h 30"/>
                </a:gdLst>
                <a:ahLst/>
                <a:cxnLst>
                  <a:cxn ang="0">
                    <a:pos x="T0" y="T1"/>
                  </a:cxn>
                  <a:cxn ang="0">
                    <a:pos x="T2" y="T3"/>
                  </a:cxn>
                  <a:cxn ang="0">
                    <a:pos x="T4" y="T5"/>
                  </a:cxn>
                  <a:cxn ang="0">
                    <a:pos x="T6" y="T7"/>
                  </a:cxn>
                </a:cxnLst>
                <a:rect l="0" t="0" r="r" b="b"/>
                <a:pathLst>
                  <a:path w="58" h="30">
                    <a:moveTo>
                      <a:pt x="29" y="0"/>
                    </a:moveTo>
                    <a:cubicBezTo>
                      <a:pt x="13" y="0"/>
                      <a:pt x="0" y="13"/>
                      <a:pt x="0" y="30"/>
                    </a:cubicBezTo>
                    <a:cubicBezTo>
                      <a:pt x="58" y="30"/>
                      <a:pt x="58" y="30"/>
                      <a:pt x="58" y="30"/>
                    </a:cubicBezTo>
                    <a:cubicBezTo>
                      <a:pt x="58" y="13"/>
                      <a:pt x="45" y="0"/>
                      <a:pt x="29" y="0"/>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2" name="Freeform 15"/>
              <p:cNvSpPr/>
              <p:nvPr/>
            </p:nvSpPr>
            <p:spPr bwMode="auto">
              <a:xfrm>
                <a:off x="9346331" y="2372627"/>
                <a:ext cx="1260475" cy="1385888"/>
              </a:xfrm>
              <a:custGeom>
                <a:avLst/>
                <a:gdLst>
                  <a:gd name="T0" fmla="*/ 306 w 335"/>
                  <a:gd name="T1" fmla="*/ 0 h 368"/>
                  <a:gd name="T2" fmla="*/ 29 w 335"/>
                  <a:gd name="T3" fmla="*/ 0 h 368"/>
                  <a:gd name="T4" fmla="*/ 0 w 335"/>
                  <a:gd name="T5" fmla="*/ 0 h 368"/>
                  <a:gd name="T6" fmla="*/ 29 w 335"/>
                  <a:gd name="T7" fmla="*/ 30 h 368"/>
                  <a:gd name="T8" fmla="*/ 29 w 335"/>
                  <a:gd name="T9" fmla="*/ 350 h 368"/>
                  <a:gd name="T10" fmla="*/ 46 w 335"/>
                  <a:gd name="T11" fmla="*/ 368 h 368"/>
                  <a:gd name="T12" fmla="*/ 318 w 335"/>
                  <a:gd name="T13" fmla="*/ 368 h 368"/>
                  <a:gd name="T14" fmla="*/ 335 w 335"/>
                  <a:gd name="T15" fmla="*/ 350 h 368"/>
                  <a:gd name="T16" fmla="*/ 335 w 335"/>
                  <a:gd name="T17" fmla="*/ 30 h 368"/>
                  <a:gd name="T18" fmla="*/ 306 w 335"/>
                  <a:gd name="T19"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5" h="368">
                    <a:moveTo>
                      <a:pt x="306" y="0"/>
                    </a:moveTo>
                    <a:cubicBezTo>
                      <a:pt x="29" y="0"/>
                      <a:pt x="29" y="0"/>
                      <a:pt x="29" y="0"/>
                    </a:cubicBezTo>
                    <a:cubicBezTo>
                      <a:pt x="0" y="0"/>
                      <a:pt x="0" y="0"/>
                      <a:pt x="0" y="0"/>
                    </a:cubicBezTo>
                    <a:cubicBezTo>
                      <a:pt x="16" y="0"/>
                      <a:pt x="29" y="13"/>
                      <a:pt x="29" y="30"/>
                    </a:cubicBezTo>
                    <a:cubicBezTo>
                      <a:pt x="29" y="350"/>
                      <a:pt x="29" y="350"/>
                      <a:pt x="29" y="350"/>
                    </a:cubicBezTo>
                    <a:cubicBezTo>
                      <a:pt x="29" y="360"/>
                      <a:pt x="36" y="368"/>
                      <a:pt x="46" y="368"/>
                    </a:cubicBezTo>
                    <a:cubicBezTo>
                      <a:pt x="318" y="368"/>
                      <a:pt x="318" y="368"/>
                      <a:pt x="318" y="368"/>
                    </a:cubicBezTo>
                    <a:cubicBezTo>
                      <a:pt x="328" y="368"/>
                      <a:pt x="335" y="360"/>
                      <a:pt x="335" y="350"/>
                    </a:cubicBezTo>
                    <a:cubicBezTo>
                      <a:pt x="335" y="30"/>
                      <a:pt x="335" y="30"/>
                      <a:pt x="335" y="30"/>
                    </a:cubicBezTo>
                    <a:cubicBezTo>
                      <a:pt x="335" y="13"/>
                      <a:pt x="322" y="0"/>
                      <a:pt x="306" y="0"/>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49" name="Group 48"/>
            <p:cNvGrpSpPr/>
            <p:nvPr/>
          </p:nvGrpSpPr>
          <p:grpSpPr>
            <a:xfrm>
              <a:off x="7341208" y="2127949"/>
              <a:ext cx="387084" cy="388190"/>
              <a:chOff x="7216775" y="2687638"/>
              <a:chExt cx="555625" cy="557212"/>
            </a:xfrm>
            <a:solidFill>
              <a:schemeClr val="bg1"/>
            </a:solidFill>
          </p:grpSpPr>
          <p:sp>
            <p:nvSpPr>
              <p:cNvPr id="50" name="Freeform 123"/>
              <p:cNvSpPr>
                <a:spLocks noEditPoints="1"/>
              </p:cNvSpPr>
              <p:nvPr/>
            </p:nvSpPr>
            <p:spPr bwMode="auto">
              <a:xfrm>
                <a:off x="7216775" y="2687638"/>
                <a:ext cx="555625" cy="557212"/>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51" name="Freeform 124"/>
              <p:cNvSpPr>
                <a:spLocks noEditPoints="1"/>
              </p:cNvSpPr>
              <p:nvPr/>
            </p:nvSpPr>
            <p:spPr bwMode="auto">
              <a:xfrm>
                <a:off x="7373938" y="2844800"/>
                <a:ext cx="241300" cy="242887"/>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sp>
          <p:nvSpPr>
            <p:cNvPr id="55" name="Inhaltsplatzhalter 4"/>
            <p:cNvSpPr txBox="1"/>
            <p:nvPr/>
          </p:nvSpPr>
          <p:spPr>
            <a:xfrm>
              <a:off x="8019263" y="2175388"/>
              <a:ext cx="663931" cy="337379"/>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solidFill>
                    <a:srgbClr val="2D3A4D"/>
                  </a:solidFill>
                  <a:latin typeface="字魂105号-简雅黑" panose="00000500000000000000" pitchFamily="2" charset="-122"/>
                  <a:ea typeface="字魂105号-简雅黑" panose="00000500000000000000" pitchFamily="2" charset="-122"/>
                  <a:sym typeface="思源黑体" panose="020B0500000000000000" pitchFamily="34" charset="-122"/>
                </a:rPr>
                <a:t>50%</a:t>
              </a:r>
              <a:endParaRPr lang="en-US" sz="2135" dirty="0">
                <a:solidFill>
                  <a:srgbClr val="2D3A4D"/>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nvGrpSpPr>
            <p:cNvPr id="67" name="组合 66"/>
            <p:cNvGrpSpPr/>
            <p:nvPr/>
          </p:nvGrpSpPr>
          <p:grpSpPr>
            <a:xfrm>
              <a:off x="7061623" y="2865895"/>
              <a:ext cx="1457151" cy="670552"/>
              <a:chOff x="595692" y="2865895"/>
              <a:chExt cx="1457151" cy="670552"/>
            </a:xfrm>
          </p:grpSpPr>
          <p:sp>
            <p:nvSpPr>
              <p:cNvPr id="68" name="Inhaltsplatzhalter 4"/>
              <p:cNvSpPr txBox="1"/>
              <p:nvPr/>
            </p:nvSpPr>
            <p:spPr>
              <a:xfrm>
                <a:off x="595692" y="3176459"/>
                <a:ext cx="1457151" cy="35998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1200"/>
                  </a:spcAft>
                  <a:buNone/>
                </a:pPr>
                <a:r>
                  <a:rPr lang="zh-CN" altLang="en-US" sz="1065"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点击输入您的具体内用简洁的语言文字进行</a:t>
                </a:r>
                <a:endParaRPr lang="zh-CN" altLang="en-US" sz="1065"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69" name="文本框 68"/>
              <p:cNvSpPr txBox="1"/>
              <p:nvPr/>
            </p:nvSpPr>
            <p:spPr>
              <a:xfrm>
                <a:off x="686411" y="2865895"/>
                <a:ext cx="1275714" cy="309264"/>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grpSp>
        <p:nvGrpSpPr>
          <p:cNvPr id="73" name="组合 72"/>
          <p:cNvGrpSpPr/>
          <p:nvPr/>
        </p:nvGrpSpPr>
        <p:grpSpPr>
          <a:xfrm>
            <a:off x="1359026" y="432387"/>
            <a:ext cx="5391308" cy="657527"/>
            <a:chOff x="3396456" y="481592"/>
            <a:chExt cx="5391308" cy="657527"/>
          </a:xfrm>
        </p:grpSpPr>
        <p:sp>
          <p:nvSpPr>
            <p:cNvPr id="74"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工作完成情况</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75" name="PA-文本框 50"/>
            <p:cNvSpPr txBox="1"/>
            <p:nvPr>
              <p:custDataLst>
                <p:tags r:id="rId1"/>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76" name="组合 75"/>
          <p:cNvGrpSpPr/>
          <p:nvPr/>
        </p:nvGrpSpPr>
        <p:grpSpPr>
          <a:xfrm>
            <a:off x="478187" y="419454"/>
            <a:ext cx="636673" cy="665413"/>
            <a:chOff x="1409287" y="1808405"/>
            <a:chExt cx="2879805" cy="3009800"/>
          </a:xfrm>
        </p:grpSpPr>
        <p:sp>
          <p:nvSpPr>
            <p:cNvPr id="77"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78"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79" name="文本框 78"/>
            <p:cNvSpPr txBox="1"/>
            <p:nvPr/>
          </p:nvSpPr>
          <p:spPr>
            <a:xfrm>
              <a:off x="1718272" y="1808405"/>
              <a:ext cx="2047272"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02</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879625" y="1598866"/>
            <a:ext cx="812271" cy="812271"/>
          </a:xfrm>
          <a:prstGeom prst="ellipse">
            <a:avLst/>
          </a:prstGeom>
          <a:gradFill>
            <a:gsLst>
              <a:gs pos="0">
                <a:srgbClr val="C8DB2D"/>
              </a:gs>
              <a:gs pos="60000">
                <a:srgbClr val="9BC739"/>
              </a:gs>
            </a:gsLst>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dirty="0">
              <a:solidFill>
                <a:srgbClr val="FFFFFF"/>
              </a:solidFill>
              <a:latin typeface="字魂105号-简雅黑" panose="00000500000000000000" pitchFamily="2" charset="-122"/>
              <a:ea typeface="字魂105号-简雅黑" panose="00000500000000000000" pitchFamily="2" charset="-122"/>
            </a:endParaRPr>
          </a:p>
        </p:txBody>
      </p:sp>
      <p:sp>
        <p:nvSpPr>
          <p:cNvPr id="8" name="椭圆 7"/>
          <p:cNvSpPr/>
          <p:nvPr/>
        </p:nvSpPr>
        <p:spPr>
          <a:xfrm>
            <a:off x="4879625" y="2788562"/>
            <a:ext cx="812271" cy="812271"/>
          </a:xfrm>
          <a:prstGeom prst="ellipse">
            <a:avLst/>
          </a:prstGeom>
          <a:gradFill>
            <a:gsLst>
              <a:gs pos="0">
                <a:srgbClr val="C0F7FF"/>
              </a:gs>
              <a:gs pos="60000">
                <a:srgbClr val="31B6E0"/>
              </a:gs>
            </a:gsLst>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dirty="0">
              <a:solidFill>
                <a:srgbClr val="FFFFFF"/>
              </a:solidFill>
              <a:latin typeface="字魂105号-简雅黑" panose="00000500000000000000" pitchFamily="2" charset="-122"/>
              <a:ea typeface="字魂105号-简雅黑" panose="00000500000000000000" pitchFamily="2" charset="-122"/>
            </a:endParaRPr>
          </a:p>
        </p:txBody>
      </p:sp>
      <p:sp>
        <p:nvSpPr>
          <p:cNvPr id="9" name="椭圆 8"/>
          <p:cNvSpPr/>
          <p:nvPr/>
        </p:nvSpPr>
        <p:spPr>
          <a:xfrm>
            <a:off x="4879625" y="3978258"/>
            <a:ext cx="812271" cy="812271"/>
          </a:xfrm>
          <a:prstGeom prst="ellipse">
            <a:avLst/>
          </a:prstGeom>
          <a:gradFill>
            <a:gsLst>
              <a:gs pos="0">
                <a:srgbClr val="FFC000"/>
              </a:gs>
              <a:gs pos="60000">
                <a:srgbClr val="FF902C"/>
              </a:gs>
            </a:gsLst>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dirty="0">
              <a:solidFill>
                <a:srgbClr val="FFFFFF"/>
              </a:solidFill>
              <a:latin typeface="字魂105号-简雅黑" panose="00000500000000000000" pitchFamily="2" charset="-122"/>
              <a:ea typeface="字魂105号-简雅黑" panose="00000500000000000000" pitchFamily="2" charset="-122"/>
            </a:endParaRPr>
          </a:p>
        </p:txBody>
      </p:sp>
      <p:sp>
        <p:nvSpPr>
          <p:cNvPr id="10" name="椭圆 9"/>
          <p:cNvSpPr/>
          <p:nvPr/>
        </p:nvSpPr>
        <p:spPr>
          <a:xfrm>
            <a:off x="4879625" y="5167954"/>
            <a:ext cx="812271" cy="812271"/>
          </a:xfrm>
          <a:prstGeom prst="ellipse">
            <a:avLst/>
          </a:prstGeom>
          <a:gradFill>
            <a:gsLst>
              <a:gs pos="0">
                <a:srgbClr val="C8DB2D"/>
              </a:gs>
              <a:gs pos="60000">
                <a:srgbClr val="9BC739"/>
              </a:gs>
            </a:gsLst>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dirty="0">
              <a:solidFill>
                <a:srgbClr val="FFFFFF"/>
              </a:solidFill>
              <a:latin typeface="字魂105号-简雅黑" panose="00000500000000000000" pitchFamily="2" charset="-122"/>
              <a:ea typeface="字魂105号-简雅黑" panose="00000500000000000000" pitchFamily="2" charset="-122"/>
            </a:endParaRPr>
          </a:p>
        </p:txBody>
      </p:sp>
      <p:sp>
        <p:nvSpPr>
          <p:cNvPr id="11" name="椭圆 18"/>
          <p:cNvSpPr/>
          <p:nvPr/>
        </p:nvSpPr>
        <p:spPr>
          <a:xfrm flipH="1">
            <a:off x="4309597" y="1886741"/>
            <a:ext cx="247163" cy="236519"/>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gradFill>
            <a:gsLst>
              <a:gs pos="0">
                <a:srgbClr val="C8DB2D"/>
              </a:gs>
              <a:gs pos="60000">
                <a:srgbClr val="9BC73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2" name="椭圆 18"/>
          <p:cNvSpPr/>
          <p:nvPr/>
        </p:nvSpPr>
        <p:spPr>
          <a:xfrm flipH="1">
            <a:off x="4309597" y="3076437"/>
            <a:ext cx="247163" cy="236519"/>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gradFill>
            <a:gsLst>
              <a:gs pos="0">
                <a:srgbClr val="C0F7FF"/>
              </a:gs>
              <a:gs pos="60000">
                <a:srgbClr val="31B6E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3" name="椭圆 18"/>
          <p:cNvSpPr/>
          <p:nvPr/>
        </p:nvSpPr>
        <p:spPr>
          <a:xfrm flipH="1">
            <a:off x="4309597" y="4266133"/>
            <a:ext cx="247163" cy="236519"/>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gradFill>
            <a:gsLst>
              <a:gs pos="0">
                <a:srgbClr val="FFC000"/>
              </a:gs>
              <a:gs pos="60000">
                <a:srgbClr val="FF902C"/>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4" name="椭圆 18"/>
          <p:cNvSpPr/>
          <p:nvPr/>
        </p:nvSpPr>
        <p:spPr>
          <a:xfrm flipH="1">
            <a:off x="4309597" y="5455829"/>
            <a:ext cx="247163" cy="236519"/>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gradFill>
            <a:gsLst>
              <a:gs pos="0">
                <a:srgbClr val="C8DB2D"/>
              </a:gs>
              <a:gs pos="60000">
                <a:srgbClr val="9BC73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5" name="椭圆 20"/>
          <p:cNvSpPr/>
          <p:nvPr/>
        </p:nvSpPr>
        <p:spPr>
          <a:xfrm>
            <a:off x="5105449" y="1824690"/>
            <a:ext cx="360623" cy="360623"/>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FFFFF"/>
              </a:solidFill>
              <a:latin typeface="字魂105号-简雅黑" panose="00000500000000000000" pitchFamily="2" charset="-122"/>
              <a:ea typeface="字魂105号-简雅黑" panose="00000500000000000000" pitchFamily="2" charset="-122"/>
            </a:endParaRPr>
          </a:p>
        </p:txBody>
      </p:sp>
      <p:sp>
        <p:nvSpPr>
          <p:cNvPr id="16" name="椭圆 21"/>
          <p:cNvSpPr/>
          <p:nvPr/>
        </p:nvSpPr>
        <p:spPr>
          <a:xfrm>
            <a:off x="5105449" y="3042859"/>
            <a:ext cx="360623" cy="303679"/>
          </a:xfrm>
          <a:custGeom>
            <a:avLst/>
            <a:gdLst>
              <a:gd name="connsiteX0" fmla="*/ 101864 w 331753"/>
              <a:gd name="connsiteY0" fmla="*/ 180944 h 279369"/>
              <a:gd name="connsiteX1" fmla="*/ 100574 w 331753"/>
              <a:gd name="connsiteY1" fmla="*/ 182229 h 279369"/>
              <a:gd name="connsiteX2" fmla="*/ 99284 w 331753"/>
              <a:gd name="connsiteY2" fmla="*/ 182229 h 279369"/>
              <a:gd name="connsiteX3" fmla="*/ 90255 w 331753"/>
              <a:gd name="connsiteY3" fmla="*/ 191225 h 279369"/>
              <a:gd name="connsiteX4" fmla="*/ 83806 w 331753"/>
              <a:gd name="connsiteY4" fmla="*/ 197651 h 279369"/>
              <a:gd name="connsiteX5" fmla="*/ 82516 w 331753"/>
              <a:gd name="connsiteY5" fmla="*/ 200221 h 279369"/>
              <a:gd name="connsiteX6" fmla="*/ 83806 w 331753"/>
              <a:gd name="connsiteY6" fmla="*/ 202791 h 279369"/>
              <a:gd name="connsiteX7" fmla="*/ 143139 w 331753"/>
              <a:gd name="connsiteY7" fmla="*/ 261907 h 279369"/>
              <a:gd name="connsiteX8" fmla="*/ 145718 w 331753"/>
              <a:gd name="connsiteY8" fmla="*/ 261907 h 279369"/>
              <a:gd name="connsiteX9" fmla="*/ 148298 w 331753"/>
              <a:gd name="connsiteY9" fmla="*/ 261907 h 279369"/>
              <a:gd name="connsiteX10" fmla="*/ 156037 w 331753"/>
              <a:gd name="connsiteY10" fmla="*/ 252911 h 279369"/>
              <a:gd name="connsiteX11" fmla="*/ 163776 w 331753"/>
              <a:gd name="connsiteY11" fmla="*/ 245200 h 279369"/>
              <a:gd name="connsiteX12" fmla="*/ 163776 w 331753"/>
              <a:gd name="connsiteY12" fmla="*/ 241345 h 279369"/>
              <a:gd name="connsiteX13" fmla="*/ 104443 w 331753"/>
              <a:gd name="connsiteY13" fmla="*/ 182229 h 279369"/>
              <a:gd name="connsiteX14" fmla="*/ 101864 w 331753"/>
              <a:gd name="connsiteY14" fmla="*/ 180944 h 279369"/>
              <a:gd name="connsiteX15" fmla="*/ 137384 w 331753"/>
              <a:gd name="connsiteY15" fmla="*/ 63469 h 279369"/>
              <a:gd name="connsiteX16" fmla="*/ 58703 w 331753"/>
              <a:gd name="connsiteY16" fmla="*/ 141513 h 279369"/>
              <a:gd name="connsiteX17" fmla="*/ 87080 w 331753"/>
              <a:gd name="connsiteY17" fmla="*/ 171430 h 279369"/>
              <a:gd name="connsiteX18" fmla="*/ 88369 w 331753"/>
              <a:gd name="connsiteY18" fmla="*/ 170129 h 279369"/>
              <a:gd name="connsiteX19" fmla="*/ 94819 w 331753"/>
              <a:gd name="connsiteY19" fmla="*/ 166227 h 279369"/>
              <a:gd name="connsiteX20" fmla="*/ 96108 w 331753"/>
              <a:gd name="connsiteY20" fmla="*/ 166227 h 279369"/>
              <a:gd name="connsiteX21" fmla="*/ 98688 w 331753"/>
              <a:gd name="connsiteY21" fmla="*/ 164926 h 279369"/>
              <a:gd name="connsiteX22" fmla="*/ 102558 w 331753"/>
              <a:gd name="connsiteY22" fmla="*/ 164926 h 279369"/>
              <a:gd name="connsiteX23" fmla="*/ 105137 w 331753"/>
              <a:gd name="connsiteY23" fmla="*/ 164926 h 279369"/>
              <a:gd name="connsiteX24" fmla="*/ 106427 w 331753"/>
              <a:gd name="connsiteY24" fmla="*/ 164926 h 279369"/>
              <a:gd name="connsiteX25" fmla="*/ 107717 w 331753"/>
              <a:gd name="connsiteY25" fmla="*/ 166227 h 279369"/>
              <a:gd name="connsiteX26" fmla="*/ 109007 w 331753"/>
              <a:gd name="connsiteY26" fmla="*/ 166227 h 279369"/>
              <a:gd name="connsiteX27" fmla="*/ 111587 w 331753"/>
              <a:gd name="connsiteY27" fmla="*/ 167527 h 279369"/>
              <a:gd name="connsiteX28" fmla="*/ 112876 w 331753"/>
              <a:gd name="connsiteY28" fmla="*/ 167527 h 279369"/>
              <a:gd name="connsiteX29" fmla="*/ 115456 w 331753"/>
              <a:gd name="connsiteY29" fmla="*/ 170129 h 279369"/>
              <a:gd name="connsiteX30" fmla="*/ 174789 w 331753"/>
              <a:gd name="connsiteY30" fmla="*/ 231263 h 279369"/>
              <a:gd name="connsiteX31" fmla="*/ 179949 w 331753"/>
              <a:gd name="connsiteY31" fmla="*/ 250774 h 279369"/>
              <a:gd name="connsiteX32" fmla="*/ 178659 w 331753"/>
              <a:gd name="connsiteY32" fmla="*/ 253376 h 279369"/>
              <a:gd name="connsiteX33" fmla="*/ 177369 w 331753"/>
              <a:gd name="connsiteY33" fmla="*/ 254676 h 279369"/>
              <a:gd name="connsiteX34" fmla="*/ 176079 w 331753"/>
              <a:gd name="connsiteY34" fmla="*/ 255977 h 279369"/>
              <a:gd name="connsiteX35" fmla="*/ 174789 w 331753"/>
              <a:gd name="connsiteY35" fmla="*/ 257278 h 279369"/>
              <a:gd name="connsiteX36" fmla="*/ 173499 w 331753"/>
              <a:gd name="connsiteY36" fmla="*/ 258578 h 279369"/>
              <a:gd name="connsiteX37" fmla="*/ 179949 w 331753"/>
              <a:gd name="connsiteY37" fmla="*/ 263781 h 279369"/>
              <a:gd name="connsiteX38" fmla="*/ 179949 w 331753"/>
              <a:gd name="connsiteY38" fmla="*/ 265082 h 279369"/>
              <a:gd name="connsiteX39" fmla="*/ 182528 w 331753"/>
              <a:gd name="connsiteY39" fmla="*/ 263781 h 279369"/>
              <a:gd name="connsiteX40" fmla="*/ 241861 w 331753"/>
              <a:gd name="connsiteY40" fmla="*/ 202647 h 279369"/>
              <a:gd name="connsiteX41" fmla="*/ 241861 w 331753"/>
              <a:gd name="connsiteY41" fmla="*/ 197444 h 279369"/>
              <a:gd name="connsiteX42" fmla="*/ 177369 w 331753"/>
              <a:gd name="connsiteY42" fmla="*/ 132408 h 279369"/>
              <a:gd name="connsiteX43" fmla="*/ 150282 w 331753"/>
              <a:gd name="connsiteY43" fmla="*/ 159723 h 279369"/>
              <a:gd name="connsiteX44" fmla="*/ 147702 w 331753"/>
              <a:gd name="connsiteY44" fmla="*/ 161024 h 279369"/>
              <a:gd name="connsiteX45" fmla="*/ 146412 w 331753"/>
              <a:gd name="connsiteY45" fmla="*/ 162324 h 279369"/>
              <a:gd name="connsiteX46" fmla="*/ 143833 w 331753"/>
              <a:gd name="connsiteY46" fmla="*/ 163625 h 279369"/>
              <a:gd name="connsiteX47" fmla="*/ 141253 w 331753"/>
              <a:gd name="connsiteY47" fmla="*/ 163625 h 279369"/>
              <a:gd name="connsiteX48" fmla="*/ 138673 w 331753"/>
              <a:gd name="connsiteY48" fmla="*/ 164926 h 279369"/>
              <a:gd name="connsiteX49" fmla="*/ 129644 w 331753"/>
              <a:gd name="connsiteY49" fmla="*/ 162324 h 279369"/>
              <a:gd name="connsiteX50" fmla="*/ 127065 w 331753"/>
              <a:gd name="connsiteY50" fmla="*/ 159723 h 279369"/>
              <a:gd name="connsiteX51" fmla="*/ 111587 w 331753"/>
              <a:gd name="connsiteY51" fmla="*/ 144114 h 279369"/>
              <a:gd name="connsiteX52" fmla="*/ 111587 w 331753"/>
              <a:gd name="connsiteY52" fmla="*/ 120701 h 279369"/>
              <a:gd name="connsiteX53" fmla="*/ 152862 w 331753"/>
              <a:gd name="connsiteY53" fmla="*/ 79078 h 279369"/>
              <a:gd name="connsiteX54" fmla="*/ 137384 w 331753"/>
              <a:gd name="connsiteY54" fmla="*/ 63469 h 279369"/>
              <a:gd name="connsiteX55" fmla="*/ 195676 w 331753"/>
              <a:gd name="connsiteY55" fmla="*/ 58706 h 279369"/>
              <a:gd name="connsiteX56" fmla="*/ 122203 w 331753"/>
              <a:gd name="connsiteY56" fmla="*/ 131257 h 279369"/>
              <a:gd name="connsiteX57" fmla="*/ 122203 w 331753"/>
              <a:gd name="connsiteY57" fmla="*/ 132553 h 279369"/>
              <a:gd name="connsiteX58" fmla="*/ 138960 w 331753"/>
              <a:gd name="connsiteY58" fmla="*/ 149395 h 279369"/>
              <a:gd name="connsiteX59" fmla="*/ 140249 w 331753"/>
              <a:gd name="connsiteY59" fmla="*/ 148099 h 279369"/>
              <a:gd name="connsiteX60" fmla="*/ 172474 w 331753"/>
              <a:gd name="connsiteY60" fmla="*/ 115710 h 279369"/>
              <a:gd name="connsiteX61" fmla="*/ 184075 w 331753"/>
              <a:gd name="connsiteY61" fmla="*/ 104050 h 279369"/>
              <a:gd name="connsiteX62" fmla="*/ 195676 w 331753"/>
              <a:gd name="connsiteY62" fmla="*/ 104050 h 279369"/>
              <a:gd name="connsiteX63" fmla="*/ 198254 w 331753"/>
              <a:gd name="connsiteY63" fmla="*/ 109233 h 279369"/>
              <a:gd name="connsiteX64" fmla="*/ 195676 w 331753"/>
              <a:gd name="connsiteY64" fmla="*/ 114415 h 279369"/>
              <a:gd name="connsiteX65" fmla="*/ 187942 w 331753"/>
              <a:gd name="connsiteY65" fmla="*/ 120893 h 279369"/>
              <a:gd name="connsiteX66" fmla="*/ 238213 w 331753"/>
              <a:gd name="connsiteY66" fmla="*/ 171419 h 279369"/>
              <a:gd name="connsiteX67" fmla="*/ 273016 w 331753"/>
              <a:gd name="connsiteY67" fmla="*/ 136439 h 279369"/>
              <a:gd name="connsiteX68" fmla="*/ 195676 w 331753"/>
              <a:gd name="connsiteY68" fmla="*/ 58706 h 279369"/>
              <a:gd name="connsiteX69" fmla="*/ 93282 w 331753"/>
              <a:gd name="connsiteY69" fmla="*/ 19019 h 279369"/>
              <a:gd name="connsiteX70" fmla="*/ 89395 w 331753"/>
              <a:gd name="connsiteY70" fmla="*/ 20330 h 279369"/>
              <a:gd name="connsiteX71" fmla="*/ 16844 w 331753"/>
              <a:gd name="connsiteY71" fmla="*/ 95035 h 279369"/>
              <a:gd name="connsiteX72" fmla="*/ 15548 w 331753"/>
              <a:gd name="connsiteY72" fmla="*/ 100277 h 279369"/>
              <a:gd name="connsiteX73" fmla="*/ 46642 w 331753"/>
              <a:gd name="connsiteY73" fmla="*/ 131732 h 279369"/>
              <a:gd name="connsiteX74" fmla="*/ 126966 w 331753"/>
              <a:gd name="connsiteY74" fmla="*/ 51784 h 279369"/>
              <a:gd name="connsiteX75" fmla="*/ 95873 w 331753"/>
              <a:gd name="connsiteY75" fmla="*/ 20330 h 279369"/>
              <a:gd name="connsiteX76" fmla="*/ 93282 w 331753"/>
              <a:gd name="connsiteY76" fmla="*/ 19019 h 279369"/>
              <a:gd name="connsiteX77" fmla="*/ 239847 w 331753"/>
              <a:gd name="connsiteY77" fmla="*/ 15844 h 279369"/>
              <a:gd name="connsiteX78" fmla="*/ 237270 w 331753"/>
              <a:gd name="connsiteY78" fmla="*/ 17133 h 279369"/>
              <a:gd name="connsiteX79" fmla="*/ 206341 w 331753"/>
              <a:gd name="connsiteY79" fmla="*/ 46772 h 279369"/>
              <a:gd name="connsiteX80" fmla="*/ 283662 w 331753"/>
              <a:gd name="connsiteY80" fmla="*/ 125382 h 279369"/>
              <a:gd name="connsiteX81" fmla="*/ 314590 w 331753"/>
              <a:gd name="connsiteY81" fmla="*/ 94454 h 279369"/>
              <a:gd name="connsiteX82" fmla="*/ 315879 w 331753"/>
              <a:gd name="connsiteY82" fmla="*/ 93165 h 279369"/>
              <a:gd name="connsiteX83" fmla="*/ 314590 w 331753"/>
              <a:gd name="connsiteY83" fmla="*/ 90588 h 279369"/>
              <a:gd name="connsiteX84" fmla="*/ 241136 w 331753"/>
              <a:gd name="connsiteY84" fmla="*/ 17133 h 279369"/>
              <a:gd name="connsiteX85" fmla="*/ 239847 w 331753"/>
              <a:gd name="connsiteY85" fmla="*/ 15844 h 279369"/>
              <a:gd name="connsiteX86" fmla="*/ 239005 w 331753"/>
              <a:gd name="connsiteY86" fmla="*/ 0 h 279369"/>
              <a:gd name="connsiteX87" fmla="*/ 252625 w 331753"/>
              <a:gd name="connsiteY87" fmla="*/ 4855 h 279369"/>
              <a:gd name="connsiteX88" fmla="*/ 325267 w 331753"/>
              <a:gd name="connsiteY88" fmla="*/ 78663 h 279369"/>
              <a:gd name="connsiteX89" fmla="*/ 331753 w 331753"/>
              <a:gd name="connsiteY89" fmla="*/ 91612 h 279369"/>
              <a:gd name="connsiteX90" fmla="*/ 326564 w 331753"/>
              <a:gd name="connsiteY90" fmla="*/ 105856 h 279369"/>
              <a:gd name="connsiteX91" fmla="*/ 290243 w 331753"/>
              <a:gd name="connsiteY91" fmla="*/ 142112 h 279369"/>
              <a:gd name="connsiteX92" fmla="*/ 250031 w 331753"/>
              <a:gd name="connsiteY92" fmla="*/ 182253 h 279369"/>
              <a:gd name="connsiteX93" fmla="*/ 253922 w 331753"/>
              <a:gd name="connsiteY93" fmla="*/ 186138 h 279369"/>
              <a:gd name="connsiteX94" fmla="*/ 253922 w 331753"/>
              <a:gd name="connsiteY94" fmla="*/ 213330 h 279369"/>
              <a:gd name="connsiteX95" fmla="*/ 194252 w 331753"/>
              <a:gd name="connsiteY95" fmla="*/ 272895 h 279369"/>
              <a:gd name="connsiteX96" fmla="*/ 181280 w 331753"/>
              <a:gd name="connsiteY96" fmla="*/ 279369 h 279369"/>
              <a:gd name="connsiteX97" fmla="*/ 169605 w 331753"/>
              <a:gd name="connsiteY97" fmla="*/ 274190 h 279369"/>
              <a:gd name="connsiteX98" fmla="*/ 163120 w 331753"/>
              <a:gd name="connsiteY98" fmla="*/ 269010 h 279369"/>
              <a:gd name="connsiteX99" fmla="*/ 159228 w 331753"/>
              <a:gd name="connsiteY99" fmla="*/ 271600 h 279369"/>
              <a:gd name="connsiteX100" fmla="*/ 146256 w 331753"/>
              <a:gd name="connsiteY100" fmla="*/ 276779 h 279369"/>
              <a:gd name="connsiteX101" fmla="*/ 133284 w 331753"/>
              <a:gd name="connsiteY101" fmla="*/ 271600 h 279369"/>
              <a:gd name="connsiteX102" fmla="*/ 73614 w 331753"/>
              <a:gd name="connsiteY102" fmla="*/ 212036 h 279369"/>
              <a:gd name="connsiteX103" fmla="*/ 68426 w 331753"/>
              <a:gd name="connsiteY103" fmla="*/ 199087 h 279369"/>
              <a:gd name="connsiteX104" fmla="*/ 73614 w 331753"/>
              <a:gd name="connsiteY104" fmla="*/ 186138 h 279369"/>
              <a:gd name="connsiteX105" fmla="*/ 74911 w 331753"/>
              <a:gd name="connsiteY105" fmla="*/ 183548 h 279369"/>
              <a:gd name="connsiteX106" fmla="*/ 76209 w 331753"/>
              <a:gd name="connsiteY106" fmla="*/ 182253 h 279369"/>
              <a:gd name="connsiteX107" fmla="*/ 42482 w 331753"/>
              <a:gd name="connsiteY107" fmla="*/ 148587 h 279369"/>
              <a:gd name="connsiteX108" fmla="*/ 42482 w 331753"/>
              <a:gd name="connsiteY108" fmla="*/ 147292 h 279369"/>
              <a:gd name="connsiteX109" fmla="*/ 4864 w 331753"/>
              <a:gd name="connsiteY109" fmla="*/ 111035 h 279369"/>
              <a:gd name="connsiteX110" fmla="*/ 4864 w 331753"/>
              <a:gd name="connsiteY110" fmla="*/ 83843 h 279369"/>
              <a:gd name="connsiteX111" fmla="*/ 77506 w 331753"/>
              <a:gd name="connsiteY111" fmla="*/ 10035 h 279369"/>
              <a:gd name="connsiteX112" fmla="*/ 106044 w 331753"/>
              <a:gd name="connsiteY112" fmla="*/ 10035 h 279369"/>
              <a:gd name="connsiteX113" fmla="*/ 142365 w 331753"/>
              <a:gd name="connsiteY113" fmla="*/ 46291 h 279369"/>
              <a:gd name="connsiteX114" fmla="*/ 163120 w 331753"/>
              <a:gd name="connsiteY114" fmla="*/ 67009 h 279369"/>
              <a:gd name="connsiteX115" fmla="*/ 189063 w 331753"/>
              <a:gd name="connsiteY115" fmla="*/ 41112 h 279369"/>
              <a:gd name="connsiteX116" fmla="*/ 225384 w 331753"/>
              <a:gd name="connsiteY116" fmla="*/ 4855 h 279369"/>
              <a:gd name="connsiteX117" fmla="*/ 239005 w 331753"/>
              <a:gd name="connsiteY117" fmla="*/ 0 h 27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331753" h="279369">
                <a:moveTo>
                  <a:pt x="101864" y="180944"/>
                </a:moveTo>
                <a:cubicBezTo>
                  <a:pt x="101864" y="180944"/>
                  <a:pt x="100574" y="180944"/>
                  <a:pt x="100574" y="182229"/>
                </a:cubicBezTo>
                <a:cubicBezTo>
                  <a:pt x="100574" y="182229"/>
                  <a:pt x="100574" y="182229"/>
                  <a:pt x="99284" y="182229"/>
                </a:cubicBezTo>
                <a:cubicBezTo>
                  <a:pt x="99284" y="182229"/>
                  <a:pt x="99284" y="182229"/>
                  <a:pt x="90255" y="191225"/>
                </a:cubicBezTo>
                <a:cubicBezTo>
                  <a:pt x="90255" y="191225"/>
                  <a:pt x="90255" y="191225"/>
                  <a:pt x="83806" y="197651"/>
                </a:cubicBezTo>
                <a:cubicBezTo>
                  <a:pt x="82516" y="198936"/>
                  <a:pt x="82516" y="200221"/>
                  <a:pt x="82516" y="200221"/>
                </a:cubicBezTo>
                <a:cubicBezTo>
                  <a:pt x="82516" y="200221"/>
                  <a:pt x="82516" y="201506"/>
                  <a:pt x="83806" y="202791"/>
                </a:cubicBezTo>
                <a:cubicBezTo>
                  <a:pt x="83806" y="202791"/>
                  <a:pt x="83806" y="202791"/>
                  <a:pt x="143139" y="261907"/>
                </a:cubicBezTo>
                <a:cubicBezTo>
                  <a:pt x="144428" y="261907"/>
                  <a:pt x="145718" y="261907"/>
                  <a:pt x="145718" y="261907"/>
                </a:cubicBezTo>
                <a:cubicBezTo>
                  <a:pt x="145718" y="261907"/>
                  <a:pt x="147008" y="261907"/>
                  <a:pt x="148298" y="261907"/>
                </a:cubicBezTo>
                <a:cubicBezTo>
                  <a:pt x="148298" y="261907"/>
                  <a:pt x="148298" y="261907"/>
                  <a:pt x="156037" y="252911"/>
                </a:cubicBezTo>
                <a:cubicBezTo>
                  <a:pt x="156037" y="252911"/>
                  <a:pt x="156037" y="252911"/>
                  <a:pt x="163776" y="245200"/>
                </a:cubicBezTo>
                <a:cubicBezTo>
                  <a:pt x="165066" y="245200"/>
                  <a:pt x="165066" y="242630"/>
                  <a:pt x="163776" y="241345"/>
                </a:cubicBezTo>
                <a:cubicBezTo>
                  <a:pt x="163776" y="241345"/>
                  <a:pt x="163776" y="241345"/>
                  <a:pt x="104443" y="182229"/>
                </a:cubicBezTo>
                <a:cubicBezTo>
                  <a:pt x="103153" y="180944"/>
                  <a:pt x="101864" y="180944"/>
                  <a:pt x="101864" y="180944"/>
                </a:cubicBezTo>
                <a:close/>
                <a:moveTo>
                  <a:pt x="137384" y="63469"/>
                </a:moveTo>
                <a:cubicBezTo>
                  <a:pt x="137384" y="63469"/>
                  <a:pt x="137384" y="63469"/>
                  <a:pt x="58703" y="141513"/>
                </a:cubicBezTo>
                <a:cubicBezTo>
                  <a:pt x="58703" y="141513"/>
                  <a:pt x="58703" y="141513"/>
                  <a:pt x="87080" y="171430"/>
                </a:cubicBezTo>
                <a:cubicBezTo>
                  <a:pt x="87080" y="171430"/>
                  <a:pt x="87080" y="171430"/>
                  <a:pt x="88369" y="170129"/>
                </a:cubicBezTo>
                <a:cubicBezTo>
                  <a:pt x="90949" y="167527"/>
                  <a:pt x="93529" y="166227"/>
                  <a:pt x="94819" y="166227"/>
                </a:cubicBezTo>
                <a:cubicBezTo>
                  <a:pt x="94819" y="166227"/>
                  <a:pt x="94819" y="166227"/>
                  <a:pt x="96108" y="166227"/>
                </a:cubicBezTo>
                <a:cubicBezTo>
                  <a:pt x="96108" y="164926"/>
                  <a:pt x="97398" y="164926"/>
                  <a:pt x="98688" y="164926"/>
                </a:cubicBezTo>
                <a:cubicBezTo>
                  <a:pt x="98688" y="164926"/>
                  <a:pt x="98688" y="164926"/>
                  <a:pt x="102558" y="164926"/>
                </a:cubicBezTo>
                <a:cubicBezTo>
                  <a:pt x="102558" y="164926"/>
                  <a:pt x="103848" y="164926"/>
                  <a:pt x="105137" y="164926"/>
                </a:cubicBezTo>
                <a:cubicBezTo>
                  <a:pt x="105137" y="164926"/>
                  <a:pt x="105137" y="164926"/>
                  <a:pt x="106427" y="164926"/>
                </a:cubicBezTo>
                <a:cubicBezTo>
                  <a:pt x="106427" y="164926"/>
                  <a:pt x="107717" y="164926"/>
                  <a:pt x="107717" y="166227"/>
                </a:cubicBezTo>
                <a:cubicBezTo>
                  <a:pt x="109007" y="166227"/>
                  <a:pt x="109007" y="166227"/>
                  <a:pt x="109007" y="166227"/>
                </a:cubicBezTo>
                <a:cubicBezTo>
                  <a:pt x="110297" y="166227"/>
                  <a:pt x="110297" y="167527"/>
                  <a:pt x="111587" y="167527"/>
                </a:cubicBezTo>
                <a:cubicBezTo>
                  <a:pt x="111587" y="167527"/>
                  <a:pt x="111587" y="167527"/>
                  <a:pt x="112876" y="167527"/>
                </a:cubicBezTo>
                <a:cubicBezTo>
                  <a:pt x="114166" y="168828"/>
                  <a:pt x="114166" y="170129"/>
                  <a:pt x="115456" y="170129"/>
                </a:cubicBezTo>
                <a:cubicBezTo>
                  <a:pt x="115456" y="170129"/>
                  <a:pt x="115456" y="170129"/>
                  <a:pt x="174789" y="231263"/>
                </a:cubicBezTo>
                <a:cubicBezTo>
                  <a:pt x="179949" y="236466"/>
                  <a:pt x="181238" y="244270"/>
                  <a:pt x="179949" y="250774"/>
                </a:cubicBezTo>
                <a:cubicBezTo>
                  <a:pt x="178659" y="252075"/>
                  <a:pt x="178659" y="252075"/>
                  <a:pt x="178659" y="253376"/>
                </a:cubicBezTo>
                <a:cubicBezTo>
                  <a:pt x="178659" y="253376"/>
                  <a:pt x="178659" y="254676"/>
                  <a:pt x="177369" y="254676"/>
                </a:cubicBezTo>
                <a:cubicBezTo>
                  <a:pt x="177369" y="254676"/>
                  <a:pt x="177369" y="254676"/>
                  <a:pt x="176079" y="255977"/>
                </a:cubicBezTo>
                <a:cubicBezTo>
                  <a:pt x="176079" y="257278"/>
                  <a:pt x="176079" y="257278"/>
                  <a:pt x="174789" y="257278"/>
                </a:cubicBezTo>
                <a:cubicBezTo>
                  <a:pt x="174789" y="257278"/>
                  <a:pt x="174789" y="257278"/>
                  <a:pt x="173499" y="258578"/>
                </a:cubicBezTo>
                <a:cubicBezTo>
                  <a:pt x="173499" y="258578"/>
                  <a:pt x="173499" y="258578"/>
                  <a:pt x="179949" y="263781"/>
                </a:cubicBezTo>
                <a:cubicBezTo>
                  <a:pt x="179949" y="265082"/>
                  <a:pt x="179949" y="265082"/>
                  <a:pt x="179949" y="265082"/>
                </a:cubicBezTo>
                <a:cubicBezTo>
                  <a:pt x="181238" y="265082"/>
                  <a:pt x="181238" y="265082"/>
                  <a:pt x="182528" y="263781"/>
                </a:cubicBezTo>
                <a:cubicBezTo>
                  <a:pt x="182528" y="263781"/>
                  <a:pt x="182528" y="263781"/>
                  <a:pt x="241861" y="202647"/>
                </a:cubicBezTo>
                <a:cubicBezTo>
                  <a:pt x="244441" y="200046"/>
                  <a:pt x="243151" y="198745"/>
                  <a:pt x="241861" y="197444"/>
                </a:cubicBezTo>
                <a:cubicBezTo>
                  <a:pt x="241861" y="197444"/>
                  <a:pt x="241861" y="197444"/>
                  <a:pt x="177369" y="132408"/>
                </a:cubicBezTo>
                <a:cubicBezTo>
                  <a:pt x="177369" y="132408"/>
                  <a:pt x="177369" y="132408"/>
                  <a:pt x="150282" y="159723"/>
                </a:cubicBezTo>
                <a:cubicBezTo>
                  <a:pt x="148992" y="159723"/>
                  <a:pt x="147702" y="161024"/>
                  <a:pt x="147702" y="161024"/>
                </a:cubicBezTo>
                <a:cubicBezTo>
                  <a:pt x="147702" y="162324"/>
                  <a:pt x="146412" y="162324"/>
                  <a:pt x="146412" y="162324"/>
                </a:cubicBezTo>
                <a:cubicBezTo>
                  <a:pt x="146412" y="162324"/>
                  <a:pt x="145123" y="162324"/>
                  <a:pt x="143833" y="163625"/>
                </a:cubicBezTo>
                <a:cubicBezTo>
                  <a:pt x="142543" y="163625"/>
                  <a:pt x="142543" y="163625"/>
                  <a:pt x="141253" y="163625"/>
                </a:cubicBezTo>
                <a:cubicBezTo>
                  <a:pt x="139963" y="164926"/>
                  <a:pt x="138673" y="164926"/>
                  <a:pt x="138673" y="164926"/>
                </a:cubicBezTo>
                <a:cubicBezTo>
                  <a:pt x="134804" y="164926"/>
                  <a:pt x="132224" y="163625"/>
                  <a:pt x="129644" y="162324"/>
                </a:cubicBezTo>
                <a:cubicBezTo>
                  <a:pt x="128355" y="161024"/>
                  <a:pt x="128355" y="161024"/>
                  <a:pt x="127065" y="159723"/>
                </a:cubicBezTo>
                <a:cubicBezTo>
                  <a:pt x="127065" y="159723"/>
                  <a:pt x="127065" y="159723"/>
                  <a:pt x="111587" y="144114"/>
                </a:cubicBezTo>
                <a:cubicBezTo>
                  <a:pt x="102558" y="136310"/>
                  <a:pt x="105137" y="125904"/>
                  <a:pt x="111587" y="120701"/>
                </a:cubicBezTo>
                <a:cubicBezTo>
                  <a:pt x="111587" y="120701"/>
                  <a:pt x="111587" y="120701"/>
                  <a:pt x="152862" y="79078"/>
                </a:cubicBezTo>
                <a:cubicBezTo>
                  <a:pt x="152862" y="79078"/>
                  <a:pt x="152862" y="79078"/>
                  <a:pt x="137384" y="63469"/>
                </a:cubicBezTo>
                <a:close/>
                <a:moveTo>
                  <a:pt x="195676" y="58706"/>
                </a:moveTo>
                <a:cubicBezTo>
                  <a:pt x="195676" y="58706"/>
                  <a:pt x="195676" y="58706"/>
                  <a:pt x="122203" y="131257"/>
                </a:cubicBezTo>
                <a:cubicBezTo>
                  <a:pt x="122203" y="132553"/>
                  <a:pt x="122203" y="132553"/>
                  <a:pt x="122203" y="132553"/>
                </a:cubicBezTo>
                <a:cubicBezTo>
                  <a:pt x="122203" y="132553"/>
                  <a:pt x="122203" y="132553"/>
                  <a:pt x="138960" y="149395"/>
                </a:cubicBezTo>
                <a:cubicBezTo>
                  <a:pt x="138960" y="149395"/>
                  <a:pt x="138960" y="149395"/>
                  <a:pt x="140249" y="148099"/>
                </a:cubicBezTo>
                <a:cubicBezTo>
                  <a:pt x="140249" y="148099"/>
                  <a:pt x="140249" y="148099"/>
                  <a:pt x="172474" y="115710"/>
                </a:cubicBezTo>
                <a:cubicBezTo>
                  <a:pt x="172474" y="115710"/>
                  <a:pt x="172474" y="115710"/>
                  <a:pt x="184075" y="104050"/>
                </a:cubicBezTo>
                <a:cubicBezTo>
                  <a:pt x="187942" y="100164"/>
                  <a:pt x="193098" y="100164"/>
                  <a:pt x="195676" y="104050"/>
                </a:cubicBezTo>
                <a:cubicBezTo>
                  <a:pt x="196965" y="105346"/>
                  <a:pt x="198254" y="106641"/>
                  <a:pt x="198254" y="109233"/>
                </a:cubicBezTo>
                <a:cubicBezTo>
                  <a:pt x="198254" y="110528"/>
                  <a:pt x="196965" y="113119"/>
                  <a:pt x="195676" y="114415"/>
                </a:cubicBezTo>
                <a:cubicBezTo>
                  <a:pt x="195676" y="114415"/>
                  <a:pt x="195676" y="114415"/>
                  <a:pt x="187942" y="120893"/>
                </a:cubicBezTo>
                <a:cubicBezTo>
                  <a:pt x="187942" y="120893"/>
                  <a:pt x="187942" y="120893"/>
                  <a:pt x="238213" y="171419"/>
                </a:cubicBezTo>
                <a:lnTo>
                  <a:pt x="273016" y="136439"/>
                </a:lnTo>
                <a:cubicBezTo>
                  <a:pt x="273016" y="136439"/>
                  <a:pt x="273016" y="136439"/>
                  <a:pt x="195676" y="58706"/>
                </a:cubicBezTo>
                <a:close/>
                <a:moveTo>
                  <a:pt x="93282" y="19019"/>
                </a:moveTo>
                <a:cubicBezTo>
                  <a:pt x="91986" y="19019"/>
                  <a:pt x="90690" y="20330"/>
                  <a:pt x="89395" y="20330"/>
                </a:cubicBezTo>
                <a:cubicBezTo>
                  <a:pt x="89395" y="20330"/>
                  <a:pt x="89395" y="20330"/>
                  <a:pt x="16844" y="95035"/>
                </a:cubicBezTo>
                <a:cubicBezTo>
                  <a:pt x="14253" y="96345"/>
                  <a:pt x="14253" y="98967"/>
                  <a:pt x="15548" y="100277"/>
                </a:cubicBezTo>
                <a:cubicBezTo>
                  <a:pt x="15548" y="100277"/>
                  <a:pt x="15548" y="100277"/>
                  <a:pt x="46642" y="131732"/>
                </a:cubicBezTo>
                <a:cubicBezTo>
                  <a:pt x="46642" y="131732"/>
                  <a:pt x="46642" y="131732"/>
                  <a:pt x="126966" y="51784"/>
                </a:cubicBezTo>
                <a:cubicBezTo>
                  <a:pt x="126966" y="51784"/>
                  <a:pt x="126966" y="51784"/>
                  <a:pt x="95873" y="20330"/>
                </a:cubicBezTo>
                <a:cubicBezTo>
                  <a:pt x="94577" y="20330"/>
                  <a:pt x="94577" y="19019"/>
                  <a:pt x="93282" y="19019"/>
                </a:cubicBezTo>
                <a:close/>
                <a:moveTo>
                  <a:pt x="239847" y="15844"/>
                </a:moveTo>
                <a:cubicBezTo>
                  <a:pt x="238558" y="15844"/>
                  <a:pt x="237270" y="15844"/>
                  <a:pt x="237270" y="17133"/>
                </a:cubicBezTo>
                <a:cubicBezTo>
                  <a:pt x="237270" y="17133"/>
                  <a:pt x="237270" y="17133"/>
                  <a:pt x="206341" y="46772"/>
                </a:cubicBezTo>
                <a:cubicBezTo>
                  <a:pt x="206341" y="46772"/>
                  <a:pt x="206341" y="46772"/>
                  <a:pt x="283662" y="125382"/>
                </a:cubicBezTo>
                <a:cubicBezTo>
                  <a:pt x="283662" y="125382"/>
                  <a:pt x="283662" y="125382"/>
                  <a:pt x="314590" y="94454"/>
                </a:cubicBezTo>
                <a:cubicBezTo>
                  <a:pt x="315879" y="94454"/>
                  <a:pt x="315879" y="93165"/>
                  <a:pt x="315879" y="93165"/>
                </a:cubicBezTo>
                <a:cubicBezTo>
                  <a:pt x="315879" y="91876"/>
                  <a:pt x="315879" y="90588"/>
                  <a:pt x="314590" y="90588"/>
                </a:cubicBezTo>
                <a:cubicBezTo>
                  <a:pt x="314590" y="90588"/>
                  <a:pt x="314590" y="90588"/>
                  <a:pt x="241136" y="17133"/>
                </a:cubicBezTo>
                <a:cubicBezTo>
                  <a:pt x="241136" y="15844"/>
                  <a:pt x="239847" y="15844"/>
                  <a:pt x="239847" y="15844"/>
                </a:cubicBezTo>
                <a:close/>
                <a:moveTo>
                  <a:pt x="239005" y="0"/>
                </a:moveTo>
                <a:cubicBezTo>
                  <a:pt x="243869" y="0"/>
                  <a:pt x="248734" y="1618"/>
                  <a:pt x="252625" y="4855"/>
                </a:cubicBezTo>
                <a:cubicBezTo>
                  <a:pt x="252625" y="4855"/>
                  <a:pt x="252625" y="4855"/>
                  <a:pt x="325267" y="78663"/>
                </a:cubicBezTo>
                <a:cubicBezTo>
                  <a:pt x="329159" y="82548"/>
                  <a:pt x="331753" y="87727"/>
                  <a:pt x="331753" y="91612"/>
                </a:cubicBezTo>
                <a:cubicBezTo>
                  <a:pt x="331753" y="96792"/>
                  <a:pt x="329159" y="101971"/>
                  <a:pt x="326564" y="105856"/>
                </a:cubicBezTo>
                <a:cubicBezTo>
                  <a:pt x="326564" y="105856"/>
                  <a:pt x="326564" y="105856"/>
                  <a:pt x="290243" y="142112"/>
                </a:cubicBezTo>
                <a:cubicBezTo>
                  <a:pt x="290243" y="142112"/>
                  <a:pt x="290243" y="142112"/>
                  <a:pt x="250031" y="182253"/>
                </a:cubicBezTo>
                <a:cubicBezTo>
                  <a:pt x="250031" y="182253"/>
                  <a:pt x="250031" y="182253"/>
                  <a:pt x="253922" y="186138"/>
                </a:cubicBezTo>
                <a:cubicBezTo>
                  <a:pt x="260408" y="192612"/>
                  <a:pt x="263003" y="202971"/>
                  <a:pt x="253922" y="213330"/>
                </a:cubicBezTo>
                <a:cubicBezTo>
                  <a:pt x="253922" y="213330"/>
                  <a:pt x="253922" y="213330"/>
                  <a:pt x="194252" y="272895"/>
                </a:cubicBezTo>
                <a:cubicBezTo>
                  <a:pt x="189063" y="278074"/>
                  <a:pt x="183874" y="279369"/>
                  <a:pt x="181280" y="279369"/>
                </a:cubicBezTo>
                <a:cubicBezTo>
                  <a:pt x="176091" y="279369"/>
                  <a:pt x="170903" y="276779"/>
                  <a:pt x="169605" y="274190"/>
                </a:cubicBezTo>
                <a:cubicBezTo>
                  <a:pt x="169605" y="274190"/>
                  <a:pt x="169605" y="274190"/>
                  <a:pt x="163120" y="269010"/>
                </a:cubicBezTo>
                <a:cubicBezTo>
                  <a:pt x="163120" y="269010"/>
                  <a:pt x="163120" y="269010"/>
                  <a:pt x="159228" y="271600"/>
                </a:cubicBezTo>
                <a:cubicBezTo>
                  <a:pt x="156634" y="275484"/>
                  <a:pt x="151445" y="276779"/>
                  <a:pt x="146256" y="276779"/>
                </a:cubicBezTo>
                <a:cubicBezTo>
                  <a:pt x="142365" y="276779"/>
                  <a:pt x="137176" y="275484"/>
                  <a:pt x="133284" y="271600"/>
                </a:cubicBezTo>
                <a:cubicBezTo>
                  <a:pt x="133284" y="271600"/>
                  <a:pt x="133284" y="271600"/>
                  <a:pt x="73614" y="212036"/>
                </a:cubicBezTo>
                <a:cubicBezTo>
                  <a:pt x="71020" y="208151"/>
                  <a:pt x="68426" y="204266"/>
                  <a:pt x="68426" y="199087"/>
                </a:cubicBezTo>
                <a:cubicBezTo>
                  <a:pt x="68426" y="193907"/>
                  <a:pt x="71020" y="188728"/>
                  <a:pt x="73614" y="186138"/>
                </a:cubicBezTo>
                <a:cubicBezTo>
                  <a:pt x="73614" y="184843"/>
                  <a:pt x="74911" y="184843"/>
                  <a:pt x="74911" y="183548"/>
                </a:cubicBezTo>
                <a:cubicBezTo>
                  <a:pt x="74911" y="183548"/>
                  <a:pt x="74911" y="183548"/>
                  <a:pt x="76209" y="182253"/>
                </a:cubicBezTo>
                <a:cubicBezTo>
                  <a:pt x="76209" y="182253"/>
                  <a:pt x="76209" y="182253"/>
                  <a:pt x="42482" y="148587"/>
                </a:cubicBezTo>
                <a:cubicBezTo>
                  <a:pt x="42482" y="148587"/>
                  <a:pt x="42482" y="148587"/>
                  <a:pt x="42482" y="147292"/>
                </a:cubicBezTo>
                <a:cubicBezTo>
                  <a:pt x="42482" y="147292"/>
                  <a:pt x="42482" y="147292"/>
                  <a:pt x="4864" y="111035"/>
                </a:cubicBezTo>
                <a:cubicBezTo>
                  <a:pt x="-1622" y="103266"/>
                  <a:pt x="-1622" y="90317"/>
                  <a:pt x="4864" y="83843"/>
                </a:cubicBezTo>
                <a:cubicBezTo>
                  <a:pt x="4864" y="83843"/>
                  <a:pt x="4864" y="83843"/>
                  <a:pt x="77506" y="10035"/>
                </a:cubicBezTo>
                <a:cubicBezTo>
                  <a:pt x="85289" y="2266"/>
                  <a:pt x="98261" y="2266"/>
                  <a:pt x="106044" y="10035"/>
                </a:cubicBezTo>
                <a:cubicBezTo>
                  <a:pt x="106044" y="10035"/>
                  <a:pt x="106044" y="10035"/>
                  <a:pt x="142365" y="46291"/>
                </a:cubicBezTo>
                <a:cubicBezTo>
                  <a:pt x="142365" y="46291"/>
                  <a:pt x="142365" y="46291"/>
                  <a:pt x="163120" y="67009"/>
                </a:cubicBezTo>
                <a:cubicBezTo>
                  <a:pt x="163120" y="67009"/>
                  <a:pt x="163120" y="67009"/>
                  <a:pt x="189063" y="41112"/>
                </a:cubicBezTo>
                <a:cubicBezTo>
                  <a:pt x="189063" y="41112"/>
                  <a:pt x="189063" y="41112"/>
                  <a:pt x="225384" y="4855"/>
                </a:cubicBezTo>
                <a:cubicBezTo>
                  <a:pt x="229276" y="1618"/>
                  <a:pt x="234140" y="0"/>
                  <a:pt x="239005" y="0"/>
                </a:cubicBezTo>
                <a:close/>
              </a:path>
            </a:pathLst>
          </a:custGeom>
          <a:solidFill>
            <a:schemeClr val="bg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FFFFF"/>
              </a:solidFill>
              <a:latin typeface="字魂105号-简雅黑" panose="00000500000000000000" pitchFamily="2" charset="-122"/>
              <a:ea typeface="字魂105号-简雅黑" panose="00000500000000000000" pitchFamily="2" charset="-122"/>
            </a:endParaRPr>
          </a:p>
        </p:txBody>
      </p:sp>
      <p:sp>
        <p:nvSpPr>
          <p:cNvPr id="17" name="椭圆 22"/>
          <p:cNvSpPr/>
          <p:nvPr/>
        </p:nvSpPr>
        <p:spPr>
          <a:xfrm>
            <a:off x="5122381" y="4204082"/>
            <a:ext cx="326761" cy="360623"/>
          </a:xfrm>
          <a:custGeom>
            <a:avLst/>
            <a:gdLst>
              <a:gd name="connsiteX0" fmla="*/ 89804 w 306388"/>
              <a:gd name="connsiteY0" fmla="*/ 211138 h 338138"/>
              <a:gd name="connsiteX1" fmla="*/ 125461 w 306388"/>
              <a:gd name="connsiteY1" fmla="*/ 283898 h 338138"/>
              <a:gd name="connsiteX2" fmla="*/ 142629 w 306388"/>
              <a:gd name="connsiteY2" fmla="*/ 234951 h 338138"/>
              <a:gd name="connsiteX3" fmla="*/ 153194 w 306388"/>
              <a:gd name="connsiteY3" fmla="*/ 236273 h 338138"/>
              <a:gd name="connsiteX4" fmla="*/ 163759 w 306388"/>
              <a:gd name="connsiteY4" fmla="*/ 234951 h 338138"/>
              <a:gd name="connsiteX5" fmla="*/ 180928 w 306388"/>
              <a:gd name="connsiteY5" fmla="*/ 281253 h 338138"/>
              <a:gd name="connsiteX6" fmla="*/ 213944 w 306388"/>
              <a:gd name="connsiteY6" fmla="*/ 211138 h 338138"/>
              <a:gd name="connsiteX7" fmla="*/ 265448 w 306388"/>
              <a:gd name="connsiteY7" fmla="*/ 234951 h 338138"/>
              <a:gd name="connsiteX8" fmla="*/ 306388 w 306388"/>
              <a:gd name="connsiteY8" fmla="*/ 293159 h 338138"/>
              <a:gd name="connsiteX9" fmla="*/ 306388 w 306388"/>
              <a:gd name="connsiteY9" fmla="*/ 338138 h 338138"/>
              <a:gd name="connsiteX10" fmla="*/ 0 w 306388"/>
              <a:gd name="connsiteY10" fmla="*/ 338138 h 338138"/>
              <a:gd name="connsiteX11" fmla="*/ 0 w 306388"/>
              <a:gd name="connsiteY11" fmla="*/ 293159 h 338138"/>
              <a:gd name="connsiteX12" fmla="*/ 40940 w 306388"/>
              <a:gd name="connsiteY12" fmla="*/ 234951 h 338138"/>
              <a:gd name="connsiteX13" fmla="*/ 89804 w 306388"/>
              <a:gd name="connsiteY13" fmla="*/ 211138 h 338138"/>
              <a:gd name="connsiteX14" fmla="*/ 153194 w 306388"/>
              <a:gd name="connsiteY14" fmla="*/ 11113 h 338138"/>
              <a:gd name="connsiteX15" fmla="*/ 63500 w 306388"/>
              <a:gd name="connsiteY15" fmla="*/ 86287 h 338138"/>
              <a:gd name="connsiteX16" fmla="*/ 64819 w 306388"/>
              <a:gd name="connsiteY16" fmla="*/ 87606 h 338138"/>
              <a:gd name="connsiteX17" fmla="*/ 67457 w 306388"/>
              <a:gd name="connsiteY17" fmla="*/ 88925 h 338138"/>
              <a:gd name="connsiteX18" fmla="*/ 74052 w 306388"/>
              <a:gd name="connsiteY18" fmla="*/ 96838 h 338138"/>
              <a:gd name="connsiteX19" fmla="*/ 153194 w 306388"/>
              <a:gd name="connsiteY19" fmla="*/ 30896 h 338138"/>
              <a:gd name="connsiteX20" fmla="*/ 231017 w 306388"/>
              <a:gd name="connsiteY20" fmla="*/ 96838 h 338138"/>
              <a:gd name="connsiteX21" fmla="*/ 242888 w 306388"/>
              <a:gd name="connsiteY21" fmla="*/ 87606 h 338138"/>
              <a:gd name="connsiteX22" fmla="*/ 153194 w 306388"/>
              <a:gd name="connsiteY22" fmla="*/ 11113 h 338138"/>
              <a:gd name="connsiteX23" fmla="*/ 153987 w 306388"/>
              <a:gd name="connsiteY23" fmla="*/ 0 h 338138"/>
              <a:gd name="connsiteX24" fmla="*/ 254038 w 306388"/>
              <a:gd name="connsiteY24" fmla="*/ 89535 h 338138"/>
              <a:gd name="connsiteX25" fmla="*/ 261937 w 306388"/>
              <a:gd name="connsiteY25" fmla="*/ 102702 h 338138"/>
              <a:gd name="connsiteX26" fmla="*/ 261937 w 306388"/>
              <a:gd name="connsiteY26" fmla="*/ 135620 h 338138"/>
              <a:gd name="connsiteX27" fmla="*/ 246140 w 306388"/>
              <a:gd name="connsiteY27" fmla="*/ 150103 h 338138"/>
              <a:gd name="connsiteX28" fmla="*/ 230342 w 306388"/>
              <a:gd name="connsiteY28" fmla="*/ 135620 h 338138"/>
              <a:gd name="connsiteX29" fmla="*/ 230342 w 306388"/>
              <a:gd name="connsiteY29" fmla="*/ 127719 h 338138"/>
              <a:gd name="connsiteX30" fmla="*/ 153987 w 306388"/>
              <a:gd name="connsiteY30" fmla="*/ 210671 h 338138"/>
              <a:gd name="connsiteX31" fmla="*/ 77632 w 306388"/>
              <a:gd name="connsiteY31" fmla="*/ 127719 h 338138"/>
              <a:gd name="connsiteX32" fmla="*/ 77632 w 306388"/>
              <a:gd name="connsiteY32" fmla="*/ 135620 h 338138"/>
              <a:gd name="connsiteX33" fmla="*/ 65784 w 306388"/>
              <a:gd name="connsiteY33" fmla="*/ 150103 h 338138"/>
              <a:gd name="connsiteX34" fmla="*/ 105278 w 306388"/>
              <a:gd name="connsiteY34" fmla="*/ 201454 h 338138"/>
              <a:gd name="connsiteX35" fmla="*/ 117126 w 306388"/>
              <a:gd name="connsiteY35" fmla="*/ 202771 h 338138"/>
              <a:gd name="connsiteX36" fmla="*/ 125025 w 306388"/>
              <a:gd name="connsiteY36" fmla="*/ 218571 h 338138"/>
              <a:gd name="connsiteX37" fmla="*/ 107911 w 306388"/>
              <a:gd name="connsiteY37" fmla="*/ 219888 h 338138"/>
              <a:gd name="connsiteX38" fmla="*/ 100012 w 306388"/>
              <a:gd name="connsiteY38" fmla="*/ 209354 h 338138"/>
              <a:gd name="connsiteX39" fmla="*/ 56568 w 306388"/>
              <a:gd name="connsiteY39" fmla="*/ 150103 h 338138"/>
              <a:gd name="connsiteX40" fmla="*/ 46037 w 306388"/>
              <a:gd name="connsiteY40" fmla="*/ 135620 h 338138"/>
              <a:gd name="connsiteX41" fmla="*/ 46037 w 306388"/>
              <a:gd name="connsiteY41" fmla="*/ 102702 h 338138"/>
              <a:gd name="connsiteX42" fmla="*/ 53936 w 306388"/>
              <a:gd name="connsiteY42" fmla="*/ 89535 h 338138"/>
              <a:gd name="connsiteX43" fmla="*/ 153987 w 30638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06388" h="338138">
                <a:moveTo>
                  <a:pt x="89804" y="211138"/>
                </a:moveTo>
                <a:cubicBezTo>
                  <a:pt x="125461" y="283898"/>
                  <a:pt x="125461" y="283898"/>
                  <a:pt x="125461" y="283898"/>
                </a:cubicBezTo>
                <a:cubicBezTo>
                  <a:pt x="142629" y="234951"/>
                  <a:pt x="142629" y="234951"/>
                  <a:pt x="142629" y="234951"/>
                </a:cubicBezTo>
                <a:cubicBezTo>
                  <a:pt x="146591" y="236273"/>
                  <a:pt x="149232" y="236273"/>
                  <a:pt x="153194" y="236273"/>
                </a:cubicBezTo>
                <a:cubicBezTo>
                  <a:pt x="157156" y="236273"/>
                  <a:pt x="159797" y="236273"/>
                  <a:pt x="163759" y="234951"/>
                </a:cubicBezTo>
                <a:cubicBezTo>
                  <a:pt x="180928" y="281253"/>
                  <a:pt x="180928" y="281253"/>
                  <a:pt x="180928" y="281253"/>
                </a:cubicBezTo>
                <a:cubicBezTo>
                  <a:pt x="213944" y="211138"/>
                  <a:pt x="213944" y="211138"/>
                  <a:pt x="213944" y="211138"/>
                </a:cubicBezTo>
                <a:cubicBezTo>
                  <a:pt x="265448" y="234951"/>
                  <a:pt x="265448" y="234951"/>
                  <a:pt x="265448" y="234951"/>
                </a:cubicBezTo>
                <a:cubicBezTo>
                  <a:pt x="287899" y="245534"/>
                  <a:pt x="306388" y="271992"/>
                  <a:pt x="306388" y="293159"/>
                </a:cubicBezTo>
                <a:cubicBezTo>
                  <a:pt x="306388" y="338138"/>
                  <a:pt x="306388" y="338138"/>
                  <a:pt x="306388" y="338138"/>
                </a:cubicBezTo>
                <a:cubicBezTo>
                  <a:pt x="0" y="338138"/>
                  <a:pt x="0" y="338138"/>
                  <a:pt x="0" y="338138"/>
                </a:cubicBezTo>
                <a:cubicBezTo>
                  <a:pt x="0" y="293159"/>
                  <a:pt x="0" y="293159"/>
                  <a:pt x="0" y="293159"/>
                </a:cubicBezTo>
                <a:cubicBezTo>
                  <a:pt x="0" y="271992"/>
                  <a:pt x="18489" y="245534"/>
                  <a:pt x="40940" y="234951"/>
                </a:cubicBezTo>
                <a:cubicBezTo>
                  <a:pt x="89804" y="211138"/>
                  <a:pt x="89804" y="211138"/>
                  <a:pt x="89804" y="211138"/>
                </a:cubicBezTo>
                <a:close/>
                <a:moveTo>
                  <a:pt x="153194" y="11113"/>
                </a:moveTo>
                <a:cubicBezTo>
                  <a:pt x="108347" y="11113"/>
                  <a:pt x="70095" y="44084"/>
                  <a:pt x="63500" y="86287"/>
                </a:cubicBezTo>
                <a:cubicBezTo>
                  <a:pt x="63500" y="86287"/>
                  <a:pt x="63500" y="86287"/>
                  <a:pt x="64819" y="87606"/>
                </a:cubicBezTo>
                <a:cubicBezTo>
                  <a:pt x="66138" y="87606"/>
                  <a:pt x="66138" y="87606"/>
                  <a:pt x="67457" y="88925"/>
                </a:cubicBezTo>
                <a:cubicBezTo>
                  <a:pt x="70095" y="90244"/>
                  <a:pt x="72733" y="92881"/>
                  <a:pt x="74052" y="96838"/>
                </a:cubicBezTo>
                <a:cubicBezTo>
                  <a:pt x="79329" y="53316"/>
                  <a:pt x="112304" y="30896"/>
                  <a:pt x="153194" y="30896"/>
                </a:cubicBezTo>
                <a:cubicBezTo>
                  <a:pt x="194084" y="30896"/>
                  <a:pt x="227060" y="53316"/>
                  <a:pt x="231017" y="96838"/>
                </a:cubicBezTo>
                <a:cubicBezTo>
                  <a:pt x="233655" y="91563"/>
                  <a:pt x="238931" y="88925"/>
                  <a:pt x="242888" y="87606"/>
                </a:cubicBezTo>
                <a:cubicBezTo>
                  <a:pt x="236293" y="44084"/>
                  <a:pt x="199360" y="11113"/>
                  <a:pt x="153194" y="11113"/>
                </a:cubicBezTo>
                <a:close/>
                <a:moveTo>
                  <a:pt x="153987" y="0"/>
                </a:moveTo>
                <a:cubicBezTo>
                  <a:pt x="205329" y="0"/>
                  <a:pt x="248773" y="39501"/>
                  <a:pt x="254038" y="89535"/>
                </a:cubicBezTo>
                <a:cubicBezTo>
                  <a:pt x="259304" y="92169"/>
                  <a:pt x="261937" y="97435"/>
                  <a:pt x="261937" y="102702"/>
                </a:cubicBezTo>
                <a:cubicBezTo>
                  <a:pt x="261937" y="135620"/>
                  <a:pt x="261937" y="135620"/>
                  <a:pt x="261937" y="135620"/>
                </a:cubicBezTo>
                <a:cubicBezTo>
                  <a:pt x="261937" y="143520"/>
                  <a:pt x="255355" y="150103"/>
                  <a:pt x="246140" y="150103"/>
                </a:cubicBezTo>
                <a:cubicBezTo>
                  <a:pt x="236924" y="150103"/>
                  <a:pt x="230342" y="143520"/>
                  <a:pt x="230342" y="135620"/>
                </a:cubicBezTo>
                <a:cubicBezTo>
                  <a:pt x="230342" y="127719"/>
                  <a:pt x="230342" y="127719"/>
                  <a:pt x="230342" y="127719"/>
                </a:cubicBezTo>
                <a:cubicBezTo>
                  <a:pt x="222443" y="171170"/>
                  <a:pt x="190848" y="210671"/>
                  <a:pt x="153987" y="210671"/>
                </a:cubicBezTo>
                <a:cubicBezTo>
                  <a:pt x="117126" y="210671"/>
                  <a:pt x="85531" y="171170"/>
                  <a:pt x="77632" y="127719"/>
                </a:cubicBezTo>
                <a:cubicBezTo>
                  <a:pt x="77632" y="135620"/>
                  <a:pt x="77632" y="135620"/>
                  <a:pt x="77632" y="135620"/>
                </a:cubicBezTo>
                <a:cubicBezTo>
                  <a:pt x="77632" y="142203"/>
                  <a:pt x="72367" y="147470"/>
                  <a:pt x="65784" y="150103"/>
                </a:cubicBezTo>
                <a:cubicBezTo>
                  <a:pt x="72367" y="171170"/>
                  <a:pt x="86848" y="189604"/>
                  <a:pt x="105278" y="201454"/>
                </a:cubicBezTo>
                <a:cubicBezTo>
                  <a:pt x="109227" y="200138"/>
                  <a:pt x="113177" y="200138"/>
                  <a:pt x="117126" y="202771"/>
                </a:cubicBezTo>
                <a:cubicBezTo>
                  <a:pt x="125025" y="206721"/>
                  <a:pt x="127658" y="213304"/>
                  <a:pt x="125025" y="218571"/>
                </a:cubicBezTo>
                <a:cubicBezTo>
                  <a:pt x="122392" y="222521"/>
                  <a:pt x="114493" y="223838"/>
                  <a:pt x="107911" y="219888"/>
                </a:cubicBezTo>
                <a:cubicBezTo>
                  <a:pt x="102645" y="217255"/>
                  <a:pt x="100012" y="213304"/>
                  <a:pt x="100012" y="209354"/>
                </a:cubicBezTo>
                <a:cubicBezTo>
                  <a:pt x="77632" y="194871"/>
                  <a:pt x="61834" y="173804"/>
                  <a:pt x="56568" y="150103"/>
                </a:cubicBezTo>
                <a:cubicBezTo>
                  <a:pt x="49986" y="147470"/>
                  <a:pt x="46037" y="142203"/>
                  <a:pt x="46037" y="135620"/>
                </a:cubicBezTo>
                <a:cubicBezTo>
                  <a:pt x="46037" y="102702"/>
                  <a:pt x="46037" y="102702"/>
                  <a:pt x="46037" y="102702"/>
                </a:cubicBezTo>
                <a:cubicBezTo>
                  <a:pt x="46037" y="97435"/>
                  <a:pt x="48670" y="92169"/>
                  <a:pt x="53936" y="89535"/>
                </a:cubicBezTo>
                <a:cubicBezTo>
                  <a:pt x="59201" y="39501"/>
                  <a:pt x="102645" y="0"/>
                  <a:pt x="153987" y="0"/>
                </a:cubicBezTo>
                <a:close/>
              </a:path>
            </a:pathLst>
          </a:custGeom>
          <a:solidFill>
            <a:schemeClr val="bg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FFFFF"/>
              </a:solidFill>
              <a:latin typeface="字魂105号-简雅黑" panose="00000500000000000000" pitchFamily="2" charset="-122"/>
              <a:ea typeface="字魂105号-简雅黑" panose="00000500000000000000" pitchFamily="2" charset="-122"/>
            </a:endParaRPr>
          </a:p>
        </p:txBody>
      </p:sp>
      <p:sp>
        <p:nvSpPr>
          <p:cNvPr id="18" name="椭圆 23"/>
          <p:cNvSpPr/>
          <p:nvPr/>
        </p:nvSpPr>
        <p:spPr>
          <a:xfrm>
            <a:off x="5105449" y="5405296"/>
            <a:ext cx="360623" cy="337587"/>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chemeClr val="bg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FFFFF"/>
              </a:solidFill>
              <a:latin typeface="字魂105号-简雅黑" panose="00000500000000000000" pitchFamily="2" charset="-122"/>
              <a:ea typeface="字魂105号-简雅黑" panose="00000500000000000000" pitchFamily="2" charset="-122"/>
            </a:endParaRPr>
          </a:p>
        </p:txBody>
      </p:sp>
      <p:grpSp>
        <p:nvGrpSpPr>
          <p:cNvPr id="19" name="组合 18"/>
          <p:cNvGrpSpPr/>
          <p:nvPr/>
        </p:nvGrpSpPr>
        <p:grpSpPr>
          <a:xfrm>
            <a:off x="5917719" y="1572118"/>
            <a:ext cx="5149475" cy="863533"/>
            <a:chOff x="6798184" y="1678126"/>
            <a:chExt cx="5149474" cy="863533"/>
          </a:xfrm>
        </p:grpSpPr>
        <p:sp>
          <p:nvSpPr>
            <p:cNvPr id="20" name="矩形 19"/>
            <p:cNvSpPr/>
            <p:nvPr/>
          </p:nvSpPr>
          <p:spPr>
            <a:xfrm>
              <a:off x="6798184" y="2030750"/>
              <a:ext cx="5149474" cy="510909"/>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微软雅黑" panose="020B0503020204020204" pitchFamily="34" charset="-122"/>
                </a:rPr>
                <a:t>在此录入上述图表的综合说明，在此录入上述图表的综合描述说明。在此录入上述图表的综合说明。</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微软雅黑" panose="020B0503020204020204" pitchFamily="34" charset="-122"/>
              </a:endParaRPr>
            </a:p>
          </p:txBody>
        </p:sp>
        <p:sp>
          <p:nvSpPr>
            <p:cNvPr id="21" name="矩形 20"/>
            <p:cNvSpPr/>
            <p:nvPr/>
          </p:nvSpPr>
          <p:spPr>
            <a:xfrm>
              <a:off x="6798184" y="1678126"/>
              <a:ext cx="2241974" cy="379656"/>
            </a:xfrm>
            <a:prstGeom prst="rect">
              <a:avLst/>
            </a:prstGeom>
          </p:spPr>
          <p:txBody>
            <a:bodyPr wrap="square">
              <a:spAutoFit/>
              <a:scene3d>
                <a:camera prst="orthographicFront"/>
                <a:lightRig rig="threePt" dir="t"/>
              </a:scene3d>
              <a:sp3d contourW="12700"/>
            </a:bodyPr>
            <a:lstStyle/>
            <a:p>
              <a:pPr defTabSz="457200">
                <a:buClr>
                  <a:srgbClr val="151314"/>
                </a:buClr>
                <a:buSzPct val="25000"/>
              </a:pPr>
              <a:r>
                <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具体改进措施</a:t>
              </a:r>
              <a:endPar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2" name="组合 21"/>
          <p:cNvGrpSpPr/>
          <p:nvPr/>
        </p:nvGrpSpPr>
        <p:grpSpPr>
          <a:xfrm>
            <a:off x="5917719" y="2761814"/>
            <a:ext cx="5149475" cy="863533"/>
            <a:chOff x="6798184" y="1678126"/>
            <a:chExt cx="5149474" cy="863533"/>
          </a:xfrm>
        </p:grpSpPr>
        <p:sp>
          <p:nvSpPr>
            <p:cNvPr id="23" name="矩形 22"/>
            <p:cNvSpPr/>
            <p:nvPr/>
          </p:nvSpPr>
          <p:spPr>
            <a:xfrm>
              <a:off x="6798184" y="2030750"/>
              <a:ext cx="5149474" cy="510909"/>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微软雅黑" panose="020B0503020204020204" pitchFamily="34" charset="-122"/>
                </a:rPr>
                <a:t>在此录入上述图表的综合说明，在此录入上述图表的综合描述说明。在此录入上述图表的综合说明。</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微软雅黑" panose="020B0503020204020204" pitchFamily="34" charset="-122"/>
              </a:endParaRPr>
            </a:p>
          </p:txBody>
        </p:sp>
        <p:sp>
          <p:nvSpPr>
            <p:cNvPr id="24" name="矩形 23"/>
            <p:cNvSpPr/>
            <p:nvPr/>
          </p:nvSpPr>
          <p:spPr>
            <a:xfrm>
              <a:off x="6798184" y="1678126"/>
              <a:ext cx="2241974" cy="379656"/>
            </a:xfrm>
            <a:prstGeom prst="rect">
              <a:avLst/>
            </a:prstGeom>
          </p:spPr>
          <p:txBody>
            <a:bodyPr wrap="square">
              <a:spAutoFit/>
              <a:scene3d>
                <a:camera prst="orthographicFront"/>
                <a:lightRig rig="threePt" dir="t"/>
              </a:scene3d>
              <a:sp3d contourW="12700"/>
            </a:bodyPr>
            <a:lstStyle/>
            <a:p>
              <a:pPr defTabSz="457200">
                <a:buClr>
                  <a:srgbClr val="151314"/>
                </a:buClr>
                <a:buSzPct val="25000"/>
              </a:pPr>
              <a:r>
                <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具体改进措施</a:t>
              </a:r>
              <a:endPar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5" name="组合 24"/>
          <p:cNvGrpSpPr/>
          <p:nvPr/>
        </p:nvGrpSpPr>
        <p:grpSpPr>
          <a:xfrm>
            <a:off x="5917719" y="3951510"/>
            <a:ext cx="5149475" cy="863533"/>
            <a:chOff x="6798184" y="1678126"/>
            <a:chExt cx="5149474" cy="863533"/>
          </a:xfrm>
        </p:grpSpPr>
        <p:sp>
          <p:nvSpPr>
            <p:cNvPr id="26" name="矩形 25"/>
            <p:cNvSpPr/>
            <p:nvPr/>
          </p:nvSpPr>
          <p:spPr>
            <a:xfrm>
              <a:off x="6798184" y="2030750"/>
              <a:ext cx="5149474" cy="510909"/>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微软雅黑" panose="020B0503020204020204" pitchFamily="34" charset="-122"/>
                </a:rPr>
                <a:t>在此录入上述图表的综合说明，在此录入上述图表的综合描述说明。在此录入上述图表的综合说明。</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微软雅黑" panose="020B0503020204020204" pitchFamily="34" charset="-122"/>
              </a:endParaRPr>
            </a:p>
          </p:txBody>
        </p:sp>
        <p:sp>
          <p:nvSpPr>
            <p:cNvPr id="27" name="矩形 26"/>
            <p:cNvSpPr/>
            <p:nvPr/>
          </p:nvSpPr>
          <p:spPr>
            <a:xfrm>
              <a:off x="6798184" y="1678126"/>
              <a:ext cx="2241974" cy="379656"/>
            </a:xfrm>
            <a:prstGeom prst="rect">
              <a:avLst/>
            </a:prstGeom>
          </p:spPr>
          <p:txBody>
            <a:bodyPr wrap="square">
              <a:spAutoFit/>
              <a:scene3d>
                <a:camera prst="orthographicFront"/>
                <a:lightRig rig="threePt" dir="t"/>
              </a:scene3d>
              <a:sp3d contourW="12700"/>
            </a:bodyPr>
            <a:lstStyle/>
            <a:p>
              <a:pPr defTabSz="457200">
                <a:buClr>
                  <a:srgbClr val="151314"/>
                </a:buClr>
                <a:buSzPct val="25000"/>
              </a:pPr>
              <a:r>
                <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具体改进措施</a:t>
              </a:r>
              <a:endPar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8" name="组合 27"/>
          <p:cNvGrpSpPr/>
          <p:nvPr/>
        </p:nvGrpSpPr>
        <p:grpSpPr>
          <a:xfrm>
            <a:off x="5917719" y="5141205"/>
            <a:ext cx="5149475" cy="863533"/>
            <a:chOff x="6798184" y="1678126"/>
            <a:chExt cx="5149474" cy="863534"/>
          </a:xfrm>
        </p:grpSpPr>
        <p:sp>
          <p:nvSpPr>
            <p:cNvPr id="29" name="矩形 28"/>
            <p:cNvSpPr/>
            <p:nvPr/>
          </p:nvSpPr>
          <p:spPr>
            <a:xfrm>
              <a:off x="6798184" y="2030750"/>
              <a:ext cx="5149474" cy="510910"/>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sym typeface="微软雅黑" panose="020B0503020204020204" pitchFamily="34" charset="-122"/>
                </a:rPr>
                <a:t>在此录入上述图表的</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微软雅黑" panose="020B0503020204020204" pitchFamily="34" charset="-122"/>
                </a:rPr>
                <a:t>综合</a:t>
              </a:r>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sym typeface="微软雅黑" panose="020B0503020204020204" pitchFamily="34" charset="-122"/>
                </a:rPr>
                <a:t>说明，在此录入上述图表的综合描述说明。在此录入上述图表的综合说明。</a:t>
              </a:r>
              <a:endPar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sym typeface="微软雅黑" panose="020B0503020204020204" pitchFamily="34" charset="-122"/>
              </a:endParaRPr>
            </a:p>
          </p:txBody>
        </p:sp>
        <p:sp>
          <p:nvSpPr>
            <p:cNvPr id="32" name="矩形 31"/>
            <p:cNvSpPr/>
            <p:nvPr/>
          </p:nvSpPr>
          <p:spPr>
            <a:xfrm>
              <a:off x="6798184" y="1678126"/>
              <a:ext cx="2241974" cy="379656"/>
            </a:xfrm>
            <a:prstGeom prst="rect">
              <a:avLst/>
            </a:prstGeom>
          </p:spPr>
          <p:txBody>
            <a:bodyPr wrap="square">
              <a:spAutoFit/>
              <a:scene3d>
                <a:camera prst="orthographicFront"/>
                <a:lightRig rig="threePt" dir="t"/>
              </a:scene3d>
              <a:sp3d contourW="12700"/>
            </a:bodyPr>
            <a:lstStyle/>
            <a:p>
              <a:pPr defTabSz="457200">
                <a:buClr>
                  <a:srgbClr val="151314"/>
                </a:buClr>
                <a:buSzPct val="25000"/>
              </a:pPr>
              <a:r>
                <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rPr>
                <a:t>具体改进措施</a:t>
              </a:r>
              <a:endPar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mn-lt"/>
              </a:endParaRPr>
            </a:p>
          </p:txBody>
        </p:sp>
      </p:grpSp>
      <p:pic>
        <p:nvPicPr>
          <p:cNvPr id="33" name="图片占位符 4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810563" y="2390274"/>
            <a:ext cx="3180360" cy="3040693"/>
          </a:xfrm>
          <a:custGeom>
            <a:avLst/>
            <a:gdLst>
              <a:gd name="connsiteX0" fmla="*/ 1524000 w 3048000"/>
              <a:gd name="connsiteY0" fmla="*/ 0 h 3048000"/>
              <a:gd name="connsiteX1" fmla="*/ 3048000 w 3048000"/>
              <a:gd name="connsiteY1" fmla="*/ 1524000 h 3048000"/>
              <a:gd name="connsiteX2" fmla="*/ 1524000 w 3048000"/>
              <a:gd name="connsiteY2" fmla="*/ 3048000 h 3048000"/>
              <a:gd name="connsiteX3" fmla="*/ 0 w 3048000"/>
              <a:gd name="connsiteY3" fmla="*/ 1524000 h 3048000"/>
              <a:gd name="connsiteX4" fmla="*/ 1524000 w 3048000"/>
              <a:gd name="connsiteY4" fmla="*/ 0 h 304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0" h="3048000">
                <a:moveTo>
                  <a:pt x="1524000" y="0"/>
                </a:moveTo>
                <a:cubicBezTo>
                  <a:pt x="2365682" y="0"/>
                  <a:pt x="3048000" y="682318"/>
                  <a:pt x="3048000" y="1524000"/>
                </a:cubicBezTo>
                <a:cubicBezTo>
                  <a:pt x="3048000" y="2365682"/>
                  <a:pt x="2365682" y="3048000"/>
                  <a:pt x="1524000" y="3048000"/>
                </a:cubicBezTo>
                <a:cubicBezTo>
                  <a:pt x="682318" y="3048000"/>
                  <a:pt x="0" y="2365682"/>
                  <a:pt x="0" y="1524000"/>
                </a:cubicBezTo>
                <a:cubicBezTo>
                  <a:pt x="0" y="682318"/>
                  <a:pt x="682318" y="0"/>
                  <a:pt x="1524000" y="0"/>
                </a:cubicBezTo>
                <a:close/>
              </a:path>
            </a:pathLst>
          </a:custGeom>
          <a:blipFill>
            <a:blip r:embed="rId2"/>
            <a:stretch>
              <a:fillRect l="-37794" r="-61232"/>
            </a:stretch>
          </a:blipFill>
          <a:effectLst>
            <a:outerShdw blurRad="101600" dist="38100" dir="2700000" algn="tl" rotWithShape="0">
              <a:prstClr val="black">
                <a:alpha val="25000"/>
              </a:prstClr>
            </a:outerShdw>
          </a:effectLst>
        </p:spPr>
      </p:pic>
      <p:grpSp>
        <p:nvGrpSpPr>
          <p:cNvPr id="30" name="组合 29"/>
          <p:cNvGrpSpPr/>
          <p:nvPr/>
        </p:nvGrpSpPr>
        <p:grpSpPr>
          <a:xfrm>
            <a:off x="1359026" y="432387"/>
            <a:ext cx="5391308" cy="657527"/>
            <a:chOff x="3396456" y="481592"/>
            <a:chExt cx="5391308" cy="657527"/>
          </a:xfrm>
        </p:grpSpPr>
        <p:sp>
          <p:nvSpPr>
            <p:cNvPr id="36"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工作完成情况</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37" name="PA-文本框 50"/>
            <p:cNvSpPr txBox="1"/>
            <p:nvPr>
              <p:custDataLst>
                <p:tags r:id="rId3"/>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38" name="组合 37"/>
          <p:cNvGrpSpPr/>
          <p:nvPr/>
        </p:nvGrpSpPr>
        <p:grpSpPr>
          <a:xfrm>
            <a:off x="478187" y="419454"/>
            <a:ext cx="636673" cy="665413"/>
            <a:chOff x="1409287" y="1808405"/>
            <a:chExt cx="2879805" cy="3009800"/>
          </a:xfrm>
        </p:grpSpPr>
        <p:sp>
          <p:nvSpPr>
            <p:cNvPr id="39"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0"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1" name="文本框 40"/>
            <p:cNvSpPr txBox="1"/>
            <p:nvPr/>
          </p:nvSpPr>
          <p:spPr>
            <a:xfrm>
              <a:off x="1718272" y="1808405"/>
              <a:ext cx="2047272"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02</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Effect transition="in" filter="fade">
                                          <p:cBhvr>
                                            <p:cTn id="62" dur="500"/>
                                            <p:tgtEl>
                                              <p:spTgt spid="1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Effect transition="in" filter="fade">
                                          <p:cBhvr>
                                            <p:cTn id="67" dur="500"/>
                                            <p:tgtEl>
                                              <p:spTgt spid="18"/>
                                            </p:tgtEl>
                                          </p:cBhvr>
                                        </p:animEffect>
                                      </p:childTnLst>
                                    </p:cTn>
                                  </p:par>
                                </p:childTnLst>
                              </p:cTn>
                            </p:par>
                            <p:par>
                              <p:cTn id="68" fill="hold">
                                <p:stCondLst>
                                  <p:cond delay="1500"/>
                                </p:stCondLst>
                                <p:childTnLst>
                                  <p:par>
                                    <p:cTn id="69" presetID="2" presetClass="entr" presetSubtype="2" fill="hold" nodeType="afterEffect" p14:presetBounceEnd="60000">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14:bounceEnd="60000">
                                          <p:cBhvr additive="base">
                                            <p:cTn id="71" dur="10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72" dur="1000" fill="hold"/>
                                            <p:tgtEl>
                                              <p:spTgt spid="19"/>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14:presetBounceEnd="60000">
                                      <p:stCondLst>
                                        <p:cond delay="250"/>
                                      </p:stCondLst>
                                      <p:childTnLst>
                                        <p:set>
                                          <p:cBhvr>
                                            <p:cTn id="74" dur="1" fill="hold">
                                              <p:stCondLst>
                                                <p:cond delay="0"/>
                                              </p:stCondLst>
                                            </p:cTn>
                                            <p:tgtEl>
                                              <p:spTgt spid="22"/>
                                            </p:tgtEl>
                                            <p:attrNameLst>
                                              <p:attrName>style.visibility</p:attrName>
                                            </p:attrNameLst>
                                          </p:cBhvr>
                                          <p:to>
                                            <p:strVal val="visible"/>
                                          </p:to>
                                        </p:set>
                                        <p:anim calcmode="lin" valueType="num" p14:bounceEnd="60000">
                                          <p:cBhvr additive="base">
                                            <p:cTn id="75" dur="1000" fill="hold"/>
                                            <p:tgtEl>
                                              <p:spTgt spid="22"/>
                                            </p:tgtEl>
                                            <p:attrNameLst>
                                              <p:attrName>ppt_x</p:attrName>
                                            </p:attrNameLst>
                                          </p:cBhvr>
                                          <p:tavLst>
                                            <p:tav tm="0">
                                              <p:val>
                                                <p:strVal val="1+#ppt_w/2"/>
                                              </p:val>
                                            </p:tav>
                                            <p:tav tm="100000">
                                              <p:val>
                                                <p:strVal val="#ppt_x"/>
                                              </p:val>
                                            </p:tav>
                                          </p:tavLst>
                                        </p:anim>
                                        <p:anim calcmode="lin" valueType="num" p14:bounceEnd="60000">
                                          <p:cBhvr additive="base">
                                            <p:cTn id="76" dur="1000" fill="hold"/>
                                            <p:tgtEl>
                                              <p:spTgt spid="22"/>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14:presetBounceEnd="60000">
                                      <p:stCondLst>
                                        <p:cond delay="500"/>
                                      </p:stCondLst>
                                      <p:childTnLst>
                                        <p:set>
                                          <p:cBhvr>
                                            <p:cTn id="78" dur="1" fill="hold">
                                              <p:stCondLst>
                                                <p:cond delay="0"/>
                                              </p:stCondLst>
                                            </p:cTn>
                                            <p:tgtEl>
                                              <p:spTgt spid="25"/>
                                            </p:tgtEl>
                                            <p:attrNameLst>
                                              <p:attrName>style.visibility</p:attrName>
                                            </p:attrNameLst>
                                          </p:cBhvr>
                                          <p:to>
                                            <p:strVal val="visible"/>
                                          </p:to>
                                        </p:set>
                                        <p:anim calcmode="lin" valueType="num" p14:bounceEnd="60000">
                                          <p:cBhvr additive="base">
                                            <p:cTn id="79" dur="10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80" dur="1000" fill="hold"/>
                                            <p:tgtEl>
                                              <p:spTgt spid="25"/>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14:presetBounceEnd="60000">
                                      <p:stCondLst>
                                        <p:cond delay="750"/>
                                      </p:stCondLst>
                                      <p:childTnLst>
                                        <p:set>
                                          <p:cBhvr>
                                            <p:cTn id="82" dur="1" fill="hold">
                                              <p:stCondLst>
                                                <p:cond delay="0"/>
                                              </p:stCondLst>
                                            </p:cTn>
                                            <p:tgtEl>
                                              <p:spTgt spid="28"/>
                                            </p:tgtEl>
                                            <p:attrNameLst>
                                              <p:attrName>style.visibility</p:attrName>
                                            </p:attrNameLst>
                                          </p:cBhvr>
                                          <p:to>
                                            <p:strVal val="visible"/>
                                          </p:to>
                                        </p:set>
                                        <p:anim calcmode="lin" valueType="num" p14:bounceEnd="60000">
                                          <p:cBhvr additive="base">
                                            <p:cTn id="83" dur="1000" fill="hold"/>
                                            <p:tgtEl>
                                              <p:spTgt spid="28"/>
                                            </p:tgtEl>
                                            <p:attrNameLst>
                                              <p:attrName>ppt_x</p:attrName>
                                            </p:attrNameLst>
                                          </p:cBhvr>
                                          <p:tavLst>
                                            <p:tav tm="0">
                                              <p:val>
                                                <p:strVal val="1+#ppt_w/2"/>
                                              </p:val>
                                            </p:tav>
                                            <p:tav tm="100000">
                                              <p:val>
                                                <p:strVal val="#ppt_x"/>
                                              </p:val>
                                            </p:tav>
                                          </p:tavLst>
                                        </p:anim>
                                        <p:anim calcmode="lin" valueType="num" p14:bounceEnd="60000">
                                          <p:cBhvr additive="base">
                                            <p:cTn id="84"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Effect transition="in" filter="fade">
                                          <p:cBhvr>
                                            <p:cTn id="62" dur="500"/>
                                            <p:tgtEl>
                                              <p:spTgt spid="1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Effect transition="in" filter="fade">
                                          <p:cBhvr>
                                            <p:cTn id="67" dur="500"/>
                                            <p:tgtEl>
                                              <p:spTgt spid="18"/>
                                            </p:tgtEl>
                                          </p:cBhvr>
                                        </p:animEffect>
                                      </p:childTnLst>
                                    </p:cTn>
                                  </p:par>
                                </p:childTnLst>
                              </p:cTn>
                            </p:par>
                            <p:par>
                              <p:cTn id="68" fill="hold">
                                <p:stCondLst>
                                  <p:cond delay="1500"/>
                                </p:stCondLst>
                                <p:childTnLst>
                                  <p:par>
                                    <p:cTn id="69" presetID="2" presetClass="entr" presetSubtype="2"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1000" fill="hold"/>
                                            <p:tgtEl>
                                              <p:spTgt spid="19"/>
                                            </p:tgtEl>
                                            <p:attrNameLst>
                                              <p:attrName>ppt_x</p:attrName>
                                            </p:attrNameLst>
                                          </p:cBhvr>
                                          <p:tavLst>
                                            <p:tav tm="0">
                                              <p:val>
                                                <p:strVal val="1+#ppt_w/2"/>
                                              </p:val>
                                            </p:tav>
                                            <p:tav tm="100000">
                                              <p:val>
                                                <p:strVal val="#ppt_x"/>
                                              </p:val>
                                            </p:tav>
                                          </p:tavLst>
                                        </p:anim>
                                        <p:anim calcmode="lin" valueType="num">
                                          <p:cBhvr additive="base">
                                            <p:cTn id="72" dur="1000" fill="hold"/>
                                            <p:tgtEl>
                                              <p:spTgt spid="19"/>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25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1000" fill="hold"/>
                                            <p:tgtEl>
                                              <p:spTgt spid="22"/>
                                            </p:tgtEl>
                                            <p:attrNameLst>
                                              <p:attrName>ppt_x</p:attrName>
                                            </p:attrNameLst>
                                          </p:cBhvr>
                                          <p:tavLst>
                                            <p:tav tm="0">
                                              <p:val>
                                                <p:strVal val="1+#ppt_w/2"/>
                                              </p:val>
                                            </p:tav>
                                            <p:tav tm="100000">
                                              <p:val>
                                                <p:strVal val="#ppt_x"/>
                                              </p:val>
                                            </p:tav>
                                          </p:tavLst>
                                        </p:anim>
                                        <p:anim calcmode="lin" valueType="num">
                                          <p:cBhvr additive="base">
                                            <p:cTn id="76" dur="1000" fill="hold"/>
                                            <p:tgtEl>
                                              <p:spTgt spid="22"/>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stCondLst>
                                        <p:cond delay="50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1000" fill="hold"/>
                                            <p:tgtEl>
                                              <p:spTgt spid="25"/>
                                            </p:tgtEl>
                                            <p:attrNameLst>
                                              <p:attrName>ppt_x</p:attrName>
                                            </p:attrNameLst>
                                          </p:cBhvr>
                                          <p:tavLst>
                                            <p:tav tm="0">
                                              <p:val>
                                                <p:strVal val="1+#ppt_w/2"/>
                                              </p:val>
                                            </p:tav>
                                            <p:tav tm="100000">
                                              <p:val>
                                                <p:strVal val="#ppt_x"/>
                                              </p:val>
                                            </p:tav>
                                          </p:tavLst>
                                        </p:anim>
                                        <p:anim calcmode="lin" valueType="num">
                                          <p:cBhvr additive="base">
                                            <p:cTn id="80" dur="1000" fill="hold"/>
                                            <p:tgtEl>
                                              <p:spTgt spid="25"/>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75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1000" fill="hold"/>
                                            <p:tgtEl>
                                              <p:spTgt spid="28"/>
                                            </p:tgtEl>
                                            <p:attrNameLst>
                                              <p:attrName>ppt_x</p:attrName>
                                            </p:attrNameLst>
                                          </p:cBhvr>
                                          <p:tavLst>
                                            <p:tav tm="0">
                                              <p:val>
                                                <p:strVal val="1+#ppt_w/2"/>
                                              </p:val>
                                            </p:tav>
                                            <p:tav tm="100000">
                                              <p:val>
                                                <p:strVal val="#ppt_x"/>
                                              </p:val>
                                            </p:tav>
                                          </p:tavLst>
                                        </p:anim>
                                        <p:anim calcmode="lin" valueType="num">
                                          <p:cBhvr additive="base">
                                            <p:cTn id="84"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422132"/>
            <a:ext cx="12192000" cy="3162891"/>
            <a:chOff x="-475933" y="1768759"/>
            <a:chExt cx="10069365" cy="2612231"/>
          </a:xfrm>
        </p:grpSpPr>
        <p:sp>
          <p:nvSpPr>
            <p:cNvPr id="5" name="Freeform 5"/>
            <p:cNvSpPr/>
            <p:nvPr/>
          </p:nvSpPr>
          <p:spPr bwMode="auto">
            <a:xfrm>
              <a:off x="-475933" y="2703400"/>
              <a:ext cx="10069365" cy="750094"/>
            </a:xfrm>
            <a:custGeom>
              <a:avLst/>
              <a:gdLst>
                <a:gd name="T0" fmla="*/ 0 w 7656"/>
                <a:gd name="T1" fmla="*/ 0 h 630"/>
                <a:gd name="T2" fmla="*/ 7656 w 7656"/>
                <a:gd name="T3" fmla="*/ 0 h 630"/>
                <a:gd name="T4" fmla="*/ 7656 w 7656"/>
                <a:gd name="T5" fmla="*/ 630 h 630"/>
                <a:gd name="T6" fmla="*/ 0 w 7656"/>
                <a:gd name="T7" fmla="*/ 630 h 630"/>
                <a:gd name="T8" fmla="*/ 0 w 7656"/>
                <a:gd name="T9" fmla="*/ 0 h 630"/>
                <a:gd name="T10" fmla="*/ 0 w 7656"/>
                <a:gd name="T11" fmla="*/ 0 h 630"/>
              </a:gdLst>
              <a:ahLst/>
              <a:cxnLst>
                <a:cxn ang="0">
                  <a:pos x="T0" y="T1"/>
                </a:cxn>
                <a:cxn ang="0">
                  <a:pos x="T2" y="T3"/>
                </a:cxn>
                <a:cxn ang="0">
                  <a:pos x="T4" y="T5"/>
                </a:cxn>
                <a:cxn ang="0">
                  <a:pos x="T6" y="T7"/>
                </a:cxn>
                <a:cxn ang="0">
                  <a:pos x="T8" y="T9"/>
                </a:cxn>
                <a:cxn ang="0">
                  <a:pos x="T10" y="T11"/>
                </a:cxn>
              </a:cxnLst>
              <a:rect l="0" t="0" r="r" b="b"/>
              <a:pathLst>
                <a:path w="7656" h="630">
                  <a:moveTo>
                    <a:pt x="0" y="0"/>
                  </a:moveTo>
                  <a:lnTo>
                    <a:pt x="7656" y="0"/>
                  </a:lnTo>
                  <a:lnTo>
                    <a:pt x="7656" y="630"/>
                  </a:lnTo>
                  <a:lnTo>
                    <a:pt x="0" y="630"/>
                  </a:lnTo>
                  <a:lnTo>
                    <a:pt x="0" y="0"/>
                  </a:lnTo>
                  <a:lnTo>
                    <a:pt x="0" y="0"/>
                  </a:lnTo>
                  <a:close/>
                </a:path>
              </a:pathLst>
            </a:custGeom>
            <a:solidFill>
              <a:schemeClr val="bg1">
                <a:lumMod val="95000"/>
              </a:schemeClr>
            </a:solidFill>
            <a:ln w="9525">
              <a:noFill/>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6" name="Freeform 6"/>
            <p:cNvSpPr>
              <a:spLocks noEditPoints="1"/>
            </p:cNvSpPr>
            <p:nvPr/>
          </p:nvSpPr>
          <p:spPr bwMode="auto">
            <a:xfrm>
              <a:off x="1332310" y="2496231"/>
              <a:ext cx="1160860" cy="1166813"/>
            </a:xfrm>
            <a:custGeom>
              <a:avLst/>
              <a:gdLst>
                <a:gd name="T0" fmla="*/ 245 w 489"/>
                <a:gd name="T1" fmla="*/ 0 h 490"/>
                <a:gd name="T2" fmla="*/ 489 w 489"/>
                <a:gd name="T3" fmla="*/ 245 h 490"/>
                <a:gd name="T4" fmla="*/ 245 w 489"/>
                <a:gd name="T5" fmla="*/ 490 h 490"/>
                <a:gd name="T6" fmla="*/ 0 w 489"/>
                <a:gd name="T7" fmla="*/ 245 h 490"/>
                <a:gd name="T8" fmla="*/ 245 w 489"/>
                <a:gd name="T9" fmla="*/ 0 h 490"/>
                <a:gd name="T10" fmla="*/ 245 w 489"/>
                <a:gd name="T11" fmla="*/ 87 h 490"/>
                <a:gd name="T12" fmla="*/ 87 w 489"/>
                <a:gd name="T13" fmla="*/ 245 h 490"/>
                <a:gd name="T14" fmla="*/ 245 w 489"/>
                <a:gd name="T15" fmla="*/ 403 h 490"/>
                <a:gd name="T16" fmla="*/ 403 w 489"/>
                <a:gd name="T17" fmla="*/ 245 h 490"/>
                <a:gd name="T18" fmla="*/ 245 w 489"/>
                <a:gd name="T19" fmla="*/ 8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9" h="490">
                  <a:moveTo>
                    <a:pt x="245" y="0"/>
                  </a:moveTo>
                  <a:cubicBezTo>
                    <a:pt x="380" y="0"/>
                    <a:pt x="489" y="110"/>
                    <a:pt x="489" y="245"/>
                  </a:cubicBezTo>
                  <a:cubicBezTo>
                    <a:pt x="489" y="380"/>
                    <a:pt x="380" y="490"/>
                    <a:pt x="245" y="490"/>
                  </a:cubicBezTo>
                  <a:cubicBezTo>
                    <a:pt x="110" y="490"/>
                    <a:pt x="0" y="380"/>
                    <a:pt x="0" y="245"/>
                  </a:cubicBezTo>
                  <a:cubicBezTo>
                    <a:pt x="0" y="110"/>
                    <a:pt x="110" y="0"/>
                    <a:pt x="245" y="0"/>
                  </a:cubicBezTo>
                  <a:close/>
                  <a:moveTo>
                    <a:pt x="245" y="87"/>
                  </a:moveTo>
                  <a:cubicBezTo>
                    <a:pt x="158" y="87"/>
                    <a:pt x="87" y="158"/>
                    <a:pt x="87" y="245"/>
                  </a:cubicBezTo>
                  <a:cubicBezTo>
                    <a:pt x="87" y="332"/>
                    <a:pt x="158" y="403"/>
                    <a:pt x="245" y="403"/>
                  </a:cubicBezTo>
                  <a:cubicBezTo>
                    <a:pt x="332" y="403"/>
                    <a:pt x="403" y="332"/>
                    <a:pt x="403" y="245"/>
                  </a:cubicBezTo>
                  <a:cubicBezTo>
                    <a:pt x="403" y="158"/>
                    <a:pt x="332" y="87"/>
                    <a:pt x="245" y="87"/>
                  </a:cubicBezTo>
                  <a:close/>
                </a:path>
              </a:pathLst>
            </a:custGeom>
            <a:gradFill>
              <a:gsLst>
                <a:gs pos="0">
                  <a:srgbClr val="C8DB2D"/>
                </a:gs>
                <a:gs pos="60000">
                  <a:srgbClr val="9BC739"/>
                </a:gs>
              </a:gsLst>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7" name="Freeform 7"/>
            <p:cNvSpPr>
              <a:spLocks noEditPoints="1"/>
            </p:cNvSpPr>
            <p:nvPr/>
          </p:nvSpPr>
          <p:spPr bwMode="auto">
            <a:xfrm>
              <a:off x="2661048" y="2496231"/>
              <a:ext cx="1160860" cy="1166813"/>
            </a:xfrm>
            <a:custGeom>
              <a:avLst/>
              <a:gdLst>
                <a:gd name="T0" fmla="*/ 245 w 489"/>
                <a:gd name="T1" fmla="*/ 0 h 490"/>
                <a:gd name="T2" fmla="*/ 489 w 489"/>
                <a:gd name="T3" fmla="*/ 245 h 490"/>
                <a:gd name="T4" fmla="*/ 245 w 489"/>
                <a:gd name="T5" fmla="*/ 490 h 490"/>
                <a:gd name="T6" fmla="*/ 0 w 489"/>
                <a:gd name="T7" fmla="*/ 245 h 490"/>
                <a:gd name="T8" fmla="*/ 245 w 489"/>
                <a:gd name="T9" fmla="*/ 0 h 490"/>
                <a:gd name="T10" fmla="*/ 245 w 489"/>
                <a:gd name="T11" fmla="*/ 87 h 490"/>
                <a:gd name="T12" fmla="*/ 87 w 489"/>
                <a:gd name="T13" fmla="*/ 245 h 490"/>
                <a:gd name="T14" fmla="*/ 245 w 489"/>
                <a:gd name="T15" fmla="*/ 403 h 490"/>
                <a:gd name="T16" fmla="*/ 403 w 489"/>
                <a:gd name="T17" fmla="*/ 245 h 490"/>
                <a:gd name="T18" fmla="*/ 245 w 489"/>
                <a:gd name="T19" fmla="*/ 8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9" h="490">
                  <a:moveTo>
                    <a:pt x="245" y="0"/>
                  </a:moveTo>
                  <a:cubicBezTo>
                    <a:pt x="380" y="0"/>
                    <a:pt x="489" y="110"/>
                    <a:pt x="489" y="245"/>
                  </a:cubicBezTo>
                  <a:cubicBezTo>
                    <a:pt x="489" y="380"/>
                    <a:pt x="380" y="490"/>
                    <a:pt x="245" y="490"/>
                  </a:cubicBezTo>
                  <a:cubicBezTo>
                    <a:pt x="110" y="490"/>
                    <a:pt x="0" y="380"/>
                    <a:pt x="0" y="245"/>
                  </a:cubicBezTo>
                  <a:cubicBezTo>
                    <a:pt x="0" y="110"/>
                    <a:pt x="110" y="0"/>
                    <a:pt x="245" y="0"/>
                  </a:cubicBezTo>
                  <a:close/>
                  <a:moveTo>
                    <a:pt x="245" y="87"/>
                  </a:moveTo>
                  <a:cubicBezTo>
                    <a:pt x="158" y="87"/>
                    <a:pt x="87" y="158"/>
                    <a:pt x="87" y="245"/>
                  </a:cubicBezTo>
                  <a:cubicBezTo>
                    <a:pt x="87" y="332"/>
                    <a:pt x="158" y="403"/>
                    <a:pt x="245" y="403"/>
                  </a:cubicBezTo>
                  <a:cubicBezTo>
                    <a:pt x="332" y="403"/>
                    <a:pt x="403" y="332"/>
                    <a:pt x="403" y="245"/>
                  </a:cubicBezTo>
                  <a:cubicBezTo>
                    <a:pt x="403" y="158"/>
                    <a:pt x="332" y="87"/>
                    <a:pt x="245" y="87"/>
                  </a:cubicBezTo>
                  <a:close/>
                </a:path>
              </a:pathLst>
            </a:custGeom>
            <a:gradFill>
              <a:gsLst>
                <a:gs pos="0">
                  <a:srgbClr val="C0F7FF"/>
                </a:gs>
                <a:gs pos="60000">
                  <a:srgbClr val="31B6E0"/>
                </a:gs>
              </a:gsLst>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8" name="Freeform 8"/>
            <p:cNvSpPr>
              <a:spLocks noEditPoints="1"/>
            </p:cNvSpPr>
            <p:nvPr/>
          </p:nvSpPr>
          <p:spPr bwMode="auto">
            <a:xfrm>
              <a:off x="3990975" y="2496231"/>
              <a:ext cx="1160860" cy="1166813"/>
            </a:xfrm>
            <a:custGeom>
              <a:avLst/>
              <a:gdLst>
                <a:gd name="T0" fmla="*/ 245 w 489"/>
                <a:gd name="T1" fmla="*/ 0 h 490"/>
                <a:gd name="T2" fmla="*/ 489 w 489"/>
                <a:gd name="T3" fmla="*/ 245 h 490"/>
                <a:gd name="T4" fmla="*/ 245 w 489"/>
                <a:gd name="T5" fmla="*/ 490 h 490"/>
                <a:gd name="T6" fmla="*/ 0 w 489"/>
                <a:gd name="T7" fmla="*/ 245 h 490"/>
                <a:gd name="T8" fmla="*/ 245 w 489"/>
                <a:gd name="T9" fmla="*/ 0 h 490"/>
                <a:gd name="T10" fmla="*/ 245 w 489"/>
                <a:gd name="T11" fmla="*/ 87 h 490"/>
                <a:gd name="T12" fmla="*/ 87 w 489"/>
                <a:gd name="T13" fmla="*/ 245 h 490"/>
                <a:gd name="T14" fmla="*/ 245 w 489"/>
                <a:gd name="T15" fmla="*/ 403 h 490"/>
                <a:gd name="T16" fmla="*/ 402 w 489"/>
                <a:gd name="T17" fmla="*/ 245 h 490"/>
                <a:gd name="T18" fmla="*/ 245 w 489"/>
                <a:gd name="T19" fmla="*/ 8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9" h="490">
                  <a:moveTo>
                    <a:pt x="245" y="0"/>
                  </a:moveTo>
                  <a:cubicBezTo>
                    <a:pt x="380" y="0"/>
                    <a:pt x="489" y="110"/>
                    <a:pt x="489" y="245"/>
                  </a:cubicBezTo>
                  <a:cubicBezTo>
                    <a:pt x="489" y="380"/>
                    <a:pt x="380" y="490"/>
                    <a:pt x="245" y="490"/>
                  </a:cubicBezTo>
                  <a:cubicBezTo>
                    <a:pt x="109" y="490"/>
                    <a:pt x="0" y="380"/>
                    <a:pt x="0" y="245"/>
                  </a:cubicBezTo>
                  <a:cubicBezTo>
                    <a:pt x="0" y="110"/>
                    <a:pt x="109" y="0"/>
                    <a:pt x="245" y="0"/>
                  </a:cubicBezTo>
                  <a:close/>
                  <a:moveTo>
                    <a:pt x="245" y="87"/>
                  </a:moveTo>
                  <a:cubicBezTo>
                    <a:pt x="157" y="87"/>
                    <a:pt x="87" y="158"/>
                    <a:pt x="87" y="245"/>
                  </a:cubicBezTo>
                  <a:cubicBezTo>
                    <a:pt x="87" y="332"/>
                    <a:pt x="157" y="403"/>
                    <a:pt x="245" y="403"/>
                  </a:cubicBezTo>
                  <a:cubicBezTo>
                    <a:pt x="332" y="403"/>
                    <a:pt x="402" y="332"/>
                    <a:pt x="402" y="245"/>
                  </a:cubicBezTo>
                  <a:cubicBezTo>
                    <a:pt x="402" y="158"/>
                    <a:pt x="332" y="87"/>
                    <a:pt x="245" y="87"/>
                  </a:cubicBezTo>
                  <a:close/>
                </a:path>
              </a:pathLst>
            </a:custGeom>
            <a:gradFill>
              <a:gsLst>
                <a:gs pos="0">
                  <a:srgbClr val="C8DB2D"/>
                </a:gs>
                <a:gs pos="60000">
                  <a:srgbClr val="9BC739"/>
                </a:gs>
              </a:gsLst>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9" name="Freeform 9"/>
            <p:cNvSpPr>
              <a:spLocks noEditPoints="1"/>
            </p:cNvSpPr>
            <p:nvPr/>
          </p:nvSpPr>
          <p:spPr bwMode="auto">
            <a:xfrm>
              <a:off x="5319713" y="2496231"/>
              <a:ext cx="1160860" cy="1166813"/>
            </a:xfrm>
            <a:custGeom>
              <a:avLst/>
              <a:gdLst>
                <a:gd name="T0" fmla="*/ 244 w 489"/>
                <a:gd name="T1" fmla="*/ 0 h 490"/>
                <a:gd name="T2" fmla="*/ 489 w 489"/>
                <a:gd name="T3" fmla="*/ 245 h 490"/>
                <a:gd name="T4" fmla="*/ 244 w 489"/>
                <a:gd name="T5" fmla="*/ 490 h 490"/>
                <a:gd name="T6" fmla="*/ 0 w 489"/>
                <a:gd name="T7" fmla="*/ 245 h 490"/>
                <a:gd name="T8" fmla="*/ 244 w 489"/>
                <a:gd name="T9" fmla="*/ 0 h 490"/>
                <a:gd name="T10" fmla="*/ 244 w 489"/>
                <a:gd name="T11" fmla="*/ 87 h 490"/>
                <a:gd name="T12" fmla="*/ 87 w 489"/>
                <a:gd name="T13" fmla="*/ 245 h 490"/>
                <a:gd name="T14" fmla="*/ 244 w 489"/>
                <a:gd name="T15" fmla="*/ 403 h 490"/>
                <a:gd name="T16" fmla="*/ 402 w 489"/>
                <a:gd name="T17" fmla="*/ 245 h 490"/>
                <a:gd name="T18" fmla="*/ 244 w 489"/>
                <a:gd name="T19" fmla="*/ 8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9" h="490">
                  <a:moveTo>
                    <a:pt x="244" y="0"/>
                  </a:moveTo>
                  <a:cubicBezTo>
                    <a:pt x="379" y="0"/>
                    <a:pt x="489" y="110"/>
                    <a:pt x="489" y="245"/>
                  </a:cubicBezTo>
                  <a:cubicBezTo>
                    <a:pt x="489" y="380"/>
                    <a:pt x="379" y="490"/>
                    <a:pt x="244" y="490"/>
                  </a:cubicBezTo>
                  <a:cubicBezTo>
                    <a:pt x="109" y="490"/>
                    <a:pt x="0" y="380"/>
                    <a:pt x="0" y="245"/>
                  </a:cubicBezTo>
                  <a:cubicBezTo>
                    <a:pt x="0" y="110"/>
                    <a:pt x="109" y="0"/>
                    <a:pt x="244" y="0"/>
                  </a:cubicBezTo>
                  <a:close/>
                  <a:moveTo>
                    <a:pt x="244" y="87"/>
                  </a:moveTo>
                  <a:cubicBezTo>
                    <a:pt x="157" y="87"/>
                    <a:pt x="87" y="158"/>
                    <a:pt x="87" y="245"/>
                  </a:cubicBezTo>
                  <a:cubicBezTo>
                    <a:pt x="87" y="332"/>
                    <a:pt x="157" y="403"/>
                    <a:pt x="244" y="403"/>
                  </a:cubicBezTo>
                  <a:cubicBezTo>
                    <a:pt x="332" y="403"/>
                    <a:pt x="402" y="332"/>
                    <a:pt x="402" y="245"/>
                  </a:cubicBezTo>
                  <a:cubicBezTo>
                    <a:pt x="402" y="158"/>
                    <a:pt x="332" y="87"/>
                    <a:pt x="244" y="87"/>
                  </a:cubicBezTo>
                  <a:close/>
                </a:path>
              </a:pathLst>
            </a:custGeom>
            <a:gradFill>
              <a:gsLst>
                <a:gs pos="0">
                  <a:srgbClr val="FFC000"/>
                </a:gs>
                <a:gs pos="60000">
                  <a:srgbClr val="FF902C"/>
                </a:gs>
              </a:gsLst>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0" name="Freeform 10"/>
            <p:cNvSpPr>
              <a:spLocks noEditPoints="1"/>
            </p:cNvSpPr>
            <p:nvPr/>
          </p:nvSpPr>
          <p:spPr bwMode="auto">
            <a:xfrm>
              <a:off x="6649641" y="2496231"/>
              <a:ext cx="1160860" cy="1166813"/>
            </a:xfrm>
            <a:custGeom>
              <a:avLst/>
              <a:gdLst>
                <a:gd name="T0" fmla="*/ 244 w 489"/>
                <a:gd name="T1" fmla="*/ 0 h 490"/>
                <a:gd name="T2" fmla="*/ 489 w 489"/>
                <a:gd name="T3" fmla="*/ 245 h 490"/>
                <a:gd name="T4" fmla="*/ 244 w 489"/>
                <a:gd name="T5" fmla="*/ 490 h 490"/>
                <a:gd name="T6" fmla="*/ 0 w 489"/>
                <a:gd name="T7" fmla="*/ 245 h 490"/>
                <a:gd name="T8" fmla="*/ 244 w 489"/>
                <a:gd name="T9" fmla="*/ 0 h 490"/>
                <a:gd name="T10" fmla="*/ 244 w 489"/>
                <a:gd name="T11" fmla="*/ 87 h 490"/>
                <a:gd name="T12" fmla="*/ 86 w 489"/>
                <a:gd name="T13" fmla="*/ 245 h 490"/>
                <a:gd name="T14" fmla="*/ 244 w 489"/>
                <a:gd name="T15" fmla="*/ 403 h 490"/>
                <a:gd name="T16" fmla="*/ 402 w 489"/>
                <a:gd name="T17" fmla="*/ 245 h 490"/>
                <a:gd name="T18" fmla="*/ 244 w 489"/>
                <a:gd name="T19" fmla="*/ 8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9" h="490">
                  <a:moveTo>
                    <a:pt x="244" y="0"/>
                  </a:moveTo>
                  <a:cubicBezTo>
                    <a:pt x="379" y="0"/>
                    <a:pt x="489" y="110"/>
                    <a:pt x="489" y="245"/>
                  </a:cubicBezTo>
                  <a:cubicBezTo>
                    <a:pt x="489" y="380"/>
                    <a:pt x="379" y="490"/>
                    <a:pt x="244" y="490"/>
                  </a:cubicBezTo>
                  <a:cubicBezTo>
                    <a:pt x="109" y="490"/>
                    <a:pt x="0" y="380"/>
                    <a:pt x="0" y="245"/>
                  </a:cubicBezTo>
                  <a:cubicBezTo>
                    <a:pt x="0" y="110"/>
                    <a:pt x="109" y="0"/>
                    <a:pt x="244" y="0"/>
                  </a:cubicBezTo>
                  <a:close/>
                  <a:moveTo>
                    <a:pt x="244" y="87"/>
                  </a:moveTo>
                  <a:cubicBezTo>
                    <a:pt x="157" y="87"/>
                    <a:pt x="86" y="158"/>
                    <a:pt x="86" y="245"/>
                  </a:cubicBezTo>
                  <a:cubicBezTo>
                    <a:pt x="86" y="332"/>
                    <a:pt x="157" y="403"/>
                    <a:pt x="244" y="403"/>
                  </a:cubicBezTo>
                  <a:cubicBezTo>
                    <a:pt x="331" y="403"/>
                    <a:pt x="402" y="332"/>
                    <a:pt x="402" y="245"/>
                  </a:cubicBezTo>
                  <a:cubicBezTo>
                    <a:pt x="402" y="158"/>
                    <a:pt x="331" y="87"/>
                    <a:pt x="244" y="87"/>
                  </a:cubicBezTo>
                  <a:close/>
                </a:path>
              </a:pathLst>
            </a:custGeom>
            <a:gradFill>
              <a:gsLst>
                <a:gs pos="0">
                  <a:srgbClr val="C8DB2D"/>
                </a:gs>
                <a:gs pos="60000">
                  <a:srgbClr val="9BC739"/>
                </a:gs>
              </a:gsLst>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nvGrpSpPr>
            <p:cNvPr id="4" name="Group 3"/>
            <p:cNvGrpSpPr/>
            <p:nvPr/>
          </p:nvGrpSpPr>
          <p:grpSpPr>
            <a:xfrm>
              <a:off x="1027510" y="3474925"/>
              <a:ext cx="1766888" cy="906065"/>
              <a:chOff x="1370013" y="4633233"/>
              <a:chExt cx="2355850" cy="1208087"/>
            </a:xfrm>
            <a:solidFill>
              <a:srgbClr val="E0822C"/>
            </a:solidFill>
          </p:grpSpPr>
          <p:sp>
            <p:nvSpPr>
              <p:cNvPr id="11" name="Freeform 11"/>
              <p:cNvSpPr/>
              <p:nvPr/>
            </p:nvSpPr>
            <p:spPr bwMode="auto">
              <a:xfrm>
                <a:off x="1370013" y="4633233"/>
                <a:ext cx="2355850" cy="1001713"/>
              </a:xfrm>
              <a:custGeom>
                <a:avLst/>
                <a:gdLst>
                  <a:gd name="T0" fmla="*/ 744 w 744"/>
                  <a:gd name="T1" fmla="*/ 33 h 316"/>
                  <a:gd name="T2" fmla="*/ 734 w 744"/>
                  <a:gd name="T3" fmla="*/ 27 h 316"/>
                  <a:gd name="T4" fmla="*/ 11 w 744"/>
                  <a:gd name="T5" fmla="*/ 25 h 316"/>
                  <a:gd name="T6" fmla="*/ 0 w 744"/>
                  <a:gd name="T7" fmla="*/ 31 h 316"/>
                  <a:gd name="T8" fmla="*/ 1 w 744"/>
                  <a:gd name="T9" fmla="*/ 0 h 316"/>
                  <a:gd name="T10" fmla="*/ 27 w 744"/>
                  <a:gd name="T11" fmla="*/ 17 h 316"/>
                  <a:gd name="T12" fmla="*/ 16 w 744"/>
                  <a:gd name="T13" fmla="*/ 23 h 316"/>
                  <a:gd name="T14" fmla="*/ 729 w 744"/>
                  <a:gd name="T15" fmla="*/ 24 h 316"/>
                  <a:gd name="T16" fmla="*/ 718 w 744"/>
                  <a:gd name="T17" fmla="*/ 19 h 316"/>
                  <a:gd name="T18" fmla="*/ 744 w 744"/>
                  <a:gd name="T19" fmla="*/ 2 h 316"/>
                  <a:gd name="T20" fmla="*/ 744 w 744"/>
                  <a:gd name="T21" fmla="*/ 3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316">
                    <a:moveTo>
                      <a:pt x="744" y="33"/>
                    </a:moveTo>
                    <a:cubicBezTo>
                      <a:pt x="734" y="27"/>
                      <a:pt x="734" y="27"/>
                      <a:pt x="734" y="27"/>
                    </a:cubicBezTo>
                    <a:cubicBezTo>
                      <a:pt x="580" y="314"/>
                      <a:pt x="165" y="316"/>
                      <a:pt x="11" y="25"/>
                    </a:cubicBezTo>
                    <a:cubicBezTo>
                      <a:pt x="0" y="31"/>
                      <a:pt x="0" y="31"/>
                      <a:pt x="0" y="31"/>
                    </a:cubicBezTo>
                    <a:cubicBezTo>
                      <a:pt x="1" y="0"/>
                      <a:pt x="1" y="0"/>
                      <a:pt x="1" y="0"/>
                    </a:cubicBezTo>
                    <a:cubicBezTo>
                      <a:pt x="27" y="17"/>
                      <a:pt x="27" y="17"/>
                      <a:pt x="27" y="17"/>
                    </a:cubicBezTo>
                    <a:cubicBezTo>
                      <a:pt x="16" y="23"/>
                      <a:pt x="16" y="23"/>
                      <a:pt x="16" y="23"/>
                    </a:cubicBezTo>
                    <a:cubicBezTo>
                      <a:pt x="167" y="308"/>
                      <a:pt x="577" y="308"/>
                      <a:pt x="729" y="24"/>
                    </a:cubicBezTo>
                    <a:cubicBezTo>
                      <a:pt x="718" y="19"/>
                      <a:pt x="718" y="19"/>
                      <a:pt x="718" y="19"/>
                    </a:cubicBezTo>
                    <a:cubicBezTo>
                      <a:pt x="744" y="2"/>
                      <a:pt x="744" y="2"/>
                      <a:pt x="744" y="2"/>
                    </a:cubicBezTo>
                    <a:cubicBezTo>
                      <a:pt x="744" y="33"/>
                      <a:pt x="744" y="33"/>
                      <a:pt x="744" y="33"/>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2" name="Oval 12"/>
              <p:cNvSpPr>
                <a:spLocks noChangeArrowheads="1"/>
              </p:cNvSpPr>
              <p:nvPr/>
            </p:nvSpPr>
            <p:spPr bwMode="auto">
              <a:xfrm>
                <a:off x="2481263" y="5326970"/>
                <a:ext cx="136525" cy="136525"/>
              </a:xfrm>
              <a:prstGeom prst="ellipse">
                <a:avLst/>
              </a:pr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3" name="Freeform 13"/>
              <p:cNvSpPr/>
              <p:nvPr/>
            </p:nvSpPr>
            <p:spPr bwMode="auto">
              <a:xfrm>
                <a:off x="2503488" y="5114245"/>
                <a:ext cx="95250" cy="727075"/>
              </a:xfrm>
              <a:custGeom>
                <a:avLst/>
                <a:gdLst>
                  <a:gd name="T0" fmla="*/ 60 w 60"/>
                  <a:gd name="T1" fmla="*/ 54 h 458"/>
                  <a:gd name="T2" fmla="*/ 36 w 60"/>
                  <a:gd name="T3" fmla="*/ 54 h 458"/>
                  <a:gd name="T4" fmla="*/ 36 w 60"/>
                  <a:gd name="T5" fmla="*/ 404 h 458"/>
                  <a:gd name="T6" fmla="*/ 60 w 60"/>
                  <a:gd name="T7" fmla="*/ 404 h 458"/>
                  <a:gd name="T8" fmla="*/ 30 w 60"/>
                  <a:gd name="T9" fmla="*/ 458 h 458"/>
                  <a:gd name="T10" fmla="*/ 0 w 60"/>
                  <a:gd name="T11" fmla="*/ 404 h 458"/>
                  <a:gd name="T12" fmla="*/ 24 w 60"/>
                  <a:gd name="T13" fmla="*/ 404 h 458"/>
                  <a:gd name="T14" fmla="*/ 24 w 60"/>
                  <a:gd name="T15" fmla="*/ 54 h 458"/>
                  <a:gd name="T16" fmla="*/ 0 w 60"/>
                  <a:gd name="T17" fmla="*/ 54 h 458"/>
                  <a:gd name="T18" fmla="*/ 30 w 60"/>
                  <a:gd name="T19" fmla="*/ 0 h 458"/>
                  <a:gd name="T20" fmla="*/ 60 w 60"/>
                  <a:gd name="T21" fmla="*/ 54 h 458"/>
                  <a:gd name="T22" fmla="*/ 60 w 60"/>
                  <a:gd name="T23" fmla="*/ 54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458">
                    <a:moveTo>
                      <a:pt x="60" y="54"/>
                    </a:moveTo>
                    <a:lnTo>
                      <a:pt x="36" y="54"/>
                    </a:lnTo>
                    <a:lnTo>
                      <a:pt x="36" y="404"/>
                    </a:lnTo>
                    <a:lnTo>
                      <a:pt x="60" y="404"/>
                    </a:lnTo>
                    <a:lnTo>
                      <a:pt x="30" y="458"/>
                    </a:lnTo>
                    <a:lnTo>
                      <a:pt x="0" y="404"/>
                    </a:lnTo>
                    <a:lnTo>
                      <a:pt x="24" y="404"/>
                    </a:lnTo>
                    <a:lnTo>
                      <a:pt x="24" y="54"/>
                    </a:lnTo>
                    <a:lnTo>
                      <a:pt x="0" y="54"/>
                    </a:lnTo>
                    <a:lnTo>
                      <a:pt x="30" y="0"/>
                    </a:lnTo>
                    <a:lnTo>
                      <a:pt x="60" y="54"/>
                    </a:lnTo>
                    <a:lnTo>
                      <a:pt x="60" y="54"/>
                    </a:ln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27" name="Group 26"/>
            <p:cNvGrpSpPr/>
            <p:nvPr/>
          </p:nvGrpSpPr>
          <p:grpSpPr>
            <a:xfrm>
              <a:off x="3688556" y="3474925"/>
              <a:ext cx="1766888" cy="906065"/>
              <a:chOff x="4918075" y="4633233"/>
              <a:chExt cx="2355850" cy="1208087"/>
            </a:xfrm>
            <a:solidFill>
              <a:srgbClr val="255F82"/>
            </a:solidFill>
          </p:grpSpPr>
          <p:sp>
            <p:nvSpPr>
              <p:cNvPr id="14" name="Freeform 14"/>
              <p:cNvSpPr/>
              <p:nvPr/>
            </p:nvSpPr>
            <p:spPr bwMode="auto">
              <a:xfrm>
                <a:off x="4918075" y="4633233"/>
                <a:ext cx="2355850" cy="1001713"/>
              </a:xfrm>
              <a:custGeom>
                <a:avLst/>
                <a:gdLst>
                  <a:gd name="T0" fmla="*/ 744 w 744"/>
                  <a:gd name="T1" fmla="*/ 33 h 316"/>
                  <a:gd name="T2" fmla="*/ 733 w 744"/>
                  <a:gd name="T3" fmla="*/ 27 h 316"/>
                  <a:gd name="T4" fmla="*/ 10 w 744"/>
                  <a:gd name="T5" fmla="*/ 25 h 316"/>
                  <a:gd name="T6" fmla="*/ 0 w 744"/>
                  <a:gd name="T7" fmla="*/ 31 h 316"/>
                  <a:gd name="T8" fmla="*/ 0 w 744"/>
                  <a:gd name="T9" fmla="*/ 0 h 316"/>
                  <a:gd name="T10" fmla="*/ 26 w 744"/>
                  <a:gd name="T11" fmla="*/ 17 h 316"/>
                  <a:gd name="T12" fmla="*/ 15 w 744"/>
                  <a:gd name="T13" fmla="*/ 23 h 316"/>
                  <a:gd name="T14" fmla="*/ 728 w 744"/>
                  <a:gd name="T15" fmla="*/ 24 h 316"/>
                  <a:gd name="T16" fmla="*/ 717 w 744"/>
                  <a:gd name="T17" fmla="*/ 19 h 316"/>
                  <a:gd name="T18" fmla="*/ 743 w 744"/>
                  <a:gd name="T19" fmla="*/ 2 h 316"/>
                  <a:gd name="T20" fmla="*/ 744 w 744"/>
                  <a:gd name="T21" fmla="*/ 3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316">
                    <a:moveTo>
                      <a:pt x="744" y="33"/>
                    </a:moveTo>
                    <a:cubicBezTo>
                      <a:pt x="733" y="27"/>
                      <a:pt x="733" y="27"/>
                      <a:pt x="733" y="27"/>
                    </a:cubicBezTo>
                    <a:cubicBezTo>
                      <a:pt x="579" y="314"/>
                      <a:pt x="164" y="316"/>
                      <a:pt x="10" y="25"/>
                    </a:cubicBezTo>
                    <a:cubicBezTo>
                      <a:pt x="0" y="31"/>
                      <a:pt x="0" y="31"/>
                      <a:pt x="0" y="31"/>
                    </a:cubicBezTo>
                    <a:cubicBezTo>
                      <a:pt x="0" y="0"/>
                      <a:pt x="0" y="0"/>
                      <a:pt x="0" y="0"/>
                    </a:cubicBezTo>
                    <a:cubicBezTo>
                      <a:pt x="26" y="17"/>
                      <a:pt x="26" y="17"/>
                      <a:pt x="26" y="17"/>
                    </a:cubicBezTo>
                    <a:cubicBezTo>
                      <a:pt x="15" y="23"/>
                      <a:pt x="15" y="23"/>
                      <a:pt x="15" y="23"/>
                    </a:cubicBezTo>
                    <a:cubicBezTo>
                      <a:pt x="166" y="308"/>
                      <a:pt x="576" y="308"/>
                      <a:pt x="728" y="24"/>
                    </a:cubicBezTo>
                    <a:cubicBezTo>
                      <a:pt x="717" y="19"/>
                      <a:pt x="717" y="19"/>
                      <a:pt x="717" y="19"/>
                    </a:cubicBezTo>
                    <a:cubicBezTo>
                      <a:pt x="743" y="2"/>
                      <a:pt x="743" y="2"/>
                      <a:pt x="743" y="2"/>
                    </a:cubicBezTo>
                    <a:cubicBezTo>
                      <a:pt x="744" y="33"/>
                      <a:pt x="744" y="33"/>
                      <a:pt x="744" y="33"/>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5" name="Oval 15"/>
              <p:cNvSpPr>
                <a:spLocks noChangeArrowheads="1"/>
              </p:cNvSpPr>
              <p:nvPr/>
            </p:nvSpPr>
            <p:spPr bwMode="auto">
              <a:xfrm>
                <a:off x="6026150" y="5326970"/>
                <a:ext cx="136525" cy="136525"/>
              </a:xfrm>
              <a:prstGeom prst="ellipse">
                <a:avLst/>
              </a:pr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6" name="Freeform 16"/>
              <p:cNvSpPr/>
              <p:nvPr/>
            </p:nvSpPr>
            <p:spPr bwMode="auto">
              <a:xfrm>
                <a:off x="6048375" y="5114245"/>
                <a:ext cx="95250" cy="727075"/>
              </a:xfrm>
              <a:custGeom>
                <a:avLst/>
                <a:gdLst>
                  <a:gd name="T0" fmla="*/ 60 w 60"/>
                  <a:gd name="T1" fmla="*/ 54 h 458"/>
                  <a:gd name="T2" fmla="*/ 36 w 60"/>
                  <a:gd name="T3" fmla="*/ 54 h 458"/>
                  <a:gd name="T4" fmla="*/ 36 w 60"/>
                  <a:gd name="T5" fmla="*/ 404 h 458"/>
                  <a:gd name="T6" fmla="*/ 60 w 60"/>
                  <a:gd name="T7" fmla="*/ 404 h 458"/>
                  <a:gd name="T8" fmla="*/ 30 w 60"/>
                  <a:gd name="T9" fmla="*/ 458 h 458"/>
                  <a:gd name="T10" fmla="*/ 0 w 60"/>
                  <a:gd name="T11" fmla="*/ 404 h 458"/>
                  <a:gd name="T12" fmla="*/ 24 w 60"/>
                  <a:gd name="T13" fmla="*/ 404 h 458"/>
                  <a:gd name="T14" fmla="*/ 24 w 60"/>
                  <a:gd name="T15" fmla="*/ 54 h 458"/>
                  <a:gd name="T16" fmla="*/ 0 w 60"/>
                  <a:gd name="T17" fmla="*/ 54 h 458"/>
                  <a:gd name="T18" fmla="*/ 30 w 60"/>
                  <a:gd name="T19" fmla="*/ 0 h 458"/>
                  <a:gd name="T20" fmla="*/ 60 w 60"/>
                  <a:gd name="T21" fmla="*/ 54 h 458"/>
                  <a:gd name="T22" fmla="*/ 60 w 60"/>
                  <a:gd name="T23" fmla="*/ 54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458">
                    <a:moveTo>
                      <a:pt x="60" y="54"/>
                    </a:moveTo>
                    <a:lnTo>
                      <a:pt x="36" y="54"/>
                    </a:lnTo>
                    <a:lnTo>
                      <a:pt x="36" y="404"/>
                    </a:lnTo>
                    <a:lnTo>
                      <a:pt x="60" y="404"/>
                    </a:lnTo>
                    <a:lnTo>
                      <a:pt x="30" y="458"/>
                    </a:lnTo>
                    <a:lnTo>
                      <a:pt x="0" y="404"/>
                    </a:lnTo>
                    <a:lnTo>
                      <a:pt x="24" y="404"/>
                    </a:lnTo>
                    <a:lnTo>
                      <a:pt x="24" y="54"/>
                    </a:lnTo>
                    <a:lnTo>
                      <a:pt x="0" y="54"/>
                    </a:lnTo>
                    <a:lnTo>
                      <a:pt x="30" y="0"/>
                    </a:lnTo>
                    <a:lnTo>
                      <a:pt x="60" y="54"/>
                    </a:lnTo>
                    <a:lnTo>
                      <a:pt x="60" y="54"/>
                    </a:ln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26" name="Group 25"/>
            <p:cNvGrpSpPr/>
            <p:nvPr/>
          </p:nvGrpSpPr>
          <p:grpSpPr>
            <a:xfrm>
              <a:off x="2359819" y="1768759"/>
              <a:ext cx="1765697" cy="903685"/>
              <a:chOff x="3146425" y="2358345"/>
              <a:chExt cx="2354263" cy="1204913"/>
            </a:xfrm>
            <a:solidFill>
              <a:srgbClr val="31B0B5"/>
            </a:solidFill>
          </p:grpSpPr>
          <p:sp>
            <p:nvSpPr>
              <p:cNvPr id="17" name="Freeform 17"/>
              <p:cNvSpPr/>
              <p:nvPr/>
            </p:nvSpPr>
            <p:spPr bwMode="auto">
              <a:xfrm>
                <a:off x="3146425" y="2561545"/>
                <a:ext cx="2354263" cy="1001713"/>
              </a:xfrm>
              <a:custGeom>
                <a:avLst/>
                <a:gdLst>
                  <a:gd name="T0" fmla="*/ 744 w 744"/>
                  <a:gd name="T1" fmla="*/ 284 h 316"/>
                  <a:gd name="T2" fmla="*/ 733 w 744"/>
                  <a:gd name="T3" fmla="*/ 289 h 316"/>
                  <a:gd name="T4" fmla="*/ 10 w 744"/>
                  <a:gd name="T5" fmla="*/ 291 h 316"/>
                  <a:gd name="T6" fmla="*/ 0 w 744"/>
                  <a:gd name="T7" fmla="*/ 285 h 316"/>
                  <a:gd name="T8" fmla="*/ 0 w 744"/>
                  <a:gd name="T9" fmla="*/ 316 h 316"/>
                  <a:gd name="T10" fmla="*/ 26 w 744"/>
                  <a:gd name="T11" fmla="*/ 299 h 316"/>
                  <a:gd name="T12" fmla="*/ 15 w 744"/>
                  <a:gd name="T13" fmla="*/ 294 h 316"/>
                  <a:gd name="T14" fmla="*/ 728 w 744"/>
                  <a:gd name="T15" fmla="*/ 292 h 316"/>
                  <a:gd name="T16" fmla="*/ 718 w 744"/>
                  <a:gd name="T17" fmla="*/ 298 h 316"/>
                  <a:gd name="T18" fmla="*/ 743 w 744"/>
                  <a:gd name="T19" fmla="*/ 315 h 316"/>
                  <a:gd name="T20" fmla="*/ 744 w 744"/>
                  <a:gd name="T21"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316">
                    <a:moveTo>
                      <a:pt x="744" y="284"/>
                    </a:moveTo>
                    <a:cubicBezTo>
                      <a:pt x="733" y="289"/>
                      <a:pt x="733" y="289"/>
                      <a:pt x="733" y="289"/>
                    </a:cubicBezTo>
                    <a:cubicBezTo>
                      <a:pt x="580" y="2"/>
                      <a:pt x="164" y="0"/>
                      <a:pt x="10" y="291"/>
                    </a:cubicBezTo>
                    <a:cubicBezTo>
                      <a:pt x="0" y="285"/>
                      <a:pt x="0" y="285"/>
                      <a:pt x="0" y="285"/>
                    </a:cubicBezTo>
                    <a:cubicBezTo>
                      <a:pt x="0" y="316"/>
                      <a:pt x="0" y="316"/>
                      <a:pt x="0" y="316"/>
                    </a:cubicBezTo>
                    <a:cubicBezTo>
                      <a:pt x="26" y="299"/>
                      <a:pt x="26" y="299"/>
                      <a:pt x="26" y="299"/>
                    </a:cubicBezTo>
                    <a:cubicBezTo>
                      <a:pt x="15" y="294"/>
                      <a:pt x="15" y="294"/>
                      <a:pt x="15" y="294"/>
                    </a:cubicBezTo>
                    <a:cubicBezTo>
                      <a:pt x="167" y="8"/>
                      <a:pt x="576" y="8"/>
                      <a:pt x="728" y="292"/>
                    </a:cubicBezTo>
                    <a:cubicBezTo>
                      <a:pt x="718" y="298"/>
                      <a:pt x="718" y="298"/>
                      <a:pt x="718" y="298"/>
                    </a:cubicBezTo>
                    <a:cubicBezTo>
                      <a:pt x="743" y="315"/>
                      <a:pt x="743" y="315"/>
                      <a:pt x="743" y="315"/>
                    </a:cubicBezTo>
                    <a:cubicBezTo>
                      <a:pt x="744" y="284"/>
                      <a:pt x="744" y="284"/>
                      <a:pt x="744" y="284"/>
                    </a:cubicBezTo>
                    <a:close/>
                  </a:path>
                </a:pathLst>
              </a:custGeom>
              <a:gradFill>
                <a:gsLst>
                  <a:gs pos="0">
                    <a:srgbClr val="C0F7FF"/>
                  </a:gs>
                  <a:gs pos="60000">
                    <a:srgbClr val="31B6E0"/>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8" name="Oval 18"/>
              <p:cNvSpPr>
                <a:spLocks noChangeArrowheads="1"/>
              </p:cNvSpPr>
              <p:nvPr/>
            </p:nvSpPr>
            <p:spPr bwMode="auto">
              <a:xfrm>
                <a:off x="4254500" y="2732995"/>
                <a:ext cx="134938" cy="139700"/>
              </a:xfrm>
              <a:prstGeom prst="ellipse">
                <a:avLst/>
              </a:prstGeom>
              <a:gradFill>
                <a:gsLst>
                  <a:gs pos="0">
                    <a:srgbClr val="C0F7FF"/>
                  </a:gs>
                  <a:gs pos="60000">
                    <a:srgbClr val="31B6E0"/>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9" name="Freeform 19"/>
              <p:cNvSpPr/>
              <p:nvPr/>
            </p:nvSpPr>
            <p:spPr bwMode="auto">
              <a:xfrm>
                <a:off x="4276725" y="2358345"/>
                <a:ext cx="93663" cy="723900"/>
              </a:xfrm>
              <a:custGeom>
                <a:avLst/>
                <a:gdLst>
                  <a:gd name="T0" fmla="*/ 59 w 59"/>
                  <a:gd name="T1" fmla="*/ 402 h 456"/>
                  <a:gd name="T2" fmla="*/ 36 w 59"/>
                  <a:gd name="T3" fmla="*/ 402 h 456"/>
                  <a:gd name="T4" fmla="*/ 36 w 59"/>
                  <a:gd name="T5" fmla="*/ 54 h 456"/>
                  <a:gd name="T6" fmla="*/ 59 w 59"/>
                  <a:gd name="T7" fmla="*/ 54 h 456"/>
                  <a:gd name="T8" fmla="*/ 30 w 59"/>
                  <a:gd name="T9" fmla="*/ 0 h 456"/>
                  <a:gd name="T10" fmla="*/ 0 w 59"/>
                  <a:gd name="T11" fmla="*/ 54 h 456"/>
                  <a:gd name="T12" fmla="*/ 24 w 59"/>
                  <a:gd name="T13" fmla="*/ 54 h 456"/>
                  <a:gd name="T14" fmla="*/ 24 w 59"/>
                  <a:gd name="T15" fmla="*/ 402 h 456"/>
                  <a:gd name="T16" fmla="*/ 0 w 59"/>
                  <a:gd name="T17" fmla="*/ 402 h 456"/>
                  <a:gd name="T18" fmla="*/ 30 w 59"/>
                  <a:gd name="T19" fmla="*/ 456 h 456"/>
                  <a:gd name="T20" fmla="*/ 59 w 59"/>
                  <a:gd name="T21" fmla="*/ 402 h 456"/>
                  <a:gd name="T22" fmla="*/ 59 w 59"/>
                  <a:gd name="T23" fmla="*/ 402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456">
                    <a:moveTo>
                      <a:pt x="59" y="402"/>
                    </a:moveTo>
                    <a:lnTo>
                      <a:pt x="36" y="402"/>
                    </a:lnTo>
                    <a:lnTo>
                      <a:pt x="36" y="54"/>
                    </a:lnTo>
                    <a:lnTo>
                      <a:pt x="59" y="54"/>
                    </a:lnTo>
                    <a:lnTo>
                      <a:pt x="30" y="0"/>
                    </a:lnTo>
                    <a:lnTo>
                      <a:pt x="0" y="54"/>
                    </a:lnTo>
                    <a:lnTo>
                      <a:pt x="24" y="54"/>
                    </a:lnTo>
                    <a:lnTo>
                      <a:pt x="24" y="402"/>
                    </a:lnTo>
                    <a:lnTo>
                      <a:pt x="0" y="402"/>
                    </a:lnTo>
                    <a:lnTo>
                      <a:pt x="30" y="456"/>
                    </a:lnTo>
                    <a:lnTo>
                      <a:pt x="59" y="402"/>
                    </a:lnTo>
                    <a:lnTo>
                      <a:pt x="59" y="402"/>
                    </a:lnTo>
                    <a:close/>
                  </a:path>
                </a:pathLst>
              </a:custGeom>
              <a:gradFill>
                <a:gsLst>
                  <a:gs pos="0">
                    <a:srgbClr val="C0F7FF"/>
                  </a:gs>
                  <a:gs pos="60000">
                    <a:srgbClr val="31B6E0"/>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28" name="Group 27"/>
            <p:cNvGrpSpPr/>
            <p:nvPr/>
          </p:nvGrpSpPr>
          <p:grpSpPr>
            <a:xfrm>
              <a:off x="5011342" y="1768759"/>
              <a:ext cx="1765697" cy="903685"/>
              <a:chOff x="6681788" y="2358345"/>
              <a:chExt cx="2354263" cy="1204913"/>
            </a:xfrm>
            <a:solidFill>
              <a:srgbClr val="D95862"/>
            </a:solidFill>
          </p:grpSpPr>
          <p:sp>
            <p:nvSpPr>
              <p:cNvPr id="20" name="Freeform 20"/>
              <p:cNvSpPr/>
              <p:nvPr/>
            </p:nvSpPr>
            <p:spPr bwMode="auto">
              <a:xfrm>
                <a:off x="6681788" y="2561545"/>
                <a:ext cx="2354263" cy="1001713"/>
              </a:xfrm>
              <a:custGeom>
                <a:avLst/>
                <a:gdLst>
                  <a:gd name="T0" fmla="*/ 744 w 744"/>
                  <a:gd name="T1" fmla="*/ 284 h 316"/>
                  <a:gd name="T2" fmla="*/ 733 w 744"/>
                  <a:gd name="T3" fmla="*/ 289 h 316"/>
                  <a:gd name="T4" fmla="*/ 11 w 744"/>
                  <a:gd name="T5" fmla="*/ 291 h 316"/>
                  <a:gd name="T6" fmla="*/ 0 w 744"/>
                  <a:gd name="T7" fmla="*/ 285 h 316"/>
                  <a:gd name="T8" fmla="*/ 1 w 744"/>
                  <a:gd name="T9" fmla="*/ 316 h 316"/>
                  <a:gd name="T10" fmla="*/ 26 w 744"/>
                  <a:gd name="T11" fmla="*/ 299 h 316"/>
                  <a:gd name="T12" fmla="*/ 16 w 744"/>
                  <a:gd name="T13" fmla="*/ 294 h 316"/>
                  <a:gd name="T14" fmla="*/ 728 w 744"/>
                  <a:gd name="T15" fmla="*/ 292 h 316"/>
                  <a:gd name="T16" fmla="*/ 718 w 744"/>
                  <a:gd name="T17" fmla="*/ 298 h 316"/>
                  <a:gd name="T18" fmla="*/ 743 w 744"/>
                  <a:gd name="T19" fmla="*/ 315 h 316"/>
                  <a:gd name="T20" fmla="*/ 744 w 744"/>
                  <a:gd name="T21"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316">
                    <a:moveTo>
                      <a:pt x="744" y="284"/>
                    </a:moveTo>
                    <a:cubicBezTo>
                      <a:pt x="733" y="289"/>
                      <a:pt x="733" y="289"/>
                      <a:pt x="733" y="289"/>
                    </a:cubicBezTo>
                    <a:cubicBezTo>
                      <a:pt x="580" y="2"/>
                      <a:pt x="165" y="0"/>
                      <a:pt x="11" y="291"/>
                    </a:cubicBezTo>
                    <a:cubicBezTo>
                      <a:pt x="0" y="285"/>
                      <a:pt x="0" y="285"/>
                      <a:pt x="0" y="285"/>
                    </a:cubicBezTo>
                    <a:cubicBezTo>
                      <a:pt x="1" y="316"/>
                      <a:pt x="1" y="316"/>
                      <a:pt x="1" y="316"/>
                    </a:cubicBezTo>
                    <a:cubicBezTo>
                      <a:pt x="26" y="299"/>
                      <a:pt x="26" y="299"/>
                      <a:pt x="26" y="299"/>
                    </a:cubicBezTo>
                    <a:cubicBezTo>
                      <a:pt x="16" y="294"/>
                      <a:pt x="16" y="294"/>
                      <a:pt x="16" y="294"/>
                    </a:cubicBezTo>
                    <a:cubicBezTo>
                      <a:pt x="167" y="8"/>
                      <a:pt x="576" y="8"/>
                      <a:pt x="728" y="292"/>
                    </a:cubicBezTo>
                    <a:cubicBezTo>
                      <a:pt x="718" y="298"/>
                      <a:pt x="718" y="298"/>
                      <a:pt x="718" y="298"/>
                    </a:cubicBezTo>
                    <a:cubicBezTo>
                      <a:pt x="743" y="315"/>
                      <a:pt x="743" y="315"/>
                      <a:pt x="743" y="315"/>
                    </a:cubicBezTo>
                    <a:cubicBezTo>
                      <a:pt x="744" y="284"/>
                      <a:pt x="744" y="284"/>
                      <a:pt x="744" y="284"/>
                    </a:cubicBezTo>
                    <a:close/>
                  </a:path>
                </a:pathLst>
              </a:custGeom>
              <a:gradFill>
                <a:gsLst>
                  <a:gs pos="0">
                    <a:srgbClr val="FFC000"/>
                  </a:gs>
                  <a:gs pos="60000">
                    <a:srgbClr val="FF902C"/>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1" name="Oval 21"/>
              <p:cNvSpPr>
                <a:spLocks noChangeArrowheads="1"/>
              </p:cNvSpPr>
              <p:nvPr/>
            </p:nvSpPr>
            <p:spPr bwMode="auto">
              <a:xfrm>
                <a:off x="7789863" y="2732995"/>
                <a:ext cx="138113" cy="139700"/>
              </a:xfrm>
              <a:prstGeom prst="ellipse">
                <a:avLst/>
              </a:prstGeom>
              <a:gradFill>
                <a:gsLst>
                  <a:gs pos="0">
                    <a:srgbClr val="FFC000"/>
                  </a:gs>
                  <a:gs pos="60000">
                    <a:srgbClr val="FF902C"/>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2" name="Freeform 22"/>
              <p:cNvSpPr/>
              <p:nvPr/>
            </p:nvSpPr>
            <p:spPr bwMode="auto">
              <a:xfrm>
                <a:off x="7812088" y="2358345"/>
                <a:ext cx="93663" cy="723900"/>
              </a:xfrm>
              <a:custGeom>
                <a:avLst/>
                <a:gdLst>
                  <a:gd name="T0" fmla="*/ 59 w 59"/>
                  <a:gd name="T1" fmla="*/ 402 h 456"/>
                  <a:gd name="T2" fmla="*/ 36 w 59"/>
                  <a:gd name="T3" fmla="*/ 402 h 456"/>
                  <a:gd name="T4" fmla="*/ 36 w 59"/>
                  <a:gd name="T5" fmla="*/ 54 h 456"/>
                  <a:gd name="T6" fmla="*/ 59 w 59"/>
                  <a:gd name="T7" fmla="*/ 54 h 456"/>
                  <a:gd name="T8" fmla="*/ 30 w 59"/>
                  <a:gd name="T9" fmla="*/ 0 h 456"/>
                  <a:gd name="T10" fmla="*/ 0 w 59"/>
                  <a:gd name="T11" fmla="*/ 54 h 456"/>
                  <a:gd name="T12" fmla="*/ 24 w 59"/>
                  <a:gd name="T13" fmla="*/ 54 h 456"/>
                  <a:gd name="T14" fmla="*/ 24 w 59"/>
                  <a:gd name="T15" fmla="*/ 402 h 456"/>
                  <a:gd name="T16" fmla="*/ 0 w 59"/>
                  <a:gd name="T17" fmla="*/ 402 h 456"/>
                  <a:gd name="T18" fmla="*/ 30 w 59"/>
                  <a:gd name="T19" fmla="*/ 456 h 456"/>
                  <a:gd name="T20" fmla="*/ 59 w 59"/>
                  <a:gd name="T21" fmla="*/ 402 h 456"/>
                  <a:gd name="T22" fmla="*/ 59 w 59"/>
                  <a:gd name="T23" fmla="*/ 402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456">
                    <a:moveTo>
                      <a:pt x="59" y="402"/>
                    </a:moveTo>
                    <a:lnTo>
                      <a:pt x="36" y="402"/>
                    </a:lnTo>
                    <a:lnTo>
                      <a:pt x="36" y="54"/>
                    </a:lnTo>
                    <a:lnTo>
                      <a:pt x="59" y="54"/>
                    </a:lnTo>
                    <a:lnTo>
                      <a:pt x="30" y="0"/>
                    </a:lnTo>
                    <a:lnTo>
                      <a:pt x="0" y="54"/>
                    </a:lnTo>
                    <a:lnTo>
                      <a:pt x="24" y="54"/>
                    </a:lnTo>
                    <a:lnTo>
                      <a:pt x="24" y="402"/>
                    </a:lnTo>
                    <a:lnTo>
                      <a:pt x="0" y="402"/>
                    </a:lnTo>
                    <a:lnTo>
                      <a:pt x="30" y="456"/>
                    </a:lnTo>
                    <a:lnTo>
                      <a:pt x="59" y="402"/>
                    </a:lnTo>
                    <a:lnTo>
                      <a:pt x="59" y="402"/>
                    </a:lnTo>
                    <a:close/>
                  </a:path>
                </a:pathLst>
              </a:custGeom>
              <a:gradFill>
                <a:gsLst>
                  <a:gs pos="0">
                    <a:srgbClr val="FFC000"/>
                  </a:gs>
                  <a:gs pos="60000">
                    <a:srgbClr val="FF902C"/>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30" name="Group 29"/>
            <p:cNvGrpSpPr/>
            <p:nvPr/>
          </p:nvGrpSpPr>
          <p:grpSpPr>
            <a:xfrm>
              <a:off x="6351985" y="3474925"/>
              <a:ext cx="1766888" cy="906065"/>
              <a:chOff x="8469313" y="4633233"/>
              <a:chExt cx="2355850" cy="1208087"/>
            </a:xfrm>
            <a:solidFill>
              <a:srgbClr val="E49047"/>
            </a:solidFill>
          </p:grpSpPr>
          <p:sp>
            <p:nvSpPr>
              <p:cNvPr id="24" name="Freeform 24"/>
              <p:cNvSpPr/>
              <p:nvPr/>
            </p:nvSpPr>
            <p:spPr bwMode="auto">
              <a:xfrm>
                <a:off x="8469313" y="4633233"/>
                <a:ext cx="2355850" cy="1001713"/>
              </a:xfrm>
              <a:custGeom>
                <a:avLst/>
                <a:gdLst>
                  <a:gd name="T0" fmla="*/ 744 w 744"/>
                  <a:gd name="T1" fmla="*/ 33 h 316"/>
                  <a:gd name="T2" fmla="*/ 734 w 744"/>
                  <a:gd name="T3" fmla="*/ 27 h 316"/>
                  <a:gd name="T4" fmla="*/ 11 w 744"/>
                  <a:gd name="T5" fmla="*/ 25 h 316"/>
                  <a:gd name="T6" fmla="*/ 0 w 744"/>
                  <a:gd name="T7" fmla="*/ 31 h 316"/>
                  <a:gd name="T8" fmla="*/ 1 w 744"/>
                  <a:gd name="T9" fmla="*/ 0 h 316"/>
                  <a:gd name="T10" fmla="*/ 27 w 744"/>
                  <a:gd name="T11" fmla="*/ 17 h 316"/>
                  <a:gd name="T12" fmla="*/ 16 w 744"/>
                  <a:gd name="T13" fmla="*/ 23 h 316"/>
                  <a:gd name="T14" fmla="*/ 729 w 744"/>
                  <a:gd name="T15" fmla="*/ 24 h 316"/>
                  <a:gd name="T16" fmla="*/ 718 w 744"/>
                  <a:gd name="T17" fmla="*/ 19 h 316"/>
                  <a:gd name="T18" fmla="*/ 744 w 744"/>
                  <a:gd name="T19" fmla="*/ 2 h 316"/>
                  <a:gd name="T20" fmla="*/ 744 w 744"/>
                  <a:gd name="T21" fmla="*/ 3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316">
                    <a:moveTo>
                      <a:pt x="744" y="33"/>
                    </a:moveTo>
                    <a:cubicBezTo>
                      <a:pt x="734" y="27"/>
                      <a:pt x="734" y="27"/>
                      <a:pt x="734" y="27"/>
                    </a:cubicBezTo>
                    <a:cubicBezTo>
                      <a:pt x="580" y="314"/>
                      <a:pt x="165" y="316"/>
                      <a:pt x="11" y="25"/>
                    </a:cubicBezTo>
                    <a:cubicBezTo>
                      <a:pt x="0" y="31"/>
                      <a:pt x="0" y="31"/>
                      <a:pt x="0" y="31"/>
                    </a:cubicBezTo>
                    <a:cubicBezTo>
                      <a:pt x="1" y="0"/>
                      <a:pt x="1" y="0"/>
                      <a:pt x="1" y="0"/>
                    </a:cubicBezTo>
                    <a:cubicBezTo>
                      <a:pt x="27" y="17"/>
                      <a:pt x="27" y="17"/>
                      <a:pt x="27" y="17"/>
                    </a:cubicBezTo>
                    <a:cubicBezTo>
                      <a:pt x="16" y="23"/>
                      <a:pt x="16" y="23"/>
                      <a:pt x="16" y="23"/>
                    </a:cubicBezTo>
                    <a:cubicBezTo>
                      <a:pt x="167" y="308"/>
                      <a:pt x="577" y="308"/>
                      <a:pt x="729" y="24"/>
                    </a:cubicBezTo>
                    <a:cubicBezTo>
                      <a:pt x="718" y="19"/>
                      <a:pt x="718" y="19"/>
                      <a:pt x="718" y="19"/>
                    </a:cubicBezTo>
                    <a:cubicBezTo>
                      <a:pt x="744" y="2"/>
                      <a:pt x="744" y="2"/>
                      <a:pt x="744" y="2"/>
                    </a:cubicBezTo>
                    <a:cubicBezTo>
                      <a:pt x="744" y="33"/>
                      <a:pt x="744" y="33"/>
                      <a:pt x="744" y="33"/>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nvGrpSpPr>
              <p:cNvPr id="29" name="Group 28"/>
              <p:cNvGrpSpPr/>
              <p:nvPr/>
            </p:nvGrpSpPr>
            <p:grpSpPr>
              <a:xfrm>
                <a:off x="9580563" y="5114245"/>
                <a:ext cx="136525" cy="727075"/>
                <a:chOff x="9580563" y="5114245"/>
                <a:chExt cx="136525" cy="727075"/>
              </a:xfrm>
              <a:grpFill/>
            </p:grpSpPr>
            <p:sp>
              <p:nvSpPr>
                <p:cNvPr id="23" name="Freeform 23"/>
                <p:cNvSpPr/>
                <p:nvPr/>
              </p:nvSpPr>
              <p:spPr bwMode="auto">
                <a:xfrm>
                  <a:off x="9602788" y="5114245"/>
                  <a:ext cx="95250" cy="727075"/>
                </a:xfrm>
                <a:custGeom>
                  <a:avLst/>
                  <a:gdLst>
                    <a:gd name="T0" fmla="*/ 60 w 60"/>
                    <a:gd name="T1" fmla="*/ 54 h 458"/>
                    <a:gd name="T2" fmla="*/ 36 w 60"/>
                    <a:gd name="T3" fmla="*/ 54 h 458"/>
                    <a:gd name="T4" fmla="*/ 36 w 60"/>
                    <a:gd name="T5" fmla="*/ 404 h 458"/>
                    <a:gd name="T6" fmla="*/ 60 w 60"/>
                    <a:gd name="T7" fmla="*/ 404 h 458"/>
                    <a:gd name="T8" fmla="*/ 30 w 60"/>
                    <a:gd name="T9" fmla="*/ 458 h 458"/>
                    <a:gd name="T10" fmla="*/ 0 w 60"/>
                    <a:gd name="T11" fmla="*/ 404 h 458"/>
                    <a:gd name="T12" fmla="*/ 24 w 60"/>
                    <a:gd name="T13" fmla="*/ 404 h 458"/>
                    <a:gd name="T14" fmla="*/ 24 w 60"/>
                    <a:gd name="T15" fmla="*/ 54 h 458"/>
                    <a:gd name="T16" fmla="*/ 0 w 60"/>
                    <a:gd name="T17" fmla="*/ 54 h 458"/>
                    <a:gd name="T18" fmla="*/ 30 w 60"/>
                    <a:gd name="T19" fmla="*/ 0 h 458"/>
                    <a:gd name="T20" fmla="*/ 60 w 60"/>
                    <a:gd name="T21" fmla="*/ 54 h 458"/>
                    <a:gd name="T22" fmla="*/ 60 w 60"/>
                    <a:gd name="T23" fmla="*/ 54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458">
                      <a:moveTo>
                        <a:pt x="60" y="54"/>
                      </a:moveTo>
                      <a:lnTo>
                        <a:pt x="36" y="54"/>
                      </a:lnTo>
                      <a:lnTo>
                        <a:pt x="36" y="404"/>
                      </a:lnTo>
                      <a:lnTo>
                        <a:pt x="60" y="404"/>
                      </a:lnTo>
                      <a:lnTo>
                        <a:pt x="30" y="458"/>
                      </a:lnTo>
                      <a:lnTo>
                        <a:pt x="0" y="404"/>
                      </a:lnTo>
                      <a:lnTo>
                        <a:pt x="24" y="404"/>
                      </a:lnTo>
                      <a:lnTo>
                        <a:pt x="24" y="54"/>
                      </a:lnTo>
                      <a:lnTo>
                        <a:pt x="0" y="54"/>
                      </a:lnTo>
                      <a:lnTo>
                        <a:pt x="30" y="0"/>
                      </a:lnTo>
                      <a:lnTo>
                        <a:pt x="60" y="54"/>
                      </a:lnTo>
                      <a:lnTo>
                        <a:pt x="60" y="54"/>
                      </a:ln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5" name="Oval 25"/>
                <p:cNvSpPr>
                  <a:spLocks noChangeArrowheads="1"/>
                </p:cNvSpPr>
                <p:nvPr/>
              </p:nvSpPr>
              <p:spPr bwMode="auto">
                <a:xfrm>
                  <a:off x="9580563" y="5326970"/>
                  <a:ext cx="136525" cy="136525"/>
                </a:xfrm>
                <a:prstGeom prst="ellipse">
                  <a:avLst/>
                </a:pr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sp>
          <p:nvSpPr>
            <p:cNvPr id="36" name="Freeform 25"/>
            <p:cNvSpPr>
              <a:spLocks noEditPoints="1"/>
            </p:cNvSpPr>
            <p:nvPr/>
          </p:nvSpPr>
          <p:spPr bwMode="auto">
            <a:xfrm>
              <a:off x="7046967" y="2870923"/>
              <a:ext cx="357470" cy="357470"/>
            </a:xfrm>
            <a:custGeom>
              <a:avLst/>
              <a:gdLst/>
              <a:ahLst/>
              <a:cxnLst>
                <a:cxn ang="0">
                  <a:pos x="114" y="98"/>
                </a:cxn>
                <a:cxn ang="0">
                  <a:pos x="94" y="78"/>
                </a:cxn>
                <a:cxn ang="0">
                  <a:pos x="102" y="50"/>
                </a:cxn>
                <a:cxn ang="0">
                  <a:pos x="51" y="0"/>
                </a:cxn>
                <a:cxn ang="0">
                  <a:pos x="0" y="50"/>
                </a:cxn>
                <a:cxn ang="0">
                  <a:pos x="51" y="101"/>
                </a:cxn>
                <a:cxn ang="0">
                  <a:pos x="78" y="93"/>
                </a:cxn>
                <a:cxn ang="0">
                  <a:pos x="98" y="113"/>
                </a:cxn>
                <a:cxn ang="0">
                  <a:pos x="104" y="113"/>
                </a:cxn>
                <a:cxn ang="0">
                  <a:pos x="114" y="103"/>
                </a:cxn>
                <a:cxn ang="0">
                  <a:pos x="114" y="98"/>
                </a:cxn>
                <a:cxn ang="0">
                  <a:pos x="51" y="87"/>
                </a:cxn>
                <a:cxn ang="0">
                  <a:pos x="15" y="50"/>
                </a:cxn>
                <a:cxn ang="0">
                  <a:pos x="51" y="14"/>
                </a:cxn>
                <a:cxn ang="0">
                  <a:pos x="87" y="50"/>
                </a:cxn>
                <a:cxn ang="0">
                  <a:pos x="51" y="87"/>
                </a:cxn>
              </a:cxnLst>
              <a:rect l="0" t="0" r="r" b="b"/>
              <a:pathLst>
                <a:path w="115" h="115">
                  <a:moveTo>
                    <a:pt x="114" y="98"/>
                  </a:moveTo>
                  <a:cubicBezTo>
                    <a:pt x="94" y="78"/>
                    <a:pt x="94" y="78"/>
                    <a:pt x="94" y="78"/>
                  </a:cubicBezTo>
                  <a:cubicBezTo>
                    <a:pt x="99" y="70"/>
                    <a:pt x="102" y="60"/>
                    <a:pt x="102" y="50"/>
                  </a:cubicBezTo>
                  <a:cubicBezTo>
                    <a:pt x="102" y="22"/>
                    <a:pt x="79" y="0"/>
                    <a:pt x="51" y="0"/>
                  </a:cubicBezTo>
                  <a:cubicBezTo>
                    <a:pt x="23" y="0"/>
                    <a:pt x="0" y="22"/>
                    <a:pt x="0" y="50"/>
                  </a:cubicBezTo>
                  <a:cubicBezTo>
                    <a:pt x="0" y="78"/>
                    <a:pt x="23" y="101"/>
                    <a:pt x="51" y="101"/>
                  </a:cubicBezTo>
                  <a:cubicBezTo>
                    <a:pt x="61" y="101"/>
                    <a:pt x="71" y="98"/>
                    <a:pt x="78" y="93"/>
                  </a:cubicBezTo>
                  <a:cubicBezTo>
                    <a:pt x="98" y="113"/>
                    <a:pt x="98" y="113"/>
                    <a:pt x="98" y="113"/>
                  </a:cubicBezTo>
                  <a:cubicBezTo>
                    <a:pt x="100" y="115"/>
                    <a:pt x="102" y="115"/>
                    <a:pt x="104" y="113"/>
                  </a:cubicBezTo>
                  <a:cubicBezTo>
                    <a:pt x="114" y="103"/>
                    <a:pt x="114" y="103"/>
                    <a:pt x="114" y="103"/>
                  </a:cubicBezTo>
                  <a:cubicBezTo>
                    <a:pt x="115" y="101"/>
                    <a:pt x="115" y="99"/>
                    <a:pt x="114" y="98"/>
                  </a:cubicBezTo>
                  <a:close/>
                  <a:moveTo>
                    <a:pt x="51" y="87"/>
                  </a:moveTo>
                  <a:cubicBezTo>
                    <a:pt x="31" y="87"/>
                    <a:pt x="15" y="70"/>
                    <a:pt x="15" y="50"/>
                  </a:cubicBezTo>
                  <a:cubicBezTo>
                    <a:pt x="15" y="30"/>
                    <a:pt x="31" y="14"/>
                    <a:pt x="51" y="14"/>
                  </a:cubicBezTo>
                  <a:cubicBezTo>
                    <a:pt x="71" y="14"/>
                    <a:pt x="87" y="30"/>
                    <a:pt x="87" y="50"/>
                  </a:cubicBezTo>
                  <a:cubicBezTo>
                    <a:pt x="87" y="70"/>
                    <a:pt x="71" y="87"/>
                    <a:pt x="51" y="87"/>
                  </a:cubicBezTo>
                  <a:close/>
                </a:path>
              </a:pathLst>
            </a:custGeom>
            <a:gradFill>
              <a:gsLst>
                <a:gs pos="0">
                  <a:srgbClr val="C8DB2D"/>
                </a:gs>
                <a:gs pos="60000">
                  <a:srgbClr val="9BC739"/>
                </a:gs>
              </a:gsLst>
            </a:gradFill>
            <a:ln w="9525">
              <a:noFill/>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7" name="Freeform 133"/>
            <p:cNvSpPr/>
            <p:nvPr/>
          </p:nvSpPr>
          <p:spPr bwMode="auto">
            <a:xfrm>
              <a:off x="1731253" y="2868025"/>
              <a:ext cx="359402" cy="363266"/>
            </a:xfrm>
            <a:custGeom>
              <a:avLst/>
              <a:gdLst/>
              <a:ahLst/>
              <a:cxnLst>
                <a:cxn ang="0">
                  <a:pos x="112" y="89"/>
                </a:cxn>
                <a:cxn ang="0">
                  <a:pos x="86" y="75"/>
                </a:cxn>
                <a:cxn ang="0">
                  <a:pos x="72" y="69"/>
                </a:cxn>
                <a:cxn ang="0">
                  <a:pos x="72" y="58"/>
                </a:cxn>
                <a:cxn ang="0">
                  <a:pos x="77" y="45"/>
                </a:cxn>
                <a:cxn ang="0">
                  <a:pos x="83" y="38"/>
                </a:cxn>
                <a:cxn ang="0">
                  <a:pos x="79" y="30"/>
                </a:cxn>
                <a:cxn ang="0">
                  <a:pos x="80" y="18"/>
                </a:cxn>
                <a:cxn ang="0">
                  <a:pos x="58" y="0"/>
                </a:cxn>
                <a:cxn ang="0">
                  <a:pos x="35" y="18"/>
                </a:cxn>
                <a:cxn ang="0">
                  <a:pos x="36" y="30"/>
                </a:cxn>
                <a:cxn ang="0">
                  <a:pos x="33" y="38"/>
                </a:cxn>
                <a:cxn ang="0">
                  <a:pos x="38" y="45"/>
                </a:cxn>
                <a:cxn ang="0">
                  <a:pos x="44" y="58"/>
                </a:cxn>
                <a:cxn ang="0">
                  <a:pos x="44" y="69"/>
                </a:cxn>
                <a:cxn ang="0">
                  <a:pos x="30" y="75"/>
                </a:cxn>
                <a:cxn ang="0">
                  <a:pos x="4" y="89"/>
                </a:cxn>
                <a:cxn ang="0">
                  <a:pos x="1" y="116"/>
                </a:cxn>
                <a:cxn ang="0">
                  <a:pos x="114" y="116"/>
                </a:cxn>
                <a:cxn ang="0">
                  <a:pos x="112" y="89"/>
                </a:cxn>
              </a:cxnLst>
              <a:rect l="0" t="0" r="r" b="b"/>
              <a:pathLst>
                <a:path w="115" h="116">
                  <a:moveTo>
                    <a:pt x="112" y="89"/>
                  </a:moveTo>
                  <a:cubicBezTo>
                    <a:pt x="109" y="83"/>
                    <a:pt x="97" y="80"/>
                    <a:pt x="86" y="75"/>
                  </a:cubicBezTo>
                  <a:cubicBezTo>
                    <a:pt x="75" y="71"/>
                    <a:pt x="72" y="69"/>
                    <a:pt x="72" y="69"/>
                  </a:cubicBezTo>
                  <a:cubicBezTo>
                    <a:pt x="72" y="58"/>
                    <a:pt x="72" y="58"/>
                    <a:pt x="72" y="58"/>
                  </a:cubicBezTo>
                  <a:cubicBezTo>
                    <a:pt x="72" y="58"/>
                    <a:pt x="76" y="55"/>
                    <a:pt x="77" y="45"/>
                  </a:cubicBezTo>
                  <a:cubicBezTo>
                    <a:pt x="80" y="45"/>
                    <a:pt x="83" y="41"/>
                    <a:pt x="83" y="38"/>
                  </a:cubicBezTo>
                  <a:cubicBezTo>
                    <a:pt x="83" y="36"/>
                    <a:pt x="83" y="29"/>
                    <a:pt x="79" y="30"/>
                  </a:cubicBezTo>
                  <a:cubicBezTo>
                    <a:pt x="80" y="25"/>
                    <a:pt x="81" y="20"/>
                    <a:pt x="80" y="18"/>
                  </a:cubicBezTo>
                  <a:cubicBezTo>
                    <a:pt x="80" y="9"/>
                    <a:pt x="71" y="0"/>
                    <a:pt x="58" y="0"/>
                  </a:cubicBezTo>
                  <a:cubicBezTo>
                    <a:pt x="45" y="0"/>
                    <a:pt x="36" y="9"/>
                    <a:pt x="35" y="18"/>
                  </a:cubicBezTo>
                  <a:cubicBezTo>
                    <a:pt x="35" y="20"/>
                    <a:pt x="35" y="25"/>
                    <a:pt x="36" y="30"/>
                  </a:cubicBezTo>
                  <a:cubicBezTo>
                    <a:pt x="33" y="29"/>
                    <a:pt x="32" y="36"/>
                    <a:pt x="33" y="38"/>
                  </a:cubicBezTo>
                  <a:cubicBezTo>
                    <a:pt x="33" y="41"/>
                    <a:pt x="35" y="45"/>
                    <a:pt x="38" y="45"/>
                  </a:cubicBezTo>
                  <a:cubicBezTo>
                    <a:pt x="39" y="55"/>
                    <a:pt x="44" y="58"/>
                    <a:pt x="44" y="58"/>
                  </a:cubicBezTo>
                  <a:cubicBezTo>
                    <a:pt x="44" y="69"/>
                    <a:pt x="44" y="69"/>
                    <a:pt x="44" y="69"/>
                  </a:cubicBezTo>
                  <a:cubicBezTo>
                    <a:pt x="44" y="69"/>
                    <a:pt x="41" y="71"/>
                    <a:pt x="30" y="75"/>
                  </a:cubicBezTo>
                  <a:cubicBezTo>
                    <a:pt x="18" y="80"/>
                    <a:pt x="7" y="83"/>
                    <a:pt x="4" y="89"/>
                  </a:cubicBezTo>
                  <a:cubicBezTo>
                    <a:pt x="0" y="93"/>
                    <a:pt x="1" y="116"/>
                    <a:pt x="1" y="116"/>
                  </a:cubicBezTo>
                  <a:cubicBezTo>
                    <a:pt x="114" y="116"/>
                    <a:pt x="114" y="116"/>
                    <a:pt x="114" y="116"/>
                  </a:cubicBezTo>
                  <a:cubicBezTo>
                    <a:pt x="114" y="116"/>
                    <a:pt x="115" y="93"/>
                    <a:pt x="112" y="89"/>
                  </a:cubicBezTo>
                  <a:close/>
                </a:path>
              </a:pathLst>
            </a:custGeom>
            <a:gradFill>
              <a:gsLst>
                <a:gs pos="0">
                  <a:srgbClr val="C8DB2D"/>
                </a:gs>
                <a:gs pos="60000">
                  <a:srgbClr val="9BC739"/>
                </a:gs>
              </a:gsLst>
            </a:gradFill>
            <a:ln w="9525">
              <a:noFill/>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8" name="Freeform 153"/>
            <p:cNvSpPr/>
            <p:nvPr/>
          </p:nvSpPr>
          <p:spPr bwMode="auto">
            <a:xfrm>
              <a:off x="3069407" y="2874788"/>
              <a:ext cx="351672" cy="349739"/>
            </a:xfrm>
            <a:custGeom>
              <a:avLst/>
              <a:gdLst/>
              <a:ahLst/>
              <a:cxnLst>
                <a:cxn ang="0">
                  <a:pos x="91" y="89"/>
                </a:cxn>
                <a:cxn ang="0">
                  <a:pos x="80" y="98"/>
                </a:cxn>
                <a:cxn ang="0">
                  <a:pos x="43" y="98"/>
                </a:cxn>
                <a:cxn ang="0">
                  <a:pos x="38" y="91"/>
                </a:cxn>
                <a:cxn ang="0">
                  <a:pos x="43" y="76"/>
                </a:cxn>
                <a:cxn ang="0">
                  <a:pos x="101" y="76"/>
                </a:cxn>
                <a:cxn ang="0">
                  <a:pos x="113" y="26"/>
                </a:cxn>
                <a:cxn ang="0">
                  <a:pos x="21" y="13"/>
                </a:cxn>
                <a:cxn ang="0">
                  <a:pos x="13" y="8"/>
                </a:cxn>
                <a:cxn ang="0">
                  <a:pos x="14" y="7"/>
                </a:cxn>
                <a:cxn ang="0">
                  <a:pos x="7" y="0"/>
                </a:cxn>
                <a:cxn ang="0">
                  <a:pos x="0" y="7"/>
                </a:cxn>
                <a:cxn ang="0">
                  <a:pos x="7" y="14"/>
                </a:cxn>
                <a:cxn ang="0">
                  <a:pos x="8" y="14"/>
                </a:cxn>
                <a:cxn ang="0">
                  <a:pos x="17" y="19"/>
                </a:cxn>
                <a:cxn ang="0">
                  <a:pos x="31" y="76"/>
                </a:cxn>
                <a:cxn ang="0">
                  <a:pos x="35" y="76"/>
                </a:cxn>
                <a:cxn ang="0">
                  <a:pos x="31" y="88"/>
                </a:cxn>
                <a:cxn ang="0">
                  <a:pos x="31" y="88"/>
                </a:cxn>
                <a:cxn ang="0">
                  <a:pos x="19" y="100"/>
                </a:cxn>
                <a:cxn ang="0">
                  <a:pos x="31" y="112"/>
                </a:cxn>
                <a:cxn ang="0">
                  <a:pos x="42" y="105"/>
                </a:cxn>
                <a:cxn ang="0">
                  <a:pos x="80" y="105"/>
                </a:cxn>
                <a:cxn ang="0">
                  <a:pos x="91" y="112"/>
                </a:cxn>
                <a:cxn ang="0">
                  <a:pos x="103" y="101"/>
                </a:cxn>
                <a:cxn ang="0">
                  <a:pos x="91" y="89"/>
                </a:cxn>
              </a:cxnLst>
              <a:rect l="0" t="0" r="r" b="b"/>
              <a:pathLst>
                <a:path w="113" h="112">
                  <a:moveTo>
                    <a:pt x="91" y="89"/>
                  </a:moveTo>
                  <a:cubicBezTo>
                    <a:pt x="86" y="89"/>
                    <a:pt x="81" y="93"/>
                    <a:pt x="80" y="98"/>
                  </a:cubicBezTo>
                  <a:cubicBezTo>
                    <a:pt x="43" y="98"/>
                    <a:pt x="43" y="98"/>
                    <a:pt x="43" y="98"/>
                  </a:cubicBezTo>
                  <a:cubicBezTo>
                    <a:pt x="42" y="95"/>
                    <a:pt x="41" y="92"/>
                    <a:pt x="38" y="91"/>
                  </a:cubicBezTo>
                  <a:cubicBezTo>
                    <a:pt x="43" y="76"/>
                    <a:pt x="43" y="76"/>
                    <a:pt x="43" y="76"/>
                  </a:cubicBezTo>
                  <a:cubicBezTo>
                    <a:pt x="101" y="76"/>
                    <a:pt x="101" y="76"/>
                    <a:pt x="101" y="76"/>
                  </a:cubicBezTo>
                  <a:cubicBezTo>
                    <a:pt x="113" y="26"/>
                    <a:pt x="113" y="26"/>
                    <a:pt x="113" y="26"/>
                  </a:cubicBezTo>
                  <a:cubicBezTo>
                    <a:pt x="21" y="13"/>
                    <a:pt x="21" y="13"/>
                    <a:pt x="21" y="13"/>
                  </a:cubicBezTo>
                  <a:cubicBezTo>
                    <a:pt x="13" y="8"/>
                    <a:pt x="13" y="8"/>
                    <a:pt x="13" y="8"/>
                  </a:cubicBezTo>
                  <a:cubicBezTo>
                    <a:pt x="14" y="7"/>
                    <a:pt x="14" y="7"/>
                    <a:pt x="14" y="7"/>
                  </a:cubicBezTo>
                  <a:cubicBezTo>
                    <a:pt x="14" y="3"/>
                    <a:pt x="10" y="0"/>
                    <a:pt x="7" y="0"/>
                  </a:cubicBezTo>
                  <a:cubicBezTo>
                    <a:pt x="3" y="0"/>
                    <a:pt x="0" y="3"/>
                    <a:pt x="0" y="7"/>
                  </a:cubicBezTo>
                  <a:cubicBezTo>
                    <a:pt x="0" y="11"/>
                    <a:pt x="3" y="14"/>
                    <a:pt x="7" y="14"/>
                  </a:cubicBezTo>
                  <a:cubicBezTo>
                    <a:pt x="8" y="14"/>
                    <a:pt x="8" y="14"/>
                    <a:pt x="8" y="14"/>
                  </a:cubicBezTo>
                  <a:cubicBezTo>
                    <a:pt x="17" y="19"/>
                    <a:pt x="17" y="19"/>
                    <a:pt x="17" y="19"/>
                  </a:cubicBezTo>
                  <a:cubicBezTo>
                    <a:pt x="31" y="76"/>
                    <a:pt x="31" y="76"/>
                    <a:pt x="31" y="76"/>
                  </a:cubicBezTo>
                  <a:cubicBezTo>
                    <a:pt x="35" y="76"/>
                    <a:pt x="35" y="76"/>
                    <a:pt x="35" y="76"/>
                  </a:cubicBezTo>
                  <a:cubicBezTo>
                    <a:pt x="31" y="88"/>
                    <a:pt x="31" y="88"/>
                    <a:pt x="31" y="88"/>
                  </a:cubicBezTo>
                  <a:cubicBezTo>
                    <a:pt x="31" y="88"/>
                    <a:pt x="31" y="88"/>
                    <a:pt x="31" y="88"/>
                  </a:cubicBezTo>
                  <a:cubicBezTo>
                    <a:pt x="24" y="88"/>
                    <a:pt x="19" y="94"/>
                    <a:pt x="19" y="100"/>
                  </a:cubicBezTo>
                  <a:cubicBezTo>
                    <a:pt x="19" y="107"/>
                    <a:pt x="24" y="112"/>
                    <a:pt x="31" y="112"/>
                  </a:cubicBezTo>
                  <a:cubicBezTo>
                    <a:pt x="36" y="112"/>
                    <a:pt x="40" y="109"/>
                    <a:pt x="42" y="105"/>
                  </a:cubicBezTo>
                  <a:cubicBezTo>
                    <a:pt x="80" y="105"/>
                    <a:pt x="80" y="105"/>
                    <a:pt x="80" y="105"/>
                  </a:cubicBezTo>
                  <a:cubicBezTo>
                    <a:pt x="82" y="109"/>
                    <a:pt x="86" y="112"/>
                    <a:pt x="91" y="112"/>
                  </a:cubicBezTo>
                  <a:cubicBezTo>
                    <a:pt x="98" y="112"/>
                    <a:pt x="103" y="107"/>
                    <a:pt x="103" y="101"/>
                  </a:cubicBezTo>
                  <a:cubicBezTo>
                    <a:pt x="103" y="94"/>
                    <a:pt x="98" y="89"/>
                    <a:pt x="91" y="89"/>
                  </a:cubicBezTo>
                  <a:close/>
                </a:path>
              </a:pathLst>
            </a:custGeom>
            <a:gradFill>
              <a:gsLst>
                <a:gs pos="0">
                  <a:srgbClr val="C0F7FF"/>
                </a:gs>
                <a:gs pos="60000">
                  <a:srgbClr val="31B6E0"/>
                </a:gs>
              </a:gsLst>
            </a:gradFill>
            <a:ln w="9525">
              <a:noFill/>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nvGrpSpPr>
            <p:cNvPr id="39" name="Group 38"/>
            <p:cNvGrpSpPr/>
            <p:nvPr/>
          </p:nvGrpSpPr>
          <p:grpSpPr>
            <a:xfrm>
              <a:off x="5717543" y="2890246"/>
              <a:ext cx="365198" cy="318824"/>
              <a:chOff x="1450975" y="3768725"/>
              <a:chExt cx="300038" cy="261938"/>
            </a:xfrm>
            <a:solidFill>
              <a:srgbClr val="D95862"/>
            </a:solidFill>
          </p:grpSpPr>
          <p:sp>
            <p:nvSpPr>
              <p:cNvPr id="40" name="Oval 154"/>
              <p:cNvSpPr>
                <a:spLocks noChangeArrowheads="1"/>
              </p:cNvSpPr>
              <p:nvPr/>
            </p:nvSpPr>
            <p:spPr bwMode="auto">
              <a:xfrm>
                <a:off x="1489075" y="3956050"/>
                <a:ext cx="74613" cy="74613"/>
              </a:xfrm>
              <a:prstGeom prst="ellipse">
                <a:avLst/>
              </a:prstGeom>
              <a:gradFill>
                <a:gsLst>
                  <a:gs pos="0">
                    <a:srgbClr val="FFC000"/>
                  </a:gs>
                  <a:gs pos="60000">
                    <a:srgbClr val="FF902C"/>
                  </a:gs>
                </a:gsLst>
              </a:gradFill>
              <a:ln w="9525">
                <a:noFill/>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1" name="Oval 155"/>
              <p:cNvSpPr>
                <a:spLocks noChangeArrowheads="1"/>
              </p:cNvSpPr>
              <p:nvPr/>
            </p:nvSpPr>
            <p:spPr bwMode="auto">
              <a:xfrm>
                <a:off x="1655763" y="3956050"/>
                <a:ext cx="74613" cy="74613"/>
              </a:xfrm>
              <a:prstGeom prst="ellipse">
                <a:avLst/>
              </a:prstGeom>
              <a:gradFill>
                <a:gsLst>
                  <a:gs pos="0">
                    <a:srgbClr val="FFC000"/>
                  </a:gs>
                  <a:gs pos="60000">
                    <a:srgbClr val="FF902C"/>
                  </a:gs>
                </a:gsLst>
              </a:gradFill>
              <a:ln w="9525">
                <a:noFill/>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2" name="Freeform 156"/>
              <p:cNvSpPr>
                <a:spLocks noEditPoints="1"/>
              </p:cNvSpPr>
              <p:nvPr/>
            </p:nvSpPr>
            <p:spPr bwMode="auto">
              <a:xfrm>
                <a:off x="1450975" y="3768725"/>
                <a:ext cx="300038" cy="204788"/>
              </a:xfrm>
              <a:custGeom>
                <a:avLst/>
                <a:gdLst/>
                <a:ahLst/>
                <a:cxnLst>
                  <a:cxn ang="0">
                    <a:pos x="113" y="0"/>
                  </a:cxn>
                  <a:cxn ang="0">
                    <a:pos x="40" y="0"/>
                  </a:cxn>
                  <a:cxn ang="0">
                    <a:pos x="37" y="4"/>
                  </a:cxn>
                  <a:cxn ang="0">
                    <a:pos x="37" y="15"/>
                  </a:cxn>
                  <a:cxn ang="0">
                    <a:pos x="19" y="15"/>
                  </a:cxn>
                  <a:cxn ang="0">
                    <a:pos x="13" y="18"/>
                  </a:cxn>
                  <a:cxn ang="0">
                    <a:pos x="2" y="40"/>
                  </a:cxn>
                  <a:cxn ang="0">
                    <a:pos x="0" y="47"/>
                  </a:cxn>
                  <a:cxn ang="0">
                    <a:pos x="0" y="69"/>
                  </a:cxn>
                  <a:cxn ang="0">
                    <a:pos x="3" y="75"/>
                  </a:cxn>
                  <a:cxn ang="0">
                    <a:pos x="5" y="77"/>
                  </a:cxn>
                  <a:cxn ang="0">
                    <a:pos x="9" y="79"/>
                  </a:cxn>
                  <a:cxn ang="0">
                    <a:pos x="29" y="65"/>
                  </a:cxn>
                  <a:cxn ang="0">
                    <a:pos x="50" y="80"/>
                  </a:cxn>
                  <a:cxn ang="0">
                    <a:pos x="74" y="80"/>
                  </a:cxn>
                  <a:cxn ang="0">
                    <a:pos x="95" y="65"/>
                  </a:cxn>
                  <a:cxn ang="0">
                    <a:pos x="115" y="79"/>
                  </a:cxn>
                  <a:cxn ang="0">
                    <a:pos x="117" y="76"/>
                  </a:cxn>
                  <a:cxn ang="0">
                    <a:pos x="117" y="4"/>
                  </a:cxn>
                  <a:cxn ang="0">
                    <a:pos x="113" y="0"/>
                  </a:cxn>
                  <a:cxn ang="0">
                    <a:pos x="37" y="44"/>
                  </a:cxn>
                  <a:cxn ang="0">
                    <a:pos x="15" y="44"/>
                  </a:cxn>
                  <a:cxn ang="0">
                    <a:pos x="22" y="22"/>
                  </a:cxn>
                  <a:cxn ang="0">
                    <a:pos x="37" y="22"/>
                  </a:cxn>
                  <a:cxn ang="0">
                    <a:pos x="37" y="44"/>
                  </a:cxn>
                </a:cxnLst>
                <a:rect l="0" t="0" r="r" b="b"/>
                <a:pathLst>
                  <a:path w="117" h="80">
                    <a:moveTo>
                      <a:pt x="113" y="0"/>
                    </a:moveTo>
                    <a:cubicBezTo>
                      <a:pt x="40" y="0"/>
                      <a:pt x="40" y="0"/>
                      <a:pt x="40" y="0"/>
                    </a:cubicBezTo>
                    <a:cubicBezTo>
                      <a:pt x="38" y="0"/>
                      <a:pt x="37" y="2"/>
                      <a:pt x="37" y="4"/>
                    </a:cubicBezTo>
                    <a:cubicBezTo>
                      <a:pt x="37" y="15"/>
                      <a:pt x="37" y="15"/>
                      <a:pt x="37" y="15"/>
                    </a:cubicBezTo>
                    <a:cubicBezTo>
                      <a:pt x="19" y="15"/>
                      <a:pt x="19" y="15"/>
                      <a:pt x="19" y="15"/>
                    </a:cubicBezTo>
                    <a:cubicBezTo>
                      <a:pt x="17" y="15"/>
                      <a:pt x="14" y="16"/>
                      <a:pt x="13" y="18"/>
                    </a:cubicBezTo>
                    <a:cubicBezTo>
                      <a:pt x="2" y="40"/>
                      <a:pt x="2" y="40"/>
                      <a:pt x="2" y="40"/>
                    </a:cubicBezTo>
                    <a:cubicBezTo>
                      <a:pt x="1" y="42"/>
                      <a:pt x="0" y="45"/>
                      <a:pt x="0" y="47"/>
                    </a:cubicBezTo>
                    <a:cubicBezTo>
                      <a:pt x="0" y="69"/>
                      <a:pt x="0" y="69"/>
                      <a:pt x="0" y="69"/>
                    </a:cubicBezTo>
                    <a:cubicBezTo>
                      <a:pt x="0" y="71"/>
                      <a:pt x="2" y="74"/>
                      <a:pt x="3" y="75"/>
                    </a:cubicBezTo>
                    <a:cubicBezTo>
                      <a:pt x="5" y="77"/>
                      <a:pt x="5" y="77"/>
                      <a:pt x="5" y="77"/>
                    </a:cubicBezTo>
                    <a:cubicBezTo>
                      <a:pt x="6" y="78"/>
                      <a:pt x="8" y="79"/>
                      <a:pt x="9" y="79"/>
                    </a:cubicBezTo>
                    <a:cubicBezTo>
                      <a:pt x="12" y="71"/>
                      <a:pt x="20" y="65"/>
                      <a:pt x="29" y="65"/>
                    </a:cubicBezTo>
                    <a:cubicBezTo>
                      <a:pt x="39" y="65"/>
                      <a:pt x="47" y="71"/>
                      <a:pt x="50" y="80"/>
                    </a:cubicBezTo>
                    <a:cubicBezTo>
                      <a:pt x="74" y="80"/>
                      <a:pt x="74" y="80"/>
                      <a:pt x="74" y="80"/>
                    </a:cubicBezTo>
                    <a:cubicBezTo>
                      <a:pt x="77" y="71"/>
                      <a:pt x="85" y="65"/>
                      <a:pt x="95" y="65"/>
                    </a:cubicBezTo>
                    <a:cubicBezTo>
                      <a:pt x="104" y="65"/>
                      <a:pt x="112" y="71"/>
                      <a:pt x="115" y="79"/>
                    </a:cubicBezTo>
                    <a:cubicBezTo>
                      <a:pt x="116" y="78"/>
                      <a:pt x="117" y="77"/>
                      <a:pt x="117" y="76"/>
                    </a:cubicBezTo>
                    <a:cubicBezTo>
                      <a:pt x="117" y="4"/>
                      <a:pt x="117" y="4"/>
                      <a:pt x="117" y="4"/>
                    </a:cubicBezTo>
                    <a:cubicBezTo>
                      <a:pt x="117" y="2"/>
                      <a:pt x="115" y="0"/>
                      <a:pt x="113" y="0"/>
                    </a:cubicBezTo>
                    <a:close/>
                    <a:moveTo>
                      <a:pt x="37" y="44"/>
                    </a:moveTo>
                    <a:cubicBezTo>
                      <a:pt x="15" y="44"/>
                      <a:pt x="15" y="44"/>
                      <a:pt x="15" y="44"/>
                    </a:cubicBezTo>
                    <a:cubicBezTo>
                      <a:pt x="22" y="22"/>
                      <a:pt x="22" y="22"/>
                      <a:pt x="22" y="22"/>
                    </a:cubicBezTo>
                    <a:cubicBezTo>
                      <a:pt x="37" y="22"/>
                      <a:pt x="37" y="22"/>
                      <a:pt x="37" y="22"/>
                    </a:cubicBezTo>
                    <a:lnTo>
                      <a:pt x="37" y="44"/>
                    </a:lnTo>
                    <a:close/>
                  </a:path>
                </a:pathLst>
              </a:custGeom>
              <a:gradFill>
                <a:gsLst>
                  <a:gs pos="0">
                    <a:srgbClr val="FFC000"/>
                  </a:gs>
                  <a:gs pos="60000">
                    <a:srgbClr val="FF902C"/>
                  </a:gs>
                </a:gsLst>
              </a:gradFill>
              <a:ln w="9525">
                <a:noFill/>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43" name="Group 42"/>
            <p:cNvGrpSpPr/>
            <p:nvPr/>
          </p:nvGrpSpPr>
          <p:grpSpPr>
            <a:xfrm>
              <a:off x="4355614" y="2884449"/>
              <a:ext cx="361335" cy="330417"/>
              <a:chOff x="2046288" y="3759200"/>
              <a:chExt cx="296863" cy="271463"/>
            </a:xfrm>
            <a:solidFill>
              <a:srgbClr val="255F82"/>
            </a:solidFill>
          </p:grpSpPr>
          <p:sp>
            <p:nvSpPr>
              <p:cNvPr id="44" name="Rectangle 160"/>
              <p:cNvSpPr>
                <a:spLocks noChangeArrowheads="1"/>
              </p:cNvSpPr>
              <p:nvPr/>
            </p:nvSpPr>
            <p:spPr bwMode="auto">
              <a:xfrm>
                <a:off x="2065338" y="3973513"/>
                <a:ext cx="55563" cy="57150"/>
              </a:xfrm>
              <a:prstGeom prst="rect">
                <a:avLst/>
              </a:prstGeom>
              <a:gradFill>
                <a:gsLst>
                  <a:gs pos="0">
                    <a:srgbClr val="C8DB2D"/>
                  </a:gs>
                  <a:gs pos="60000">
                    <a:srgbClr val="9BC739"/>
                  </a:gs>
                </a:gsLst>
              </a:gradFill>
              <a:ln w="9525">
                <a:noFill/>
                <a:miter lim="800000"/>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5" name="Rectangle 161"/>
              <p:cNvSpPr>
                <a:spLocks noChangeArrowheads="1"/>
              </p:cNvSpPr>
              <p:nvPr/>
            </p:nvSpPr>
            <p:spPr bwMode="auto">
              <a:xfrm>
                <a:off x="2139950" y="3935413"/>
                <a:ext cx="55563" cy="95250"/>
              </a:xfrm>
              <a:prstGeom prst="rect">
                <a:avLst/>
              </a:prstGeom>
              <a:gradFill>
                <a:gsLst>
                  <a:gs pos="0">
                    <a:srgbClr val="C8DB2D"/>
                  </a:gs>
                  <a:gs pos="60000">
                    <a:srgbClr val="9BC739"/>
                  </a:gs>
                </a:gsLst>
              </a:gradFill>
              <a:ln w="9525">
                <a:noFill/>
                <a:miter lim="800000"/>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6" name="Rectangle 162"/>
              <p:cNvSpPr>
                <a:spLocks noChangeArrowheads="1"/>
              </p:cNvSpPr>
              <p:nvPr/>
            </p:nvSpPr>
            <p:spPr bwMode="auto">
              <a:xfrm>
                <a:off x="2212975" y="3898900"/>
                <a:ext cx="57150" cy="131763"/>
              </a:xfrm>
              <a:prstGeom prst="rect">
                <a:avLst/>
              </a:prstGeom>
              <a:gradFill>
                <a:gsLst>
                  <a:gs pos="0">
                    <a:srgbClr val="C8DB2D"/>
                  </a:gs>
                  <a:gs pos="60000">
                    <a:srgbClr val="9BC739"/>
                  </a:gs>
                </a:gsLst>
              </a:gradFill>
              <a:ln w="9525">
                <a:noFill/>
                <a:miter lim="800000"/>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7" name="Rectangle 163"/>
              <p:cNvSpPr>
                <a:spLocks noChangeArrowheads="1"/>
              </p:cNvSpPr>
              <p:nvPr/>
            </p:nvSpPr>
            <p:spPr bwMode="auto">
              <a:xfrm>
                <a:off x="2287588" y="3860800"/>
                <a:ext cx="55563" cy="169863"/>
              </a:xfrm>
              <a:prstGeom prst="rect">
                <a:avLst/>
              </a:prstGeom>
              <a:gradFill>
                <a:gsLst>
                  <a:gs pos="0">
                    <a:srgbClr val="C8DB2D"/>
                  </a:gs>
                  <a:gs pos="60000">
                    <a:srgbClr val="9BC739"/>
                  </a:gs>
                </a:gsLst>
              </a:gradFill>
              <a:ln w="9525">
                <a:noFill/>
                <a:miter lim="800000"/>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8" name="Freeform 164"/>
              <p:cNvSpPr/>
              <p:nvPr/>
            </p:nvSpPr>
            <p:spPr bwMode="auto">
              <a:xfrm>
                <a:off x="2046288" y="3759200"/>
                <a:ext cx="296863" cy="176213"/>
              </a:xfrm>
              <a:custGeom>
                <a:avLst/>
                <a:gdLst/>
                <a:ahLst/>
                <a:cxnLst>
                  <a:cxn ang="0">
                    <a:pos x="162" y="25"/>
                  </a:cxn>
                  <a:cxn ang="0">
                    <a:pos x="126" y="25"/>
                  </a:cxn>
                  <a:cxn ang="0">
                    <a:pos x="81" y="59"/>
                  </a:cxn>
                  <a:cxn ang="0">
                    <a:pos x="59" y="48"/>
                  </a:cxn>
                  <a:cxn ang="0">
                    <a:pos x="0" y="96"/>
                  </a:cxn>
                  <a:cxn ang="0">
                    <a:pos x="0" y="111"/>
                  </a:cxn>
                  <a:cxn ang="0">
                    <a:pos x="60" y="62"/>
                  </a:cxn>
                  <a:cxn ang="0">
                    <a:pos x="83" y="74"/>
                  </a:cxn>
                  <a:cxn ang="0">
                    <a:pos x="131" y="37"/>
                  </a:cxn>
                  <a:cxn ang="0">
                    <a:pos x="166" y="37"/>
                  </a:cxn>
                  <a:cxn ang="0">
                    <a:pos x="187" y="16"/>
                  </a:cxn>
                  <a:cxn ang="0">
                    <a:pos x="187" y="0"/>
                  </a:cxn>
                  <a:cxn ang="0">
                    <a:pos x="162" y="25"/>
                  </a:cxn>
                </a:cxnLst>
                <a:rect l="0" t="0" r="r" b="b"/>
                <a:pathLst>
                  <a:path w="187" h="111">
                    <a:moveTo>
                      <a:pt x="162" y="25"/>
                    </a:moveTo>
                    <a:lnTo>
                      <a:pt x="126" y="25"/>
                    </a:lnTo>
                    <a:lnTo>
                      <a:pt x="81" y="59"/>
                    </a:lnTo>
                    <a:lnTo>
                      <a:pt x="59" y="48"/>
                    </a:lnTo>
                    <a:lnTo>
                      <a:pt x="0" y="96"/>
                    </a:lnTo>
                    <a:lnTo>
                      <a:pt x="0" y="111"/>
                    </a:lnTo>
                    <a:lnTo>
                      <a:pt x="60" y="62"/>
                    </a:lnTo>
                    <a:lnTo>
                      <a:pt x="83" y="74"/>
                    </a:lnTo>
                    <a:lnTo>
                      <a:pt x="131" y="37"/>
                    </a:lnTo>
                    <a:lnTo>
                      <a:pt x="166" y="37"/>
                    </a:lnTo>
                    <a:lnTo>
                      <a:pt x="187" y="16"/>
                    </a:lnTo>
                    <a:lnTo>
                      <a:pt x="187" y="0"/>
                    </a:lnTo>
                    <a:lnTo>
                      <a:pt x="162" y="25"/>
                    </a:lnTo>
                    <a:close/>
                  </a:path>
                </a:pathLst>
              </a:custGeom>
              <a:gradFill>
                <a:gsLst>
                  <a:gs pos="0">
                    <a:srgbClr val="C8DB2D"/>
                  </a:gs>
                  <a:gs pos="60000">
                    <a:srgbClr val="9BC739"/>
                  </a:gs>
                </a:gsLst>
              </a:gradFill>
              <a:ln w="9525">
                <a:noFill/>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grpSp>
        <p:nvGrpSpPr>
          <p:cNvPr id="50" name="组合 49"/>
          <p:cNvGrpSpPr/>
          <p:nvPr/>
        </p:nvGrpSpPr>
        <p:grpSpPr>
          <a:xfrm>
            <a:off x="3350696" y="1356260"/>
            <a:ext cx="2292237" cy="824286"/>
            <a:chOff x="464679" y="2895205"/>
            <a:chExt cx="1719178" cy="618214"/>
          </a:xfrm>
        </p:grpSpPr>
        <p:sp>
          <p:nvSpPr>
            <p:cNvPr id="51" name="Inhaltsplatzhalter 4"/>
            <p:cNvSpPr txBox="1"/>
            <p:nvPr/>
          </p:nvSpPr>
          <p:spPr>
            <a:xfrm>
              <a:off x="464679" y="3199487"/>
              <a:ext cx="1719178" cy="313932"/>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1200"/>
                </a:spcAft>
                <a:buNone/>
              </a:pPr>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点击输入您的具体内用简洁的语言文字进行</a:t>
              </a:r>
              <a:endPar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52" name="文本框 51"/>
            <p:cNvSpPr txBox="1"/>
            <p:nvPr/>
          </p:nvSpPr>
          <p:spPr>
            <a:xfrm>
              <a:off x="800567" y="2895205"/>
              <a:ext cx="1047402" cy="253915"/>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53" name="组合 52"/>
          <p:cNvGrpSpPr/>
          <p:nvPr/>
        </p:nvGrpSpPr>
        <p:grpSpPr>
          <a:xfrm>
            <a:off x="6553842" y="1356260"/>
            <a:ext cx="2292237" cy="824286"/>
            <a:chOff x="464679" y="2895205"/>
            <a:chExt cx="1719178" cy="618214"/>
          </a:xfrm>
        </p:grpSpPr>
        <p:sp>
          <p:nvSpPr>
            <p:cNvPr id="54" name="Inhaltsplatzhalter 4"/>
            <p:cNvSpPr txBox="1"/>
            <p:nvPr/>
          </p:nvSpPr>
          <p:spPr>
            <a:xfrm>
              <a:off x="464679" y="3199487"/>
              <a:ext cx="1719178" cy="313932"/>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1200"/>
                </a:spcAft>
                <a:buNone/>
              </a:pPr>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点击输入您的具体内用简洁的语言文字进行</a:t>
              </a:r>
              <a:endPar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55" name="文本框 54"/>
            <p:cNvSpPr txBox="1"/>
            <p:nvPr/>
          </p:nvSpPr>
          <p:spPr>
            <a:xfrm>
              <a:off x="800567" y="2895205"/>
              <a:ext cx="1047402" cy="253915"/>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56" name="组合 55"/>
          <p:cNvGrpSpPr/>
          <p:nvPr/>
        </p:nvGrpSpPr>
        <p:grpSpPr>
          <a:xfrm>
            <a:off x="1775274" y="5650749"/>
            <a:ext cx="2292237" cy="824286"/>
            <a:chOff x="464679" y="2895205"/>
            <a:chExt cx="1719178" cy="618214"/>
          </a:xfrm>
        </p:grpSpPr>
        <p:sp>
          <p:nvSpPr>
            <p:cNvPr id="57" name="Inhaltsplatzhalter 4"/>
            <p:cNvSpPr txBox="1"/>
            <p:nvPr/>
          </p:nvSpPr>
          <p:spPr>
            <a:xfrm>
              <a:off x="464679" y="3199487"/>
              <a:ext cx="1719178" cy="313932"/>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1200"/>
                </a:spcAft>
                <a:buNone/>
              </a:pPr>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点击输入您的具体内用简洁的语言文字进行</a:t>
              </a:r>
              <a:endPar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58" name="文本框 57"/>
            <p:cNvSpPr txBox="1"/>
            <p:nvPr/>
          </p:nvSpPr>
          <p:spPr>
            <a:xfrm>
              <a:off x="800567" y="2895205"/>
              <a:ext cx="1047402" cy="253915"/>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59" name="组合 58"/>
          <p:cNvGrpSpPr/>
          <p:nvPr/>
        </p:nvGrpSpPr>
        <p:grpSpPr>
          <a:xfrm>
            <a:off x="4948294" y="5650749"/>
            <a:ext cx="2292237" cy="824286"/>
            <a:chOff x="464679" y="2895205"/>
            <a:chExt cx="1719178" cy="618214"/>
          </a:xfrm>
        </p:grpSpPr>
        <p:sp>
          <p:nvSpPr>
            <p:cNvPr id="60" name="Inhaltsplatzhalter 4"/>
            <p:cNvSpPr txBox="1"/>
            <p:nvPr/>
          </p:nvSpPr>
          <p:spPr>
            <a:xfrm>
              <a:off x="464679" y="3199487"/>
              <a:ext cx="1719178" cy="313932"/>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1200"/>
                </a:spcAft>
                <a:buNone/>
              </a:pPr>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点击输入您的具体内用简洁的语言文字进行</a:t>
              </a:r>
              <a:endPar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61" name="文本框 60"/>
            <p:cNvSpPr txBox="1"/>
            <p:nvPr/>
          </p:nvSpPr>
          <p:spPr>
            <a:xfrm>
              <a:off x="800567" y="2895205"/>
              <a:ext cx="1047402" cy="253915"/>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62" name="组合 61"/>
          <p:cNvGrpSpPr/>
          <p:nvPr/>
        </p:nvGrpSpPr>
        <p:grpSpPr>
          <a:xfrm>
            <a:off x="8190808" y="5650749"/>
            <a:ext cx="2292237" cy="824286"/>
            <a:chOff x="464679" y="2895205"/>
            <a:chExt cx="1719178" cy="618214"/>
          </a:xfrm>
        </p:grpSpPr>
        <p:sp>
          <p:nvSpPr>
            <p:cNvPr id="63" name="Inhaltsplatzhalter 4"/>
            <p:cNvSpPr txBox="1"/>
            <p:nvPr/>
          </p:nvSpPr>
          <p:spPr>
            <a:xfrm>
              <a:off x="464679" y="3199487"/>
              <a:ext cx="1719178" cy="313932"/>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Aft>
                  <a:spcPts val="1200"/>
                </a:spcAft>
                <a:buNone/>
              </a:pPr>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点击输入您的具体内用简洁的语言文字进行</a:t>
              </a:r>
              <a:endPar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64" name="文本框 63"/>
            <p:cNvSpPr txBox="1"/>
            <p:nvPr/>
          </p:nvSpPr>
          <p:spPr>
            <a:xfrm>
              <a:off x="800567" y="2895205"/>
              <a:ext cx="1047402" cy="253915"/>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68" name="组合 67"/>
          <p:cNvGrpSpPr/>
          <p:nvPr/>
        </p:nvGrpSpPr>
        <p:grpSpPr>
          <a:xfrm>
            <a:off x="1359026" y="432387"/>
            <a:ext cx="5391308" cy="657527"/>
            <a:chOff x="3396456" y="481592"/>
            <a:chExt cx="5391308" cy="657527"/>
          </a:xfrm>
        </p:grpSpPr>
        <p:sp>
          <p:nvSpPr>
            <p:cNvPr id="69"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工作完成情况</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70" name="PA-文本框 50"/>
            <p:cNvSpPr txBox="1"/>
            <p:nvPr>
              <p:custDataLst>
                <p:tags r:id="rId1"/>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71" name="组合 70"/>
          <p:cNvGrpSpPr/>
          <p:nvPr/>
        </p:nvGrpSpPr>
        <p:grpSpPr>
          <a:xfrm>
            <a:off x="478187" y="419454"/>
            <a:ext cx="636673" cy="665413"/>
            <a:chOff x="1409287" y="1808405"/>
            <a:chExt cx="2879805" cy="3009800"/>
          </a:xfrm>
        </p:grpSpPr>
        <p:sp>
          <p:nvSpPr>
            <p:cNvPr id="72"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73"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74" name="文本框 73"/>
            <p:cNvSpPr txBox="1"/>
            <p:nvPr/>
          </p:nvSpPr>
          <p:spPr>
            <a:xfrm>
              <a:off x="1718272" y="1808405"/>
              <a:ext cx="2047272"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02</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nodeType="clickEffect">
                                  <p:stCondLst>
                                    <p:cond delay="0"/>
                                  </p:stCondLst>
                                  <p:childTnLst>
                                    <p:set>
                                      <p:cBhvr>
                                        <p:cTn id="13" dur="1" fill="hold">
                                          <p:stCondLst>
                                            <p:cond delay="0"/>
                                          </p:stCondLst>
                                        </p:cTn>
                                        <p:tgtEl>
                                          <p:spTgt spid="50"/>
                                        </p:tgtEl>
                                        <p:attrNameLst>
                                          <p:attrName>style.visibility</p:attrName>
                                        </p:attrNameLst>
                                      </p:cBhvr>
                                      <p:to>
                                        <p:strVal val="visible"/>
                                      </p:to>
                                    </p:set>
                                    <p:anim calcmode="lin" valueType="num">
                                      <p:cBhvr additive="base">
                                        <p:cTn id="14" dur="500" fill="hold"/>
                                        <p:tgtEl>
                                          <p:spTgt spid="50"/>
                                        </p:tgtEl>
                                        <p:attrNameLst>
                                          <p:attrName>ppt_x</p:attrName>
                                        </p:attrNameLst>
                                      </p:cBhvr>
                                      <p:tavLst>
                                        <p:tav tm="0">
                                          <p:val>
                                            <p:strVal val="#ppt_x"/>
                                          </p:val>
                                        </p:tav>
                                        <p:tav tm="100000">
                                          <p:val>
                                            <p:strVal val="#ppt_x"/>
                                          </p:val>
                                        </p:tav>
                                      </p:tavLst>
                                    </p:anim>
                                    <p:anim calcmode="lin" valueType="num">
                                      <p:cBhvr additive="base">
                                        <p:cTn id="15" dur="500" fill="hold"/>
                                        <p:tgtEl>
                                          <p:spTgt spid="50"/>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ppt_x"/>
                                          </p:val>
                                        </p:tav>
                                        <p:tav tm="100000">
                                          <p:val>
                                            <p:strVal val="#ppt_x"/>
                                          </p:val>
                                        </p:tav>
                                      </p:tavLst>
                                    </p:anim>
                                    <p:anim calcmode="lin" valueType="num">
                                      <p:cBhvr additive="base">
                                        <p:cTn id="19" dur="500" fill="hold"/>
                                        <p:tgtEl>
                                          <p:spTgt spid="53"/>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500" fill="hold"/>
                                        <p:tgtEl>
                                          <p:spTgt spid="56"/>
                                        </p:tgtEl>
                                        <p:attrNameLst>
                                          <p:attrName>ppt_x</p:attrName>
                                        </p:attrNameLst>
                                      </p:cBhvr>
                                      <p:tavLst>
                                        <p:tav tm="0">
                                          <p:val>
                                            <p:strVal val="#ppt_x"/>
                                          </p:val>
                                        </p:tav>
                                        <p:tav tm="100000">
                                          <p:val>
                                            <p:strVal val="#ppt_x"/>
                                          </p:val>
                                        </p:tav>
                                      </p:tavLst>
                                    </p:anim>
                                    <p:anim calcmode="lin" valueType="num">
                                      <p:cBhvr additive="base">
                                        <p:cTn id="23" dur="500" fill="hold"/>
                                        <p:tgtEl>
                                          <p:spTgt spid="56"/>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59"/>
                                        </p:tgtEl>
                                        <p:attrNameLst>
                                          <p:attrName>style.visibility</p:attrName>
                                        </p:attrNameLst>
                                      </p:cBhvr>
                                      <p:to>
                                        <p:strVal val="visible"/>
                                      </p:to>
                                    </p:set>
                                    <p:anim calcmode="lin" valueType="num">
                                      <p:cBhvr additive="base">
                                        <p:cTn id="26" dur="500" fill="hold"/>
                                        <p:tgtEl>
                                          <p:spTgt spid="59"/>
                                        </p:tgtEl>
                                        <p:attrNameLst>
                                          <p:attrName>ppt_x</p:attrName>
                                        </p:attrNameLst>
                                      </p:cBhvr>
                                      <p:tavLst>
                                        <p:tav tm="0">
                                          <p:val>
                                            <p:strVal val="#ppt_x"/>
                                          </p:val>
                                        </p:tav>
                                        <p:tav tm="100000">
                                          <p:val>
                                            <p:strVal val="#ppt_x"/>
                                          </p:val>
                                        </p:tav>
                                      </p:tavLst>
                                    </p:anim>
                                    <p:anim calcmode="lin" valueType="num">
                                      <p:cBhvr additive="base">
                                        <p:cTn id="27" dur="500" fill="hold"/>
                                        <p:tgtEl>
                                          <p:spTgt spid="59"/>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additive="base">
                                        <p:cTn id="30" dur="500" fill="hold"/>
                                        <p:tgtEl>
                                          <p:spTgt spid="62"/>
                                        </p:tgtEl>
                                        <p:attrNameLst>
                                          <p:attrName>ppt_x</p:attrName>
                                        </p:attrNameLst>
                                      </p:cBhvr>
                                      <p:tavLst>
                                        <p:tav tm="0">
                                          <p:val>
                                            <p:strVal val="#ppt_x"/>
                                          </p:val>
                                        </p:tav>
                                        <p:tav tm="100000">
                                          <p:val>
                                            <p:strVal val="#ppt_x"/>
                                          </p:val>
                                        </p:tav>
                                      </p:tavLst>
                                    </p:anim>
                                    <p:anim calcmode="lin" valueType="num">
                                      <p:cBhvr additive="base">
                                        <p:cTn id="31"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íṡľíḍè-Arrow: Chevron 31"/>
          <p:cNvSpPr/>
          <p:nvPr/>
        </p:nvSpPr>
        <p:spPr>
          <a:xfrm>
            <a:off x="4336650" y="2210781"/>
            <a:ext cx="1645052" cy="728753"/>
          </a:xfrm>
          <a:prstGeom prst="chevron">
            <a:avLst>
              <a:gd name="adj" fmla="val 41391"/>
            </a:avLst>
          </a:prstGeom>
          <a:gradFill>
            <a:gsLst>
              <a:gs pos="0">
                <a:srgbClr val="C8DB2D"/>
              </a:gs>
              <a:gs pos="60000">
                <a:srgbClr val="9BC739"/>
              </a:gs>
            </a:gsLst>
          </a:gra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latin typeface="字魂105号-简雅黑" panose="00000500000000000000" pitchFamily="2" charset="-122"/>
              <a:ea typeface="字魂105号-简雅黑" panose="00000500000000000000" pitchFamily="2" charset="-122"/>
            </a:endParaRPr>
          </a:p>
        </p:txBody>
      </p:sp>
      <p:sp>
        <p:nvSpPr>
          <p:cNvPr id="11" name="íṡľíḍè-Arrow: Chevron 37"/>
          <p:cNvSpPr/>
          <p:nvPr/>
        </p:nvSpPr>
        <p:spPr>
          <a:xfrm>
            <a:off x="1550656" y="2210781"/>
            <a:ext cx="3092664" cy="728753"/>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latin typeface="字魂105号-简雅黑" panose="00000500000000000000" pitchFamily="2" charset="-122"/>
              <a:ea typeface="字魂105号-简雅黑" panose="00000500000000000000" pitchFamily="2" charset="-122"/>
            </a:endParaRPr>
          </a:p>
        </p:txBody>
      </p:sp>
      <p:sp>
        <p:nvSpPr>
          <p:cNvPr id="9" name="矩形 8"/>
          <p:cNvSpPr/>
          <p:nvPr/>
        </p:nvSpPr>
        <p:spPr>
          <a:xfrm>
            <a:off x="1848598" y="2300754"/>
            <a:ext cx="2682489"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用户可以在投影仪或者计算机上可以将演示文稿打印出来</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6" name="íṡľíḍè-Arrow: Chevron 31"/>
          <p:cNvSpPr/>
          <p:nvPr/>
        </p:nvSpPr>
        <p:spPr>
          <a:xfrm>
            <a:off x="4336650" y="3459234"/>
            <a:ext cx="1645052" cy="728753"/>
          </a:xfrm>
          <a:prstGeom prst="chevron">
            <a:avLst>
              <a:gd name="adj" fmla="val 41391"/>
            </a:avLst>
          </a:prstGeom>
          <a:gradFill>
            <a:gsLst>
              <a:gs pos="0">
                <a:srgbClr val="C0F7FF"/>
              </a:gs>
              <a:gs pos="60000">
                <a:srgbClr val="31B6E0"/>
              </a:gs>
            </a:gsLst>
          </a:gra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latin typeface="字魂105号-简雅黑" panose="00000500000000000000" pitchFamily="2" charset="-122"/>
              <a:ea typeface="字魂105号-简雅黑" panose="00000500000000000000" pitchFamily="2" charset="-122"/>
            </a:endParaRPr>
          </a:p>
        </p:txBody>
      </p:sp>
      <p:sp>
        <p:nvSpPr>
          <p:cNvPr id="17" name="íṡľíḍè-Arrow: Chevron 37"/>
          <p:cNvSpPr/>
          <p:nvPr/>
        </p:nvSpPr>
        <p:spPr>
          <a:xfrm>
            <a:off x="1550656" y="3459234"/>
            <a:ext cx="3092664" cy="728753"/>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latin typeface="字魂105号-简雅黑" panose="00000500000000000000" pitchFamily="2" charset="-122"/>
              <a:ea typeface="字魂105号-简雅黑" panose="00000500000000000000" pitchFamily="2" charset="-122"/>
            </a:endParaRPr>
          </a:p>
        </p:txBody>
      </p:sp>
      <p:sp>
        <p:nvSpPr>
          <p:cNvPr id="15" name="矩形 14"/>
          <p:cNvSpPr/>
          <p:nvPr/>
        </p:nvSpPr>
        <p:spPr>
          <a:xfrm>
            <a:off x="1848598" y="3536507"/>
            <a:ext cx="2682489" cy="51090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用户可以在投影仪或者计算机上可以将演示文稿打印出来</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2" name="íṡľíḍè-Arrow: Chevron 31"/>
          <p:cNvSpPr/>
          <p:nvPr/>
        </p:nvSpPr>
        <p:spPr>
          <a:xfrm>
            <a:off x="4336650" y="4707688"/>
            <a:ext cx="1645052" cy="728753"/>
          </a:xfrm>
          <a:prstGeom prst="chevron">
            <a:avLst>
              <a:gd name="adj" fmla="val 41391"/>
            </a:avLst>
          </a:prstGeom>
          <a:gradFill>
            <a:gsLst>
              <a:gs pos="0">
                <a:srgbClr val="FFC000"/>
              </a:gs>
              <a:gs pos="60000">
                <a:srgbClr val="FF902C"/>
              </a:gs>
            </a:gsLst>
          </a:gra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latin typeface="字魂105号-简雅黑" panose="00000500000000000000" pitchFamily="2" charset="-122"/>
              <a:ea typeface="字魂105号-简雅黑" panose="00000500000000000000" pitchFamily="2" charset="-122"/>
            </a:endParaRPr>
          </a:p>
        </p:txBody>
      </p:sp>
      <p:sp>
        <p:nvSpPr>
          <p:cNvPr id="23" name="íṡľíḍè-Arrow: Chevron 37"/>
          <p:cNvSpPr/>
          <p:nvPr/>
        </p:nvSpPr>
        <p:spPr>
          <a:xfrm>
            <a:off x="1550656" y="4707688"/>
            <a:ext cx="3092664" cy="728753"/>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latin typeface="字魂105号-简雅黑" panose="00000500000000000000" pitchFamily="2" charset="-122"/>
              <a:ea typeface="字魂105号-简雅黑" panose="00000500000000000000" pitchFamily="2" charset="-122"/>
            </a:endParaRPr>
          </a:p>
        </p:txBody>
      </p:sp>
      <p:sp>
        <p:nvSpPr>
          <p:cNvPr id="21" name="矩形 20"/>
          <p:cNvSpPr/>
          <p:nvPr/>
        </p:nvSpPr>
        <p:spPr>
          <a:xfrm>
            <a:off x="1848598" y="4784961"/>
            <a:ext cx="2682489" cy="51090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用户可以在投影仪或者计算机上可以将演示文稿打印出来</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8" name="íṡľíḍè-Arrow: Chevron 31"/>
          <p:cNvSpPr/>
          <p:nvPr/>
        </p:nvSpPr>
        <p:spPr>
          <a:xfrm>
            <a:off x="8996294" y="2210781"/>
            <a:ext cx="1645052" cy="728753"/>
          </a:xfrm>
          <a:prstGeom prst="chevron">
            <a:avLst>
              <a:gd name="adj" fmla="val 41391"/>
            </a:avLst>
          </a:prstGeom>
          <a:gradFill>
            <a:gsLst>
              <a:gs pos="0">
                <a:srgbClr val="C0F7FF"/>
              </a:gs>
              <a:gs pos="60000">
                <a:srgbClr val="31B6E0"/>
              </a:gs>
            </a:gsLst>
          </a:gra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latin typeface="字魂105号-简雅黑" panose="00000500000000000000" pitchFamily="2" charset="-122"/>
              <a:ea typeface="字魂105号-简雅黑" panose="00000500000000000000" pitchFamily="2" charset="-122"/>
            </a:endParaRPr>
          </a:p>
        </p:txBody>
      </p:sp>
      <p:sp>
        <p:nvSpPr>
          <p:cNvPr id="29" name="íṡľíḍè-Arrow: Chevron 37"/>
          <p:cNvSpPr/>
          <p:nvPr/>
        </p:nvSpPr>
        <p:spPr>
          <a:xfrm>
            <a:off x="6210300" y="2210781"/>
            <a:ext cx="3092664" cy="728753"/>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latin typeface="字魂105号-简雅黑" panose="00000500000000000000" pitchFamily="2" charset="-122"/>
              <a:ea typeface="字魂105号-简雅黑" panose="00000500000000000000" pitchFamily="2" charset="-122"/>
            </a:endParaRPr>
          </a:p>
        </p:txBody>
      </p:sp>
      <p:sp>
        <p:nvSpPr>
          <p:cNvPr id="27" name="矩形 26"/>
          <p:cNvSpPr/>
          <p:nvPr/>
        </p:nvSpPr>
        <p:spPr>
          <a:xfrm>
            <a:off x="6476090" y="2300754"/>
            <a:ext cx="2682489" cy="51090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用户可以在投影仪或者计算机上可以将演示文稿打印出来</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38" name="íṡľíḍè-Arrow: Chevron 31"/>
          <p:cNvSpPr/>
          <p:nvPr/>
        </p:nvSpPr>
        <p:spPr>
          <a:xfrm>
            <a:off x="8996294" y="3459234"/>
            <a:ext cx="1645052" cy="728753"/>
          </a:xfrm>
          <a:prstGeom prst="chevron">
            <a:avLst>
              <a:gd name="adj" fmla="val 41391"/>
            </a:avLst>
          </a:prstGeom>
          <a:gradFill>
            <a:gsLst>
              <a:gs pos="0">
                <a:srgbClr val="FFC000"/>
              </a:gs>
              <a:gs pos="60000">
                <a:srgbClr val="FF902C"/>
              </a:gs>
            </a:gsLst>
          </a:gra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latin typeface="字魂105号-简雅黑" panose="00000500000000000000" pitchFamily="2" charset="-122"/>
              <a:ea typeface="字魂105号-简雅黑" panose="00000500000000000000" pitchFamily="2" charset="-122"/>
            </a:endParaRPr>
          </a:p>
        </p:txBody>
      </p:sp>
      <p:sp>
        <p:nvSpPr>
          <p:cNvPr id="39" name="íṡľíḍè-Arrow: Chevron 37"/>
          <p:cNvSpPr/>
          <p:nvPr/>
        </p:nvSpPr>
        <p:spPr>
          <a:xfrm>
            <a:off x="6210300" y="3459234"/>
            <a:ext cx="3092664" cy="728753"/>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latin typeface="字魂105号-简雅黑" panose="00000500000000000000" pitchFamily="2" charset="-122"/>
              <a:ea typeface="字魂105号-简雅黑" panose="00000500000000000000" pitchFamily="2" charset="-122"/>
            </a:endParaRPr>
          </a:p>
        </p:txBody>
      </p:sp>
      <p:sp>
        <p:nvSpPr>
          <p:cNvPr id="37" name="矩形 36"/>
          <p:cNvSpPr/>
          <p:nvPr/>
        </p:nvSpPr>
        <p:spPr>
          <a:xfrm>
            <a:off x="6476090" y="3536507"/>
            <a:ext cx="2682489" cy="51090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用户可以在投影仪或者计算机上可以将演示文稿打印出来</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5" name="íṡľíḍè-Arrow: Chevron 31"/>
          <p:cNvSpPr/>
          <p:nvPr/>
        </p:nvSpPr>
        <p:spPr>
          <a:xfrm>
            <a:off x="8996294" y="4707688"/>
            <a:ext cx="1645052" cy="728753"/>
          </a:xfrm>
          <a:prstGeom prst="chevron">
            <a:avLst>
              <a:gd name="adj" fmla="val 41391"/>
            </a:avLst>
          </a:prstGeom>
          <a:gradFill>
            <a:gsLst>
              <a:gs pos="0">
                <a:srgbClr val="C8DB2D"/>
              </a:gs>
              <a:gs pos="60000">
                <a:srgbClr val="9BC739"/>
              </a:gs>
            </a:gsLst>
          </a:gra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latin typeface="字魂105号-简雅黑" panose="00000500000000000000" pitchFamily="2" charset="-122"/>
              <a:ea typeface="字魂105号-简雅黑" panose="00000500000000000000" pitchFamily="2" charset="-122"/>
            </a:endParaRPr>
          </a:p>
        </p:txBody>
      </p:sp>
      <p:sp>
        <p:nvSpPr>
          <p:cNvPr id="46" name="íṡľíḍè-Arrow: Chevron 37"/>
          <p:cNvSpPr/>
          <p:nvPr/>
        </p:nvSpPr>
        <p:spPr>
          <a:xfrm>
            <a:off x="6210300" y="4707688"/>
            <a:ext cx="3092664" cy="728753"/>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5" dirty="0">
              <a:latin typeface="字魂105号-简雅黑" panose="00000500000000000000" pitchFamily="2" charset="-122"/>
              <a:ea typeface="字魂105号-简雅黑" panose="00000500000000000000" pitchFamily="2" charset="-122"/>
            </a:endParaRPr>
          </a:p>
        </p:txBody>
      </p:sp>
      <p:sp>
        <p:nvSpPr>
          <p:cNvPr id="44" name="矩形 43"/>
          <p:cNvSpPr/>
          <p:nvPr/>
        </p:nvSpPr>
        <p:spPr>
          <a:xfrm>
            <a:off x="6476090" y="4784961"/>
            <a:ext cx="2682489" cy="51090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用户可以在投影仪或者计算机上可以将演示文稿打印出来</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8" name="TextBox 26"/>
          <p:cNvSpPr txBox="1"/>
          <p:nvPr/>
        </p:nvSpPr>
        <p:spPr>
          <a:xfrm>
            <a:off x="4786359" y="2417974"/>
            <a:ext cx="745632" cy="338554"/>
          </a:xfrm>
          <a:prstGeom prst="rect">
            <a:avLst/>
          </a:prstGeom>
          <a:noFill/>
        </p:spPr>
        <p:txBody>
          <a:bodyPr wrap="square" lIns="0" tIns="0" rIns="0" bIns="0" rtlCol="0">
            <a:spAutoFit/>
          </a:bodyPr>
          <a:lstStyle/>
          <a:p>
            <a:pPr algn="ctr"/>
            <a:r>
              <a:rPr lang="zh-CN" altLang="en-US" sz="2200" b="1" dirty="0">
                <a:solidFill>
                  <a:schemeClr val="bg1"/>
                </a:solidFill>
                <a:latin typeface="字魂105号-简雅黑" panose="00000500000000000000" pitchFamily="2" charset="-122"/>
                <a:ea typeface="字魂105号-简雅黑" panose="00000500000000000000" pitchFamily="2" charset="-122"/>
              </a:rPr>
              <a:t>标题</a:t>
            </a:r>
            <a:endParaRPr lang="zh-CN" altLang="en-US" sz="2200" b="1" dirty="0">
              <a:solidFill>
                <a:schemeClr val="bg1"/>
              </a:solidFill>
              <a:latin typeface="字魂105号-简雅黑" panose="00000500000000000000" pitchFamily="2" charset="-122"/>
              <a:ea typeface="字魂105号-简雅黑" panose="00000500000000000000" pitchFamily="2" charset="-122"/>
            </a:endParaRPr>
          </a:p>
        </p:txBody>
      </p:sp>
      <p:sp>
        <p:nvSpPr>
          <p:cNvPr id="49" name="TextBox 26"/>
          <p:cNvSpPr txBox="1"/>
          <p:nvPr/>
        </p:nvSpPr>
        <p:spPr>
          <a:xfrm>
            <a:off x="4786359" y="3662574"/>
            <a:ext cx="745632" cy="338554"/>
          </a:xfrm>
          <a:prstGeom prst="rect">
            <a:avLst/>
          </a:prstGeom>
          <a:noFill/>
        </p:spPr>
        <p:txBody>
          <a:bodyPr wrap="square" lIns="0" tIns="0" rIns="0" bIns="0" rtlCol="0">
            <a:spAutoFit/>
          </a:bodyPr>
          <a:lstStyle/>
          <a:p>
            <a:pPr algn="ctr"/>
            <a:r>
              <a:rPr lang="zh-CN" altLang="en-US" sz="2200" b="1" dirty="0">
                <a:solidFill>
                  <a:schemeClr val="bg1"/>
                </a:solidFill>
                <a:latin typeface="字魂105号-简雅黑" panose="00000500000000000000" pitchFamily="2" charset="-122"/>
                <a:ea typeface="字魂105号-简雅黑" panose="00000500000000000000" pitchFamily="2" charset="-122"/>
              </a:rPr>
              <a:t>标题</a:t>
            </a:r>
            <a:endParaRPr lang="zh-CN" altLang="en-US" sz="2200" b="1" dirty="0">
              <a:solidFill>
                <a:schemeClr val="bg1"/>
              </a:solidFill>
              <a:latin typeface="字魂105号-简雅黑" panose="00000500000000000000" pitchFamily="2" charset="-122"/>
              <a:ea typeface="字魂105号-简雅黑" panose="00000500000000000000" pitchFamily="2" charset="-122"/>
            </a:endParaRPr>
          </a:p>
        </p:txBody>
      </p:sp>
      <p:sp>
        <p:nvSpPr>
          <p:cNvPr id="50" name="TextBox 26"/>
          <p:cNvSpPr txBox="1"/>
          <p:nvPr/>
        </p:nvSpPr>
        <p:spPr>
          <a:xfrm>
            <a:off x="4786359" y="4907174"/>
            <a:ext cx="745632" cy="338554"/>
          </a:xfrm>
          <a:prstGeom prst="rect">
            <a:avLst/>
          </a:prstGeom>
          <a:noFill/>
        </p:spPr>
        <p:txBody>
          <a:bodyPr wrap="square" lIns="0" tIns="0" rIns="0" bIns="0" rtlCol="0">
            <a:spAutoFit/>
          </a:bodyPr>
          <a:lstStyle/>
          <a:p>
            <a:pPr algn="ctr"/>
            <a:r>
              <a:rPr lang="zh-CN" altLang="en-US" sz="2200" b="1" dirty="0">
                <a:solidFill>
                  <a:schemeClr val="bg1"/>
                </a:solidFill>
                <a:latin typeface="字魂105号-简雅黑" panose="00000500000000000000" pitchFamily="2" charset="-122"/>
                <a:ea typeface="字魂105号-简雅黑" panose="00000500000000000000" pitchFamily="2" charset="-122"/>
              </a:rPr>
              <a:t>标题</a:t>
            </a:r>
            <a:endParaRPr lang="zh-CN" altLang="en-US" sz="2200" b="1" dirty="0">
              <a:solidFill>
                <a:schemeClr val="bg1"/>
              </a:solidFill>
              <a:latin typeface="字魂105号-简雅黑" panose="00000500000000000000" pitchFamily="2" charset="-122"/>
              <a:ea typeface="字魂105号-简雅黑" panose="00000500000000000000" pitchFamily="2" charset="-122"/>
            </a:endParaRPr>
          </a:p>
        </p:txBody>
      </p:sp>
      <p:sp>
        <p:nvSpPr>
          <p:cNvPr id="51" name="TextBox 26"/>
          <p:cNvSpPr txBox="1"/>
          <p:nvPr/>
        </p:nvSpPr>
        <p:spPr>
          <a:xfrm>
            <a:off x="9472659" y="2417974"/>
            <a:ext cx="745632" cy="338554"/>
          </a:xfrm>
          <a:prstGeom prst="rect">
            <a:avLst/>
          </a:prstGeom>
          <a:noFill/>
        </p:spPr>
        <p:txBody>
          <a:bodyPr wrap="square" lIns="0" tIns="0" rIns="0" bIns="0" rtlCol="0">
            <a:spAutoFit/>
          </a:bodyPr>
          <a:lstStyle/>
          <a:p>
            <a:pPr algn="ctr"/>
            <a:r>
              <a:rPr lang="zh-CN" altLang="en-US" sz="2200" b="1" dirty="0">
                <a:solidFill>
                  <a:schemeClr val="bg1"/>
                </a:solidFill>
                <a:latin typeface="字魂105号-简雅黑" panose="00000500000000000000" pitchFamily="2" charset="-122"/>
                <a:ea typeface="字魂105号-简雅黑" panose="00000500000000000000" pitchFamily="2" charset="-122"/>
              </a:rPr>
              <a:t>标题</a:t>
            </a:r>
            <a:endParaRPr lang="zh-CN" altLang="en-US" sz="2200" b="1" dirty="0">
              <a:solidFill>
                <a:schemeClr val="bg1"/>
              </a:solidFill>
              <a:latin typeface="字魂105号-简雅黑" panose="00000500000000000000" pitchFamily="2" charset="-122"/>
              <a:ea typeface="字魂105号-简雅黑" panose="00000500000000000000" pitchFamily="2" charset="-122"/>
            </a:endParaRPr>
          </a:p>
        </p:txBody>
      </p:sp>
      <p:sp>
        <p:nvSpPr>
          <p:cNvPr id="52" name="TextBox 26"/>
          <p:cNvSpPr txBox="1"/>
          <p:nvPr/>
        </p:nvSpPr>
        <p:spPr>
          <a:xfrm>
            <a:off x="9472659" y="3662574"/>
            <a:ext cx="745632" cy="338554"/>
          </a:xfrm>
          <a:prstGeom prst="rect">
            <a:avLst/>
          </a:prstGeom>
          <a:noFill/>
        </p:spPr>
        <p:txBody>
          <a:bodyPr wrap="square" lIns="0" tIns="0" rIns="0" bIns="0" rtlCol="0">
            <a:spAutoFit/>
          </a:bodyPr>
          <a:lstStyle/>
          <a:p>
            <a:pPr algn="ctr"/>
            <a:r>
              <a:rPr lang="zh-CN" altLang="en-US" sz="2200" b="1" dirty="0">
                <a:solidFill>
                  <a:schemeClr val="bg1"/>
                </a:solidFill>
                <a:latin typeface="字魂105号-简雅黑" panose="00000500000000000000" pitchFamily="2" charset="-122"/>
                <a:ea typeface="字魂105号-简雅黑" panose="00000500000000000000" pitchFamily="2" charset="-122"/>
              </a:rPr>
              <a:t>标题</a:t>
            </a:r>
            <a:endParaRPr lang="zh-CN" altLang="en-US" sz="2200" b="1" dirty="0">
              <a:solidFill>
                <a:schemeClr val="bg1"/>
              </a:solidFill>
              <a:latin typeface="字魂105号-简雅黑" panose="00000500000000000000" pitchFamily="2" charset="-122"/>
              <a:ea typeface="字魂105号-简雅黑" panose="00000500000000000000" pitchFamily="2" charset="-122"/>
            </a:endParaRPr>
          </a:p>
        </p:txBody>
      </p:sp>
      <p:sp>
        <p:nvSpPr>
          <p:cNvPr id="53" name="TextBox 26"/>
          <p:cNvSpPr txBox="1"/>
          <p:nvPr/>
        </p:nvSpPr>
        <p:spPr>
          <a:xfrm>
            <a:off x="9472659" y="4907174"/>
            <a:ext cx="745632" cy="338554"/>
          </a:xfrm>
          <a:prstGeom prst="rect">
            <a:avLst/>
          </a:prstGeom>
          <a:noFill/>
        </p:spPr>
        <p:txBody>
          <a:bodyPr wrap="square" lIns="0" tIns="0" rIns="0" bIns="0" rtlCol="0">
            <a:spAutoFit/>
          </a:bodyPr>
          <a:lstStyle/>
          <a:p>
            <a:pPr algn="ctr"/>
            <a:r>
              <a:rPr lang="zh-CN" altLang="en-US" sz="2200" b="1" dirty="0">
                <a:solidFill>
                  <a:schemeClr val="bg1"/>
                </a:solidFill>
                <a:latin typeface="字魂105号-简雅黑" panose="00000500000000000000" pitchFamily="2" charset="-122"/>
                <a:ea typeface="字魂105号-简雅黑" panose="00000500000000000000" pitchFamily="2" charset="-122"/>
              </a:rPr>
              <a:t>标题</a:t>
            </a:r>
            <a:endParaRPr lang="zh-CN" altLang="en-US" sz="2200" b="1" dirty="0">
              <a:solidFill>
                <a:schemeClr val="bg1"/>
              </a:solidFill>
              <a:latin typeface="字魂105号-简雅黑" panose="00000500000000000000" pitchFamily="2" charset="-122"/>
              <a:ea typeface="字魂105号-简雅黑" panose="00000500000000000000" pitchFamily="2" charset="-122"/>
            </a:endParaRPr>
          </a:p>
        </p:txBody>
      </p:sp>
      <p:grpSp>
        <p:nvGrpSpPr>
          <p:cNvPr id="30" name="组合 29"/>
          <p:cNvGrpSpPr/>
          <p:nvPr/>
        </p:nvGrpSpPr>
        <p:grpSpPr>
          <a:xfrm>
            <a:off x="1359026" y="432387"/>
            <a:ext cx="5391308" cy="657527"/>
            <a:chOff x="3396456" y="481592"/>
            <a:chExt cx="5391308" cy="657527"/>
          </a:xfrm>
        </p:grpSpPr>
        <p:sp>
          <p:nvSpPr>
            <p:cNvPr id="34"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工作完成情况</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35" name="PA-文本框 50"/>
            <p:cNvSpPr txBox="1"/>
            <p:nvPr>
              <p:custDataLst>
                <p:tags r:id="rId1"/>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36" name="组合 35"/>
          <p:cNvGrpSpPr/>
          <p:nvPr/>
        </p:nvGrpSpPr>
        <p:grpSpPr>
          <a:xfrm>
            <a:off x="478187" y="419454"/>
            <a:ext cx="636673" cy="665413"/>
            <a:chOff x="1409287" y="1808405"/>
            <a:chExt cx="2879805" cy="3009800"/>
          </a:xfrm>
        </p:grpSpPr>
        <p:sp>
          <p:nvSpPr>
            <p:cNvPr id="40"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1"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2" name="文本框 41"/>
            <p:cNvSpPr txBox="1"/>
            <p:nvPr/>
          </p:nvSpPr>
          <p:spPr>
            <a:xfrm>
              <a:off x="1718272" y="1808405"/>
              <a:ext cx="2047272"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02</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0-#ppt_w/2"/>
                                          </p:val>
                                        </p:tav>
                                        <p:tav tm="100000">
                                          <p:val>
                                            <p:strVal val="#ppt_x"/>
                                          </p:val>
                                        </p:tav>
                                      </p:tavLst>
                                    </p:anim>
                                    <p:anim calcmode="lin" valueType="num">
                                      <p:cBhvr additive="base">
                                        <p:cTn id="28" dur="500" fill="hold"/>
                                        <p:tgtEl>
                                          <p:spTgt spid="5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0-#ppt_w/2"/>
                                          </p:val>
                                        </p:tav>
                                        <p:tav tm="100000">
                                          <p:val>
                                            <p:strVal val="#ppt_x"/>
                                          </p:val>
                                        </p:tav>
                                      </p:tavLst>
                                    </p:anim>
                                    <p:anim calcmode="lin" valueType="num">
                                      <p:cBhvr additive="base">
                                        <p:cTn id="56" dur="500" fill="hold"/>
                                        <p:tgtEl>
                                          <p:spTgt spid="2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0-#ppt_w/2"/>
                                          </p:val>
                                        </p:tav>
                                        <p:tav tm="100000">
                                          <p:val>
                                            <p:strVal val="#ppt_x"/>
                                          </p:val>
                                        </p:tav>
                                      </p:tavLst>
                                    </p:anim>
                                    <p:anim calcmode="lin" valueType="num">
                                      <p:cBhvr additive="base">
                                        <p:cTn id="60" dur="500" fill="hold"/>
                                        <p:tgtEl>
                                          <p:spTgt spid="23"/>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0-#ppt_w/2"/>
                                          </p:val>
                                        </p:tav>
                                        <p:tav tm="100000">
                                          <p:val>
                                            <p:strVal val="#ppt_x"/>
                                          </p:val>
                                        </p:tav>
                                      </p:tavLst>
                                    </p:anim>
                                    <p:anim calcmode="lin" valueType="num">
                                      <p:cBhvr additive="base">
                                        <p:cTn id="64" dur="500" fill="hold"/>
                                        <p:tgtEl>
                                          <p:spTgt spid="2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0-#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500" fill="hold"/>
                                        <p:tgtEl>
                                          <p:spTgt spid="29"/>
                                        </p:tgtEl>
                                        <p:attrNameLst>
                                          <p:attrName>ppt_x</p:attrName>
                                        </p:attrNameLst>
                                      </p:cBhvr>
                                      <p:tavLst>
                                        <p:tav tm="0">
                                          <p:val>
                                            <p:strVal val="0-#ppt_w/2"/>
                                          </p:val>
                                        </p:tav>
                                        <p:tav tm="100000">
                                          <p:val>
                                            <p:strVal val="#ppt_x"/>
                                          </p:val>
                                        </p:tav>
                                      </p:tavLst>
                                    </p:anim>
                                    <p:anim calcmode="lin" valueType="num">
                                      <p:cBhvr additive="base">
                                        <p:cTn id="72" dur="500" fill="hold"/>
                                        <p:tgtEl>
                                          <p:spTgt spid="29"/>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500" fill="hold"/>
                                        <p:tgtEl>
                                          <p:spTgt spid="27"/>
                                        </p:tgtEl>
                                        <p:attrNameLst>
                                          <p:attrName>ppt_x</p:attrName>
                                        </p:attrNameLst>
                                      </p:cBhvr>
                                      <p:tavLst>
                                        <p:tav tm="0">
                                          <p:val>
                                            <p:strVal val="0-#ppt_w/2"/>
                                          </p:val>
                                        </p:tav>
                                        <p:tav tm="100000">
                                          <p:val>
                                            <p:strVal val="#ppt_x"/>
                                          </p:val>
                                        </p:tav>
                                      </p:tavLst>
                                    </p:anim>
                                    <p:anim calcmode="lin" valueType="num">
                                      <p:cBhvr additive="base">
                                        <p:cTn id="76" dur="500" fill="hold"/>
                                        <p:tgtEl>
                                          <p:spTgt spid="27"/>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additive="base">
                                        <p:cTn id="79" dur="500" fill="hold"/>
                                        <p:tgtEl>
                                          <p:spTgt spid="38"/>
                                        </p:tgtEl>
                                        <p:attrNameLst>
                                          <p:attrName>ppt_x</p:attrName>
                                        </p:attrNameLst>
                                      </p:cBhvr>
                                      <p:tavLst>
                                        <p:tav tm="0">
                                          <p:val>
                                            <p:strVal val="0-#ppt_w/2"/>
                                          </p:val>
                                        </p:tav>
                                        <p:tav tm="100000">
                                          <p:val>
                                            <p:strVal val="#ppt_x"/>
                                          </p:val>
                                        </p:tav>
                                      </p:tavLst>
                                    </p:anim>
                                    <p:anim calcmode="lin" valueType="num">
                                      <p:cBhvr additive="base">
                                        <p:cTn id="80" dur="500" fill="hold"/>
                                        <p:tgtEl>
                                          <p:spTgt spid="3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additive="base">
                                        <p:cTn id="83" dur="500" fill="hold"/>
                                        <p:tgtEl>
                                          <p:spTgt spid="39"/>
                                        </p:tgtEl>
                                        <p:attrNameLst>
                                          <p:attrName>ppt_x</p:attrName>
                                        </p:attrNameLst>
                                      </p:cBhvr>
                                      <p:tavLst>
                                        <p:tav tm="0">
                                          <p:val>
                                            <p:strVal val="0-#ppt_w/2"/>
                                          </p:val>
                                        </p:tav>
                                        <p:tav tm="100000">
                                          <p:val>
                                            <p:strVal val="#ppt_x"/>
                                          </p:val>
                                        </p:tav>
                                      </p:tavLst>
                                    </p:anim>
                                    <p:anim calcmode="lin" valueType="num">
                                      <p:cBhvr additive="base">
                                        <p:cTn id="84" dur="500" fill="hold"/>
                                        <p:tgtEl>
                                          <p:spTgt spid="39"/>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 calcmode="lin" valueType="num">
                                      <p:cBhvr additive="base">
                                        <p:cTn id="87" dur="500" fill="hold"/>
                                        <p:tgtEl>
                                          <p:spTgt spid="37"/>
                                        </p:tgtEl>
                                        <p:attrNameLst>
                                          <p:attrName>ppt_x</p:attrName>
                                        </p:attrNameLst>
                                      </p:cBhvr>
                                      <p:tavLst>
                                        <p:tav tm="0">
                                          <p:val>
                                            <p:strVal val="0-#ppt_w/2"/>
                                          </p:val>
                                        </p:tav>
                                        <p:tav tm="100000">
                                          <p:val>
                                            <p:strVal val="#ppt_x"/>
                                          </p:val>
                                        </p:tav>
                                      </p:tavLst>
                                    </p:anim>
                                    <p:anim calcmode="lin" valueType="num">
                                      <p:cBhvr additive="base">
                                        <p:cTn id="88" dur="500" fill="hold"/>
                                        <p:tgtEl>
                                          <p:spTgt spid="37"/>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additive="base">
                                        <p:cTn id="91" dur="500" fill="hold"/>
                                        <p:tgtEl>
                                          <p:spTgt spid="45"/>
                                        </p:tgtEl>
                                        <p:attrNameLst>
                                          <p:attrName>ppt_x</p:attrName>
                                        </p:attrNameLst>
                                      </p:cBhvr>
                                      <p:tavLst>
                                        <p:tav tm="0">
                                          <p:val>
                                            <p:strVal val="0-#ppt_w/2"/>
                                          </p:val>
                                        </p:tav>
                                        <p:tav tm="100000">
                                          <p:val>
                                            <p:strVal val="#ppt_x"/>
                                          </p:val>
                                        </p:tav>
                                      </p:tavLst>
                                    </p:anim>
                                    <p:anim calcmode="lin" valueType="num">
                                      <p:cBhvr additive="base">
                                        <p:cTn id="92" dur="500" fill="hold"/>
                                        <p:tgtEl>
                                          <p:spTgt spid="4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additive="base">
                                        <p:cTn id="95" dur="500" fill="hold"/>
                                        <p:tgtEl>
                                          <p:spTgt spid="46"/>
                                        </p:tgtEl>
                                        <p:attrNameLst>
                                          <p:attrName>ppt_x</p:attrName>
                                        </p:attrNameLst>
                                      </p:cBhvr>
                                      <p:tavLst>
                                        <p:tav tm="0">
                                          <p:val>
                                            <p:strVal val="0-#ppt_w/2"/>
                                          </p:val>
                                        </p:tav>
                                        <p:tav tm="100000">
                                          <p:val>
                                            <p:strVal val="#ppt_x"/>
                                          </p:val>
                                        </p:tav>
                                      </p:tavLst>
                                    </p:anim>
                                    <p:anim calcmode="lin" valueType="num">
                                      <p:cBhvr additive="base">
                                        <p:cTn id="96" dur="500" fill="hold"/>
                                        <p:tgtEl>
                                          <p:spTgt spid="46"/>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500" fill="hold"/>
                                        <p:tgtEl>
                                          <p:spTgt spid="44"/>
                                        </p:tgtEl>
                                        <p:attrNameLst>
                                          <p:attrName>ppt_x</p:attrName>
                                        </p:attrNameLst>
                                      </p:cBhvr>
                                      <p:tavLst>
                                        <p:tav tm="0">
                                          <p:val>
                                            <p:strVal val="0-#ppt_w/2"/>
                                          </p:val>
                                        </p:tav>
                                        <p:tav tm="100000">
                                          <p:val>
                                            <p:strVal val="#ppt_x"/>
                                          </p:val>
                                        </p:tav>
                                      </p:tavLst>
                                    </p:anim>
                                    <p:anim calcmode="lin" valueType="num">
                                      <p:cBhvr additive="base">
                                        <p:cTn id="10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9" grpId="0"/>
      <p:bldP spid="16" grpId="0" animBg="1"/>
      <p:bldP spid="17" grpId="0" animBg="1"/>
      <p:bldP spid="15" grpId="0"/>
      <p:bldP spid="22" grpId="0" animBg="1"/>
      <p:bldP spid="23" grpId="0" animBg="1"/>
      <p:bldP spid="21" grpId="0"/>
      <p:bldP spid="28" grpId="0" animBg="1"/>
      <p:bldP spid="29" grpId="0" animBg="1"/>
      <p:bldP spid="27" grpId="0"/>
      <p:bldP spid="38" grpId="0" animBg="1"/>
      <p:bldP spid="39" grpId="0" animBg="1"/>
      <p:bldP spid="37" grpId="0"/>
      <p:bldP spid="45" grpId="0" animBg="1"/>
      <p:bldP spid="46" grpId="0" animBg="1"/>
      <p:bldP spid="44" grpId="0"/>
      <p:bldP spid="48" grpId="0"/>
      <p:bldP spid="49" grpId="0"/>
      <p:bldP spid="50" grpId="0"/>
      <p:bldP spid="51" grpId="0"/>
      <p:bldP spid="52" grpId="0"/>
      <p:bldP spid="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26153" y="2213612"/>
            <a:ext cx="9742904" cy="3508587"/>
            <a:chOff x="381001" y="1581289"/>
            <a:chExt cx="8361589" cy="3011151"/>
          </a:xfrm>
          <a:effectLst>
            <a:outerShdw blurRad="101600" dist="38100" dir="2700000" algn="tl" rotWithShape="0">
              <a:prstClr val="black">
                <a:alpha val="25000"/>
              </a:prstClr>
            </a:outerShdw>
          </a:effectLst>
        </p:grpSpPr>
        <p:grpSp>
          <p:nvGrpSpPr>
            <p:cNvPr id="49" name="Group 48"/>
            <p:cNvGrpSpPr/>
            <p:nvPr/>
          </p:nvGrpSpPr>
          <p:grpSpPr>
            <a:xfrm>
              <a:off x="381001" y="1581289"/>
              <a:ext cx="1847850" cy="3011151"/>
              <a:chOff x="508001" y="2108385"/>
              <a:chExt cx="2463800" cy="4014868"/>
            </a:xfrm>
          </p:grpSpPr>
          <p:sp>
            <p:nvSpPr>
              <p:cNvPr id="3" name="Rounded Rectangle 2"/>
              <p:cNvSpPr/>
              <p:nvPr/>
            </p:nvSpPr>
            <p:spPr>
              <a:xfrm>
                <a:off x="508001" y="2108385"/>
                <a:ext cx="2463800" cy="4014868"/>
              </a:xfrm>
              <a:prstGeom prst="roundRect">
                <a:avLst>
                  <a:gd name="adj" fmla="val 481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 name="Round Same Side Corner Rectangle 3"/>
              <p:cNvSpPr/>
              <p:nvPr/>
            </p:nvSpPr>
            <p:spPr>
              <a:xfrm>
                <a:off x="508001" y="2108385"/>
                <a:ext cx="2463800" cy="1113825"/>
              </a:xfrm>
              <a:prstGeom prst="round2SameRect">
                <a:avLst>
                  <a:gd name="adj1" fmla="val 10686"/>
                  <a:gd name="adj2" fmla="val 0"/>
                </a:avLst>
              </a:prstGeom>
              <a:gradFill>
                <a:gsLst>
                  <a:gs pos="0">
                    <a:srgbClr val="C0F7FF"/>
                  </a:gs>
                  <a:gs pos="60000">
                    <a:srgbClr val="31B6E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9" name="Group 8"/>
            <p:cNvGrpSpPr/>
            <p:nvPr/>
          </p:nvGrpSpPr>
          <p:grpSpPr>
            <a:xfrm>
              <a:off x="834799" y="1935590"/>
              <a:ext cx="940254" cy="940254"/>
              <a:chOff x="1119415" y="2580786"/>
              <a:chExt cx="1253672" cy="1253672"/>
            </a:xfrm>
          </p:grpSpPr>
          <p:sp>
            <p:nvSpPr>
              <p:cNvPr id="5" name="Oval 4"/>
              <p:cNvSpPr/>
              <p:nvPr/>
            </p:nvSpPr>
            <p:spPr>
              <a:xfrm>
                <a:off x="1119415" y="2580786"/>
                <a:ext cx="1253672" cy="1253672"/>
              </a:xfrm>
              <a:prstGeom prst="ellipse">
                <a:avLst/>
              </a:prstGeom>
              <a:gradFill>
                <a:gsLst>
                  <a:gs pos="0">
                    <a:srgbClr val="C0F7FF"/>
                  </a:gs>
                  <a:gs pos="60000">
                    <a:srgbClr val="31B6E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6" name="Oval 5"/>
              <p:cNvSpPr/>
              <p:nvPr/>
            </p:nvSpPr>
            <p:spPr>
              <a:xfrm>
                <a:off x="1250047" y="2711418"/>
                <a:ext cx="992408" cy="9924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50" name="Group 49"/>
            <p:cNvGrpSpPr/>
            <p:nvPr/>
          </p:nvGrpSpPr>
          <p:grpSpPr>
            <a:xfrm>
              <a:off x="2484665" y="1581289"/>
              <a:ext cx="1847850" cy="3011151"/>
              <a:chOff x="3312887" y="2108385"/>
              <a:chExt cx="2463800" cy="4014868"/>
            </a:xfrm>
          </p:grpSpPr>
          <p:sp>
            <p:nvSpPr>
              <p:cNvPr id="14" name="Rounded Rectangle 13"/>
              <p:cNvSpPr/>
              <p:nvPr/>
            </p:nvSpPr>
            <p:spPr>
              <a:xfrm>
                <a:off x="3312887" y="2108385"/>
                <a:ext cx="2463800" cy="4014868"/>
              </a:xfrm>
              <a:prstGeom prst="roundRect">
                <a:avLst>
                  <a:gd name="adj" fmla="val 481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5" name="Round Same Side Corner Rectangle 14"/>
              <p:cNvSpPr/>
              <p:nvPr/>
            </p:nvSpPr>
            <p:spPr>
              <a:xfrm>
                <a:off x="3312887" y="2108385"/>
                <a:ext cx="2463800" cy="1113825"/>
              </a:xfrm>
              <a:prstGeom prst="round2SameRect">
                <a:avLst>
                  <a:gd name="adj1" fmla="val 10686"/>
                  <a:gd name="adj2" fmla="val 0"/>
                </a:avLst>
              </a:prstGeom>
              <a:gradFill>
                <a:gsLst>
                  <a:gs pos="0">
                    <a:srgbClr val="C8DB2D"/>
                  </a:gs>
                  <a:gs pos="60000">
                    <a:srgbClr val="9BC73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10" name="Group 9"/>
            <p:cNvGrpSpPr/>
            <p:nvPr/>
          </p:nvGrpSpPr>
          <p:grpSpPr>
            <a:xfrm>
              <a:off x="2938463" y="1935590"/>
              <a:ext cx="940254" cy="940254"/>
              <a:chOff x="3924301" y="2580786"/>
              <a:chExt cx="1253672" cy="1253672"/>
            </a:xfrm>
          </p:grpSpPr>
          <p:sp>
            <p:nvSpPr>
              <p:cNvPr id="16" name="Oval 15"/>
              <p:cNvSpPr/>
              <p:nvPr/>
            </p:nvSpPr>
            <p:spPr>
              <a:xfrm>
                <a:off x="3924301" y="2580786"/>
                <a:ext cx="1253672" cy="1253672"/>
              </a:xfrm>
              <a:prstGeom prst="ellipse">
                <a:avLst/>
              </a:prstGeom>
              <a:gradFill>
                <a:gsLst>
                  <a:gs pos="0">
                    <a:srgbClr val="C8DB2D"/>
                  </a:gs>
                  <a:gs pos="60000">
                    <a:srgbClr val="9BC73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7" name="Oval 16"/>
              <p:cNvSpPr/>
              <p:nvPr/>
            </p:nvSpPr>
            <p:spPr>
              <a:xfrm>
                <a:off x="4054933" y="2711418"/>
                <a:ext cx="992408" cy="9924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51" name="Group 50"/>
            <p:cNvGrpSpPr/>
            <p:nvPr/>
          </p:nvGrpSpPr>
          <p:grpSpPr>
            <a:xfrm>
              <a:off x="4588330" y="1581289"/>
              <a:ext cx="1847850" cy="3011151"/>
              <a:chOff x="6117773" y="2108385"/>
              <a:chExt cx="2463800" cy="4014868"/>
            </a:xfrm>
          </p:grpSpPr>
          <p:sp>
            <p:nvSpPr>
              <p:cNvPr id="19" name="Rounded Rectangle 18"/>
              <p:cNvSpPr/>
              <p:nvPr/>
            </p:nvSpPr>
            <p:spPr>
              <a:xfrm>
                <a:off x="6117773" y="2108385"/>
                <a:ext cx="2463800" cy="4014868"/>
              </a:xfrm>
              <a:prstGeom prst="roundRect">
                <a:avLst>
                  <a:gd name="adj" fmla="val 481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0" name="Round Same Side Corner Rectangle 19"/>
              <p:cNvSpPr/>
              <p:nvPr/>
            </p:nvSpPr>
            <p:spPr>
              <a:xfrm>
                <a:off x="6117773" y="2108385"/>
                <a:ext cx="2463800" cy="1113825"/>
              </a:xfrm>
              <a:prstGeom prst="round2SameRect">
                <a:avLst>
                  <a:gd name="adj1" fmla="val 10686"/>
                  <a:gd name="adj2" fmla="val 0"/>
                </a:avLst>
              </a:prstGeom>
              <a:gradFill>
                <a:gsLst>
                  <a:gs pos="0">
                    <a:srgbClr val="FFC000"/>
                  </a:gs>
                  <a:gs pos="60000">
                    <a:srgbClr val="FF902C"/>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11" name="Group 10"/>
            <p:cNvGrpSpPr/>
            <p:nvPr/>
          </p:nvGrpSpPr>
          <p:grpSpPr>
            <a:xfrm>
              <a:off x="5042128" y="1935590"/>
              <a:ext cx="940254" cy="940254"/>
              <a:chOff x="6729187" y="2580786"/>
              <a:chExt cx="1253672" cy="1253672"/>
            </a:xfrm>
          </p:grpSpPr>
          <p:sp>
            <p:nvSpPr>
              <p:cNvPr id="21" name="Oval 20"/>
              <p:cNvSpPr/>
              <p:nvPr/>
            </p:nvSpPr>
            <p:spPr>
              <a:xfrm>
                <a:off x="6729187" y="2580786"/>
                <a:ext cx="1253672" cy="1253672"/>
              </a:xfrm>
              <a:prstGeom prst="ellipse">
                <a:avLst/>
              </a:prstGeom>
              <a:gradFill>
                <a:gsLst>
                  <a:gs pos="0">
                    <a:srgbClr val="FFC000"/>
                  </a:gs>
                  <a:gs pos="60000">
                    <a:srgbClr val="FF902C"/>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2" name="Oval 21"/>
              <p:cNvSpPr/>
              <p:nvPr/>
            </p:nvSpPr>
            <p:spPr>
              <a:xfrm>
                <a:off x="6859819" y="2711418"/>
                <a:ext cx="992408" cy="9924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52" name="Group 51"/>
            <p:cNvGrpSpPr/>
            <p:nvPr/>
          </p:nvGrpSpPr>
          <p:grpSpPr>
            <a:xfrm>
              <a:off x="6894740" y="1581289"/>
              <a:ext cx="1847850" cy="3011151"/>
              <a:chOff x="9192987" y="2108385"/>
              <a:chExt cx="2463800" cy="4014868"/>
            </a:xfrm>
          </p:grpSpPr>
          <p:sp>
            <p:nvSpPr>
              <p:cNvPr id="24" name="Rounded Rectangle 23"/>
              <p:cNvSpPr/>
              <p:nvPr/>
            </p:nvSpPr>
            <p:spPr>
              <a:xfrm>
                <a:off x="9192987" y="2108385"/>
                <a:ext cx="2463800" cy="4014868"/>
              </a:xfrm>
              <a:prstGeom prst="roundRect">
                <a:avLst>
                  <a:gd name="adj" fmla="val 481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5" name="Round Same Side Corner Rectangle 24"/>
              <p:cNvSpPr/>
              <p:nvPr/>
            </p:nvSpPr>
            <p:spPr>
              <a:xfrm>
                <a:off x="9192987" y="2108385"/>
                <a:ext cx="2463800" cy="1113825"/>
              </a:xfrm>
              <a:prstGeom prst="round2SameRect">
                <a:avLst>
                  <a:gd name="adj1" fmla="val 10686"/>
                  <a:gd name="adj2" fmla="val 0"/>
                </a:avLst>
              </a:prstGeom>
              <a:gradFill>
                <a:gsLst>
                  <a:gs pos="0">
                    <a:srgbClr val="C8DB2D"/>
                  </a:gs>
                  <a:gs pos="60000">
                    <a:srgbClr val="9BC73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12" name="Group 11"/>
            <p:cNvGrpSpPr/>
            <p:nvPr/>
          </p:nvGrpSpPr>
          <p:grpSpPr>
            <a:xfrm>
              <a:off x="7348538" y="1935590"/>
              <a:ext cx="940254" cy="940254"/>
              <a:chOff x="9804401" y="2580786"/>
              <a:chExt cx="1253672" cy="1253672"/>
            </a:xfrm>
          </p:grpSpPr>
          <p:sp>
            <p:nvSpPr>
              <p:cNvPr id="26" name="Oval 25"/>
              <p:cNvSpPr/>
              <p:nvPr/>
            </p:nvSpPr>
            <p:spPr>
              <a:xfrm>
                <a:off x="9804401" y="2580786"/>
                <a:ext cx="1253672" cy="1253672"/>
              </a:xfrm>
              <a:prstGeom prst="ellipse">
                <a:avLst/>
              </a:prstGeom>
              <a:gradFill>
                <a:gsLst>
                  <a:gs pos="0">
                    <a:srgbClr val="C8DB2D"/>
                  </a:gs>
                  <a:gs pos="60000">
                    <a:srgbClr val="9BC73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7" name="Oval 26"/>
              <p:cNvSpPr/>
              <p:nvPr/>
            </p:nvSpPr>
            <p:spPr>
              <a:xfrm>
                <a:off x="9935033" y="2711418"/>
                <a:ext cx="992408" cy="9924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31" name="Group 30"/>
            <p:cNvGrpSpPr/>
            <p:nvPr/>
          </p:nvGrpSpPr>
          <p:grpSpPr>
            <a:xfrm>
              <a:off x="5243631" y="2314962"/>
              <a:ext cx="537248" cy="255341"/>
              <a:chOff x="10028238" y="2828925"/>
              <a:chExt cx="577850" cy="274638"/>
            </a:xfrm>
            <a:solidFill>
              <a:srgbClr val="E0822C"/>
            </a:solidFill>
          </p:grpSpPr>
          <p:sp>
            <p:nvSpPr>
              <p:cNvPr id="32" name="Freeform 91"/>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adFill>
                <a:gsLst>
                  <a:gs pos="0">
                    <a:srgbClr val="FFC000"/>
                  </a:gs>
                  <a:gs pos="60000">
                    <a:srgbClr val="FF902C"/>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3" name="Freeform 92"/>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4" name="Freeform 93"/>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35" name="Group 34"/>
            <p:cNvGrpSpPr/>
            <p:nvPr/>
          </p:nvGrpSpPr>
          <p:grpSpPr>
            <a:xfrm>
              <a:off x="7587394" y="2166357"/>
              <a:ext cx="462543" cy="462543"/>
              <a:chOff x="9085263" y="2676525"/>
              <a:chExt cx="579437" cy="579438"/>
            </a:xfrm>
            <a:solidFill>
              <a:srgbClr val="255F82"/>
            </a:solidFill>
          </p:grpSpPr>
          <p:sp>
            <p:nvSpPr>
              <p:cNvPr id="36" name="Freeform 98"/>
              <p:cNvSpPr>
                <a:spLocks noEditPoints="1"/>
              </p:cNvSpPr>
              <p:nvPr/>
            </p:nvSpPr>
            <p:spPr bwMode="auto">
              <a:xfrm>
                <a:off x="9085263" y="2676525"/>
                <a:ext cx="579437" cy="579438"/>
              </a:xfrm>
              <a:custGeom>
                <a:avLst/>
                <a:gdLst>
                  <a:gd name="T0" fmla="*/ 199 w 3650"/>
                  <a:gd name="T1" fmla="*/ 3163 h 3649"/>
                  <a:gd name="T2" fmla="*/ 212 w 3650"/>
                  <a:gd name="T3" fmla="*/ 3337 h 3649"/>
                  <a:gd name="T4" fmla="*/ 345 w 3650"/>
                  <a:gd name="T5" fmla="*/ 3450 h 3649"/>
                  <a:gd name="T6" fmla="*/ 518 w 3650"/>
                  <a:gd name="T7" fmla="*/ 3437 h 3649"/>
                  <a:gd name="T8" fmla="*/ 941 w 3650"/>
                  <a:gd name="T9" fmla="*/ 2387 h 3649"/>
                  <a:gd name="T10" fmla="*/ 2326 w 3650"/>
                  <a:gd name="T11" fmla="*/ 187 h 3649"/>
                  <a:gd name="T12" fmla="*/ 1968 w 3650"/>
                  <a:gd name="T13" fmla="*/ 245 h 3649"/>
                  <a:gd name="T14" fmla="*/ 1639 w 3650"/>
                  <a:gd name="T15" fmla="*/ 418 h 3649"/>
                  <a:gd name="T16" fmla="*/ 1369 w 3650"/>
                  <a:gd name="T17" fmla="*/ 710 h 3649"/>
                  <a:gd name="T18" fmla="*/ 1216 w 3650"/>
                  <a:gd name="T19" fmla="*/ 1080 h 3649"/>
                  <a:gd name="T20" fmla="*/ 1201 w 3650"/>
                  <a:gd name="T21" fmla="*/ 1487 h 3649"/>
                  <a:gd name="T22" fmla="*/ 1327 w 3650"/>
                  <a:gd name="T23" fmla="*/ 1867 h 3649"/>
                  <a:gd name="T24" fmla="*/ 1582 w 3650"/>
                  <a:gd name="T25" fmla="*/ 2181 h 3649"/>
                  <a:gd name="T26" fmla="*/ 1916 w 3650"/>
                  <a:gd name="T27" fmla="*/ 2383 h 3649"/>
                  <a:gd name="T28" fmla="*/ 2288 w 3650"/>
                  <a:gd name="T29" fmla="*/ 2458 h 3649"/>
                  <a:gd name="T30" fmla="*/ 2663 w 3650"/>
                  <a:gd name="T31" fmla="*/ 2408 h 3649"/>
                  <a:gd name="T32" fmla="*/ 3007 w 3650"/>
                  <a:gd name="T33" fmla="*/ 2232 h 3649"/>
                  <a:gd name="T34" fmla="*/ 3283 w 3650"/>
                  <a:gd name="T35" fmla="*/ 1936 h 3649"/>
                  <a:gd name="T36" fmla="*/ 3437 w 3650"/>
                  <a:gd name="T37" fmla="*/ 1566 h 3649"/>
                  <a:gd name="T38" fmla="*/ 3451 w 3650"/>
                  <a:gd name="T39" fmla="*/ 1159 h 3649"/>
                  <a:gd name="T40" fmla="*/ 3324 w 3650"/>
                  <a:gd name="T41" fmla="*/ 779 h 3649"/>
                  <a:gd name="T42" fmla="*/ 3073 w 3650"/>
                  <a:gd name="T43" fmla="*/ 467 h 3649"/>
                  <a:gd name="T44" fmla="*/ 2754 w 3650"/>
                  <a:gd name="T45" fmla="*/ 270 h 3649"/>
                  <a:gd name="T46" fmla="*/ 2399 w 3650"/>
                  <a:gd name="T47" fmla="*/ 189 h 3649"/>
                  <a:gd name="T48" fmla="*/ 2579 w 3650"/>
                  <a:gd name="T49" fmla="*/ 23 h 3649"/>
                  <a:gd name="T50" fmla="*/ 2980 w 3650"/>
                  <a:gd name="T51" fmla="*/ 172 h 3649"/>
                  <a:gd name="T52" fmla="*/ 3323 w 3650"/>
                  <a:gd name="T53" fmla="*/ 451 h 3649"/>
                  <a:gd name="T54" fmla="*/ 3549 w 3650"/>
                  <a:gd name="T55" fmla="*/ 816 h 3649"/>
                  <a:gd name="T56" fmla="*/ 3647 w 3650"/>
                  <a:gd name="T57" fmla="*/ 1236 h 3649"/>
                  <a:gd name="T58" fmla="*/ 3605 w 3650"/>
                  <a:gd name="T59" fmla="*/ 1667 h 3649"/>
                  <a:gd name="T60" fmla="*/ 3429 w 3650"/>
                  <a:gd name="T61" fmla="*/ 2057 h 3649"/>
                  <a:gd name="T62" fmla="*/ 3127 w 3650"/>
                  <a:gd name="T63" fmla="*/ 2378 h 3649"/>
                  <a:gd name="T64" fmla="*/ 2744 w 3650"/>
                  <a:gd name="T65" fmla="*/ 2579 h 3649"/>
                  <a:gd name="T66" fmla="*/ 2326 w 3650"/>
                  <a:gd name="T67" fmla="*/ 2647 h 3649"/>
                  <a:gd name="T68" fmla="*/ 1909 w 3650"/>
                  <a:gd name="T69" fmla="*/ 2579 h 3649"/>
                  <a:gd name="T70" fmla="*/ 1527 w 3650"/>
                  <a:gd name="T71" fmla="*/ 2379 h 3649"/>
                  <a:gd name="T72" fmla="*/ 1482 w 3650"/>
                  <a:gd name="T73" fmla="*/ 2672 h 3649"/>
                  <a:gd name="T74" fmla="*/ 1473 w 3650"/>
                  <a:gd name="T75" fmla="*/ 2760 h 3649"/>
                  <a:gd name="T76" fmla="*/ 595 w 3650"/>
                  <a:gd name="T77" fmla="*/ 3608 h 3649"/>
                  <a:gd name="T78" fmla="*/ 368 w 3650"/>
                  <a:gd name="T79" fmla="*/ 3647 h 3649"/>
                  <a:gd name="T80" fmla="*/ 157 w 3650"/>
                  <a:gd name="T81" fmla="*/ 3558 h 3649"/>
                  <a:gd name="T82" fmla="*/ 23 w 3650"/>
                  <a:gd name="T83" fmla="*/ 3371 h 3649"/>
                  <a:gd name="T84" fmla="*/ 10 w 3650"/>
                  <a:gd name="T85" fmla="*/ 3141 h 3649"/>
                  <a:gd name="T86" fmla="*/ 122 w 3650"/>
                  <a:gd name="T87" fmla="*/ 2940 h 3649"/>
                  <a:gd name="T88" fmla="*/ 941 w 3650"/>
                  <a:gd name="T89" fmla="*/ 2160 h 3649"/>
                  <a:gd name="T90" fmla="*/ 1168 w 3650"/>
                  <a:gd name="T91" fmla="*/ 2348 h 3649"/>
                  <a:gd name="T92" fmla="*/ 1136 w 3650"/>
                  <a:gd name="T93" fmla="*/ 1905 h 3649"/>
                  <a:gd name="T94" fmla="*/ 1013 w 3650"/>
                  <a:gd name="T95" fmla="*/ 1497 h 3649"/>
                  <a:gd name="T96" fmla="*/ 1028 w 3650"/>
                  <a:gd name="T97" fmla="*/ 1063 h 3649"/>
                  <a:gd name="T98" fmla="*/ 1178 w 3650"/>
                  <a:gd name="T99" fmla="*/ 662 h 3649"/>
                  <a:gd name="T100" fmla="*/ 1456 w 3650"/>
                  <a:gd name="T101" fmla="*/ 325 h 3649"/>
                  <a:gd name="T102" fmla="*/ 1827 w 3650"/>
                  <a:gd name="T103" fmla="*/ 96 h 3649"/>
                  <a:gd name="T104" fmla="*/ 2241 w 3650"/>
                  <a:gd name="T105" fmla="*/ 2 h 3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50" h="3649">
                    <a:moveTo>
                      <a:pt x="675" y="2654"/>
                    </a:moveTo>
                    <a:lnTo>
                      <a:pt x="254" y="3073"/>
                    </a:lnTo>
                    <a:lnTo>
                      <a:pt x="231" y="3100"/>
                    </a:lnTo>
                    <a:lnTo>
                      <a:pt x="212" y="3131"/>
                    </a:lnTo>
                    <a:lnTo>
                      <a:pt x="199" y="3163"/>
                    </a:lnTo>
                    <a:lnTo>
                      <a:pt x="190" y="3198"/>
                    </a:lnTo>
                    <a:lnTo>
                      <a:pt x="188" y="3234"/>
                    </a:lnTo>
                    <a:lnTo>
                      <a:pt x="190" y="3270"/>
                    </a:lnTo>
                    <a:lnTo>
                      <a:pt x="199" y="3304"/>
                    </a:lnTo>
                    <a:lnTo>
                      <a:pt x="212" y="3337"/>
                    </a:lnTo>
                    <a:lnTo>
                      <a:pt x="231" y="3367"/>
                    </a:lnTo>
                    <a:lnTo>
                      <a:pt x="254" y="3395"/>
                    </a:lnTo>
                    <a:lnTo>
                      <a:pt x="282" y="3418"/>
                    </a:lnTo>
                    <a:lnTo>
                      <a:pt x="312" y="3437"/>
                    </a:lnTo>
                    <a:lnTo>
                      <a:pt x="345" y="3450"/>
                    </a:lnTo>
                    <a:lnTo>
                      <a:pt x="379" y="3459"/>
                    </a:lnTo>
                    <a:lnTo>
                      <a:pt x="415" y="3461"/>
                    </a:lnTo>
                    <a:lnTo>
                      <a:pt x="451" y="3459"/>
                    </a:lnTo>
                    <a:lnTo>
                      <a:pt x="486" y="3450"/>
                    </a:lnTo>
                    <a:lnTo>
                      <a:pt x="518" y="3437"/>
                    </a:lnTo>
                    <a:lnTo>
                      <a:pt x="549" y="3418"/>
                    </a:lnTo>
                    <a:lnTo>
                      <a:pt x="576" y="3395"/>
                    </a:lnTo>
                    <a:lnTo>
                      <a:pt x="995" y="2974"/>
                    </a:lnTo>
                    <a:lnTo>
                      <a:pt x="675" y="2654"/>
                    </a:lnTo>
                    <a:close/>
                    <a:moveTo>
                      <a:pt x="941" y="2387"/>
                    </a:moveTo>
                    <a:lnTo>
                      <a:pt x="807" y="2521"/>
                    </a:lnTo>
                    <a:lnTo>
                      <a:pt x="1128" y="2842"/>
                    </a:lnTo>
                    <a:lnTo>
                      <a:pt x="1262" y="2708"/>
                    </a:lnTo>
                    <a:lnTo>
                      <a:pt x="941" y="2387"/>
                    </a:lnTo>
                    <a:close/>
                    <a:moveTo>
                      <a:pt x="2326" y="187"/>
                    </a:moveTo>
                    <a:lnTo>
                      <a:pt x="2253" y="189"/>
                    </a:lnTo>
                    <a:lnTo>
                      <a:pt x="2181" y="197"/>
                    </a:lnTo>
                    <a:lnTo>
                      <a:pt x="2109" y="208"/>
                    </a:lnTo>
                    <a:lnTo>
                      <a:pt x="2037" y="225"/>
                    </a:lnTo>
                    <a:lnTo>
                      <a:pt x="1968" y="245"/>
                    </a:lnTo>
                    <a:lnTo>
                      <a:pt x="1898" y="270"/>
                    </a:lnTo>
                    <a:lnTo>
                      <a:pt x="1831" y="301"/>
                    </a:lnTo>
                    <a:lnTo>
                      <a:pt x="1764" y="335"/>
                    </a:lnTo>
                    <a:lnTo>
                      <a:pt x="1701" y="374"/>
                    </a:lnTo>
                    <a:lnTo>
                      <a:pt x="1639" y="418"/>
                    </a:lnTo>
                    <a:lnTo>
                      <a:pt x="1579" y="467"/>
                    </a:lnTo>
                    <a:lnTo>
                      <a:pt x="1523" y="520"/>
                    </a:lnTo>
                    <a:lnTo>
                      <a:pt x="1467" y="580"/>
                    </a:lnTo>
                    <a:lnTo>
                      <a:pt x="1415" y="644"/>
                    </a:lnTo>
                    <a:lnTo>
                      <a:pt x="1369" y="710"/>
                    </a:lnTo>
                    <a:lnTo>
                      <a:pt x="1327" y="779"/>
                    </a:lnTo>
                    <a:lnTo>
                      <a:pt x="1292" y="851"/>
                    </a:lnTo>
                    <a:lnTo>
                      <a:pt x="1261" y="926"/>
                    </a:lnTo>
                    <a:lnTo>
                      <a:pt x="1235" y="1002"/>
                    </a:lnTo>
                    <a:lnTo>
                      <a:pt x="1216" y="1080"/>
                    </a:lnTo>
                    <a:lnTo>
                      <a:pt x="1201" y="1159"/>
                    </a:lnTo>
                    <a:lnTo>
                      <a:pt x="1192" y="1241"/>
                    </a:lnTo>
                    <a:lnTo>
                      <a:pt x="1190" y="1323"/>
                    </a:lnTo>
                    <a:lnTo>
                      <a:pt x="1192" y="1405"/>
                    </a:lnTo>
                    <a:lnTo>
                      <a:pt x="1201" y="1487"/>
                    </a:lnTo>
                    <a:lnTo>
                      <a:pt x="1216" y="1566"/>
                    </a:lnTo>
                    <a:lnTo>
                      <a:pt x="1235" y="1645"/>
                    </a:lnTo>
                    <a:lnTo>
                      <a:pt x="1261" y="1721"/>
                    </a:lnTo>
                    <a:lnTo>
                      <a:pt x="1292" y="1795"/>
                    </a:lnTo>
                    <a:lnTo>
                      <a:pt x="1327" y="1867"/>
                    </a:lnTo>
                    <a:lnTo>
                      <a:pt x="1369" y="1936"/>
                    </a:lnTo>
                    <a:lnTo>
                      <a:pt x="1415" y="2003"/>
                    </a:lnTo>
                    <a:lnTo>
                      <a:pt x="1467" y="2066"/>
                    </a:lnTo>
                    <a:lnTo>
                      <a:pt x="1523" y="2126"/>
                    </a:lnTo>
                    <a:lnTo>
                      <a:pt x="1582" y="2181"/>
                    </a:lnTo>
                    <a:lnTo>
                      <a:pt x="1644" y="2232"/>
                    </a:lnTo>
                    <a:lnTo>
                      <a:pt x="1709" y="2277"/>
                    </a:lnTo>
                    <a:lnTo>
                      <a:pt x="1776" y="2317"/>
                    </a:lnTo>
                    <a:lnTo>
                      <a:pt x="1845" y="2353"/>
                    </a:lnTo>
                    <a:lnTo>
                      <a:pt x="1916" y="2383"/>
                    </a:lnTo>
                    <a:lnTo>
                      <a:pt x="1989" y="2408"/>
                    </a:lnTo>
                    <a:lnTo>
                      <a:pt x="2062" y="2428"/>
                    </a:lnTo>
                    <a:lnTo>
                      <a:pt x="2137" y="2443"/>
                    </a:lnTo>
                    <a:lnTo>
                      <a:pt x="2212" y="2453"/>
                    </a:lnTo>
                    <a:lnTo>
                      <a:pt x="2288" y="2458"/>
                    </a:lnTo>
                    <a:lnTo>
                      <a:pt x="2364" y="2458"/>
                    </a:lnTo>
                    <a:lnTo>
                      <a:pt x="2440" y="2453"/>
                    </a:lnTo>
                    <a:lnTo>
                      <a:pt x="2515" y="2443"/>
                    </a:lnTo>
                    <a:lnTo>
                      <a:pt x="2589" y="2428"/>
                    </a:lnTo>
                    <a:lnTo>
                      <a:pt x="2663" y="2408"/>
                    </a:lnTo>
                    <a:lnTo>
                      <a:pt x="2735" y="2383"/>
                    </a:lnTo>
                    <a:lnTo>
                      <a:pt x="2807" y="2353"/>
                    </a:lnTo>
                    <a:lnTo>
                      <a:pt x="2876" y="2317"/>
                    </a:lnTo>
                    <a:lnTo>
                      <a:pt x="2943" y="2277"/>
                    </a:lnTo>
                    <a:lnTo>
                      <a:pt x="3007" y="2232"/>
                    </a:lnTo>
                    <a:lnTo>
                      <a:pt x="3070" y="2181"/>
                    </a:lnTo>
                    <a:lnTo>
                      <a:pt x="3129" y="2126"/>
                    </a:lnTo>
                    <a:lnTo>
                      <a:pt x="3185" y="2066"/>
                    </a:lnTo>
                    <a:lnTo>
                      <a:pt x="3236" y="2003"/>
                    </a:lnTo>
                    <a:lnTo>
                      <a:pt x="3283" y="1936"/>
                    </a:lnTo>
                    <a:lnTo>
                      <a:pt x="3324" y="1867"/>
                    </a:lnTo>
                    <a:lnTo>
                      <a:pt x="3360" y="1795"/>
                    </a:lnTo>
                    <a:lnTo>
                      <a:pt x="3391" y="1721"/>
                    </a:lnTo>
                    <a:lnTo>
                      <a:pt x="3417" y="1645"/>
                    </a:lnTo>
                    <a:lnTo>
                      <a:pt x="3437" y="1566"/>
                    </a:lnTo>
                    <a:lnTo>
                      <a:pt x="3451" y="1487"/>
                    </a:lnTo>
                    <a:lnTo>
                      <a:pt x="3460" y="1405"/>
                    </a:lnTo>
                    <a:lnTo>
                      <a:pt x="3462" y="1323"/>
                    </a:lnTo>
                    <a:lnTo>
                      <a:pt x="3460" y="1241"/>
                    </a:lnTo>
                    <a:lnTo>
                      <a:pt x="3451" y="1159"/>
                    </a:lnTo>
                    <a:lnTo>
                      <a:pt x="3437" y="1080"/>
                    </a:lnTo>
                    <a:lnTo>
                      <a:pt x="3417" y="1002"/>
                    </a:lnTo>
                    <a:lnTo>
                      <a:pt x="3391" y="926"/>
                    </a:lnTo>
                    <a:lnTo>
                      <a:pt x="3360" y="851"/>
                    </a:lnTo>
                    <a:lnTo>
                      <a:pt x="3324" y="779"/>
                    </a:lnTo>
                    <a:lnTo>
                      <a:pt x="3283" y="710"/>
                    </a:lnTo>
                    <a:lnTo>
                      <a:pt x="3236" y="644"/>
                    </a:lnTo>
                    <a:lnTo>
                      <a:pt x="3185" y="580"/>
                    </a:lnTo>
                    <a:lnTo>
                      <a:pt x="3129" y="520"/>
                    </a:lnTo>
                    <a:lnTo>
                      <a:pt x="3073" y="467"/>
                    </a:lnTo>
                    <a:lnTo>
                      <a:pt x="3013" y="418"/>
                    </a:lnTo>
                    <a:lnTo>
                      <a:pt x="2951" y="374"/>
                    </a:lnTo>
                    <a:lnTo>
                      <a:pt x="2887" y="335"/>
                    </a:lnTo>
                    <a:lnTo>
                      <a:pt x="2822" y="300"/>
                    </a:lnTo>
                    <a:lnTo>
                      <a:pt x="2754" y="270"/>
                    </a:lnTo>
                    <a:lnTo>
                      <a:pt x="2684" y="245"/>
                    </a:lnTo>
                    <a:lnTo>
                      <a:pt x="2615" y="225"/>
                    </a:lnTo>
                    <a:lnTo>
                      <a:pt x="2543" y="208"/>
                    </a:lnTo>
                    <a:lnTo>
                      <a:pt x="2471" y="197"/>
                    </a:lnTo>
                    <a:lnTo>
                      <a:pt x="2399" y="189"/>
                    </a:lnTo>
                    <a:lnTo>
                      <a:pt x="2326" y="187"/>
                    </a:lnTo>
                    <a:close/>
                    <a:moveTo>
                      <a:pt x="2326" y="0"/>
                    </a:moveTo>
                    <a:lnTo>
                      <a:pt x="2411" y="2"/>
                    </a:lnTo>
                    <a:lnTo>
                      <a:pt x="2495" y="10"/>
                    </a:lnTo>
                    <a:lnTo>
                      <a:pt x="2579" y="23"/>
                    </a:lnTo>
                    <a:lnTo>
                      <a:pt x="2662" y="42"/>
                    </a:lnTo>
                    <a:lnTo>
                      <a:pt x="2744" y="66"/>
                    </a:lnTo>
                    <a:lnTo>
                      <a:pt x="2825" y="96"/>
                    </a:lnTo>
                    <a:lnTo>
                      <a:pt x="2903" y="132"/>
                    </a:lnTo>
                    <a:lnTo>
                      <a:pt x="2980" y="172"/>
                    </a:lnTo>
                    <a:lnTo>
                      <a:pt x="3055" y="217"/>
                    </a:lnTo>
                    <a:lnTo>
                      <a:pt x="3127" y="269"/>
                    </a:lnTo>
                    <a:lnTo>
                      <a:pt x="3197" y="325"/>
                    </a:lnTo>
                    <a:lnTo>
                      <a:pt x="3262" y="387"/>
                    </a:lnTo>
                    <a:lnTo>
                      <a:pt x="3323" y="451"/>
                    </a:lnTo>
                    <a:lnTo>
                      <a:pt x="3378" y="519"/>
                    </a:lnTo>
                    <a:lnTo>
                      <a:pt x="3429" y="589"/>
                    </a:lnTo>
                    <a:lnTo>
                      <a:pt x="3474" y="662"/>
                    </a:lnTo>
                    <a:lnTo>
                      <a:pt x="3514" y="738"/>
                    </a:lnTo>
                    <a:lnTo>
                      <a:pt x="3549" y="816"/>
                    </a:lnTo>
                    <a:lnTo>
                      <a:pt x="3580" y="896"/>
                    </a:lnTo>
                    <a:lnTo>
                      <a:pt x="3605" y="979"/>
                    </a:lnTo>
                    <a:lnTo>
                      <a:pt x="3625" y="1063"/>
                    </a:lnTo>
                    <a:lnTo>
                      <a:pt x="3639" y="1148"/>
                    </a:lnTo>
                    <a:lnTo>
                      <a:pt x="3647" y="1236"/>
                    </a:lnTo>
                    <a:lnTo>
                      <a:pt x="3650" y="1323"/>
                    </a:lnTo>
                    <a:lnTo>
                      <a:pt x="3647" y="1411"/>
                    </a:lnTo>
                    <a:lnTo>
                      <a:pt x="3639" y="1498"/>
                    </a:lnTo>
                    <a:lnTo>
                      <a:pt x="3625" y="1583"/>
                    </a:lnTo>
                    <a:lnTo>
                      <a:pt x="3605" y="1667"/>
                    </a:lnTo>
                    <a:lnTo>
                      <a:pt x="3580" y="1750"/>
                    </a:lnTo>
                    <a:lnTo>
                      <a:pt x="3549" y="1830"/>
                    </a:lnTo>
                    <a:lnTo>
                      <a:pt x="3514" y="1908"/>
                    </a:lnTo>
                    <a:lnTo>
                      <a:pt x="3474" y="1984"/>
                    </a:lnTo>
                    <a:lnTo>
                      <a:pt x="3429" y="2057"/>
                    </a:lnTo>
                    <a:lnTo>
                      <a:pt x="3378" y="2128"/>
                    </a:lnTo>
                    <a:lnTo>
                      <a:pt x="3323" y="2196"/>
                    </a:lnTo>
                    <a:lnTo>
                      <a:pt x="3262" y="2260"/>
                    </a:lnTo>
                    <a:lnTo>
                      <a:pt x="3197" y="2321"/>
                    </a:lnTo>
                    <a:lnTo>
                      <a:pt x="3127" y="2378"/>
                    </a:lnTo>
                    <a:lnTo>
                      <a:pt x="3055" y="2429"/>
                    </a:lnTo>
                    <a:lnTo>
                      <a:pt x="2980" y="2474"/>
                    </a:lnTo>
                    <a:lnTo>
                      <a:pt x="2903" y="2514"/>
                    </a:lnTo>
                    <a:lnTo>
                      <a:pt x="2825" y="2550"/>
                    </a:lnTo>
                    <a:lnTo>
                      <a:pt x="2744" y="2579"/>
                    </a:lnTo>
                    <a:lnTo>
                      <a:pt x="2662" y="2604"/>
                    </a:lnTo>
                    <a:lnTo>
                      <a:pt x="2579" y="2623"/>
                    </a:lnTo>
                    <a:lnTo>
                      <a:pt x="2495" y="2636"/>
                    </a:lnTo>
                    <a:lnTo>
                      <a:pt x="2411" y="2644"/>
                    </a:lnTo>
                    <a:lnTo>
                      <a:pt x="2326" y="2647"/>
                    </a:lnTo>
                    <a:lnTo>
                      <a:pt x="2242" y="2644"/>
                    </a:lnTo>
                    <a:lnTo>
                      <a:pt x="2158" y="2636"/>
                    </a:lnTo>
                    <a:lnTo>
                      <a:pt x="2074" y="2623"/>
                    </a:lnTo>
                    <a:lnTo>
                      <a:pt x="1991" y="2604"/>
                    </a:lnTo>
                    <a:lnTo>
                      <a:pt x="1909" y="2579"/>
                    </a:lnTo>
                    <a:lnTo>
                      <a:pt x="1829" y="2551"/>
                    </a:lnTo>
                    <a:lnTo>
                      <a:pt x="1751" y="2515"/>
                    </a:lnTo>
                    <a:lnTo>
                      <a:pt x="1673" y="2475"/>
                    </a:lnTo>
                    <a:lnTo>
                      <a:pt x="1599" y="2430"/>
                    </a:lnTo>
                    <a:lnTo>
                      <a:pt x="1527" y="2379"/>
                    </a:lnTo>
                    <a:lnTo>
                      <a:pt x="1459" y="2323"/>
                    </a:lnTo>
                    <a:lnTo>
                      <a:pt x="1301" y="2481"/>
                    </a:lnTo>
                    <a:lnTo>
                      <a:pt x="1461" y="2641"/>
                    </a:lnTo>
                    <a:lnTo>
                      <a:pt x="1473" y="2656"/>
                    </a:lnTo>
                    <a:lnTo>
                      <a:pt x="1482" y="2672"/>
                    </a:lnTo>
                    <a:lnTo>
                      <a:pt x="1488" y="2690"/>
                    </a:lnTo>
                    <a:lnTo>
                      <a:pt x="1489" y="2708"/>
                    </a:lnTo>
                    <a:lnTo>
                      <a:pt x="1488" y="2727"/>
                    </a:lnTo>
                    <a:lnTo>
                      <a:pt x="1482" y="2744"/>
                    </a:lnTo>
                    <a:lnTo>
                      <a:pt x="1473" y="2760"/>
                    </a:lnTo>
                    <a:lnTo>
                      <a:pt x="1461" y="2774"/>
                    </a:lnTo>
                    <a:lnTo>
                      <a:pt x="709" y="3527"/>
                    </a:lnTo>
                    <a:lnTo>
                      <a:pt x="674" y="3558"/>
                    </a:lnTo>
                    <a:lnTo>
                      <a:pt x="636" y="3586"/>
                    </a:lnTo>
                    <a:lnTo>
                      <a:pt x="595" y="3608"/>
                    </a:lnTo>
                    <a:lnTo>
                      <a:pt x="552" y="3626"/>
                    </a:lnTo>
                    <a:lnTo>
                      <a:pt x="508" y="3639"/>
                    </a:lnTo>
                    <a:lnTo>
                      <a:pt x="462" y="3647"/>
                    </a:lnTo>
                    <a:lnTo>
                      <a:pt x="415" y="3649"/>
                    </a:lnTo>
                    <a:lnTo>
                      <a:pt x="368" y="3647"/>
                    </a:lnTo>
                    <a:lnTo>
                      <a:pt x="322" y="3639"/>
                    </a:lnTo>
                    <a:lnTo>
                      <a:pt x="278" y="3626"/>
                    </a:lnTo>
                    <a:lnTo>
                      <a:pt x="236" y="3608"/>
                    </a:lnTo>
                    <a:lnTo>
                      <a:pt x="195" y="3586"/>
                    </a:lnTo>
                    <a:lnTo>
                      <a:pt x="157" y="3558"/>
                    </a:lnTo>
                    <a:lnTo>
                      <a:pt x="122" y="3527"/>
                    </a:lnTo>
                    <a:lnTo>
                      <a:pt x="91" y="3492"/>
                    </a:lnTo>
                    <a:lnTo>
                      <a:pt x="63" y="3454"/>
                    </a:lnTo>
                    <a:lnTo>
                      <a:pt x="41" y="3413"/>
                    </a:lnTo>
                    <a:lnTo>
                      <a:pt x="23" y="3371"/>
                    </a:lnTo>
                    <a:lnTo>
                      <a:pt x="10" y="3327"/>
                    </a:lnTo>
                    <a:lnTo>
                      <a:pt x="2" y="3281"/>
                    </a:lnTo>
                    <a:lnTo>
                      <a:pt x="0" y="3234"/>
                    </a:lnTo>
                    <a:lnTo>
                      <a:pt x="2" y="3187"/>
                    </a:lnTo>
                    <a:lnTo>
                      <a:pt x="10" y="3141"/>
                    </a:lnTo>
                    <a:lnTo>
                      <a:pt x="23" y="3097"/>
                    </a:lnTo>
                    <a:lnTo>
                      <a:pt x="41" y="3054"/>
                    </a:lnTo>
                    <a:lnTo>
                      <a:pt x="63" y="3013"/>
                    </a:lnTo>
                    <a:lnTo>
                      <a:pt x="91" y="2975"/>
                    </a:lnTo>
                    <a:lnTo>
                      <a:pt x="122" y="2940"/>
                    </a:lnTo>
                    <a:lnTo>
                      <a:pt x="875" y="2188"/>
                    </a:lnTo>
                    <a:lnTo>
                      <a:pt x="889" y="2176"/>
                    </a:lnTo>
                    <a:lnTo>
                      <a:pt x="905" y="2167"/>
                    </a:lnTo>
                    <a:lnTo>
                      <a:pt x="922" y="2161"/>
                    </a:lnTo>
                    <a:lnTo>
                      <a:pt x="941" y="2160"/>
                    </a:lnTo>
                    <a:lnTo>
                      <a:pt x="959" y="2161"/>
                    </a:lnTo>
                    <a:lnTo>
                      <a:pt x="977" y="2167"/>
                    </a:lnTo>
                    <a:lnTo>
                      <a:pt x="993" y="2176"/>
                    </a:lnTo>
                    <a:lnTo>
                      <a:pt x="1008" y="2188"/>
                    </a:lnTo>
                    <a:lnTo>
                      <a:pt x="1168" y="2348"/>
                    </a:lnTo>
                    <a:lnTo>
                      <a:pt x="1326" y="2190"/>
                    </a:lnTo>
                    <a:lnTo>
                      <a:pt x="1271" y="2124"/>
                    </a:lnTo>
                    <a:lnTo>
                      <a:pt x="1221" y="2053"/>
                    </a:lnTo>
                    <a:lnTo>
                      <a:pt x="1176" y="1980"/>
                    </a:lnTo>
                    <a:lnTo>
                      <a:pt x="1136" y="1905"/>
                    </a:lnTo>
                    <a:lnTo>
                      <a:pt x="1101" y="1827"/>
                    </a:lnTo>
                    <a:lnTo>
                      <a:pt x="1071" y="1747"/>
                    </a:lnTo>
                    <a:lnTo>
                      <a:pt x="1046" y="1666"/>
                    </a:lnTo>
                    <a:lnTo>
                      <a:pt x="1028" y="1582"/>
                    </a:lnTo>
                    <a:lnTo>
                      <a:pt x="1013" y="1497"/>
                    </a:lnTo>
                    <a:lnTo>
                      <a:pt x="1004" y="1410"/>
                    </a:lnTo>
                    <a:lnTo>
                      <a:pt x="1002" y="1323"/>
                    </a:lnTo>
                    <a:lnTo>
                      <a:pt x="1004" y="1236"/>
                    </a:lnTo>
                    <a:lnTo>
                      <a:pt x="1013" y="1148"/>
                    </a:lnTo>
                    <a:lnTo>
                      <a:pt x="1028" y="1063"/>
                    </a:lnTo>
                    <a:lnTo>
                      <a:pt x="1046" y="979"/>
                    </a:lnTo>
                    <a:lnTo>
                      <a:pt x="1072" y="896"/>
                    </a:lnTo>
                    <a:lnTo>
                      <a:pt x="1102" y="816"/>
                    </a:lnTo>
                    <a:lnTo>
                      <a:pt x="1137" y="738"/>
                    </a:lnTo>
                    <a:lnTo>
                      <a:pt x="1178" y="662"/>
                    </a:lnTo>
                    <a:lnTo>
                      <a:pt x="1223" y="589"/>
                    </a:lnTo>
                    <a:lnTo>
                      <a:pt x="1274" y="519"/>
                    </a:lnTo>
                    <a:lnTo>
                      <a:pt x="1329" y="451"/>
                    </a:lnTo>
                    <a:lnTo>
                      <a:pt x="1389" y="387"/>
                    </a:lnTo>
                    <a:lnTo>
                      <a:pt x="1456" y="325"/>
                    </a:lnTo>
                    <a:lnTo>
                      <a:pt x="1525" y="269"/>
                    </a:lnTo>
                    <a:lnTo>
                      <a:pt x="1597" y="217"/>
                    </a:lnTo>
                    <a:lnTo>
                      <a:pt x="1672" y="172"/>
                    </a:lnTo>
                    <a:lnTo>
                      <a:pt x="1749" y="132"/>
                    </a:lnTo>
                    <a:lnTo>
                      <a:pt x="1827" y="96"/>
                    </a:lnTo>
                    <a:lnTo>
                      <a:pt x="1908" y="66"/>
                    </a:lnTo>
                    <a:lnTo>
                      <a:pt x="1990" y="42"/>
                    </a:lnTo>
                    <a:lnTo>
                      <a:pt x="2073" y="23"/>
                    </a:lnTo>
                    <a:lnTo>
                      <a:pt x="2157" y="10"/>
                    </a:lnTo>
                    <a:lnTo>
                      <a:pt x="2241" y="2"/>
                    </a:lnTo>
                    <a:lnTo>
                      <a:pt x="2326" y="0"/>
                    </a:lnTo>
                    <a:close/>
                  </a:path>
                </a:pathLst>
              </a:custGeom>
              <a:gradFill>
                <a:gsLst>
                  <a:gs pos="0">
                    <a:srgbClr val="C8DB2D"/>
                  </a:gs>
                  <a:gs pos="60000">
                    <a:srgbClr val="9BC739"/>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7" name="Freeform 99"/>
              <p:cNvSpPr>
                <a:spLocks noEditPoints="1"/>
              </p:cNvSpPr>
              <p:nvPr/>
            </p:nvSpPr>
            <p:spPr bwMode="auto">
              <a:xfrm>
                <a:off x="9309100" y="2741613"/>
                <a:ext cx="290512" cy="290513"/>
              </a:xfrm>
              <a:custGeom>
                <a:avLst/>
                <a:gdLst>
                  <a:gd name="T0" fmla="*/ 793 w 1834"/>
                  <a:gd name="T1" fmla="*/ 199 h 1834"/>
                  <a:gd name="T2" fmla="*/ 613 w 1834"/>
                  <a:gd name="T3" fmla="*/ 254 h 1834"/>
                  <a:gd name="T4" fmla="*/ 450 w 1834"/>
                  <a:gd name="T5" fmla="*/ 356 h 1834"/>
                  <a:gd name="T6" fmla="*/ 318 w 1834"/>
                  <a:gd name="T7" fmla="*/ 502 h 1834"/>
                  <a:gd name="T8" fmla="*/ 230 w 1834"/>
                  <a:gd name="T9" fmla="*/ 671 h 1834"/>
                  <a:gd name="T10" fmla="*/ 190 w 1834"/>
                  <a:gd name="T11" fmla="*/ 855 h 1834"/>
                  <a:gd name="T12" fmla="*/ 198 w 1834"/>
                  <a:gd name="T13" fmla="*/ 1041 h 1834"/>
                  <a:gd name="T14" fmla="*/ 253 w 1834"/>
                  <a:gd name="T15" fmla="*/ 1221 h 1834"/>
                  <a:gd name="T16" fmla="*/ 356 w 1834"/>
                  <a:gd name="T17" fmla="*/ 1384 h 1834"/>
                  <a:gd name="T18" fmla="*/ 502 w 1834"/>
                  <a:gd name="T19" fmla="*/ 1516 h 1834"/>
                  <a:gd name="T20" fmla="*/ 672 w 1834"/>
                  <a:gd name="T21" fmla="*/ 1604 h 1834"/>
                  <a:gd name="T22" fmla="*/ 855 w 1834"/>
                  <a:gd name="T23" fmla="*/ 1644 h 1834"/>
                  <a:gd name="T24" fmla="*/ 1041 w 1834"/>
                  <a:gd name="T25" fmla="*/ 1636 h 1834"/>
                  <a:gd name="T26" fmla="*/ 1220 w 1834"/>
                  <a:gd name="T27" fmla="*/ 1581 h 1834"/>
                  <a:gd name="T28" fmla="*/ 1384 w 1834"/>
                  <a:gd name="T29" fmla="*/ 1478 h 1834"/>
                  <a:gd name="T30" fmla="*/ 1517 w 1834"/>
                  <a:gd name="T31" fmla="*/ 1332 h 1834"/>
                  <a:gd name="T32" fmla="*/ 1604 w 1834"/>
                  <a:gd name="T33" fmla="*/ 1163 h 1834"/>
                  <a:gd name="T34" fmla="*/ 1644 w 1834"/>
                  <a:gd name="T35" fmla="*/ 979 h 1834"/>
                  <a:gd name="T36" fmla="*/ 1635 w 1834"/>
                  <a:gd name="T37" fmla="*/ 793 h 1834"/>
                  <a:gd name="T38" fmla="*/ 1580 w 1834"/>
                  <a:gd name="T39" fmla="*/ 614 h 1834"/>
                  <a:gd name="T40" fmla="*/ 1478 w 1834"/>
                  <a:gd name="T41" fmla="*/ 450 h 1834"/>
                  <a:gd name="T42" fmla="*/ 1332 w 1834"/>
                  <a:gd name="T43" fmla="*/ 317 h 1834"/>
                  <a:gd name="T44" fmla="*/ 1161 w 1834"/>
                  <a:gd name="T45" fmla="*/ 230 h 1834"/>
                  <a:gd name="T46" fmla="*/ 979 w 1834"/>
                  <a:gd name="T47" fmla="*/ 190 h 1834"/>
                  <a:gd name="T48" fmla="*/ 988 w 1834"/>
                  <a:gd name="T49" fmla="*/ 3 h 1834"/>
                  <a:gd name="T50" fmla="*/ 1195 w 1834"/>
                  <a:gd name="T51" fmla="*/ 43 h 1834"/>
                  <a:gd name="T52" fmla="*/ 1390 w 1834"/>
                  <a:gd name="T53" fmla="*/ 132 h 1834"/>
                  <a:gd name="T54" fmla="*/ 1565 w 1834"/>
                  <a:gd name="T55" fmla="*/ 269 h 1834"/>
                  <a:gd name="T56" fmla="*/ 1702 w 1834"/>
                  <a:gd name="T57" fmla="*/ 444 h 1834"/>
                  <a:gd name="T58" fmla="*/ 1791 w 1834"/>
                  <a:gd name="T59" fmla="*/ 639 h 1834"/>
                  <a:gd name="T60" fmla="*/ 1831 w 1834"/>
                  <a:gd name="T61" fmla="*/ 846 h 1834"/>
                  <a:gd name="T62" fmla="*/ 1823 w 1834"/>
                  <a:gd name="T63" fmla="*/ 1057 h 1834"/>
                  <a:gd name="T64" fmla="*/ 1767 w 1834"/>
                  <a:gd name="T65" fmla="*/ 1262 h 1834"/>
                  <a:gd name="T66" fmla="*/ 1661 w 1834"/>
                  <a:gd name="T67" fmla="*/ 1452 h 1834"/>
                  <a:gd name="T68" fmla="*/ 1565 w 1834"/>
                  <a:gd name="T69" fmla="*/ 1565 h 1834"/>
                  <a:gd name="T70" fmla="*/ 1390 w 1834"/>
                  <a:gd name="T71" fmla="*/ 1702 h 1834"/>
                  <a:gd name="T72" fmla="*/ 1195 w 1834"/>
                  <a:gd name="T73" fmla="*/ 1791 h 1834"/>
                  <a:gd name="T74" fmla="*/ 988 w 1834"/>
                  <a:gd name="T75" fmla="*/ 1831 h 1834"/>
                  <a:gd name="T76" fmla="*/ 777 w 1834"/>
                  <a:gd name="T77" fmla="*/ 1823 h 1834"/>
                  <a:gd name="T78" fmla="*/ 572 w 1834"/>
                  <a:gd name="T79" fmla="*/ 1766 h 1834"/>
                  <a:gd name="T80" fmla="*/ 382 w 1834"/>
                  <a:gd name="T81" fmla="*/ 1662 h 1834"/>
                  <a:gd name="T82" fmla="*/ 218 w 1834"/>
                  <a:gd name="T83" fmla="*/ 1510 h 1834"/>
                  <a:gd name="T84" fmla="*/ 96 w 1834"/>
                  <a:gd name="T85" fmla="*/ 1327 h 1834"/>
                  <a:gd name="T86" fmla="*/ 24 w 1834"/>
                  <a:gd name="T87" fmla="*/ 1127 h 1834"/>
                  <a:gd name="T88" fmla="*/ 0 w 1834"/>
                  <a:gd name="T89" fmla="*/ 917 h 1834"/>
                  <a:gd name="T90" fmla="*/ 24 w 1834"/>
                  <a:gd name="T91" fmla="*/ 707 h 1834"/>
                  <a:gd name="T92" fmla="*/ 96 w 1834"/>
                  <a:gd name="T93" fmla="*/ 507 h 1834"/>
                  <a:gd name="T94" fmla="*/ 218 w 1834"/>
                  <a:gd name="T95" fmla="*/ 324 h 1834"/>
                  <a:gd name="T96" fmla="*/ 382 w 1834"/>
                  <a:gd name="T97" fmla="*/ 173 h 1834"/>
                  <a:gd name="T98" fmla="*/ 572 w 1834"/>
                  <a:gd name="T99" fmla="*/ 68 h 1834"/>
                  <a:gd name="T100" fmla="*/ 777 w 1834"/>
                  <a:gd name="T101" fmla="*/ 11 h 1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4" h="1834">
                    <a:moveTo>
                      <a:pt x="917" y="188"/>
                    </a:moveTo>
                    <a:lnTo>
                      <a:pt x="855" y="190"/>
                    </a:lnTo>
                    <a:lnTo>
                      <a:pt x="793" y="199"/>
                    </a:lnTo>
                    <a:lnTo>
                      <a:pt x="732" y="211"/>
                    </a:lnTo>
                    <a:lnTo>
                      <a:pt x="672" y="230"/>
                    </a:lnTo>
                    <a:lnTo>
                      <a:pt x="613" y="254"/>
                    </a:lnTo>
                    <a:lnTo>
                      <a:pt x="556" y="283"/>
                    </a:lnTo>
                    <a:lnTo>
                      <a:pt x="502" y="317"/>
                    </a:lnTo>
                    <a:lnTo>
                      <a:pt x="450" y="356"/>
                    </a:lnTo>
                    <a:lnTo>
                      <a:pt x="402" y="402"/>
                    </a:lnTo>
                    <a:lnTo>
                      <a:pt x="356" y="450"/>
                    </a:lnTo>
                    <a:lnTo>
                      <a:pt x="318" y="502"/>
                    </a:lnTo>
                    <a:lnTo>
                      <a:pt x="283" y="556"/>
                    </a:lnTo>
                    <a:lnTo>
                      <a:pt x="253" y="614"/>
                    </a:lnTo>
                    <a:lnTo>
                      <a:pt x="230" y="671"/>
                    </a:lnTo>
                    <a:lnTo>
                      <a:pt x="211" y="732"/>
                    </a:lnTo>
                    <a:lnTo>
                      <a:pt x="198" y="793"/>
                    </a:lnTo>
                    <a:lnTo>
                      <a:pt x="190" y="855"/>
                    </a:lnTo>
                    <a:lnTo>
                      <a:pt x="188" y="917"/>
                    </a:lnTo>
                    <a:lnTo>
                      <a:pt x="190" y="979"/>
                    </a:lnTo>
                    <a:lnTo>
                      <a:pt x="198" y="1041"/>
                    </a:lnTo>
                    <a:lnTo>
                      <a:pt x="211" y="1102"/>
                    </a:lnTo>
                    <a:lnTo>
                      <a:pt x="230" y="1163"/>
                    </a:lnTo>
                    <a:lnTo>
                      <a:pt x="253" y="1221"/>
                    </a:lnTo>
                    <a:lnTo>
                      <a:pt x="283" y="1278"/>
                    </a:lnTo>
                    <a:lnTo>
                      <a:pt x="318" y="1332"/>
                    </a:lnTo>
                    <a:lnTo>
                      <a:pt x="356" y="1384"/>
                    </a:lnTo>
                    <a:lnTo>
                      <a:pt x="402" y="1432"/>
                    </a:lnTo>
                    <a:lnTo>
                      <a:pt x="450" y="1478"/>
                    </a:lnTo>
                    <a:lnTo>
                      <a:pt x="502" y="1516"/>
                    </a:lnTo>
                    <a:lnTo>
                      <a:pt x="556" y="1551"/>
                    </a:lnTo>
                    <a:lnTo>
                      <a:pt x="613" y="1581"/>
                    </a:lnTo>
                    <a:lnTo>
                      <a:pt x="672" y="1604"/>
                    </a:lnTo>
                    <a:lnTo>
                      <a:pt x="732" y="1623"/>
                    </a:lnTo>
                    <a:lnTo>
                      <a:pt x="793" y="1636"/>
                    </a:lnTo>
                    <a:lnTo>
                      <a:pt x="855" y="1644"/>
                    </a:lnTo>
                    <a:lnTo>
                      <a:pt x="917" y="1646"/>
                    </a:lnTo>
                    <a:lnTo>
                      <a:pt x="979" y="1644"/>
                    </a:lnTo>
                    <a:lnTo>
                      <a:pt x="1041" y="1636"/>
                    </a:lnTo>
                    <a:lnTo>
                      <a:pt x="1102" y="1623"/>
                    </a:lnTo>
                    <a:lnTo>
                      <a:pt x="1161" y="1604"/>
                    </a:lnTo>
                    <a:lnTo>
                      <a:pt x="1220" y="1581"/>
                    </a:lnTo>
                    <a:lnTo>
                      <a:pt x="1278" y="1551"/>
                    </a:lnTo>
                    <a:lnTo>
                      <a:pt x="1332" y="1516"/>
                    </a:lnTo>
                    <a:lnTo>
                      <a:pt x="1384" y="1478"/>
                    </a:lnTo>
                    <a:lnTo>
                      <a:pt x="1432" y="1432"/>
                    </a:lnTo>
                    <a:lnTo>
                      <a:pt x="1478" y="1384"/>
                    </a:lnTo>
                    <a:lnTo>
                      <a:pt x="1517" y="1332"/>
                    </a:lnTo>
                    <a:lnTo>
                      <a:pt x="1551" y="1278"/>
                    </a:lnTo>
                    <a:lnTo>
                      <a:pt x="1580" y="1221"/>
                    </a:lnTo>
                    <a:lnTo>
                      <a:pt x="1604" y="1163"/>
                    </a:lnTo>
                    <a:lnTo>
                      <a:pt x="1623" y="1102"/>
                    </a:lnTo>
                    <a:lnTo>
                      <a:pt x="1635" y="1041"/>
                    </a:lnTo>
                    <a:lnTo>
                      <a:pt x="1644" y="979"/>
                    </a:lnTo>
                    <a:lnTo>
                      <a:pt x="1646" y="917"/>
                    </a:lnTo>
                    <a:lnTo>
                      <a:pt x="1644" y="855"/>
                    </a:lnTo>
                    <a:lnTo>
                      <a:pt x="1635" y="793"/>
                    </a:lnTo>
                    <a:lnTo>
                      <a:pt x="1623" y="732"/>
                    </a:lnTo>
                    <a:lnTo>
                      <a:pt x="1604" y="671"/>
                    </a:lnTo>
                    <a:lnTo>
                      <a:pt x="1580" y="614"/>
                    </a:lnTo>
                    <a:lnTo>
                      <a:pt x="1551" y="556"/>
                    </a:lnTo>
                    <a:lnTo>
                      <a:pt x="1517" y="502"/>
                    </a:lnTo>
                    <a:lnTo>
                      <a:pt x="1478" y="450"/>
                    </a:lnTo>
                    <a:lnTo>
                      <a:pt x="1432" y="402"/>
                    </a:lnTo>
                    <a:lnTo>
                      <a:pt x="1384" y="356"/>
                    </a:lnTo>
                    <a:lnTo>
                      <a:pt x="1332" y="317"/>
                    </a:lnTo>
                    <a:lnTo>
                      <a:pt x="1278" y="283"/>
                    </a:lnTo>
                    <a:lnTo>
                      <a:pt x="1220" y="254"/>
                    </a:lnTo>
                    <a:lnTo>
                      <a:pt x="1161" y="230"/>
                    </a:lnTo>
                    <a:lnTo>
                      <a:pt x="1102" y="211"/>
                    </a:lnTo>
                    <a:lnTo>
                      <a:pt x="1041" y="199"/>
                    </a:lnTo>
                    <a:lnTo>
                      <a:pt x="979" y="190"/>
                    </a:lnTo>
                    <a:lnTo>
                      <a:pt x="917" y="188"/>
                    </a:lnTo>
                    <a:close/>
                    <a:moveTo>
                      <a:pt x="917" y="0"/>
                    </a:moveTo>
                    <a:lnTo>
                      <a:pt x="988" y="3"/>
                    </a:lnTo>
                    <a:lnTo>
                      <a:pt x="1058" y="11"/>
                    </a:lnTo>
                    <a:lnTo>
                      <a:pt x="1127" y="24"/>
                    </a:lnTo>
                    <a:lnTo>
                      <a:pt x="1195" y="43"/>
                    </a:lnTo>
                    <a:lnTo>
                      <a:pt x="1262" y="68"/>
                    </a:lnTo>
                    <a:lnTo>
                      <a:pt x="1327" y="97"/>
                    </a:lnTo>
                    <a:lnTo>
                      <a:pt x="1390" y="132"/>
                    </a:lnTo>
                    <a:lnTo>
                      <a:pt x="1452" y="173"/>
                    </a:lnTo>
                    <a:lnTo>
                      <a:pt x="1510" y="218"/>
                    </a:lnTo>
                    <a:lnTo>
                      <a:pt x="1565" y="269"/>
                    </a:lnTo>
                    <a:lnTo>
                      <a:pt x="1616" y="324"/>
                    </a:lnTo>
                    <a:lnTo>
                      <a:pt x="1661" y="382"/>
                    </a:lnTo>
                    <a:lnTo>
                      <a:pt x="1702" y="444"/>
                    </a:lnTo>
                    <a:lnTo>
                      <a:pt x="1737" y="507"/>
                    </a:lnTo>
                    <a:lnTo>
                      <a:pt x="1767" y="572"/>
                    </a:lnTo>
                    <a:lnTo>
                      <a:pt x="1791" y="639"/>
                    </a:lnTo>
                    <a:lnTo>
                      <a:pt x="1810" y="707"/>
                    </a:lnTo>
                    <a:lnTo>
                      <a:pt x="1823" y="776"/>
                    </a:lnTo>
                    <a:lnTo>
                      <a:pt x="1831" y="846"/>
                    </a:lnTo>
                    <a:lnTo>
                      <a:pt x="1834" y="917"/>
                    </a:lnTo>
                    <a:lnTo>
                      <a:pt x="1831" y="988"/>
                    </a:lnTo>
                    <a:lnTo>
                      <a:pt x="1823" y="1057"/>
                    </a:lnTo>
                    <a:lnTo>
                      <a:pt x="1810" y="1127"/>
                    </a:lnTo>
                    <a:lnTo>
                      <a:pt x="1791" y="1196"/>
                    </a:lnTo>
                    <a:lnTo>
                      <a:pt x="1767" y="1262"/>
                    </a:lnTo>
                    <a:lnTo>
                      <a:pt x="1737" y="1327"/>
                    </a:lnTo>
                    <a:lnTo>
                      <a:pt x="1702" y="1391"/>
                    </a:lnTo>
                    <a:lnTo>
                      <a:pt x="1661" y="1452"/>
                    </a:lnTo>
                    <a:lnTo>
                      <a:pt x="1616" y="1510"/>
                    </a:lnTo>
                    <a:lnTo>
                      <a:pt x="1565" y="1565"/>
                    </a:lnTo>
                    <a:lnTo>
                      <a:pt x="1565" y="1565"/>
                    </a:lnTo>
                    <a:lnTo>
                      <a:pt x="1510" y="1616"/>
                    </a:lnTo>
                    <a:lnTo>
                      <a:pt x="1452" y="1662"/>
                    </a:lnTo>
                    <a:lnTo>
                      <a:pt x="1390" y="1702"/>
                    </a:lnTo>
                    <a:lnTo>
                      <a:pt x="1327" y="1738"/>
                    </a:lnTo>
                    <a:lnTo>
                      <a:pt x="1262" y="1766"/>
                    </a:lnTo>
                    <a:lnTo>
                      <a:pt x="1195" y="1791"/>
                    </a:lnTo>
                    <a:lnTo>
                      <a:pt x="1127" y="1810"/>
                    </a:lnTo>
                    <a:lnTo>
                      <a:pt x="1058" y="1823"/>
                    </a:lnTo>
                    <a:lnTo>
                      <a:pt x="988" y="1831"/>
                    </a:lnTo>
                    <a:lnTo>
                      <a:pt x="917" y="1834"/>
                    </a:lnTo>
                    <a:lnTo>
                      <a:pt x="846" y="1831"/>
                    </a:lnTo>
                    <a:lnTo>
                      <a:pt x="777" y="1823"/>
                    </a:lnTo>
                    <a:lnTo>
                      <a:pt x="707" y="1810"/>
                    </a:lnTo>
                    <a:lnTo>
                      <a:pt x="638" y="1791"/>
                    </a:lnTo>
                    <a:lnTo>
                      <a:pt x="572" y="1766"/>
                    </a:lnTo>
                    <a:lnTo>
                      <a:pt x="507" y="1738"/>
                    </a:lnTo>
                    <a:lnTo>
                      <a:pt x="443" y="1702"/>
                    </a:lnTo>
                    <a:lnTo>
                      <a:pt x="382" y="1662"/>
                    </a:lnTo>
                    <a:lnTo>
                      <a:pt x="324" y="1616"/>
                    </a:lnTo>
                    <a:lnTo>
                      <a:pt x="269" y="1565"/>
                    </a:lnTo>
                    <a:lnTo>
                      <a:pt x="218" y="1510"/>
                    </a:lnTo>
                    <a:lnTo>
                      <a:pt x="172" y="1452"/>
                    </a:lnTo>
                    <a:lnTo>
                      <a:pt x="132" y="1391"/>
                    </a:lnTo>
                    <a:lnTo>
                      <a:pt x="96" y="1327"/>
                    </a:lnTo>
                    <a:lnTo>
                      <a:pt x="68" y="1262"/>
                    </a:lnTo>
                    <a:lnTo>
                      <a:pt x="43" y="1196"/>
                    </a:lnTo>
                    <a:lnTo>
                      <a:pt x="24" y="1127"/>
                    </a:lnTo>
                    <a:lnTo>
                      <a:pt x="11" y="1057"/>
                    </a:lnTo>
                    <a:lnTo>
                      <a:pt x="3" y="988"/>
                    </a:lnTo>
                    <a:lnTo>
                      <a:pt x="0" y="917"/>
                    </a:lnTo>
                    <a:lnTo>
                      <a:pt x="3" y="846"/>
                    </a:lnTo>
                    <a:lnTo>
                      <a:pt x="11" y="776"/>
                    </a:lnTo>
                    <a:lnTo>
                      <a:pt x="24" y="707"/>
                    </a:lnTo>
                    <a:lnTo>
                      <a:pt x="43" y="639"/>
                    </a:lnTo>
                    <a:lnTo>
                      <a:pt x="68" y="572"/>
                    </a:lnTo>
                    <a:lnTo>
                      <a:pt x="96" y="507"/>
                    </a:lnTo>
                    <a:lnTo>
                      <a:pt x="132" y="444"/>
                    </a:lnTo>
                    <a:lnTo>
                      <a:pt x="172" y="382"/>
                    </a:lnTo>
                    <a:lnTo>
                      <a:pt x="218" y="324"/>
                    </a:lnTo>
                    <a:lnTo>
                      <a:pt x="269" y="269"/>
                    </a:lnTo>
                    <a:lnTo>
                      <a:pt x="324" y="218"/>
                    </a:lnTo>
                    <a:lnTo>
                      <a:pt x="382" y="173"/>
                    </a:lnTo>
                    <a:lnTo>
                      <a:pt x="443" y="132"/>
                    </a:lnTo>
                    <a:lnTo>
                      <a:pt x="507" y="97"/>
                    </a:lnTo>
                    <a:lnTo>
                      <a:pt x="572" y="68"/>
                    </a:lnTo>
                    <a:lnTo>
                      <a:pt x="638" y="43"/>
                    </a:lnTo>
                    <a:lnTo>
                      <a:pt x="707" y="24"/>
                    </a:lnTo>
                    <a:lnTo>
                      <a:pt x="777" y="11"/>
                    </a:lnTo>
                    <a:lnTo>
                      <a:pt x="846" y="3"/>
                    </a:lnTo>
                    <a:lnTo>
                      <a:pt x="917" y="0"/>
                    </a:lnTo>
                    <a:close/>
                  </a:path>
                </a:pathLst>
              </a:custGeom>
              <a:gradFill>
                <a:gsLst>
                  <a:gs pos="0">
                    <a:srgbClr val="C8DB2D"/>
                  </a:gs>
                  <a:gs pos="60000">
                    <a:srgbClr val="9BC739"/>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8" name="Freeform 100"/>
              <p:cNvSpPr/>
              <p:nvPr/>
            </p:nvSpPr>
            <p:spPr bwMode="auto">
              <a:xfrm>
                <a:off x="9394825" y="2808288"/>
                <a:ext cx="119062" cy="47625"/>
              </a:xfrm>
              <a:custGeom>
                <a:avLst/>
                <a:gdLst>
                  <a:gd name="T0" fmla="*/ 352 w 753"/>
                  <a:gd name="T1" fmla="*/ 0 h 304"/>
                  <a:gd name="T2" fmla="*/ 402 w 753"/>
                  <a:gd name="T3" fmla="*/ 0 h 304"/>
                  <a:gd name="T4" fmla="*/ 452 w 753"/>
                  <a:gd name="T5" fmla="*/ 4 h 304"/>
                  <a:gd name="T6" fmla="*/ 502 w 753"/>
                  <a:gd name="T7" fmla="*/ 15 h 304"/>
                  <a:gd name="T8" fmla="*/ 551 w 753"/>
                  <a:gd name="T9" fmla="*/ 31 h 304"/>
                  <a:gd name="T10" fmla="*/ 598 w 753"/>
                  <a:gd name="T11" fmla="*/ 51 h 304"/>
                  <a:gd name="T12" fmla="*/ 644 w 753"/>
                  <a:gd name="T13" fmla="*/ 77 h 304"/>
                  <a:gd name="T14" fmla="*/ 687 w 753"/>
                  <a:gd name="T15" fmla="*/ 107 h 304"/>
                  <a:gd name="T16" fmla="*/ 727 w 753"/>
                  <a:gd name="T17" fmla="*/ 143 h 304"/>
                  <a:gd name="T18" fmla="*/ 740 w 753"/>
                  <a:gd name="T19" fmla="*/ 160 h 304"/>
                  <a:gd name="T20" fmla="*/ 749 w 753"/>
                  <a:gd name="T21" fmla="*/ 179 h 304"/>
                  <a:gd name="T22" fmla="*/ 753 w 753"/>
                  <a:gd name="T23" fmla="*/ 200 h 304"/>
                  <a:gd name="T24" fmla="*/ 753 w 753"/>
                  <a:gd name="T25" fmla="*/ 220 h 304"/>
                  <a:gd name="T26" fmla="*/ 749 w 753"/>
                  <a:gd name="T27" fmla="*/ 241 h 304"/>
                  <a:gd name="T28" fmla="*/ 740 w 753"/>
                  <a:gd name="T29" fmla="*/ 260 h 304"/>
                  <a:gd name="T30" fmla="*/ 727 w 753"/>
                  <a:gd name="T31" fmla="*/ 276 h 304"/>
                  <a:gd name="T32" fmla="*/ 712 w 753"/>
                  <a:gd name="T33" fmla="*/ 288 h 304"/>
                  <a:gd name="T34" fmla="*/ 696 w 753"/>
                  <a:gd name="T35" fmla="*/ 297 h 304"/>
                  <a:gd name="T36" fmla="*/ 678 w 753"/>
                  <a:gd name="T37" fmla="*/ 302 h 304"/>
                  <a:gd name="T38" fmla="*/ 660 w 753"/>
                  <a:gd name="T39" fmla="*/ 304 h 304"/>
                  <a:gd name="T40" fmla="*/ 643 w 753"/>
                  <a:gd name="T41" fmla="*/ 302 h 304"/>
                  <a:gd name="T42" fmla="*/ 625 w 753"/>
                  <a:gd name="T43" fmla="*/ 297 h 304"/>
                  <a:gd name="T44" fmla="*/ 608 w 753"/>
                  <a:gd name="T45" fmla="*/ 288 h 304"/>
                  <a:gd name="T46" fmla="*/ 594 w 753"/>
                  <a:gd name="T47" fmla="*/ 276 h 304"/>
                  <a:gd name="T48" fmla="*/ 563 w 753"/>
                  <a:gd name="T49" fmla="*/ 249 h 304"/>
                  <a:gd name="T50" fmla="*/ 529 w 753"/>
                  <a:gd name="T51" fmla="*/ 226 h 304"/>
                  <a:gd name="T52" fmla="*/ 492 w 753"/>
                  <a:gd name="T53" fmla="*/ 209 h 304"/>
                  <a:gd name="T54" fmla="*/ 454 w 753"/>
                  <a:gd name="T55" fmla="*/ 197 h 304"/>
                  <a:gd name="T56" fmla="*/ 416 w 753"/>
                  <a:gd name="T57" fmla="*/ 189 h 304"/>
                  <a:gd name="T58" fmla="*/ 377 w 753"/>
                  <a:gd name="T59" fmla="*/ 187 h 304"/>
                  <a:gd name="T60" fmla="*/ 337 w 753"/>
                  <a:gd name="T61" fmla="*/ 189 h 304"/>
                  <a:gd name="T62" fmla="*/ 300 w 753"/>
                  <a:gd name="T63" fmla="*/ 197 h 304"/>
                  <a:gd name="T64" fmla="*/ 262 w 753"/>
                  <a:gd name="T65" fmla="*/ 209 h 304"/>
                  <a:gd name="T66" fmla="*/ 226 w 753"/>
                  <a:gd name="T67" fmla="*/ 226 h 304"/>
                  <a:gd name="T68" fmla="*/ 191 w 753"/>
                  <a:gd name="T69" fmla="*/ 249 h 304"/>
                  <a:gd name="T70" fmla="*/ 160 w 753"/>
                  <a:gd name="T71" fmla="*/ 276 h 304"/>
                  <a:gd name="T72" fmla="*/ 144 w 753"/>
                  <a:gd name="T73" fmla="*/ 289 h 304"/>
                  <a:gd name="T74" fmla="*/ 124 w 753"/>
                  <a:gd name="T75" fmla="*/ 298 h 304"/>
                  <a:gd name="T76" fmla="*/ 104 w 753"/>
                  <a:gd name="T77" fmla="*/ 303 h 304"/>
                  <a:gd name="T78" fmla="*/ 84 w 753"/>
                  <a:gd name="T79" fmla="*/ 303 h 304"/>
                  <a:gd name="T80" fmla="*/ 63 w 753"/>
                  <a:gd name="T81" fmla="*/ 298 h 304"/>
                  <a:gd name="T82" fmla="*/ 44 w 753"/>
                  <a:gd name="T83" fmla="*/ 289 h 304"/>
                  <a:gd name="T84" fmla="*/ 28 w 753"/>
                  <a:gd name="T85" fmla="*/ 276 h 304"/>
                  <a:gd name="T86" fmla="*/ 14 w 753"/>
                  <a:gd name="T87" fmla="*/ 260 h 304"/>
                  <a:gd name="T88" fmla="*/ 4 w 753"/>
                  <a:gd name="T89" fmla="*/ 241 h 304"/>
                  <a:gd name="T90" fmla="*/ 0 w 753"/>
                  <a:gd name="T91" fmla="*/ 220 h 304"/>
                  <a:gd name="T92" fmla="*/ 0 w 753"/>
                  <a:gd name="T93" fmla="*/ 200 h 304"/>
                  <a:gd name="T94" fmla="*/ 4 w 753"/>
                  <a:gd name="T95" fmla="*/ 179 h 304"/>
                  <a:gd name="T96" fmla="*/ 14 w 753"/>
                  <a:gd name="T97" fmla="*/ 160 h 304"/>
                  <a:gd name="T98" fmla="*/ 28 w 753"/>
                  <a:gd name="T99" fmla="*/ 143 h 304"/>
                  <a:gd name="T100" fmla="*/ 67 w 753"/>
                  <a:gd name="T101" fmla="*/ 107 h 304"/>
                  <a:gd name="T102" fmla="*/ 110 w 753"/>
                  <a:gd name="T103" fmla="*/ 77 h 304"/>
                  <a:gd name="T104" fmla="*/ 156 w 753"/>
                  <a:gd name="T105" fmla="*/ 51 h 304"/>
                  <a:gd name="T106" fmla="*/ 202 w 753"/>
                  <a:gd name="T107" fmla="*/ 31 h 304"/>
                  <a:gd name="T108" fmla="*/ 251 w 753"/>
                  <a:gd name="T109" fmla="*/ 15 h 304"/>
                  <a:gd name="T110" fmla="*/ 301 w 753"/>
                  <a:gd name="T111" fmla="*/ 4 h 304"/>
                  <a:gd name="T112" fmla="*/ 352 w 753"/>
                  <a:gd name="T11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53" h="304">
                    <a:moveTo>
                      <a:pt x="352" y="0"/>
                    </a:moveTo>
                    <a:lnTo>
                      <a:pt x="402" y="0"/>
                    </a:lnTo>
                    <a:lnTo>
                      <a:pt x="452" y="4"/>
                    </a:lnTo>
                    <a:lnTo>
                      <a:pt x="502" y="15"/>
                    </a:lnTo>
                    <a:lnTo>
                      <a:pt x="551" y="31"/>
                    </a:lnTo>
                    <a:lnTo>
                      <a:pt x="598" y="51"/>
                    </a:lnTo>
                    <a:lnTo>
                      <a:pt x="644" y="77"/>
                    </a:lnTo>
                    <a:lnTo>
                      <a:pt x="687" y="107"/>
                    </a:lnTo>
                    <a:lnTo>
                      <a:pt x="727" y="143"/>
                    </a:lnTo>
                    <a:lnTo>
                      <a:pt x="740" y="160"/>
                    </a:lnTo>
                    <a:lnTo>
                      <a:pt x="749" y="179"/>
                    </a:lnTo>
                    <a:lnTo>
                      <a:pt x="753" y="200"/>
                    </a:lnTo>
                    <a:lnTo>
                      <a:pt x="753" y="220"/>
                    </a:lnTo>
                    <a:lnTo>
                      <a:pt x="749" y="241"/>
                    </a:lnTo>
                    <a:lnTo>
                      <a:pt x="740" y="260"/>
                    </a:lnTo>
                    <a:lnTo>
                      <a:pt x="727" y="276"/>
                    </a:lnTo>
                    <a:lnTo>
                      <a:pt x="712" y="288"/>
                    </a:lnTo>
                    <a:lnTo>
                      <a:pt x="696" y="297"/>
                    </a:lnTo>
                    <a:lnTo>
                      <a:pt x="678" y="302"/>
                    </a:lnTo>
                    <a:lnTo>
                      <a:pt x="660" y="304"/>
                    </a:lnTo>
                    <a:lnTo>
                      <a:pt x="643" y="302"/>
                    </a:lnTo>
                    <a:lnTo>
                      <a:pt x="625" y="297"/>
                    </a:lnTo>
                    <a:lnTo>
                      <a:pt x="608" y="288"/>
                    </a:lnTo>
                    <a:lnTo>
                      <a:pt x="594" y="276"/>
                    </a:lnTo>
                    <a:lnTo>
                      <a:pt x="563" y="249"/>
                    </a:lnTo>
                    <a:lnTo>
                      <a:pt x="529" y="226"/>
                    </a:lnTo>
                    <a:lnTo>
                      <a:pt x="492" y="209"/>
                    </a:lnTo>
                    <a:lnTo>
                      <a:pt x="454" y="197"/>
                    </a:lnTo>
                    <a:lnTo>
                      <a:pt x="416" y="189"/>
                    </a:lnTo>
                    <a:lnTo>
                      <a:pt x="377" y="187"/>
                    </a:lnTo>
                    <a:lnTo>
                      <a:pt x="337" y="189"/>
                    </a:lnTo>
                    <a:lnTo>
                      <a:pt x="300" y="197"/>
                    </a:lnTo>
                    <a:lnTo>
                      <a:pt x="262" y="209"/>
                    </a:lnTo>
                    <a:lnTo>
                      <a:pt x="226" y="226"/>
                    </a:lnTo>
                    <a:lnTo>
                      <a:pt x="191" y="249"/>
                    </a:lnTo>
                    <a:lnTo>
                      <a:pt x="160" y="276"/>
                    </a:lnTo>
                    <a:lnTo>
                      <a:pt x="144" y="289"/>
                    </a:lnTo>
                    <a:lnTo>
                      <a:pt x="124" y="298"/>
                    </a:lnTo>
                    <a:lnTo>
                      <a:pt x="104" y="303"/>
                    </a:lnTo>
                    <a:lnTo>
                      <a:pt x="84" y="303"/>
                    </a:lnTo>
                    <a:lnTo>
                      <a:pt x="63" y="298"/>
                    </a:lnTo>
                    <a:lnTo>
                      <a:pt x="44" y="289"/>
                    </a:lnTo>
                    <a:lnTo>
                      <a:pt x="28" y="276"/>
                    </a:lnTo>
                    <a:lnTo>
                      <a:pt x="14" y="260"/>
                    </a:lnTo>
                    <a:lnTo>
                      <a:pt x="4" y="241"/>
                    </a:lnTo>
                    <a:lnTo>
                      <a:pt x="0" y="220"/>
                    </a:lnTo>
                    <a:lnTo>
                      <a:pt x="0" y="200"/>
                    </a:lnTo>
                    <a:lnTo>
                      <a:pt x="4" y="179"/>
                    </a:lnTo>
                    <a:lnTo>
                      <a:pt x="14" y="160"/>
                    </a:lnTo>
                    <a:lnTo>
                      <a:pt x="28" y="143"/>
                    </a:lnTo>
                    <a:lnTo>
                      <a:pt x="67" y="107"/>
                    </a:lnTo>
                    <a:lnTo>
                      <a:pt x="110" y="77"/>
                    </a:lnTo>
                    <a:lnTo>
                      <a:pt x="156" y="51"/>
                    </a:lnTo>
                    <a:lnTo>
                      <a:pt x="202" y="31"/>
                    </a:lnTo>
                    <a:lnTo>
                      <a:pt x="251" y="15"/>
                    </a:lnTo>
                    <a:lnTo>
                      <a:pt x="301" y="4"/>
                    </a:lnTo>
                    <a:lnTo>
                      <a:pt x="352" y="0"/>
                    </a:lnTo>
                    <a:close/>
                  </a:path>
                </a:pathLst>
              </a:custGeom>
              <a:gradFill>
                <a:gsLst>
                  <a:gs pos="0">
                    <a:srgbClr val="C8DB2D"/>
                  </a:gs>
                  <a:gs pos="60000">
                    <a:srgbClr val="9BC739"/>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sp>
          <p:nvSpPr>
            <p:cNvPr id="39" name="Freeform 124"/>
            <p:cNvSpPr>
              <a:spLocks noEditPoints="1"/>
            </p:cNvSpPr>
            <p:nvPr/>
          </p:nvSpPr>
          <p:spPr bwMode="auto">
            <a:xfrm>
              <a:off x="1098960" y="2224016"/>
              <a:ext cx="411932" cy="363402"/>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gradFill>
              <a:gsLst>
                <a:gs pos="0">
                  <a:srgbClr val="C0F7FF"/>
                </a:gs>
                <a:gs pos="60000">
                  <a:srgbClr val="31B6E0"/>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0" name="Freeform 164"/>
            <p:cNvSpPr>
              <a:spLocks noEditPoints="1"/>
            </p:cNvSpPr>
            <p:nvPr/>
          </p:nvSpPr>
          <p:spPr bwMode="auto">
            <a:xfrm>
              <a:off x="3184740" y="2206398"/>
              <a:ext cx="447701" cy="398637"/>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gradFill>
              <a:gsLst>
                <a:gs pos="0">
                  <a:srgbClr val="C8DB2D"/>
                </a:gs>
                <a:gs pos="60000">
                  <a:srgbClr val="9BC739"/>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nvGrpSpPr>
            <p:cNvPr id="7" name="组合 6"/>
            <p:cNvGrpSpPr/>
            <p:nvPr/>
          </p:nvGrpSpPr>
          <p:grpSpPr>
            <a:xfrm>
              <a:off x="526806" y="3152908"/>
              <a:ext cx="1530594" cy="1096983"/>
              <a:chOff x="514774" y="3152908"/>
              <a:chExt cx="1530594" cy="1096983"/>
            </a:xfrm>
          </p:grpSpPr>
          <p:sp>
            <p:nvSpPr>
              <p:cNvPr id="54" name="TextBox 25"/>
              <p:cNvSpPr txBox="1"/>
              <p:nvPr/>
            </p:nvSpPr>
            <p:spPr>
              <a:xfrm>
                <a:off x="514774" y="3510296"/>
                <a:ext cx="1530594" cy="739595"/>
              </a:xfrm>
              <a:prstGeom prst="rect">
                <a:avLst/>
              </a:prstGeom>
              <a:noFill/>
            </p:spPr>
            <p:txBody>
              <a:bodyPr wrap="square" lIns="0" tIns="0" rIns="0" bIns="0" rtlCol="0">
                <a:spAutoFit/>
              </a:bodyPr>
              <a:lstStyle/>
              <a:p>
                <a:pPr algn="ct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55" name="文本框 54"/>
              <p:cNvSpPr txBox="1"/>
              <p:nvPr/>
            </p:nvSpPr>
            <p:spPr>
              <a:xfrm>
                <a:off x="680802" y="3152908"/>
                <a:ext cx="1198540" cy="290555"/>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59" name="组合 58"/>
            <p:cNvGrpSpPr/>
            <p:nvPr/>
          </p:nvGrpSpPr>
          <p:grpSpPr>
            <a:xfrm>
              <a:off x="2642268" y="3152908"/>
              <a:ext cx="1530594" cy="1096983"/>
              <a:chOff x="514774" y="3152908"/>
              <a:chExt cx="1530594" cy="1096983"/>
            </a:xfrm>
          </p:grpSpPr>
          <p:sp>
            <p:nvSpPr>
              <p:cNvPr id="60" name="TextBox 25"/>
              <p:cNvSpPr txBox="1"/>
              <p:nvPr/>
            </p:nvSpPr>
            <p:spPr>
              <a:xfrm>
                <a:off x="514774" y="3510296"/>
                <a:ext cx="1530594" cy="739595"/>
              </a:xfrm>
              <a:prstGeom prst="rect">
                <a:avLst/>
              </a:prstGeom>
              <a:noFill/>
            </p:spPr>
            <p:txBody>
              <a:bodyPr wrap="square" lIns="0" tIns="0" rIns="0" bIns="0" rtlCol="0">
                <a:spAutoFit/>
              </a:bodyPr>
              <a:lstStyle/>
              <a:p>
                <a:pPr algn="ct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61" name="文本框 60"/>
              <p:cNvSpPr txBox="1"/>
              <p:nvPr/>
            </p:nvSpPr>
            <p:spPr>
              <a:xfrm>
                <a:off x="680802" y="3152908"/>
                <a:ext cx="1198540" cy="290555"/>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62" name="组合 61"/>
            <p:cNvGrpSpPr/>
            <p:nvPr/>
          </p:nvGrpSpPr>
          <p:grpSpPr>
            <a:xfrm>
              <a:off x="4745696" y="3152908"/>
              <a:ext cx="1530594" cy="1096983"/>
              <a:chOff x="514774" y="3152908"/>
              <a:chExt cx="1530594" cy="1096983"/>
            </a:xfrm>
          </p:grpSpPr>
          <p:sp>
            <p:nvSpPr>
              <p:cNvPr id="63" name="TextBox 25"/>
              <p:cNvSpPr txBox="1"/>
              <p:nvPr/>
            </p:nvSpPr>
            <p:spPr>
              <a:xfrm>
                <a:off x="514774" y="3510296"/>
                <a:ext cx="1530594" cy="739595"/>
              </a:xfrm>
              <a:prstGeom prst="rect">
                <a:avLst/>
              </a:prstGeom>
              <a:noFill/>
            </p:spPr>
            <p:txBody>
              <a:bodyPr wrap="square" lIns="0" tIns="0" rIns="0" bIns="0" rtlCol="0">
                <a:spAutoFit/>
              </a:bodyPr>
              <a:lstStyle/>
              <a:p>
                <a:pPr algn="ct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64" name="文本框 63"/>
              <p:cNvSpPr txBox="1"/>
              <p:nvPr/>
            </p:nvSpPr>
            <p:spPr>
              <a:xfrm>
                <a:off x="680802" y="3152908"/>
                <a:ext cx="1198540" cy="290555"/>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65" name="组合 64"/>
            <p:cNvGrpSpPr/>
            <p:nvPr/>
          </p:nvGrpSpPr>
          <p:grpSpPr>
            <a:xfrm>
              <a:off x="7045145" y="3152908"/>
              <a:ext cx="1530594" cy="1096983"/>
              <a:chOff x="514774" y="3152908"/>
              <a:chExt cx="1530594" cy="1096983"/>
            </a:xfrm>
          </p:grpSpPr>
          <p:sp>
            <p:nvSpPr>
              <p:cNvPr id="66" name="TextBox 25"/>
              <p:cNvSpPr txBox="1"/>
              <p:nvPr/>
            </p:nvSpPr>
            <p:spPr>
              <a:xfrm>
                <a:off x="514774" y="3510296"/>
                <a:ext cx="1530594" cy="739595"/>
              </a:xfrm>
              <a:prstGeom prst="rect">
                <a:avLst/>
              </a:prstGeom>
              <a:noFill/>
            </p:spPr>
            <p:txBody>
              <a:bodyPr wrap="square" lIns="0" tIns="0" rIns="0" bIns="0" rtlCol="0">
                <a:spAutoFit/>
              </a:bodyPr>
              <a:lstStyle/>
              <a:p>
                <a:pPr algn="ct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67" name="文本框 66"/>
              <p:cNvSpPr txBox="1"/>
              <p:nvPr/>
            </p:nvSpPr>
            <p:spPr>
              <a:xfrm>
                <a:off x="680802" y="3152908"/>
                <a:ext cx="1198540" cy="290555"/>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grpSp>
        <p:nvGrpSpPr>
          <p:cNvPr id="53" name="组合 52"/>
          <p:cNvGrpSpPr/>
          <p:nvPr/>
        </p:nvGrpSpPr>
        <p:grpSpPr>
          <a:xfrm>
            <a:off x="1359026" y="432387"/>
            <a:ext cx="5391308" cy="657527"/>
            <a:chOff x="3396456" y="481592"/>
            <a:chExt cx="5391308" cy="657527"/>
          </a:xfrm>
        </p:grpSpPr>
        <p:sp>
          <p:nvSpPr>
            <p:cNvPr id="68"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工作完成情况</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69" name="PA-文本框 50"/>
            <p:cNvSpPr txBox="1"/>
            <p:nvPr>
              <p:custDataLst>
                <p:tags r:id="rId1"/>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70" name="组合 69"/>
          <p:cNvGrpSpPr/>
          <p:nvPr/>
        </p:nvGrpSpPr>
        <p:grpSpPr>
          <a:xfrm>
            <a:off x="478187" y="419454"/>
            <a:ext cx="636673" cy="665413"/>
            <a:chOff x="1409287" y="1808405"/>
            <a:chExt cx="2879805" cy="3009800"/>
          </a:xfrm>
        </p:grpSpPr>
        <p:sp>
          <p:nvSpPr>
            <p:cNvPr id="71"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72"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73" name="文本框 72"/>
            <p:cNvSpPr txBox="1"/>
            <p:nvPr/>
          </p:nvSpPr>
          <p:spPr>
            <a:xfrm>
              <a:off x="1718272" y="1808405"/>
              <a:ext cx="2047272"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02</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rot="779303">
            <a:off x="649429" y="1133856"/>
            <a:ext cx="4290680" cy="4663440"/>
          </a:xfrm>
          <a:prstGeom prst="rect">
            <a:avLst/>
          </a:prstGeom>
        </p:spPr>
      </p:pic>
      <p:sp>
        <p:nvSpPr>
          <p:cNvPr id="5" name="PA-文本框 50"/>
          <p:cNvSpPr txBox="1"/>
          <p:nvPr>
            <p:custDataLst>
              <p:tags r:id="rId2"/>
            </p:custDataLst>
          </p:nvPr>
        </p:nvSpPr>
        <p:spPr>
          <a:xfrm>
            <a:off x="5925312" y="3355506"/>
            <a:ext cx="5311588" cy="1015663"/>
          </a:xfrm>
          <a:prstGeom prst="rect">
            <a:avLst/>
          </a:prstGeom>
          <a:noFill/>
        </p:spPr>
        <p:txBody>
          <a:bodyPr wrap="square" rtlCol="0">
            <a:spAutoFit/>
          </a:bodyPr>
          <a:lstStyle/>
          <a:p>
            <a:pPr algn="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a:p>
            <a:pPr algn="r">
              <a:lnSpc>
                <a:spcPct val="150000"/>
              </a:lnSpc>
            </a:pP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product </a:t>
            </a:r>
            <a:r>
              <a:rPr lang="en-US" altLang="zh-CN" sz="1000" dirty="0" err="1"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promotion</a:t>
            </a:r>
            <a:r>
              <a:rPr lang="en-US" altLang="zh-CN" sz="1000" dirty="0" err="1">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a:t>
            </a: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  business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 of </a:t>
            </a: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atmospheric business stable company </a:t>
            </a:r>
            <a:r>
              <a:rPr lang="en-US" altLang="zh-CN" sz="1000" dirty="0" err="1"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publicityproduct</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 </a:t>
            </a: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promotion</a:t>
            </a:r>
            <a:endParaRPr lang="zh-CN" altLang="en-US"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a:p>
            <a:pPr algn="r">
              <a:lnSpc>
                <a:spcPct val="150000"/>
              </a:lnSpc>
            </a:pPr>
            <a:endParaRPr lang="zh-CN" altLang="en-US"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sp>
        <p:nvSpPr>
          <p:cNvPr id="6" name="文本框 5"/>
          <p:cNvSpPr txBox="1"/>
          <p:nvPr/>
        </p:nvSpPr>
        <p:spPr>
          <a:xfrm>
            <a:off x="6842927" y="2314452"/>
            <a:ext cx="4488018" cy="1041054"/>
          </a:xfrm>
          <a:prstGeom prst="rect">
            <a:avLst/>
          </a:prstGeom>
          <a:noFill/>
        </p:spPr>
        <p:txBody>
          <a:bodyPr wrap="square" rtlCol="0">
            <a:spAutoFit/>
          </a:bodyPr>
          <a:lstStyle/>
          <a:p>
            <a:pPr algn="r">
              <a:lnSpc>
                <a:spcPct val="130000"/>
              </a:lnSpc>
            </a:pPr>
            <a:r>
              <a:rPr lang="zh-CN" altLang="en-US" sz="54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工作不足之处</a:t>
            </a:r>
            <a:endParaRPr lang="zh-CN" altLang="en-US" sz="54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7" name="矩形 6"/>
          <p:cNvSpPr/>
          <p:nvPr/>
        </p:nvSpPr>
        <p:spPr>
          <a:xfrm>
            <a:off x="10670581" y="4337355"/>
            <a:ext cx="502930" cy="54384"/>
          </a:xfrm>
          <a:prstGeom prst="rect">
            <a:avLst/>
          </a:prstGeom>
          <a:solidFill>
            <a:srgbClr val="FF902C"/>
          </a:soli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Adobe 黑体 Std R" panose="020B0400000000000000" pitchFamily="34" charset="-122"/>
            </a:endParaRPr>
          </a:p>
        </p:txBody>
      </p:sp>
      <p:grpSp>
        <p:nvGrpSpPr>
          <p:cNvPr id="17" name="组合 16"/>
          <p:cNvGrpSpPr/>
          <p:nvPr/>
        </p:nvGrpSpPr>
        <p:grpSpPr>
          <a:xfrm>
            <a:off x="1518862" y="2141881"/>
            <a:ext cx="2879958" cy="2807441"/>
            <a:chOff x="1409134" y="2050441"/>
            <a:chExt cx="2879958" cy="2807441"/>
          </a:xfrm>
        </p:grpSpPr>
        <p:sp>
          <p:nvSpPr>
            <p:cNvPr id="16" name="等腰三角形 3"/>
            <p:cNvSpPr/>
            <p:nvPr/>
          </p:nvSpPr>
          <p:spPr>
            <a:xfrm rot="9266994">
              <a:off x="1409134" y="2061662"/>
              <a:ext cx="2814976" cy="279622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FFC000"/>
                </a:gs>
                <a:gs pos="69000">
                  <a:srgbClr val="FF902C"/>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9000">
                  <a:srgbClr val="1C94BA"/>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0000">
                  <a:srgbClr val="9BC739"/>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180572" y="2425796"/>
              <a:ext cx="1122671" cy="1451679"/>
            </a:xfrm>
            <a:prstGeom prst="rect">
              <a:avLst/>
            </a:prstGeom>
            <a:noFill/>
          </p:spPr>
          <p:txBody>
            <a:bodyPr wrap="none" lIns="36000" rIns="36000" rtlCol="0">
              <a:spAutoFit/>
            </a:bodyPr>
            <a:lstStyle/>
            <a:p>
              <a:pPr algn="ctr">
                <a:lnSpc>
                  <a:spcPct val="125000"/>
                </a:lnSpc>
              </a:pPr>
              <a:r>
                <a:rPr lang="en-US" altLang="zh-CN" sz="80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03</a:t>
              </a:r>
              <a:endParaRPr lang="zh-CN" altLang="en-US" sz="80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par>
                                <p:cTn id="18" presetID="22" presetClass="entr" presetSubtype="1" fill="hold" grpId="0" nodeType="withEffect">
                                  <p:stCondLst>
                                    <p:cond delay="75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par>
                                <p:cTn id="21" presetID="41" presetClass="entr" presetSubtype="0" fill="hold" grpId="0" nodeType="withEffect">
                                  <p:stCondLst>
                                    <p:cond delay="75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7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4" dur="750" fill="hold"/>
                                        <p:tgtEl>
                                          <p:spTgt spid="6"/>
                                        </p:tgtEl>
                                        <p:attrNameLst>
                                          <p:attrName>ppt_y</p:attrName>
                                        </p:attrNameLst>
                                      </p:cBhvr>
                                      <p:tavLst>
                                        <p:tav tm="0">
                                          <p:val>
                                            <p:strVal val="#ppt_y"/>
                                          </p:val>
                                        </p:tav>
                                        <p:tav tm="100000">
                                          <p:val>
                                            <p:strVal val="#ppt_y"/>
                                          </p:val>
                                        </p:tav>
                                      </p:tavLst>
                                    </p:anim>
                                    <p:anim calcmode="lin" valueType="num">
                                      <p:cBhvr>
                                        <p:cTn id="25" dur="7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6" dur="7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7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77565" y="2051730"/>
            <a:ext cx="3514103" cy="461665"/>
          </a:xfrm>
          <a:prstGeom prst="rect">
            <a:avLst/>
          </a:prstGeom>
        </p:spPr>
        <p:txBody>
          <a:bodyPr wrap="none">
            <a:spAutoFit/>
          </a:bodyPr>
          <a:lstStyle/>
          <a:p>
            <a:pPr algn="ctr"/>
            <a:r>
              <a:rPr lang="zh-CN" altLang="zh-CN" sz="2400" b="1" kern="1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配合各部门做好各项工作</a:t>
            </a:r>
            <a:endParaRPr lang="zh-CN" altLang="en-US" sz="24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nvGrpSpPr>
          <p:cNvPr id="26" name="组合 25"/>
          <p:cNvGrpSpPr/>
          <p:nvPr/>
        </p:nvGrpSpPr>
        <p:grpSpPr>
          <a:xfrm>
            <a:off x="1333501" y="2750495"/>
            <a:ext cx="2654300" cy="3311525"/>
            <a:chOff x="1333500" y="2133600"/>
            <a:chExt cx="2654300" cy="3311526"/>
          </a:xfrm>
          <a:effectLst>
            <a:outerShdw blurRad="101600" dist="38100" dir="2700000" algn="tl" rotWithShape="0">
              <a:prstClr val="black">
                <a:alpha val="25000"/>
              </a:prstClr>
            </a:outerShdw>
          </a:effectLst>
        </p:grpSpPr>
        <p:sp>
          <p:nvSpPr>
            <p:cNvPr id="27" name="任意多边形 26"/>
            <p:cNvSpPr/>
            <p:nvPr/>
          </p:nvSpPr>
          <p:spPr>
            <a:xfrm>
              <a:off x="1333500" y="2133600"/>
              <a:ext cx="2654300" cy="3311526"/>
            </a:xfrm>
            <a:custGeom>
              <a:avLst/>
              <a:gdLst>
                <a:gd name="connsiteX0" fmla="*/ 0 w 2654300"/>
                <a:gd name="connsiteY0" fmla="*/ 2493963 h 3311526"/>
                <a:gd name="connsiteX1" fmla="*/ 67207 w 2654300"/>
                <a:gd name="connsiteY1" fmla="*/ 2493963 h 3311526"/>
                <a:gd name="connsiteX2" fmla="*/ 67207 w 2654300"/>
                <a:gd name="connsiteY2" fmla="*/ 3244319 h 3311526"/>
                <a:gd name="connsiteX3" fmla="*/ 2587093 w 2654300"/>
                <a:gd name="connsiteY3" fmla="*/ 3244319 h 3311526"/>
                <a:gd name="connsiteX4" fmla="*/ 2587093 w 2654300"/>
                <a:gd name="connsiteY4" fmla="*/ 2493963 h 3311526"/>
                <a:gd name="connsiteX5" fmla="*/ 2654300 w 2654300"/>
                <a:gd name="connsiteY5" fmla="*/ 2493963 h 3311526"/>
                <a:gd name="connsiteX6" fmla="*/ 2654300 w 2654300"/>
                <a:gd name="connsiteY6" fmla="*/ 3311526 h 3311526"/>
                <a:gd name="connsiteX7" fmla="*/ 0 w 2654300"/>
                <a:gd name="connsiteY7" fmla="*/ 3311526 h 3311526"/>
                <a:gd name="connsiteX8" fmla="*/ 0 w 2654300"/>
                <a:gd name="connsiteY8" fmla="*/ 0 h 3311526"/>
                <a:gd name="connsiteX9" fmla="*/ 2654300 w 2654300"/>
                <a:gd name="connsiteY9" fmla="*/ 0 h 3311526"/>
                <a:gd name="connsiteX10" fmla="*/ 2654300 w 2654300"/>
                <a:gd name="connsiteY10" fmla="*/ 817563 h 3311526"/>
                <a:gd name="connsiteX11" fmla="*/ 2587093 w 2654300"/>
                <a:gd name="connsiteY11" fmla="*/ 817563 h 3311526"/>
                <a:gd name="connsiteX12" fmla="*/ 2587093 w 2654300"/>
                <a:gd name="connsiteY12" fmla="*/ 67207 h 3311526"/>
                <a:gd name="connsiteX13" fmla="*/ 67207 w 2654300"/>
                <a:gd name="connsiteY13" fmla="*/ 67207 h 3311526"/>
                <a:gd name="connsiteX14" fmla="*/ 67207 w 2654300"/>
                <a:gd name="connsiteY14" fmla="*/ 817563 h 3311526"/>
                <a:gd name="connsiteX15" fmla="*/ 0 w 2654300"/>
                <a:gd name="connsiteY15" fmla="*/ 817563 h 331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4300" h="3311526">
                  <a:moveTo>
                    <a:pt x="0" y="2493963"/>
                  </a:moveTo>
                  <a:lnTo>
                    <a:pt x="67207" y="2493963"/>
                  </a:lnTo>
                  <a:lnTo>
                    <a:pt x="67207" y="3244319"/>
                  </a:lnTo>
                  <a:lnTo>
                    <a:pt x="2587093" y="3244319"/>
                  </a:lnTo>
                  <a:lnTo>
                    <a:pt x="2587093" y="2493963"/>
                  </a:lnTo>
                  <a:lnTo>
                    <a:pt x="2654300" y="2493963"/>
                  </a:lnTo>
                  <a:lnTo>
                    <a:pt x="2654300" y="3311526"/>
                  </a:lnTo>
                  <a:lnTo>
                    <a:pt x="0" y="3311526"/>
                  </a:lnTo>
                  <a:close/>
                  <a:moveTo>
                    <a:pt x="0" y="0"/>
                  </a:moveTo>
                  <a:lnTo>
                    <a:pt x="2654300" y="0"/>
                  </a:lnTo>
                  <a:lnTo>
                    <a:pt x="2654300" y="817563"/>
                  </a:lnTo>
                  <a:lnTo>
                    <a:pt x="2587093" y="817563"/>
                  </a:lnTo>
                  <a:lnTo>
                    <a:pt x="2587093" y="67207"/>
                  </a:lnTo>
                  <a:lnTo>
                    <a:pt x="67207" y="67207"/>
                  </a:lnTo>
                  <a:lnTo>
                    <a:pt x="67207" y="817563"/>
                  </a:lnTo>
                  <a:lnTo>
                    <a:pt x="0" y="817563"/>
                  </a:lnTo>
                  <a:close/>
                </a:path>
              </a:pathLst>
            </a:custGeom>
            <a:gradFill>
              <a:gsLst>
                <a:gs pos="0">
                  <a:srgbClr val="C0F7FF"/>
                </a:gs>
                <a:gs pos="60000">
                  <a:srgbClr val="31B6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dirty="0">
                <a:solidFill>
                  <a:schemeClr val="tx1"/>
                </a:solidFill>
                <a:latin typeface="字魂105号-简雅黑" panose="00000500000000000000" pitchFamily="2" charset="-122"/>
                <a:ea typeface="字魂105号-简雅黑" panose="00000500000000000000" pitchFamily="2" charset="-122"/>
              </a:endParaRPr>
            </a:p>
          </p:txBody>
        </p:sp>
        <p:sp>
          <p:nvSpPr>
            <p:cNvPr id="28" name="椭圆 38"/>
            <p:cNvSpPr/>
            <p:nvPr/>
          </p:nvSpPr>
          <p:spPr>
            <a:xfrm>
              <a:off x="2368550" y="2502332"/>
              <a:ext cx="584200" cy="583337"/>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gradFill>
              <a:gsLst>
                <a:gs pos="0">
                  <a:srgbClr val="C0F7FF"/>
                </a:gs>
                <a:gs pos="60000">
                  <a:srgbClr val="31B6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29" name="组合 28"/>
            <p:cNvGrpSpPr/>
            <p:nvPr/>
          </p:nvGrpSpPr>
          <p:grpSpPr>
            <a:xfrm>
              <a:off x="1491419" y="3416549"/>
              <a:ext cx="2338462" cy="1347004"/>
              <a:chOff x="6215620" y="1891581"/>
              <a:chExt cx="2338462" cy="1347004"/>
            </a:xfrm>
          </p:grpSpPr>
          <p:sp>
            <p:nvSpPr>
              <p:cNvPr id="32" name="矩形 31"/>
              <p:cNvSpPr/>
              <p:nvPr/>
            </p:nvSpPr>
            <p:spPr>
              <a:xfrm>
                <a:off x="6215620" y="2407780"/>
                <a:ext cx="2338462" cy="83080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33" name="矩形 32"/>
              <p:cNvSpPr/>
              <p:nvPr/>
            </p:nvSpPr>
            <p:spPr>
              <a:xfrm>
                <a:off x="6342659" y="1891581"/>
                <a:ext cx="2084387" cy="48628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75000"/>
                        <a:lumOff val="25000"/>
                      </a:schemeClr>
                    </a:solidFill>
                    <a:latin typeface="字魂105号-简雅黑" panose="00000500000000000000" pitchFamily="2" charset="-122"/>
                    <a:ea typeface="字魂105号-简雅黑" panose="00000500000000000000" pitchFamily="2" charset="-122"/>
                  </a:rPr>
                  <a:t>管理不足</a:t>
                </a:r>
                <a:endParaRPr lang="zh-CN" altLang="en-US" sz="24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grpSp>
        <p:nvGrpSpPr>
          <p:cNvPr id="35" name="组合 34"/>
          <p:cNvGrpSpPr/>
          <p:nvPr/>
        </p:nvGrpSpPr>
        <p:grpSpPr>
          <a:xfrm>
            <a:off x="4775201" y="2750495"/>
            <a:ext cx="2654300" cy="3311527"/>
            <a:chOff x="4775200" y="2133600"/>
            <a:chExt cx="2654300" cy="3311526"/>
          </a:xfrm>
          <a:effectLst>
            <a:outerShdw blurRad="101600" dist="38100" dir="2700000" algn="tl" rotWithShape="0">
              <a:prstClr val="black">
                <a:alpha val="25000"/>
              </a:prstClr>
            </a:outerShdw>
          </a:effectLst>
        </p:grpSpPr>
        <p:sp>
          <p:nvSpPr>
            <p:cNvPr id="37" name="任意多边形 36"/>
            <p:cNvSpPr/>
            <p:nvPr/>
          </p:nvSpPr>
          <p:spPr>
            <a:xfrm>
              <a:off x="4775200" y="2133600"/>
              <a:ext cx="2654300" cy="3311526"/>
            </a:xfrm>
            <a:custGeom>
              <a:avLst/>
              <a:gdLst>
                <a:gd name="connsiteX0" fmla="*/ 0 w 2654300"/>
                <a:gd name="connsiteY0" fmla="*/ 2493963 h 3311526"/>
                <a:gd name="connsiteX1" fmla="*/ 67207 w 2654300"/>
                <a:gd name="connsiteY1" fmla="*/ 2493963 h 3311526"/>
                <a:gd name="connsiteX2" fmla="*/ 67207 w 2654300"/>
                <a:gd name="connsiteY2" fmla="*/ 3244319 h 3311526"/>
                <a:gd name="connsiteX3" fmla="*/ 2587093 w 2654300"/>
                <a:gd name="connsiteY3" fmla="*/ 3244319 h 3311526"/>
                <a:gd name="connsiteX4" fmla="*/ 2587093 w 2654300"/>
                <a:gd name="connsiteY4" fmla="*/ 2493963 h 3311526"/>
                <a:gd name="connsiteX5" fmla="*/ 2654300 w 2654300"/>
                <a:gd name="connsiteY5" fmla="*/ 2493963 h 3311526"/>
                <a:gd name="connsiteX6" fmla="*/ 2654300 w 2654300"/>
                <a:gd name="connsiteY6" fmla="*/ 3311526 h 3311526"/>
                <a:gd name="connsiteX7" fmla="*/ 0 w 2654300"/>
                <a:gd name="connsiteY7" fmla="*/ 3311526 h 3311526"/>
                <a:gd name="connsiteX8" fmla="*/ 0 w 2654300"/>
                <a:gd name="connsiteY8" fmla="*/ 0 h 3311526"/>
                <a:gd name="connsiteX9" fmla="*/ 2654300 w 2654300"/>
                <a:gd name="connsiteY9" fmla="*/ 0 h 3311526"/>
                <a:gd name="connsiteX10" fmla="*/ 2654300 w 2654300"/>
                <a:gd name="connsiteY10" fmla="*/ 817563 h 3311526"/>
                <a:gd name="connsiteX11" fmla="*/ 2587093 w 2654300"/>
                <a:gd name="connsiteY11" fmla="*/ 817563 h 3311526"/>
                <a:gd name="connsiteX12" fmla="*/ 2587093 w 2654300"/>
                <a:gd name="connsiteY12" fmla="*/ 67207 h 3311526"/>
                <a:gd name="connsiteX13" fmla="*/ 67207 w 2654300"/>
                <a:gd name="connsiteY13" fmla="*/ 67207 h 3311526"/>
                <a:gd name="connsiteX14" fmla="*/ 67207 w 2654300"/>
                <a:gd name="connsiteY14" fmla="*/ 817563 h 3311526"/>
                <a:gd name="connsiteX15" fmla="*/ 0 w 2654300"/>
                <a:gd name="connsiteY15" fmla="*/ 817563 h 331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4300" h="3311526">
                  <a:moveTo>
                    <a:pt x="0" y="2493963"/>
                  </a:moveTo>
                  <a:lnTo>
                    <a:pt x="67207" y="2493963"/>
                  </a:lnTo>
                  <a:lnTo>
                    <a:pt x="67207" y="3244319"/>
                  </a:lnTo>
                  <a:lnTo>
                    <a:pt x="2587093" y="3244319"/>
                  </a:lnTo>
                  <a:lnTo>
                    <a:pt x="2587093" y="2493963"/>
                  </a:lnTo>
                  <a:lnTo>
                    <a:pt x="2654300" y="2493963"/>
                  </a:lnTo>
                  <a:lnTo>
                    <a:pt x="2654300" y="3311526"/>
                  </a:lnTo>
                  <a:lnTo>
                    <a:pt x="0" y="3311526"/>
                  </a:lnTo>
                  <a:close/>
                  <a:moveTo>
                    <a:pt x="0" y="0"/>
                  </a:moveTo>
                  <a:lnTo>
                    <a:pt x="2654300" y="0"/>
                  </a:lnTo>
                  <a:lnTo>
                    <a:pt x="2654300" y="817563"/>
                  </a:lnTo>
                  <a:lnTo>
                    <a:pt x="2587093" y="817563"/>
                  </a:lnTo>
                  <a:lnTo>
                    <a:pt x="2587093" y="67207"/>
                  </a:lnTo>
                  <a:lnTo>
                    <a:pt x="67207" y="67207"/>
                  </a:lnTo>
                  <a:lnTo>
                    <a:pt x="67207" y="817563"/>
                  </a:lnTo>
                  <a:lnTo>
                    <a:pt x="0" y="817563"/>
                  </a:lnTo>
                  <a:close/>
                </a:path>
              </a:pathLst>
            </a:custGeom>
            <a:gradFill>
              <a:gsLst>
                <a:gs pos="0">
                  <a:srgbClr val="FFC000"/>
                </a:gs>
                <a:gs pos="60000">
                  <a:srgbClr val="FF902C"/>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dirty="0">
                <a:solidFill>
                  <a:schemeClr val="tx1"/>
                </a:solidFill>
                <a:latin typeface="字魂105号-简雅黑" panose="00000500000000000000" pitchFamily="2" charset="-122"/>
                <a:ea typeface="字魂105号-简雅黑" panose="00000500000000000000" pitchFamily="2" charset="-122"/>
              </a:endParaRPr>
            </a:p>
          </p:txBody>
        </p:sp>
        <p:sp>
          <p:nvSpPr>
            <p:cNvPr id="38" name="椭圆 39"/>
            <p:cNvSpPr/>
            <p:nvPr/>
          </p:nvSpPr>
          <p:spPr>
            <a:xfrm>
              <a:off x="5810250" y="2502284"/>
              <a:ext cx="584200" cy="583432"/>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gradFill>
              <a:gsLst>
                <a:gs pos="0">
                  <a:srgbClr val="FFC000"/>
                </a:gs>
                <a:gs pos="60000">
                  <a:srgbClr val="FF902C"/>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39" name="组合 38"/>
            <p:cNvGrpSpPr/>
            <p:nvPr/>
          </p:nvGrpSpPr>
          <p:grpSpPr>
            <a:xfrm>
              <a:off x="4933119" y="3416549"/>
              <a:ext cx="2338462" cy="1347004"/>
              <a:chOff x="6215620" y="1891581"/>
              <a:chExt cx="2338462" cy="1347004"/>
            </a:xfrm>
          </p:grpSpPr>
          <p:sp>
            <p:nvSpPr>
              <p:cNvPr id="41" name="矩形 40"/>
              <p:cNvSpPr/>
              <p:nvPr/>
            </p:nvSpPr>
            <p:spPr>
              <a:xfrm>
                <a:off x="6215620" y="2407780"/>
                <a:ext cx="2338462" cy="83080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2" name="矩形 41"/>
              <p:cNvSpPr/>
              <p:nvPr/>
            </p:nvSpPr>
            <p:spPr>
              <a:xfrm>
                <a:off x="6342659" y="1891581"/>
                <a:ext cx="2084387" cy="48628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75000"/>
                        <a:lumOff val="25000"/>
                      </a:schemeClr>
                    </a:solidFill>
                    <a:latin typeface="字魂105号-简雅黑" panose="00000500000000000000" pitchFamily="2" charset="-122"/>
                    <a:ea typeface="字魂105号-简雅黑" panose="00000500000000000000" pitchFamily="2" charset="-122"/>
                  </a:rPr>
                  <a:t>认知不足</a:t>
                </a:r>
                <a:endParaRPr lang="zh-CN" altLang="en-US" sz="24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grpSp>
        <p:nvGrpSpPr>
          <p:cNvPr id="43" name="组合 42"/>
          <p:cNvGrpSpPr/>
          <p:nvPr/>
        </p:nvGrpSpPr>
        <p:grpSpPr>
          <a:xfrm>
            <a:off x="8216901" y="2750495"/>
            <a:ext cx="2654300" cy="3311527"/>
            <a:chOff x="8216900" y="2133600"/>
            <a:chExt cx="2654300" cy="3311526"/>
          </a:xfrm>
          <a:effectLst>
            <a:outerShdw blurRad="101600" dist="38100" dir="2700000" algn="tl" rotWithShape="0">
              <a:prstClr val="black">
                <a:alpha val="25000"/>
              </a:prstClr>
            </a:outerShdw>
          </a:effectLst>
        </p:grpSpPr>
        <p:sp>
          <p:nvSpPr>
            <p:cNvPr id="44" name="任意多边形 43"/>
            <p:cNvSpPr/>
            <p:nvPr/>
          </p:nvSpPr>
          <p:spPr>
            <a:xfrm>
              <a:off x="8216900" y="2133600"/>
              <a:ext cx="2654300" cy="3311526"/>
            </a:xfrm>
            <a:custGeom>
              <a:avLst/>
              <a:gdLst>
                <a:gd name="connsiteX0" fmla="*/ 0 w 2654300"/>
                <a:gd name="connsiteY0" fmla="*/ 2493963 h 3311526"/>
                <a:gd name="connsiteX1" fmla="*/ 67207 w 2654300"/>
                <a:gd name="connsiteY1" fmla="*/ 2493963 h 3311526"/>
                <a:gd name="connsiteX2" fmla="*/ 67207 w 2654300"/>
                <a:gd name="connsiteY2" fmla="*/ 3244319 h 3311526"/>
                <a:gd name="connsiteX3" fmla="*/ 2587093 w 2654300"/>
                <a:gd name="connsiteY3" fmla="*/ 3244319 h 3311526"/>
                <a:gd name="connsiteX4" fmla="*/ 2587093 w 2654300"/>
                <a:gd name="connsiteY4" fmla="*/ 2493963 h 3311526"/>
                <a:gd name="connsiteX5" fmla="*/ 2654300 w 2654300"/>
                <a:gd name="connsiteY5" fmla="*/ 2493963 h 3311526"/>
                <a:gd name="connsiteX6" fmla="*/ 2654300 w 2654300"/>
                <a:gd name="connsiteY6" fmla="*/ 3311526 h 3311526"/>
                <a:gd name="connsiteX7" fmla="*/ 0 w 2654300"/>
                <a:gd name="connsiteY7" fmla="*/ 3311526 h 3311526"/>
                <a:gd name="connsiteX8" fmla="*/ 0 w 2654300"/>
                <a:gd name="connsiteY8" fmla="*/ 0 h 3311526"/>
                <a:gd name="connsiteX9" fmla="*/ 2654300 w 2654300"/>
                <a:gd name="connsiteY9" fmla="*/ 0 h 3311526"/>
                <a:gd name="connsiteX10" fmla="*/ 2654300 w 2654300"/>
                <a:gd name="connsiteY10" fmla="*/ 817563 h 3311526"/>
                <a:gd name="connsiteX11" fmla="*/ 2587093 w 2654300"/>
                <a:gd name="connsiteY11" fmla="*/ 817563 h 3311526"/>
                <a:gd name="connsiteX12" fmla="*/ 2587093 w 2654300"/>
                <a:gd name="connsiteY12" fmla="*/ 67207 h 3311526"/>
                <a:gd name="connsiteX13" fmla="*/ 67207 w 2654300"/>
                <a:gd name="connsiteY13" fmla="*/ 67207 h 3311526"/>
                <a:gd name="connsiteX14" fmla="*/ 67207 w 2654300"/>
                <a:gd name="connsiteY14" fmla="*/ 817563 h 3311526"/>
                <a:gd name="connsiteX15" fmla="*/ 0 w 2654300"/>
                <a:gd name="connsiteY15" fmla="*/ 817563 h 331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4300" h="3311526">
                  <a:moveTo>
                    <a:pt x="0" y="2493963"/>
                  </a:moveTo>
                  <a:lnTo>
                    <a:pt x="67207" y="2493963"/>
                  </a:lnTo>
                  <a:lnTo>
                    <a:pt x="67207" y="3244319"/>
                  </a:lnTo>
                  <a:lnTo>
                    <a:pt x="2587093" y="3244319"/>
                  </a:lnTo>
                  <a:lnTo>
                    <a:pt x="2587093" y="2493963"/>
                  </a:lnTo>
                  <a:lnTo>
                    <a:pt x="2654300" y="2493963"/>
                  </a:lnTo>
                  <a:lnTo>
                    <a:pt x="2654300" y="3311526"/>
                  </a:lnTo>
                  <a:lnTo>
                    <a:pt x="0" y="3311526"/>
                  </a:lnTo>
                  <a:close/>
                  <a:moveTo>
                    <a:pt x="0" y="0"/>
                  </a:moveTo>
                  <a:lnTo>
                    <a:pt x="2654300" y="0"/>
                  </a:lnTo>
                  <a:lnTo>
                    <a:pt x="2654300" y="817563"/>
                  </a:lnTo>
                  <a:lnTo>
                    <a:pt x="2587093" y="817563"/>
                  </a:lnTo>
                  <a:lnTo>
                    <a:pt x="2587093" y="67207"/>
                  </a:lnTo>
                  <a:lnTo>
                    <a:pt x="67207" y="67207"/>
                  </a:lnTo>
                  <a:lnTo>
                    <a:pt x="67207" y="817563"/>
                  </a:lnTo>
                  <a:lnTo>
                    <a:pt x="0" y="817563"/>
                  </a:lnTo>
                  <a:close/>
                </a:path>
              </a:pathLst>
            </a:custGeom>
            <a:gradFill>
              <a:gsLst>
                <a:gs pos="0">
                  <a:srgbClr val="C8DB2D"/>
                </a:gs>
                <a:gs pos="60000">
                  <a:srgbClr val="9BC73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dirty="0">
                <a:solidFill>
                  <a:schemeClr val="tx1"/>
                </a:solidFill>
                <a:latin typeface="字魂105号-简雅黑" panose="00000500000000000000" pitchFamily="2" charset="-122"/>
                <a:ea typeface="字魂105号-简雅黑" panose="00000500000000000000" pitchFamily="2" charset="-122"/>
              </a:endParaRPr>
            </a:p>
          </p:txBody>
        </p:sp>
        <p:sp>
          <p:nvSpPr>
            <p:cNvPr id="45" name="椭圆 40"/>
            <p:cNvSpPr/>
            <p:nvPr/>
          </p:nvSpPr>
          <p:spPr>
            <a:xfrm>
              <a:off x="9251950" y="2502348"/>
              <a:ext cx="584200" cy="583304"/>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gradFill>
              <a:gsLst>
                <a:gs pos="0">
                  <a:srgbClr val="C8DB2D"/>
                </a:gs>
                <a:gs pos="60000">
                  <a:srgbClr val="9BC73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46" name="组合 45"/>
            <p:cNvGrpSpPr/>
            <p:nvPr/>
          </p:nvGrpSpPr>
          <p:grpSpPr>
            <a:xfrm>
              <a:off x="8374819" y="3416549"/>
              <a:ext cx="2338462" cy="1347004"/>
              <a:chOff x="6215620" y="1891581"/>
              <a:chExt cx="2338462" cy="1347004"/>
            </a:xfrm>
          </p:grpSpPr>
          <p:sp>
            <p:nvSpPr>
              <p:cNvPr id="47" name="矩形 46"/>
              <p:cNvSpPr/>
              <p:nvPr/>
            </p:nvSpPr>
            <p:spPr>
              <a:xfrm>
                <a:off x="6215620" y="2407780"/>
                <a:ext cx="2338462" cy="83080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8" name="矩形 47"/>
              <p:cNvSpPr/>
              <p:nvPr/>
            </p:nvSpPr>
            <p:spPr>
              <a:xfrm>
                <a:off x="6342659" y="1891581"/>
                <a:ext cx="2084387" cy="48628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75000"/>
                        <a:lumOff val="25000"/>
                      </a:schemeClr>
                    </a:solidFill>
                    <a:latin typeface="字魂105号-简雅黑" panose="00000500000000000000" pitchFamily="2" charset="-122"/>
                    <a:ea typeface="字魂105号-简雅黑" panose="00000500000000000000" pitchFamily="2" charset="-122"/>
                  </a:rPr>
                  <a:t>培训不足</a:t>
                </a:r>
                <a:endParaRPr lang="zh-CN" altLang="en-US" sz="24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grpSp>
        <p:nvGrpSpPr>
          <p:cNvPr id="30" name="组合 29"/>
          <p:cNvGrpSpPr/>
          <p:nvPr/>
        </p:nvGrpSpPr>
        <p:grpSpPr>
          <a:xfrm>
            <a:off x="1359026" y="432387"/>
            <a:ext cx="5391308" cy="657527"/>
            <a:chOff x="3396456" y="481592"/>
            <a:chExt cx="5391308" cy="657527"/>
          </a:xfrm>
        </p:grpSpPr>
        <p:sp>
          <p:nvSpPr>
            <p:cNvPr id="31"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工作不足之处</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34" name="PA-文本框 50"/>
            <p:cNvSpPr txBox="1"/>
            <p:nvPr>
              <p:custDataLst>
                <p:tags r:id="rId1"/>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36" name="组合 35"/>
          <p:cNvGrpSpPr/>
          <p:nvPr/>
        </p:nvGrpSpPr>
        <p:grpSpPr>
          <a:xfrm>
            <a:off x="478187" y="419454"/>
            <a:ext cx="636673" cy="665413"/>
            <a:chOff x="1409287" y="1808405"/>
            <a:chExt cx="2879805" cy="3009800"/>
          </a:xfrm>
        </p:grpSpPr>
        <p:sp>
          <p:nvSpPr>
            <p:cNvPr id="40"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9"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50" name="文本框 49"/>
            <p:cNvSpPr txBox="1"/>
            <p:nvPr/>
          </p:nvSpPr>
          <p:spPr>
            <a:xfrm>
              <a:off x="1747275" y="1808405"/>
              <a:ext cx="1989267"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03</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1000"/>
                                        <p:tgtEl>
                                          <p:spTgt spid="43"/>
                                        </p:tgtEl>
                                      </p:cBhvr>
                                    </p:animEffect>
                                    <p:anim calcmode="lin" valueType="num">
                                      <p:cBhvr>
                                        <p:cTn id="24" dur="1000" fill="hold"/>
                                        <p:tgtEl>
                                          <p:spTgt spid="43"/>
                                        </p:tgtEl>
                                        <p:attrNameLst>
                                          <p:attrName>ppt_x</p:attrName>
                                        </p:attrNameLst>
                                      </p:cBhvr>
                                      <p:tavLst>
                                        <p:tav tm="0">
                                          <p:val>
                                            <p:strVal val="#ppt_x"/>
                                          </p:val>
                                        </p:tav>
                                        <p:tav tm="100000">
                                          <p:val>
                                            <p:strVal val="#ppt_x"/>
                                          </p:val>
                                        </p:tav>
                                      </p:tavLst>
                                    </p:anim>
                                    <p:anim calcmode="lin" valueType="num">
                                      <p:cBhvr>
                                        <p:cTn id="2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49"/>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3506857" y="2148117"/>
            <a:ext cx="2722081" cy="1816035"/>
          </a:xfrm>
          <a:custGeom>
            <a:avLst/>
            <a:gdLst>
              <a:gd name="connsiteX0" fmla="*/ 454009 w 2762345"/>
              <a:gd name="connsiteY0" fmla="*/ 0 h 1816035"/>
              <a:gd name="connsiteX1" fmla="*/ 2762345 w 2762345"/>
              <a:gd name="connsiteY1" fmla="*/ 0 h 1816035"/>
              <a:gd name="connsiteX2" fmla="*/ 2308336 w 2762345"/>
              <a:gd name="connsiteY2" fmla="*/ 1816035 h 1816035"/>
              <a:gd name="connsiteX3" fmla="*/ 0 w 2762345"/>
              <a:gd name="connsiteY3" fmla="*/ 1816035 h 1816035"/>
            </a:gdLst>
            <a:ahLst/>
            <a:cxnLst>
              <a:cxn ang="0">
                <a:pos x="connsiteX0" y="connsiteY0"/>
              </a:cxn>
              <a:cxn ang="0">
                <a:pos x="connsiteX1" y="connsiteY1"/>
              </a:cxn>
              <a:cxn ang="0">
                <a:pos x="connsiteX2" y="connsiteY2"/>
              </a:cxn>
              <a:cxn ang="0">
                <a:pos x="connsiteX3" y="connsiteY3"/>
              </a:cxn>
            </a:cxnLst>
            <a:rect l="l" t="t" r="r" b="b"/>
            <a:pathLst>
              <a:path w="2762345" h="1816035">
                <a:moveTo>
                  <a:pt x="454009" y="0"/>
                </a:moveTo>
                <a:lnTo>
                  <a:pt x="2762345" y="0"/>
                </a:lnTo>
                <a:lnTo>
                  <a:pt x="2308336" y="1816035"/>
                </a:lnTo>
                <a:lnTo>
                  <a:pt x="0" y="1816035"/>
                </a:lnTo>
                <a:close/>
              </a:path>
            </a:pathLst>
          </a:custGeom>
          <a:effectLst>
            <a:outerShdw blurRad="101600" dist="38100" dir="2700000" algn="tl" rotWithShape="0">
              <a:prstClr val="black">
                <a:alpha val="25000"/>
              </a:prstClr>
            </a:outerShdw>
          </a:effectLst>
        </p:spPr>
      </p:pic>
      <p:pic>
        <p:nvPicPr>
          <p:cNvPr id="29" name="图片占位符 50"/>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5962079" y="2148117"/>
            <a:ext cx="2724052" cy="1816035"/>
          </a:xfrm>
          <a:custGeom>
            <a:avLst/>
            <a:gdLst>
              <a:gd name="connsiteX0" fmla="*/ 454009 w 2762345"/>
              <a:gd name="connsiteY0" fmla="*/ 0 h 1816035"/>
              <a:gd name="connsiteX1" fmla="*/ 2762345 w 2762345"/>
              <a:gd name="connsiteY1" fmla="*/ 0 h 1816035"/>
              <a:gd name="connsiteX2" fmla="*/ 2308336 w 2762345"/>
              <a:gd name="connsiteY2" fmla="*/ 1816035 h 1816035"/>
              <a:gd name="connsiteX3" fmla="*/ 0 w 2762345"/>
              <a:gd name="connsiteY3" fmla="*/ 1816035 h 1816035"/>
            </a:gdLst>
            <a:ahLst/>
            <a:cxnLst>
              <a:cxn ang="0">
                <a:pos x="connsiteX0" y="connsiteY0"/>
              </a:cxn>
              <a:cxn ang="0">
                <a:pos x="connsiteX1" y="connsiteY1"/>
              </a:cxn>
              <a:cxn ang="0">
                <a:pos x="connsiteX2" y="connsiteY2"/>
              </a:cxn>
              <a:cxn ang="0">
                <a:pos x="connsiteX3" y="connsiteY3"/>
              </a:cxn>
            </a:cxnLst>
            <a:rect l="l" t="t" r="r" b="b"/>
            <a:pathLst>
              <a:path w="2762345" h="1816035">
                <a:moveTo>
                  <a:pt x="454009" y="0"/>
                </a:moveTo>
                <a:lnTo>
                  <a:pt x="2762345" y="0"/>
                </a:lnTo>
                <a:lnTo>
                  <a:pt x="2308336" y="1816035"/>
                </a:lnTo>
                <a:lnTo>
                  <a:pt x="0" y="1816035"/>
                </a:lnTo>
                <a:close/>
              </a:path>
            </a:pathLst>
          </a:custGeom>
          <a:effectLst>
            <a:outerShdw blurRad="101600" dist="38100" dir="2700000" algn="tl" rotWithShape="0">
              <a:prstClr val="black">
                <a:alpha val="25000"/>
              </a:prstClr>
            </a:outerShdw>
          </a:effectLst>
        </p:spPr>
      </p:pic>
      <p:pic>
        <p:nvPicPr>
          <p:cNvPr id="32" name="图片占位符 5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8419274" y="2148117"/>
            <a:ext cx="2722081" cy="1816035"/>
          </a:xfrm>
          <a:custGeom>
            <a:avLst/>
            <a:gdLst>
              <a:gd name="connsiteX0" fmla="*/ 454009 w 2762345"/>
              <a:gd name="connsiteY0" fmla="*/ 0 h 1816035"/>
              <a:gd name="connsiteX1" fmla="*/ 2762345 w 2762345"/>
              <a:gd name="connsiteY1" fmla="*/ 0 h 1816035"/>
              <a:gd name="connsiteX2" fmla="*/ 2308336 w 2762345"/>
              <a:gd name="connsiteY2" fmla="*/ 1816035 h 1816035"/>
              <a:gd name="connsiteX3" fmla="*/ 0 w 2762345"/>
              <a:gd name="connsiteY3" fmla="*/ 1816035 h 1816035"/>
            </a:gdLst>
            <a:ahLst/>
            <a:cxnLst>
              <a:cxn ang="0">
                <a:pos x="connsiteX0" y="connsiteY0"/>
              </a:cxn>
              <a:cxn ang="0">
                <a:pos x="connsiteX1" y="connsiteY1"/>
              </a:cxn>
              <a:cxn ang="0">
                <a:pos x="connsiteX2" y="connsiteY2"/>
              </a:cxn>
              <a:cxn ang="0">
                <a:pos x="connsiteX3" y="connsiteY3"/>
              </a:cxn>
            </a:cxnLst>
            <a:rect l="l" t="t" r="r" b="b"/>
            <a:pathLst>
              <a:path w="2762345" h="1816035">
                <a:moveTo>
                  <a:pt x="454009" y="0"/>
                </a:moveTo>
                <a:lnTo>
                  <a:pt x="2762345" y="0"/>
                </a:lnTo>
                <a:lnTo>
                  <a:pt x="2308336" y="1816035"/>
                </a:lnTo>
                <a:lnTo>
                  <a:pt x="0" y="1816035"/>
                </a:lnTo>
                <a:close/>
              </a:path>
            </a:pathLst>
          </a:custGeom>
          <a:effectLst>
            <a:outerShdw blurRad="101600" dist="38100" dir="2700000" algn="tl" rotWithShape="0">
              <a:prstClr val="black">
                <a:alpha val="25000"/>
              </a:prstClr>
            </a:outerShdw>
          </a:effectLst>
        </p:spPr>
      </p:pic>
      <p:pic>
        <p:nvPicPr>
          <p:cNvPr id="33" name="图片占位符 53"/>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1050649" y="2148117"/>
            <a:ext cx="2722081" cy="1816035"/>
          </a:xfrm>
          <a:custGeom>
            <a:avLst/>
            <a:gdLst>
              <a:gd name="connsiteX0" fmla="*/ 454009 w 2762345"/>
              <a:gd name="connsiteY0" fmla="*/ 0 h 1816035"/>
              <a:gd name="connsiteX1" fmla="*/ 2762345 w 2762345"/>
              <a:gd name="connsiteY1" fmla="*/ 0 h 1816035"/>
              <a:gd name="connsiteX2" fmla="*/ 2308336 w 2762345"/>
              <a:gd name="connsiteY2" fmla="*/ 1816035 h 1816035"/>
              <a:gd name="connsiteX3" fmla="*/ 0 w 2762345"/>
              <a:gd name="connsiteY3" fmla="*/ 1816035 h 1816035"/>
            </a:gdLst>
            <a:ahLst/>
            <a:cxnLst>
              <a:cxn ang="0">
                <a:pos x="connsiteX0" y="connsiteY0"/>
              </a:cxn>
              <a:cxn ang="0">
                <a:pos x="connsiteX1" y="connsiteY1"/>
              </a:cxn>
              <a:cxn ang="0">
                <a:pos x="connsiteX2" y="connsiteY2"/>
              </a:cxn>
              <a:cxn ang="0">
                <a:pos x="connsiteX3" y="connsiteY3"/>
              </a:cxn>
            </a:cxnLst>
            <a:rect l="l" t="t" r="r" b="b"/>
            <a:pathLst>
              <a:path w="2762345" h="1816035">
                <a:moveTo>
                  <a:pt x="454009" y="0"/>
                </a:moveTo>
                <a:lnTo>
                  <a:pt x="2762345" y="0"/>
                </a:lnTo>
                <a:lnTo>
                  <a:pt x="2308336" y="1816035"/>
                </a:lnTo>
                <a:lnTo>
                  <a:pt x="0" y="1816035"/>
                </a:lnTo>
                <a:close/>
              </a:path>
            </a:pathLst>
          </a:custGeom>
          <a:effectLst>
            <a:outerShdw blurRad="101600" dist="38100" dir="2700000" algn="tl" rotWithShape="0">
              <a:prstClr val="black">
                <a:alpha val="25000"/>
              </a:prstClr>
            </a:outerShdw>
          </a:effectLst>
        </p:spPr>
      </p:pic>
      <p:grpSp>
        <p:nvGrpSpPr>
          <p:cNvPr id="35" name="835bfc00-e6c5-4215-abb2-8b9258b5ac71"/>
          <p:cNvGrpSpPr>
            <a:grpSpLocks noChangeAspect="1"/>
          </p:cNvGrpSpPr>
          <p:nvPr/>
        </p:nvGrpSpPr>
        <p:grpSpPr>
          <a:xfrm>
            <a:off x="3062345" y="2892517"/>
            <a:ext cx="5819231" cy="1361379"/>
            <a:chOff x="2845051" y="2060848"/>
            <a:chExt cx="6176941" cy="1627758"/>
          </a:xfrm>
        </p:grpSpPr>
        <p:sp>
          <p:nvSpPr>
            <p:cNvPr id="37" name="îŝḷîḓé-Parallelogram 6"/>
            <p:cNvSpPr/>
            <p:nvPr/>
          </p:nvSpPr>
          <p:spPr>
            <a:xfrm>
              <a:off x="2845051" y="2060848"/>
              <a:ext cx="1141805" cy="1627758"/>
            </a:xfrm>
            <a:prstGeom prst="parallelogram">
              <a:avLst>
                <a:gd name="adj" fmla="val 35011"/>
              </a:avLst>
            </a:prstGeom>
            <a:gradFill>
              <a:gsLst>
                <a:gs pos="0">
                  <a:srgbClr val="C8DB2D"/>
                </a:gs>
                <a:gs pos="60000">
                  <a:srgbClr val="9BC739"/>
                </a:gs>
              </a:gsLst>
            </a:gra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vert="eaVert" anchor="ctr">
              <a:scene3d>
                <a:camera prst="orthographicFront"/>
                <a:lightRig rig="threePt" dir="t"/>
              </a:scene3d>
              <a:sp3d contourW="12700"/>
            </a:bodyPr>
            <a:lstStyle/>
            <a:p>
              <a:pPr algn="ctr"/>
              <a:endParaRPr sz="1600" dirty="0">
                <a:latin typeface="字魂105号-简雅黑" panose="00000500000000000000" pitchFamily="2" charset="-122"/>
                <a:ea typeface="字魂105号-简雅黑" panose="00000500000000000000" pitchFamily="2" charset="-122"/>
              </a:endParaRPr>
            </a:p>
          </p:txBody>
        </p:sp>
        <p:sp>
          <p:nvSpPr>
            <p:cNvPr id="38" name="îŝḷîḓé-Parallelogram 7"/>
            <p:cNvSpPr/>
            <p:nvPr/>
          </p:nvSpPr>
          <p:spPr>
            <a:xfrm>
              <a:off x="5362619" y="2060848"/>
              <a:ext cx="1141805" cy="1627758"/>
            </a:xfrm>
            <a:prstGeom prst="parallelogram">
              <a:avLst>
                <a:gd name="adj" fmla="val 35011"/>
              </a:avLst>
            </a:prstGeom>
            <a:gradFill>
              <a:gsLst>
                <a:gs pos="0">
                  <a:srgbClr val="C0F7FF"/>
                </a:gs>
                <a:gs pos="60000">
                  <a:srgbClr val="31B6E0"/>
                </a:gs>
              </a:gsLst>
              <a:lin ang="0" scaled="0"/>
            </a:gra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vert="eaVert" anchor="ctr">
              <a:scene3d>
                <a:camera prst="orthographicFront"/>
                <a:lightRig rig="threePt" dir="t"/>
              </a:scene3d>
              <a:sp3d contourW="12700"/>
            </a:bodyPr>
            <a:lstStyle/>
            <a:p>
              <a:pPr algn="ctr"/>
              <a:endParaRPr sz="1600" dirty="0">
                <a:latin typeface="字魂105号-简雅黑" panose="00000500000000000000" pitchFamily="2" charset="-122"/>
                <a:ea typeface="字魂105号-简雅黑" panose="00000500000000000000" pitchFamily="2" charset="-122"/>
              </a:endParaRPr>
            </a:p>
          </p:txBody>
        </p:sp>
        <p:sp>
          <p:nvSpPr>
            <p:cNvPr id="39" name="îŝḷîḓé-Parallelogram 8"/>
            <p:cNvSpPr/>
            <p:nvPr/>
          </p:nvSpPr>
          <p:spPr>
            <a:xfrm>
              <a:off x="7880187" y="2060848"/>
              <a:ext cx="1141805" cy="1627758"/>
            </a:xfrm>
            <a:prstGeom prst="parallelogram">
              <a:avLst>
                <a:gd name="adj" fmla="val 35011"/>
              </a:avLst>
            </a:prstGeom>
            <a:gradFill>
              <a:gsLst>
                <a:gs pos="0">
                  <a:srgbClr val="FFC000"/>
                </a:gs>
                <a:gs pos="60000">
                  <a:srgbClr val="FF902C"/>
                </a:gs>
              </a:gsLst>
            </a:gra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vert="eaVert" anchor="ctr">
              <a:scene3d>
                <a:camera prst="orthographicFront"/>
                <a:lightRig rig="threePt" dir="t"/>
              </a:scene3d>
              <a:sp3d contourW="12700"/>
            </a:bodyPr>
            <a:lstStyle/>
            <a:p>
              <a:pPr algn="ctr"/>
              <a:endParaRPr sz="1600" dirty="0">
                <a:latin typeface="字魂105号-简雅黑" panose="00000500000000000000" pitchFamily="2" charset="-122"/>
                <a:ea typeface="字魂105号-简雅黑" panose="00000500000000000000" pitchFamily="2" charset="-122"/>
              </a:endParaRPr>
            </a:p>
          </p:txBody>
        </p:sp>
      </p:grpSp>
      <p:grpSp>
        <p:nvGrpSpPr>
          <p:cNvPr id="41" name="组合 40"/>
          <p:cNvGrpSpPr/>
          <p:nvPr/>
        </p:nvGrpSpPr>
        <p:grpSpPr>
          <a:xfrm>
            <a:off x="1030516" y="4452919"/>
            <a:ext cx="2210563" cy="1394560"/>
            <a:chOff x="7805427" y="3341205"/>
            <a:chExt cx="2210562" cy="1394560"/>
          </a:xfrm>
        </p:grpSpPr>
        <p:sp>
          <p:nvSpPr>
            <p:cNvPr id="42" name="矩形 41"/>
            <p:cNvSpPr/>
            <p:nvPr/>
          </p:nvSpPr>
          <p:spPr>
            <a:xfrm>
              <a:off x="7805427" y="3747033"/>
              <a:ext cx="2210562" cy="98873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用户可以在投影仪或者计算机上进行演示也可以将演示文稿打印出来制作成胶片用户以在投影仪</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3" name="矩形 42"/>
            <p:cNvSpPr/>
            <p:nvPr/>
          </p:nvSpPr>
          <p:spPr>
            <a:xfrm>
              <a:off x="7885432" y="3341205"/>
              <a:ext cx="2050551" cy="3988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标题文字添加</a:t>
              </a:r>
              <a:endPar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44" name="组合 43"/>
          <p:cNvGrpSpPr/>
          <p:nvPr/>
        </p:nvGrpSpPr>
        <p:grpSpPr>
          <a:xfrm>
            <a:off x="3578688" y="4452919"/>
            <a:ext cx="2210563" cy="1394560"/>
            <a:chOff x="7805427" y="3341205"/>
            <a:chExt cx="2210562" cy="1394560"/>
          </a:xfrm>
        </p:grpSpPr>
        <p:sp>
          <p:nvSpPr>
            <p:cNvPr id="45" name="矩形 44"/>
            <p:cNvSpPr/>
            <p:nvPr/>
          </p:nvSpPr>
          <p:spPr>
            <a:xfrm>
              <a:off x="7805427" y="3747033"/>
              <a:ext cx="2210562" cy="98873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用户可以在投影仪或者计算机上进行演示也可以将演示文稿打印出来制作成胶片用户以在投影仪</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6" name="矩形 45"/>
            <p:cNvSpPr/>
            <p:nvPr/>
          </p:nvSpPr>
          <p:spPr>
            <a:xfrm>
              <a:off x="7885432" y="3341205"/>
              <a:ext cx="2050551" cy="3988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标题文字添加</a:t>
              </a:r>
              <a:endPar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47" name="组合 46"/>
          <p:cNvGrpSpPr/>
          <p:nvPr/>
        </p:nvGrpSpPr>
        <p:grpSpPr>
          <a:xfrm>
            <a:off x="6126860" y="4452919"/>
            <a:ext cx="2210563" cy="1394560"/>
            <a:chOff x="7805427" y="3341205"/>
            <a:chExt cx="2210562" cy="1394560"/>
          </a:xfrm>
        </p:grpSpPr>
        <p:sp>
          <p:nvSpPr>
            <p:cNvPr id="48" name="矩形 47"/>
            <p:cNvSpPr/>
            <p:nvPr/>
          </p:nvSpPr>
          <p:spPr>
            <a:xfrm>
              <a:off x="7805427" y="3747033"/>
              <a:ext cx="2210562" cy="98873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用户可以在投影仪或者计算机上进行演示也可以将演示文稿打印出来制作成胶片用户以在投影仪</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9" name="矩形 48"/>
            <p:cNvSpPr/>
            <p:nvPr/>
          </p:nvSpPr>
          <p:spPr>
            <a:xfrm>
              <a:off x="7885432" y="3341205"/>
              <a:ext cx="2050551" cy="3988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标题文字添加</a:t>
              </a:r>
              <a:endPar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50" name="组合 49"/>
          <p:cNvGrpSpPr/>
          <p:nvPr/>
        </p:nvGrpSpPr>
        <p:grpSpPr>
          <a:xfrm>
            <a:off x="8675032" y="4452919"/>
            <a:ext cx="2210563" cy="1394560"/>
            <a:chOff x="7805427" y="3341205"/>
            <a:chExt cx="2210562" cy="1394560"/>
          </a:xfrm>
        </p:grpSpPr>
        <p:sp>
          <p:nvSpPr>
            <p:cNvPr id="51" name="矩形 50"/>
            <p:cNvSpPr/>
            <p:nvPr/>
          </p:nvSpPr>
          <p:spPr>
            <a:xfrm>
              <a:off x="7805427" y="3747033"/>
              <a:ext cx="2210562" cy="98873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用户可以在投影仪或者计算机上进行演示也可以将演示文稿打印出来制作成胶片用户以在投影仪</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52" name="矩形 51"/>
            <p:cNvSpPr/>
            <p:nvPr/>
          </p:nvSpPr>
          <p:spPr>
            <a:xfrm>
              <a:off x="7885432" y="3341205"/>
              <a:ext cx="2050551" cy="3988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标题文字添加</a:t>
              </a:r>
              <a:endPar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27" name="组合 26"/>
          <p:cNvGrpSpPr/>
          <p:nvPr/>
        </p:nvGrpSpPr>
        <p:grpSpPr>
          <a:xfrm>
            <a:off x="1359026" y="432387"/>
            <a:ext cx="5391308" cy="657527"/>
            <a:chOff x="3396456" y="481592"/>
            <a:chExt cx="5391308" cy="657527"/>
          </a:xfrm>
        </p:grpSpPr>
        <p:sp>
          <p:nvSpPr>
            <p:cNvPr id="30"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工作不足之处</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31" name="PA-文本框 50"/>
            <p:cNvSpPr txBox="1"/>
            <p:nvPr>
              <p:custDataLst>
                <p:tags r:id="rId5"/>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34" name="组合 33"/>
          <p:cNvGrpSpPr/>
          <p:nvPr/>
        </p:nvGrpSpPr>
        <p:grpSpPr>
          <a:xfrm>
            <a:off x="478187" y="419454"/>
            <a:ext cx="636673" cy="665413"/>
            <a:chOff x="1409287" y="1808405"/>
            <a:chExt cx="2879805" cy="3009800"/>
          </a:xfrm>
        </p:grpSpPr>
        <p:sp>
          <p:nvSpPr>
            <p:cNvPr id="36"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0"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53" name="文本框 52"/>
            <p:cNvSpPr txBox="1"/>
            <p:nvPr/>
          </p:nvSpPr>
          <p:spPr>
            <a:xfrm>
              <a:off x="1747275" y="1808405"/>
              <a:ext cx="1989267"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03</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0-#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p:cTn id="34" dur="500" fill="hold"/>
                                        <p:tgtEl>
                                          <p:spTgt spid="44"/>
                                        </p:tgtEl>
                                        <p:attrNameLst>
                                          <p:attrName>ppt_w</p:attrName>
                                        </p:attrNameLst>
                                      </p:cBhvr>
                                      <p:tavLst>
                                        <p:tav tm="0">
                                          <p:val>
                                            <p:fltVal val="0"/>
                                          </p:val>
                                        </p:tav>
                                        <p:tav tm="100000">
                                          <p:val>
                                            <p:strVal val="#ppt_w"/>
                                          </p:val>
                                        </p:tav>
                                      </p:tavLst>
                                    </p:anim>
                                    <p:anim calcmode="lin" valueType="num">
                                      <p:cBhvr>
                                        <p:cTn id="35" dur="500" fill="hold"/>
                                        <p:tgtEl>
                                          <p:spTgt spid="44"/>
                                        </p:tgtEl>
                                        <p:attrNameLst>
                                          <p:attrName>ppt_h</p:attrName>
                                        </p:attrNameLst>
                                      </p:cBhvr>
                                      <p:tavLst>
                                        <p:tav tm="0">
                                          <p:val>
                                            <p:fltVal val="0"/>
                                          </p:val>
                                        </p:tav>
                                        <p:tav tm="100000">
                                          <p:val>
                                            <p:strVal val="#ppt_h"/>
                                          </p:val>
                                        </p:tav>
                                      </p:tavLst>
                                    </p:anim>
                                    <p:animEffect transition="in" filter="fade">
                                      <p:cBhvr>
                                        <p:cTn id="36" dur="500"/>
                                        <p:tgtEl>
                                          <p:spTgt spid="44"/>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500" fill="hold"/>
                                        <p:tgtEl>
                                          <p:spTgt spid="47"/>
                                        </p:tgtEl>
                                        <p:attrNameLst>
                                          <p:attrName>ppt_w</p:attrName>
                                        </p:attrNameLst>
                                      </p:cBhvr>
                                      <p:tavLst>
                                        <p:tav tm="0">
                                          <p:val>
                                            <p:fltVal val="0"/>
                                          </p:val>
                                        </p:tav>
                                        <p:tav tm="100000">
                                          <p:val>
                                            <p:strVal val="#ppt_w"/>
                                          </p:val>
                                        </p:tav>
                                      </p:tavLst>
                                    </p:anim>
                                    <p:anim calcmode="lin" valueType="num">
                                      <p:cBhvr>
                                        <p:cTn id="41" dur="500" fill="hold"/>
                                        <p:tgtEl>
                                          <p:spTgt spid="47"/>
                                        </p:tgtEl>
                                        <p:attrNameLst>
                                          <p:attrName>ppt_h</p:attrName>
                                        </p:attrNameLst>
                                      </p:cBhvr>
                                      <p:tavLst>
                                        <p:tav tm="0">
                                          <p:val>
                                            <p:fltVal val="0"/>
                                          </p:val>
                                        </p:tav>
                                        <p:tav tm="100000">
                                          <p:val>
                                            <p:strVal val="#ppt_h"/>
                                          </p:val>
                                        </p:tav>
                                      </p:tavLst>
                                    </p:anim>
                                    <p:animEffect transition="in" filter="fade">
                                      <p:cBhvr>
                                        <p:cTn id="42" dur="500"/>
                                        <p:tgtEl>
                                          <p:spTgt spid="47"/>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p:cTn id="46" dur="500" fill="hold"/>
                                        <p:tgtEl>
                                          <p:spTgt spid="50"/>
                                        </p:tgtEl>
                                        <p:attrNameLst>
                                          <p:attrName>ppt_w</p:attrName>
                                        </p:attrNameLst>
                                      </p:cBhvr>
                                      <p:tavLst>
                                        <p:tav tm="0">
                                          <p:val>
                                            <p:fltVal val="0"/>
                                          </p:val>
                                        </p:tav>
                                        <p:tav tm="100000">
                                          <p:val>
                                            <p:strVal val="#ppt_w"/>
                                          </p:val>
                                        </p:tav>
                                      </p:tavLst>
                                    </p:anim>
                                    <p:anim calcmode="lin" valueType="num">
                                      <p:cBhvr>
                                        <p:cTn id="47" dur="500" fill="hold"/>
                                        <p:tgtEl>
                                          <p:spTgt spid="50"/>
                                        </p:tgtEl>
                                        <p:attrNameLst>
                                          <p:attrName>ppt_h</p:attrName>
                                        </p:attrNameLst>
                                      </p:cBhvr>
                                      <p:tavLst>
                                        <p:tav tm="0">
                                          <p:val>
                                            <p:fltVal val="0"/>
                                          </p:val>
                                        </p:tav>
                                        <p:tav tm="100000">
                                          <p:val>
                                            <p:strVal val="#ppt_h"/>
                                          </p:val>
                                        </p:tav>
                                      </p:tavLst>
                                    </p:anim>
                                    <p:animEffect transition="in" filter="fade">
                                      <p:cBhvr>
                                        <p:cTn id="4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692486" y="1786523"/>
            <a:ext cx="3198625" cy="1783533"/>
          </a:xfrm>
          <a:prstGeom prst="roundRect">
            <a:avLst>
              <a:gd name="adj" fmla="val 2782"/>
            </a:avLst>
          </a:prstGeom>
          <a:gradFill flip="none" rotWithShape="1">
            <a:gsLst>
              <a:gs pos="0">
                <a:schemeClr val="bg1"/>
              </a:gs>
              <a:gs pos="54000">
                <a:schemeClr val="bg1"/>
              </a:gs>
              <a:gs pos="100000">
                <a:schemeClr val="bg1">
                  <a:lumMod val="95000"/>
                </a:schemeClr>
              </a:gs>
            </a:gsLst>
            <a:lin ang="13500000" scaled="1"/>
            <a:tileRect/>
          </a:gradFill>
          <a:ln w="31750">
            <a:solidFill>
              <a:schemeClr val="bg1"/>
            </a:soli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516" tIns="45259" rIns="90516" bIns="45259" rtlCol="0" anchor="ctr"/>
          <a:lstStyle/>
          <a:p>
            <a:pPr algn="ctr"/>
            <a:endParaRPr lang="zh-CN" altLang="en-US" sz="1935" dirty="0">
              <a:latin typeface="字魂105号-简雅黑" panose="00000500000000000000" pitchFamily="2" charset="-122"/>
              <a:ea typeface="字魂105号-简雅黑" panose="00000500000000000000" pitchFamily="2" charset="-122"/>
            </a:endParaRPr>
          </a:p>
        </p:txBody>
      </p:sp>
      <p:sp>
        <p:nvSpPr>
          <p:cNvPr id="8" name="圆角矩形 7"/>
          <p:cNvSpPr/>
          <p:nvPr/>
        </p:nvSpPr>
        <p:spPr>
          <a:xfrm>
            <a:off x="6681852" y="1786523"/>
            <a:ext cx="3198625" cy="1783533"/>
          </a:xfrm>
          <a:prstGeom prst="roundRect">
            <a:avLst>
              <a:gd name="adj" fmla="val 2782"/>
            </a:avLst>
          </a:prstGeom>
          <a:gradFill flip="none" rotWithShape="1">
            <a:gsLst>
              <a:gs pos="0">
                <a:schemeClr val="bg1"/>
              </a:gs>
              <a:gs pos="50000">
                <a:schemeClr val="bg1"/>
              </a:gs>
              <a:gs pos="100000">
                <a:schemeClr val="bg1">
                  <a:lumMod val="95000"/>
                </a:schemeClr>
              </a:gs>
            </a:gsLst>
            <a:lin ang="13500000" scaled="1"/>
            <a:tileRect/>
          </a:gradFill>
          <a:ln w="31750">
            <a:solidFill>
              <a:schemeClr val="bg1"/>
            </a:soli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516" tIns="45259" rIns="90516" bIns="45259" rtlCol="0" anchor="ctr"/>
          <a:lstStyle/>
          <a:p>
            <a:pPr algn="ctr"/>
            <a:endParaRPr lang="zh-CN" altLang="en-US" sz="1935" dirty="0">
              <a:latin typeface="字魂105号-简雅黑" panose="00000500000000000000" pitchFamily="2" charset="-122"/>
              <a:ea typeface="字魂105号-简雅黑" panose="00000500000000000000" pitchFamily="2" charset="-122"/>
            </a:endParaRPr>
          </a:p>
        </p:txBody>
      </p:sp>
      <p:sp>
        <p:nvSpPr>
          <p:cNvPr id="9" name="圆角矩形 8"/>
          <p:cNvSpPr/>
          <p:nvPr/>
        </p:nvSpPr>
        <p:spPr>
          <a:xfrm>
            <a:off x="1692486" y="4014770"/>
            <a:ext cx="3198625" cy="1783533"/>
          </a:xfrm>
          <a:prstGeom prst="roundRect">
            <a:avLst>
              <a:gd name="adj" fmla="val 2782"/>
            </a:avLst>
          </a:prstGeom>
          <a:gradFill flip="none" rotWithShape="1">
            <a:gsLst>
              <a:gs pos="0">
                <a:schemeClr val="bg1"/>
              </a:gs>
              <a:gs pos="47000">
                <a:schemeClr val="bg1"/>
              </a:gs>
              <a:gs pos="100000">
                <a:schemeClr val="bg1">
                  <a:lumMod val="85000"/>
                </a:schemeClr>
              </a:gs>
            </a:gsLst>
            <a:lin ang="13500000" scaled="1"/>
            <a:tileRect/>
          </a:gradFill>
          <a:ln w="31750">
            <a:solidFill>
              <a:schemeClr val="bg1"/>
            </a:soli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516" tIns="45259" rIns="90516" bIns="45259" rtlCol="0" anchor="ctr"/>
          <a:lstStyle/>
          <a:p>
            <a:pPr algn="ctr"/>
            <a:endParaRPr lang="zh-CN" altLang="en-US" sz="1935" dirty="0">
              <a:latin typeface="字魂105号-简雅黑" panose="00000500000000000000" pitchFamily="2" charset="-122"/>
              <a:ea typeface="字魂105号-简雅黑" panose="00000500000000000000" pitchFamily="2" charset="-122"/>
            </a:endParaRPr>
          </a:p>
        </p:txBody>
      </p:sp>
      <p:sp>
        <p:nvSpPr>
          <p:cNvPr id="10" name="圆角矩形 9"/>
          <p:cNvSpPr/>
          <p:nvPr/>
        </p:nvSpPr>
        <p:spPr>
          <a:xfrm>
            <a:off x="6681852" y="4014770"/>
            <a:ext cx="3198625" cy="1783533"/>
          </a:xfrm>
          <a:prstGeom prst="roundRect">
            <a:avLst>
              <a:gd name="adj" fmla="val 2782"/>
            </a:avLst>
          </a:prstGeom>
          <a:gradFill flip="none" rotWithShape="1">
            <a:gsLst>
              <a:gs pos="0">
                <a:schemeClr val="bg1"/>
              </a:gs>
              <a:gs pos="56000">
                <a:schemeClr val="bg1"/>
              </a:gs>
              <a:gs pos="100000">
                <a:schemeClr val="bg1">
                  <a:lumMod val="95000"/>
                </a:schemeClr>
              </a:gs>
            </a:gsLst>
            <a:lin ang="13500000" scaled="1"/>
            <a:tileRect/>
          </a:gradFill>
          <a:ln w="25400">
            <a:solidFill>
              <a:schemeClr val="bg1"/>
            </a:soli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516" tIns="45259" rIns="90516" bIns="45259" rtlCol="0" anchor="ctr"/>
          <a:lstStyle/>
          <a:p>
            <a:pPr algn="ctr"/>
            <a:endParaRPr lang="zh-CN" altLang="en-US" sz="1935" dirty="0">
              <a:latin typeface="字魂105号-简雅黑" panose="00000500000000000000" pitchFamily="2" charset="-122"/>
              <a:ea typeface="字魂105号-简雅黑" panose="00000500000000000000" pitchFamily="2" charset="-122"/>
            </a:endParaRPr>
          </a:p>
        </p:txBody>
      </p:sp>
      <p:sp>
        <p:nvSpPr>
          <p:cNvPr id="11" name="文本框 10"/>
          <p:cNvSpPr txBox="1"/>
          <p:nvPr/>
        </p:nvSpPr>
        <p:spPr>
          <a:xfrm>
            <a:off x="1887954" y="3410142"/>
            <a:ext cx="1154004" cy="311014"/>
          </a:xfrm>
          <a:prstGeom prst="rect">
            <a:avLst/>
          </a:prstGeom>
          <a:gradFill>
            <a:gsLst>
              <a:gs pos="0">
                <a:srgbClr val="C0F7FF"/>
              </a:gs>
              <a:gs pos="60000">
                <a:srgbClr val="31B6E0"/>
              </a:gs>
            </a:gsLst>
            <a:lin ang="0" scaled="0"/>
          </a:gradFill>
          <a:effectLst>
            <a:outerShdw blurRad="114300" dist="38100" dir="5400000" algn="t" rotWithShape="0">
              <a:prstClr val="black">
                <a:alpha val="31000"/>
              </a:prstClr>
            </a:outerShdw>
          </a:effectLst>
        </p:spPr>
        <p:txBody>
          <a:bodyPr wrap="square" lIns="90516" tIns="45259" rIns="90516" bIns="45259" rtlCol="0">
            <a:spAutoFit/>
          </a:bodyPr>
          <a:lstStyle/>
          <a:p>
            <a:pPr algn="ctr"/>
            <a:r>
              <a:rPr lang="zh-CN" altLang="en-US" sz="1425" b="1" dirty="0">
                <a:solidFill>
                  <a:schemeClr val="bg1">
                    <a:lumMod val="95000"/>
                  </a:schemeClr>
                </a:solidFill>
                <a:latin typeface="字魂105号-简雅黑" panose="00000500000000000000" pitchFamily="2" charset="-122"/>
                <a:ea typeface="字魂105号-简雅黑" panose="00000500000000000000" pitchFamily="2" charset="-122"/>
              </a:rPr>
              <a:t>工作名称</a:t>
            </a:r>
            <a:endParaRPr lang="zh-CN" altLang="en-US" sz="1425" b="1" dirty="0">
              <a:solidFill>
                <a:schemeClr val="bg1">
                  <a:lumMod val="95000"/>
                </a:schemeClr>
              </a:solidFill>
              <a:latin typeface="字魂105号-简雅黑" panose="00000500000000000000" pitchFamily="2" charset="-122"/>
              <a:ea typeface="字魂105号-简雅黑" panose="00000500000000000000" pitchFamily="2" charset="-122"/>
            </a:endParaRPr>
          </a:p>
        </p:txBody>
      </p:sp>
      <p:sp>
        <p:nvSpPr>
          <p:cNvPr id="12" name="文本框 11"/>
          <p:cNvSpPr txBox="1"/>
          <p:nvPr/>
        </p:nvSpPr>
        <p:spPr>
          <a:xfrm>
            <a:off x="6836311" y="3410142"/>
            <a:ext cx="1154004" cy="311014"/>
          </a:xfrm>
          <a:prstGeom prst="rect">
            <a:avLst/>
          </a:prstGeom>
          <a:gradFill>
            <a:gsLst>
              <a:gs pos="0">
                <a:srgbClr val="C8DB2D"/>
              </a:gs>
              <a:gs pos="60000">
                <a:srgbClr val="9BC739"/>
              </a:gs>
            </a:gsLst>
          </a:gradFill>
          <a:effectLst>
            <a:outerShdw blurRad="114300" dist="38100" dir="5400000" algn="t" rotWithShape="0">
              <a:prstClr val="black">
                <a:alpha val="31000"/>
              </a:prstClr>
            </a:outerShdw>
          </a:effectLst>
        </p:spPr>
        <p:txBody>
          <a:bodyPr wrap="square" lIns="90516" tIns="45259" rIns="90516" bIns="45259" rtlCol="0">
            <a:spAutoFit/>
          </a:bodyPr>
          <a:lstStyle/>
          <a:p>
            <a:pPr algn="ctr"/>
            <a:r>
              <a:rPr lang="zh-CN" altLang="en-US" sz="1425" b="1" dirty="0">
                <a:solidFill>
                  <a:schemeClr val="bg1">
                    <a:lumMod val="95000"/>
                  </a:schemeClr>
                </a:solidFill>
                <a:latin typeface="字魂105号-简雅黑" panose="00000500000000000000" pitchFamily="2" charset="-122"/>
                <a:ea typeface="字魂105号-简雅黑" panose="00000500000000000000" pitchFamily="2" charset="-122"/>
              </a:rPr>
              <a:t>工作名称</a:t>
            </a:r>
            <a:endParaRPr lang="zh-CN" altLang="en-US" sz="1425" b="1" dirty="0">
              <a:solidFill>
                <a:schemeClr val="bg1">
                  <a:lumMod val="95000"/>
                </a:schemeClr>
              </a:solidFill>
              <a:latin typeface="字魂105号-简雅黑" panose="00000500000000000000" pitchFamily="2" charset="-122"/>
              <a:ea typeface="字魂105号-简雅黑" panose="00000500000000000000" pitchFamily="2" charset="-122"/>
            </a:endParaRPr>
          </a:p>
        </p:txBody>
      </p:sp>
      <p:sp>
        <p:nvSpPr>
          <p:cNvPr id="13" name="文本框 12"/>
          <p:cNvSpPr txBox="1"/>
          <p:nvPr/>
        </p:nvSpPr>
        <p:spPr>
          <a:xfrm>
            <a:off x="1908021" y="5644414"/>
            <a:ext cx="1154004" cy="311014"/>
          </a:xfrm>
          <a:prstGeom prst="rect">
            <a:avLst/>
          </a:prstGeom>
          <a:gradFill>
            <a:gsLst>
              <a:gs pos="0">
                <a:srgbClr val="C8DB2D"/>
              </a:gs>
              <a:gs pos="60000">
                <a:srgbClr val="9BC739"/>
              </a:gs>
            </a:gsLst>
          </a:gradFill>
          <a:effectLst>
            <a:outerShdw blurRad="114300" dist="38100" dir="5400000" algn="t" rotWithShape="0">
              <a:prstClr val="black">
                <a:alpha val="31000"/>
              </a:prstClr>
            </a:outerShdw>
          </a:effectLst>
        </p:spPr>
        <p:txBody>
          <a:bodyPr wrap="square" lIns="90516" tIns="45259" rIns="90516" bIns="45259" rtlCol="0">
            <a:spAutoFit/>
          </a:bodyPr>
          <a:lstStyle/>
          <a:p>
            <a:pPr algn="ctr"/>
            <a:r>
              <a:rPr lang="zh-CN" altLang="en-US" sz="1425" b="1" dirty="0">
                <a:solidFill>
                  <a:schemeClr val="bg1">
                    <a:lumMod val="95000"/>
                  </a:schemeClr>
                </a:solidFill>
                <a:latin typeface="字魂105号-简雅黑" panose="00000500000000000000" pitchFamily="2" charset="-122"/>
                <a:ea typeface="字魂105号-简雅黑" panose="00000500000000000000" pitchFamily="2" charset="-122"/>
              </a:rPr>
              <a:t>工作名称</a:t>
            </a:r>
            <a:endParaRPr lang="zh-CN" altLang="en-US" sz="1425" b="1" dirty="0">
              <a:solidFill>
                <a:schemeClr val="bg1">
                  <a:lumMod val="95000"/>
                </a:schemeClr>
              </a:solidFill>
              <a:latin typeface="字魂105号-简雅黑" panose="00000500000000000000" pitchFamily="2" charset="-122"/>
              <a:ea typeface="字魂105号-简雅黑" panose="00000500000000000000" pitchFamily="2" charset="-122"/>
            </a:endParaRPr>
          </a:p>
        </p:txBody>
      </p:sp>
      <p:sp>
        <p:nvSpPr>
          <p:cNvPr id="14" name="文本框 13"/>
          <p:cNvSpPr txBox="1"/>
          <p:nvPr/>
        </p:nvSpPr>
        <p:spPr>
          <a:xfrm>
            <a:off x="6872067" y="5644414"/>
            <a:ext cx="1154004" cy="311014"/>
          </a:xfrm>
          <a:prstGeom prst="rect">
            <a:avLst/>
          </a:prstGeom>
          <a:gradFill>
            <a:gsLst>
              <a:gs pos="0">
                <a:srgbClr val="FFC000"/>
              </a:gs>
              <a:gs pos="60000">
                <a:srgbClr val="FF902C"/>
              </a:gs>
            </a:gsLst>
          </a:gradFill>
          <a:effectLst>
            <a:outerShdw blurRad="114300" dist="38100" dir="5400000" algn="t" rotWithShape="0">
              <a:prstClr val="black">
                <a:alpha val="31000"/>
              </a:prstClr>
            </a:outerShdw>
          </a:effectLst>
        </p:spPr>
        <p:txBody>
          <a:bodyPr wrap="square" lIns="90516" tIns="45259" rIns="90516" bIns="45259" rtlCol="0">
            <a:spAutoFit/>
          </a:bodyPr>
          <a:lstStyle/>
          <a:p>
            <a:pPr algn="ctr"/>
            <a:r>
              <a:rPr lang="zh-CN" altLang="en-US" sz="1425" b="1" dirty="0">
                <a:solidFill>
                  <a:schemeClr val="bg1">
                    <a:lumMod val="95000"/>
                  </a:schemeClr>
                </a:solidFill>
                <a:latin typeface="字魂105号-简雅黑" panose="00000500000000000000" pitchFamily="2" charset="-122"/>
                <a:ea typeface="字魂105号-简雅黑" panose="00000500000000000000" pitchFamily="2" charset="-122"/>
              </a:rPr>
              <a:t>工作名称</a:t>
            </a:r>
            <a:endParaRPr lang="zh-CN" altLang="en-US" sz="1425" b="1" dirty="0">
              <a:solidFill>
                <a:schemeClr val="bg1">
                  <a:lumMod val="95000"/>
                </a:schemeClr>
              </a:solidFill>
              <a:latin typeface="字魂105号-简雅黑" panose="00000500000000000000" pitchFamily="2" charset="-122"/>
              <a:ea typeface="字魂105号-简雅黑" panose="00000500000000000000" pitchFamily="2" charset="-122"/>
            </a:endParaRPr>
          </a:p>
        </p:txBody>
      </p:sp>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4210301" y="2022781"/>
            <a:ext cx="1430347" cy="1271600"/>
          </a:xfrm>
          <a:custGeom>
            <a:avLst/>
            <a:gdLst>
              <a:gd name="connsiteX0" fmla="*/ 38879 w 1397514"/>
              <a:gd name="connsiteY0" fmla="*/ 0 h 1397514"/>
              <a:gd name="connsiteX1" fmla="*/ 1358635 w 1397514"/>
              <a:gd name="connsiteY1" fmla="*/ 0 h 1397514"/>
              <a:gd name="connsiteX2" fmla="*/ 1397514 w 1397514"/>
              <a:gd name="connsiteY2" fmla="*/ 38879 h 1397514"/>
              <a:gd name="connsiteX3" fmla="*/ 1397514 w 1397514"/>
              <a:gd name="connsiteY3" fmla="*/ 1358635 h 1397514"/>
              <a:gd name="connsiteX4" fmla="*/ 1358635 w 1397514"/>
              <a:gd name="connsiteY4" fmla="*/ 1397514 h 1397514"/>
              <a:gd name="connsiteX5" fmla="*/ 38879 w 1397514"/>
              <a:gd name="connsiteY5" fmla="*/ 1397514 h 1397514"/>
              <a:gd name="connsiteX6" fmla="*/ 0 w 1397514"/>
              <a:gd name="connsiteY6" fmla="*/ 1358635 h 1397514"/>
              <a:gd name="connsiteX7" fmla="*/ 0 w 1397514"/>
              <a:gd name="connsiteY7" fmla="*/ 38879 h 1397514"/>
              <a:gd name="connsiteX8" fmla="*/ 38879 w 1397514"/>
              <a:gd name="connsiteY8" fmla="*/ 0 h 1397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7514" h="1397514">
                <a:moveTo>
                  <a:pt x="38879" y="0"/>
                </a:moveTo>
                <a:lnTo>
                  <a:pt x="1358635" y="0"/>
                </a:lnTo>
                <a:cubicBezTo>
                  <a:pt x="1380107" y="0"/>
                  <a:pt x="1397514" y="17407"/>
                  <a:pt x="1397514" y="38879"/>
                </a:cubicBezTo>
                <a:lnTo>
                  <a:pt x="1397514" y="1358635"/>
                </a:lnTo>
                <a:cubicBezTo>
                  <a:pt x="1397514" y="1380107"/>
                  <a:pt x="1380107" y="1397514"/>
                  <a:pt x="1358635" y="1397514"/>
                </a:cubicBezTo>
                <a:lnTo>
                  <a:pt x="38879" y="1397514"/>
                </a:lnTo>
                <a:cubicBezTo>
                  <a:pt x="17407" y="1397514"/>
                  <a:pt x="0" y="1380107"/>
                  <a:pt x="0" y="1358635"/>
                </a:cubicBezTo>
                <a:lnTo>
                  <a:pt x="0" y="38879"/>
                </a:lnTo>
                <a:cubicBezTo>
                  <a:pt x="0" y="17407"/>
                  <a:pt x="17407" y="0"/>
                  <a:pt x="38879"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101600" dist="38100" dir="2700000" algn="tl" rotWithShape="0">
              <a:prstClr val="black">
                <a:alpha val="25000"/>
              </a:prstClr>
            </a:outerShdw>
          </a:effectLst>
        </p:spPr>
      </p:pic>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232098" y="4290422"/>
            <a:ext cx="1393572" cy="1239805"/>
          </a:xfrm>
          <a:custGeom>
            <a:avLst/>
            <a:gdLst>
              <a:gd name="connsiteX0" fmla="*/ 38879 w 1397514"/>
              <a:gd name="connsiteY0" fmla="*/ 0 h 1397514"/>
              <a:gd name="connsiteX1" fmla="*/ 1358635 w 1397514"/>
              <a:gd name="connsiteY1" fmla="*/ 0 h 1397514"/>
              <a:gd name="connsiteX2" fmla="*/ 1397514 w 1397514"/>
              <a:gd name="connsiteY2" fmla="*/ 38879 h 1397514"/>
              <a:gd name="connsiteX3" fmla="*/ 1397514 w 1397514"/>
              <a:gd name="connsiteY3" fmla="*/ 1358635 h 1397514"/>
              <a:gd name="connsiteX4" fmla="*/ 1358635 w 1397514"/>
              <a:gd name="connsiteY4" fmla="*/ 1397514 h 1397514"/>
              <a:gd name="connsiteX5" fmla="*/ 38879 w 1397514"/>
              <a:gd name="connsiteY5" fmla="*/ 1397514 h 1397514"/>
              <a:gd name="connsiteX6" fmla="*/ 0 w 1397514"/>
              <a:gd name="connsiteY6" fmla="*/ 1358635 h 1397514"/>
              <a:gd name="connsiteX7" fmla="*/ 0 w 1397514"/>
              <a:gd name="connsiteY7" fmla="*/ 38879 h 1397514"/>
              <a:gd name="connsiteX8" fmla="*/ 38879 w 1397514"/>
              <a:gd name="connsiteY8" fmla="*/ 0 h 1397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7514" h="1397514">
                <a:moveTo>
                  <a:pt x="38879" y="0"/>
                </a:moveTo>
                <a:lnTo>
                  <a:pt x="1358635" y="0"/>
                </a:lnTo>
                <a:cubicBezTo>
                  <a:pt x="1380107" y="0"/>
                  <a:pt x="1397514" y="17407"/>
                  <a:pt x="1397514" y="38879"/>
                </a:cubicBezTo>
                <a:lnTo>
                  <a:pt x="1397514" y="1358635"/>
                </a:lnTo>
                <a:cubicBezTo>
                  <a:pt x="1397514" y="1380107"/>
                  <a:pt x="1380107" y="1397514"/>
                  <a:pt x="1358635" y="1397514"/>
                </a:cubicBezTo>
                <a:lnTo>
                  <a:pt x="38879" y="1397514"/>
                </a:lnTo>
                <a:cubicBezTo>
                  <a:pt x="17407" y="1397514"/>
                  <a:pt x="0" y="1380107"/>
                  <a:pt x="0" y="1358635"/>
                </a:cubicBezTo>
                <a:lnTo>
                  <a:pt x="0" y="38879"/>
                </a:lnTo>
                <a:cubicBezTo>
                  <a:pt x="0" y="17407"/>
                  <a:pt x="17407" y="0"/>
                  <a:pt x="38879"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101600" dist="38100" dir="2700000" algn="tl" rotWithShape="0">
              <a:prstClr val="black">
                <a:alpha val="25000"/>
              </a:prstClr>
            </a:outerShdw>
          </a:effectLst>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9045631" y="2011053"/>
            <a:ext cx="1455679" cy="1295056"/>
          </a:xfrm>
          <a:custGeom>
            <a:avLst/>
            <a:gdLst>
              <a:gd name="connsiteX0" fmla="*/ 38879 w 1397514"/>
              <a:gd name="connsiteY0" fmla="*/ 0 h 1397514"/>
              <a:gd name="connsiteX1" fmla="*/ 1358635 w 1397514"/>
              <a:gd name="connsiteY1" fmla="*/ 0 h 1397514"/>
              <a:gd name="connsiteX2" fmla="*/ 1397514 w 1397514"/>
              <a:gd name="connsiteY2" fmla="*/ 38879 h 1397514"/>
              <a:gd name="connsiteX3" fmla="*/ 1397514 w 1397514"/>
              <a:gd name="connsiteY3" fmla="*/ 1358635 h 1397514"/>
              <a:gd name="connsiteX4" fmla="*/ 1358635 w 1397514"/>
              <a:gd name="connsiteY4" fmla="*/ 1397514 h 1397514"/>
              <a:gd name="connsiteX5" fmla="*/ 38879 w 1397514"/>
              <a:gd name="connsiteY5" fmla="*/ 1397514 h 1397514"/>
              <a:gd name="connsiteX6" fmla="*/ 0 w 1397514"/>
              <a:gd name="connsiteY6" fmla="*/ 1358635 h 1397514"/>
              <a:gd name="connsiteX7" fmla="*/ 0 w 1397514"/>
              <a:gd name="connsiteY7" fmla="*/ 38879 h 1397514"/>
              <a:gd name="connsiteX8" fmla="*/ 38879 w 1397514"/>
              <a:gd name="connsiteY8" fmla="*/ 0 h 1397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7514" h="1397514">
                <a:moveTo>
                  <a:pt x="38879" y="0"/>
                </a:moveTo>
                <a:lnTo>
                  <a:pt x="1358635" y="0"/>
                </a:lnTo>
                <a:cubicBezTo>
                  <a:pt x="1380107" y="0"/>
                  <a:pt x="1397514" y="17407"/>
                  <a:pt x="1397514" y="38879"/>
                </a:cubicBezTo>
                <a:lnTo>
                  <a:pt x="1397514" y="1358635"/>
                </a:lnTo>
                <a:cubicBezTo>
                  <a:pt x="1397514" y="1380107"/>
                  <a:pt x="1380107" y="1397514"/>
                  <a:pt x="1358635" y="1397514"/>
                </a:cubicBezTo>
                <a:lnTo>
                  <a:pt x="38879" y="1397514"/>
                </a:lnTo>
                <a:cubicBezTo>
                  <a:pt x="17407" y="1397514"/>
                  <a:pt x="0" y="1380107"/>
                  <a:pt x="0" y="1358635"/>
                </a:cubicBezTo>
                <a:lnTo>
                  <a:pt x="0" y="38879"/>
                </a:lnTo>
                <a:cubicBezTo>
                  <a:pt x="0" y="17407"/>
                  <a:pt x="17407" y="0"/>
                  <a:pt x="38879"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101600" dist="38100" dir="2700000" algn="tl" rotWithShape="0">
              <a:prstClr val="black">
                <a:alpha val="25000"/>
              </a:prstClr>
            </a:outerShdw>
          </a:effectLst>
        </p:spPr>
      </p:pic>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9039649" y="4235116"/>
            <a:ext cx="1519001" cy="1350416"/>
          </a:xfrm>
          <a:custGeom>
            <a:avLst/>
            <a:gdLst>
              <a:gd name="connsiteX0" fmla="*/ 38879 w 1397514"/>
              <a:gd name="connsiteY0" fmla="*/ 0 h 1397514"/>
              <a:gd name="connsiteX1" fmla="*/ 1358635 w 1397514"/>
              <a:gd name="connsiteY1" fmla="*/ 0 h 1397514"/>
              <a:gd name="connsiteX2" fmla="*/ 1397514 w 1397514"/>
              <a:gd name="connsiteY2" fmla="*/ 38879 h 1397514"/>
              <a:gd name="connsiteX3" fmla="*/ 1397514 w 1397514"/>
              <a:gd name="connsiteY3" fmla="*/ 1358635 h 1397514"/>
              <a:gd name="connsiteX4" fmla="*/ 1358635 w 1397514"/>
              <a:gd name="connsiteY4" fmla="*/ 1397514 h 1397514"/>
              <a:gd name="connsiteX5" fmla="*/ 38879 w 1397514"/>
              <a:gd name="connsiteY5" fmla="*/ 1397514 h 1397514"/>
              <a:gd name="connsiteX6" fmla="*/ 0 w 1397514"/>
              <a:gd name="connsiteY6" fmla="*/ 1358635 h 1397514"/>
              <a:gd name="connsiteX7" fmla="*/ 0 w 1397514"/>
              <a:gd name="connsiteY7" fmla="*/ 38879 h 1397514"/>
              <a:gd name="connsiteX8" fmla="*/ 38879 w 1397514"/>
              <a:gd name="connsiteY8" fmla="*/ 0 h 1397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7514" h="1397514">
                <a:moveTo>
                  <a:pt x="38879" y="0"/>
                </a:moveTo>
                <a:lnTo>
                  <a:pt x="1358635" y="0"/>
                </a:lnTo>
                <a:cubicBezTo>
                  <a:pt x="1380107" y="0"/>
                  <a:pt x="1397514" y="17407"/>
                  <a:pt x="1397514" y="38879"/>
                </a:cubicBezTo>
                <a:lnTo>
                  <a:pt x="1397514" y="1358635"/>
                </a:lnTo>
                <a:cubicBezTo>
                  <a:pt x="1397514" y="1380107"/>
                  <a:pt x="1380107" y="1397514"/>
                  <a:pt x="1358635" y="1397514"/>
                </a:cubicBezTo>
                <a:lnTo>
                  <a:pt x="38879" y="1397514"/>
                </a:lnTo>
                <a:cubicBezTo>
                  <a:pt x="17407" y="1397514"/>
                  <a:pt x="0" y="1380107"/>
                  <a:pt x="0" y="1358635"/>
                </a:cubicBezTo>
                <a:lnTo>
                  <a:pt x="0" y="38879"/>
                </a:lnTo>
                <a:cubicBezTo>
                  <a:pt x="0" y="17407"/>
                  <a:pt x="17407" y="0"/>
                  <a:pt x="38879"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101600" dist="38100" dir="2700000" algn="tl" rotWithShape="0">
              <a:prstClr val="black">
                <a:alpha val="25000"/>
              </a:prstClr>
            </a:outerShdw>
          </a:effectLst>
        </p:spPr>
      </p:pic>
      <p:sp>
        <p:nvSpPr>
          <p:cNvPr id="19" name="矩形 30"/>
          <p:cNvSpPr>
            <a:spLocks noChangeArrowheads="1"/>
          </p:cNvSpPr>
          <p:nvPr/>
        </p:nvSpPr>
        <p:spPr bwMode="auto">
          <a:xfrm>
            <a:off x="1887954" y="2072733"/>
            <a:ext cx="2114953" cy="767778"/>
          </a:xfrm>
          <a:prstGeom prst="rect">
            <a:avLst/>
          </a:prstGeom>
          <a:noFill/>
          <a:ln w="9525">
            <a:noFill/>
            <a:miter lim="800000"/>
          </a:ln>
        </p:spPr>
        <p:txBody>
          <a:bodyPr wrap="square" lIns="51313" tIns="25656" rIns="51313" bIns="25656">
            <a:spAutoFit/>
          </a:bodyPr>
          <a:lstStyle/>
          <a:p>
            <a:pPr>
              <a:lnSpc>
                <a:spcPct val="130000"/>
              </a:lnSpc>
            </a:pPr>
            <a:r>
              <a:rPr lang="zh-CN" altLang="en-US" sz="1195" dirty="0">
                <a:solidFill>
                  <a:schemeClr val="bg1">
                    <a:lumMod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195"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20" name="矩形 30"/>
          <p:cNvSpPr>
            <a:spLocks noChangeArrowheads="1"/>
          </p:cNvSpPr>
          <p:nvPr/>
        </p:nvSpPr>
        <p:spPr bwMode="auto">
          <a:xfrm>
            <a:off x="6848340" y="2072733"/>
            <a:ext cx="2114953" cy="767778"/>
          </a:xfrm>
          <a:prstGeom prst="rect">
            <a:avLst/>
          </a:prstGeom>
          <a:noFill/>
          <a:ln w="9525">
            <a:noFill/>
            <a:miter lim="800000"/>
          </a:ln>
        </p:spPr>
        <p:txBody>
          <a:bodyPr wrap="square" lIns="51313" tIns="25656" rIns="51313" bIns="25656">
            <a:spAutoFit/>
          </a:bodyPr>
          <a:lstStyle/>
          <a:p>
            <a:pPr>
              <a:lnSpc>
                <a:spcPct val="130000"/>
              </a:lnSpc>
            </a:pPr>
            <a:r>
              <a:rPr lang="zh-CN" altLang="en-US" sz="1195" dirty="0">
                <a:solidFill>
                  <a:schemeClr val="bg1">
                    <a:lumMod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195"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21" name="矩形 30"/>
          <p:cNvSpPr>
            <a:spLocks noChangeArrowheads="1"/>
          </p:cNvSpPr>
          <p:nvPr/>
        </p:nvSpPr>
        <p:spPr bwMode="auto">
          <a:xfrm>
            <a:off x="6848340" y="4333105"/>
            <a:ext cx="2114953" cy="767778"/>
          </a:xfrm>
          <a:prstGeom prst="rect">
            <a:avLst/>
          </a:prstGeom>
          <a:noFill/>
          <a:ln w="9525">
            <a:noFill/>
            <a:miter lim="800000"/>
          </a:ln>
        </p:spPr>
        <p:txBody>
          <a:bodyPr wrap="square" lIns="51313" tIns="25656" rIns="51313" bIns="25656">
            <a:spAutoFit/>
          </a:bodyPr>
          <a:lstStyle/>
          <a:p>
            <a:pPr>
              <a:lnSpc>
                <a:spcPct val="130000"/>
              </a:lnSpc>
            </a:pPr>
            <a:r>
              <a:rPr lang="zh-CN" altLang="en-US" sz="1195" dirty="0">
                <a:solidFill>
                  <a:schemeClr val="bg1">
                    <a:lumMod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195"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22" name="矩形 30"/>
          <p:cNvSpPr>
            <a:spLocks noChangeArrowheads="1"/>
          </p:cNvSpPr>
          <p:nvPr/>
        </p:nvSpPr>
        <p:spPr bwMode="auto">
          <a:xfrm>
            <a:off x="1887954" y="4333105"/>
            <a:ext cx="2114953" cy="767778"/>
          </a:xfrm>
          <a:prstGeom prst="rect">
            <a:avLst/>
          </a:prstGeom>
          <a:noFill/>
          <a:ln w="9525">
            <a:noFill/>
            <a:miter lim="800000"/>
          </a:ln>
        </p:spPr>
        <p:txBody>
          <a:bodyPr wrap="square" lIns="51313" tIns="25656" rIns="51313" bIns="25656">
            <a:spAutoFit/>
          </a:bodyPr>
          <a:lstStyle/>
          <a:p>
            <a:pPr>
              <a:lnSpc>
                <a:spcPct val="130000"/>
              </a:lnSpc>
            </a:pPr>
            <a:r>
              <a:rPr lang="zh-CN" altLang="en-US" sz="1195" dirty="0">
                <a:solidFill>
                  <a:schemeClr val="bg1">
                    <a:lumMod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195" dirty="0">
              <a:solidFill>
                <a:schemeClr val="bg1">
                  <a:lumMod val="50000"/>
                </a:schemeClr>
              </a:solidFill>
              <a:latin typeface="字魂105号-简雅黑" panose="00000500000000000000" pitchFamily="2" charset="-122"/>
              <a:ea typeface="字魂105号-简雅黑" panose="00000500000000000000" pitchFamily="2" charset="-122"/>
            </a:endParaRPr>
          </a:p>
        </p:txBody>
      </p:sp>
      <p:grpSp>
        <p:nvGrpSpPr>
          <p:cNvPr id="23" name="组合 22"/>
          <p:cNvGrpSpPr/>
          <p:nvPr/>
        </p:nvGrpSpPr>
        <p:grpSpPr>
          <a:xfrm>
            <a:off x="1359026" y="432387"/>
            <a:ext cx="5391308" cy="657527"/>
            <a:chOff x="3396456" y="481592"/>
            <a:chExt cx="5391308" cy="657527"/>
          </a:xfrm>
        </p:grpSpPr>
        <p:sp>
          <p:nvSpPr>
            <p:cNvPr id="27"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工作不足之处</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28" name="PA-文本框 50"/>
            <p:cNvSpPr txBox="1"/>
            <p:nvPr>
              <p:custDataLst>
                <p:tags r:id="rId5"/>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29" name="组合 28"/>
          <p:cNvGrpSpPr/>
          <p:nvPr/>
        </p:nvGrpSpPr>
        <p:grpSpPr>
          <a:xfrm>
            <a:off x="478187" y="419454"/>
            <a:ext cx="636673" cy="665413"/>
            <a:chOff x="1409287" y="1808405"/>
            <a:chExt cx="2879805" cy="3009800"/>
          </a:xfrm>
        </p:grpSpPr>
        <p:sp>
          <p:nvSpPr>
            <p:cNvPr id="30"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1"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2" name="文本框 31"/>
            <p:cNvSpPr txBox="1"/>
            <p:nvPr/>
          </p:nvSpPr>
          <p:spPr>
            <a:xfrm>
              <a:off x="1747275" y="1808405"/>
              <a:ext cx="1989267"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03</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par>
                                <p:cTn id="8" presetID="63" presetClass="path" presetSubtype="0" decel="50000" fill="hold" grpId="1" nodeType="withEffect">
                                  <p:stCondLst>
                                    <p:cond delay="0"/>
                                  </p:stCondLst>
                                  <p:childTnLst>
                                    <p:animMotion origin="layout" path="M 0.01527 -2.09877E-6 L -0.10886 -2.09877E-6 " pathEditMode="relative" rAng="0" ptsTypes="AA">
                                      <p:cBhvr>
                                        <p:cTn id="9" dur="750" spd="-100000" fill="hold"/>
                                        <p:tgtEl>
                                          <p:spTgt spid="9"/>
                                        </p:tgtEl>
                                        <p:attrNameLst>
                                          <p:attrName>ppt_x</p:attrName>
                                          <p:attrName>ppt_y</p:attrName>
                                        </p:attrNameLst>
                                      </p:cBhvr>
                                      <p:rCtr x="-6215" y="0"/>
                                    </p:animMotion>
                                  </p:childTnLst>
                                </p:cTn>
                              </p:par>
                              <p:par>
                                <p:cTn id="10" presetID="35" presetClass="path" presetSubtype="0" accel="50000" decel="50000" fill="hold" grpId="2" nodeType="withEffect">
                                  <p:stCondLst>
                                    <p:cond delay="750"/>
                                  </p:stCondLst>
                                  <p:childTnLst>
                                    <p:animMotion origin="layout" path="M 0.01597 -2.09877E-6 L 4.72222E-6 -2.09877E-6 " pathEditMode="relative" rAng="0" ptsTypes="AA">
                                      <p:cBhvr>
                                        <p:cTn id="11" dur="750" fill="hold"/>
                                        <p:tgtEl>
                                          <p:spTgt spid="9"/>
                                        </p:tgtEl>
                                        <p:attrNameLst>
                                          <p:attrName>ppt_x</p:attrName>
                                          <p:attrName>ppt_y</p:attrName>
                                        </p:attrNameLst>
                                      </p:cBhvr>
                                      <p:rCtr x="-799" y="0"/>
                                    </p:animMotion>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750"/>
                                        <p:tgtEl>
                                          <p:spTgt spid="8"/>
                                        </p:tgtEl>
                                      </p:cBhvr>
                                    </p:animEffect>
                                  </p:childTnLst>
                                </p:cTn>
                              </p:par>
                              <p:par>
                                <p:cTn id="15" presetID="63" presetClass="path" presetSubtype="0" decel="50000" fill="hold" grpId="1" nodeType="withEffect">
                                  <p:stCondLst>
                                    <p:cond delay="0"/>
                                  </p:stCondLst>
                                  <p:childTnLst>
                                    <p:animMotion origin="layout" path="M -0.01563 -2.09877E-6 L 0.11076 -2.09877E-6 " pathEditMode="relative" rAng="0" ptsTypes="AA">
                                      <p:cBhvr>
                                        <p:cTn id="16" dur="750" spd="-100000" fill="hold"/>
                                        <p:tgtEl>
                                          <p:spTgt spid="8"/>
                                        </p:tgtEl>
                                        <p:attrNameLst>
                                          <p:attrName>ppt_x</p:attrName>
                                          <p:attrName>ppt_y</p:attrName>
                                        </p:attrNameLst>
                                      </p:cBhvr>
                                      <p:rCtr x="6319" y="0"/>
                                    </p:animMotion>
                                  </p:childTnLst>
                                </p:cTn>
                              </p:par>
                              <p:par>
                                <p:cTn id="17" presetID="35" presetClass="path" presetSubtype="0" accel="50000" decel="50000" fill="hold" grpId="2" nodeType="withEffect">
                                  <p:stCondLst>
                                    <p:cond delay="750"/>
                                  </p:stCondLst>
                                  <p:childTnLst>
                                    <p:animMotion origin="layout" path="M -0.01563 -2.09877E-6 L 3.33333E-6 -2.09877E-6 " pathEditMode="relative" rAng="0" ptsTypes="AA">
                                      <p:cBhvr>
                                        <p:cTn id="18" dur="750" fill="hold"/>
                                        <p:tgtEl>
                                          <p:spTgt spid="8"/>
                                        </p:tgtEl>
                                        <p:attrNameLst>
                                          <p:attrName>ppt_x</p:attrName>
                                          <p:attrName>ppt_y</p:attrName>
                                        </p:attrNameLst>
                                      </p:cBhvr>
                                      <p:rCtr x="781" y="0"/>
                                    </p:animMotion>
                                  </p:childTnLst>
                                </p:cTn>
                              </p:par>
                              <p:par>
                                <p:cTn id="19" presetID="10" presetClass="entr" presetSubtype="0" fill="hold" grpId="0" nodeType="withEffect">
                                  <p:stCondLst>
                                    <p:cond delay="75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750"/>
                                        <p:tgtEl>
                                          <p:spTgt spid="10"/>
                                        </p:tgtEl>
                                      </p:cBhvr>
                                    </p:animEffect>
                                  </p:childTnLst>
                                </p:cTn>
                              </p:par>
                              <p:par>
                                <p:cTn id="22" presetID="35" presetClass="path" presetSubtype="0" accel="50000" decel="50000" fill="hold" grpId="1" nodeType="withEffect">
                                  <p:stCondLst>
                                    <p:cond delay="750"/>
                                  </p:stCondLst>
                                  <p:childTnLst>
                                    <p:animMotion origin="layout" path="M -0.01563 -2.09877E-6 L 3.33333E-6 -2.09877E-6 " pathEditMode="relative" rAng="0" ptsTypes="AA">
                                      <p:cBhvr>
                                        <p:cTn id="23" dur="750" fill="hold"/>
                                        <p:tgtEl>
                                          <p:spTgt spid="10"/>
                                        </p:tgtEl>
                                        <p:attrNameLst>
                                          <p:attrName>ppt_x</p:attrName>
                                          <p:attrName>ppt_y</p:attrName>
                                        </p:attrNameLst>
                                      </p:cBhvr>
                                      <p:rCtr x="781" y="0"/>
                                    </p:animMotion>
                                  </p:childTnLst>
                                </p:cTn>
                              </p:par>
                              <p:par>
                                <p:cTn id="24" presetID="10"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750"/>
                                        <p:tgtEl>
                                          <p:spTgt spid="7"/>
                                        </p:tgtEl>
                                      </p:cBhvr>
                                    </p:animEffect>
                                  </p:childTnLst>
                                </p:cTn>
                              </p:par>
                              <p:par>
                                <p:cTn id="27" presetID="35" presetClass="path" presetSubtype="0" accel="50000" decel="50000" fill="hold" grpId="1" nodeType="withEffect">
                                  <p:stCondLst>
                                    <p:cond delay="750"/>
                                  </p:stCondLst>
                                  <p:childTnLst>
                                    <p:animMotion origin="layout" path="M 0.01597 -2.09877E-6 L 4.72222E-6 -2.09877E-6 " pathEditMode="relative" rAng="0" ptsTypes="AA">
                                      <p:cBhvr>
                                        <p:cTn id="28" dur="750" fill="hold"/>
                                        <p:tgtEl>
                                          <p:spTgt spid="7"/>
                                        </p:tgtEl>
                                        <p:attrNameLst>
                                          <p:attrName>ppt_x</p:attrName>
                                          <p:attrName>ppt_y</p:attrName>
                                        </p:attrNameLst>
                                      </p:cBhvr>
                                      <p:rCtr x="-799" y="0"/>
                                    </p:animMotion>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1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10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10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1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750"/>
                                        <p:tgtEl>
                                          <p:spTgt spid="11"/>
                                        </p:tgtEl>
                                      </p:cBhvr>
                                    </p:animEffect>
                                  </p:childTnLst>
                                </p:cTn>
                              </p:par>
                              <p:par>
                                <p:cTn id="45" presetID="10" presetClass="entr" presetSubtype="0" fill="hold" grpId="0" nodeType="withEffect">
                                  <p:stCondLst>
                                    <p:cond delay="1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750"/>
                                        <p:tgtEl>
                                          <p:spTgt spid="12"/>
                                        </p:tgtEl>
                                      </p:cBhvr>
                                    </p:animEffect>
                                  </p:childTnLst>
                                </p:cTn>
                              </p:par>
                              <p:par>
                                <p:cTn id="48" presetID="10" presetClass="entr" presetSubtype="0" fill="hold" grpId="0" nodeType="withEffect">
                                  <p:stCondLst>
                                    <p:cond delay="10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750"/>
                                        <p:tgtEl>
                                          <p:spTgt spid="13"/>
                                        </p:tgtEl>
                                      </p:cBhvr>
                                    </p:animEffect>
                                  </p:childTnLst>
                                </p:cTn>
                              </p:par>
                              <p:par>
                                <p:cTn id="51" presetID="10" presetClass="entr" presetSubtype="0" fill="hold" grpId="0" nodeType="withEffect">
                                  <p:stCondLst>
                                    <p:cond delay="10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750"/>
                                        <p:tgtEl>
                                          <p:spTgt spid="14"/>
                                        </p:tgtEl>
                                      </p:cBhvr>
                                    </p:animEffect>
                                  </p:childTnLst>
                                </p:cTn>
                              </p:par>
                              <p:par>
                                <p:cTn id="54" presetID="53" presetClass="entr" presetSubtype="16" fill="hold" nodeType="withEffect">
                                  <p:stCondLst>
                                    <p:cond delay="1000"/>
                                  </p:stCondLst>
                                  <p:childTnLst>
                                    <p:set>
                                      <p:cBhvr>
                                        <p:cTn id="55" dur="1" fill="hold">
                                          <p:stCondLst>
                                            <p:cond delay="0"/>
                                          </p:stCondLst>
                                        </p:cTn>
                                        <p:tgtEl>
                                          <p:spTgt spid="15"/>
                                        </p:tgtEl>
                                        <p:attrNameLst>
                                          <p:attrName>style.visibility</p:attrName>
                                        </p:attrNameLst>
                                      </p:cBhvr>
                                      <p:to>
                                        <p:strVal val="visible"/>
                                      </p:to>
                                    </p:set>
                                    <p:anim calcmode="lin" valueType="num">
                                      <p:cBhvr>
                                        <p:cTn id="56" dur="750" fill="hold"/>
                                        <p:tgtEl>
                                          <p:spTgt spid="15"/>
                                        </p:tgtEl>
                                        <p:attrNameLst>
                                          <p:attrName>ppt_w</p:attrName>
                                        </p:attrNameLst>
                                      </p:cBhvr>
                                      <p:tavLst>
                                        <p:tav tm="0">
                                          <p:val>
                                            <p:fltVal val="0"/>
                                          </p:val>
                                        </p:tav>
                                        <p:tav tm="100000">
                                          <p:val>
                                            <p:strVal val="#ppt_w"/>
                                          </p:val>
                                        </p:tav>
                                      </p:tavLst>
                                    </p:anim>
                                    <p:anim calcmode="lin" valueType="num">
                                      <p:cBhvr>
                                        <p:cTn id="57" dur="750" fill="hold"/>
                                        <p:tgtEl>
                                          <p:spTgt spid="15"/>
                                        </p:tgtEl>
                                        <p:attrNameLst>
                                          <p:attrName>ppt_h</p:attrName>
                                        </p:attrNameLst>
                                      </p:cBhvr>
                                      <p:tavLst>
                                        <p:tav tm="0">
                                          <p:val>
                                            <p:fltVal val="0"/>
                                          </p:val>
                                        </p:tav>
                                        <p:tav tm="100000">
                                          <p:val>
                                            <p:strVal val="#ppt_h"/>
                                          </p:val>
                                        </p:tav>
                                      </p:tavLst>
                                    </p:anim>
                                    <p:animEffect transition="in" filter="fade">
                                      <p:cBhvr>
                                        <p:cTn id="58" dur="750"/>
                                        <p:tgtEl>
                                          <p:spTgt spid="15"/>
                                        </p:tgtEl>
                                      </p:cBhvr>
                                    </p:animEffect>
                                  </p:childTnLst>
                                </p:cTn>
                              </p:par>
                              <p:par>
                                <p:cTn id="59" presetID="53" presetClass="entr" presetSubtype="16" fill="hold" nodeType="withEffect">
                                  <p:stCondLst>
                                    <p:cond delay="10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750" fill="hold"/>
                                        <p:tgtEl>
                                          <p:spTgt spid="16"/>
                                        </p:tgtEl>
                                        <p:attrNameLst>
                                          <p:attrName>ppt_w</p:attrName>
                                        </p:attrNameLst>
                                      </p:cBhvr>
                                      <p:tavLst>
                                        <p:tav tm="0">
                                          <p:val>
                                            <p:fltVal val="0"/>
                                          </p:val>
                                        </p:tav>
                                        <p:tav tm="100000">
                                          <p:val>
                                            <p:strVal val="#ppt_w"/>
                                          </p:val>
                                        </p:tav>
                                      </p:tavLst>
                                    </p:anim>
                                    <p:anim calcmode="lin" valueType="num">
                                      <p:cBhvr>
                                        <p:cTn id="62" dur="750" fill="hold"/>
                                        <p:tgtEl>
                                          <p:spTgt spid="16"/>
                                        </p:tgtEl>
                                        <p:attrNameLst>
                                          <p:attrName>ppt_h</p:attrName>
                                        </p:attrNameLst>
                                      </p:cBhvr>
                                      <p:tavLst>
                                        <p:tav tm="0">
                                          <p:val>
                                            <p:fltVal val="0"/>
                                          </p:val>
                                        </p:tav>
                                        <p:tav tm="100000">
                                          <p:val>
                                            <p:strVal val="#ppt_h"/>
                                          </p:val>
                                        </p:tav>
                                      </p:tavLst>
                                    </p:anim>
                                    <p:animEffect transition="in" filter="fade">
                                      <p:cBhvr>
                                        <p:cTn id="63" dur="750"/>
                                        <p:tgtEl>
                                          <p:spTgt spid="16"/>
                                        </p:tgtEl>
                                      </p:cBhvr>
                                    </p:animEffect>
                                  </p:childTnLst>
                                </p:cTn>
                              </p:par>
                              <p:par>
                                <p:cTn id="64" presetID="53" presetClass="entr" presetSubtype="16" fill="hold" nodeType="withEffect">
                                  <p:stCondLst>
                                    <p:cond delay="1000"/>
                                  </p:stCondLst>
                                  <p:childTnLst>
                                    <p:set>
                                      <p:cBhvr>
                                        <p:cTn id="65" dur="1" fill="hold">
                                          <p:stCondLst>
                                            <p:cond delay="0"/>
                                          </p:stCondLst>
                                        </p:cTn>
                                        <p:tgtEl>
                                          <p:spTgt spid="18"/>
                                        </p:tgtEl>
                                        <p:attrNameLst>
                                          <p:attrName>style.visibility</p:attrName>
                                        </p:attrNameLst>
                                      </p:cBhvr>
                                      <p:to>
                                        <p:strVal val="visible"/>
                                      </p:to>
                                    </p:set>
                                    <p:anim calcmode="lin" valueType="num">
                                      <p:cBhvr>
                                        <p:cTn id="66" dur="750" fill="hold"/>
                                        <p:tgtEl>
                                          <p:spTgt spid="18"/>
                                        </p:tgtEl>
                                        <p:attrNameLst>
                                          <p:attrName>ppt_w</p:attrName>
                                        </p:attrNameLst>
                                      </p:cBhvr>
                                      <p:tavLst>
                                        <p:tav tm="0">
                                          <p:val>
                                            <p:fltVal val="0"/>
                                          </p:val>
                                        </p:tav>
                                        <p:tav tm="100000">
                                          <p:val>
                                            <p:strVal val="#ppt_w"/>
                                          </p:val>
                                        </p:tav>
                                      </p:tavLst>
                                    </p:anim>
                                    <p:anim calcmode="lin" valueType="num">
                                      <p:cBhvr>
                                        <p:cTn id="67" dur="750" fill="hold"/>
                                        <p:tgtEl>
                                          <p:spTgt spid="18"/>
                                        </p:tgtEl>
                                        <p:attrNameLst>
                                          <p:attrName>ppt_h</p:attrName>
                                        </p:attrNameLst>
                                      </p:cBhvr>
                                      <p:tavLst>
                                        <p:tav tm="0">
                                          <p:val>
                                            <p:fltVal val="0"/>
                                          </p:val>
                                        </p:tav>
                                        <p:tav tm="100000">
                                          <p:val>
                                            <p:strVal val="#ppt_h"/>
                                          </p:val>
                                        </p:tav>
                                      </p:tavLst>
                                    </p:anim>
                                    <p:animEffect transition="in" filter="fade">
                                      <p:cBhvr>
                                        <p:cTn id="68" dur="750"/>
                                        <p:tgtEl>
                                          <p:spTgt spid="18"/>
                                        </p:tgtEl>
                                      </p:cBhvr>
                                    </p:animEffect>
                                  </p:childTnLst>
                                </p:cTn>
                              </p:par>
                              <p:par>
                                <p:cTn id="69" presetID="53" presetClass="entr" presetSubtype="16" fill="hold" nodeType="withEffect">
                                  <p:stCondLst>
                                    <p:cond delay="1000"/>
                                  </p:stCondLst>
                                  <p:childTnLst>
                                    <p:set>
                                      <p:cBhvr>
                                        <p:cTn id="70" dur="1" fill="hold">
                                          <p:stCondLst>
                                            <p:cond delay="0"/>
                                          </p:stCondLst>
                                        </p:cTn>
                                        <p:tgtEl>
                                          <p:spTgt spid="17"/>
                                        </p:tgtEl>
                                        <p:attrNameLst>
                                          <p:attrName>style.visibility</p:attrName>
                                        </p:attrNameLst>
                                      </p:cBhvr>
                                      <p:to>
                                        <p:strVal val="visible"/>
                                      </p:to>
                                    </p:set>
                                    <p:anim calcmode="lin" valueType="num">
                                      <p:cBhvr>
                                        <p:cTn id="71" dur="750" fill="hold"/>
                                        <p:tgtEl>
                                          <p:spTgt spid="17"/>
                                        </p:tgtEl>
                                        <p:attrNameLst>
                                          <p:attrName>ppt_w</p:attrName>
                                        </p:attrNameLst>
                                      </p:cBhvr>
                                      <p:tavLst>
                                        <p:tav tm="0">
                                          <p:val>
                                            <p:fltVal val="0"/>
                                          </p:val>
                                        </p:tav>
                                        <p:tav tm="100000">
                                          <p:val>
                                            <p:strVal val="#ppt_w"/>
                                          </p:val>
                                        </p:tav>
                                      </p:tavLst>
                                    </p:anim>
                                    <p:anim calcmode="lin" valueType="num">
                                      <p:cBhvr>
                                        <p:cTn id="72" dur="750" fill="hold"/>
                                        <p:tgtEl>
                                          <p:spTgt spid="17"/>
                                        </p:tgtEl>
                                        <p:attrNameLst>
                                          <p:attrName>ppt_h</p:attrName>
                                        </p:attrNameLst>
                                      </p:cBhvr>
                                      <p:tavLst>
                                        <p:tav tm="0">
                                          <p:val>
                                            <p:fltVal val="0"/>
                                          </p:val>
                                        </p:tav>
                                        <p:tav tm="100000">
                                          <p:val>
                                            <p:strVal val="#ppt_h"/>
                                          </p:val>
                                        </p:tav>
                                      </p:tavLst>
                                    </p:anim>
                                    <p:animEffect transition="in" filter="fade">
                                      <p:cBhvr>
                                        <p:cTn id="73"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8" grpId="2" animBg="1"/>
      <p:bldP spid="9" grpId="0" animBg="1"/>
      <p:bldP spid="9" grpId="1" animBg="1"/>
      <p:bldP spid="9" grpId="2" animBg="1"/>
      <p:bldP spid="10" grpId="0" animBg="1"/>
      <p:bldP spid="10" grpId="1" animBg="1"/>
      <p:bldP spid="11" grpId="0" animBg="1"/>
      <p:bldP spid="12" grpId="0" animBg="1"/>
      <p:bldP spid="13" grpId="0" animBg="1"/>
      <p:bldP spid="14" grpId="0" animBg="1"/>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rotWithShape="1">
          <a:blip r:embed="rId1">
            <a:duotone>
              <a:schemeClr val="accent2">
                <a:shade val="45000"/>
                <a:satMod val="135000"/>
              </a:schemeClr>
              <a:prstClr val="white"/>
            </a:duotone>
            <a:extLst>
              <a:ext uri="{28A0092B-C50C-407E-A947-70E740481C1C}">
                <a14:useLocalDpi xmlns:a14="http://schemas.microsoft.com/office/drawing/2010/main" val="0"/>
              </a:ext>
            </a:extLst>
          </a:blip>
          <a:srcRect b="19047"/>
          <a:stretch>
            <a:fillRect/>
          </a:stretch>
        </p:blipFill>
        <p:spPr>
          <a:xfrm flipH="1">
            <a:off x="7269" y="2079917"/>
            <a:ext cx="12312264" cy="5172632"/>
          </a:xfrm>
          <a:prstGeom prst="rect">
            <a:avLst/>
          </a:prstGeom>
        </p:spPr>
      </p:pic>
      <p:grpSp>
        <p:nvGrpSpPr>
          <p:cNvPr id="41" name="组合 40"/>
          <p:cNvGrpSpPr/>
          <p:nvPr/>
        </p:nvGrpSpPr>
        <p:grpSpPr>
          <a:xfrm>
            <a:off x="-11019" y="-11018"/>
            <a:ext cx="4444285" cy="6869017"/>
            <a:chOff x="-11019" y="-11017"/>
            <a:chExt cx="3446733" cy="4231324"/>
          </a:xfrm>
        </p:grpSpPr>
        <p:sp>
          <p:nvSpPr>
            <p:cNvPr id="6" name="矩形 5"/>
            <p:cNvSpPr/>
            <p:nvPr/>
          </p:nvSpPr>
          <p:spPr>
            <a:xfrm>
              <a:off x="-11017" y="-11017"/>
              <a:ext cx="3401905" cy="3646583"/>
            </a:xfrm>
            <a:custGeom>
              <a:avLst/>
              <a:gdLst>
                <a:gd name="connsiteX0" fmla="*/ 0 w 3253154"/>
                <a:gd name="connsiteY0" fmla="*/ 0 h 4132385"/>
                <a:gd name="connsiteX1" fmla="*/ 3253154 w 3253154"/>
                <a:gd name="connsiteY1" fmla="*/ 0 h 4132385"/>
                <a:gd name="connsiteX2" fmla="*/ 3253154 w 3253154"/>
                <a:gd name="connsiteY2" fmla="*/ 4132385 h 4132385"/>
                <a:gd name="connsiteX3" fmla="*/ 0 w 3253154"/>
                <a:gd name="connsiteY3" fmla="*/ 4132385 h 4132385"/>
                <a:gd name="connsiteX4" fmla="*/ 0 w 3253154"/>
                <a:gd name="connsiteY4" fmla="*/ 0 h 4132385"/>
                <a:gd name="connsiteX0-1" fmla="*/ 0 w 3253154"/>
                <a:gd name="connsiteY0-2" fmla="*/ 11017 h 4143402"/>
                <a:gd name="connsiteX1-3" fmla="*/ 1894901 w 3253154"/>
                <a:gd name="connsiteY1-4" fmla="*/ 0 h 4143402"/>
                <a:gd name="connsiteX2-5" fmla="*/ 3253154 w 3253154"/>
                <a:gd name="connsiteY2-6" fmla="*/ 11017 h 4143402"/>
                <a:gd name="connsiteX3-7" fmla="*/ 3253154 w 3253154"/>
                <a:gd name="connsiteY3-8" fmla="*/ 4143402 h 4143402"/>
                <a:gd name="connsiteX4-9" fmla="*/ 0 w 3253154"/>
                <a:gd name="connsiteY4-10" fmla="*/ 4143402 h 4143402"/>
                <a:gd name="connsiteX5" fmla="*/ 0 w 3253154"/>
                <a:gd name="connsiteY5" fmla="*/ 11017 h 4143402"/>
                <a:gd name="connsiteX0-11" fmla="*/ 3205909 w 3253154"/>
                <a:gd name="connsiteY0-12" fmla="*/ 1641513 h 4143402"/>
                <a:gd name="connsiteX1-13" fmla="*/ 1894901 w 3253154"/>
                <a:gd name="connsiteY1-14" fmla="*/ 0 h 4143402"/>
                <a:gd name="connsiteX2-15" fmla="*/ 3253154 w 3253154"/>
                <a:gd name="connsiteY2-16" fmla="*/ 11017 h 4143402"/>
                <a:gd name="connsiteX3-17" fmla="*/ 3253154 w 3253154"/>
                <a:gd name="connsiteY3-18" fmla="*/ 4143402 h 4143402"/>
                <a:gd name="connsiteX4-19" fmla="*/ 0 w 3253154"/>
                <a:gd name="connsiteY4-20" fmla="*/ 4143402 h 4143402"/>
                <a:gd name="connsiteX5-21" fmla="*/ 3205909 w 3253154"/>
                <a:gd name="connsiteY5-22" fmla="*/ 1641513 h 4143402"/>
                <a:gd name="connsiteX0-23" fmla="*/ 3205909 w 3253154"/>
                <a:gd name="connsiteY0-24" fmla="*/ 1641513 h 4143402"/>
                <a:gd name="connsiteX1-25" fmla="*/ 1894901 w 3253154"/>
                <a:gd name="connsiteY1-26" fmla="*/ 0 h 4143402"/>
                <a:gd name="connsiteX2-27" fmla="*/ 3253154 w 3253154"/>
                <a:gd name="connsiteY2-28" fmla="*/ 11017 h 4143402"/>
                <a:gd name="connsiteX3-29" fmla="*/ 3253154 w 3253154"/>
                <a:gd name="connsiteY3-30" fmla="*/ 4143402 h 4143402"/>
                <a:gd name="connsiteX4-31" fmla="*/ 0 w 3253154"/>
                <a:gd name="connsiteY4-32" fmla="*/ 4143402 h 4143402"/>
                <a:gd name="connsiteX5-33" fmla="*/ 1244906 w 3253154"/>
                <a:gd name="connsiteY5-34" fmla="*/ 3192047 h 4143402"/>
                <a:gd name="connsiteX6" fmla="*/ 3205909 w 3253154"/>
                <a:gd name="connsiteY6" fmla="*/ 1641513 h 4143402"/>
                <a:gd name="connsiteX0-35" fmla="*/ 3216926 w 3264171"/>
                <a:gd name="connsiteY0-36" fmla="*/ 1641513 h 4143402"/>
                <a:gd name="connsiteX1-37" fmla="*/ 1905918 w 3264171"/>
                <a:gd name="connsiteY1-38" fmla="*/ 0 h 4143402"/>
                <a:gd name="connsiteX2-39" fmla="*/ 3264171 w 3264171"/>
                <a:gd name="connsiteY2-40" fmla="*/ 11017 h 4143402"/>
                <a:gd name="connsiteX3-41" fmla="*/ 3264171 w 3264171"/>
                <a:gd name="connsiteY3-42" fmla="*/ 4143402 h 4143402"/>
                <a:gd name="connsiteX4-43" fmla="*/ 11017 w 3264171"/>
                <a:gd name="connsiteY4-44" fmla="*/ 4143402 h 4143402"/>
                <a:gd name="connsiteX5-45" fmla="*/ 0 w 3264171"/>
                <a:gd name="connsiteY5-46" fmla="*/ 3404850 h 4143402"/>
                <a:gd name="connsiteX6-47" fmla="*/ 3216926 w 3264171"/>
                <a:gd name="connsiteY6-48" fmla="*/ 1641513 h 4143402"/>
                <a:gd name="connsiteX0-49" fmla="*/ 3216926 w 3264171"/>
                <a:gd name="connsiteY0-50" fmla="*/ 1641513 h 4143402"/>
                <a:gd name="connsiteX1-51" fmla="*/ 1905918 w 3264171"/>
                <a:gd name="connsiteY1-52" fmla="*/ 0 h 4143402"/>
                <a:gd name="connsiteX2-53" fmla="*/ 3264171 w 3264171"/>
                <a:gd name="connsiteY2-54" fmla="*/ 11017 h 4143402"/>
                <a:gd name="connsiteX3-55" fmla="*/ 3264171 w 3264171"/>
                <a:gd name="connsiteY3-56" fmla="*/ 4143402 h 4143402"/>
                <a:gd name="connsiteX4-57" fmla="*/ 11017 w 3264171"/>
                <a:gd name="connsiteY4-58" fmla="*/ 4143402 h 4143402"/>
                <a:gd name="connsiteX5-59" fmla="*/ 0 w 3264171"/>
                <a:gd name="connsiteY5-60" fmla="*/ 3404850 h 4143402"/>
                <a:gd name="connsiteX6-61" fmla="*/ 3216926 w 3264171"/>
                <a:gd name="connsiteY6-62" fmla="*/ 1641513 h 4143402"/>
                <a:gd name="connsiteX0-63" fmla="*/ 3216926 w 3264171"/>
                <a:gd name="connsiteY0-64" fmla="*/ 1641513 h 4143402"/>
                <a:gd name="connsiteX1-65" fmla="*/ 1905918 w 3264171"/>
                <a:gd name="connsiteY1-66" fmla="*/ 0 h 4143402"/>
                <a:gd name="connsiteX2-67" fmla="*/ 3264171 w 3264171"/>
                <a:gd name="connsiteY2-68" fmla="*/ 11017 h 4143402"/>
                <a:gd name="connsiteX3-69" fmla="*/ 3264171 w 3264171"/>
                <a:gd name="connsiteY3-70" fmla="*/ 4143402 h 4143402"/>
                <a:gd name="connsiteX4-71" fmla="*/ 11017 w 3264171"/>
                <a:gd name="connsiteY4-72" fmla="*/ 4143402 h 4143402"/>
                <a:gd name="connsiteX5-73" fmla="*/ 0 w 3264171"/>
                <a:gd name="connsiteY5-74" fmla="*/ 3404850 h 4143402"/>
                <a:gd name="connsiteX6-75" fmla="*/ 2335577 w 3264171"/>
                <a:gd name="connsiteY6-76" fmla="*/ 2102996 h 4143402"/>
                <a:gd name="connsiteX7" fmla="*/ 3216926 w 3264171"/>
                <a:gd name="connsiteY7" fmla="*/ 1641513 h 4143402"/>
                <a:gd name="connsiteX0-77" fmla="*/ 3216926 w 3264171"/>
                <a:gd name="connsiteY0-78" fmla="*/ 1641513 h 4143402"/>
                <a:gd name="connsiteX1-79" fmla="*/ 1905918 w 3264171"/>
                <a:gd name="connsiteY1-80" fmla="*/ 0 h 4143402"/>
                <a:gd name="connsiteX2-81" fmla="*/ 3264171 w 3264171"/>
                <a:gd name="connsiteY2-82" fmla="*/ 11017 h 4143402"/>
                <a:gd name="connsiteX3-83" fmla="*/ 3264171 w 3264171"/>
                <a:gd name="connsiteY3-84" fmla="*/ 4143402 h 4143402"/>
                <a:gd name="connsiteX4-85" fmla="*/ 11017 w 3264171"/>
                <a:gd name="connsiteY4-86" fmla="*/ 4143402 h 4143402"/>
                <a:gd name="connsiteX5-87" fmla="*/ 0 w 3264171"/>
                <a:gd name="connsiteY5-88" fmla="*/ 3404850 h 4143402"/>
                <a:gd name="connsiteX6-89" fmla="*/ 2291509 w 3264171"/>
                <a:gd name="connsiteY6-90" fmla="*/ 2954208 h 4143402"/>
                <a:gd name="connsiteX7-91" fmla="*/ 3216926 w 3264171"/>
                <a:gd name="connsiteY7-92" fmla="*/ 1641513 h 4143402"/>
                <a:gd name="connsiteX0-93" fmla="*/ 3216926 w 3264171"/>
                <a:gd name="connsiteY0-94" fmla="*/ 1641513 h 4143402"/>
                <a:gd name="connsiteX1-95" fmla="*/ 1905918 w 3264171"/>
                <a:gd name="connsiteY1-96" fmla="*/ 0 h 4143402"/>
                <a:gd name="connsiteX2-97" fmla="*/ 3264171 w 3264171"/>
                <a:gd name="connsiteY2-98" fmla="*/ 11017 h 4143402"/>
                <a:gd name="connsiteX3-99" fmla="*/ 3264171 w 3264171"/>
                <a:gd name="connsiteY3-100" fmla="*/ 4143402 h 4143402"/>
                <a:gd name="connsiteX4-101" fmla="*/ 11017 w 3264171"/>
                <a:gd name="connsiteY4-102" fmla="*/ 4143402 h 4143402"/>
                <a:gd name="connsiteX5-103" fmla="*/ 0 w 3264171"/>
                <a:gd name="connsiteY5-104" fmla="*/ 3404850 h 4143402"/>
                <a:gd name="connsiteX6-105" fmla="*/ 2291509 w 3264171"/>
                <a:gd name="connsiteY6-106" fmla="*/ 2954208 h 4143402"/>
                <a:gd name="connsiteX7-107" fmla="*/ 3216926 w 3264171"/>
                <a:gd name="connsiteY7-108" fmla="*/ 1641513 h 4143402"/>
                <a:gd name="connsiteX0-109" fmla="*/ 3216926 w 3264171"/>
                <a:gd name="connsiteY0-110" fmla="*/ 1641513 h 4143402"/>
                <a:gd name="connsiteX1-111" fmla="*/ 1905918 w 3264171"/>
                <a:gd name="connsiteY1-112" fmla="*/ 0 h 4143402"/>
                <a:gd name="connsiteX2-113" fmla="*/ 3264171 w 3264171"/>
                <a:gd name="connsiteY2-114" fmla="*/ 11017 h 4143402"/>
                <a:gd name="connsiteX3-115" fmla="*/ 3264171 w 3264171"/>
                <a:gd name="connsiteY3-116" fmla="*/ 4143402 h 4143402"/>
                <a:gd name="connsiteX4-117" fmla="*/ 11017 w 3264171"/>
                <a:gd name="connsiteY4-118" fmla="*/ 4143402 h 4143402"/>
                <a:gd name="connsiteX5-119" fmla="*/ 0 w 3264171"/>
                <a:gd name="connsiteY5-120" fmla="*/ 3404850 h 4143402"/>
                <a:gd name="connsiteX6-121" fmla="*/ 2291509 w 3264171"/>
                <a:gd name="connsiteY6-122" fmla="*/ 2954208 h 4143402"/>
                <a:gd name="connsiteX7-123" fmla="*/ 3216926 w 3264171"/>
                <a:gd name="connsiteY7-124" fmla="*/ 1641513 h 4143402"/>
                <a:gd name="connsiteX0-125" fmla="*/ 3216926 w 3264171"/>
                <a:gd name="connsiteY0-126" fmla="*/ 1641513 h 4143402"/>
                <a:gd name="connsiteX1-127" fmla="*/ 1905918 w 3264171"/>
                <a:gd name="connsiteY1-128" fmla="*/ 0 h 4143402"/>
                <a:gd name="connsiteX2-129" fmla="*/ 3264171 w 3264171"/>
                <a:gd name="connsiteY2-130" fmla="*/ 11017 h 4143402"/>
                <a:gd name="connsiteX3-131" fmla="*/ 3264171 w 3264171"/>
                <a:gd name="connsiteY3-132" fmla="*/ 4143402 h 4143402"/>
                <a:gd name="connsiteX4-133" fmla="*/ 11017 w 3264171"/>
                <a:gd name="connsiteY4-134" fmla="*/ 4143402 h 4143402"/>
                <a:gd name="connsiteX5-135" fmla="*/ 0 w 3264171"/>
                <a:gd name="connsiteY5-136" fmla="*/ 3404850 h 4143402"/>
                <a:gd name="connsiteX6-137" fmla="*/ 2291509 w 3264171"/>
                <a:gd name="connsiteY6-138" fmla="*/ 2954208 h 4143402"/>
                <a:gd name="connsiteX7-139" fmla="*/ 3216926 w 3264171"/>
                <a:gd name="connsiteY7-140" fmla="*/ 1641513 h 4143402"/>
                <a:gd name="connsiteX0-141" fmla="*/ 3216926 w 3264171"/>
                <a:gd name="connsiteY0-142" fmla="*/ 1641513 h 4143402"/>
                <a:gd name="connsiteX1-143" fmla="*/ 1905918 w 3264171"/>
                <a:gd name="connsiteY1-144" fmla="*/ 0 h 4143402"/>
                <a:gd name="connsiteX2-145" fmla="*/ 3264171 w 3264171"/>
                <a:gd name="connsiteY2-146" fmla="*/ 11017 h 4143402"/>
                <a:gd name="connsiteX3-147" fmla="*/ 3264171 w 3264171"/>
                <a:gd name="connsiteY3-148" fmla="*/ 4143402 h 4143402"/>
                <a:gd name="connsiteX4-149" fmla="*/ 11017 w 3264171"/>
                <a:gd name="connsiteY4-150" fmla="*/ 4143402 h 4143402"/>
                <a:gd name="connsiteX5-151" fmla="*/ 0 w 3264171"/>
                <a:gd name="connsiteY5-152" fmla="*/ 3404850 h 4143402"/>
                <a:gd name="connsiteX6-153" fmla="*/ 2291509 w 3264171"/>
                <a:gd name="connsiteY6-154" fmla="*/ 2954208 h 4143402"/>
                <a:gd name="connsiteX7-155" fmla="*/ 3216926 w 3264171"/>
                <a:gd name="connsiteY7-156" fmla="*/ 1641513 h 4143402"/>
                <a:gd name="connsiteX0-157" fmla="*/ 3216926 w 3264171"/>
                <a:gd name="connsiteY0-158" fmla="*/ 1641513 h 4143402"/>
                <a:gd name="connsiteX1-159" fmla="*/ 1905918 w 3264171"/>
                <a:gd name="connsiteY1-160" fmla="*/ 0 h 4143402"/>
                <a:gd name="connsiteX2-161" fmla="*/ 3264171 w 3264171"/>
                <a:gd name="connsiteY2-162" fmla="*/ 11017 h 4143402"/>
                <a:gd name="connsiteX3-163" fmla="*/ 3264171 w 3264171"/>
                <a:gd name="connsiteY3-164" fmla="*/ 4143402 h 4143402"/>
                <a:gd name="connsiteX4-165" fmla="*/ 11017 w 3264171"/>
                <a:gd name="connsiteY4-166" fmla="*/ 4143402 h 4143402"/>
                <a:gd name="connsiteX5-167" fmla="*/ 0 w 3264171"/>
                <a:gd name="connsiteY5-168" fmla="*/ 3404850 h 4143402"/>
                <a:gd name="connsiteX6-169" fmla="*/ 2291509 w 3264171"/>
                <a:gd name="connsiteY6-170" fmla="*/ 2954208 h 4143402"/>
                <a:gd name="connsiteX7-171" fmla="*/ 3216926 w 3264171"/>
                <a:gd name="connsiteY7-172" fmla="*/ 1641513 h 4143402"/>
                <a:gd name="connsiteX0-173" fmla="*/ 3216926 w 3282491"/>
                <a:gd name="connsiteY0-174" fmla="*/ 1641513 h 4143402"/>
                <a:gd name="connsiteX1-175" fmla="*/ 1905918 w 3282491"/>
                <a:gd name="connsiteY1-176" fmla="*/ 0 h 4143402"/>
                <a:gd name="connsiteX2-177" fmla="*/ 3264171 w 3282491"/>
                <a:gd name="connsiteY2-178" fmla="*/ 11017 h 4143402"/>
                <a:gd name="connsiteX3-179" fmla="*/ 3264171 w 3282491"/>
                <a:gd name="connsiteY3-180" fmla="*/ 4143402 h 4143402"/>
                <a:gd name="connsiteX4-181" fmla="*/ 11017 w 3282491"/>
                <a:gd name="connsiteY4-182" fmla="*/ 4143402 h 4143402"/>
                <a:gd name="connsiteX5-183" fmla="*/ 0 w 3282491"/>
                <a:gd name="connsiteY5-184" fmla="*/ 3404850 h 4143402"/>
                <a:gd name="connsiteX6-185" fmla="*/ 2291509 w 3282491"/>
                <a:gd name="connsiteY6-186" fmla="*/ 2954208 h 4143402"/>
                <a:gd name="connsiteX7-187" fmla="*/ 3216926 w 3282491"/>
                <a:gd name="connsiteY7-188" fmla="*/ 1641513 h 4143402"/>
                <a:gd name="connsiteX0-189" fmla="*/ 3216926 w 3282491"/>
                <a:gd name="connsiteY0-190" fmla="*/ 1641513 h 4143402"/>
                <a:gd name="connsiteX1-191" fmla="*/ 1905918 w 3282491"/>
                <a:gd name="connsiteY1-192" fmla="*/ 0 h 4143402"/>
                <a:gd name="connsiteX2-193" fmla="*/ 3264171 w 3282491"/>
                <a:gd name="connsiteY2-194" fmla="*/ 11017 h 4143402"/>
                <a:gd name="connsiteX3-195" fmla="*/ 3264171 w 3282491"/>
                <a:gd name="connsiteY3-196" fmla="*/ 4143402 h 4143402"/>
                <a:gd name="connsiteX4-197" fmla="*/ 11017 w 3282491"/>
                <a:gd name="connsiteY4-198" fmla="*/ 4143402 h 4143402"/>
                <a:gd name="connsiteX5-199" fmla="*/ 0 w 3282491"/>
                <a:gd name="connsiteY5-200" fmla="*/ 3404850 h 4143402"/>
                <a:gd name="connsiteX6-201" fmla="*/ 2291509 w 3282491"/>
                <a:gd name="connsiteY6-202" fmla="*/ 2954208 h 4143402"/>
                <a:gd name="connsiteX7-203" fmla="*/ 3216926 w 3282491"/>
                <a:gd name="connsiteY7-204" fmla="*/ 1641513 h 4143402"/>
                <a:gd name="connsiteX0-205" fmla="*/ 3216926 w 3282491"/>
                <a:gd name="connsiteY0-206" fmla="*/ 1641513 h 4143402"/>
                <a:gd name="connsiteX1-207" fmla="*/ 1905918 w 3282491"/>
                <a:gd name="connsiteY1-208" fmla="*/ 0 h 4143402"/>
                <a:gd name="connsiteX2-209" fmla="*/ 3264171 w 3282491"/>
                <a:gd name="connsiteY2-210" fmla="*/ 11017 h 4143402"/>
                <a:gd name="connsiteX3-211" fmla="*/ 3264171 w 3282491"/>
                <a:gd name="connsiteY3-212" fmla="*/ 4143402 h 4143402"/>
                <a:gd name="connsiteX4-213" fmla="*/ 11017 w 3282491"/>
                <a:gd name="connsiteY4-214" fmla="*/ 4143402 h 4143402"/>
                <a:gd name="connsiteX5-215" fmla="*/ 0 w 3282491"/>
                <a:gd name="connsiteY5-216" fmla="*/ 3404850 h 4143402"/>
                <a:gd name="connsiteX6-217" fmla="*/ 2291509 w 3282491"/>
                <a:gd name="connsiteY6-218" fmla="*/ 2954208 h 4143402"/>
                <a:gd name="connsiteX7-219" fmla="*/ 3216926 w 3282491"/>
                <a:gd name="connsiteY7-220" fmla="*/ 1641513 h 4143402"/>
                <a:gd name="connsiteX0-221" fmla="*/ 3216926 w 3282491"/>
                <a:gd name="connsiteY0-222" fmla="*/ 1641513 h 4143402"/>
                <a:gd name="connsiteX1-223" fmla="*/ 1905918 w 3282491"/>
                <a:gd name="connsiteY1-224" fmla="*/ 0 h 4143402"/>
                <a:gd name="connsiteX2-225" fmla="*/ 3264171 w 3282491"/>
                <a:gd name="connsiteY2-226" fmla="*/ 11017 h 4143402"/>
                <a:gd name="connsiteX3-227" fmla="*/ 3264171 w 3282491"/>
                <a:gd name="connsiteY3-228" fmla="*/ 4143402 h 4143402"/>
                <a:gd name="connsiteX4-229" fmla="*/ 11017 w 3282491"/>
                <a:gd name="connsiteY4-230" fmla="*/ 4143402 h 4143402"/>
                <a:gd name="connsiteX5-231" fmla="*/ 0 w 3282491"/>
                <a:gd name="connsiteY5-232" fmla="*/ 3404850 h 4143402"/>
                <a:gd name="connsiteX6-233" fmla="*/ 2291509 w 3282491"/>
                <a:gd name="connsiteY6-234" fmla="*/ 2954208 h 4143402"/>
                <a:gd name="connsiteX7-235" fmla="*/ 3216926 w 3282491"/>
                <a:gd name="connsiteY7-236" fmla="*/ 1641513 h 4143402"/>
                <a:gd name="connsiteX0-237" fmla="*/ 3216926 w 3264171"/>
                <a:gd name="connsiteY0-238" fmla="*/ 1641513 h 4143402"/>
                <a:gd name="connsiteX1-239" fmla="*/ 1905918 w 3264171"/>
                <a:gd name="connsiteY1-240" fmla="*/ 0 h 4143402"/>
                <a:gd name="connsiteX2-241" fmla="*/ 3264171 w 3264171"/>
                <a:gd name="connsiteY2-242" fmla="*/ 11017 h 4143402"/>
                <a:gd name="connsiteX3-243" fmla="*/ 3264171 w 3264171"/>
                <a:gd name="connsiteY3-244" fmla="*/ 4143402 h 4143402"/>
                <a:gd name="connsiteX4-245" fmla="*/ 11017 w 3264171"/>
                <a:gd name="connsiteY4-246" fmla="*/ 4143402 h 4143402"/>
                <a:gd name="connsiteX5-247" fmla="*/ 0 w 3264171"/>
                <a:gd name="connsiteY5-248" fmla="*/ 3404850 h 4143402"/>
                <a:gd name="connsiteX6-249" fmla="*/ 2291509 w 3264171"/>
                <a:gd name="connsiteY6-250" fmla="*/ 2954208 h 4143402"/>
                <a:gd name="connsiteX7-251" fmla="*/ 3216926 w 3264171"/>
                <a:gd name="connsiteY7-252" fmla="*/ 1641513 h 4143402"/>
                <a:gd name="connsiteX0-253" fmla="*/ 3216926 w 3264171"/>
                <a:gd name="connsiteY0-254" fmla="*/ 1641513 h 4143402"/>
                <a:gd name="connsiteX1-255" fmla="*/ 1905918 w 3264171"/>
                <a:gd name="connsiteY1-256" fmla="*/ 0 h 4143402"/>
                <a:gd name="connsiteX2-257" fmla="*/ 3264171 w 3264171"/>
                <a:gd name="connsiteY2-258" fmla="*/ 11017 h 4143402"/>
                <a:gd name="connsiteX3-259" fmla="*/ 3264171 w 3264171"/>
                <a:gd name="connsiteY3-260" fmla="*/ 4143402 h 4143402"/>
                <a:gd name="connsiteX4-261" fmla="*/ 11017 w 3264171"/>
                <a:gd name="connsiteY4-262" fmla="*/ 4143402 h 4143402"/>
                <a:gd name="connsiteX5-263" fmla="*/ 0 w 3264171"/>
                <a:gd name="connsiteY5-264" fmla="*/ 3404850 h 4143402"/>
                <a:gd name="connsiteX6-265" fmla="*/ 2291509 w 3264171"/>
                <a:gd name="connsiteY6-266" fmla="*/ 2954208 h 4143402"/>
                <a:gd name="connsiteX7-267" fmla="*/ 3216926 w 3264171"/>
                <a:gd name="connsiteY7-268" fmla="*/ 1641513 h 4143402"/>
                <a:gd name="connsiteX0-269" fmla="*/ 3216926 w 3264171"/>
                <a:gd name="connsiteY0-270" fmla="*/ 1641513 h 4143402"/>
                <a:gd name="connsiteX1-271" fmla="*/ 1905918 w 3264171"/>
                <a:gd name="connsiteY1-272" fmla="*/ 0 h 4143402"/>
                <a:gd name="connsiteX2-273" fmla="*/ 3264171 w 3264171"/>
                <a:gd name="connsiteY2-274" fmla="*/ 11017 h 4143402"/>
                <a:gd name="connsiteX3-275" fmla="*/ 3264171 w 3264171"/>
                <a:gd name="connsiteY3-276" fmla="*/ 4143402 h 4143402"/>
                <a:gd name="connsiteX4-277" fmla="*/ 11017 w 3264171"/>
                <a:gd name="connsiteY4-278" fmla="*/ 4143402 h 4143402"/>
                <a:gd name="connsiteX5-279" fmla="*/ 0 w 3264171"/>
                <a:gd name="connsiteY5-280" fmla="*/ 3404850 h 4143402"/>
                <a:gd name="connsiteX6-281" fmla="*/ 2291509 w 3264171"/>
                <a:gd name="connsiteY6-282" fmla="*/ 2954208 h 4143402"/>
                <a:gd name="connsiteX7-283" fmla="*/ 3216926 w 3264171"/>
                <a:gd name="connsiteY7-284" fmla="*/ 1641513 h 4143402"/>
                <a:gd name="connsiteX0-285" fmla="*/ 3216926 w 3264171"/>
                <a:gd name="connsiteY0-286" fmla="*/ 1641513 h 4143402"/>
                <a:gd name="connsiteX1-287" fmla="*/ 1905918 w 3264171"/>
                <a:gd name="connsiteY1-288" fmla="*/ 0 h 4143402"/>
                <a:gd name="connsiteX2-289" fmla="*/ 3264171 w 3264171"/>
                <a:gd name="connsiteY2-290" fmla="*/ 11017 h 4143402"/>
                <a:gd name="connsiteX3-291" fmla="*/ 3264171 w 3264171"/>
                <a:gd name="connsiteY3-292" fmla="*/ 4143402 h 4143402"/>
                <a:gd name="connsiteX4-293" fmla="*/ 11017 w 3264171"/>
                <a:gd name="connsiteY4-294" fmla="*/ 4143402 h 4143402"/>
                <a:gd name="connsiteX5-295" fmla="*/ 0 w 3264171"/>
                <a:gd name="connsiteY5-296" fmla="*/ 3404850 h 4143402"/>
                <a:gd name="connsiteX6-297" fmla="*/ 2291509 w 3264171"/>
                <a:gd name="connsiteY6-298" fmla="*/ 2954208 h 4143402"/>
                <a:gd name="connsiteX7-299" fmla="*/ 3216926 w 3264171"/>
                <a:gd name="connsiteY7-300" fmla="*/ 1641513 h 4143402"/>
                <a:gd name="connsiteX0-301" fmla="*/ 3216926 w 3264171"/>
                <a:gd name="connsiteY0-302" fmla="*/ 1641513 h 4143402"/>
                <a:gd name="connsiteX1-303" fmla="*/ 1905918 w 3264171"/>
                <a:gd name="connsiteY1-304" fmla="*/ 0 h 4143402"/>
                <a:gd name="connsiteX2-305" fmla="*/ 3264171 w 3264171"/>
                <a:gd name="connsiteY2-306" fmla="*/ 11017 h 4143402"/>
                <a:gd name="connsiteX3-307" fmla="*/ 3126322 w 3264171"/>
                <a:gd name="connsiteY3-308" fmla="*/ 3349809 h 4143402"/>
                <a:gd name="connsiteX4-309" fmla="*/ 11017 w 3264171"/>
                <a:gd name="connsiteY4-310" fmla="*/ 4143402 h 4143402"/>
                <a:gd name="connsiteX5-311" fmla="*/ 0 w 3264171"/>
                <a:gd name="connsiteY5-312" fmla="*/ 3404850 h 4143402"/>
                <a:gd name="connsiteX6-313" fmla="*/ 2291509 w 3264171"/>
                <a:gd name="connsiteY6-314" fmla="*/ 2954208 h 4143402"/>
                <a:gd name="connsiteX7-315" fmla="*/ 3216926 w 3264171"/>
                <a:gd name="connsiteY7-316" fmla="*/ 1641513 h 4143402"/>
                <a:gd name="connsiteX0-317" fmla="*/ 3216926 w 3264171"/>
                <a:gd name="connsiteY0-318" fmla="*/ 1641513 h 4143402"/>
                <a:gd name="connsiteX1-319" fmla="*/ 1905918 w 3264171"/>
                <a:gd name="connsiteY1-320" fmla="*/ 0 h 4143402"/>
                <a:gd name="connsiteX2-321" fmla="*/ 3264171 w 3264171"/>
                <a:gd name="connsiteY2-322" fmla="*/ 11017 h 4143402"/>
                <a:gd name="connsiteX3-323" fmla="*/ 3126322 w 3264171"/>
                <a:gd name="connsiteY3-324" fmla="*/ 3349809 h 4143402"/>
                <a:gd name="connsiteX4-325" fmla="*/ 1642234 w 3264171"/>
                <a:gd name="connsiteY4-326" fmla="*/ 3729873 h 4143402"/>
                <a:gd name="connsiteX5-327" fmla="*/ 11017 w 3264171"/>
                <a:gd name="connsiteY5-328" fmla="*/ 4143402 h 4143402"/>
                <a:gd name="connsiteX6-329" fmla="*/ 0 w 3264171"/>
                <a:gd name="connsiteY6-330" fmla="*/ 3404850 h 4143402"/>
                <a:gd name="connsiteX7-331" fmla="*/ 2291509 w 3264171"/>
                <a:gd name="connsiteY7-332" fmla="*/ 2954208 h 4143402"/>
                <a:gd name="connsiteX8" fmla="*/ 3216926 w 3264171"/>
                <a:gd name="connsiteY8" fmla="*/ 1641513 h 4143402"/>
                <a:gd name="connsiteX0-333" fmla="*/ 3216926 w 3264171"/>
                <a:gd name="connsiteY0-334" fmla="*/ 1641513 h 4143402"/>
                <a:gd name="connsiteX1-335" fmla="*/ 1905918 w 3264171"/>
                <a:gd name="connsiteY1-336" fmla="*/ 0 h 4143402"/>
                <a:gd name="connsiteX2-337" fmla="*/ 3264171 w 3264171"/>
                <a:gd name="connsiteY2-338" fmla="*/ 11017 h 4143402"/>
                <a:gd name="connsiteX3-339" fmla="*/ 3126322 w 3264171"/>
                <a:gd name="connsiteY3-340" fmla="*/ 3349809 h 4143402"/>
                <a:gd name="connsiteX4-341" fmla="*/ 1752514 w 3264171"/>
                <a:gd name="connsiteY4-342" fmla="*/ 3541917 h 4143402"/>
                <a:gd name="connsiteX5-343" fmla="*/ 11017 w 3264171"/>
                <a:gd name="connsiteY5-344" fmla="*/ 4143402 h 4143402"/>
                <a:gd name="connsiteX6-345" fmla="*/ 0 w 3264171"/>
                <a:gd name="connsiteY6-346" fmla="*/ 3404850 h 4143402"/>
                <a:gd name="connsiteX7-347" fmla="*/ 2291509 w 3264171"/>
                <a:gd name="connsiteY7-348" fmla="*/ 2954208 h 4143402"/>
                <a:gd name="connsiteX8-349" fmla="*/ 3216926 w 3264171"/>
                <a:gd name="connsiteY8-350" fmla="*/ 1641513 h 4143402"/>
                <a:gd name="connsiteX0-351" fmla="*/ 3216926 w 3264171"/>
                <a:gd name="connsiteY0-352" fmla="*/ 1641513 h 4143402"/>
                <a:gd name="connsiteX1-353" fmla="*/ 1905918 w 3264171"/>
                <a:gd name="connsiteY1-354" fmla="*/ 0 h 4143402"/>
                <a:gd name="connsiteX2-355" fmla="*/ 3264171 w 3264171"/>
                <a:gd name="connsiteY2-356" fmla="*/ 11017 h 4143402"/>
                <a:gd name="connsiteX3-357" fmla="*/ 3126322 w 3264171"/>
                <a:gd name="connsiteY3-358" fmla="*/ 3349809 h 4143402"/>
                <a:gd name="connsiteX4-359" fmla="*/ 1752514 w 3264171"/>
                <a:gd name="connsiteY4-360" fmla="*/ 3541917 h 4143402"/>
                <a:gd name="connsiteX5-361" fmla="*/ 11017 w 3264171"/>
                <a:gd name="connsiteY5-362" fmla="*/ 4143402 h 4143402"/>
                <a:gd name="connsiteX6-363" fmla="*/ 0 w 3264171"/>
                <a:gd name="connsiteY6-364" fmla="*/ 3404850 h 4143402"/>
                <a:gd name="connsiteX7-365" fmla="*/ 2291509 w 3264171"/>
                <a:gd name="connsiteY7-366" fmla="*/ 2954208 h 4143402"/>
                <a:gd name="connsiteX8-367" fmla="*/ 3216926 w 3264171"/>
                <a:gd name="connsiteY8-368" fmla="*/ 1641513 h 4143402"/>
                <a:gd name="connsiteX0-369" fmla="*/ 3216926 w 3264171"/>
                <a:gd name="connsiteY0-370" fmla="*/ 1641513 h 4143402"/>
                <a:gd name="connsiteX1-371" fmla="*/ 1905918 w 3264171"/>
                <a:gd name="connsiteY1-372" fmla="*/ 0 h 4143402"/>
                <a:gd name="connsiteX2-373" fmla="*/ 3264171 w 3264171"/>
                <a:gd name="connsiteY2-374" fmla="*/ 11017 h 4143402"/>
                <a:gd name="connsiteX3-375" fmla="*/ 3218310 w 3264171"/>
                <a:gd name="connsiteY3-376" fmla="*/ 1281222 h 4143402"/>
                <a:gd name="connsiteX4-377" fmla="*/ 3126322 w 3264171"/>
                <a:gd name="connsiteY4-378" fmla="*/ 3349809 h 4143402"/>
                <a:gd name="connsiteX5-379" fmla="*/ 1752514 w 3264171"/>
                <a:gd name="connsiteY5-380" fmla="*/ 3541917 h 4143402"/>
                <a:gd name="connsiteX6-381" fmla="*/ 11017 w 3264171"/>
                <a:gd name="connsiteY6-382" fmla="*/ 4143402 h 4143402"/>
                <a:gd name="connsiteX7-383" fmla="*/ 0 w 3264171"/>
                <a:gd name="connsiteY7-384" fmla="*/ 3404850 h 4143402"/>
                <a:gd name="connsiteX8-385" fmla="*/ 2291509 w 3264171"/>
                <a:gd name="connsiteY8-386" fmla="*/ 2954208 h 4143402"/>
                <a:gd name="connsiteX9" fmla="*/ 3216926 w 3264171"/>
                <a:gd name="connsiteY9" fmla="*/ 1641513 h 4143402"/>
                <a:gd name="connsiteX0-387" fmla="*/ 3216926 w 3369945"/>
                <a:gd name="connsiteY0-388" fmla="*/ 1641513 h 4143402"/>
                <a:gd name="connsiteX1-389" fmla="*/ 1905918 w 3369945"/>
                <a:gd name="connsiteY1-390" fmla="*/ 0 h 4143402"/>
                <a:gd name="connsiteX2-391" fmla="*/ 3264171 w 3369945"/>
                <a:gd name="connsiteY2-392" fmla="*/ 11017 h 4143402"/>
                <a:gd name="connsiteX3-393" fmla="*/ 3369945 w 3369945"/>
                <a:gd name="connsiteY3-394" fmla="*/ 1766775 h 4143402"/>
                <a:gd name="connsiteX4-395" fmla="*/ 3126322 w 3369945"/>
                <a:gd name="connsiteY4-396" fmla="*/ 3349809 h 4143402"/>
                <a:gd name="connsiteX5-397" fmla="*/ 1752514 w 3369945"/>
                <a:gd name="connsiteY5-398" fmla="*/ 3541917 h 4143402"/>
                <a:gd name="connsiteX6-399" fmla="*/ 11017 w 3369945"/>
                <a:gd name="connsiteY6-400" fmla="*/ 4143402 h 4143402"/>
                <a:gd name="connsiteX7-401" fmla="*/ 0 w 3369945"/>
                <a:gd name="connsiteY7-402" fmla="*/ 3404850 h 4143402"/>
                <a:gd name="connsiteX8-403" fmla="*/ 2291509 w 3369945"/>
                <a:gd name="connsiteY8-404" fmla="*/ 2954208 h 4143402"/>
                <a:gd name="connsiteX9-405" fmla="*/ 3216926 w 3369945"/>
                <a:gd name="connsiteY9-406" fmla="*/ 1641513 h 4143402"/>
                <a:gd name="connsiteX0-407" fmla="*/ 3216926 w 3369945"/>
                <a:gd name="connsiteY0-408" fmla="*/ 1641513 h 4143402"/>
                <a:gd name="connsiteX1-409" fmla="*/ 1905918 w 3369945"/>
                <a:gd name="connsiteY1-410" fmla="*/ 0 h 4143402"/>
                <a:gd name="connsiteX2-411" fmla="*/ 2671508 w 3369945"/>
                <a:gd name="connsiteY2-412" fmla="*/ 2076 h 4143402"/>
                <a:gd name="connsiteX3-413" fmla="*/ 3264171 w 3369945"/>
                <a:gd name="connsiteY3-414" fmla="*/ 11017 h 4143402"/>
                <a:gd name="connsiteX4-415" fmla="*/ 3369945 w 3369945"/>
                <a:gd name="connsiteY4-416" fmla="*/ 1766775 h 4143402"/>
                <a:gd name="connsiteX5-417" fmla="*/ 3126322 w 3369945"/>
                <a:gd name="connsiteY5-418" fmla="*/ 3349809 h 4143402"/>
                <a:gd name="connsiteX6-419" fmla="*/ 1752514 w 3369945"/>
                <a:gd name="connsiteY6-420" fmla="*/ 3541917 h 4143402"/>
                <a:gd name="connsiteX7-421" fmla="*/ 11017 w 3369945"/>
                <a:gd name="connsiteY7-422" fmla="*/ 4143402 h 4143402"/>
                <a:gd name="connsiteX8-423" fmla="*/ 0 w 3369945"/>
                <a:gd name="connsiteY8-424" fmla="*/ 3404850 h 4143402"/>
                <a:gd name="connsiteX9-425" fmla="*/ 2291509 w 3369945"/>
                <a:gd name="connsiteY9-426" fmla="*/ 2954208 h 4143402"/>
                <a:gd name="connsiteX10" fmla="*/ 3216926 w 3369945"/>
                <a:gd name="connsiteY10" fmla="*/ 1641513 h 4143402"/>
                <a:gd name="connsiteX0-427" fmla="*/ 3216926 w 3369945"/>
                <a:gd name="connsiteY0-428" fmla="*/ 1641513 h 4143402"/>
                <a:gd name="connsiteX1-429" fmla="*/ 1905918 w 3369945"/>
                <a:gd name="connsiteY1-430" fmla="*/ 0 h 4143402"/>
                <a:gd name="connsiteX2-431" fmla="*/ 2671508 w 3369945"/>
                <a:gd name="connsiteY2-432" fmla="*/ 2076 h 4143402"/>
                <a:gd name="connsiteX3-433" fmla="*/ 3287146 w 3369945"/>
                <a:gd name="connsiteY3-434" fmla="*/ 1008229 h 4143402"/>
                <a:gd name="connsiteX4-435" fmla="*/ 3369945 w 3369945"/>
                <a:gd name="connsiteY4-436" fmla="*/ 1766775 h 4143402"/>
                <a:gd name="connsiteX5-437" fmla="*/ 3126322 w 3369945"/>
                <a:gd name="connsiteY5-438" fmla="*/ 3349809 h 4143402"/>
                <a:gd name="connsiteX6-439" fmla="*/ 1752514 w 3369945"/>
                <a:gd name="connsiteY6-440" fmla="*/ 3541917 h 4143402"/>
                <a:gd name="connsiteX7-441" fmla="*/ 11017 w 3369945"/>
                <a:gd name="connsiteY7-442" fmla="*/ 4143402 h 4143402"/>
                <a:gd name="connsiteX8-443" fmla="*/ 0 w 3369945"/>
                <a:gd name="connsiteY8-444" fmla="*/ 3404850 h 4143402"/>
                <a:gd name="connsiteX9-445" fmla="*/ 2291509 w 3369945"/>
                <a:gd name="connsiteY9-446" fmla="*/ 2954208 h 4143402"/>
                <a:gd name="connsiteX10-447" fmla="*/ 3216926 w 3369945"/>
                <a:gd name="connsiteY10-448" fmla="*/ 1641513 h 4143402"/>
                <a:gd name="connsiteX0-449" fmla="*/ 3216926 w 3369945"/>
                <a:gd name="connsiteY0-450" fmla="*/ 1641513 h 4143402"/>
                <a:gd name="connsiteX1-451" fmla="*/ 1905918 w 3369945"/>
                <a:gd name="connsiteY1-452" fmla="*/ 0 h 4143402"/>
                <a:gd name="connsiteX2-453" fmla="*/ 2671508 w 3369945"/>
                <a:gd name="connsiteY2-454" fmla="*/ 2076 h 4143402"/>
                <a:gd name="connsiteX3-455" fmla="*/ 3287146 w 3369945"/>
                <a:gd name="connsiteY3-456" fmla="*/ 1008229 h 4143402"/>
                <a:gd name="connsiteX4-457" fmla="*/ 3369945 w 3369945"/>
                <a:gd name="connsiteY4-458" fmla="*/ 1766775 h 4143402"/>
                <a:gd name="connsiteX5-459" fmla="*/ 2896573 w 3369945"/>
                <a:gd name="connsiteY5-460" fmla="*/ 2979118 h 4143402"/>
                <a:gd name="connsiteX6-461" fmla="*/ 1752514 w 3369945"/>
                <a:gd name="connsiteY6-462" fmla="*/ 3541917 h 4143402"/>
                <a:gd name="connsiteX7-463" fmla="*/ 11017 w 3369945"/>
                <a:gd name="connsiteY7-464" fmla="*/ 4143402 h 4143402"/>
                <a:gd name="connsiteX8-465" fmla="*/ 0 w 3369945"/>
                <a:gd name="connsiteY8-466" fmla="*/ 3404850 h 4143402"/>
                <a:gd name="connsiteX9-467" fmla="*/ 2291509 w 3369945"/>
                <a:gd name="connsiteY9-468" fmla="*/ 2954208 h 4143402"/>
                <a:gd name="connsiteX10-469" fmla="*/ 3216926 w 3369945"/>
                <a:gd name="connsiteY10-470" fmla="*/ 1641513 h 4143402"/>
                <a:gd name="connsiteX0-471" fmla="*/ 3216926 w 3369945"/>
                <a:gd name="connsiteY0-472" fmla="*/ 1641513 h 4143402"/>
                <a:gd name="connsiteX1-473" fmla="*/ 1905918 w 3369945"/>
                <a:gd name="connsiteY1-474" fmla="*/ 0 h 4143402"/>
                <a:gd name="connsiteX2-475" fmla="*/ 2671508 w 3369945"/>
                <a:gd name="connsiteY2-476" fmla="*/ 2076 h 4143402"/>
                <a:gd name="connsiteX3-477" fmla="*/ 3268766 w 3369945"/>
                <a:gd name="connsiteY3-478" fmla="*/ 1003008 h 4143402"/>
                <a:gd name="connsiteX4-479" fmla="*/ 3369945 w 3369945"/>
                <a:gd name="connsiteY4-480" fmla="*/ 1766775 h 4143402"/>
                <a:gd name="connsiteX5-481" fmla="*/ 2896573 w 3369945"/>
                <a:gd name="connsiteY5-482" fmla="*/ 2979118 h 4143402"/>
                <a:gd name="connsiteX6-483" fmla="*/ 1752514 w 3369945"/>
                <a:gd name="connsiteY6-484" fmla="*/ 3541917 h 4143402"/>
                <a:gd name="connsiteX7-485" fmla="*/ 11017 w 3369945"/>
                <a:gd name="connsiteY7-486" fmla="*/ 4143402 h 4143402"/>
                <a:gd name="connsiteX8-487" fmla="*/ 0 w 3369945"/>
                <a:gd name="connsiteY8-488" fmla="*/ 3404850 h 4143402"/>
                <a:gd name="connsiteX9-489" fmla="*/ 2291509 w 3369945"/>
                <a:gd name="connsiteY9-490" fmla="*/ 2954208 h 4143402"/>
                <a:gd name="connsiteX10-491" fmla="*/ 3216926 w 3369945"/>
                <a:gd name="connsiteY10-492" fmla="*/ 1641513 h 4143402"/>
                <a:gd name="connsiteX0-493" fmla="*/ 3216926 w 3369945"/>
                <a:gd name="connsiteY0-494" fmla="*/ 1641513 h 4143402"/>
                <a:gd name="connsiteX1-495" fmla="*/ 1905918 w 3369945"/>
                <a:gd name="connsiteY1-496" fmla="*/ 0 h 4143402"/>
                <a:gd name="connsiteX2-497" fmla="*/ 2671508 w 3369945"/>
                <a:gd name="connsiteY2-498" fmla="*/ 2076 h 4143402"/>
                <a:gd name="connsiteX3-499" fmla="*/ 3268766 w 3369945"/>
                <a:gd name="connsiteY3-500" fmla="*/ 1003008 h 4143402"/>
                <a:gd name="connsiteX4-501" fmla="*/ 3369945 w 3369945"/>
                <a:gd name="connsiteY4-502" fmla="*/ 1766775 h 4143402"/>
                <a:gd name="connsiteX5-503" fmla="*/ 2896573 w 3369945"/>
                <a:gd name="connsiteY5-504" fmla="*/ 2979118 h 4143402"/>
                <a:gd name="connsiteX6-505" fmla="*/ 1752514 w 3369945"/>
                <a:gd name="connsiteY6-506" fmla="*/ 3541917 h 4143402"/>
                <a:gd name="connsiteX7-507" fmla="*/ 11017 w 3369945"/>
                <a:gd name="connsiteY7-508" fmla="*/ 4143402 h 4143402"/>
                <a:gd name="connsiteX8-509" fmla="*/ 0 w 3369945"/>
                <a:gd name="connsiteY8-510" fmla="*/ 3404850 h 4143402"/>
                <a:gd name="connsiteX9-511" fmla="*/ 2291509 w 3369945"/>
                <a:gd name="connsiteY9-512" fmla="*/ 2954208 h 4143402"/>
                <a:gd name="connsiteX10-513" fmla="*/ 3216926 w 3369945"/>
                <a:gd name="connsiteY10-514" fmla="*/ 1641513 h 4143402"/>
                <a:gd name="connsiteX0-515" fmla="*/ 3216926 w 3369945"/>
                <a:gd name="connsiteY0-516" fmla="*/ 1641513 h 4143402"/>
                <a:gd name="connsiteX1-517" fmla="*/ 1905918 w 3369945"/>
                <a:gd name="connsiteY1-518" fmla="*/ 0 h 4143402"/>
                <a:gd name="connsiteX2-519" fmla="*/ 2671508 w 3369945"/>
                <a:gd name="connsiteY2-520" fmla="*/ 2076 h 4143402"/>
                <a:gd name="connsiteX3-521" fmla="*/ 3268766 w 3369945"/>
                <a:gd name="connsiteY3-522" fmla="*/ 1003008 h 4143402"/>
                <a:gd name="connsiteX4-523" fmla="*/ 3369945 w 3369945"/>
                <a:gd name="connsiteY4-524" fmla="*/ 1766775 h 4143402"/>
                <a:gd name="connsiteX5-525" fmla="*/ 2896573 w 3369945"/>
                <a:gd name="connsiteY5-526" fmla="*/ 2979118 h 4143402"/>
                <a:gd name="connsiteX6-527" fmla="*/ 1752514 w 3369945"/>
                <a:gd name="connsiteY6-528" fmla="*/ 3541917 h 4143402"/>
                <a:gd name="connsiteX7-529" fmla="*/ 11017 w 3369945"/>
                <a:gd name="connsiteY7-530" fmla="*/ 4143402 h 4143402"/>
                <a:gd name="connsiteX8-531" fmla="*/ 0 w 3369945"/>
                <a:gd name="connsiteY8-532" fmla="*/ 3404850 h 4143402"/>
                <a:gd name="connsiteX9-533" fmla="*/ 2291509 w 3369945"/>
                <a:gd name="connsiteY9-534" fmla="*/ 2954208 h 4143402"/>
                <a:gd name="connsiteX10-535" fmla="*/ 3216926 w 3369945"/>
                <a:gd name="connsiteY10-536" fmla="*/ 1641513 h 4143402"/>
                <a:gd name="connsiteX0-537" fmla="*/ 3216926 w 3369945"/>
                <a:gd name="connsiteY0-538" fmla="*/ 1641513 h 4143402"/>
                <a:gd name="connsiteX1-539" fmla="*/ 1905918 w 3369945"/>
                <a:gd name="connsiteY1-540" fmla="*/ 0 h 4143402"/>
                <a:gd name="connsiteX2-541" fmla="*/ 2671508 w 3369945"/>
                <a:gd name="connsiteY2-542" fmla="*/ 2076 h 4143402"/>
                <a:gd name="connsiteX3-543" fmla="*/ 3268766 w 3369945"/>
                <a:gd name="connsiteY3-544" fmla="*/ 1003008 h 4143402"/>
                <a:gd name="connsiteX4-545" fmla="*/ 3369945 w 3369945"/>
                <a:gd name="connsiteY4-546" fmla="*/ 1766775 h 4143402"/>
                <a:gd name="connsiteX5-547" fmla="*/ 2896573 w 3369945"/>
                <a:gd name="connsiteY5-548" fmla="*/ 2979118 h 4143402"/>
                <a:gd name="connsiteX6-549" fmla="*/ 1752514 w 3369945"/>
                <a:gd name="connsiteY6-550" fmla="*/ 3541917 h 4143402"/>
                <a:gd name="connsiteX7-551" fmla="*/ 11017 w 3369945"/>
                <a:gd name="connsiteY7-552" fmla="*/ 4143402 h 4143402"/>
                <a:gd name="connsiteX8-553" fmla="*/ 0 w 3369945"/>
                <a:gd name="connsiteY8-554" fmla="*/ 3404850 h 4143402"/>
                <a:gd name="connsiteX9-555" fmla="*/ 2291509 w 3369945"/>
                <a:gd name="connsiteY9-556" fmla="*/ 2954208 h 4143402"/>
                <a:gd name="connsiteX10-557" fmla="*/ 3216926 w 3369945"/>
                <a:gd name="connsiteY10-558" fmla="*/ 1641513 h 4143402"/>
                <a:gd name="connsiteX0-559" fmla="*/ 3216926 w 3274283"/>
                <a:gd name="connsiteY0-560" fmla="*/ 1641513 h 4143402"/>
                <a:gd name="connsiteX1-561" fmla="*/ 1905918 w 3274283"/>
                <a:gd name="connsiteY1-562" fmla="*/ 0 h 4143402"/>
                <a:gd name="connsiteX2-563" fmla="*/ 2671508 w 3274283"/>
                <a:gd name="connsiteY2-564" fmla="*/ 2076 h 4143402"/>
                <a:gd name="connsiteX3-565" fmla="*/ 3268766 w 3274283"/>
                <a:gd name="connsiteY3-566" fmla="*/ 1003008 h 4143402"/>
                <a:gd name="connsiteX4-567" fmla="*/ 2896573 w 3274283"/>
                <a:gd name="connsiteY4-568" fmla="*/ 2979118 h 4143402"/>
                <a:gd name="connsiteX5-569" fmla="*/ 1752514 w 3274283"/>
                <a:gd name="connsiteY5-570" fmla="*/ 3541917 h 4143402"/>
                <a:gd name="connsiteX6-571" fmla="*/ 11017 w 3274283"/>
                <a:gd name="connsiteY6-572" fmla="*/ 4143402 h 4143402"/>
                <a:gd name="connsiteX7-573" fmla="*/ 0 w 3274283"/>
                <a:gd name="connsiteY7-574" fmla="*/ 3404850 h 4143402"/>
                <a:gd name="connsiteX8-575" fmla="*/ 2291509 w 3274283"/>
                <a:gd name="connsiteY8-576" fmla="*/ 2954208 h 4143402"/>
                <a:gd name="connsiteX9-577" fmla="*/ 3216926 w 3274283"/>
                <a:gd name="connsiteY9-578" fmla="*/ 1641513 h 4143402"/>
                <a:gd name="connsiteX0-579" fmla="*/ 3216926 w 3349585"/>
                <a:gd name="connsiteY0-580" fmla="*/ 1641513 h 4143402"/>
                <a:gd name="connsiteX1-581" fmla="*/ 1905918 w 3349585"/>
                <a:gd name="connsiteY1-582" fmla="*/ 0 h 4143402"/>
                <a:gd name="connsiteX2-583" fmla="*/ 2671508 w 3349585"/>
                <a:gd name="connsiteY2-584" fmla="*/ 2076 h 4143402"/>
                <a:gd name="connsiteX3-585" fmla="*/ 3268766 w 3349585"/>
                <a:gd name="connsiteY3-586" fmla="*/ 1003008 h 4143402"/>
                <a:gd name="connsiteX4-587" fmla="*/ 2896573 w 3349585"/>
                <a:gd name="connsiteY4-588" fmla="*/ 2979118 h 4143402"/>
                <a:gd name="connsiteX5-589" fmla="*/ 1752514 w 3349585"/>
                <a:gd name="connsiteY5-590" fmla="*/ 3541917 h 4143402"/>
                <a:gd name="connsiteX6-591" fmla="*/ 11017 w 3349585"/>
                <a:gd name="connsiteY6-592" fmla="*/ 4143402 h 4143402"/>
                <a:gd name="connsiteX7-593" fmla="*/ 0 w 3349585"/>
                <a:gd name="connsiteY7-594" fmla="*/ 3404850 h 4143402"/>
                <a:gd name="connsiteX8-595" fmla="*/ 2291509 w 3349585"/>
                <a:gd name="connsiteY8-596" fmla="*/ 2954208 h 4143402"/>
                <a:gd name="connsiteX9-597" fmla="*/ 3216926 w 3349585"/>
                <a:gd name="connsiteY9-598" fmla="*/ 1641513 h 4143402"/>
                <a:gd name="connsiteX0-599" fmla="*/ 3216926 w 3381384"/>
                <a:gd name="connsiteY0-600" fmla="*/ 1641513 h 4143402"/>
                <a:gd name="connsiteX1-601" fmla="*/ 1905918 w 3381384"/>
                <a:gd name="connsiteY1-602" fmla="*/ 0 h 4143402"/>
                <a:gd name="connsiteX2-603" fmla="*/ 2671508 w 3381384"/>
                <a:gd name="connsiteY2-604" fmla="*/ 2076 h 4143402"/>
                <a:gd name="connsiteX3-605" fmla="*/ 3268766 w 3381384"/>
                <a:gd name="connsiteY3-606" fmla="*/ 1003008 h 4143402"/>
                <a:gd name="connsiteX4-607" fmla="*/ 2896573 w 3381384"/>
                <a:gd name="connsiteY4-608" fmla="*/ 2979118 h 4143402"/>
                <a:gd name="connsiteX5-609" fmla="*/ 1752514 w 3381384"/>
                <a:gd name="connsiteY5-610" fmla="*/ 3541917 h 4143402"/>
                <a:gd name="connsiteX6-611" fmla="*/ 11017 w 3381384"/>
                <a:gd name="connsiteY6-612" fmla="*/ 4143402 h 4143402"/>
                <a:gd name="connsiteX7-613" fmla="*/ 0 w 3381384"/>
                <a:gd name="connsiteY7-614" fmla="*/ 3404850 h 4143402"/>
                <a:gd name="connsiteX8-615" fmla="*/ 2291509 w 3381384"/>
                <a:gd name="connsiteY8-616" fmla="*/ 2954208 h 4143402"/>
                <a:gd name="connsiteX9-617" fmla="*/ 3216926 w 3381384"/>
                <a:gd name="connsiteY9-618" fmla="*/ 1641513 h 4143402"/>
                <a:gd name="connsiteX0-619" fmla="*/ 3216926 w 3376244"/>
                <a:gd name="connsiteY0-620" fmla="*/ 1641513 h 4143402"/>
                <a:gd name="connsiteX1-621" fmla="*/ 1905918 w 3376244"/>
                <a:gd name="connsiteY1-622" fmla="*/ 0 h 4143402"/>
                <a:gd name="connsiteX2-623" fmla="*/ 2671508 w 3376244"/>
                <a:gd name="connsiteY2-624" fmla="*/ 2076 h 4143402"/>
                <a:gd name="connsiteX3-625" fmla="*/ 3268766 w 3376244"/>
                <a:gd name="connsiteY3-626" fmla="*/ 1003008 h 4143402"/>
                <a:gd name="connsiteX4-627" fmla="*/ 2873598 w 3376244"/>
                <a:gd name="connsiteY4-628" fmla="*/ 2989560 h 4143402"/>
                <a:gd name="connsiteX5-629" fmla="*/ 1752514 w 3376244"/>
                <a:gd name="connsiteY5-630" fmla="*/ 3541917 h 4143402"/>
                <a:gd name="connsiteX6-631" fmla="*/ 11017 w 3376244"/>
                <a:gd name="connsiteY6-632" fmla="*/ 4143402 h 4143402"/>
                <a:gd name="connsiteX7-633" fmla="*/ 0 w 3376244"/>
                <a:gd name="connsiteY7-634" fmla="*/ 3404850 h 4143402"/>
                <a:gd name="connsiteX8-635" fmla="*/ 2291509 w 3376244"/>
                <a:gd name="connsiteY8-636" fmla="*/ 2954208 h 4143402"/>
                <a:gd name="connsiteX9-637" fmla="*/ 3216926 w 3376244"/>
                <a:gd name="connsiteY9-638" fmla="*/ 1641513 h 4143402"/>
                <a:gd name="connsiteX0-639" fmla="*/ 3216926 w 3399708"/>
                <a:gd name="connsiteY0-640" fmla="*/ 1641513 h 4143402"/>
                <a:gd name="connsiteX1-641" fmla="*/ 1905918 w 3399708"/>
                <a:gd name="connsiteY1-642" fmla="*/ 0 h 4143402"/>
                <a:gd name="connsiteX2-643" fmla="*/ 2671508 w 3399708"/>
                <a:gd name="connsiteY2-644" fmla="*/ 2076 h 4143402"/>
                <a:gd name="connsiteX3-645" fmla="*/ 3268766 w 3399708"/>
                <a:gd name="connsiteY3-646" fmla="*/ 1003008 h 4143402"/>
                <a:gd name="connsiteX4-647" fmla="*/ 2873598 w 3399708"/>
                <a:gd name="connsiteY4-648" fmla="*/ 2989560 h 4143402"/>
                <a:gd name="connsiteX5-649" fmla="*/ 1752514 w 3399708"/>
                <a:gd name="connsiteY5-650" fmla="*/ 3541917 h 4143402"/>
                <a:gd name="connsiteX6-651" fmla="*/ 11017 w 3399708"/>
                <a:gd name="connsiteY6-652" fmla="*/ 4143402 h 4143402"/>
                <a:gd name="connsiteX7-653" fmla="*/ 0 w 3399708"/>
                <a:gd name="connsiteY7-654" fmla="*/ 3404850 h 4143402"/>
                <a:gd name="connsiteX8-655" fmla="*/ 2291509 w 3399708"/>
                <a:gd name="connsiteY8-656" fmla="*/ 2954208 h 4143402"/>
                <a:gd name="connsiteX9-657" fmla="*/ 3216926 w 3399708"/>
                <a:gd name="connsiteY9-658" fmla="*/ 1641513 h 4143402"/>
                <a:gd name="connsiteX0-659" fmla="*/ 3216926 w 3399708"/>
                <a:gd name="connsiteY0-660" fmla="*/ 1641513 h 4143402"/>
                <a:gd name="connsiteX1-661" fmla="*/ 1905918 w 3399708"/>
                <a:gd name="connsiteY1-662" fmla="*/ 0 h 4143402"/>
                <a:gd name="connsiteX2-663" fmla="*/ 2671508 w 3399708"/>
                <a:gd name="connsiteY2-664" fmla="*/ 2076 h 4143402"/>
                <a:gd name="connsiteX3-665" fmla="*/ 3268766 w 3399708"/>
                <a:gd name="connsiteY3-666" fmla="*/ 1003008 h 4143402"/>
                <a:gd name="connsiteX4-667" fmla="*/ 2873598 w 3399708"/>
                <a:gd name="connsiteY4-668" fmla="*/ 2989560 h 4143402"/>
                <a:gd name="connsiteX5-669" fmla="*/ 1752514 w 3399708"/>
                <a:gd name="connsiteY5-670" fmla="*/ 3541917 h 4143402"/>
                <a:gd name="connsiteX6-671" fmla="*/ 11017 w 3399708"/>
                <a:gd name="connsiteY6-672" fmla="*/ 4143402 h 4143402"/>
                <a:gd name="connsiteX7-673" fmla="*/ 0 w 3399708"/>
                <a:gd name="connsiteY7-674" fmla="*/ 3404850 h 4143402"/>
                <a:gd name="connsiteX8-675" fmla="*/ 2291509 w 3399708"/>
                <a:gd name="connsiteY8-676" fmla="*/ 2954208 h 4143402"/>
                <a:gd name="connsiteX9-677" fmla="*/ 3216926 w 3399708"/>
                <a:gd name="connsiteY9-678" fmla="*/ 1641513 h 4143402"/>
                <a:gd name="connsiteX0-679" fmla="*/ 3216926 w 3399708"/>
                <a:gd name="connsiteY0-680" fmla="*/ 1641513 h 4143402"/>
                <a:gd name="connsiteX1-681" fmla="*/ 1905918 w 3399708"/>
                <a:gd name="connsiteY1-682" fmla="*/ 0 h 4143402"/>
                <a:gd name="connsiteX2-683" fmla="*/ 2671508 w 3399708"/>
                <a:gd name="connsiteY2-684" fmla="*/ 2076 h 4143402"/>
                <a:gd name="connsiteX3-685" fmla="*/ 3268766 w 3399708"/>
                <a:gd name="connsiteY3-686" fmla="*/ 1003008 h 4143402"/>
                <a:gd name="connsiteX4-687" fmla="*/ 2873598 w 3399708"/>
                <a:gd name="connsiteY4-688" fmla="*/ 2989560 h 4143402"/>
                <a:gd name="connsiteX5-689" fmla="*/ 11017 w 3399708"/>
                <a:gd name="connsiteY5-690" fmla="*/ 4143402 h 4143402"/>
                <a:gd name="connsiteX6-691" fmla="*/ 0 w 3399708"/>
                <a:gd name="connsiteY6-692" fmla="*/ 3404850 h 4143402"/>
                <a:gd name="connsiteX7-693" fmla="*/ 2291509 w 3399708"/>
                <a:gd name="connsiteY7-694" fmla="*/ 2954208 h 4143402"/>
                <a:gd name="connsiteX8-695" fmla="*/ 3216926 w 3399708"/>
                <a:gd name="connsiteY8-696" fmla="*/ 1641513 h 4143402"/>
                <a:gd name="connsiteX0-697" fmla="*/ 3216926 w 3399708"/>
                <a:gd name="connsiteY0-698" fmla="*/ 1641513 h 4143402"/>
                <a:gd name="connsiteX1-699" fmla="*/ 1905918 w 3399708"/>
                <a:gd name="connsiteY1-700" fmla="*/ 0 h 4143402"/>
                <a:gd name="connsiteX2-701" fmla="*/ 2671508 w 3399708"/>
                <a:gd name="connsiteY2-702" fmla="*/ 2076 h 4143402"/>
                <a:gd name="connsiteX3-703" fmla="*/ 3268766 w 3399708"/>
                <a:gd name="connsiteY3-704" fmla="*/ 1003008 h 4143402"/>
                <a:gd name="connsiteX4-705" fmla="*/ 2873598 w 3399708"/>
                <a:gd name="connsiteY4-706" fmla="*/ 2989560 h 4143402"/>
                <a:gd name="connsiteX5-707" fmla="*/ 11017 w 3399708"/>
                <a:gd name="connsiteY5-708" fmla="*/ 4143402 h 4143402"/>
                <a:gd name="connsiteX6-709" fmla="*/ 0 w 3399708"/>
                <a:gd name="connsiteY6-710" fmla="*/ 3404850 h 4143402"/>
                <a:gd name="connsiteX7-711" fmla="*/ 2291509 w 3399708"/>
                <a:gd name="connsiteY7-712" fmla="*/ 2954208 h 4143402"/>
                <a:gd name="connsiteX8-713" fmla="*/ 3216926 w 3399708"/>
                <a:gd name="connsiteY8-714" fmla="*/ 1641513 h 4143402"/>
                <a:gd name="connsiteX0-715" fmla="*/ 3216926 w 3399708"/>
                <a:gd name="connsiteY0-716" fmla="*/ 1641513 h 4143402"/>
                <a:gd name="connsiteX1-717" fmla="*/ 1905918 w 3399708"/>
                <a:gd name="connsiteY1-718" fmla="*/ 0 h 4143402"/>
                <a:gd name="connsiteX2-719" fmla="*/ 2671508 w 3399708"/>
                <a:gd name="connsiteY2-720" fmla="*/ 2076 h 4143402"/>
                <a:gd name="connsiteX3-721" fmla="*/ 3268766 w 3399708"/>
                <a:gd name="connsiteY3-722" fmla="*/ 1003008 h 4143402"/>
                <a:gd name="connsiteX4-723" fmla="*/ 2873598 w 3399708"/>
                <a:gd name="connsiteY4-724" fmla="*/ 2989560 h 4143402"/>
                <a:gd name="connsiteX5-725" fmla="*/ 11017 w 3399708"/>
                <a:gd name="connsiteY5-726" fmla="*/ 4143402 h 4143402"/>
                <a:gd name="connsiteX6-727" fmla="*/ 0 w 3399708"/>
                <a:gd name="connsiteY6-728" fmla="*/ 3404850 h 4143402"/>
                <a:gd name="connsiteX7-729" fmla="*/ 2291509 w 3399708"/>
                <a:gd name="connsiteY7-730" fmla="*/ 2954208 h 4143402"/>
                <a:gd name="connsiteX8-731" fmla="*/ 3216926 w 3399708"/>
                <a:gd name="connsiteY8-732" fmla="*/ 1641513 h 4143402"/>
                <a:gd name="connsiteX0-733" fmla="*/ 3216926 w 3399708"/>
                <a:gd name="connsiteY0-734" fmla="*/ 1641513 h 4143402"/>
                <a:gd name="connsiteX1-735" fmla="*/ 1905918 w 3399708"/>
                <a:gd name="connsiteY1-736" fmla="*/ 0 h 4143402"/>
                <a:gd name="connsiteX2-737" fmla="*/ 2671508 w 3399708"/>
                <a:gd name="connsiteY2-738" fmla="*/ 2076 h 4143402"/>
                <a:gd name="connsiteX3-739" fmla="*/ 3268766 w 3399708"/>
                <a:gd name="connsiteY3-740" fmla="*/ 1003008 h 4143402"/>
                <a:gd name="connsiteX4-741" fmla="*/ 2873598 w 3399708"/>
                <a:gd name="connsiteY4-742" fmla="*/ 2989560 h 4143402"/>
                <a:gd name="connsiteX5-743" fmla="*/ 11017 w 3399708"/>
                <a:gd name="connsiteY5-744" fmla="*/ 4143402 h 4143402"/>
                <a:gd name="connsiteX6-745" fmla="*/ 0 w 3399708"/>
                <a:gd name="connsiteY6-746" fmla="*/ 3404850 h 4143402"/>
                <a:gd name="connsiteX7-747" fmla="*/ 2291509 w 3399708"/>
                <a:gd name="connsiteY7-748" fmla="*/ 2954208 h 4143402"/>
                <a:gd name="connsiteX8-749" fmla="*/ 3216926 w 3399708"/>
                <a:gd name="connsiteY8-750" fmla="*/ 1641513 h 4143402"/>
                <a:gd name="connsiteX0-751" fmla="*/ 3216926 w 3401905"/>
                <a:gd name="connsiteY0-752" fmla="*/ 1641513 h 4143402"/>
                <a:gd name="connsiteX1-753" fmla="*/ 1905918 w 3401905"/>
                <a:gd name="connsiteY1-754" fmla="*/ 0 h 4143402"/>
                <a:gd name="connsiteX2-755" fmla="*/ 2671508 w 3401905"/>
                <a:gd name="connsiteY2-756" fmla="*/ 2076 h 4143402"/>
                <a:gd name="connsiteX3-757" fmla="*/ 3268766 w 3401905"/>
                <a:gd name="connsiteY3-758" fmla="*/ 1003008 h 4143402"/>
                <a:gd name="connsiteX4-759" fmla="*/ 2873598 w 3401905"/>
                <a:gd name="connsiteY4-760" fmla="*/ 2989560 h 4143402"/>
                <a:gd name="connsiteX5-761" fmla="*/ 11017 w 3401905"/>
                <a:gd name="connsiteY5-762" fmla="*/ 4143402 h 4143402"/>
                <a:gd name="connsiteX6-763" fmla="*/ 0 w 3401905"/>
                <a:gd name="connsiteY6-764" fmla="*/ 3404850 h 4143402"/>
                <a:gd name="connsiteX7-765" fmla="*/ 2291509 w 3401905"/>
                <a:gd name="connsiteY7-766" fmla="*/ 2954208 h 4143402"/>
                <a:gd name="connsiteX8-767" fmla="*/ 3216926 w 3401905"/>
                <a:gd name="connsiteY8-768" fmla="*/ 1641513 h 41434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91" y="connsiteY7-92"/>
                </a:cxn>
                <a:cxn ang="0">
                  <a:pos x="connsiteX8-349" y="connsiteY8-350"/>
                </a:cxn>
              </a:cxnLst>
              <a:rect l="l" t="t" r="r" b="b"/>
              <a:pathLst>
                <a:path w="3401905" h="4143402">
                  <a:moveTo>
                    <a:pt x="3216926" y="1641513"/>
                  </a:moveTo>
                  <a:cubicBezTo>
                    <a:pt x="3092215" y="1097615"/>
                    <a:pt x="2717495" y="647314"/>
                    <a:pt x="1905918" y="0"/>
                  </a:cubicBezTo>
                  <a:lnTo>
                    <a:pt x="2671508" y="2076"/>
                  </a:lnTo>
                  <a:cubicBezTo>
                    <a:pt x="2971684" y="309615"/>
                    <a:pt x="3115630" y="559722"/>
                    <a:pt x="3268766" y="1003008"/>
                  </a:cubicBezTo>
                  <a:cubicBezTo>
                    <a:pt x="3513051" y="1802000"/>
                    <a:pt x="3443360" y="2467209"/>
                    <a:pt x="2873598" y="2989560"/>
                  </a:cubicBezTo>
                  <a:cubicBezTo>
                    <a:pt x="2280096" y="3570390"/>
                    <a:pt x="898903" y="3583413"/>
                    <a:pt x="11017" y="4143402"/>
                  </a:cubicBezTo>
                  <a:lnTo>
                    <a:pt x="0" y="3404850"/>
                  </a:lnTo>
                  <a:cubicBezTo>
                    <a:pt x="762001" y="2864496"/>
                    <a:pt x="1831532" y="3027996"/>
                    <a:pt x="2291509" y="2954208"/>
                  </a:cubicBezTo>
                  <a:cubicBezTo>
                    <a:pt x="2995740" y="2846011"/>
                    <a:pt x="3383924" y="2379122"/>
                    <a:pt x="3216926" y="1641513"/>
                  </a:cubicBezTo>
                  <a:close/>
                </a:path>
              </a:pathLst>
            </a:custGeom>
            <a:gradFill>
              <a:gsLst>
                <a:gs pos="0">
                  <a:srgbClr val="88DDF3"/>
                </a:gs>
                <a:gs pos="63000">
                  <a:srgbClr val="31B6E0"/>
                </a:gs>
              </a:gsLst>
              <a:lin ang="5400000" scaled="0"/>
            </a:gradFill>
            <a:ln>
              <a:noFill/>
            </a:ln>
            <a:effectLst>
              <a:outerShdw blurRad="101600" dist="381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5"/>
            <p:cNvSpPr/>
            <p:nvPr/>
          </p:nvSpPr>
          <p:spPr>
            <a:xfrm>
              <a:off x="-11019" y="0"/>
              <a:ext cx="3446733" cy="4220307"/>
            </a:xfrm>
            <a:custGeom>
              <a:avLst/>
              <a:gdLst>
                <a:gd name="connsiteX0" fmla="*/ 0 w 3253154"/>
                <a:gd name="connsiteY0" fmla="*/ 0 h 4132385"/>
                <a:gd name="connsiteX1" fmla="*/ 3253154 w 3253154"/>
                <a:gd name="connsiteY1" fmla="*/ 0 h 4132385"/>
                <a:gd name="connsiteX2" fmla="*/ 3253154 w 3253154"/>
                <a:gd name="connsiteY2" fmla="*/ 4132385 h 4132385"/>
                <a:gd name="connsiteX3" fmla="*/ 0 w 3253154"/>
                <a:gd name="connsiteY3" fmla="*/ 4132385 h 4132385"/>
                <a:gd name="connsiteX4" fmla="*/ 0 w 3253154"/>
                <a:gd name="connsiteY4" fmla="*/ 0 h 4132385"/>
                <a:gd name="connsiteX0-1" fmla="*/ 0 w 3253154"/>
                <a:gd name="connsiteY0-2" fmla="*/ 11017 h 4143402"/>
                <a:gd name="connsiteX1-3" fmla="*/ 1894901 w 3253154"/>
                <a:gd name="connsiteY1-4" fmla="*/ 0 h 4143402"/>
                <a:gd name="connsiteX2-5" fmla="*/ 3253154 w 3253154"/>
                <a:gd name="connsiteY2-6" fmla="*/ 11017 h 4143402"/>
                <a:gd name="connsiteX3-7" fmla="*/ 3253154 w 3253154"/>
                <a:gd name="connsiteY3-8" fmla="*/ 4143402 h 4143402"/>
                <a:gd name="connsiteX4-9" fmla="*/ 0 w 3253154"/>
                <a:gd name="connsiteY4-10" fmla="*/ 4143402 h 4143402"/>
                <a:gd name="connsiteX5" fmla="*/ 0 w 3253154"/>
                <a:gd name="connsiteY5" fmla="*/ 11017 h 4143402"/>
                <a:gd name="connsiteX0-11" fmla="*/ 3205909 w 3253154"/>
                <a:gd name="connsiteY0-12" fmla="*/ 1641513 h 4143402"/>
                <a:gd name="connsiteX1-13" fmla="*/ 1894901 w 3253154"/>
                <a:gd name="connsiteY1-14" fmla="*/ 0 h 4143402"/>
                <a:gd name="connsiteX2-15" fmla="*/ 3253154 w 3253154"/>
                <a:gd name="connsiteY2-16" fmla="*/ 11017 h 4143402"/>
                <a:gd name="connsiteX3-17" fmla="*/ 3253154 w 3253154"/>
                <a:gd name="connsiteY3-18" fmla="*/ 4143402 h 4143402"/>
                <a:gd name="connsiteX4-19" fmla="*/ 0 w 3253154"/>
                <a:gd name="connsiteY4-20" fmla="*/ 4143402 h 4143402"/>
                <a:gd name="connsiteX5-21" fmla="*/ 3205909 w 3253154"/>
                <a:gd name="connsiteY5-22" fmla="*/ 1641513 h 4143402"/>
                <a:gd name="connsiteX0-23" fmla="*/ 3205909 w 3253154"/>
                <a:gd name="connsiteY0-24" fmla="*/ 1641513 h 4143402"/>
                <a:gd name="connsiteX1-25" fmla="*/ 1894901 w 3253154"/>
                <a:gd name="connsiteY1-26" fmla="*/ 0 h 4143402"/>
                <a:gd name="connsiteX2-27" fmla="*/ 3253154 w 3253154"/>
                <a:gd name="connsiteY2-28" fmla="*/ 11017 h 4143402"/>
                <a:gd name="connsiteX3-29" fmla="*/ 3253154 w 3253154"/>
                <a:gd name="connsiteY3-30" fmla="*/ 4143402 h 4143402"/>
                <a:gd name="connsiteX4-31" fmla="*/ 0 w 3253154"/>
                <a:gd name="connsiteY4-32" fmla="*/ 4143402 h 4143402"/>
                <a:gd name="connsiteX5-33" fmla="*/ 1244906 w 3253154"/>
                <a:gd name="connsiteY5-34" fmla="*/ 3192047 h 4143402"/>
                <a:gd name="connsiteX6" fmla="*/ 3205909 w 3253154"/>
                <a:gd name="connsiteY6" fmla="*/ 1641513 h 4143402"/>
                <a:gd name="connsiteX0-35" fmla="*/ 3216926 w 3264171"/>
                <a:gd name="connsiteY0-36" fmla="*/ 1641513 h 4143402"/>
                <a:gd name="connsiteX1-37" fmla="*/ 1905918 w 3264171"/>
                <a:gd name="connsiteY1-38" fmla="*/ 0 h 4143402"/>
                <a:gd name="connsiteX2-39" fmla="*/ 3264171 w 3264171"/>
                <a:gd name="connsiteY2-40" fmla="*/ 11017 h 4143402"/>
                <a:gd name="connsiteX3-41" fmla="*/ 3264171 w 3264171"/>
                <a:gd name="connsiteY3-42" fmla="*/ 4143402 h 4143402"/>
                <a:gd name="connsiteX4-43" fmla="*/ 11017 w 3264171"/>
                <a:gd name="connsiteY4-44" fmla="*/ 4143402 h 4143402"/>
                <a:gd name="connsiteX5-45" fmla="*/ 0 w 3264171"/>
                <a:gd name="connsiteY5-46" fmla="*/ 3404850 h 4143402"/>
                <a:gd name="connsiteX6-47" fmla="*/ 3216926 w 3264171"/>
                <a:gd name="connsiteY6-48" fmla="*/ 1641513 h 4143402"/>
                <a:gd name="connsiteX0-49" fmla="*/ 3216926 w 3264171"/>
                <a:gd name="connsiteY0-50" fmla="*/ 1641513 h 4143402"/>
                <a:gd name="connsiteX1-51" fmla="*/ 1905918 w 3264171"/>
                <a:gd name="connsiteY1-52" fmla="*/ 0 h 4143402"/>
                <a:gd name="connsiteX2-53" fmla="*/ 3264171 w 3264171"/>
                <a:gd name="connsiteY2-54" fmla="*/ 11017 h 4143402"/>
                <a:gd name="connsiteX3-55" fmla="*/ 3264171 w 3264171"/>
                <a:gd name="connsiteY3-56" fmla="*/ 4143402 h 4143402"/>
                <a:gd name="connsiteX4-57" fmla="*/ 11017 w 3264171"/>
                <a:gd name="connsiteY4-58" fmla="*/ 4143402 h 4143402"/>
                <a:gd name="connsiteX5-59" fmla="*/ 0 w 3264171"/>
                <a:gd name="connsiteY5-60" fmla="*/ 3404850 h 4143402"/>
                <a:gd name="connsiteX6-61" fmla="*/ 3216926 w 3264171"/>
                <a:gd name="connsiteY6-62" fmla="*/ 1641513 h 4143402"/>
                <a:gd name="connsiteX0-63" fmla="*/ 3216926 w 3264171"/>
                <a:gd name="connsiteY0-64" fmla="*/ 1641513 h 4143402"/>
                <a:gd name="connsiteX1-65" fmla="*/ 1905918 w 3264171"/>
                <a:gd name="connsiteY1-66" fmla="*/ 0 h 4143402"/>
                <a:gd name="connsiteX2-67" fmla="*/ 3264171 w 3264171"/>
                <a:gd name="connsiteY2-68" fmla="*/ 11017 h 4143402"/>
                <a:gd name="connsiteX3-69" fmla="*/ 3264171 w 3264171"/>
                <a:gd name="connsiteY3-70" fmla="*/ 4143402 h 4143402"/>
                <a:gd name="connsiteX4-71" fmla="*/ 11017 w 3264171"/>
                <a:gd name="connsiteY4-72" fmla="*/ 4143402 h 4143402"/>
                <a:gd name="connsiteX5-73" fmla="*/ 0 w 3264171"/>
                <a:gd name="connsiteY5-74" fmla="*/ 3404850 h 4143402"/>
                <a:gd name="connsiteX6-75" fmla="*/ 2335577 w 3264171"/>
                <a:gd name="connsiteY6-76" fmla="*/ 2102996 h 4143402"/>
                <a:gd name="connsiteX7" fmla="*/ 3216926 w 3264171"/>
                <a:gd name="connsiteY7" fmla="*/ 1641513 h 4143402"/>
                <a:gd name="connsiteX0-77" fmla="*/ 3216926 w 3264171"/>
                <a:gd name="connsiteY0-78" fmla="*/ 1641513 h 4143402"/>
                <a:gd name="connsiteX1-79" fmla="*/ 1905918 w 3264171"/>
                <a:gd name="connsiteY1-80" fmla="*/ 0 h 4143402"/>
                <a:gd name="connsiteX2-81" fmla="*/ 3264171 w 3264171"/>
                <a:gd name="connsiteY2-82" fmla="*/ 11017 h 4143402"/>
                <a:gd name="connsiteX3-83" fmla="*/ 3264171 w 3264171"/>
                <a:gd name="connsiteY3-84" fmla="*/ 4143402 h 4143402"/>
                <a:gd name="connsiteX4-85" fmla="*/ 11017 w 3264171"/>
                <a:gd name="connsiteY4-86" fmla="*/ 4143402 h 4143402"/>
                <a:gd name="connsiteX5-87" fmla="*/ 0 w 3264171"/>
                <a:gd name="connsiteY5-88" fmla="*/ 3404850 h 4143402"/>
                <a:gd name="connsiteX6-89" fmla="*/ 2291509 w 3264171"/>
                <a:gd name="connsiteY6-90" fmla="*/ 2954208 h 4143402"/>
                <a:gd name="connsiteX7-91" fmla="*/ 3216926 w 3264171"/>
                <a:gd name="connsiteY7-92" fmla="*/ 1641513 h 4143402"/>
                <a:gd name="connsiteX0-93" fmla="*/ 3216926 w 3264171"/>
                <a:gd name="connsiteY0-94" fmla="*/ 1641513 h 4143402"/>
                <a:gd name="connsiteX1-95" fmla="*/ 1905918 w 3264171"/>
                <a:gd name="connsiteY1-96" fmla="*/ 0 h 4143402"/>
                <a:gd name="connsiteX2-97" fmla="*/ 3264171 w 3264171"/>
                <a:gd name="connsiteY2-98" fmla="*/ 11017 h 4143402"/>
                <a:gd name="connsiteX3-99" fmla="*/ 3264171 w 3264171"/>
                <a:gd name="connsiteY3-100" fmla="*/ 4143402 h 4143402"/>
                <a:gd name="connsiteX4-101" fmla="*/ 11017 w 3264171"/>
                <a:gd name="connsiteY4-102" fmla="*/ 4143402 h 4143402"/>
                <a:gd name="connsiteX5-103" fmla="*/ 0 w 3264171"/>
                <a:gd name="connsiteY5-104" fmla="*/ 3404850 h 4143402"/>
                <a:gd name="connsiteX6-105" fmla="*/ 2291509 w 3264171"/>
                <a:gd name="connsiteY6-106" fmla="*/ 2954208 h 4143402"/>
                <a:gd name="connsiteX7-107" fmla="*/ 3216926 w 3264171"/>
                <a:gd name="connsiteY7-108" fmla="*/ 1641513 h 4143402"/>
                <a:gd name="connsiteX0-109" fmla="*/ 3216926 w 3264171"/>
                <a:gd name="connsiteY0-110" fmla="*/ 1641513 h 4143402"/>
                <a:gd name="connsiteX1-111" fmla="*/ 1905918 w 3264171"/>
                <a:gd name="connsiteY1-112" fmla="*/ 0 h 4143402"/>
                <a:gd name="connsiteX2-113" fmla="*/ 3264171 w 3264171"/>
                <a:gd name="connsiteY2-114" fmla="*/ 11017 h 4143402"/>
                <a:gd name="connsiteX3-115" fmla="*/ 3264171 w 3264171"/>
                <a:gd name="connsiteY3-116" fmla="*/ 4143402 h 4143402"/>
                <a:gd name="connsiteX4-117" fmla="*/ 11017 w 3264171"/>
                <a:gd name="connsiteY4-118" fmla="*/ 4143402 h 4143402"/>
                <a:gd name="connsiteX5-119" fmla="*/ 0 w 3264171"/>
                <a:gd name="connsiteY5-120" fmla="*/ 3404850 h 4143402"/>
                <a:gd name="connsiteX6-121" fmla="*/ 2291509 w 3264171"/>
                <a:gd name="connsiteY6-122" fmla="*/ 2954208 h 4143402"/>
                <a:gd name="connsiteX7-123" fmla="*/ 3216926 w 3264171"/>
                <a:gd name="connsiteY7-124" fmla="*/ 1641513 h 4143402"/>
                <a:gd name="connsiteX0-125" fmla="*/ 3216926 w 3264171"/>
                <a:gd name="connsiteY0-126" fmla="*/ 1641513 h 4143402"/>
                <a:gd name="connsiteX1-127" fmla="*/ 1905918 w 3264171"/>
                <a:gd name="connsiteY1-128" fmla="*/ 0 h 4143402"/>
                <a:gd name="connsiteX2-129" fmla="*/ 3264171 w 3264171"/>
                <a:gd name="connsiteY2-130" fmla="*/ 11017 h 4143402"/>
                <a:gd name="connsiteX3-131" fmla="*/ 3264171 w 3264171"/>
                <a:gd name="connsiteY3-132" fmla="*/ 4143402 h 4143402"/>
                <a:gd name="connsiteX4-133" fmla="*/ 11017 w 3264171"/>
                <a:gd name="connsiteY4-134" fmla="*/ 4143402 h 4143402"/>
                <a:gd name="connsiteX5-135" fmla="*/ 0 w 3264171"/>
                <a:gd name="connsiteY5-136" fmla="*/ 3404850 h 4143402"/>
                <a:gd name="connsiteX6-137" fmla="*/ 2291509 w 3264171"/>
                <a:gd name="connsiteY6-138" fmla="*/ 2954208 h 4143402"/>
                <a:gd name="connsiteX7-139" fmla="*/ 3216926 w 3264171"/>
                <a:gd name="connsiteY7-140" fmla="*/ 1641513 h 4143402"/>
                <a:gd name="connsiteX0-141" fmla="*/ 3216926 w 3264171"/>
                <a:gd name="connsiteY0-142" fmla="*/ 1641513 h 4143402"/>
                <a:gd name="connsiteX1-143" fmla="*/ 1905918 w 3264171"/>
                <a:gd name="connsiteY1-144" fmla="*/ 0 h 4143402"/>
                <a:gd name="connsiteX2-145" fmla="*/ 3264171 w 3264171"/>
                <a:gd name="connsiteY2-146" fmla="*/ 11017 h 4143402"/>
                <a:gd name="connsiteX3-147" fmla="*/ 3264171 w 3264171"/>
                <a:gd name="connsiteY3-148" fmla="*/ 4143402 h 4143402"/>
                <a:gd name="connsiteX4-149" fmla="*/ 11017 w 3264171"/>
                <a:gd name="connsiteY4-150" fmla="*/ 4143402 h 4143402"/>
                <a:gd name="connsiteX5-151" fmla="*/ 0 w 3264171"/>
                <a:gd name="connsiteY5-152" fmla="*/ 3404850 h 4143402"/>
                <a:gd name="connsiteX6-153" fmla="*/ 2291509 w 3264171"/>
                <a:gd name="connsiteY6-154" fmla="*/ 2954208 h 4143402"/>
                <a:gd name="connsiteX7-155" fmla="*/ 3216926 w 3264171"/>
                <a:gd name="connsiteY7-156" fmla="*/ 1641513 h 4143402"/>
                <a:gd name="connsiteX0-157" fmla="*/ 3216926 w 3264171"/>
                <a:gd name="connsiteY0-158" fmla="*/ 1641513 h 4143402"/>
                <a:gd name="connsiteX1-159" fmla="*/ 1905918 w 3264171"/>
                <a:gd name="connsiteY1-160" fmla="*/ 0 h 4143402"/>
                <a:gd name="connsiteX2-161" fmla="*/ 3264171 w 3264171"/>
                <a:gd name="connsiteY2-162" fmla="*/ 11017 h 4143402"/>
                <a:gd name="connsiteX3-163" fmla="*/ 3264171 w 3264171"/>
                <a:gd name="connsiteY3-164" fmla="*/ 4143402 h 4143402"/>
                <a:gd name="connsiteX4-165" fmla="*/ 11017 w 3264171"/>
                <a:gd name="connsiteY4-166" fmla="*/ 4143402 h 4143402"/>
                <a:gd name="connsiteX5-167" fmla="*/ 0 w 3264171"/>
                <a:gd name="connsiteY5-168" fmla="*/ 3404850 h 4143402"/>
                <a:gd name="connsiteX6-169" fmla="*/ 2291509 w 3264171"/>
                <a:gd name="connsiteY6-170" fmla="*/ 2954208 h 4143402"/>
                <a:gd name="connsiteX7-171" fmla="*/ 3216926 w 3264171"/>
                <a:gd name="connsiteY7-172" fmla="*/ 1641513 h 4143402"/>
                <a:gd name="connsiteX0-173" fmla="*/ 3216926 w 3282491"/>
                <a:gd name="connsiteY0-174" fmla="*/ 1641513 h 4143402"/>
                <a:gd name="connsiteX1-175" fmla="*/ 1905918 w 3282491"/>
                <a:gd name="connsiteY1-176" fmla="*/ 0 h 4143402"/>
                <a:gd name="connsiteX2-177" fmla="*/ 3264171 w 3282491"/>
                <a:gd name="connsiteY2-178" fmla="*/ 11017 h 4143402"/>
                <a:gd name="connsiteX3-179" fmla="*/ 3264171 w 3282491"/>
                <a:gd name="connsiteY3-180" fmla="*/ 4143402 h 4143402"/>
                <a:gd name="connsiteX4-181" fmla="*/ 11017 w 3282491"/>
                <a:gd name="connsiteY4-182" fmla="*/ 4143402 h 4143402"/>
                <a:gd name="connsiteX5-183" fmla="*/ 0 w 3282491"/>
                <a:gd name="connsiteY5-184" fmla="*/ 3404850 h 4143402"/>
                <a:gd name="connsiteX6-185" fmla="*/ 2291509 w 3282491"/>
                <a:gd name="connsiteY6-186" fmla="*/ 2954208 h 4143402"/>
                <a:gd name="connsiteX7-187" fmla="*/ 3216926 w 3282491"/>
                <a:gd name="connsiteY7-188" fmla="*/ 1641513 h 4143402"/>
                <a:gd name="connsiteX0-189" fmla="*/ 3216926 w 3282491"/>
                <a:gd name="connsiteY0-190" fmla="*/ 1641513 h 4143402"/>
                <a:gd name="connsiteX1-191" fmla="*/ 1905918 w 3282491"/>
                <a:gd name="connsiteY1-192" fmla="*/ 0 h 4143402"/>
                <a:gd name="connsiteX2-193" fmla="*/ 3264171 w 3282491"/>
                <a:gd name="connsiteY2-194" fmla="*/ 11017 h 4143402"/>
                <a:gd name="connsiteX3-195" fmla="*/ 3264171 w 3282491"/>
                <a:gd name="connsiteY3-196" fmla="*/ 4143402 h 4143402"/>
                <a:gd name="connsiteX4-197" fmla="*/ 11017 w 3282491"/>
                <a:gd name="connsiteY4-198" fmla="*/ 4143402 h 4143402"/>
                <a:gd name="connsiteX5-199" fmla="*/ 0 w 3282491"/>
                <a:gd name="connsiteY5-200" fmla="*/ 3404850 h 4143402"/>
                <a:gd name="connsiteX6-201" fmla="*/ 2291509 w 3282491"/>
                <a:gd name="connsiteY6-202" fmla="*/ 2954208 h 4143402"/>
                <a:gd name="connsiteX7-203" fmla="*/ 3216926 w 3282491"/>
                <a:gd name="connsiteY7-204" fmla="*/ 1641513 h 4143402"/>
                <a:gd name="connsiteX0-205" fmla="*/ 3216926 w 3282491"/>
                <a:gd name="connsiteY0-206" fmla="*/ 1641513 h 4143402"/>
                <a:gd name="connsiteX1-207" fmla="*/ 1905918 w 3282491"/>
                <a:gd name="connsiteY1-208" fmla="*/ 0 h 4143402"/>
                <a:gd name="connsiteX2-209" fmla="*/ 3264171 w 3282491"/>
                <a:gd name="connsiteY2-210" fmla="*/ 11017 h 4143402"/>
                <a:gd name="connsiteX3-211" fmla="*/ 3264171 w 3282491"/>
                <a:gd name="connsiteY3-212" fmla="*/ 4143402 h 4143402"/>
                <a:gd name="connsiteX4-213" fmla="*/ 11017 w 3282491"/>
                <a:gd name="connsiteY4-214" fmla="*/ 4143402 h 4143402"/>
                <a:gd name="connsiteX5-215" fmla="*/ 0 w 3282491"/>
                <a:gd name="connsiteY5-216" fmla="*/ 3404850 h 4143402"/>
                <a:gd name="connsiteX6-217" fmla="*/ 2291509 w 3282491"/>
                <a:gd name="connsiteY6-218" fmla="*/ 2954208 h 4143402"/>
                <a:gd name="connsiteX7-219" fmla="*/ 3216926 w 3282491"/>
                <a:gd name="connsiteY7-220" fmla="*/ 1641513 h 4143402"/>
                <a:gd name="connsiteX0-221" fmla="*/ 3216926 w 3282491"/>
                <a:gd name="connsiteY0-222" fmla="*/ 1641513 h 4143402"/>
                <a:gd name="connsiteX1-223" fmla="*/ 1905918 w 3282491"/>
                <a:gd name="connsiteY1-224" fmla="*/ 0 h 4143402"/>
                <a:gd name="connsiteX2-225" fmla="*/ 3264171 w 3282491"/>
                <a:gd name="connsiteY2-226" fmla="*/ 11017 h 4143402"/>
                <a:gd name="connsiteX3-227" fmla="*/ 3264171 w 3282491"/>
                <a:gd name="connsiteY3-228" fmla="*/ 4143402 h 4143402"/>
                <a:gd name="connsiteX4-229" fmla="*/ 11017 w 3282491"/>
                <a:gd name="connsiteY4-230" fmla="*/ 4143402 h 4143402"/>
                <a:gd name="connsiteX5-231" fmla="*/ 0 w 3282491"/>
                <a:gd name="connsiteY5-232" fmla="*/ 3404850 h 4143402"/>
                <a:gd name="connsiteX6-233" fmla="*/ 2291509 w 3282491"/>
                <a:gd name="connsiteY6-234" fmla="*/ 2954208 h 4143402"/>
                <a:gd name="connsiteX7-235" fmla="*/ 3216926 w 3282491"/>
                <a:gd name="connsiteY7-236" fmla="*/ 1641513 h 4143402"/>
                <a:gd name="connsiteX0-237" fmla="*/ 3216926 w 3264171"/>
                <a:gd name="connsiteY0-238" fmla="*/ 1641513 h 4143402"/>
                <a:gd name="connsiteX1-239" fmla="*/ 1905918 w 3264171"/>
                <a:gd name="connsiteY1-240" fmla="*/ 0 h 4143402"/>
                <a:gd name="connsiteX2-241" fmla="*/ 3264171 w 3264171"/>
                <a:gd name="connsiteY2-242" fmla="*/ 11017 h 4143402"/>
                <a:gd name="connsiteX3-243" fmla="*/ 3264171 w 3264171"/>
                <a:gd name="connsiteY3-244" fmla="*/ 4143402 h 4143402"/>
                <a:gd name="connsiteX4-245" fmla="*/ 11017 w 3264171"/>
                <a:gd name="connsiteY4-246" fmla="*/ 4143402 h 4143402"/>
                <a:gd name="connsiteX5-247" fmla="*/ 0 w 3264171"/>
                <a:gd name="connsiteY5-248" fmla="*/ 3404850 h 4143402"/>
                <a:gd name="connsiteX6-249" fmla="*/ 2291509 w 3264171"/>
                <a:gd name="connsiteY6-250" fmla="*/ 2954208 h 4143402"/>
                <a:gd name="connsiteX7-251" fmla="*/ 3216926 w 3264171"/>
                <a:gd name="connsiteY7-252" fmla="*/ 1641513 h 4143402"/>
                <a:gd name="connsiteX0-253" fmla="*/ 3216926 w 3264171"/>
                <a:gd name="connsiteY0-254" fmla="*/ 1641513 h 4143402"/>
                <a:gd name="connsiteX1-255" fmla="*/ 1905918 w 3264171"/>
                <a:gd name="connsiteY1-256" fmla="*/ 0 h 4143402"/>
                <a:gd name="connsiteX2-257" fmla="*/ 3264171 w 3264171"/>
                <a:gd name="connsiteY2-258" fmla="*/ 11017 h 4143402"/>
                <a:gd name="connsiteX3-259" fmla="*/ 3264171 w 3264171"/>
                <a:gd name="connsiteY3-260" fmla="*/ 4143402 h 4143402"/>
                <a:gd name="connsiteX4-261" fmla="*/ 11017 w 3264171"/>
                <a:gd name="connsiteY4-262" fmla="*/ 4143402 h 4143402"/>
                <a:gd name="connsiteX5-263" fmla="*/ 0 w 3264171"/>
                <a:gd name="connsiteY5-264" fmla="*/ 3404850 h 4143402"/>
                <a:gd name="connsiteX6-265" fmla="*/ 2291509 w 3264171"/>
                <a:gd name="connsiteY6-266" fmla="*/ 2954208 h 4143402"/>
                <a:gd name="connsiteX7-267" fmla="*/ 3216926 w 3264171"/>
                <a:gd name="connsiteY7-268" fmla="*/ 1641513 h 4143402"/>
                <a:gd name="connsiteX0-269" fmla="*/ 3216926 w 3264171"/>
                <a:gd name="connsiteY0-270" fmla="*/ 1641513 h 4143402"/>
                <a:gd name="connsiteX1-271" fmla="*/ 1905918 w 3264171"/>
                <a:gd name="connsiteY1-272" fmla="*/ 0 h 4143402"/>
                <a:gd name="connsiteX2-273" fmla="*/ 3264171 w 3264171"/>
                <a:gd name="connsiteY2-274" fmla="*/ 11017 h 4143402"/>
                <a:gd name="connsiteX3-275" fmla="*/ 3264171 w 3264171"/>
                <a:gd name="connsiteY3-276" fmla="*/ 4143402 h 4143402"/>
                <a:gd name="connsiteX4-277" fmla="*/ 11017 w 3264171"/>
                <a:gd name="connsiteY4-278" fmla="*/ 4143402 h 4143402"/>
                <a:gd name="connsiteX5-279" fmla="*/ 0 w 3264171"/>
                <a:gd name="connsiteY5-280" fmla="*/ 3404850 h 4143402"/>
                <a:gd name="connsiteX6-281" fmla="*/ 2291509 w 3264171"/>
                <a:gd name="connsiteY6-282" fmla="*/ 2954208 h 4143402"/>
                <a:gd name="connsiteX7-283" fmla="*/ 3216926 w 3264171"/>
                <a:gd name="connsiteY7-284" fmla="*/ 1641513 h 4143402"/>
                <a:gd name="connsiteX0-285" fmla="*/ 3216926 w 3264171"/>
                <a:gd name="connsiteY0-286" fmla="*/ 1641513 h 4143402"/>
                <a:gd name="connsiteX1-287" fmla="*/ 1905918 w 3264171"/>
                <a:gd name="connsiteY1-288" fmla="*/ 0 h 4143402"/>
                <a:gd name="connsiteX2-289" fmla="*/ 3264171 w 3264171"/>
                <a:gd name="connsiteY2-290" fmla="*/ 11017 h 4143402"/>
                <a:gd name="connsiteX3-291" fmla="*/ 3264171 w 3264171"/>
                <a:gd name="connsiteY3-292" fmla="*/ 4143402 h 4143402"/>
                <a:gd name="connsiteX4-293" fmla="*/ 11017 w 3264171"/>
                <a:gd name="connsiteY4-294" fmla="*/ 4143402 h 4143402"/>
                <a:gd name="connsiteX5-295" fmla="*/ 0 w 3264171"/>
                <a:gd name="connsiteY5-296" fmla="*/ 3404850 h 4143402"/>
                <a:gd name="connsiteX6-297" fmla="*/ 2291509 w 3264171"/>
                <a:gd name="connsiteY6-298" fmla="*/ 2954208 h 4143402"/>
                <a:gd name="connsiteX7-299" fmla="*/ 3216926 w 3264171"/>
                <a:gd name="connsiteY7-300" fmla="*/ 1641513 h 4143402"/>
                <a:gd name="connsiteX0-301" fmla="*/ 3216926 w 3264171"/>
                <a:gd name="connsiteY0-302" fmla="*/ 1641513 h 4143402"/>
                <a:gd name="connsiteX1-303" fmla="*/ 1905918 w 3264171"/>
                <a:gd name="connsiteY1-304" fmla="*/ 0 h 4143402"/>
                <a:gd name="connsiteX2-305" fmla="*/ 3264171 w 3264171"/>
                <a:gd name="connsiteY2-306" fmla="*/ 11017 h 4143402"/>
                <a:gd name="connsiteX3-307" fmla="*/ 3126322 w 3264171"/>
                <a:gd name="connsiteY3-308" fmla="*/ 3349809 h 4143402"/>
                <a:gd name="connsiteX4-309" fmla="*/ 11017 w 3264171"/>
                <a:gd name="connsiteY4-310" fmla="*/ 4143402 h 4143402"/>
                <a:gd name="connsiteX5-311" fmla="*/ 0 w 3264171"/>
                <a:gd name="connsiteY5-312" fmla="*/ 3404850 h 4143402"/>
                <a:gd name="connsiteX6-313" fmla="*/ 2291509 w 3264171"/>
                <a:gd name="connsiteY6-314" fmla="*/ 2954208 h 4143402"/>
                <a:gd name="connsiteX7-315" fmla="*/ 3216926 w 3264171"/>
                <a:gd name="connsiteY7-316" fmla="*/ 1641513 h 4143402"/>
                <a:gd name="connsiteX0-317" fmla="*/ 3216926 w 3264171"/>
                <a:gd name="connsiteY0-318" fmla="*/ 1641513 h 4143402"/>
                <a:gd name="connsiteX1-319" fmla="*/ 1905918 w 3264171"/>
                <a:gd name="connsiteY1-320" fmla="*/ 0 h 4143402"/>
                <a:gd name="connsiteX2-321" fmla="*/ 3264171 w 3264171"/>
                <a:gd name="connsiteY2-322" fmla="*/ 11017 h 4143402"/>
                <a:gd name="connsiteX3-323" fmla="*/ 3126322 w 3264171"/>
                <a:gd name="connsiteY3-324" fmla="*/ 3349809 h 4143402"/>
                <a:gd name="connsiteX4-325" fmla="*/ 1642234 w 3264171"/>
                <a:gd name="connsiteY4-326" fmla="*/ 3729873 h 4143402"/>
                <a:gd name="connsiteX5-327" fmla="*/ 11017 w 3264171"/>
                <a:gd name="connsiteY5-328" fmla="*/ 4143402 h 4143402"/>
                <a:gd name="connsiteX6-329" fmla="*/ 0 w 3264171"/>
                <a:gd name="connsiteY6-330" fmla="*/ 3404850 h 4143402"/>
                <a:gd name="connsiteX7-331" fmla="*/ 2291509 w 3264171"/>
                <a:gd name="connsiteY7-332" fmla="*/ 2954208 h 4143402"/>
                <a:gd name="connsiteX8" fmla="*/ 3216926 w 3264171"/>
                <a:gd name="connsiteY8" fmla="*/ 1641513 h 4143402"/>
                <a:gd name="connsiteX0-333" fmla="*/ 3216926 w 3264171"/>
                <a:gd name="connsiteY0-334" fmla="*/ 1641513 h 4143402"/>
                <a:gd name="connsiteX1-335" fmla="*/ 1905918 w 3264171"/>
                <a:gd name="connsiteY1-336" fmla="*/ 0 h 4143402"/>
                <a:gd name="connsiteX2-337" fmla="*/ 3264171 w 3264171"/>
                <a:gd name="connsiteY2-338" fmla="*/ 11017 h 4143402"/>
                <a:gd name="connsiteX3-339" fmla="*/ 3126322 w 3264171"/>
                <a:gd name="connsiteY3-340" fmla="*/ 3349809 h 4143402"/>
                <a:gd name="connsiteX4-341" fmla="*/ 1752514 w 3264171"/>
                <a:gd name="connsiteY4-342" fmla="*/ 3541917 h 4143402"/>
                <a:gd name="connsiteX5-343" fmla="*/ 11017 w 3264171"/>
                <a:gd name="connsiteY5-344" fmla="*/ 4143402 h 4143402"/>
                <a:gd name="connsiteX6-345" fmla="*/ 0 w 3264171"/>
                <a:gd name="connsiteY6-346" fmla="*/ 3404850 h 4143402"/>
                <a:gd name="connsiteX7-347" fmla="*/ 2291509 w 3264171"/>
                <a:gd name="connsiteY7-348" fmla="*/ 2954208 h 4143402"/>
                <a:gd name="connsiteX8-349" fmla="*/ 3216926 w 3264171"/>
                <a:gd name="connsiteY8-350" fmla="*/ 1641513 h 4143402"/>
                <a:gd name="connsiteX0-351" fmla="*/ 3216926 w 3264171"/>
                <a:gd name="connsiteY0-352" fmla="*/ 1641513 h 4143402"/>
                <a:gd name="connsiteX1-353" fmla="*/ 1905918 w 3264171"/>
                <a:gd name="connsiteY1-354" fmla="*/ 0 h 4143402"/>
                <a:gd name="connsiteX2-355" fmla="*/ 3264171 w 3264171"/>
                <a:gd name="connsiteY2-356" fmla="*/ 11017 h 4143402"/>
                <a:gd name="connsiteX3-357" fmla="*/ 3126322 w 3264171"/>
                <a:gd name="connsiteY3-358" fmla="*/ 3349809 h 4143402"/>
                <a:gd name="connsiteX4-359" fmla="*/ 1752514 w 3264171"/>
                <a:gd name="connsiteY4-360" fmla="*/ 3541917 h 4143402"/>
                <a:gd name="connsiteX5-361" fmla="*/ 11017 w 3264171"/>
                <a:gd name="connsiteY5-362" fmla="*/ 4143402 h 4143402"/>
                <a:gd name="connsiteX6-363" fmla="*/ 0 w 3264171"/>
                <a:gd name="connsiteY6-364" fmla="*/ 3404850 h 4143402"/>
                <a:gd name="connsiteX7-365" fmla="*/ 2291509 w 3264171"/>
                <a:gd name="connsiteY7-366" fmla="*/ 2954208 h 4143402"/>
                <a:gd name="connsiteX8-367" fmla="*/ 3216926 w 3264171"/>
                <a:gd name="connsiteY8-368" fmla="*/ 1641513 h 4143402"/>
                <a:gd name="connsiteX0-369" fmla="*/ 3216926 w 3264171"/>
                <a:gd name="connsiteY0-370" fmla="*/ 1641513 h 4143402"/>
                <a:gd name="connsiteX1-371" fmla="*/ 1905918 w 3264171"/>
                <a:gd name="connsiteY1-372" fmla="*/ 0 h 4143402"/>
                <a:gd name="connsiteX2-373" fmla="*/ 3264171 w 3264171"/>
                <a:gd name="connsiteY2-374" fmla="*/ 11017 h 4143402"/>
                <a:gd name="connsiteX3-375" fmla="*/ 3218310 w 3264171"/>
                <a:gd name="connsiteY3-376" fmla="*/ 1281222 h 4143402"/>
                <a:gd name="connsiteX4-377" fmla="*/ 3126322 w 3264171"/>
                <a:gd name="connsiteY4-378" fmla="*/ 3349809 h 4143402"/>
                <a:gd name="connsiteX5-379" fmla="*/ 1752514 w 3264171"/>
                <a:gd name="connsiteY5-380" fmla="*/ 3541917 h 4143402"/>
                <a:gd name="connsiteX6-381" fmla="*/ 11017 w 3264171"/>
                <a:gd name="connsiteY6-382" fmla="*/ 4143402 h 4143402"/>
                <a:gd name="connsiteX7-383" fmla="*/ 0 w 3264171"/>
                <a:gd name="connsiteY7-384" fmla="*/ 3404850 h 4143402"/>
                <a:gd name="connsiteX8-385" fmla="*/ 2291509 w 3264171"/>
                <a:gd name="connsiteY8-386" fmla="*/ 2954208 h 4143402"/>
                <a:gd name="connsiteX9" fmla="*/ 3216926 w 3264171"/>
                <a:gd name="connsiteY9" fmla="*/ 1641513 h 4143402"/>
                <a:gd name="connsiteX0-387" fmla="*/ 3216926 w 3369945"/>
                <a:gd name="connsiteY0-388" fmla="*/ 1641513 h 4143402"/>
                <a:gd name="connsiteX1-389" fmla="*/ 1905918 w 3369945"/>
                <a:gd name="connsiteY1-390" fmla="*/ 0 h 4143402"/>
                <a:gd name="connsiteX2-391" fmla="*/ 3264171 w 3369945"/>
                <a:gd name="connsiteY2-392" fmla="*/ 11017 h 4143402"/>
                <a:gd name="connsiteX3-393" fmla="*/ 3369945 w 3369945"/>
                <a:gd name="connsiteY3-394" fmla="*/ 1766775 h 4143402"/>
                <a:gd name="connsiteX4-395" fmla="*/ 3126322 w 3369945"/>
                <a:gd name="connsiteY4-396" fmla="*/ 3349809 h 4143402"/>
                <a:gd name="connsiteX5-397" fmla="*/ 1752514 w 3369945"/>
                <a:gd name="connsiteY5-398" fmla="*/ 3541917 h 4143402"/>
                <a:gd name="connsiteX6-399" fmla="*/ 11017 w 3369945"/>
                <a:gd name="connsiteY6-400" fmla="*/ 4143402 h 4143402"/>
                <a:gd name="connsiteX7-401" fmla="*/ 0 w 3369945"/>
                <a:gd name="connsiteY7-402" fmla="*/ 3404850 h 4143402"/>
                <a:gd name="connsiteX8-403" fmla="*/ 2291509 w 3369945"/>
                <a:gd name="connsiteY8-404" fmla="*/ 2954208 h 4143402"/>
                <a:gd name="connsiteX9-405" fmla="*/ 3216926 w 3369945"/>
                <a:gd name="connsiteY9-406" fmla="*/ 1641513 h 4143402"/>
                <a:gd name="connsiteX0-407" fmla="*/ 3216926 w 3369945"/>
                <a:gd name="connsiteY0-408" fmla="*/ 1641513 h 4143402"/>
                <a:gd name="connsiteX1-409" fmla="*/ 1905918 w 3369945"/>
                <a:gd name="connsiteY1-410" fmla="*/ 0 h 4143402"/>
                <a:gd name="connsiteX2-411" fmla="*/ 2671508 w 3369945"/>
                <a:gd name="connsiteY2-412" fmla="*/ 2076 h 4143402"/>
                <a:gd name="connsiteX3-413" fmla="*/ 3264171 w 3369945"/>
                <a:gd name="connsiteY3-414" fmla="*/ 11017 h 4143402"/>
                <a:gd name="connsiteX4-415" fmla="*/ 3369945 w 3369945"/>
                <a:gd name="connsiteY4-416" fmla="*/ 1766775 h 4143402"/>
                <a:gd name="connsiteX5-417" fmla="*/ 3126322 w 3369945"/>
                <a:gd name="connsiteY5-418" fmla="*/ 3349809 h 4143402"/>
                <a:gd name="connsiteX6-419" fmla="*/ 1752514 w 3369945"/>
                <a:gd name="connsiteY6-420" fmla="*/ 3541917 h 4143402"/>
                <a:gd name="connsiteX7-421" fmla="*/ 11017 w 3369945"/>
                <a:gd name="connsiteY7-422" fmla="*/ 4143402 h 4143402"/>
                <a:gd name="connsiteX8-423" fmla="*/ 0 w 3369945"/>
                <a:gd name="connsiteY8-424" fmla="*/ 3404850 h 4143402"/>
                <a:gd name="connsiteX9-425" fmla="*/ 2291509 w 3369945"/>
                <a:gd name="connsiteY9-426" fmla="*/ 2954208 h 4143402"/>
                <a:gd name="connsiteX10" fmla="*/ 3216926 w 3369945"/>
                <a:gd name="connsiteY10" fmla="*/ 1641513 h 4143402"/>
                <a:gd name="connsiteX0-427" fmla="*/ 3216926 w 3369945"/>
                <a:gd name="connsiteY0-428" fmla="*/ 1641513 h 4143402"/>
                <a:gd name="connsiteX1-429" fmla="*/ 1905918 w 3369945"/>
                <a:gd name="connsiteY1-430" fmla="*/ 0 h 4143402"/>
                <a:gd name="connsiteX2-431" fmla="*/ 2671508 w 3369945"/>
                <a:gd name="connsiteY2-432" fmla="*/ 2076 h 4143402"/>
                <a:gd name="connsiteX3-433" fmla="*/ 3287146 w 3369945"/>
                <a:gd name="connsiteY3-434" fmla="*/ 1008229 h 4143402"/>
                <a:gd name="connsiteX4-435" fmla="*/ 3369945 w 3369945"/>
                <a:gd name="connsiteY4-436" fmla="*/ 1766775 h 4143402"/>
                <a:gd name="connsiteX5-437" fmla="*/ 3126322 w 3369945"/>
                <a:gd name="connsiteY5-438" fmla="*/ 3349809 h 4143402"/>
                <a:gd name="connsiteX6-439" fmla="*/ 1752514 w 3369945"/>
                <a:gd name="connsiteY6-440" fmla="*/ 3541917 h 4143402"/>
                <a:gd name="connsiteX7-441" fmla="*/ 11017 w 3369945"/>
                <a:gd name="connsiteY7-442" fmla="*/ 4143402 h 4143402"/>
                <a:gd name="connsiteX8-443" fmla="*/ 0 w 3369945"/>
                <a:gd name="connsiteY8-444" fmla="*/ 3404850 h 4143402"/>
                <a:gd name="connsiteX9-445" fmla="*/ 2291509 w 3369945"/>
                <a:gd name="connsiteY9-446" fmla="*/ 2954208 h 4143402"/>
                <a:gd name="connsiteX10-447" fmla="*/ 3216926 w 3369945"/>
                <a:gd name="connsiteY10-448" fmla="*/ 1641513 h 4143402"/>
                <a:gd name="connsiteX0-449" fmla="*/ 3216926 w 3369945"/>
                <a:gd name="connsiteY0-450" fmla="*/ 1641513 h 4143402"/>
                <a:gd name="connsiteX1-451" fmla="*/ 1905918 w 3369945"/>
                <a:gd name="connsiteY1-452" fmla="*/ 0 h 4143402"/>
                <a:gd name="connsiteX2-453" fmla="*/ 2671508 w 3369945"/>
                <a:gd name="connsiteY2-454" fmla="*/ 2076 h 4143402"/>
                <a:gd name="connsiteX3-455" fmla="*/ 3287146 w 3369945"/>
                <a:gd name="connsiteY3-456" fmla="*/ 1008229 h 4143402"/>
                <a:gd name="connsiteX4-457" fmla="*/ 3369945 w 3369945"/>
                <a:gd name="connsiteY4-458" fmla="*/ 1766775 h 4143402"/>
                <a:gd name="connsiteX5-459" fmla="*/ 2896573 w 3369945"/>
                <a:gd name="connsiteY5-460" fmla="*/ 2979118 h 4143402"/>
                <a:gd name="connsiteX6-461" fmla="*/ 1752514 w 3369945"/>
                <a:gd name="connsiteY6-462" fmla="*/ 3541917 h 4143402"/>
                <a:gd name="connsiteX7-463" fmla="*/ 11017 w 3369945"/>
                <a:gd name="connsiteY7-464" fmla="*/ 4143402 h 4143402"/>
                <a:gd name="connsiteX8-465" fmla="*/ 0 w 3369945"/>
                <a:gd name="connsiteY8-466" fmla="*/ 3404850 h 4143402"/>
                <a:gd name="connsiteX9-467" fmla="*/ 2291509 w 3369945"/>
                <a:gd name="connsiteY9-468" fmla="*/ 2954208 h 4143402"/>
                <a:gd name="connsiteX10-469" fmla="*/ 3216926 w 3369945"/>
                <a:gd name="connsiteY10-470" fmla="*/ 1641513 h 4143402"/>
                <a:gd name="connsiteX0-471" fmla="*/ 3216926 w 3369945"/>
                <a:gd name="connsiteY0-472" fmla="*/ 1641513 h 4143402"/>
                <a:gd name="connsiteX1-473" fmla="*/ 1905918 w 3369945"/>
                <a:gd name="connsiteY1-474" fmla="*/ 0 h 4143402"/>
                <a:gd name="connsiteX2-475" fmla="*/ 2671508 w 3369945"/>
                <a:gd name="connsiteY2-476" fmla="*/ 2076 h 4143402"/>
                <a:gd name="connsiteX3-477" fmla="*/ 3268766 w 3369945"/>
                <a:gd name="connsiteY3-478" fmla="*/ 1003008 h 4143402"/>
                <a:gd name="connsiteX4-479" fmla="*/ 3369945 w 3369945"/>
                <a:gd name="connsiteY4-480" fmla="*/ 1766775 h 4143402"/>
                <a:gd name="connsiteX5-481" fmla="*/ 2896573 w 3369945"/>
                <a:gd name="connsiteY5-482" fmla="*/ 2979118 h 4143402"/>
                <a:gd name="connsiteX6-483" fmla="*/ 1752514 w 3369945"/>
                <a:gd name="connsiteY6-484" fmla="*/ 3541917 h 4143402"/>
                <a:gd name="connsiteX7-485" fmla="*/ 11017 w 3369945"/>
                <a:gd name="connsiteY7-486" fmla="*/ 4143402 h 4143402"/>
                <a:gd name="connsiteX8-487" fmla="*/ 0 w 3369945"/>
                <a:gd name="connsiteY8-488" fmla="*/ 3404850 h 4143402"/>
                <a:gd name="connsiteX9-489" fmla="*/ 2291509 w 3369945"/>
                <a:gd name="connsiteY9-490" fmla="*/ 2954208 h 4143402"/>
                <a:gd name="connsiteX10-491" fmla="*/ 3216926 w 3369945"/>
                <a:gd name="connsiteY10-492" fmla="*/ 1641513 h 4143402"/>
                <a:gd name="connsiteX0-493" fmla="*/ 3216926 w 3369945"/>
                <a:gd name="connsiteY0-494" fmla="*/ 1641513 h 4143402"/>
                <a:gd name="connsiteX1-495" fmla="*/ 1905918 w 3369945"/>
                <a:gd name="connsiteY1-496" fmla="*/ 0 h 4143402"/>
                <a:gd name="connsiteX2-497" fmla="*/ 2671508 w 3369945"/>
                <a:gd name="connsiteY2-498" fmla="*/ 2076 h 4143402"/>
                <a:gd name="connsiteX3-499" fmla="*/ 3268766 w 3369945"/>
                <a:gd name="connsiteY3-500" fmla="*/ 1003008 h 4143402"/>
                <a:gd name="connsiteX4-501" fmla="*/ 3369945 w 3369945"/>
                <a:gd name="connsiteY4-502" fmla="*/ 1766775 h 4143402"/>
                <a:gd name="connsiteX5-503" fmla="*/ 2896573 w 3369945"/>
                <a:gd name="connsiteY5-504" fmla="*/ 2979118 h 4143402"/>
                <a:gd name="connsiteX6-505" fmla="*/ 1752514 w 3369945"/>
                <a:gd name="connsiteY6-506" fmla="*/ 3541917 h 4143402"/>
                <a:gd name="connsiteX7-507" fmla="*/ 11017 w 3369945"/>
                <a:gd name="connsiteY7-508" fmla="*/ 4143402 h 4143402"/>
                <a:gd name="connsiteX8-509" fmla="*/ 0 w 3369945"/>
                <a:gd name="connsiteY8-510" fmla="*/ 3404850 h 4143402"/>
                <a:gd name="connsiteX9-511" fmla="*/ 2291509 w 3369945"/>
                <a:gd name="connsiteY9-512" fmla="*/ 2954208 h 4143402"/>
                <a:gd name="connsiteX10-513" fmla="*/ 3216926 w 3369945"/>
                <a:gd name="connsiteY10-514" fmla="*/ 1641513 h 4143402"/>
                <a:gd name="connsiteX0-515" fmla="*/ 3216926 w 3369945"/>
                <a:gd name="connsiteY0-516" fmla="*/ 1641513 h 4143402"/>
                <a:gd name="connsiteX1-517" fmla="*/ 1905918 w 3369945"/>
                <a:gd name="connsiteY1-518" fmla="*/ 0 h 4143402"/>
                <a:gd name="connsiteX2-519" fmla="*/ 2671508 w 3369945"/>
                <a:gd name="connsiteY2-520" fmla="*/ 2076 h 4143402"/>
                <a:gd name="connsiteX3-521" fmla="*/ 3268766 w 3369945"/>
                <a:gd name="connsiteY3-522" fmla="*/ 1003008 h 4143402"/>
                <a:gd name="connsiteX4-523" fmla="*/ 3369945 w 3369945"/>
                <a:gd name="connsiteY4-524" fmla="*/ 1766775 h 4143402"/>
                <a:gd name="connsiteX5-525" fmla="*/ 2896573 w 3369945"/>
                <a:gd name="connsiteY5-526" fmla="*/ 2979118 h 4143402"/>
                <a:gd name="connsiteX6-527" fmla="*/ 1752514 w 3369945"/>
                <a:gd name="connsiteY6-528" fmla="*/ 3541917 h 4143402"/>
                <a:gd name="connsiteX7-529" fmla="*/ 11017 w 3369945"/>
                <a:gd name="connsiteY7-530" fmla="*/ 4143402 h 4143402"/>
                <a:gd name="connsiteX8-531" fmla="*/ 0 w 3369945"/>
                <a:gd name="connsiteY8-532" fmla="*/ 3404850 h 4143402"/>
                <a:gd name="connsiteX9-533" fmla="*/ 2291509 w 3369945"/>
                <a:gd name="connsiteY9-534" fmla="*/ 2954208 h 4143402"/>
                <a:gd name="connsiteX10-535" fmla="*/ 3216926 w 3369945"/>
                <a:gd name="connsiteY10-536" fmla="*/ 1641513 h 4143402"/>
                <a:gd name="connsiteX0-537" fmla="*/ 3216926 w 3369945"/>
                <a:gd name="connsiteY0-538" fmla="*/ 1641513 h 4143402"/>
                <a:gd name="connsiteX1-539" fmla="*/ 1905918 w 3369945"/>
                <a:gd name="connsiteY1-540" fmla="*/ 0 h 4143402"/>
                <a:gd name="connsiteX2-541" fmla="*/ 2671508 w 3369945"/>
                <a:gd name="connsiteY2-542" fmla="*/ 2076 h 4143402"/>
                <a:gd name="connsiteX3-543" fmla="*/ 3268766 w 3369945"/>
                <a:gd name="connsiteY3-544" fmla="*/ 1003008 h 4143402"/>
                <a:gd name="connsiteX4-545" fmla="*/ 3369945 w 3369945"/>
                <a:gd name="connsiteY4-546" fmla="*/ 1766775 h 4143402"/>
                <a:gd name="connsiteX5-547" fmla="*/ 2896573 w 3369945"/>
                <a:gd name="connsiteY5-548" fmla="*/ 2979118 h 4143402"/>
                <a:gd name="connsiteX6-549" fmla="*/ 1752514 w 3369945"/>
                <a:gd name="connsiteY6-550" fmla="*/ 3541917 h 4143402"/>
                <a:gd name="connsiteX7-551" fmla="*/ 11017 w 3369945"/>
                <a:gd name="connsiteY7-552" fmla="*/ 4143402 h 4143402"/>
                <a:gd name="connsiteX8-553" fmla="*/ 0 w 3369945"/>
                <a:gd name="connsiteY8-554" fmla="*/ 3404850 h 4143402"/>
                <a:gd name="connsiteX9-555" fmla="*/ 2291509 w 3369945"/>
                <a:gd name="connsiteY9-556" fmla="*/ 2954208 h 4143402"/>
                <a:gd name="connsiteX10-557" fmla="*/ 3216926 w 3369945"/>
                <a:gd name="connsiteY10-558" fmla="*/ 1641513 h 4143402"/>
                <a:gd name="connsiteX0-559" fmla="*/ 3216926 w 3274283"/>
                <a:gd name="connsiteY0-560" fmla="*/ 1641513 h 4143402"/>
                <a:gd name="connsiteX1-561" fmla="*/ 1905918 w 3274283"/>
                <a:gd name="connsiteY1-562" fmla="*/ 0 h 4143402"/>
                <a:gd name="connsiteX2-563" fmla="*/ 2671508 w 3274283"/>
                <a:gd name="connsiteY2-564" fmla="*/ 2076 h 4143402"/>
                <a:gd name="connsiteX3-565" fmla="*/ 3268766 w 3274283"/>
                <a:gd name="connsiteY3-566" fmla="*/ 1003008 h 4143402"/>
                <a:gd name="connsiteX4-567" fmla="*/ 2896573 w 3274283"/>
                <a:gd name="connsiteY4-568" fmla="*/ 2979118 h 4143402"/>
                <a:gd name="connsiteX5-569" fmla="*/ 1752514 w 3274283"/>
                <a:gd name="connsiteY5-570" fmla="*/ 3541917 h 4143402"/>
                <a:gd name="connsiteX6-571" fmla="*/ 11017 w 3274283"/>
                <a:gd name="connsiteY6-572" fmla="*/ 4143402 h 4143402"/>
                <a:gd name="connsiteX7-573" fmla="*/ 0 w 3274283"/>
                <a:gd name="connsiteY7-574" fmla="*/ 3404850 h 4143402"/>
                <a:gd name="connsiteX8-575" fmla="*/ 2291509 w 3274283"/>
                <a:gd name="connsiteY8-576" fmla="*/ 2954208 h 4143402"/>
                <a:gd name="connsiteX9-577" fmla="*/ 3216926 w 3274283"/>
                <a:gd name="connsiteY9-578" fmla="*/ 1641513 h 4143402"/>
                <a:gd name="connsiteX0-579" fmla="*/ 3216926 w 3349585"/>
                <a:gd name="connsiteY0-580" fmla="*/ 1641513 h 4143402"/>
                <a:gd name="connsiteX1-581" fmla="*/ 1905918 w 3349585"/>
                <a:gd name="connsiteY1-582" fmla="*/ 0 h 4143402"/>
                <a:gd name="connsiteX2-583" fmla="*/ 2671508 w 3349585"/>
                <a:gd name="connsiteY2-584" fmla="*/ 2076 h 4143402"/>
                <a:gd name="connsiteX3-585" fmla="*/ 3268766 w 3349585"/>
                <a:gd name="connsiteY3-586" fmla="*/ 1003008 h 4143402"/>
                <a:gd name="connsiteX4-587" fmla="*/ 2896573 w 3349585"/>
                <a:gd name="connsiteY4-588" fmla="*/ 2979118 h 4143402"/>
                <a:gd name="connsiteX5-589" fmla="*/ 1752514 w 3349585"/>
                <a:gd name="connsiteY5-590" fmla="*/ 3541917 h 4143402"/>
                <a:gd name="connsiteX6-591" fmla="*/ 11017 w 3349585"/>
                <a:gd name="connsiteY6-592" fmla="*/ 4143402 h 4143402"/>
                <a:gd name="connsiteX7-593" fmla="*/ 0 w 3349585"/>
                <a:gd name="connsiteY7-594" fmla="*/ 3404850 h 4143402"/>
                <a:gd name="connsiteX8-595" fmla="*/ 2291509 w 3349585"/>
                <a:gd name="connsiteY8-596" fmla="*/ 2954208 h 4143402"/>
                <a:gd name="connsiteX9-597" fmla="*/ 3216926 w 3349585"/>
                <a:gd name="connsiteY9-598" fmla="*/ 1641513 h 4143402"/>
                <a:gd name="connsiteX0-599" fmla="*/ 3216926 w 3381384"/>
                <a:gd name="connsiteY0-600" fmla="*/ 1641513 h 4143402"/>
                <a:gd name="connsiteX1-601" fmla="*/ 1905918 w 3381384"/>
                <a:gd name="connsiteY1-602" fmla="*/ 0 h 4143402"/>
                <a:gd name="connsiteX2-603" fmla="*/ 2671508 w 3381384"/>
                <a:gd name="connsiteY2-604" fmla="*/ 2076 h 4143402"/>
                <a:gd name="connsiteX3-605" fmla="*/ 3268766 w 3381384"/>
                <a:gd name="connsiteY3-606" fmla="*/ 1003008 h 4143402"/>
                <a:gd name="connsiteX4-607" fmla="*/ 2896573 w 3381384"/>
                <a:gd name="connsiteY4-608" fmla="*/ 2979118 h 4143402"/>
                <a:gd name="connsiteX5-609" fmla="*/ 1752514 w 3381384"/>
                <a:gd name="connsiteY5-610" fmla="*/ 3541917 h 4143402"/>
                <a:gd name="connsiteX6-611" fmla="*/ 11017 w 3381384"/>
                <a:gd name="connsiteY6-612" fmla="*/ 4143402 h 4143402"/>
                <a:gd name="connsiteX7-613" fmla="*/ 0 w 3381384"/>
                <a:gd name="connsiteY7-614" fmla="*/ 3404850 h 4143402"/>
                <a:gd name="connsiteX8-615" fmla="*/ 2291509 w 3381384"/>
                <a:gd name="connsiteY8-616" fmla="*/ 2954208 h 4143402"/>
                <a:gd name="connsiteX9-617" fmla="*/ 3216926 w 3381384"/>
                <a:gd name="connsiteY9-618" fmla="*/ 1641513 h 4143402"/>
                <a:gd name="connsiteX0-619" fmla="*/ 3216926 w 3376244"/>
                <a:gd name="connsiteY0-620" fmla="*/ 1641513 h 4143402"/>
                <a:gd name="connsiteX1-621" fmla="*/ 1905918 w 3376244"/>
                <a:gd name="connsiteY1-622" fmla="*/ 0 h 4143402"/>
                <a:gd name="connsiteX2-623" fmla="*/ 2671508 w 3376244"/>
                <a:gd name="connsiteY2-624" fmla="*/ 2076 h 4143402"/>
                <a:gd name="connsiteX3-625" fmla="*/ 3268766 w 3376244"/>
                <a:gd name="connsiteY3-626" fmla="*/ 1003008 h 4143402"/>
                <a:gd name="connsiteX4-627" fmla="*/ 2873598 w 3376244"/>
                <a:gd name="connsiteY4-628" fmla="*/ 2989560 h 4143402"/>
                <a:gd name="connsiteX5-629" fmla="*/ 1752514 w 3376244"/>
                <a:gd name="connsiteY5-630" fmla="*/ 3541917 h 4143402"/>
                <a:gd name="connsiteX6-631" fmla="*/ 11017 w 3376244"/>
                <a:gd name="connsiteY6-632" fmla="*/ 4143402 h 4143402"/>
                <a:gd name="connsiteX7-633" fmla="*/ 0 w 3376244"/>
                <a:gd name="connsiteY7-634" fmla="*/ 3404850 h 4143402"/>
                <a:gd name="connsiteX8-635" fmla="*/ 2291509 w 3376244"/>
                <a:gd name="connsiteY8-636" fmla="*/ 2954208 h 4143402"/>
                <a:gd name="connsiteX9-637" fmla="*/ 3216926 w 3376244"/>
                <a:gd name="connsiteY9-638" fmla="*/ 1641513 h 4143402"/>
                <a:gd name="connsiteX0-639" fmla="*/ 3216926 w 3399708"/>
                <a:gd name="connsiteY0-640" fmla="*/ 1641513 h 4143402"/>
                <a:gd name="connsiteX1-641" fmla="*/ 1905918 w 3399708"/>
                <a:gd name="connsiteY1-642" fmla="*/ 0 h 4143402"/>
                <a:gd name="connsiteX2-643" fmla="*/ 2671508 w 3399708"/>
                <a:gd name="connsiteY2-644" fmla="*/ 2076 h 4143402"/>
                <a:gd name="connsiteX3-645" fmla="*/ 3268766 w 3399708"/>
                <a:gd name="connsiteY3-646" fmla="*/ 1003008 h 4143402"/>
                <a:gd name="connsiteX4-647" fmla="*/ 2873598 w 3399708"/>
                <a:gd name="connsiteY4-648" fmla="*/ 2989560 h 4143402"/>
                <a:gd name="connsiteX5-649" fmla="*/ 1752514 w 3399708"/>
                <a:gd name="connsiteY5-650" fmla="*/ 3541917 h 4143402"/>
                <a:gd name="connsiteX6-651" fmla="*/ 11017 w 3399708"/>
                <a:gd name="connsiteY6-652" fmla="*/ 4143402 h 4143402"/>
                <a:gd name="connsiteX7-653" fmla="*/ 0 w 3399708"/>
                <a:gd name="connsiteY7-654" fmla="*/ 3404850 h 4143402"/>
                <a:gd name="connsiteX8-655" fmla="*/ 2291509 w 3399708"/>
                <a:gd name="connsiteY8-656" fmla="*/ 2954208 h 4143402"/>
                <a:gd name="connsiteX9-657" fmla="*/ 3216926 w 3399708"/>
                <a:gd name="connsiteY9-658" fmla="*/ 1641513 h 4143402"/>
                <a:gd name="connsiteX0-659" fmla="*/ 3216926 w 3399708"/>
                <a:gd name="connsiteY0-660" fmla="*/ 1641513 h 4143402"/>
                <a:gd name="connsiteX1-661" fmla="*/ 1905918 w 3399708"/>
                <a:gd name="connsiteY1-662" fmla="*/ 0 h 4143402"/>
                <a:gd name="connsiteX2-663" fmla="*/ 2671508 w 3399708"/>
                <a:gd name="connsiteY2-664" fmla="*/ 2076 h 4143402"/>
                <a:gd name="connsiteX3-665" fmla="*/ 3268766 w 3399708"/>
                <a:gd name="connsiteY3-666" fmla="*/ 1003008 h 4143402"/>
                <a:gd name="connsiteX4-667" fmla="*/ 2873598 w 3399708"/>
                <a:gd name="connsiteY4-668" fmla="*/ 2989560 h 4143402"/>
                <a:gd name="connsiteX5-669" fmla="*/ 1752514 w 3399708"/>
                <a:gd name="connsiteY5-670" fmla="*/ 3541917 h 4143402"/>
                <a:gd name="connsiteX6-671" fmla="*/ 11017 w 3399708"/>
                <a:gd name="connsiteY6-672" fmla="*/ 4143402 h 4143402"/>
                <a:gd name="connsiteX7-673" fmla="*/ 0 w 3399708"/>
                <a:gd name="connsiteY7-674" fmla="*/ 3404850 h 4143402"/>
                <a:gd name="connsiteX8-675" fmla="*/ 2291509 w 3399708"/>
                <a:gd name="connsiteY8-676" fmla="*/ 2954208 h 4143402"/>
                <a:gd name="connsiteX9-677" fmla="*/ 3216926 w 3399708"/>
                <a:gd name="connsiteY9-678" fmla="*/ 1641513 h 4143402"/>
                <a:gd name="connsiteX0-679" fmla="*/ 3216926 w 3399708"/>
                <a:gd name="connsiteY0-680" fmla="*/ 1641513 h 4143402"/>
                <a:gd name="connsiteX1-681" fmla="*/ 1905918 w 3399708"/>
                <a:gd name="connsiteY1-682" fmla="*/ 0 h 4143402"/>
                <a:gd name="connsiteX2-683" fmla="*/ 2671508 w 3399708"/>
                <a:gd name="connsiteY2-684" fmla="*/ 2076 h 4143402"/>
                <a:gd name="connsiteX3-685" fmla="*/ 3268766 w 3399708"/>
                <a:gd name="connsiteY3-686" fmla="*/ 1003008 h 4143402"/>
                <a:gd name="connsiteX4-687" fmla="*/ 2873598 w 3399708"/>
                <a:gd name="connsiteY4-688" fmla="*/ 2989560 h 4143402"/>
                <a:gd name="connsiteX5-689" fmla="*/ 11017 w 3399708"/>
                <a:gd name="connsiteY5-690" fmla="*/ 4143402 h 4143402"/>
                <a:gd name="connsiteX6-691" fmla="*/ 0 w 3399708"/>
                <a:gd name="connsiteY6-692" fmla="*/ 3404850 h 4143402"/>
                <a:gd name="connsiteX7-693" fmla="*/ 2291509 w 3399708"/>
                <a:gd name="connsiteY7-694" fmla="*/ 2954208 h 4143402"/>
                <a:gd name="connsiteX8-695" fmla="*/ 3216926 w 3399708"/>
                <a:gd name="connsiteY8-696" fmla="*/ 1641513 h 4143402"/>
                <a:gd name="connsiteX0-697" fmla="*/ 3216926 w 3399708"/>
                <a:gd name="connsiteY0-698" fmla="*/ 1641513 h 4143402"/>
                <a:gd name="connsiteX1-699" fmla="*/ 1905918 w 3399708"/>
                <a:gd name="connsiteY1-700" fmla="*/ 0 h 4143402"/>
                <a:gd name="connsiteX2-701" fmla="*/ 2671508 w 3399708"/>
                <a:gd name="connsiteY2-702" fmla="*/ 2076 h 4143402"/>
                <a:gd name="connsiteX3-703" fmla="*/ 3268766 w 3399708"/>
                <a:gd name="connsiteY3-704" fmla="*/ 1003008 h 4143402"/>
                <a:gd name="connsiteX4-705" fmla="*/ 2873598 w 3399708"/>
                <a:gd name="connsiteY4-706" fmla="*/ 2989560 h 4143402"/>
                <a:gd name="connsiteX5-707" fmla="*/ 11017 w 3399708"/>
                <a:gd name="connsiteY5-708" fmla="*/ 4143402 h 4143402"/>
                <a:gd name="connsiteX6-709" fmla="*/ 0 w 3399708"/>
                <a:gd name="connsiteY6-710" fmla="*/ 3404850 h 4143402"/>
                <a:gd name="connsiteX7-711" fmla="*/ 2291509 w 3399708"/>
                <a:gd name="connsiteY7-712" fmla="*/ 2954208 h 4143402"/>
                <a:gd name="connsiteX8-713" fmla="*/ 3216926 w 3399708"/>
                <a:gd name="connsiteY8-714" fmla="*/ 1641513 h 4143402"/>
                <a:gd name="connsiteX0-715" fmla="*/ 3216926 w 3399708"/>
                <a:gd name="connsiteY0-716" fmla="*/ 1641513 h 4143402"/>
                <a:gd name="connsiteX1-717" fmla="*/ 1905918 w 3399708"/>
                <a:gd name="connsiteY1-718" fmla="*/ 0 h 4143402"/>
                <a:gd name="connsiteX2-719" fmla="*/ 2671508 w 3399708"/>
                <a:gd name="connsiteY2-720" fmla="*/ 2076 h 4143402"/>
                <a:gd name="connsiteX3-721" fmla="*/ 3268766 w 3399708"/>
                <a:gd name="connsiteY3-722" fmla="*/ 1003008 h 4143402"/>
                <a:gd name="connsiteX4-723" fmla="*/ 2873598 w 3399708"/>
                <a:gd name="connsiteY4-724" fmla="*/ 2989560 h 4143402"/>
                <a:gd name="connsiteX5-725" fmla="*/ 11017 w 3399708"/>
                <a:gd name="connsiteY5-726" fmla="*/ 4143402 h 4143402"/>
                <a:gd name="connsiteX6-727" fmla="*/ 0 w 3399708"/>
                <a:gd name="connsiteY6-728" fmla="*/ 3404850 h 4143402"/>
                <a:gd name="connsiteX7-729" fmla="*/ 2291509 w 3399708"/>
                <a:gd name="connsiteY7-730" fmla="*/ 2954208 h 4143402"/>
                <a:gd name="connsiteX8-731" fmla="*/ 3216926 w 3399708"/>
                <a:gd name="connsiteY8-732" fmla="*/ 1641513 h 4143402"/>
                <a:gd name="connsiteX0-733" fmla="*/ 3216926 w 3399708"/>
                <a:gd name="connsiteY0-734" fmla="*/ 1641513 h 4143402"/>
                <a:gd name="connsiteX1-735" fmla="*/ 1905918 w 3399708"/>
                <a:gd name="connsiteY1-736" fmla="*/ 0 h 4143402"/>
                <a:gd name="connsiteX2-737" fmla="*/ 2671508 w 3399708"/>
                <a:gd name="connsiteY2-738" fmla="*/ 2076 h 4143402"/>
                <a:gd name="connsiteX3-739" fmla="*/ 3268766 w 3399708"/>
                <a:gd name="connsiteY3-740" fmla="*/ 1003008 h 4143402"/>
                <a:gd name="connsiteX4-741" fmla="*/ 2873598 w 3399708"/>
                <a:gd name="connsiteY4-742" fmla="*/ 2989560 h 4143402"/>
                <a:gd name="connsiteX5-743" fmla="*/ 11017 w 3399708"/>
                <a:gd name="connsiteY5-744" fmla="*/ 4143402 h 4143402"/>
                <a:gd name="connsiteX6-745" fmla="*/ 0 w 3399708"/>
                <a:gd name="connsiteY6-746" fmla="*/ 3404850 h 4143402"/>
                <a:gd name="connsiteX7-747" fmla="*/ 2291509 w 3399708"/>
                <a:gd name="connsiteY7-748" fmla="*/ 2954208 h 4143402"/>
                <a:gd name="connsiteX8-749" fmla="*/ 3216926 w 3399708"/>
                <a:gd name="connsiteY8-750" fmla="*/ 1641513 h 4143402"/>
                <a:gd name="connsiteX0-751" fmla="*/ 3216926 w 3401905"/>
                <a:gd name="connsiteY0-752" fmla="*/ 1641513 h 4143402"/>
                <a:gd name="connsiteX1-753" fmla="*/ 1905918 w 3401905"/>
                <a:gd name="connsiteY1-754" fmla="*/ 0 h 4143402"/>
                <a:gd name="connsiteX2-755" fmla="*/ 2671508 w 3401905"/>
                <a:gd name="connsiteY2-756" fmla="*/ 2076 h 4143402"/>
                <a:gd name="connsiteX3-757" fmla="*/ 3268766 w 3401905"/>
                <a:gd name="connsiteY3-758" fmla="*/ 1003008 h 4143402"/>
                <a:gd name="connsiteX4-759" fmla="*/ 2873598 w 3401905"/>
                <a:gd name="connsiteY4-760" fmla="*/ 2989560 h 4143402"/>
                <a:gd name="connsiteX5-761" fmla="*/ 11017 w 3401905"/>
                <a:gd name="connsiteY5-762" fmla="*/ 4143402 h 4143402"/>
                <a:gd name="connsiteX6-763" fmla="*/ 0 w 3401905"/>
                <a:gd name="connsiteY6-764" fmla="*/ 3404850 h 4143402"/>
                <a:gd name="connsiteX7-765" fmla="*/ 2291509 w 3401905"/>
                <a:gd name="connsiteY7-766" fmla="*/ 2954208 h 4143402"/>
                <a:gd name="connsiteX8-767" fmla="*/ 3216926 w 3401905"/>
                <a:gd name="connsiteY8-768" fmla="*/ 1641513 h 4143402"/>
                <a:gd name="connsiteX0-769" fmla="*/ 3216926 w 3401905"/>
                <a:gd name="connsiteY0-770" fmla="*/ 1641513 h 4143402"/>
                <a:gd name="connsiteX1-771" fmla="*/ 1905918 w 3401905"/>
                <a:gd name="connsiteY1-772" fmla="*/ 0 h 4143402"/>
                <a:gd name="connsiteX2-773" fmla="*/ 2423359 w 3401905"/>
                <a:gd name="connsiteY2-774" fmla="*/ 0 h 4143402"/>
                <a:gd name="connsiteX3-775" fmla="*/ 2671508 w 3401905"/>
                <a:gd name="connsiteY3-776" fmla="*/ 2076 h 4143402"/>
                <a:gd name="connsiteX4-777" fmla="*/ 3268766 w 3401905"/>
                <a:gd name="connsiteY4-778" fmla="*/ 1003008 h 4143402"/>
                <a:gd name="connsiteX5-779" fmla="*/ 2873598 w 3401905"/>
                <a:gd name="connsiteY5-780" fmla="*/ 2989560 h 4143402"/>
                <a:gd name="connsiteX6-781" fmla="*/ 11017 w 3401905"/>
                <a:gd name="connsiteY6-782" fmla="*/ 4143402 h 4143402"/>
                <a:gd name="connsiteX7-783" fmla="*/ 0 w 3401905"/>
                <a:gd name="connsiteY7-784" fmla="*/ 3404850 h 4143402"/>
                <a:gd name="connsiteX8-785" fmla="*/ 2291509 w 3401905"/>
                <a:gd name="connsiteY8-786" fmla="*/ 2954208 h 4143402"/>
                <a:gd name="connsiteX9-787" fmla="*/ 3216926 w 3401905"/>
                <a:gd name="connsiteY9-788" fmla="*/ 1641513 h 4143402"/>
                <a:gd name="connsiteX0-789" fmla="*/ 3216926 w 3401905"/>
                <a:gd name="connsiteY0-790" fmla="*/ 1641513 h 4143402"/>
                <a:gd name="connsiteX1-791" fmla="*/ 2839963 w 3401905"/>
                <a:gd name="connsiteY1-792" fmla="*/ 581632 h 4143402"/>
                <a:gd name="connsiteX2-793" fmla="*/ 2423359 w 3401905"/>
                <a:gd name="connsiteY2-794" fmla="*/ 0 h 4143402"/>
                <a:gd name="connsiteX3-795" fmla="*/ 2671508 w 3401905"/>
                <a:gd name="connsiteY3-796" fmla="*/ 2076 h 4143402"/>
                <a:gd name="connsiteX4-797" fmla="*/ 3268766 w 3401905"/>
                <a:gd name="connsiteY4-798" fmla="*/ 1003008 h 4143402"/>
                <a:gd name="connsiteX5-799" fmla="*/ 2873598 w 3401905"/>
                <a:gd name="connsiteY5-800" fmla="*/ 2989560 h 4143402"/>
                <a:gd name="connsiteX6-801" fmla="*/ 11017 w 3401905"/>
                <a:gd name="connsiteY6-802" fmla="*/ 4143402 h 4143402"/>
                <a:gd name="connsiteX7-803" fmla="*/ 0 w 3401905"/>
                <a:gd name="connsiteY7-804" fmla="*/ 3404850 h 4143402"/>
                <a:gd name="connsiteX8-805" fmla="*/ 2291509 w 3401905"/>
                <a:gd name="connsiteY8-806" fmla="*/ 2954208 h 4143402"/>
                <a:gd name="connsiteX9-807" fmla="*/ 3216926 w 3401905"/>
                <a:gd name="connsiteY9-808" fmla="*/ 1641513 h 4143402"/>
                <a:gd name="connsiteX0-809" fmla="*/ 3216926 w 3290087"/>
                <a:gd name="connsiteY0-810" fmla="*/ 1641513 h 4143402"/>
                <a:gd name="connsiteX1-811" fmla="*/ 2839963 w 3290087"/>
                <a:gd name="connsiteY1-812" fmla="*/ 581632 h 4143402"/>
                <a:gd name="connsiteX2-813" fmla="*/ 2423359 w 3290087"/>
                <a:gd name="connsiteY2-814" fmla="*/ 0 h 4143402"/>
                <a:gd name="connsiteX3-815" fmla="*/ 2671508 w 3290087"/>
                <a:gd name="connsiteY3-816" fmla="*/ 2076 h 4143402"/>
                <a:gd name="connsiteX4-817" fmla="*/ 3048309 w 3290087"/>
                <a:gd name="connsiteY4-818" fmla="*/ 1142095 h 4143402"/>
                <a:gd name="connsiteX5-819" fmla="*/ 2873598 w 3290087"/>
                <a:gd name="connsiteY5-820" fmla="*/ 2989560 h 4143402"/>
                <a:gd name="connsiteX6-821" fmla="*/ 11017 w 3290087"/>
                <a:gd name="connsiteY6-822" fmla="*/ 4143402 h 4143402"/>
                <a:gd name="connsiteX7-823" fmla="*/ 0 w 3290087"/>
                <a:gd name="connsiteY7-824" fmla="*/ 3404850 h 4143402"/>
                <a:gd name="connsiteX8-825" fmla="*/ 2291509 w 3290087"/>
                <a:gd name="connsiteY8-826" fmla="*/ 2954208 h 4143402"/>
                <a:gd name="connsiteX9-827" fmla="*/ 3216926 w 3290087"/>
                <a:gd name="connsiteY9-828" fmla="*/ 1641513 h 4143402"/>
                <a:gd name="connsiteX0-829" fmla="*/ 3216926 w 3621328"/>
                <a:gd name="connsiteY0-830" fmla="*/ 1641513 h 4143402"/>
                <a:gd name="connsiteX1-831" fmla="*/ 2839963 w 3621328"/>
                <a:gd name="connsiteY1-832" fmla="*/ 581632 h 4143402"/>
                <a:gd name="connsiteX2-833" fmla="*/ 2423359 w 3621328"/>
                <a:gd name="connsiteY2-834" fmla="*/ 0 h 4143402"/>
                <a:gd name="connsiteX3-835" fmla="*/ 2671508 w 3621328"/>
                <a:gd name="connsiteY3-836" fmla="*/ 2076 h 4143402"/>
                <a:gd name="connsiteX4-837" fmla="*/ 3541438 w 3621328"/>
                <a:gd name="connsiteY4-838" fmla="*/ 1034619 h 4143402"/>
                <a:gd name="connsiteX5-839" fmla="*/ 2873598 w 3621328"/>
                <a:gd name="connsiteY5-840" fmla="*/ 2989560 h 4143402"/>
                <a:gd name="connsiteX6-841" fmla="*/ 11017 w 3621328"/>
                <a:gd name="connsiteY6-842" fmla="*/ 4143402 h 4143402"/>
                <a:gd name="connsiteX7-843" fmla="*/ 0 w 3621328"/>
                <a:gd name="connsiteY7-844" fmla="*/ 3404850 h 4143402"/>
                <a:gd name="connsiteX8-845" fmla="*/ 2291509 w 3621328"/>
                <a:gd name="connsiteY8-846" fmla="*/ 2954208 h 4143402"/>
                <a:gd name="connsiteX9-847" fmla="*/ 3216926 w 3621328"/>
                <a:gd name="connsiteY9-848" fmla="*/ 1641513 h 4143402"/>
                <a:gd name="connsiteX0-849" fmla="*/ 2291509 w 3621328"/>
                <a:gd name="connsiteY0-850" fmla="*/ 2954208 h 4143402"/>
                <a:gd name="connsiteX1-851" fmla="*/ 2839963 w 3621328"/>
                <a:gd name="connsiteY1-852" fmla="*/ 581632 h 4143402"/>
                <a:gd name="connsiteX2-853" fmla="*/ 2423359 w 3621328"/>
                <a:gd name="connsiteY2-854" fmla="*/ 0 h 4143402"/>
                <a:gd name="connsiteX3-855" fmla="*/ 2671508 w 3621328"/>
                <a:gd name="connsiteY3-856" fmla="*/ 2076 h 4143402"/>
                <a:gd name="connsiteX4-857" fmla="*/ 3541438 w 3621328"/>
                <a:gd name="connsiteY4-858" fmla="*/ 1034619 h 4143402"/>
                <a:gd name="connsiteX5-859" fmla="*/ 2873598 w 3621328"/>
                <a:gd name="connsiteY5-860" fmla="*/ 2989560 h 4143402"/>
                <a:gd name="connsiteX6-861" fmla="*/ 11017 w 3621328"/>
                <a:gd name="connsiteY6-862" fmla="*/ 4143402 h 4143402"/>
                <a:gd name="connsiteX7-863" fmla="*/ 0 w 3621328"/>
                <a:gd name="connsiteY7-864" fmla="*/ 3404850 h 4143402"/>
                <a:gd name="connsiteX8-865" fmla="*/ 2291509 w 3621328"/>
                <a:gd name="connsiteY8-866" fmla="*/ 2954208 h 4143402"/>
                <a:gd name="connsiteX0-867" fmla="*/ 2291509 w 3621328"/>
                <a:gd name="connsiteY0-868" fmla="*/ 2954208 h 4143402"/>
                <a:gd name="connsiteX1-869" fmla="*/ 2839963 w 3621328"/>
                <a:gd name="connsiteY1-870" fmla="*/ 581632 h 4143402"/>
                <a:gd name="connsiteX2-871" fmla="*/ 2423359 w 3621328"/>
                <a:gd name="connsiteY2-872" fmla="*/ 0 h 4143402"/>
                <a:gd name="connsiteX3-873" fmla="*/ 2671508 w 3621328"/>
                <a:gd name="connsiteY3-874" fmla="*/ 2076 h 4143402"/>
                <a:gd name="connsiteX4-875" fmla="*/ 3541438 w 3621328"/>
                <a:gd name="connsiteY4-876" fmla="*/ 1034619 h 4143402"/>
                <a:gd name="connsiteX5-877" fmla="*/ 2873598 w 3621328"/>
                <a:gd name="connsiteY5-878" fmla="*/ 2989560 h 4143402"/>
                <a:gd name="connsiteX6-879" fmla="*/ 11017 w 3621328"/>
                <a:gd name="connsiteY6-880" fmla="*/ 4143402 h 4143402"/>
                <a:gd name="connsiteX7-881" fmla="*/ 0 w 3621328"/>
                <a:gd name="connsiteY7-882" fmla="*/ 3404850 h 4143402"/>
                <a:gd name="connsiteX8-883" fmla="*/ 2291509 w 3621328"/>
                <a:gd name="connsiteY8-884" fmla="*/ 2954208 h 4143402"/>
                <a:gd name="connsiteX0-885" fmla="*/ 2291509 w 3621328"/>
                <a:gd name="connsiteY0-886" fmla="*/ 2954208 h 4143402"/>
                <a:gd name="connsiteX1-887" fmla="*/ 3066222 w 3621328"/>
                <a:gd name="connsiteY1-888" fmla="*/ 1580523 h 4143402"/>
                <a:gd name="connsiteX2-889" fmla="*/ 2423359 w 3621328"/>
                <a:gd name="connsiteY2-890" fmla="*/ 0 h 4143402"/>
                <a:gd name="connsiteX3-891" fmla="*/ 2671508 w 3621328"/>
                <a:gd name="connsiteY3-892" fmla="*/ 2076 h 4143402"/>
                <a:gd name="connsiteX4-893" fmla="*/ 3541438 w 3621328"/>
                <a:gd name="connsiteY4-894" fmla="*/ 1034619 h 4143402"/>
                <a:gd name="connsiteX5-895" fmla="*/ 2873598 w 3621328"/>
                <a:gd name="connsiteY5-896" fmla="*/ 2989560 h 4143402"/>
                <a:gd name="connsiteX6-897" fmla="*/ 11017 w 3621328"/>
                <a:gd name="connsiteY6-898" fmla="*/ 4143402 h 4143402"/>
                <a:gd name="connsiteX7-899" fmla="*/ 0 w 3621328"/>
                <a:gd name="connsiteY7-900" fmla="*/ 3404850 h 4143402"/>
                <a:gd name="connsiteX8-901" fmla="*/ 2291509 w 3621328"/>
                <a:gd name="connsiteY8-902" fmla="*/ 2954208 h 4143402"/>
                <a:gd name="connsiteX0-903" fmla="*/ 2291509 w 3621328"/>
                <a:gd name="connsiteY0-904" fmla="*/ 2954208 h 4143402"/>
                <a:gd name="connsiteX1-905" fmla="*/ 3066222 w 3621328"/>
                <a:gd name="connsiteY1-906" fmla="*/ 1580523 h 4143402"/>
                <a:gd name="connsiteX2-907" fmla="*/ 2423359 w 3621328"/>
                <a:gd name="connsiteY2-908" fmla="*/ 0 h 4143402"/>
                <a:gd name="connsiteX3-909" fmla="*/ 2671508 w 3621328"/>
                <a:gd name="connsiteY3-910" fmla="*/ 2076 h 4143402"/>
                <a:gd name="connsiteX4-911" fmla="*/ 3541438 w 3621328"/>
                <a:gd name="connsiteY4-912" fmla="*/ 1034619 h 4143402"/>
                <a:gd name="connsiteX5-913" fmla="*/ 2873598 w 3621328"/>
                <a:gd name="connsiteY5-914" fmla="*/ 2989560 h 4143402"/>
                <a:gd name="connsiteX6-915" fmla="*/ 11017 w 3621328"/>
                <a:gd name="connsiteY6-916" fmla="*/ 4143402 h 4143402"/>
                <a:gd name="connsiteX7-917" fmla="*/ 0 w 3621328"/>
                <a:gd name="connsiteY7-918" fmla="*/ 3404850 h 4143402"/>
                <a:gd name="connsiteX8-919" fmla="*/ 2291509 w 3621328"/>
                <a:gd name="connsiteY8-920" fmla="*/ 2954208 h 4143402"/>
                <a:gd name="connsiteX0-921" fmla="*/ 2291509 w 3621328"/>
                <a:gd name="connsiteY0-922" fmla="*/ 2954208 h 4143402"/>
                <a:gd name="connsiteX1-923" fmla="*/ 3066222 w 3621328"/>
                <a:gd name="connsiteY1-924" fmla="*/ 1580523 h 4143402"/>
                <a:gd name="connsiteX2-925" fmla="*/ 2423359 w 3621328"/>
                <a:gd name="connsiteY2-926" fmla="*/ 0 h 4143402"/>
                <a:gd name="connsiteX3-927" fmla="*/ 2671508 w 3621328"/>
                <a:gd name="connsiteY3-928" fmla="*/ 2076 h 4143402"/>
                <a:gd name="connsiteX4-929" fmla="*/ 3541438 w 3621328"/>
                <a:gd name="connsiteY4-930" fmla="*/ 1034619 h 4143402"/>
                <a:gd name="connsiteX5-931" fmla="*/ 2873598 w 3621328"/>
                <a:gd name="connsiteY5-932" fmla="*/ 2989560 h 4143402"/>
                <a:gd name="connsiteX6-933" fmla="*/ 11017 w 3621328"/>
                <a:gd name="connsiteY6-934" fmla="*/ 4143402 h 4143402"/>
                <a:gd name="connsiteX7-935" fmla="*/ 0 w 3621328"/>
                <a:gd name="connsiteY7-936" fmla="*/ 3404850 h 4143402"/>
                <a:gd name="connsiteX8-937" fmla="*/ 2291509 w 3621328"/>
                <a:gd name="connsiteY8-938" fmla="*/ 2954208 h 4143402"/>
                <a:gd name="connsiteX0-939" fmla="*/ 2100059 w 3621328"/>
                <a:gd name="connsiteY0-940" fmla="*/ 2878344 h 4143402"/>
                <a:gd name="connsiteX1-941" fmla="*/ 3066222 w 3621328"/>
                <a:gd name="connsiteY1-942" fmla="*/ 1580523 h 4143402"/>
                <a:gd name="connsiteX2-943" fmla="*/ 2423359 w 3621328"/>
                <a:gd name="connsiteY2-944" fmla="*/ 0 h 4143402"/>
                <a:gd name="connsiteX3-945" fmla="*/ 2671508 w 3621328"/>
                <a:gd name="connsiteY3-946" fmla="*/ 2076 h 4143402"/>
                <a:gd name="connsiteX4-947" fmla="*/ 3541438 w 3621328"/>
                <a:gd name="connsiteY4-948" fmla="*/ 1034619 h 4143402"/>
                <a:gd name="connsiteX5-949" fmla="*/ 2873598 w 3621328"/>
                <a:gd name="connsiteY5-950" fmla="*/ 2989560 h 4143402"/>
                <a:gd name="connsiteX6-951" fmla="*/ 11017 w 3621328"/>
                <a:gd name="connsiteY6-952" fmla="*/ 4143402 h 4143402"/>
                <a:gd name="connsiteX7-953" fmla="*/ 0 w 3621328"/>
                <a:gd name="connsiteY7-954" fmla="*/ 3404850 h 4143402"/>
                <a:gd name="connsiteX8-955" fmla="*/ 2100059 w 3621328"/>
                <a:gd name="connsiteY8-956" fmla="*/ 2878344 h 4143402"/>
                <a:gd name="connsiteX0-957" fmla="*/ 2100059 w 3621328"/>
                <a:gd name="connsiteY0-958" fmla="*/ 2878344 h 4143402"/>
                <a:gd name="connsiteX1-959" fmla="*/ 3066222 w 3621328"/>
                <a:gd name="connsiteY1-960" fmla="*/ 1580523 h 4143402"/>
                <a:gd name="connsiteX2-961" fmla="*/ 2423359 w 3621328"/>
                <a:gd name="connsiteY2-962" fmla="*/ 0 h 4143402"/>
                <a:gd name="connsiteX3-963" fmla="*/ 2671508 w 3621328"/>
                <a:gd name="connsiteY3-964" fmla="*/ 2076 h 4143402"/>
                <a:gd name="connsiteX4-965" fmla="*/ 3541438 w 3621328"/>
                <a:gd name="connsiteY4-966" fmla="*/ 1034619 h 4143402"/>
                <a:gd name="connsiteX5-967" fmla="*/ 2873598 w 3621328"/>
                <a:gd name="connsiteY5-968" fmla="*/ 2989560 h 4143402"/>
                <a:gd name="connsiteX6-969" fmla="*/ 11017 w 3621328"/>
                <a:gd name="connsiteY6-970" fmla="*/ 4143402 h 4143402"/>
                <a:gd name="connsiteX7-971" fmla="*/ 0 w 3621328"/>
                <a:gd name="connsiteY7-972" fmla="*/ 3404850 h 4143402"/>
                <a:gd name="connsiteX8-973" fmla="*/ 2100059 w 3621328"/>
                <a:gd name="connsiteY8-974" fmla="*/ 2878344 h 4143402"/>
                <a:gd name="connsiteX0-975" fmla="*/ 2100059 w 3621328"/>
                <a:gd name="connsiteY0-976" fmla="*/ 2878344 h 4143402"/>
                <a:gd name="connsiteX1-977" fmla="*/ 3060421 w 3621328"/>
                <a:gd name="connsiteY1-978" fmla="*/ 1669032 h 4143402"/>
                <a:gd name="connsiteX2-979" fmla="*/ 2423359 w 3621328"/>
                <a:gd name="connsiteY2-980" fmla="*/ 0 h 4143402"/>
                <a:gd name="connsiteX3-981" fmla="*/ 2671508 w 3621328"/>
                <a:gd name="connsiteY3-982" fmla="*/ 2076 h 4143402"/>
                <a:gd name="connsiteX4-983" fmla="*/ 3541438 w 3621328"/>
                <a:gd name="connsiteY4-984" fmla="*/ 1034619 h 4143402"/>
                <a:gd name="connsiteX5-985" fmla="*/ 2873598 w 3621328"/>
                <a:gd name="connsiteY5-986" fmla="*/ 2989560 h 4143402"/>
                <a:gd name="connsiteX6-987" fmla="*/ 11017 w 3621328"/>
                <a:gd name="connsiteY6-988" fmla="*/ 4143402 h 4143402"/>
                <a:gd name="connsiteX7-989" fmla="*/ 0 w 3621328"/>
                <a:gd name="connsiteY7-990" fmla="*/ 3404850 h 4143402"/>
                <a:gd name="connsiteX8-991" fmla="*/ 2100059 w 3621328"/>
                <a:gd name="connsiteY8-992" fmla="*/ 2878344 h 4143402"/>
                <a:gd name="connsiteX0-993" fmla="*/ 2100059 w 3621328"/>
                <a:gd name="connsiteY0-994" fmla="*/ 2878344 h 4143402"/>
                <a:gd name="connsiteX1-995" fmla="*/ 3060421 w 3621328"/>
                <a:gd name="connsiteY1-996" fmla="*/ 1669032 h 4143402"/>
                <a:gd name="connsiteX2-997" fmla="*/ 2423359 w 3621328"/>
                <a:gd name="connsiteY2-998" fmla="*/ 0 h 4143402"/>
                <a:gd name="connsiteX3-999" fmla="*/ 2671508 w 3621328"/>
                <a:gd name="connsiteY3-1000" fmla="*/ 2076 h 4143402"/>
                <a:gd name="connsiteX4-1001" fmla="*/ 3541438 w 3621328"/>
                <a:gd name="connsiteY4-1002" fmla="*/ 1034619 h 4143402"/>
                <a:gd name="connsiteX5-1003" fmla="*/ 2873598 w 3621328"/>
                <a:gd name="connsiteY5-1004" fmla="*/ 2989560 h 4143402"/>
                <a:gd name="connsiteX6-1005" fmla="*/ 11017 w 3621328"/>
                <a:gd name="connsiteY6-1006" fmla="*/ 4143402 h 4143402"/>
                <a:gd name="connsiteX7-1007" fmla="*/ 0 w 3621328"/>
                <a:gd name="connsiteY7-1008" fmla="*/ 3404850 h 4143402"/>
                <a:gd name="connsiteX8-1009" fmla="*/ 2100059 w 3621328"/>
                <a:gd name="connsiteY8-1010" fmla="*/ 2878344 h 4143402"/>
                <a:gd name="connsiteX0-1011" fmla="*/ 2100059 w 3621328"/>
                <a:gd name="connsiteY0-1012" fmla="*/ 2878344 h 4143402"/>
                <a:gd name="connsiteX1-1013" fmla="*/ 3060421 w 3621328"/>
                <a:gd name="connsiteY1-1014" fmla="*/ 1669032 h 4143402"/>
                <a:gd name="connsiteX2-1015" fmla="*/ 2423359 w 3621328"/>
                <a:gd name="connsiteY2-1016" fmla="*/ 0 h 4143402"/>
                <a:gd name="connsiteX3-1017" fmla="*/ 2671508 w 3621328"/>
                <a:gd name="connsiteY3-1018" fmla="*/ 2076 h 4143402"/>
                <a:gd name="connsiteX4-1019" fmla="*/ 3541438 w 3621328"/>
                <a:gd name="connsiteY4-1020" fmla="*/ 1034619 h 4143402"/>
                <a:gd name="connsiteX5-1021" fmla="*/ 2873598 w 3621328"/>
                <a:gd name="connsiteY5-1022" fmla="*/ 2989560 h 4143402"/>
                <a:gd name="connsiteX6-1023" fmla="*/ 11017 w 3621328"/>
                <a:gd name="connsiteY6-1024" fmla="*/ 4143402 h 4143402"/>
                <a:gd name="connsiteX7-1025" fmla="*/ 0 w 3621328"/>
                <a:gd name="connsiteY7-1026" fmla="*/ 3404850 h 4143402"/>
                <a:gd name="connsiteX8-1027" fmla="*/ 2100059 w 3621328"/>
                <a:gd name="connsiteY8-1028" fmla="*/ 2878344 h 4143402"/>
                <a:gd name="connsiteX0-1029" fmla="*/ 2100059 w 3621328"/>
                <a:gd name="connsiteY0-1030" fmla="*/ 2878344 h 4143402"/>
                <a:gd name="connsiteX1-1031" fmla="*/ 3060421 w 3621328"/>
                <a:gd name="connsiteY1-1032" fmla="*/ 1669032 h 4143402"/>
                <a:gd name="connsiteX2-1033" fmla="*/ 2423359 w 3621328"/>
                <a:gd name="connsiteY2-1034" fmla="*/ 0 h 4143402"/>
                <a:gd name="connsiteX3-1035" fmla="*/ 2671508 w 3621328"/>
                <a:gd name="connsiteY3-1036" fmla="*/ 2076 h 4143402"/>
                <a:gd name="connsiteX4-1037" fmla="*/ 3541438 w 3621328"/>
                <a:gd name="connsiteY4-1038" fmla="*/ 1034619 h 4143402"/>
                <a:gd name="connsiteX5-1039" fmla="*/ 2873598 w 3621328"/>
                <a:gd name="connsiteY5-1040" fmla="*/ 2989560 h 4143402"/>
                <a:gd name="connsiteX6-1041" fmla="*/ 11017 w 3621328"/>
                <a:gd name="connsiteY6-1042" fmla="*/ 4143402 h 4143402"/>
                <a:gd name="connsiteX7-1043" fmla="*/ 0 w 3621328"/>
                <a:gd name="connsiteY7-1044" fmla="*/ 3404850 h 4143402"/>
                <a:gd name="connsiteX8-1045" fmla="*/ 2100059 w 3621328"/>
                <a:gd name="connsiteY8-1046" fmla="*/ 2878344 h 4143402"/>
                <a:gd name="connsiteX0-1047" fmla="*/ 2100059 w 3621328"/>
                <a:gd name="connsiteY0-1048" fmla="*/ 2878344 h 4143402"/>
                <a:gd name="connsiteX1-1049" fmla="*/ 3060421 w 3621328"/>
                <a:gd name="connsiteY1-1050" fmla="*/ 1669032 h 4143402"/>
                <a:gd name="connsiteX2-1051" fmla="*/ 2423359 w 3621328"/>
                <a:gd name="connsiteY2-1052" fmla="*/ 0 h 4143402"/>
                <a:gd name="connsiteX3-1053" fmla="*/ 2671508 w 3621328"/>
                <a:gd name="connsiteY3-1054" fmla="*/ 2076 h 4143402"/>
                <a:gd name="connsiteX4-1055" fmla="*/ 3541438 w 3621328"/>
                <a:gd name="connsiteY4-1056" fmla="*/ 1034619 h 4143402"/>
                <a:gd name="connsiteX5-1057" fmla="*/ 2873598 w 3621328"/>
                <a:gd name="connsiteY5-1058" fmla="*/ 2989560 h 4143402"/>
                <a:gd name="connsiteX6-1059" fmla="*/ 11017 w 3621328"/>
                <a:gd name="connsiteY6-1060" fmla="*/ 4143402 h 4143402"/>
                <a:gd name="connsiteX7-1061" fmla="*/ 0 w 3621328"/>
                <a:gd name="connsiteY7-1062" fmla="*/ 3404850 h 4143402"/>
                <a:gd name="connsiteX8-1063" fmla="*/ 2100059 w 3621328"/>
                <a:gd name="connsiteY8-1064" fmla="*/ 2878344 h 4143402"/>
                <a:gd name="connsiteX0-1065" fmla="*/ 2100059 w 3621328"/>
                <a:gd name="connsiteY0-1066" fmla="*/ 2878344 h 4143402"/>
                <a:gd name="connsiteX1-1067" fmla="*/ 3060421 w 3621328"/>
                <a:gd name="connsiteY1-1068" fmla="*/ 1669032 h 4143402"/>
                <a:gd name="connsiteX2-1069" fmla="*/ 2423359 w 3621328"/>
                <a:gd name="connsiteY2-1070" fmla="*/ 0 h 4143402"/>
                <a:gd name="connsiteX3-1071" fmla="*/ 2671508 w 3621328"/>
                <a:gd name="connsiteY3-1072" fmla="*/ 2076 h 4143402"/>
                <a:gd name="connsiteX4-1073" fmla="*/ 3541438 w 3621328"/>
                <a:gd name="connsiteY4-1074" fmla="*/ 1034619 h 4143402"/>
                <a:gd name="connsiteX5-1075" fmla="*/ 2873598 w 3621328"/>
                <a:gd name="connsiteY5-1076" fmla="*/ 2989560 h 4143402"/>
                <a:gd name="connsiteX6-1077" fmla="*/ 11017 w 3621328"/>
                <a:gd name="connsiteY6-1078" fmla="*/ 4143402 h 4143402"/>
                <a:gd name="connsiteX7-1079" fmla="*/ 0 w 3621328"/>
                <a:gd name="connsiteY7-1080" fmla="*/ 3404850 h 4143402"/>
                <a:gd name="connsiteX8-1081" fmla="*/ 2100059 w 3621328"/>
                <a:gd name="connsiteY8-1082" fmla="*/ 2878344 h 4143402"/>
                <a:gd name="connsiteX0-1083" fmla="*/ 2100059 w 3621328"/>
                <a:gd name="connsiteY0-1084" fmla="*/ 2878344 h 4143402"/>
                <a:gd name="connsiteX1-1085" fmla="*/ 3060421 w 3621328"/>
                <a:gd name="connsiteY1-1086" fmla="*/ 1669032 h 4143402"/>
                <a:gd name="connsiteX2-1087" fmla="*/ 2423359 w 3621328"/>
                <a:gd name="connsiteY2-1088" fmla="*/ 0 h 4143402"/>
                <a:gd name="connsiteX3-1089" fmla="*/ 2671508 w 3621328"/>
                <a:gd name="connsiteY3-1090" fmla="*/ 2076 h 4143402"/>
                <a:gd name="connsiteX4-1091" fmla="*/ 3541438 w 3621328"/>
                <a:gd name="connsiteY4-1092" fmla="*/ 1034619 h 4143402"/>
                <a:gd name="connsiteX5-1093" fmla="*/ 2873598 w 3621328"/>
                <a:gd name="connsiteY5-1094" fmla="*/ 2989560 h 4143402"/>
                <a:gd name="connsiteX6-1095" fmla="*/ 11017 w 3621328"/>
                <a:gd name="connsiteY6-1096" fmla="*/ 4143402 h 4143402"/>
                <a:gd name="connsiteX7-1097" fmla="*/ 0 w 3621328"/>
                <a:gd name="connsiteY7-1098" fmla="*/ 3404850 h 4143402"/>
                <a:gd name="connsiteX8-1099" fmla="*/ 2100059 w 3621328"/>
                <a:gd name="connsiteY8-1100" fmla="*/ 2878344 h 4143402"/>
                <a:gd name="connsiteX0-1101" fmla="*/ 2100059 w 3621328"/>
                <a:gd name="connsiteY0-1102" fmla="*/ 2878344 h 4143402"/>
                <a:gd name="connsiteX1-1103" fmla="*/ 3060421 w 3621328"/>
                <a:gd name="connsiteY1-1104" fmla="*/ 1669032 h 4143402"/>
                <a:gd name="connsiteX2-1105" fmla="*/ 2423359 w 3621328"/>
                <a:gd name="connsiteY2-1106" fmla="*/ 0 h 4143402"/>
                <a:gd name="connsiteX3-1107" fmla="*/ 2671508 w 3621328"/>
                <a:gd name="connsiteY3-1108" fmla="*/ 2076 h 4143402"/>
                <a:gd name="connsiteX4-1109" fmla="*/ 3541438 w 3621328"/>
                <a:gd name="connsiteY4-1110" fmla="*/ 1034619 h 4143402"/>
                <a:gd name="connsiteX5-1111" fmla="*/ 2873598 w 3621328"/>
                <a:gd name="connsiteY5-1112" fmla="*/ 2989560 h 4143402"/>
                <a:gd name="connsiteX6-1113" fmla="*/ 11017 w 3621328"/>
                <a:gd name="connsiteY6-1114" fmla="*/ 4143402 h 4143402"/>
                <a:gd name="connsiteX7-1115" fmla="*/ 0 w 3621328"/>
                <a:gd name="connsiteY7-1116" fmla="*/ 3588190 h 4143402"/>
                <a:gd name="connsiteX8-1117" fmla="*/ 2100059 w 3621328"/>
                <a:gd name="connsiteY8-1118" fmla="*/ 2878344 h 4143402"/>
                <a:gd name="connsiteX0-1119" fmla="*/ 2100059 w 3621328"/>
                <a:gd name="connsiteY0-1120" fmla="*/ 2878344 h 4143402"/>
                <a:gd name="connsiteX1-1121" fmla="*/ 3060421 w 3621328"/>
                <a:gd name="connsiteY1-1122" fmla="*/ 1669032 h 4143402"/>
                <a:gd name="connsiteX2-1123" fmla="*/ 2423359 w 3621328"/>
                <a:gd name="connsiteY2-1124" fmla="*/ 0 h 4143402"/>
                <a:gd name="connsiteX3-1125" fmla="*/ 2671508 w 3621328"/>
                <a:gd name="connsiteY3-1126" fmla="*/ 2076 h 4143402"/>
                <a:gd name="connsiteX4-1127" fmla="*/ 3541438 w 3621328"/>
                <a:gd name="connsiteY4-1128" fmla="*/ 1034619 h 4143402"/>
                <a:gd name="connsiteX5-1129" fmla="*/ 2873598 w 3621328"/>
                <a:gd name="connsiteY5-1130" fmla="*/ 2989560 h 4143402"/>
                <a:gd name="connsiteX6-1131" fmla="*/ 11017 w 3621328"/>
                <a:gd name="connsiteY6-1132" fmla="*/ 4143402 h 4143402"/>
                <a:gd name="connsiteX7-1133" fmla="*/ 0 w 3621328"/>
                <a:gd name="connsiteY7-1134" fmla="*/ 3588190 h 4143402"/>
                <a:gd name="connsiteX8-1135" fmla="*/ 2100059 w 3621328"/>
                <a:gd name="connsiteY8-1136" fmla="*/ 2878344 h 4143402"/>
                <a:gd name="connsiteX0-1137" fmla="*/ 2100059 w 3621328"/>
                <a:gd name="connsiteY0-1138" fmla="*/ 2878344 h 4143402"/>
                <a:gd name="connsiteX1-1139" fmla="*/ 3060421 w 3621328"/>
                <a:gd name="connsiteY1-1140" fmla="*/ 1669032 h 4143402"/>
                <a:gd name="connsiteX2-1141" fmla="*/ 2423359 w 3621328"/>
                <a:gd name="connsiteY2-1142" fmla="*/ 0 h 4143402"/>
                <a:gd name="connsiteX3-1143" fmla="*/ 2671508 w 3621328"/>
                <a:gd name="connsiteY3-1144" fmla="*/ 2076 h 4143402"/>
                <a:gd name="connsiteX4-1145" fmla="*/ 3541438 w 3621328"/>
                <a:gd name="connsiteY4-1146" fmla="*/ 1034619 h 4143402"/>
                <a:gd name="connsiteX5-1147" fmla="*/ 2873598 w 3621328"/>
                <a:gd name="connsiteY5-1148" fmla="*/ 2989560 h 4143402"/>
                <a:gd name="connsiteX6-1149" fmla="*/ 11017 w 3621328"/>
                <a:gd name="connsiteY6-1150" fmla="*/ 4143402 h 4143402"/>
                <a:gd name="connsiteX7-1151" fmla="*/ 0 w 3621328"/>
                <a:gd name="connsiteY7-1152" fmla="*/ 3588190 h 4143402"/>
                <a:gd name="connsiteX8-1153" fmla="*/ 2100059 w 3621328"/>
                <a:gd name="connsiteY8-1154" fmla="*/ 2878344 h 4143402"/>
                <a:gd name="connsiteX0-1155" fmla="*/ 2100059 w 3621328"/>
                <a:gd name="connsiteY0-1156" fmla="*/ 2878344 h 4143402"/>
                <a:gd name="connsiteX1-1157" fmla="*/ 3060421 w 3621328"/>
                <a:gd name="connsiteY1-1158" fmla="*/ 1669032 h 4143402"/>
                <a:gd name="connsiteX2-1159" fmla="*/ 2423359 w 3621328"/>
                <a:gd name="connsiteY2-1160" fmla="*/ 0 h 4143402"/>
                <a:gd name="connsiteX3-1161" fmla="*/ 2671508 w 3621328"/>
                <a:gd name="connsiteY3-1162" fmla="*/ 2076 h 4143402"/>
                <a:gd name="connsiteX4-1163" fmla="*/ 3541438 w 3621328"/>
                <a:gd name="connsiteY4-1164" fmla="*/ 1034619 h 4143402"/>
                <a:gd name="connsiteX5-1165" fmla="*/ 2873598 w 3621328"/>
                <a:gd name="connsiteY5-1166" fmla="*/ 2989560 h 4143402"/>
                <a:gd name="connsiteX6-1167" fmla="*/ 11017 w 3621328"/>
                <a:gd name="connsiteY6-1168" fmla="*/ 4143402 h 4143402"/>
                <a:gd name="connsiteX7-1169" fmla="*/ 0 w 3621328"/>
                <a:gd name="connsiteY7-1170" fmla="*/ 3588190 h 4143402"/>
                <a:gd name="connsiteX8-1171" fmla="*/ 2100059 w 3621328"/>
                <a:gd name="connsiteY8-1172" fmla="*/ 2878344 h 4143402"/>
                <a:gd name="connsiteX0-1173" fmla="*/ 2100059 w 3339265"/>
                <a:gd name="connsiteY0-1174" fmla="*/ 2878344 h 4143402"/>
                <a:gd name="connsiteX1-1175" fmla="*/ 3060421 w 3339265"/>
                <a:gd name="connsiteY1-1176" fmla="*/ 1669032 h 4143402"/>
                <a:gd name="connsiteX2-1177" fmla="*/ 2423359 w 3339265"/>
                <a:gd name="connsiteY2-1178" fmla="*/ 0 h 4143402"/>
                <a:gd name="connsiteX3-1179" fmla="*/ 2671508 w 3339265"/>
                <a:gd name="connsiteY3-1180" fmla="*/ 2076 h 4143402"/>
                <a:gd name="connsiteX4-1181" fmla="*/ 3175943 w 3339265"/>
                <a:gd name="connsiteY4-1182" fmla="*/ 1483487 h 4143402"/>
                <a:gd name="connsiteX5-1183" fmla="*/ 2873598 w 3339265"/>
                <a:gd name="connsiteY5-1184" fmla="*/ 2989560 h 4143402"/>
                <a:gd name="connsiteX6-1185" fmla="*/ 11017 w 3339265"/>
                <a:gd name="connsiteY6-1186" fmla="*/ 4143402 h 4143402"/>
                <a:gd name="connsiteX7-1187" fmla="*/ 0 w 3339265"/>
                <a:gd name="connsiteY7-1188" fmla="*/ 3588190 h 4143402"/>
                <a:gd name="connsiteX8-1189" fmla="*/ 2100059 w 3339265"/>
                <a:gd name="connsiteY8-1190" fmla="*/ 2878344 h 4143402"/>
                <a:gd name="connsiteX0-1191" fmla="*/ 2100059 w 3339265"/>
                <a:gd name="connsiteY0-1192" fmla="*/ 2878344 h 4143402"/>
                <a:gd name="connsiteX1-1193" fmla="*/ 3060421 w 3339265"/>
                <a:gd name="connsiteY1-1194" fmla="*/ 1669032 h 4143402"/>
                <a:gd name="connsiteX2-1195" fmla="*/ 2423359 w 3339265"/>
                <a:gd name="connsiteY2-1196" fmla="*/ 0 h 4143402"/>
                <a:gd name="connsiteX3-1197" fmla="*/ 2671508 w 3339265"/>
                <a:gd name="connsiteY3-1198" fmla="*/ 2076 h 4143402"/>
                <a:gd name="connsiteX4-1199" fmla="*/ 3175943 w 3339265"/>
                <a:gd name="connsiteY4-1200" fmla="*/ 1483487 h 4143402"/>
                <a:gd name="connsiteX5-1201" fmla="*/ 2873598 w 3339265"/>
                <a:gd name="connsiteY5-1202" fmla="*/ 2989560 h 4143402"/>
                <a:gd name="connsiteX6-1203" fmla="*/ 11017 w 3339265"/>
                <a:gd name="connsiteY6-1204" fmla="*/ 4143402 h 4143402"/>
                <a:gd name="connsiteX7-1205" fmla="*/ 0 w 3339265"/>
                <a:gd name="connsiteY7-1206" fmla="*/ 3588190 h 4143402"/>
                <a:gd name="connsiteX8-1207" fmla="*/ 2100059 w 3339265"/>
                <a:gd name="connsiteY8-1208" fmla="*/ 2878344 h 4143402"/>
                <a:gd name="connsiteX0-1209" fmla="*/ 2100059 w 3236638"/>
                <a:gd name="connsiteY0-1210" fmla="*/ 2878344 h 4143402"/>
                <a:gd name="connsiteX1-1211" fmla="*/ 3060421 w 3236638"/>
                <a:gd name="connsiteY1-1212" fmla="*/ 1669032 h 4143402"/>
                <a:gd name="connsiteX2-1213" fmla="*/ 2423359 w 3236638"/>
                <a:gd name="connsiteY2-1214" fmla="*/ 0 h 4143402"/>
                <a:gd name="connsiteX3-1215" fmla="*/ 2671508 w 3236638"/>
                <a:gd name="connsiteY3-1216" fmla="*/ 2076 h 4143402"/>
                <a:gd name="connsiteX4-1217" fmla="*/ 3175943 w 3236638"/>
                <a:gd name="connsiteY4-1218" fmla="*/ 1483487 h 4143402"/>
                <a:gd name="connsiteX5-1219" fmla="*/ 2873598 w 3236638"/>
                <a:gd name="connsiteY5-1220" fmla="*/ 2989560 h 4143402"/>
                <a:gd name="connsiteX6-1221" fmla="*/ 11017 w 3236638"/>
                <a:gd name="connsiteY6-1222" fmla="*/ 4143402 h 4143402"/>
                <a:gd name="connsiteX7-1223" fmla="*/ 0 w 3236638"/>
                <a:gd name="connsiteY7-1224" fmla="*/ 3588190 h 4143402"/>
                <a:gd name="connsiteX8-1225" fmla="*/ 2100059 w 3236638"/>
                <a:gd name="connsiteY8-1226" fmla="*/ 2878344 h 4143402"/>
                <a:gd name="connsiteX0-1227" fmla="*/ 2100059 w 3175943"/>
                <a:gd name="connsiteY0-1228" fmla="*/ 2878344 h 4143402"/>
                <a:gd name="connsiteX1-1229" fmla="*/ 3060421 w 3175943"/>
                <a:gd name="connsiteY1-1230" fmla="*/ 1669032 h 4143402"/>
                <a:gd name="connsiteX2-1231" fmla="*/ 2423359 w 3175943"/>
                <a:gd name="connsiteY2-1232" fmla="*/ 0 h 4143402"/>
                <a:gd name="connsiteX3-1233" fmla="*/ 2671508 w 3175943"/>
                <a:gd name="connsiteY3-1234" fmla="*/ 2076 h 4143402"/>
                <a:gd name="connsiteX4-1235" fmla="*/ 3175943 w 3175943"/>
                <a:gd name="connsiteY4-1236" fmla="*/ 1483487 h 4143402"/>
                <a:gd name="connsiteX5-1237" fmla="*/ 1864134 w 3175943"/>
                <a:gd name="connsiteY5-1238" fmla="*/ 3406819 h 4143402"/>
                <a:gd name="connsiteX6-1239" fmla="*/ 11017 w 3175943"/>
                <a:gd name="connsiteY6-1240" fmla="*/ 4143402 h 4143402"/>
                <a:gd name="connsiteX7-1241" fmla="*/ 0 w 3175943"/>
                <a:gd name="connsiteY7-1242" fmla="*/ 3588190 h 4143402"/>
                <a:gd name="connsiteX8-1243" fmla="*/ 2100059 w 3175943"/>
                <a:gd name="connsiteY8-1244" fmla="*/ 2878344 h 4143402"/>
                <a:gd name="connsiteX0-1245" fmla="*/ 2100059 w 3060485"/>
                <a:gd name="connsiteY0-1246" fmla="*/ 2878344 h 4143402"/>
                <a:gd name="connsiteX1-1247" fmla="*/ 3060421 w 3060485"/>
                <a:gd name="connsiteY1-1248" fmla="*/ 1669032 h 4143402"/>
                <a:gd name="connsiteX2-1249" fmla="*/ 2423359 w 3060485"/>
                <a:gd name="connsiteY2-1250" fmla="*/ 0 h 4143402"/>
                <a:gd name="connsiteX3-1251" fmla="*/ 2671508 w 3060485"/>
                <a:gd name="connsiteY3-1252" fmla="*/ 2076 h 4143402"/>
                <a:gd name="connsiteX4-1253" fmla="*/ 3030905 w 3060485"/>
                <a:gd name="connsiteY4-1254" fmla="*/ 2033509 h 4143402"/>
                <a:gd name="connsiteX5-1255" fmla="*/ 1864134 w 3060485"/>
                <a:gd name="connsiteY5-1256" fmla="*/ 3406819 h 4143402"/>
                <a:gd name="connsiteX6-1257" fmla="*/ 11017 w 3060485"/>
                <a:gd name="connsiteY6-1258" fmla="*/ 4143402 h 4143402"/>
                <a:gd name="connsiteX7-1259" fmla="*/ 0 w 3060485"/>
                <a:gd name="connsiteY7-1260" fmla="*/ 3588190 h 4143402"/>
                <a:gd name="connsiteX8-1261" fmla="*/ 2100059 w 3060485"/>
                <a:gd name="connsiteY8-1262" fmla="*/ 2878344 h 4143402"/>
                <a:gd name="connsiteX0-1263" fmla="*/ 2100059 w 3096827"/>
                <a:gd name="connsiteY0-1264" fmla="*/ 2878344 h 4143402"/>
                <a:gd name="connsiteX1-1265" fmla="*/ 3060421 w 3096827"/>
                <a:gd name="connsiteY1-1266" fmla="*/ 1669032 h 4143402"/>
                <a:gd name="connsiteX2-1267" fmla="*/ 2423359 w 3096827"/>
                <a:gd name="connsiteY2-1268" fmla="*/ 0 h 4143402"/>
                <a:gd name="connsiteX3-1269" fmla="*/ 2671508 w 3096827"/>
                <a:gd name="connsiteY3-1270" fmla="*/ 2076 h 4143402"/>
                <a:gd name="connsiteX4-1271" fmla="*/ 3030905 w 3096827"/>
                <a:gd name="connsiteY4-1272" fmla="*/ 2033509 h 4143402"/>
                <a:gd name="connsiteX5-1273" fmla="*/ 1864134 w 3096827"/>
                <a:gd name="connsiteY5-1274" fmla="*/ 3406819 h 4143402"/>
                <a:gd name="connsiteX6-1275" fmla="*/ 11017 w 3096827"/>
                <a:gd name="connsiteY6-1276" fmla="*/ 4143402 h 4143402"/>
                <a:gd name="connsiteX7-1277" fmla="*/ 0 w 3096827"/>
                <a:gd name="connsiteY7-1278" fmla="*/ 3588190 h 4143402"/>
                <a:gd name="connsiteX8-1279" fmla="*/ 2100059 w 3096827"/>
                <a:gd name="connsiteY8-1280" fmla="*/ 2878344 h 4143402"/>
                <a:gd name="connsiteX0-1281" fmla="*/ 2100059 w 3088493"/>
                <a:gd name="connsiteY0-1282" fmla="*/ 2878344 h 4143402"/>
                <a:gd name="connsiteX1-1283" fmla="*/ 3060421 w 3088493"/>
                <a:gd name="connsiteY1-1284" fmla="*/ 1669032 h 4143402"/>
                <a:gd name="connsiteX2-1285" fmla="*/ 2423359 w 3088493"/>
                <a:gd name="connsiteY2-1286" fmla="*/ 0 h 4143402"/>
                <a:gd name="connsiteX3-1287" fmla="*/ 2671508 w 3088493"/>
                <a:gd name="connsiteY3-1288" fmla="*/ 2076 h 4143402"/>
                <a:gd name="connsiteX4-1289" fmla="*/ 3030905 w 3088493"/>
                <a:gd name="connsiteY4-1290" fmla="*/ 2033509 h 4143402"/>
                <a:gd name="connsiteX5-1291" fmla="*/ 1864134 w 3088493"/>
                <a:gd name="connsiteY5-1292" fmla="*/ 3406819 h 4143402"/>
                <a:gd name="connsiteX6-1293" fmla="*/ 11017 w 3088493"/>
                <a:gd name="connsiteY6-1294" fmla="*/ 4143402 h 4143402"/>
                <a:gd name="connsiteX7-1295" fmla="*/ 0 w 3088493"/>
                <a:gd name="connsiteY7-1296" fmla="*/ 3588190 h 4143402"/>
                <a:gd name="connsiteX8-1297" fmla="*/ 2100059 w 3088493"/>
                <a:gd name="connsiteY8-1298" fmla="*/ 2878344 h 4143402"/>
                <a:gd name="connsiteX0-1299" fmla="*/ 2100059 w 3088493"/>
                <a:gd name="connsiteY0-1300" fmla="*/ 2878344 h 4143402"/>
                <a:gd name="connsiteX1-1301" fmla="*/ 3060421 w 3088493"/>
                <a:gd name="connsiteY1-1302" fmla="*/ 1669032 h 4143402"/>
                <a:gd name="connsiteX2-1303" fmla="*/ 2423359 w 3088493"/>
                <a:gd name="connsiteY2-1304" fmla="*/ 0 h 4143402"/>
                <a:gd name="connsiteX3-1305" fmla="*/ 2671508 w 3088493"/>
                <a:gd name="connsiteY3-1306" fmla="*/ 2076 h 4143402"/>
                <a:gd name="connsiteX4-1307" fmla="*/ 3030905 w 3088493"/>
                <a:gd name="connsiteY4-1308" fmla="*/ 2033509 h 4143402"/>
                <a:gd name="connsiteX5-1309" fmla="*/ 1864134 w 3088493"/>
                <a:gd name="connsiteY5-1310" fmla="*/ 3406819 h 4143402"/>
                <a:gd name="connsiteX6-1311" fmla="*/ 11017 w 3088493"/>
                <a:gd name="connsiteY6-1312" fmla="*/ 4143402 h 4143402"/>
                <a:gd name="connsiteX7-1313" fmla="*/ 0 w 3088493"/>
                <a:gd name="connsiteY7-1314" fmla="*/ 3588190 h 4143402"/>
                <a:gd name="connsiteX8-1315" fmla="*/ 2100059 w 3088493"/>
                <a:gd name="connsiteY8-1316" fmla="*/ 2878344 h 4143402"/>
                <a:gd name="connsiteX0-1317" fmla="*/ 2100059 w 3097760"/>
                <a:gd name="connsiteY0-1318" fmla="*/ 2878344 h 4143402"/>
                <a:gd name="connsiteX1-1319" fmla="*/ 3060421 w 3097760"/>
                <a:gd name="connsiteY1-1320" fmla="*/ 1669032 h 4143402"/>
                <a:gd name="connsiteX2-1321" fmla="*/ 2423359 w 3097760"/>
                <a:gd name="connsiteY2-1322" fmla="*/ 0 h 4143402"/>
                <a:gd name="connsiteX3-1323" fmla="*/ 2671508 w 3097760"/>
                <a:gd name="connsiteY3-1324" fmla="*/ 2076 h 4143402"/>
                <a:gd name="connsiteX4-1325" fmla="*/ 3030905 w 3097760"/>
                <a:gd name="connsiteY4-1326" fmla="*/ 2033509 h 4143402"/>
                <a:gd name="connsiteX5-1327" fmla="*/ 1864134 w 3097760"/>
                <a:gd name="connsiteY5-1328" fmla="*/ 3406819 h 4143402"/>
                <a:gd name="connsiteX6-1329" fmla="*/ 11017 w 3097760"/>
                <a:gd name="connsiteY6-1330" fmla="*/ 4143402 h 4143402"/>
                <a:gd name="connsiteX7-1331" fmla="*/ 0 w 3097760"/>
                <a:gd name="connsiteY7-1332" fmla="*/ 3588190 h 4143402"/>
                <a:gd name="connsiteX8-1333" fmla="*/ 2100059 w 3097760"/>
                <a:gd name="connsiteY8-1334" fmla="*/ 2878344 h 4143402"/>
                <a:gd name="connsiteX0-1335" fmla="*/ 2100059 w 3097760"/>
                <a:gd name="connsiteY0-1336" fmla="*/ 2878344 h 4143402"/>
                <a:gd name="connsiteX1-1337" fmla="*/ 3060421 w 3097760"/>
                <a:gd name="connsiteY1-1338" fmla="*/ 1669032 h 4143402"/>
                <a:gd name="connsiteX2-1339" fmla="*/ 2423359 w 3097760"/>
                <a:gd name="connsiteY2-1340" fmla="*/ 0 h 4143402"/>
                <a:gd name="connsiteX3-1341" fmla="*/ 2671508 w 3097760"/>
                <a:gd name="connsiteY3-1342" fmla="*/ 2076 h 4143402"/>
                <a:gd name="connsiteX4-1343" fmla="*/ 3030905 w 3097760"/>
                <a:gd name="connsiteY4-1344" fmla="*/ 2033509 h 4143402"/>
                <a:gd name="connsiteX5-1345" fmla="*/ 1864134 w 3097760"/>
                <a:gd name="connsiteY5-1346" fmla="*/ 3406819 h 4143402"/>
                <a:gd name="connsiteX6-1347" fmla="*/ 11017 w 3097760"/>
                <a:gd name="connsiteY6-1348" fmla="*/ 4143402 h 4143402"/>
                <a:gd name="connsiteX7-1349" fmla="*/ 0 w 3097760"/>
                <a:gd name="connsiteY7-1350" fmla="*/ 3588190 h 4143402"/>
                <a:gd name="connsiteX8-1351" fmla="*/ 2100059 w 3097760"/>
                <a:gd name="connsiteY8-1352" fmla="*/ 2878344 h 4143402"/>
                <a:gd name="connsiteX0-1353" fmla="*/ 2100059 w 3097760"/>
                <a:gd name="connsiteY0-1354" fmla="*/ 2878344 h 4143402"/>
                <a:gd name="connsiteX1-1355" fmla="*/ 3060421 w 3097760"/>
                <a:gd name="connsiteY1-1356" fmla="*/ 1669032 h 4143402"/>
                <a:gd name="connsiteX2-1357" fmla="*/ 2423359 w 3097760"/>
                <a:gd name="connsiteY2-1358" fmla="*/ 0 h 4143402"/>
                <a:gd name="connsiteX3-1359" fmla="*/ 2671508 w 3097760"/>
                <a:gd name="connsiteY3-1360" fmla="*/ 2076 h 4143402"/>
                <a:gd name="connsiteX4-1361" fmla="*/ 3030905 w 3097760"/>
                <a:gd name="connsiteY4-1362" fmla="*/ 2033509 h 4143402"/>
                <a:gd name="connsiteX5-1363" fmla="*/ 1527646 w 3097760"/>
                <a:gd name="connsiteY5-1364" fmla="*/ 3299343 h 4143402"/>
                <a:gd name="connsiteX6-1365" fmla="*/ 11017 w 3097760"/>
                <a:gd name="connsiteY6-1366" fmla="*/ 4143402 h 4143402"/>
                <a:gd name="connsiteX7-1367" fmla="*/ 0 w 3097760"/>
                <a:gd name="connsiteY7-1368" fmla="*/ 3588190 h 4143402"/>
                <a:gd name="connsiteX8-1369" fmla="*/ 2100059 w 3097760"/>
                <a:gd name="connsiteY8-1370" fmla="*/ 2878344 h 4143402"/>
                <a:gd name="connsiteX0-1371" fmla="*/ 2100059 w 3097760"/>
                <a:gd name="connsiteY0-1372" fmla="*/ 2878344 h 4143402"/>
                <a:gd name="connsiteX1-1373" fmla="*/ 3060421 w 3097760"/>
                <a:gd name="connsiteY1-1374" fmla="*/ 1669032 h 4143402"/>
                <a:gd name="connsiteX2-1375" fmla="*/ 2423359 w 3097760"/>
                <a:gd name="connsiteY2-1376" fmla="*/ 0 h 4143402"/>
                <a:gd name="connsiteX3-1377" fmla="*/ 2671508 w 3097760"/>
                <a:gd name="connsiteY3-1378" fmla="*/ 2076 h 4143402"/>
                <a:gd name="connsiteX4-1379" fmla="*/ 3030905 w 3097760"/>
                <a:gd name="connsiteY4-1380" fmla="*/ 2033509 h 4143402"/>
                <a:gd name="connsiteX5-1381" fmla="*/ 1527646 w 3097760"/>
                <a:gd name="connsiteY5-1382" fmla="*/ 3299343 h 4143402"/>
                <a:gd name="connsiteX6-1383" fmla="*/ 11017 w 3097760"/>
                <a:gd name="connsiteY6-1384" fmla="*/ 4143402 h 4143402"/>
                <a:gd name="connsiteX7-1385" fmla="*/ 0 w 3097760"/>
                <a:gd name="connsiteY7-1386" fmla="*/ 3588190 h 4143402"/>
                <a:gd name="connsiteX8-1387" fmla="*/ 2100059 w 3097760"/>
                <a:gd name="connsiteY8-1388" fmla="*/ 2878344 h 4143402"/>
                <a:gd name="connsiteX0-1389" fmla="*/ 2100059 w 3097760"/>
                <a:gd name="connsiteY0-1390" fmla="*/ 2878344 h 4143402"/>
                <a:gd name="connsiteX1-1391" fmla="*/ 3060421 w 3097760"/>
                <a:gd name="connsiteY1-1392" fmla="*/ 1669032 h 4143402"/>
                <a:gd name="connsiteX2-1393" fmla="*/ 2423359 w 3097760"/>
                <a:gd name="connsiteY2-1394" fmla="*/ 0 h 4143402"/>
                <a:gd name="connsiteX3-1395" fmla="*/ 2671508 w 3097760"/>
                <a:gd name="connsiteY3-1396" fmla="*/ 2076 h 4143402"/>
                <a:gd name="connsiteX4-1397" fmla="*/ 3030905 w 3097760"/>
                <a:gd name="connsiteY4-1398" fmla="*/ 2033509 h 4143402"/>
                <a:gd name="connsiteX5-1399" fmla="*/ 1527646 w 3097760"/>
                <a:gd name="connsiteY5-1400" fmla="*/ 3299343 h 4143402"/>
                <a:gd name="connsiteX6-1401" fmla="*/ 11017 w 3097760"/>
                <a:gd name="connsiteY6-1402" fmla="*/ 4143402 h 4143402"/>
                <a:gd name="connsiteX7-1403" fmla="*/ 0 w 3097760"/>
                <a:gd name="connsiteY7-1404" fmla="*/ 3588190 h 4143402"/>
                <a:gd name="connsiteX8-1405" fmla="*/ 2100059 w 3097760"/>
                <a:gd name="connsiteY8-1406" fmla="*/ 2878344 h 4143402"/>
                <a:gd name="connsiteX0-1407" fmla="*/ 2100059 w 3097760"/>
                <a:gd name="connsiteY0-1408" fmla="*/ 2878344 h 4143402"/>
                <a:gd name="connsiteX1-1409" fmla="*/ 3060421 w 3097760"/>
                <a:gd name="connsiteY1-1410" fmla="*/ 1669032 h 4143402"/>
                <a:gd name="connsiteX2-1411" fmla="*/ 2423359 w 3097760"/>
                <a:gd name="connsiteY2-1412" fmla="*/ 0 h 4143402"/>
                <a:gd name="connsiteX3-1413" fmla="*/ 2671508 w 3097760"/>
                <a:gd name="connsiteY3-1414" fmla="*/ 2076 h 4143402"/>
                <a:gd name="connsiteX4-1415" fmla="*/ 3030905 w 3097760"/>
                <a:gd name="connsiteY4-1416" fmla="*/ 2033509 h 4143402"/>
                <a:gd name="connsiteX5-1417" fmla="*/ 1527646 w 3097760"/>
                <a:gd name="connsiteY5-1418" fmla="*/ 3299343 h 4143402"/>
                <a:gd name="connsiteX6-1419" fmla="*/ 11017 w 3097760"/>
                <a:gd name="connsiteY6-1420" fmla="*/ 4143402 h 4143402"/>
                <a:gd name="connsiteX7-1421" fmla="*/ 0 w 3097760"/>
                <a:gd name="connsiteY7-1422" fmla="*/ 3588190 h 4143402"/>
                <a:gd name="connsiteX8-1423" fmla="*/ 2100059 w 3097760"/>
                <a:gd name="connsiteY8-1424" fmla="*/ 2878344 h 4143402"/>
                <a:gd name="connsiteX0-1425" fmla="*/ 2100059 w 3097760"/>
                <a:gd name="connsiteY0-1426" fmla="*/ 2878344 h 4143402"/>
                <a:gd name="connsiteX1-1427" fmla="*/ 3060421 w 3097760"/>
                <a:gd name="connsiteY1-1428" fmla="*/ 1669032 h 4143402"/>
                <a:gd name="connsiteX2-1429" fmla="*/ 2423359 w 3097760"/>
                <a:gd name="connsiteY2-1430" fmla="*/ 0 h 4143402"/>
                <a:gd name="connsiteX3-1431" fmla="*/ 2671508 w 3097760"/>
                <a:gd name="connsiteY3-1432" fmla="*/ 2076 h 4143402"/>
                <a:gd name="connsiteX4-1433" fmla="*/ 3030905 w 3097760"/>
                <a:gd name="connsiteY4-1434" fmla="*/ 2033509 h 4143402"/>
                <a:gd name="connsiteX5-1435" fmla="*/ 1527646 w 3097760"/>
                <a:gd name="connsiteY5-1436" fmla="*/ 3299343 h 4143402"/>
                <a:gd name="connsiteX6-1437" fmla="*/ 11017 w 3097760"/>
                <a:gd name="connsiteY6-1438" fmla="*/ 4143402 h 4143402"/>
                <a:gd name="connsiteX7-1439" fmla="*/ 0 w 3097760"/>
                <a:gd name="connsiteY7-1440" fmla="*/ 3588190 h 4143402"/>
                <a:gd name="connsiteX8-1441" fmla="*/ 2100059 w 3097760"/>
                <a:gd name="connsiteY8-1442" fmla="*/ 2878344 h 4143402"/>
                <a:gd name="connsiteX0-1443" fmla="*/ 2100059 w 3097760"/>
                <a:gd name="connsiteY0-1444" fmla="*/ 2878344 h 4143402"/>
                <a:gd name="connsiteX1-1445" fmla="*/ 3060421 w 3097760"/>
                <a:gd name="connsiteY1-1446" fmla="*/ 1669032 h 4143402"/>
                <a:gd name="connsiteX2-1447" fmla="*/ 2423359 w 3097760"/>
                <a:gd name="connsiteY2-1448" fmla="*/ 0 h 4143402"/>
                <a:gd name="connsiteX3-1449" fmla="*/ 2671508 w 3097760"/>
                <a:gd name="connsiteY3-1450" fmla="*/ 2076 h 4143402"/>
                <a:gd name="connsiteX4-1451" fmla="*/ 3030905 w 3097760"/>
                <a:gd name="connsiteY4-1452" fmla="*/ 2033509 h 4143402"/>
                <a:gd name="connsiteX5-1453" fmla="*/ 1591463 w 3097760"/>
                <a:gd name="connsiteY5-1454" fmla="*/ 3229800 h 4143402"/>
                <a:gd name="connsiteX6-1455" fmla="*/ 11017 w 3097760"/>
                <a:gd name="connsiteY6-1456" fmla="*/ 4143402 h 4143402"/>
                <a:gd name="connsiteX7-1457" fmla="*/ 0 w 3097760"/>
                <a:gd name="connsiteY7-1458" fmla="*/ 3588190 h 4143402"/>
                <a:gd name="connsiteX8-1459" fmla="*/ 2100059 w 3097760"/>
                <a:gd name="connsiteY8-1460" fmla="*/ 2878344 h 4143402"/>
                <a:gd name="connsiteX0-1461" fmla="*/ 2100059 w 3097760"/>
                <a:gd name="connsiteY0-1462" fmla="*/ 2878344 h 4143402"/>
                <a:gd name="connsiteX1-1463" fmla="*/ 3060421 w 3097760"/>
                <a:gd name="connsiteY1-1464" fmla="*/ 1669032 h 4143402"/>
                <a:gd name="connsiteX2-1465" fmla="*/ 2423359 w 3097760"/>
                <a:gd name="connsiteY2-1466" fmla="*/ 0 h 4143402"/>
                <a:gd name="connsiteX3-1467" fmla="*/ 2671508 w 3097760"/>
                <a:gd name="connsiteY3-1468" fmla="*/ 2076 h 4143402"/>
                <a:gd name="connsiteX4-1469" fmla="*/ 3030905 w 3097760"/>
                <a:gd name="connsiteY4-1470" fmla="*/ 2033509 h 4143402"/>
                <a:gd name="connsiteX5-1471" fmla="*/ 1591463 w 3097760"/>
                <a:gd name="connsiteY5-1472" fmla="*/ 3229800 h 4143402"/>
                <a:gd name="connsiteX6-1473" fmla="*/ 11017 w 3097760"/>
                <a:gd name="connsiteY6-1474" fmla="*/ 4143402 h 4143402"/>
                <a:gd name="connsiteX7-1475" fmla="*/ 0 w 3097760"/>
                <a:gd name="connsiteY7-1476" fmla="*/ 3588190 h 4143402"/>
                <a:gd name="connsiteX8-1477" fmla="*/ 2100059 w 3097760"/>
                <a:gd name="connsiteY8-1478" fmla="*/ 2878344 h 4143402"/>
                <a:gd name="connsiteX0-1479" fmla="*/ 2100059 w 3097760"/>
                <a:gd name="connsiteY0-1480" fmla="*/ 2878344 h 4143402"/>
                <a:gd name="connsiteX1-1481" fmla="*/ 3060421 w 3097760"/>
                <a:gd name="connsiteY1-1482" fmla="*/ 1669032 h 4143402"/>
                <a:gd name="connsiteX2-1483" fmla="*/ 2423359 w 3097760"/>
                <a:gd name="connsiteY2-1484" fmla="*/ 0 h 4143402"/>
                <a:gd name="connsiteX3-1485" fmla="*/ 2671508 w 3097760"/>
                <a:gd name="connsiteY3-1486" fmla="*/ 2076 h 4143402"/>
                <a:gd name="connsiteX4-1487" fmla="*/ 3030905 w 3097760"/>
                <a:gd name="connsiteY4-1488" fmla="*/ 2033509 h 4143402"/>
                <a:gd name="connsiteX5-1489" fmla="*/ 1579860 w 3097760"/>
                <a:gd name="connsiteY5-1490" fmla="*/ 3198190 h 4143402"/>
                <a:gd name="connsiteX6-1491" fmla="*/ 11017 w 3097760"/>
                <a:gd name="connsiteY6-1492" fmla="*/ 4143402 h 4143402"/>
                <a:gd name="connsiteX7-1493" fmla="*/ 0 w 3097760"/>
                <a:gd name="connsiteY7-1494" fmla="*/ 3588190 h 4143402"/>
                <a:gd name="connsiteX8-1495" fmla="*/ 2100059 w 3097760"/>
                <a:gd name="connsiteY8-1496" fmla="*/ 2878344 h 4143402"/>
                <a:gd name="connsiteX0-1497" fmla="*/ 2100059 w 3097760"/>
                <a:gd name="connsiteY0-1498" fmla="*/ 2878344 h 4143402"/>
                <a:gd name="connsiteX1-1499" fmla="*/ 3060421 w 3097760"/>
                <a:gd name="connsiteY1-1500" fmla="*/ 1669032 h 4143402"/>
                <a:gd name="connsiteX2-1501" fmla="*/ 2423359 w 3097760"/>
                <a:gd name="connsiteY2-1502" fmla="*/ 0 h 4143402"/>
                <a:gd name="connsiteX3-1503" fmla="*/ 2671508 w 3097760"/>
                <a:gd name="connsiteY3-1504" fmla="*/ 2076 h 4143402"/>
                <a:gd name="connsiteX4-1505" fmla="*/ 3030905 w 3097760"/>
                <a:gd name="connsiteY4-1506" fmla="*/ 2033509 h 4143402"/>
                <a:gd name="connsiteX5-1507" fmla="*/ 1579860 w 3097760"/>
                <a:gd name="connsiteY5-1508" fmla="*/ 3198190 h 4143402"/>
                <a:gd name="connsiteX6-1509" fmla="*/ 11017 w 3097760"/>
                <a:gd name="connsiteY6-1510" fmla="*/ 4143402 h 4143402"/>
                <a:gd name="connsiteX7-1511" fmla="*/ 0 w 3097760"/>
                <a:gd name="connsiteY7-1512" fmla="*/ 3588190 h 4143402"/>
                <a:gd name="connsiteX8-1513" fmla="*/ 2100059 w 3097760"/>
                <a:gd name="connsiteY8-1514" fmla="*/ 2878344 h 4143402"/>
                <a:gd name="connsiteX0-1515" fmla="*/ 2100059 w 3097760"/>
                <a:gd name="connsiteY0-1516" fmla="*/ 2878344 h 4143402"/>
                <a:gd name="connsiteX1-1517" fmla="*/ 3060421 w 3097760"/>
                <a:gd name="connsiteY1-1518" fmla="*/ 1669032 h 4143402"/>
                <a:gd name="connsiteX2-1519" fmla="*/ 2423359 w 3097760"/>
                <a:gd name="connsiteY2-1520" fmla="*/ 0 h 4143402"/>
                <a:gd name="connsiteX3-1521" fmla="*/ 2671508 w 3097760"/>
                <a:gd name="connsiteY3-1522" fmla="*/ 2076 h 4143402"/>
                <a:gd name="connsiteX4-1523" fmla="*/ 3030905 w 3097760"/>
                <a:gd name="connsiteY4-1524" fmla="*/ 2033509 h 4143402"/>
                <a:gd name="connsiteX5-1525" fmla="*/ 1579860 w 3097760"/>
                <a:gd name="connsiteY5-1526" fmla="*/ 3198190 h 4143402"/>
                <a:gd name="connsiteX6-1527" fmla="*/ 11017 w 3097760"/>
                <a:gd name="connsiteY6-1528" fmla="*/ 4143402 h 4143402"/>
                <a:gd name="connsiteX7-1529" fmla="*/ 0 w 3097760"/>
                <a:gd name="connsiteY7-1530" fmla="*/ 3588190 h 4143402"/>
                <a:gd name="connsiteX8-1531" fmla="*/ 2100059 w 3097760"/>
                <a:gd name="connsiteY8-1532" fmla="*/ 2878344 h 4143402"/>
                <a:gd name="connsiteX0-1533" fmla="*/ 2100059 w 3097760"/>
                <a:gd name="connsiteY0-1534" fmla="*/ 2878344 h 4143402"/>
                <a:gd name="connsiteX1-1535" fmla="*/ 3060421 w 3097760"/>
                <a:gd name="connsiteY1-1536" fmla="*/ 1669032 h 4143402"/>
                <a:gd name="connsiteX2-1537" fmla="*/ 2423359 w 3097760"/>
                <a:gd name="connsiteY2-1538" fmla="*/ 0 h 4143402"/>
                <a:gd name="connsiteX3-1539" fmla="*/ 2671508 w 3097760"/>
                <a:gd name="connsiteY3-1540" fmla="*/ 2076 h 4143402"/>
                <a:gd name="connsiteX4-1541" fmla="*/ 3030905 w 3097760"/>
                <a:gd name="connsiteY4-1542" fmla="*/ 2033509 h 4143402"/>
                <a:gd name="connsiteX5-1543" fmla="*/ 1579860 w 3097760"/>
                <a:gd name="connsiteY5-1544" fmla="*/ 3198190 h 4143402"/>
                <a:gd name="connsiteX6-1545" fmla="*/ 11017 w 3097760"/>
                <a:gd name="connsiteY6-1546" fmla="*/ 4143402 h 4143402"/>
                <a:gd name="connsiteX7-1547" fmla="*/ 0 w 3097760"/>
                <a:gd name="connsiteY7-1548" fmla="*/ 3588190 h 4143402"/>
                <a:gd name="connsiteX8-1549" fmla="*/ 2100059 w 3097760"/>
                <a:gd name="connsiteY8-1550" fmla="*/ 2878344 h 4143402"/>
                <a:gd name="connsiteX0-1551" fmla="*/ 2100059 w 3097760"/>
                <a:gd name="connsiteY0-1552" fmla="*/ 2878344 h 4143402"/>
                <a:gd name="connsiteX1-1553" fmla="*/ 3060421 w 3097760"/>
                <a:gd name="connsiteY1-1554" fmla="*/ 1669032 h 4143402"/>
                <a:gd name="connsiteX2-1555" fmla="*/ 2423359 w 3097760"/>
                <a:gd name="connsiteY2-1556" fmla="*/ 0 h 4143402"/>
                <a:gd name="connsiteX3-1557" fmla="*/ 2671508 w 3097760"/>
                <a:gd name="connsiteY3-1558" fmla="*/ 2076 h 4143402"/>
                <a:gd name="connsiteX4-1559" fmla="*/ 3030905 w 3097760"/>
                <a:gd name="connsiteY4-1560" fmla="*/ 2033509 h 4143402"/>
                <a:gd name="connsiteX5-1561" fmla="*/ 1579860 w 3097760"/>
                <a:gd name="connsiteY5-1562" fmla="*/ 3198190 h 4143402"/>
                <a:gd name="connsiteX6-1563" fmla="*/ 11017 w 3097760"/>
                <a:gd name="connsiteY6-1564" fmla="*/ 4143402 h 4143402"/>
                <a:gd name="connsiteX7-1565" fmla="*/ 0 w 3097760"/>
                <a:gd name="connsiteY7-1566" fmla="*/ 3588190 h 4143402"/>
                <a:gd name="connsiteX8-1567" fmla="*/ 2100059 w 3097760"/>
                <a:gd name="connsiteY8-1568" fmla="*/ 2878344 h 4143402"/>
                <a:gd name="connsiteX0-1569" fmla="*/ 2100059 w 3097760"/>
                <a:gd name="connsiteY0-1570" fmla="*/ 2878344 h 4143402"/>
                <a:gd name="connsiteX1-1571" fmla="*/ 3060421 w 3097760"/>
                <a:gd name="connsiteY1-1572" fmla="*/ 1669032 h 4143402"/>
                <a:gd name="connsiteX2-1573" fmla="*/ 2423359 w 3097760"/>
                <a:gd name="connsiteY2-1574" fmla="*/ 0 h 4143402"/>
                <a:gd name="connsiteX3-1575" fmla="*/ 2671508 w 3097760"/>
                <a:gd name="connsiteY3-1576" fmla="*/ 2076 h 4143402"/>
                <a:gd name="connsiteX4-1577" fmla="*/ 3030905 w 3097760"/>
                <a:gd name="connsiteY4-1578" fmla="*/ 2033509 h 4143402"/>
                <a:gd name="connsiteX5-1579" fmla="*/ 1579860 w 3097760"/>
                <a:gd name="connsiteY5-1580" fmla="*/ 3198190 h 4143402"/>
                <a:gd name="connsiteX6-1581" fmla="*/ 11017 w 3097760"/>
                <a:gd name="connsiteY6-1582" fmla="*/ 4143402 h 4143402"/>
                <a:gd name="connsiteX7-1583" fmla="*/ 0 w 3097760"/>
                <a:gd name="connsiteY7-1584" fmla="*/ 3588190 h 4143402"/>
                <a:gd name="connsiteX8-1585" fmla="*/ 2100059 w 3097760"/>
                <a:gd name="connsiteY8-1586" fmla="*/ 2878344 h 4143402"/>
                <a:gd name="connsiteX0-1587" fmla="*/ 2100059 w 3097760"/>
                <a:gd name="connsiteY0-1588" fmla="*/ 2878344 h 4143402"/>
                <a:gd name="connsiteX1-1589" fmla="*/ 3060421 w 3097760"/>
                <a:gd name="connsiteY1-1590" fmla="*/ 1669032 h 4143402"/>
                <a:gd name="connsiteX2-1591" fmla="*/ 2423359 w 3097760"/>
                <a:gd name="connsiteY2-1592" fmla="*/ 0 h 4143402"/>
                <a:gd name="connsiteX3-1593" fmla="*/ 2671508 w 3097760"/>
                <a:gd name="connsiteY3-1594" fmla="*/ 2076 h 4143402"/>
                <a:gd name="connsiteX4-1595" fmla="*/ 3030905 w 3097760"/>
                <a:gd name="connsiteY4-1596" fmla="*/ 2033509 h 4143402"/>
                <a:gd name="connsiteX5-1597" fmla="*/ 1579860 w 3097760"/>
                <a:gd name="connsiteY5-1598" fmla="*/ 3198190 h 4143402"/>
                <a:gd name="connsiteX6-1599" fmla="*/ 11017 w 3097760"/>
                <a:gd name="connsiteY6-1600" fmla="*/ 4143402 h 4143402"/>
                <a:gd name="connsiteX7-1601" fmla="*/ 0 w 3097760"/>
                <a:gd name="connsiteY7-1602" fmla="*/ 3588190 h 4143402"/>
                <a:gd name="connsiteX8-1603" fmla="*/ 2100059 w 3097760"/>
                <a:gd name="connsiteY8-1604" fmla="*/ 2878344 h 4143402"/>
                <a:gd name="connsiteX0-1605" fmla="*/ 2100059 w 3097760"/>
                <a:gd name="connsiteY0-1606" fmla="*/ 2878344 h 4143402"/>
                <a:gd name="connsiteX1-1607" fmla="*/ 3060421 w 3097760"/>
                <a:gd name="connsiteY1-1608" fmla="*/ 1669032 h 4143402"/>
                <a:gd name="connsiteX2-1609" fmla="*/ 2423359 w 3097760"/>
                <a:gd name="connsiteY2-1610" fmla="*/ 0 h 4143402"/>
                <a:gd name="connsiteX3-1611" fmla="*/ 2671508 w 3097760"/>
                <a:gd name="connsiteY3-1612" fmla="*/ 2076 h 4143402"/>
                <a:gd name="connsiteX4-1613" fmla="*/ 3030905 w 3097760"/>
                <a:gd name="connsiteY4-1614" fmla="*/ 2033509 h 4143402"/>
                <a:gd name="connsiteX5-1615" fmla="*/ 1579860 w 3097760"/>
                <a:gd name="connsiteY5-1616" fmla="*/ 3198190 h 4143402"/>
                <a:gd name="connsiteX6-1617" fmla="*/ 11017 w 3097760"/>
                <a:gd name="connsiteY6-1618" fmla="*/ 4143402 h 4143402"/>
                <a:gd name="connsiteX7-1619" fmla="*/ 0 w 3097760"/>
                <a:gd name="connsiteY7-1620" fmla="*/ 3588190 h 4143402"/>
                <a:gd name="connsiteX8-1621" fmla="*/ 2100059 w 3097760"/>
                <a:gd name="connsiteY8-1622" fmla="*/ 2878344 h 4143402"/>
                <a:gd name="connsiteX0-1623" fmla="*/ 2100059 w 3088493"/>
                <a:gd name="connsiteY0-1624" fmla="*/ 2878344 h 4143402"/>
                <a:gd name="connsiteX1-1625" fmla="*/ 3060421 w 3088493"/>
                <a:gd name="connsiteY1-1626" fmla="*/ 1669032 h 4143402"/>
                <a:gd name="connsiteX2-1627" fmla="*/ 2423359 w 3088493"/>
                <a:gd name="connsiteY2-1628" fmla="*/ 0 h 4143402"/>
                <a:gd name="connsiteX3-1629" fmla="*/ 2671508 w 3088493"/>
                <a:gd name="connsiteY3-1630" fmla="*/ 2076 h 4143402"/>
                <a:gd name="connsiteX4-1631" fmla="*/ 3030905 w 3088493"/>
                <a:gd name="connsiteY4-1632" fmla="*/ 2033509 h 4143402"/>
                <a:gd name="connsiteX5-1633" fmla="*/ 1579860 w 3088493"/>
                <a:gd name="connsiteY5-1634" fmla="*/ 3198190 h 4143402"/>
                <a:gd name="connsiteX6-1635" fmla="*/ 11017 w 3088493"/>
                <a:gd name="connsiteY6-1636" fmla="*/ 4143402 h 4143402"/>
                <a:gd name="connsiteX7-1637" fmla="*/ 0 w 3088493"/>
                <a:gd name="connsiteY7-1638" fmla="*/ 3588190 h 4143402"/>
                <a:gd name="connsiteX8-1639" fmla="*/ 2100059 w 3088493"/>
                <a:gd name="connsiteY8-1640" fmla="*/ 2878344 h 4143402"/>
                <a:gd name="connsiteX0-1641" fmla="*/ 2100059 w 3105286"/>
                <a:gd name="connsiteY0-1642" fmla="*/ 2878344 h 4143402"/>
                <a:gd name="connsiteX1-1643" fmla="*/ 3060421 w 3105286"/>
                <a:gd name="connsiteY1-1644" fmla="*/ 1669032 h 4143402"/>
                <a:gd name="connsiteX2-1645" fmla="*/ 2423359 w 3105286"/>
                <a:gd name="connsiteY2-1646" fmla="*/ 0 h 4143402"/>
                <a:gd name="connsiteX3-1647" fmla="*/ 2671508 w 3105286"/>
                <a:gd name="connsiteY3-1648" fmla="*/ 2076 h 4143402"/>
                <a:gd name="connsiteX4-1649" fmla="*/ 3030905 w 3105286"/>
                <a:gd name="connsiteY4-1650" fmla="*/ 2033509 h 4143402"/>
                <a:gd name="connsiteX5-1651" fmla="*/ 1579860 w 3105286"/>
                <a:gd name="connsiteY5-1652" fmla="*/ 3198190 h 4143402"/>
                <a:gd name="connsiteX6-1653" fmla="*/ 11017 w 3105286"/>
                <a:gd name="connsiteY6-1654" fmla="*/ 4143402 h 4143402"/>
                <a:gd name="connsiteX7-1655" fmla="*/ 0 w 3105286"/>
                <a:gd name="connsiteY7-1656" fmla="*/ 3588190 h 4143402"/>
                <a:gd name="connsiteX8-1657" fmla="*/ 2100059 w 3105286"/>
                <a:gd name="connsiteY8-1658" fmla="*/ 2878344 h 4143402"/>
                <a:gd name="connsiteX0-1659" fmla="*/ 2100059 w 3105286"/>
                <a:gd name="connsiteY0-1660" fmla="*/ 2878344 h 4143402"/>
                <a:gd name="connsiteX1-1661" fmla="*/ 3060421 w 3105286"/>
                <a:gd name="connsiteY1-1662" fmla="*/ 1669032 h 4143402"/>
                <a:gd name="connsiteX2-1663" fmla="*/ 2423359 w 3105286"/>
                <a:gd name="connsiteY2-1664" fmla="*/ 0 h 4143402"/>
                <a:gd name="connsiteX3-1665" fmla="*/ 2671508 w 3105286"/>
                <a:gd name="connsiteY3-1666" fmla="*/ 2076 h 4143402"/>
                <a:gd name="connsiteX4-1667" fmla="*/ 3030905 w 3105286"/>
                <a:gd name="connsiteY4-1668" fmla="*/ 2033509 h 4143402"/>
                <a:gd name="connsiteX5-1669" fmla="*/ 1579860 w 3105286"/>
                <a:gd name="connsiteY5-1670" fmla="*/ 3198190 h 4143402"/>
                <a:gd name="connsiteX6-1671" fmla="*/ 11017 w 3105286"/>
                <a:gd name="connsiteY6-1672" fmla="*/ 4143402 h 4143402"/>
                <a:gd name="connsiteX7-1673" fmla="*/ 0 w 3105286"/>
                <a:gd name="connsiteY7-1674" fmla="*/ 3588190 h 4143402"/>
                <a:gd name="connsiteX8-1675" fmla="*/ 2100059 w 3105286"/>
                <a:gd name="connsiteY8-1676" fmla="*/ 2878344 h 4143402"/>
                <a:gd name="connsiteX0-1677" fmla="*/ 2100059 w 3105286"/>
                <a:gd name="connsiteY0-1678" fmla="*/ 2878344 h 4143402"/>
                <a:gd name="connsiteX1-1679" fmla="*/ 3060421 w 3105286"/>
                <a:gd name="connsiteY1-1680" fmla="*/ 1669032 h 4143402"/>
                <a:gd name="connsiteX2-1681" fmla="*/ 2423359 w 3105286"/>
                <a:gd name="connsiteY2-1682" fmla="*/ 0 h 4143402"/>
                <a:gd name="connsiteX3-1683" fmla="*/ 2671508 w 3105286"/>
                <a:gd name="connsiteY3-1684" fmla="*/ 2076 h 4143402"/>
                <a:gd name="connsiteX4-1685" fmla="*/ 3030905 w 3105286"/>
                <a:gd name="connsiteY4-1686" fmla="*/ 2033509 h 4143402"/>
                <a:gd name="connsiteX5-1687" fmla="*/ 1579860 w 3105286"/>
                <a:gd name="connsiteY5-1688" fmla="*/ 3198190 h 4143402"/>
                <a:gd name="connsiteX6-1689" fmla="*/ 11017 w 3105286"/>
                <a:gd name="connsiteY6-1690" fmla="*/ 4143402 h 4143402"/>
                <a:gd name="connsiteX7-1691" fmla="*/ 0 w 3105286"/>
                <a:gd name="connsiteY7-1692" fmla="*/ 3588190 h 4143402"/>
                <a:gd name="connsiteX8-1693" fmla="*/ 2100059 w 3105286"/>
                <a:gd name="connsiteY8-1694" fmla="*/ 2878344 h 4143402"/>
                <a:gd name="connsiteX0-1695" fmla="*/ 2071975 w 3105286"/>
                <a:gd name="connsiteY0-1696" fmla="*/ 2873243 h 4143402"/>
                <a:gd name="connsiteX1-1697" fmla="*/ 3060421 w 3105286"/>
                <a:gd name="connsiteY1-1698" fmla="*/ 1669032 h 4143402"/>
                <a:gd name="connsiteX2-1699" fmla="*/ 2423359 w 3105286"/>
                <a:gd name="connsiteY2-1700" fmla="*/ 0 h 4143402"/>
                <a:gd name="connsiteX3-1701" fmla="*/ 2671508 w 3105286"/>
                <a:gd name="connsiteY3-1702" fmla="*/ 2076 h 4143402"/>
                <a:gd name="connsiteX4-1703" fmla="*/ 3030905 w 3105286"/>
                <a:gd name="connsiteY4-1704" fmla="*/ 2033509 h 4143402"/>
                <a:gd name="connsiteX5-1705" fmla="*/ 1579860 w 3105286"/>
                <a:gd name="connsiteY5-1706" fmla="*/ 3198190 h 4143402"/>
                <a:gd name="connsiteX6-1707" fmla="*/ 11017 w 3105286"/>
                <a:gd name="connsiteY6-1708" fmla="*/ 4143402 h 4143402"/>
                <a:gd name="connsiteX7-1709" fmla="*/ 0 w 3105286"/>
                <a:gd name="connsiteY7-1710" fmla="*/ 3588190 h 4143402"/>
                <a:gd name="connsiteX8-1711" fmla="*/ 2071975 w 3105286"/>
                <a:gd name="connsiteY8-1712" fmla="*/ 2873243 h 4143402"/>
                <a:gd name="connsiteX0-1713" fmla="*/ 2071975 w 3105286"/>
                <a:gd name="connsiteY0-1714" fmla="*/ 2873243 h 4143402"/>
                <a:gd name="connsiteX1-1715" fmla="*/ 3060421 w 3105286"/>
                <a:gd name="connsiteY1-1716" fmla="*/ 1669032 h 4143402"/>
                <a:gd name="connsiteX2-1717" fmla="*/ 2423359 w 3105286"/>
                <a:gd name="connsiteY2-1718" fmla="*/ 0 h 4143402"/>
                <a:gd name="connsiteX3-1719" fmla="*/ 2671508 w 3105286"/>
                <a:gd name="connsiteY3-1720" fmla="*/ 2076 h 4143402"/>
                <a:gd name="connsiteX4-1721" fmla="*/ 3030905 w 3105286"/>
                <a:gd name="connsiteY4-1722" fmla="*/ 2033509 h 4143402"/>
                <a:gd name="connsiteX5-1723" fmla="*/ 1579860 w 3105286"/>
                <a:gd name="connsiteY5-1724" fmla="*/ 3198190 h 4143402"/>
                <a:gd name="connsiteX6-1725" fmla="*/ 11017 w 3105286"/>
                <a:gd name="connsiteY6-1726" fmla="*/ 4143402 h 4143402"/>
                <a:gd name="connsiteX7-1727" fmla="*/ 0 w 3105286"/>
                <a:gd name="connsiteY7-1728" fmla="*/ 3588190 h 4143402"/>
                <a:gd name="connsiteX8-1729" fmla="*/ 2071975 w 3105286"/>
                <a:gd name="connsiteY8-1730" fmla="*/ 2873243 h 4143402"/>
                <a:gd name="connsiteX0-1731" fmla="*/ 2071975 w 3105286"/>
                <a:gd name="connsiteY0-1732" fmla="*/ 2873243 h 4143402"/>
                <a:gd name="connsiteX1-1733" fmla="*/ 3060421 w 3105286"/>
                <a:gd name="connsiteY1-1734" fmla="*/ 1669032 h 4143402"/>
                <a:gd name="connsiteX2-1735" fmla="*/ 2423359 w 3105286"/>
                <a:gd name="connsiteY2-1736" fmla="*/ 0 h 4143402"/>
                <a:gd name="connsiteX3-1737" fmla="*/ 2671508 w 3105286"/>
                <a:gd name="connsiteY3-1738" fmla="*/ 2076 h 4143402"/>
                <a:gd name="connsiteX4-1739" fmla="*/ 3030905 w 3105286"/>
                <a:gd name="connsiteY4-1740" fmla="*/ 2033509 h 4143402"/>
                <a:gd name="connsiteX5-1741" fmla="*/ 1579860 w 3105286"/>
                <a:gd name="connsiteY5-1742" fmla="*/ 3198190 h 4143402"/>
                <a:gd name="connsiteX6-1743" fmla="*/ 11017 w 3105286"/>
                <a:gd name="connsiteY6-1744" fmla="*/ 4143402 h 4143402"/>
                <a:gd name="connsiteX7-1745" fmla="*/ 0 w 3105286"/>
                <a:gd name="connsiteY7-1746" fmla="*/ 3588190 h 4143402"/>
                <a:gd name="connsiteX8-1747" fmla="*/ 2071975 w 3105286"/>
                <a:gd name="connsiteY8-1748" fmla="*/ 2873243 h 4143402"/>
                <a:gd name="connsiteX0-1749" fmla="*/ 2071975 w 3105286"/>
                <a:gd name="connsiteY0-1750" fmla="*/ 2873243 h 4143402"/>
                <a:gd name="connsiteX1-1751" fmla="*/ 3060421 w 3105286"/>
                <a:gd name="connsiteY1-1752" fmla="*/ 1669032 h 4143402"/>
                <a:gd name="connsiteX2-1753" fmla="*/ 2423359 w 3105286"/>
                <a:gd name="connsiteY2-1754" fmla="*/ 0 h 4143402"/>
                <a:gd name="connsiteX3-1755" fmla="*/ 2671508 w 3105286"/>
                <a:gd name="connsiteY3-1756" fmla="*/ 2076 h 4143402"/>
                <a:gd name="connsiteX4-1757" fmla="*/ 3030905 w 3105286"/>
                <a:gd name="connsiteY4-1758" fmla="*/ 2033509 h 4143402"/>
                <a:gd name="connsiteX5-1759" fmla="*/ 1579860 w 3105286"/>
                <a:gd name="connsiteY5-1760" fmla="*/ 3198190 h 4143402"/>
                <a:gd name="connsiteX6-1761" fmla="*/ 11017 w 3105286"/>
                <a:gd name="connsiteY6-1762" fmla="*/ 4143402 h 4143402"/>
                <a:gd name="connsiteX7-1763" fmla="*/ 0 w 3105286"/>
                <a:gd name="connsiteY7-1764" fmla="*/ 3572887 h 4143402"/>
                <a:gd name="connsiteX8-1765" fmla="*/ 2071975 w 3105286"/>
                <a:gd name="connsiteY8-1766" fmla="*/ 2873243 h 4143402"/>
                <a:gd name="connsiteX0-1767" fmla="*/ 2071975 w 3105286"/>
                <a:gd name="connsiteY0-1768" fmla="*/ 2873243 h 4143402"/>
                <a:gd name="connsiteX1-1769" fmla="*/ 3060421 w 3105286"/>
                <a:gd name="connsiteY1-1770" fmla="*/ 1669032 h 4143402"/>
                <a:gd name="connsiteX2-1771" fmla="*/ 2423359 w 3105286"/>
                <a:gd name="connsiteY2-1772" fmla="*/ 0 h 4143402"/>
                <a:gd name="connsiteX3-1773" fmla="*/ 2671508 w 3105286"/>
                <a:gd name="connsiteY3-1774" fmla="*/ 2076 h 4143402"/>
                <a:gd name="connsiteX4-1775" fmla="*/ 3030905 w 3105286"/>
                <a:gd name="connsiteY4-1776" fmla="*/ 2033509 h 4143402"/>
                <a:gd name="connsiteX5-1777" fmla="*/ 1579860 w 3105286"/>
                <a:gd name="connsiteY5-1778" fmla="*/ 3198190 h 4143402"/>
                <a:gd name="connsiteX6-1779" fmla="*/ 11017 w 3105286"/>
                <a:gd name="connsiteY6-1780" fmla="*/ 4143402 h 4143402"/>
                <a:gd name="connsiteX7-1781" fmla="*/ 0 w 3105286"/>
                <a:gd name="connsiteY7-1782" fmla="*/ 3572887 h 4143402"/>
                <a:gd name="connsiteX8-1783" fmla="*/ 2071975 w 3105286"/>
                <a:gd name="connsiteY8-1784" fmla="*/ 2873243 h 4143402"/>
                <a:gd name="connsiteX0-1785" fmla="*/ 2071975 w 3105286"/>
                <a:gd name="connsiteY0-1786" fmla="*/ 2873243 h 4143402"/>
                <a:gd name="connsiteX1-1787" fmla="*/ 3060421 w 3105286"/>
                <a:gd name="connsiteY1-1788" fmla="*/ 1669032 h 4143402"/>
                <a:gd name="connsiteX2-1789" fmla="*/ 2423359 w 3105286"/>
                <a:gd name="connsiteY2-1790" fmla="*/ 0 h 4143402"/>
                <a:gd name="connsiteX3-1791" fmla="*/ 2671508 w 3105286"/>
                <a:gd name="connsiteY3-1792" fmla="*/ 2076 h 4143402"/>
                <a:gd name="connsiteX4-1793" fmla="*/ 3030905 w 3105286"/>
                <a:gd name="connsiteY4-1794" fmla="*/ 2033509 h 4143402"/>
                <a:gd name="connsiteX5-1795" fmla="*/ 1579860 w 3105286"/>
                <a:gd name="connsiteY5-1796" fmla="*/ 3198190 h 4143402"/>
                <a:gd name="connsiteX6-1797" fmla="*/ 11017 w 3105286"/>
                <a:gd name="connsiteY6-1798" fmla="*/ 4143402 h 4143402"/>
                <a:gd name="connsiteX7-1799" fmla="*/ 0 w 3105286"/>
                <a:gd name="connsiteY7-1800" fmla="*/ 3572887 h 4143402"/>
                <a:gd name="connsiteX8-1801" fmla="*/ 2071975 w 3105286"/>
                <a:gd name="connsiteY8-1802" fmla="*/ 2873243 h 4143402"/>
                <a:gd name="connsiteX0-1803" fmla="*/ 2071975 w 3105286"/>
                <a:gd name="connsiteY0-1804" fmla="*/ 2873243 h 4143402"/>
                <a:gd name="connsiteX1-1805" fmla="*/ 3060421 w 3105286"/>
                <a:gd name="connsiteY1-1806" fmla="*/ 1669032 h 4143402"/>
                <a:gd name="connsiteX2-1807" fmla="*/ 2423359 w 3105286"/>
                <a:gd name="connsiteY2-1808" fmla="*/ 0 h 4143402"/>
                <a:gd name="connsiteX3-1809" fmla="*/ 2671508 w 3105286"/>
                <a:gd name="connsiteY3-1810" fmla="*/ 2076 h 4143402"/>
                <a:gd name="connsiteX4-1811" fmla="*/ 3030905 w 3105286"/>
                <a:gd name="connsiteY4-1812" fmla="*/ 2033509 h 4143402"/>
                <a:gd name="connsiteX5-1813" fmla="*/ 1579860 w 3105286"/>
                <a:gd name="connsiteY5-1814" fmla="*/ 3198190 h 4143402"/>
                <a:gd name="connsiteX6-1815" fmla="*/ 11017 w 3105286"/>
                <a:gd name="connsiteY6-1816" fmla="*/ 4143402 h 4143402"/>
                <a:gd name="connsiteX7-1817" fmla="*/ 0 w 3105286"/>
                <a:gd name="connsiteY7-1818" fmla="*/ 3572887 h 4143402"/>
                <a:gd name="connsiteX8-1819" fmla="*/ 2071975 w 3105286"/>
                <a:gd name="connsiteY8-1820" fmla="*/ 2873243 h 4143402"/>
                <a:gd name="connsiteX0-1821" fmla="*/ 2071975 w 3105286"/>
                <a:gd name="connsiteY0-1822" fmla="*/ 2873243 h 4143402"/>
                <a:gd name="connsiteX1-1823" fmla="*/ 3060421 w 3105286"/>
                <a:gd name="connsiteY1-1824" fmla="*/ 1669032 h 4143402"/>
                <a:gd name="connsiteX2-1825" fmla="*/ 2423359 w 3105286"/>
                <a:gd name="connsiteY2-1826" fmla="*/ 0 h 4143402"/>
                <a:gd name="connsiteX3-1827" fmla="*/ 2671508 w 3105286"/>
                <a:gd name="connsiteY3-1828" fmla="*/ 2076 h 4143402"/>
                <a:gd name="connsiteX4-1829" fmla="*/ 3030905 w 3105286"/>
                <a:gd name="connsiteY4-1830" fmla="*/ 2033509 h 4143402"/>
                <a:gd name="connsiteX5-1831" fmla="*/ 1579860 w 3105286"/>
                <a:gd name="connsiteY5-1832" fmla="*/ 3198190 h 4143402"/>
                <a:gd name="connsiteX6-1833" fmla="*/ 11017 w 3105286"/>
                <a:gd name="connsiteY6-1834" fmla="*/ 4143402 h 4143402"/>
                <a:gd name="connsiteX7-1835" fmla="*/ 0 w 3105286"/>
                <a:gd name="connsiteY7-1836" fmla="*/ 3572887 h 4143402"/>
                <a:gd name="connsiteX8-1837" fmla="*/ 2071975 w 3105286"/>
                <a:gd name="connsiteY8-1838" fmla="*/ 2873243 h 4143402"/>
                <a:gd name="connsiteX0-1839" fmla="*/ 2071975 w 3105286"/>
                <a:gd name="connsiteY0-1840" fmla="*/ 2873243 h 4143402"/>
                <a:gd name="connsiteX1-1841" fmla="*/ 3060421 w 3105286"/>
                <a:gd name="connsiteY1-1842" fmla="*/ 1669032 h 4143402"/>
                <a:gd name="connsiteX2-1843" fmla="*/ 2423359 w 3105286"/>
                <a:gd name="connsiteY2-1844" fmla="*/ 0 h 4143402"/>
                <a:gd name="connsiteX3-1845" fmla="*/ 2671508 w 3105286"/>
                <a:gd name="connsiteY3-1846" fmla="*/ 2076 h 4143402"/>
                <a:gd name="connsiteX4-1847" fmla="*/ 3030905 w 3105286"/>
                <a:gd name="connsiteY4-1848" fmla="*/ 2033509 h 4143402"/>
                <a:gd name="connsiteX5-1849" fmla="*/ 1579860 w 3105286"/>
                <a:gd name="connsiteY5-1850" fmla="*/ 3198190 h 4143402"/>
                <a:gd name="connsiteX6-1851" fmla="*/ 11017 w 3105286"/>
                <a:gd name="connsiteY6-1852" fmla="*/ 4143402 h 4143402"/>
                <a:gd name="connsiteX7-1853" fmla="*/ 0 w 3105286"/>
                <a:gd name="connsiteY7-1854" fmla="*/ 3572887 h 4143402"/>
                <a:gd name="connsiteX8-1855" fmla="*/ 2071975 w 3105286"/>
                <a:gd name="connsiteY8-1856" fmla="*/ 2873243 h 4143402"/>
                <a:gd name="connsiteX0-1857" fmla="*/ 2071975 w 3105286"/>
                <a:gd name="connsiteY0-1858" fmla="*/ 2873243 h 4143402"/>
                <a:gd name="connsiteX1-1859" fmla="*/ 3060421 w 3105286"/>
                <a:gd name="connsiteY1-1860" fmla="*/ 1669032 h 4143402"/>
                <a:gd name="connsiteX2-1861" fmla="*/ 2423359 w 3105286"/>
                <a:gd name="connsiteY2-1862" fmla="*/ 0 h 4143402"/>
                <a:gd name="connsiteX3-1863" fmla="*/ 2671508 w 3105286"/>
                <a:gd name="connsiteY3-1864" fmla="*/ 2076 h 4143402"/>
                <a:gd name="connsiteX4-1865" fmla="*/ 3030905 w 3105286"/>
                <a:gd name="connsiteY4-1866" fmla="*/ 2033509 h 4143402"/>
                <a:gd name="connsiteX5-1867" fmla="*/ 1579860 w 3105286"/>
                <a:gd name="connsiteY5-1868" fmla="*/ 3198190 h 4143402"/>
                <a:gd name="connsiteX6-1869" fmla="*/ 11017 w 3105286"/>
                <a:gd name="connsiteY6-1870" fmla="*/ 4143402 h 4143402"/>
                <a:gd name="connsiteX7-1871" fmla="*/ 0 w 3105286"/>
                <a:gd name="connsiteY7-1872" fmla="*/ 3572887 h 4143402"/>
                <a:gd name="connsiteX8-1873" fmla="*/ 2071975 w 3105286"/>
                <a:gd name="connsiteY8-1874" fmla="*/ 2873243 h 4143402"/>
                <a:gd name="connsiteX0-1875" fmla="*/ 2071975 w 3105286"/>
                <a:gd name="connsiteY0-1876" fmla="*/ 2873243 h 4143402"/>
                <a:gd name="connsiteX1-1877" fmla="*/ 3060421 w 3105286"/>
                <a:gd name="connsiteY1-1878" fmla="*/ 1669032 h 4143402"/>
                <a:gd name="connsiteX2-1879" fmla="*/ 2423359 w 3105286"/>
                <a:gd name="connsiteY2-1880" fmla="*/ 0 h 4143402"/>
                <a:gd name="connsiteX3-1881" fmla="*/ 2671508 w 3105286"/>
                <a:gd name="connsiteY3-1882" fmla="*/ 2076 h 4143402"/>
                <a:gd name="connsiteX4-1883" fmla="*/ 3030905 w 3105286"/>
                <a:gd name="connsiteY4-1884" fmla="*/ 2033509 h 4143402"/>
                <a:gd name="connsiteX5-1885" fmla="*/ 1579860 w 3105286"/>
                <a:gd name="connsiteY5-1886" fmla="*/ 3198190 h 4143402"/>
                <a:gd name="connsiteX6-1887" fmla="*/ 11017 w 3105286"/>
                <a:gd name="connsiteY6-1888" fmla="*/ 4143402 h 4143402"/>
                <a:gd name="connsiteX7-1889" fmla="*/ 0 w 3105286"/>
                <a:gd name="connsiteY7-1890" fmla="*/ 3572887 h 4143402"/>
                <a:gd name="connsiteX8-1891" fmla="*/ 2071975 w 3105286"/>
                <a:gd name="connsiteY8-1892" fmla="*/ 2873243 h 4143402"/>
                <a:gd name="connsiteX0-1893" fmla="*/ 2071975 w 3105286"/>
                <a:gd name="connsiteY0-1894" fmla="*/ 2873243 h 4143402"/>
                <a:gd name="connsiteX1-1895" fmla="*/ 3060421 w 3105286"/>
                <a:gd name="connsiteY1-1896" fmla="*/ 1669032 h 4143402"/>
                <a:gd name="connsiteX2-1897" fmla="*/ 2423359 w 3105286"/>
                <a:gd name="connsiteY2-1898" fmla="*/ 0 h 4143402"/>
                <a:gd name="connsiteX3-1899" fmla="*/ 2671508 w 3105286"/>
                <a:gd name="connsiteY3-1900" fmla="*/ 2076 h 4143402"/>
                <a:gd name="connsiteX4-1901" fmla="*/ 3030905 w 3105286"/>
                <a:gd name="connsiteY4-1902" fmla="*/ 2033509 h 4143402"/>
                <a:gd name="connsiteX5-1903" fmla="*/ 1579860 w 3105286"/>
                <a:gd name="connsiteY5-1904" fmla="*/ 3198190 h 4143402"/>
                <a:gd name="connsiteX6-1905" fmla="*/ 11017 w 3105286"/>
                <a:gd name="connsiteY6-1906" fmla="*/ 4143402 h 4143402"/>
                <a:gd name="connsiteX7-1907" fmla="*/ 0 w 3105286"/>
                <a:gd name="connsiteY7-1908" fmla="*/ 3572887 h 4143402"/>
                <a:gd name="connsiteX8-1909" fmla="*/ 2071975 w 3105286"/>
                <a:gd name="connsiteY8-1910" fmla="*/ 2873243 h 4143402"/>
                <a:gd name="connsiteX0-1911" fmla="*/ 2071975 w 3105286"/>
                <a:gd name="connsiteY0-1912" fmla="*/ 2873243 h 4143402"/>
                <a:gd name="connsiteX1-1913" fmla="*/ 3060421 w 3105286"/>
                <a:gd name="connsiteY1-1914" fmla="*/ 1669032 h 4143402"/>
                <a:gd name="connsiteX2-1915" fmla="*/ 2423359 w 3105286"/>
                <a:gd name="connsiteY2-1916" fmla="*/ 0 h 4143402"/>
                <a:gd name="connsiteX3-1917" fmla="*/ 2671508 w 3105286"/>
                <a:gd name="connsiteY3-1918" fmla="*/ 2076 h 4143402"/>
                <a:gd name="connsiteX4-1919" fmla="*/ 3030905 w 3105286"/>
                <a:gd name="connsiteY4-1920" fmla="*/ 2033509 h 4143402"/>
                <a:gd name="connsiteX5-1921" fmla="*/ 1579860 w 3105286"/>
                <a:gd name="connsiteY5-1922" fmla="*/ 3198190 h 4143402"/>
                <a:gd name="connsiteX6-1923" fmla="*/ 11017 w 3105286"/>
                <a:gd name="connsiteY6-1924" fmla="*/ 4143402 h 4143402"/>
                <a:gd name="connsiteX7-1925" fmla="*/ 0 w 3105286"/>
                <a:gd name="connsiteY7-1926" fmla="*/ 3572887 h 4143402"/>
                <a:gd name="connsiteX8-1927" fmla="*/ 2071975 w 3105286"/>
                <a:gd name="connsiteY8-1928" fmla="*/ 2873243 h 41434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91" y="connsiteY7-92"/>
                </a:cxn>
                <a:cxn ang="0">
                  <a:pos x="connsiteX8-349" y="connsiteY8-350"/>
                </a:cxn>
              </a:cxnLst>
              <a:rect l="l" t="t" r="r" b="b"/>
              <a:pathLst>
                <a:path w="3105286" h="4143402">
                  <a:moveTo>
                    <a:pt x="2071975" y="2873243"/>
                  </a:moveTo>
                  <a:cubicBezTo>
                    <a:pt x="2538577" y="2717593"/>
                    <a:pt x="3040690" y="2191358"/>
                    <a:pt x="3060421" y="1669032"/>
                  </a:cubicBezTo>
                  <a:cubicBezTo>
                    <a:pt x="3066591" y="705967"/>
                    <a:pt x="2631845" y="254991"/>
                    <a:pt x="2423359" y="0"/>
                  </a:cubicBezTo>
                  <a:lnTo>
                    <a:pt x="2671508" y="2076"/>
                  </a:lnTo>
                  <a:cubicBezTo>
                    <a:pt x="3029699" y="556177"/>
                    <a:pt x="3220059" y="1520680"/>
                    <a:pt x="3030905" y="2033509"/>
                  </a:cubicBezTo>
                  <a:cubicBezTo>
                    <a:pt x="2880687" y="2465819"/>
                    <a:pt x="2410692" y="2840215"/>
                    <a:pt x="1579860" y="3198190"/>
                  </a:cubicBezTo>
                  <a:cubicBezTo>
                    <a:pt x="1189411" y="3380728"/>
                    <a:pt x="690048" y="3501225"/>
                    <a:pt x="11017" y="4143402"/>
                  </a:cubicBezTo>
                  <a:lnTo>
                    <a:pt x="0" y="3572887"/>
                  </a:lnTo>
                  <a:cubicBezTo>
                    <a:pt x="704184" y="3112062"/>
                    <a:pt x="1705417" y="2987982"/>
                    <a:pt x="2071975" y="2873243"/>
                  </a:cubicBezTo>
                  <a:close/>
                </a:path>
              </a:pathLst>
            </a:custGeom>
            <a:gradFill>
              <a:gsLst>
                <a:gs pos="0">
                  <a:srgbClr val="C8DB2D"/>
                </a:gs>
                <a:gs pos="100000">
                  <a:srgbClr val="87AD31"/>
                </a:gs>
              </a:gsLst>
              <a:lin ang="54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rot="5400000">
            <a:off x="1266770" y="2618645"/>
            <a:ext cx="2606486" cy="584775"/>
          </a:xfrm>
          <a:prstGeom prst="rect">
            <a:avLst/>
          </a:prstGeom>
          <a:noFill/>
        </p:spPr>
        <p:txBody>
          <a:bodyPr wrap="square" rtlCol="0">
            <a:spAutoFit/>
          </a:bodyPr>
          <a:lstStyle/>
          <a:p>
            <a:pPr algn="ctr"/>
            <a:r>
              <a:rPr lang="en-US" altLang="zh-CN" sz="3200" dirty="0" smtClean="0">
                <a:solidFill>
                  <a:srgbClr val="FF902C"/>
                </a:solidFill>
                <a:latin typeface="字魂45号-冰宇雅宋" panose="00000500000000000000" pitchFamily="2" charset="-122"/>
                <a:ea typeface="字魂45号-冰宇雅宋" panose="00000500000000000000" pitchFamily="2" charset="-122"/>
                <a:cs typeface="Aparajita" panose="020B0604020202020204" pitchFamily="34" charset="0"/>
              </a:rPr>
              <a:t>CONTENTS</a:t>
            </a:r>
            <a:endParaRPr lang="zh-CN" altLang="en-US" sz="3200" dirty="0">
              <a:solidFill>
                <a:srgbClr val="FF902C"/>
              </a:solidFill>
              <a:latin typeface="字魂45号-冰宇雅宋" panose="00000500000000000000" pitchFamily="2" charset="-122"/>
              <a:ea typeface="字魂45号-冰宇雅宋" panose="00000500000000000000" pitchFamily="2" charset="-122"/>
              <a:cs typeface="Aparajita" panose="020B0604020202020204" pitchFamily="34" charset="0"/>
            </a:endParaRPr>
          </a:p>
        </p:txBody>
      </p:sp>
      <p:sp>
        <p:nvSpPr>
          <p:cNvPr id="9" name="文本框 8"/>
          <p:cNvSpPr txBox="1"/>
          <p:nvPr/>
        </p:nvSpPr>
        <p:spPr>
          <a:xfrm>
            <a:off x="1315761" y="695112"/>
            <a:ext cx="1312070" cy="2123658"/>
          </a:xfrm>
          <a:prstGeom prst="rect">
            <a:avLst/>
          </a:prstGeom>
          <a:noFill/>
        </p:spPr>
        <p:txBody>
          <a:bodyPr wrap="square" rtlCol="0">
            <a:spAutoFit/>
          </a:bodyPr>
          <a:lstStyle/>
          <a:p>
            <a:r>
              <a:rPr lang="zh-CN" altLang="en-US" sz="6600" dirty="0" smtClean="0">
                <a:solidFill>
                  <a:schemeClr val="tx1">
                    <a:lumMod val="85000"/>
                    <a:lumOff val="15000"/>
                  </a:schemeClr>
                </a:soli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目录</a:t>
            </a:r>
            <a:endParaRPr lang="zh-CN" altLang="en-US" sz="6600" dirty="0">
              <a:solidFill>
                <a:schemeClr val="tx1">
                  <a:lumMod val="85000"/>
                  <a:lumOff val="15000"/>
                </a:schemeClr>
              </a:soli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grpSp>
        <p:nvGrpSpPr>
          <p:cNvPr id="19" name="组合 18"/>
          <p:cNvGrpSpPr/>
          <p:nvPr/>
        </p:nvGrpSpPr>
        <p:grpSpPr>
          <a:xfrm>
            <a:off x="6264384" y="1424950"/>
            <a:ext cx="4224031" cy="691543"/>
            <a:chOff x="4601945" y="2320029"/>
            <a:chExt cx="4224031" cy="691543"/>
          </a:xfrm>
        </p:grpSpPr>
        <p:grpSp>
          <p:nvGrpSpPr>
            <p:cNvPr id="18" name="组合 17"/>
            <p:cNvGrpSpPr/>
            <p:nvPr/>
          </p:nvGrpSpPr>
          <p:grpSpPr>
            <a:xfrm>
              <a:off x="4601945" y="2331724"/>
              <a:ext cx="668262" cy="672742"/>
              <a:chOff x="4579085" y="2331724"/>
              <a:chExt cx="668262" cy="672742"/>
            </a:xfrm>
          </p:grpSpPr>
          <p:sp>
            <p:nvSpPr>
              <p:cNvPr id="17" name="等腰三角形 3"/>
              <p:cNvSpPr/>
              <p:nvPr/>
            </p:nvSpPr>
            <p:spPr>
              <a:xfrm rot="5400000">
                <a:off x="4576845" y="2333964"/>
                <a:ext cx="672742" cy="66826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0000">
                    <a:srgbClr val="9BC739"/>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617534" y="2380112"/>
                <a:ext cx="514885" cy="523220"/>
              </a:xfrm>
              <a:prstGeom prst="rect">
                <a:avLst/>
              </a:prstGeom>
              <a:noFill/>
            </p:spPr>
            <p:txBody>
              <a:bodyPr wrap="none" rtlCol="0">
                <a:spAutoFit/>
              </a:bodyPr>
              <a:lstStyle/>
              <a:p>
                <a:pPr algn="ctr"/>
                <a:r>
                  <a:rPr lang="en-US" altLang="zh-CN" sz="2800" dirty="0" smtClean="0">
                    <a:solidFill>
                      <a:schemeClr val="bg1"/>
                    </a:soli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01</a:t>
                </a:r>
                <a:endParaRPr lang="zh-CN" altLang="en-US" sz="2800" dirty="0">
                  <a:solidFill>
                    <a:schemeClr val="bg1"/>
                  </a:soli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grpSp>
        <p:grpSp>
          <p:nvGrpSpPr>
            <p:cNvPr id="12" name="组合 11"/>
            <p:cNvGrpSpPr/>
            <p:nvPr/>
          </p:nvGrpSpPr>
          <p:grpSpPr>
            <a:xfrm>
              <a:off x="5509922" y="2320029"/>
              <a:ext cx="3316054" cy="691543"/>
              <a:chOff x="2322747" y="2334440"/>
              <a:chExt cx="3316054" cy="691543"/>
            </a:xfrm>
          </p:grpSpPr>
          <p:sp>
            <p:nvSpPr>
              <p:cNvPr id="13" name="文本框 12"/>
              <p:cNvSpPr txBox="1"/>
              <p:nvPr/>
            </p:nvSpPr>
            <p:spPr>
              <a:xfrm>
                <a:off x="2322747" y="2334440"/>
                <a:ext cx="2519127" cy="523220"/>
              </a:xfrm>
              <a:prstGeom prst="rect">
                <a:avLst/>
              </a:prstGeom>
              <a:noFill/>
            </p:spPr>
            <p:txBody>
              <a:bodyPr wrap="square" rtlCol="0">
                <a:spAutoFit/>
              </a:bodyPr>
              <a:lstStyle/>
              <a:p>
                <a:r>
                  <a:rPr lang="zh-CN" altLang="en-US" sz="28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年度工作概述</a:t>
                </a:r>
                <a:endParaRPr lang="zh-CN" altLang="en-US" sz="28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4" name="PA-文本框 50"/>
              <p:cNvSpPr txBox="1"/>
              <p:nvPr>
                <p:custDataLst>
                  <p:tags r:id="rId2"/>
                </p:custDataLst>
              </p:nvPr>
            </p:nvSpPr>
            <p:spPr>
              <a:xfrm>
                <a:off x="2353781" y="2748984"/>
                <a:ext cx="3285020" cy="276999"/>
              </a:xfrm>
              <a:prstGeom prst="rect">
                <a:avLst/>
              </a:prstGeom>
              <a:noFill/>
            </p:spPr>
            <p:txBody>
              <a:bodyPr wrap="square" rtlCol="0">
                <a:spAutoFit/>
              </a:bodyPr>
              <a:lstStyle/>
              <a:p>
                <a:pPr>
                  <a:lnSpc>
                    <a:spcPct val="150000"/>
                  </a:lnSpc>
                </a:pPr>
                <a:r>
                  <a:rPr lang="en-US" altLang="zh-CN" sz="8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8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8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grpSp>
        <p:nvGrpSpPr>
          <p:cNvPr id="20" name="组合 19"/>
          <p:cNvGrpSpPr/>
          <p:nvPr/>
        </p:nvGrpSpPr>
        <p:grpSpPr>
          <a:xfrm>
            <a:off x="6264384" y="2622492"/>
            <a:ext cx="4224031" cy="691543"/>
            <a:chOff x="4601945" y="2320029"/>
            <a:chExt cx="4224031" cy="691543"/>
          </a:xfrm>
        </p:grpSpPr>
        <p:grpSp>
          <p:nvGrpSpPr>
            <p:cNvPr id="21" name="组合 20"/>
            <p:cNvGrpSpPr/>
            <p:nvPr/>
          </p:nvGrpSpPr>
          <p:grpSpPr>
            <a:xfrm>
              <a:off x="4601945" y="2331724"/>
              <a:ext cx="668262" cy="672742"/>
              <a:chOff x="4579085" y="2331724"/>
              <a:chExt cx="668262" cy="672742"/>
            </a:xfrm>
          </p:grpSpPr>
          <p:sp>
            <p:nvSpPr>
              <p:cNvPr id="25" name="等腰三角形 3"/>
              <p:cNvSpPr/>
              <p:nvPr/>
            </p:nvSpPr>
            <p:spPr>
              <a:xfrm rot="5400000">
                <a:off x="4576845" y="2333964"/>
                <a:ext cx="672742" cy="66826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1000">
                    <a:srgbClr val="C0F7FF"/>
                  </a:gs>
                  <a:gs pos="57000">
                    <a:srgbClr val="31B6E0"/>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599100" y="2380112"/>
                <a:ext cx="551754" cy="523220"/>
              </a:xfrm>
              <a:prstGeom prst="rect">
                <a:avLst/>
              </a:prstGeom>
              <a:noFill/>
            </p:spPr>
            <p:txBody>
              <a:bodyPr wrap="none" rtlCol="0">
                <a:spAutoFit/>
              </a:bodyPr>
              <a:lstStyle/>
              <a:p>
                <a:pPr algn="ctr"/>
                <a:r>
                  <a:rPr lang="en-US" altLang="zh-CN" sz="2800" dirty="0" smtClean="0">
                    <a:solidFill>
                      <a:schemeClr val="bg1"/>
                    </a:soli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0</a:t>
                </a:r>
                <a:r>
                  <a:rPr lang="en-US" altLang="zh-CN" sz="2800" dirty="0">
                    <a:solidFill>
                      <a:schemeClr val="bg1"/>
                    </a:soli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3</a:t>
                </a:r>
                <a:endParaRPr lang="en-US" altLang="zh-CN" sz="2800" dirty="0" smtClean="0">
                  <a:solidFill>
                    <a:schemeClr val="bg1"/>
                  </a:soli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grpSp>
        <p:grpSp>
          <p:nvGrpSpPr>
            <p:cNvPr id="22" name="组合 21"/>
            <p:cNvGrpSpPr/>
            <p:nvPr/>
          </p:nvGrpSpPr>
          <p:grpSpPr>
            <a:xfrm>
              <a:off x="5509922" y="2320029"/>
              <a:ext cx="3316054" cy="691543"/>
              <a:chOff x="2322747" y="2334440"/>
              <a:chExt cx="3316054" cy="691543"/>
            </a:xfrm>
          </p:grpSpPr>
          <p:sp>
            <p:nvSpPr>
              <p:cNvPr id="23" name="文本框 22"/>
              <p:cNvSpPr txBox="1"/>
              <p:nvPr/>
            </p:nvSpPr>
            <p:spPr>
              <a:xfrm>
                <a:off x="2322747" y="2334440"/>
                <a:ext cx="2519127" cy="523220"/>
              </a:xfrm>
              <a:prstGeom prst="rect">
                <a:avLst/>
              </a:prstGeom>
              <a:noFill/>
            </p:spPr>
            <p:txBody>
              <a:bodyPr wrap="square" rtlCol="0">
                <a:spAutoFit/>
              </a:bodyPr>
              <a:lstStyle/>
              <a:p>
                <a:r>
                  <a:rPr lang="zh-CN" altLang="en-US" sz="28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工作不足之处</a:t>
                </a:r>
                <a:endParaRPr lang="zh-CN" altLang="en-US" sz="28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24" name="PA-文本框 50"/>
              <p:cNvSpPr txBox="1"/>
              <p:nvPr>
                <p:custDataLst>
                  <p:tags r:id="rId3"/>
                </p:custDataLst>
              </p:nvPr>
            </p:nvSpPr>
            <p:spPr>
              <a:xfrm>
                <a:off x="2353781" y="2748984"/>
                <a:ext cx="3285020" cy="276999"/>
              </a:xfrm>
              <a:prstGeom prst="rect">
                <a:avLst/>
              </a:prstGeom>
              <a:noFill/>
            </p:spPr>
            <p:txBody>
              <a:bodyPr wrap="square" rtlCol="0">
                <a:spAutoFit/>
              </a:bodyPr>
              <a:lstStyle/>
              <a:p>
                <a:pPr>
                  <a:lnSpc>
                    <a:spcPct val="150000"/>
                  </a:lnSpc>
                </a:pPr>
                <a:r>
                  <a:rPr lang="en-US" altLang="zh-CN" sz="8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8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8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grpSp>
        <p:nvGrpSpPr>
          <p:cNvPr id="27" name="组合 26"/>
          <p:cNvGrpSpPr/>
          <p:nvPr/>
        </p:nvGrpSpPr>
        <p:grpSpPr>
          <a:xfrm>
            <a:off x="6264384" y="3820034"/>
            <a:ext cx="4224031" cy="691543"/>
            <a:chOff x="4601945" y="2320029"/>
            <a:chExt cx="4224031" cy="691543"/>
          </a:xfrm>
        </p:grpSpPr>
        <p:grpSp>
          <p:nvGrpSpPr>
            <p:cNvPr id="28" name="组合 27"/>
            <p:cNvGrpSpPr/>
            <p:nvPr/>
          </p:nvGrpSpPr>
          <p:grpSpPr>
            <a:xfrm>
              <a:off x="4601945" y="2331724"/>
              <a:ext cx="668262" cy="672742"/>
              <a:chOff x="4579085" y="2331724"/>
              <a:chExt cx="668262" cy="672742"/>
            </a:xfrm>
          </p:grpSpPr>
          <p:sp>
            <p:nvSpPr>
              <p:cNvPr id="32" name="等腰三角形 3"/>
              <p:cNvSpPr/>
              <p:nvPr/>
            </p:nvSpPr>
            <p:spPr>
              <a:xfrm rot="5400000">
                <a:off x="4576845" y="2333964"/>
                <a:ext cx="672742" cy="66826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1000">
                    <a:srgbClr val="C8DB2D"/>
                  </a:gs>
                  <a:gs pos="57000">
                    <a:srgbClr val="9BC739"/>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592688" y="2380112"/>
                <a:ext cx="564578" cy="523220"/>
              </a:xfrm>
              <a:prstGeom prst="rect">
                <a:avLst/>
              </a:prstGeom>
              <a:noFill/>
            </p:spPr>
            <p:txBody>
              <a:bodyPr wrap="none" rtlCol="0">
                <a:spAutoFit/>
              </a:bodyPr>
              <a:lstStyle/>
              <a:p>
                <a:pPr algn="ctr"/>
                <a:r>
                  <a:rPr lang="en-US" altLang="zh-CN" sz="2800" dirty="0" smtClean="0">
                    <a:solidFill>
                      <a:schemeClr val="bg1"/>
                    </a:soli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02</a:t>
                </a:r>
                <a:endParaRPr lang="zh-CN" altLang="en-US" sz="2800" dirty="0">
                  <a:solidFill>
                    <a:schemeClr val="bg1"/>
                  </a:soli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grpSp>
        <p:grpSp>
          <p:nvGrpSpPr>
            <p:cNvPr id="29" name="组合 28"/>
            <p:cNvGrpSpPr/>
            <p:nvPr/>
          </p:nvGrpSpPr>
          <p:grpSpPr>
            <a:xfrm>
              <a:off x="5509922" y="2320029"/>
              <a:ext cx="3316054" cy="691543"/>
              <a:chOff x="2322747" y="2334440"/>
              <a:chExt cx="3316054" cy="691543"/>
            </a:xfrm>
          </p:grpSpPr>
          <p:sp>
            <p:nvSpPr>
              <p:cNvPr id="30" name="文本框 29"/>
              <p:cNvSpPr txBox="1"/>
              <p:nvPr/>
            </p:nvSpPr>
            <p:spPr>
              <a:xfrm>
                <a:off x="2322747" y="2334440"/>
                <a:ext cx="2519127" cy="523220"/>
              </a:xfrm>
              <a:prstGeom prst="rect">
                <a:avLst/>
              </a:prstGeom>
              <a:noFill/>
            </p:spPr>
            <p:txBody>
              <a:bodyPr wrap="square" rtlCol="0">
                <a:spAutoFit/>
              </a:bodyPr>
              <a:lstStyle/>
              <a:p>
                <a:r>
                  <a:rPr lang="zh-CN" altLang="en-US" sz="28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工作完成情况</a:t>
                </a:r>
                <a:endParaRPr lang="zh-CN" altLang="en-US" sz="28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31" name="PA-文本框 50"/>
              <p:cNvSpPr txBox="1"/>
              <p:nvPr>
                <p:custDataLst>
                  <p:tags r:id="rId4"/>
                </p:custDataLst>
              </p:nvPr>
            </p:nvSpPr>
            <p:spPr>
              <a:xfrm>
                <a:off x="2353781" y="2748984"/>
                <a:ext cx="3285020" cy="276999"/>
              </a:xfrm>
              <a:prstGeom prst="rect">
                <a:avLst/>
              </a:prstGeom>
              <a:noFill/>
            </p:spPr>
            <p:txBody>
              <a:bodyPr wrap="square" rtlCol="0">
                <a:spAutoFit/>
              </a:bodyPr>
              <a:lstStyle/>
              <a:p>
                <a:pPr>
                  <a:lnSpc>
                    <a:spcPct val="150000"/>
                  </a:lnSpc>
                </a:pPr>
                <a:r>
                  <a:rPr lang="en-US" altLang="zh-CN" sz="8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8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8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grpSp>
        <p:nvGrpSpPr>
          <p:cNvPr id="34" name="组合 33"/>
          <p:cNvGrpSpPr/>
          <p:nvPr/>
        </p:nvGrpSpPr>
        <p:grpSpPr>
          <a:xfrm>
            <a:off x="6264384" y="5017577"/>
            <a:ext cx="4224031" cy="691543"/>
            <a:chOff x="4601945" y="2320029"/>
            <a:chExt cx="4224031" cy="691543"/>
          </a:xfrm>
        </p:grpSpPr>
        <p:grpSp>
          <p:nvGrpSpPr>
            <p:cNvPr id="35" name="组合 34"/>
            <p:cNvGrpSpPr/>
            <p:nvPr/>
          </p:nvGrpSpPr>
          <p:grpSpPr>
            <a:xfrm>
              <a:off x="4601945" y="2331724"/>
              <a:ext cx="668262" cy="672742"/>
              <a:chOff x="4579085" y="2331724"/>
              <a:chExt cx="668262" cy="672742"/>
            </a:xfrm>
          </p:grpSpPr>
          <p:sp>
            <p:nvSpPr>
              <p:cNvPr id="39" name="等腰三角形 3"/>
              <p:cNvSpPr/>
              <p:nvPr/>
            </p:nvSpPr>
            <p:spPr>
              <a:xfrm rot="5400000">
                <a:off x="4576845" y="2333964"/>
                <a:ext cx="672742" cy="66826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FFC000"/>
                  </a:gs>
                  <a:gs pos="60000">
                    <a:srgbClr val="FF902C"/>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4597497" y="2380112"/>
                <a:ext cx="554960" cy="523220"/>
              </a:xfrm>
              <a:prstGeom prst="rect">
                <a:avLst/>
              </a:prstGeom>
              <a:noFill/>
            </p:spPr>
            <p:txBody>
              <a:bodyPr wrap="none" rtlCol="0">
                <a:spAutoFit/>
              </a:bodyPr>
              <a:lstStyle/>
              <a:p>
                <a:pPr algn="ctr"/>
                <a:r>
                  <a:rPr lang="en-US" altLang="zh-CN" sz="2800" dirty="0" smtClean="0">
                    <a:solidFill>
                      <a:schemeClr val="bg1"/>
                    </a:soli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rPr>
                  <a:t>04</a:t>
                </a:r>
                <a:endParaRPr lang="zh-CN" altLang="en-US" sz="2800" dirty="0">
                  <a:solidFill>
                    <a:schemeClr val="bg1"/>
                  </a:solidFill>
                  <a:effectLst>
                    <a:outerShdw blurRad="25400" dist="25400" dir="2700000" algn="tl">
                      <a:srgbClr val="000000">
                        <a:alpha val="25000"/>
                      </a:srgbClr>
                    </a:outerShdw>
                  </a:effectLst>
                  <a:latin typeface="字魂45号-冰宇雅宋" panose="00000500000000000000" pitchFamily="2" charset="-122"/>
                  <a:ea typeface="字魂45号-冰宇雅宋" panose="00000500000000000000" pitchFamily="2" charset="-122"/>
                </a:endParaRPr>
              </a:p>
            </p:txBody>
          </p:sp>
        </p:grpSp>
        <p:grpSp>
          <p:nvGrpSpPr>
            <p:cNvPr id="36" name="组合 35"/>
            <p:cNvGrpSpPr/>
            <p:nvPr/>
          </p:nvGrpSpPr>
          <p:grpSpPr>
            <a:xfrm>
              <a:off x="5509922" y="2320029"/>
              <a:ext cx="3316054" cy="691543"/>
              <a:chOff x="2322747" y="2334440"/>
              <a:chExt cx="3316054" cy="691543"/>
            </a:xfrm>
          </p:grpSpPr>
          <p:sp>
            <p:nvSpPr>
              <p:cNvPr id="37" name="文本框 36"/>
              <p:cNvSpPr txBox="1"/>
              <p:nvPr/>
            </p:nvSpPr>
            <p:spPr>
              <a:xfrm>
                <a:off x="2322747" y="2334440"/>
                <a:ext cx="2519127" cy="523220"/>
              </a:xfrm>
              <a:prstGeom prst="rect">
                <a:avLst/>
              </a:prstGeom>
              <a:noFill/>
            </p:spPr>
            <p:txBody>
              <a:bodyPr wrap="square" rtlCol="0">
                <a:spAutoFit/>
              </a:bodyPr>
              <a:lstStyle/>
              <a:p>
                <a:r>
                  <a:rPr lang="zh-CN" altLang="en-US" sz="28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未来工作计划</a:t>
                </a:r>
                <a:endParaRPr lang="zh-CN" altLang="en-US" sz="28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38" name="PA-文本框 50"/>
              <p:cNvSpPr txBox="1"/>
              <p:nvPr>
                <p:custDataLst>
                  <p:tags r:id="rId5"/>
                </p:custDataLst>
              </p:nvPr>
            </p:nvSpPr>
            <p:spPr>
              <a:xfrm>
                <a:off x="2353781" y="2748984"/>
                <a:ext cx="3285020" cy="276999"/>
              </a:xfrm>
              <a:prstGeom prst="rect">
                <a:avLst/>
              </a:prstGeom>
              <a:noFill/>
            </p:spPr>
            <p:txBody>
              <a:bodyPr wrap="square" rtlCol="0">
                <a:spAutoFit/>
              </a:bodyPr>
              <a:lstStyle/>
              <a:p>
                <a:pPr>
                  <a:lnSpc>
                    <a:spcPct val="150000"/>
                  </a:lnSpc>
                </a:pPr>
                <a:r>
                  <a:rPr lang="en-US" altLang="zh-CN" sz="8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8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8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 presetClass="entr" presetSubtype="2" fill="hold" nodeType="afterEffect" p14:presetBounceEnd="40000">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14:bounceEnd="40000">
                                          <p:cBhvr additive="base">
                                            <p:cTn id="24" dur="750" fill="hold"/>
                                            <p:tgtEl>
                                              <p:spTgt spid="19"/>
                                            </p:tgtEl>
                                            <p:attrNameLst>
                                              <p:attrName>ppt_x</p:attrName>
                                            </p:attrNameLst>
                                          </p:cBhvr>
                                          <p:tavLst>
                                            <p:tav tm="0">
                                              <p:val>
                                                <p:strVal val="1+#ppt_w/2"/>
                                              </p:val>
                                            </p:tav>
                                            <p:tav tm="100000">
                                              <p:val>
                                                <p:strVal val="#ppt_x"/>
                                              </p:val>
                                            </p:tav>
                                          </p:tavLst>
                                        </p:anim>
                                        <p:anim calcmode="lin" valueType="num" p14:bounceEnd="40000">
                                          <p:cBhvr additive="base">
                                            <p:cTn id="25" dur="750" fill="hold"/>
                                            <p:tgtEl>
                                              <p:spTgt spid="19"/>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14:presetBounceEnd="40000">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14:bounceEnd="40000">
                                          <p:cBhvr additive="base">
                                            <p:cTn id="29" dur="75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30" dur="750" fill="hold"/>
                                            <p:tgtEl>
                                              <p:spTgt spid="2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nodeType="afterEffect" p14:presetBounceEnd="40000">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14:bounceEnd="40000">
                                          <p:cBhvr additive="base">
                                            <p:cTn id="34" dur="750" fill="hold"/>
                                            <p:tgtEl>
                                              <p:spTgt spid="27"/>
                                            </p:tgtEl>
                                            <p:attrNameLst>
                                              <p:attrName>ppt_x</p:attrName>
                                            </p:attrNameLst>
                                          </p:cBhvr>
                                          <p:tavLst>
                                            <p:tav tm="0">
                                              <p:val>
                                                <p:strVal val="1+#ppt_w/2"/>
                                              </p:val>
                                            </p:tav>
                                            <p:tav tm="100000">
                                              <p:val>
                                                <p:strVal val="#ppt_x"/>
                                              </p:val>
                                            </p:tav>
                                          </p:tavLst>
                                        </p:anim>
                                        <p:anim calcmode="lin" valueType="num" p14:bounceEnd="40000">
                                          <p:cBhvr additive="base">
                                            <p:cTn id="35" dur="750" fill="hold"/>
                                            <p:tgtEl>
                                              <p:spTgt spid="27"/>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2" fill="hold" nodeType="afterEffect" p14:presetBounceEnd="40000">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14:bounceEnd="40000">
                                          <p:cBhvr additive="base">
                                            <p:cTn id="39" dur="75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40" dur="75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 presetClass="entr" presetSubtype="2"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750" fill="hold"/>
                                            <p:tgtEl>
                                              <p:spTgt spid="19"/>
                                            </p:tgtEl>
                                            <p:attrNameLst>
                                              <p:attrName>ppt_x</p:attrName>
                                            </p:attrNameLst>
                                          </p:cBhvr>
                                          <p:tavLst>
                                            <p:tav tm="0">
                                              <p:val>
                                                <p:strVal val="1+#ppt_w/2"/>
                                              </p:val>
                                            </p:tav>
                                            <p:tav tm="100000">
                                              <p:val>
                                                <p:strVal val="#ppt_x"/>
                                              </p:val>
                                            </p:tav>
                                          </p:tavLst>
                                        </p:anim>
                                        <p:anim calcmode="lin" valueType="num">
                                          <p:cBhvr additive="base">
                                            <p:cTn id="25" dur="750" fill="hold"/>
                                            <p:tgtEl>
                                              <p:spTgt spid="19"/>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750" fill="hold"/>
                                            <p:tgtEl>
                                              <p:spTgt spid="20"/>
                                            </p:tgtEl>
                                            <p:attrNameLst>
                                              <p:attrName>ppt_x</p:attrName>
                                            </p:attrNameLst>
                                          </p:cBhvr>
                                          <p:tavLst>
                                            <p:tav tm="0">
                                              <p:val>
                                                <p:strVal val="1+#ppt_w/2"/>
                                              </p:val>
                                            </p:tav>
                                            <p:tav tm="100000">
                                              <p:val>
                                                <p:strVal val="#ppt_x"/>
                                              </p:val>
                                            </p:tav>
                                          </p:tavLst>
                                        </p:anim>
                                        <p:anim calcmode="lin" valueType="num">
                                          <p:cBhvr additive="base">
                                            <p:cTn id="30" dur="750" fill="hold"/>
                                            <p:tgtEl>
                                              <p:spTgt spid="2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750" fill="hold"/>
                                            <p:tgtEl>
                                              <p:spTgt spid="27"/>
                                            </p:tgtEl>
                                            <p:attrNameLst>
                                              <p:attrName>ppt_x</p:attrName>
                                            </p:attrNameLst>
                                          </p:cBhvr>
                                          <p:tavLst>
                                            <p:tav tm="0">
                                              <p:val>
                                                <p:strVal val="1+#ppt_w/2"/>
                                              </p:val>
                                            </p:tav>
                                            <p:tav tm="100000">
                                              <p:val>
                                                <p:strVal val="#ppt_x"/>
                                              </p:val>
                                            </p:tav>
                                          </p:tavLst>
                                        </p:anim>
                                        <p:anim calcmode="lin" valueType="num">
                                          <p:cBhvr additive="base">
                                            <p:cTn id="35" dur="750" fill="hold"/>
                                            <p:tgtEl>
                                              <p:spTgt spid="27"/>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750" fill="hold"/>
                                            <p:tgtEl>
                                              <p:spTgt spid="34"/>
                                            </p:tgtEl>
                                            <p:attrNameLst>
                                              <p:attrName>ppt_x</p:attrName>
                                            </p:attrNameLst>
                                          </p:cBhvr>
                                          <p:tavLst>
                                            <p:tav tm="0">
                                              <p:val>
                                                <p:strVal val="1+#ppt_w/2"/>
                                              </p:val>
                                            </p:tav>
                                            <p:tav tm="100000">
                                              <p:val>
                                                <p:strVal val="#ppt_x"/>
                                              </p:val>
                                            </p:tav>
                                          </p:tavLst>
                                        </p:anim>
                                        <p:anim calcmode="lin" valueType="num">
                                          <p:cBhvr additive="base">
                                            <p:cTn id="40" dur="75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45982" y="2154341"/>
            <a:ext cx="8925768" cy="3435496"/>
            <a:chOff x="798209" y="1846096"/>
            <a:chExt cx="7566879" cy="2912466"/>
          </a:xfrm>
        </p:grpSpPr>
        <p:grpSp>
          <p:nvGrpSpPr>
            <p:cNvPr id="51" name="Group 50"/>
            <p:cNvGrpSpPr/>
            <p:nvPr/>
          </p:nvGrpSpPr>
          <p:grpSpPr>
            <a:xfrm>
              <a:off x="798209" y="1846096"/>
              <a:ext cx="1620138" cy="1618980"/>
              <a:chOff x="1804988" y="3127375"/>
              <a:chExt cx="2224088" cy="2222500"/>
            </a:xfrm>
          </p:grpSpPr>
          <p:sp>
            <p:nvSpPr>
              <p:cNvPr id="46" name="Oval 16"/>
              <p:cNvSpPr>
                <a:spLocks noChangeArrowheads="1"/>
              </p:cNvSpPr>
              <p:nvPr/>
            </p:nvSpPr>
            <p:spPr bwMode="auto">
              <a:xfrm>
                <a:off x="1804988" y="3127375"/>
                <a:ext cx="2224088" cy="2222500"/>
              </a:xfrm>
              <a:prstGeom prst="ellipse">
                <a:avLst/>
              </a:prstGeom>
              <a:gradFill>
                <a:gsLst>
                  <a:gs pos="0">
                    <a:srgbClr val="C0F7FF"/>
                  </a:gs>
                  <a:gs pos="60000">
                    <a:srgbClr val="31B6E0"/>
                  </a:gs>
                </a:gsLst>
                <a:lin ang="0" scaled="0"/>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7" name="Oval 17"/>
              <p:cNvSpPr>
                <a:spLocks noChangeArrowheads="1"/>
              </p:cNvSpPr>
              <p:nvPr/>
            </p:nvSpPr>
            <p:spPr bwMode="auto">
              <a:xfrm>
                <a:off x="1890713" y="3206750"/>
                <a:ext cx="2057400" cy="2058988"/>
              </a:xfrm>
              <a:prstGeom prst="ellipse">
                <a:avLst/>
              </a:prstGeom>
              <a:solidFill>
                <a:schemeClr val="bg1"/>
              </a:soli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8" name="Freeform 18"/>
              <p:cNvSpPr/>
              <p:nvPr/>
            </p:nvSpPr>
            <p:spPr bwMode="auto">
              <a:xfrm>
                <a:off x="1976438" y="3292475"/>
                <a:ext cx="1897063" cy="1887538"/>
              </a:xfrm>
              <a:custGeom>
                <a:avLst/>
                <a:gdLst>
                  <a:gd name="T0" fmla="*/ 350 w 355"/>
                  <a:gd name="T1" fmla="*/ 147 h 353"/>
                  <a:gd name="T2" fmla="*/ 176 w 355"/>
                  <a:gd name="T3" fmla="*/ 0 h 353"/>
                  <a:gd name="T4" fmla="*/ 0 w 355"/>
                  <a:gd name="T5" fmla="*/ 177 h 353"/>
                  <a:gd name="T6" fmla="*/ 176 w 355"/>
                  <a:gd name="T7" fmla="*/ 353 h 353"/>
                  <a:gd name="T8" fmla="*/ 351 w 355"/>
                  <a:gd name="T9" fmla="*/ 350 h 353"/>
                  <a:gd name="T10" fmla="*/ 350 w 355"/>
                  <a:gd name="T11" fmla="*/ 147 h 353"/>
                </a:gdLst>
                <a:ahLst/>
                <a:cxnLst>
                  <a:cxn ang="0">
                    <a:pos x="T0" y="T1"/>
                  </a:cxn>
                  <a:cxn ang="0">
                    <a:pos x="T2" y="T3"/>
                  </a:cxn>
                  <a:cxn ang="0">
                    <a:pos x="T4" y="T5"/>
                  </a:cxn>
                  <a:cxn ang="0">
                    <a:pos x="T6" y="T7"/>
                  </a:cxn>
                  <a:cxn ang="0">
                    <a:pos x="T8" y="T9"/>
                  </a:cxn>
                  <a:cxn ang="0">
                    <a:pos x="T10" y="T11"/>
                  </a:cxn>
                </a:cxnLst>
                <a:rect l="0" t="0" r="r" b="b"/>
                <a:pathLst>
                  <a:path w="355" h="353">
                    <a:moveTo>
                      <a:pt x="350" y="147"/>
                    </a:moveTo>
                    <a:cubicBezTo>
                      <a:pt x="343" y="63"/>
                      <a:pt x="264" y="0"/>
                      <a:pt x="176" y="0"/>
                    </a:cubicBezTo>
                    <a:cubicBezTo>
                      <a:pt x="79" y="0"/>
                      <a:pt x="0" y="79"/>
                      <a:pt x="0" y="177"/>
                    </a:cubicBezTo>
                    <a:cubicBezTo>
                      <a:pt x="0" y="274"/>
                      <a:pt x="79" y="353"/>
                      <a:pt x="176" y="353"/>
                    </a:cubicBezTo>
                    <a:cubicBezTo>
                      <a:pt x="187" y="353"/>
                      <a:pt x="351" y="350"/>
                      <a:pt x="351" y="350"/>
                    </a:cubicBezTo>
                    <a:cubicBezTo>
                      <a:pt x="351" y="350"/>
                      <a:pt x="355" y="198"/>
                      <a:pt x="350" y="147"/>
                    </a:cubicBezTo>
                    <a:close/>
                  </a:path>
                </a:pathLst>
              </a:custGeom>
              <a:gradFill>
                <a:gsLst>
                  <a:gs pos="0">
                    <a:srgbClr val="C0F7FF"/>
                  </a:gs>
                  <a:gs pos="60000">
                    <a:srgbClr val="31B6E0"/>
                  </a:gs>
                </a:gsLst>
                <a:lin ang="0" scaled="0"/>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50" name="Oval 20"/>
              <p:cNvSpPr>
                <a:spLocks noChangeArrowheads="1"/>
              </p:cNvSpPr>
              <p:nvPr/>
            </p:nvSpPr>
            <p:spPr bwMode="auto">
              <a:xfrm>
                <a:off x="2254250" y="3570288"/>
                <a:ext cx="1331913" cy="1331913"/>
              </a:xfrm>
              <a:prstGeom prst="ellipse">
                <a:avLst/>
              </a:prstGeom>
              <a:solidFill>
                <a:schemeClr val="bg1"/>
              </a:soli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52" name="Group 51"/>
            <p:cNvGrpSpPr/>
            <p:nvPr/>
          </p:nvGrpSpPr>
          <p:grpSpPr>
            <a:xfrm>
              <a:off x="2774024" y="1905628"/>
              <a:ext cx="1620138" cy="1618980"/>
              <a:chOff x="1804988" y="3127375"/>
              <a:chExt cx="2224088" cy="2222500"/>
            </a:xfrm>
          </p:grpSpPr>
          <p:sp>
            <p:nvSpPr>
              <p:cNvPr id="53" name="Oval 16"/>
              <p:cNvSpPr>
                <a:spLocks noChangeArrowheads="1"/>
              </p:cNvSpPr>
              <p:nvPr/>
            </p:nvSpPr>
            <p:spPr bwMode="auto">
              <a:xfrm>
                <a:off x="1804988" y="3127375"/>
                <a:ext cx="2224088" cy="2222500"/>
              </a:xfrm>
              <a:prstGeom prst="ellipse">
                <a:avLst/>
              </a:prstGeom>
              <a:gradFill>
                <a:gsLst>
                  <a:gs pos="0">
                    <a:srgbClr val="C8DB2D"/>
                  </a:gs>
                  <a:gs pos="60000">
                    <a:srgbClr val="9BC739"/>
                  </a:gs>
                </a:gsLst>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54" name="Oval 17"/>
              <p:cNvSpPr>
                <a:spLocks noChangeArrowheads="1"/>
              </p:cNvSpPr>
              <p:nvPr/>
            </p:nvSpPr>
            <p:spPr bwMode="auto">
              <a:xfrm>
                <a:off x="1890713" y="3206750"/>
                <a:ext cx="2057400" cy="2058988"/>
              </a:xfrm>
              <a:prstGeom prst="ellipse">
                <a:avLst/>
              </a:prstGeom>
              <a:solidFill>
                <a:schemeClr val="bg1"/>
              </a:soli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55" name="Freeform 18"/>
              <p:cNvSpPr/>
              <p:nvPr/>
            </p:nvSpPr>
            <p:spPr bwMode="auto">
              <a:xfrm>
                <a:off x="1976438" y="3292475"/>
                <a:ext cx="1897063" cy="1887538"/>
              </a:xfrm>
              <a:custGeom>
                <a:avLst/>
                <a:gdLst>
                  <a:gd name="T0" fmla="*/ 350 w 355"/>
                  <a:gd name="T1" fmla="*/ 147 h 353"/>
                  <a:gd name="T2" fmla="*/ 176 w 355"/>
                  <a:gd name="T3" fmla="*/ 0 h 353"/>
                  <a:gd name="T4" fmla="*/ 0 w 355"/>
                  <a:gd name="T5" fmla="*/ 177 h 353"/>
                  <a:gd name="T6" fmla="*/ 176 w 355"/>
                  <a:gd name="T7" fmla="*/ 353 h 353"/>
                  <a:gd name="T8" fmla="*/ 351 w 355"/>
                  <a:gd name="T9" fmla="*/ 350 h 353"/>
                  <a:gd name="T10" fmla="*/ 350 w 355"/>
                  <a:gd name="T11" fmla="*/ 147 h 353"/>
                </a:gdLst>
                <a:ahLst/>
                <a:cxnLst>
                  <a:cxn ang="0">
                    <a:pos x="T0" y="T1"/>
                  </a:cxn>
                  <a:cxn ang="0">
                    <a:pos x="T2" y="T3"/>
                  </a:cxn>
                  <a:cxn ang="0">
                    <a:pos x="T4" y="T5"/>
                  </a:cxn>
                  <a:cxn ang="0">
                    <a:pos x="T6" y="T7"/>
                  </a:cxn>
                  <a:cxn ang="0">
                    <a:pos x="T8" y="T9"/>
                  </a:cxn>
                  <a:cxn ang="0">
                    <a:pos x="T10" y="T11"/>
                  </a:cxn>
                </a:cxnLst>
                <a:rect l="0" t="0" r="r" b="b"/>
                <a:pathLst>
                  <a:path w="355" h="353">
                    <a:moveTo>
                      <a:pt x="350" y="147"/>
                    </a:moveTo>
                    <a:cubicBezTo>
                      <a:pt x="343" y="63"/>
                      <a:pt x="264" y="0"/>
                      <a:pt x="176" y="0"/>
                    </a:cubicBezTo>
                    <a:cubicBezTo>
                      <a:pt x="79" y="0"/>
                      <a:pt x="0" y="79"/>
                      <a:pt x="0" y="177"/>
                    </a:cubicBezTo>
                    <a:cubicBezTo>
                      <a:pt x="0" y="274"/>
                      <a:pt x="79" y="353"/>
                      <a:pt x="176" y="353"/>
                    </a:cubicBezTo>
                    <a:cubicBezTo>
                      <a:pt x="187" y="353"/>
                      <a:pt x="351" y="350"/>
                      <a:pt x="351" y="350"/>
                    </a:cubicBezTo>
                    <a:cubicBezTo>
                      <a:pt x="351" y="350"/>
                      <a:pt x="355" y="198"/>
                      <a:pt x="350" y="147"/>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57" name="Oval 20"/>
              <p:cNvSpPr>
                <a:spLocks noChangeArrowheads="1"/>
              </p:cNvSpPr>
              <p:nvPr/>
            </p:nvSpPr>
            <p:spPr bwMode="auto">
              <a:xfrm>
                <a:off x="2254250" y="3570288"/>
                <a:ext cx="1331913" cy="1331913"/>
              </a:xfrm>
              <a:prstGeom prst="ellipse">
                <a:avLst/>
              </a:prstGeom>
              <a:solidFill>
                <a:schemeClr val="bg1"/>
              </a:soli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58" name="Group 57"/>
            <p:cNvGrpSpPr/>
            <p:nvPr/>
          </p:nvGrpSpPr>
          <p:grpSpPr>
            <a:xfrm>
              <a:off x="4749839" y="1905628"/>
              <a:ext cx="1620138" cy="1618980"/>
              <a:chOff x="1804988" y="3127375"/>
              <a:chExt cx="2224088" cy="2222500"/>
            </a:xfrm>
          </p:grpSpPr>
          <p:sp>
            <p:nvSpPr>
              <p:cNvPr id="59" name="Oval 16"/>
              <p:cNvSpPr>
                <a:spLocks noChangeArrowheads="1"/>
              </p:cNvSpPr>
              <p:nvPr/>
            </p:nvSpPr>
            <p:spPr bwMode="auto">
              <a:xfrm>
                <a:off x="1804988" y="3127375"/>
                <a:ext cx="2224088" cy="2222500"/>
              </a:xfrm>
              <a:prstGeom prst="ellipse">
                <a:avLst/>
              </a:prstGeom>
              <a:gradFill>
                <a:gsLst>
                  <a:gs pos="0">
                    <a:srgbClr val="FFC000"/>
                  </a:gs>
                  <a:gs pos="60000">
                    <a:srgbClr val="FF902C"/>
                  </a:gs>
                </a:gsLst>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60" name="Oval 17"/>
              <p:cNvSpPr>
                <a:spLocks noChangeArrowheads="1"/>
              </p:cNvSpPr>
              <p:nvPr/>
            </p:nvSpPr>
            <p:spPr bwMode="auto">
              <a:xfrm>
                <a:off x="1890713" y="3206750"/>
                <a:ext cx="2057400" cy="2058988"/>
              </a:xfrm>
              <a:prstGeom prst="ellipse">
                <a:avLst/>
              </a:prstGeom>
              <a:solidFill>
                <a:schemeClr val="bg1"/>
              </a:soli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61" name="Freeform 18"/>
              <p:cNvSpPr/>
              <p:nvPr/>
            </p:nvSpPr>
            <p:spPr bwMode="auto">
              <a:xfrm>
                <a:off x="1976438" y="3292475"/>
                <a:ext cx="1897063" cy="1887538"/>
              </a:xfrm>
              <a:custGeom>
                <a:avLst/>
                <a:gdLst>
                  <a:gd name="T0" fmla="*/ 350 w 355"/>
                  <a:gd name="T1" fmla="*/ 147 h 353"/>
                  <a:gd name="T2" fmla="*/ 176 w 355"/>
                  <a:gd name="T3" fmla="*/ 0 h 353"/>
                  <a:gd name="T4" fmla="*/ 0 w 355"/>
                  <a:gd name="T5" fmla="*/ 177 h 353"/>
                  <a:gd name="T6" fmla="*/ 176 w 355"/>
                  <a:gd name="T7" fmla="*/ 353 h 353"/>
                  <a:gd name="T8" fmla="*/ 351 w 355"/>
                  <a:gd name="T9" fmla="*/ 350 h 353"/>
                  <a:gd name="T10" fmla="*/ 350 w 355"/>
                  <a:gd name="T11" fmla="*/ 147 h 353"/>
                </a:gdLst>
                <a:ahLst/>
                <a:cxnLst>
                  <a:cxn ang="0">
                    <a:pos x="T0" y="T1"/>
                  </a:cxn>
                  <a:cxn ang="0">
                    <a:pos x="T2" y="T3"/>
                  </a:cxn>
                  <a:cxn ang="0">
                    <a:pos x="T4" y="T5"/>
                  </a:cxn>
                  <a:cxn ang="0">
                    <a:pos x="T6" y="T7"/>
                  </a:cxn>
                  <a:cxn ang="0">
                    <a:pos x="T8" y="T9"/>
                  </a:cxn>
                  <a:cxn ang="0">
                    <a:pos x="T10" y="T11"/>
                  </a:cxn>
                </a:cxnLst>
                <a:rect l="0" t="0" r="r" b="b"/>
                <a:pathLst>
                  <a:path w="355" h="353">
                    <a:moveTo>
                      <a:pt x="350" y="147"/>
                    </a:moveTo>
                    <a:cubicBezTo>
                      <a:pt x="343" y="63"/>
                      <a:pt x="264" y="0"/>
                      <a:pt x="176" y="0"/>
                    </a:cubicBezTo>
                    <a:cubicBezTo>
                      <a:pt x="79" y="0"/>
                      <a:pt x="0" y="79"/>
                      <a:pt x="0" y="177"/>
                    </a:cubicBezTo>
                    <a:cubicBezTo>
                      <a:pt x="0" y="274"/>
                      <a:pt x="79" y="353"/>
                      <a:pt x="176" y="353"/>
                    </a:cubicBezTo>
                    <a:cubicBezTo>
                      <a:pt x="187" y="353"/>
                      <a:pt x="351" y="350"/>
                      <a:pt x="351" y="350"/>
                    </a:cubicBezTo>
                    <a:cubicBezTo>
                      <a:pt x="351" y="350"/>
                      <a:pt x="355" y="198"/>
                      <a:pt x="350" y="147"/>
                    </a:cubicBezTo>
                    <a:close/>
                  </a:path>
                </a:pathLst>
              </a:custGeom>
              <a:gradFill>
                <a:gsLst>
                  <a:gs pos="0">
                    <a:srgbClr val="FFC000"/>
                  </a:gs>
                  <a:gs pos="60000">
                    <a:srgbClr val="FF902C"/>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63" name="Oval 20"/>
              <p:cNvSpPr>
                <a:spLocks noChangeArrowheads="1"/>
              </p:cNvSpPr>
              <p:nvPr/>
            </p:nvSpPr>
            <p:spPr bwMode="auto">
              <a:xfrm>
                <a:off x="2254250" y="3570288"/>
                <a:ext cx="1331913" cy="1331913"/>
              </a:xfrm>
              <a:prstGeom prst="ellipse">
                <a:avLst/>
              </a:prstGeom>
              <a:solidFill>
                <a:schemeClr val="bg1"/>
              </a:soli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92" name="Group 91"/>
            <p:cNvGrpSpPr/>
            <p:nvPr/>
          </p:nvGrpSpPr>
          <p:grpSpPr>
            <a:xfrm>
              <a:off x="6725654" y="1905628"/>
              <a:ext cx="1620138" cy="1618980"/>
              <a:chOff x="1804988" y="3127375"/>
              <a:chExt cx="2224088" cy="2222500"/>
            </a:xfrm>
          </p:grpSpPr>
          <p:sp>
            <p:nvSpPr>
              <p:cNvPr id="93" name="Oval 16"/>
              <p:cNvSpPr>
                <a:spLocks noChangeArrowheads="1"/>
              </p:cNvSpPr>
              <p:nvPr/>
            </p:nvSpPr>
            <p:spPr bwMode="auto">
              <a:xfrm>
                <a:off x="1804988" y="3127375"/>
                <a:ext cx="2224088" cy="2222500"/>
              </a:xfrm>
              <a:prstGeom prst="ellipse">
                <a:avLst/>
              </a:prstGeom>
              <a:gradFill>
                <a:gsLst>
                  <a:gs pos="0">
                    <a:srgbClr val="C8DB2D"/>
                  </a:gs>
                  <a:gs pos="60000">
                    <a:srgbClr val="9BC739"/>
                  </a:gs>
                </a:gsLst>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94" name="Oval 17"/>
              <p:cNvSpPr>
                <a:spLocks noChangeArrowheads="1"/>
              </p:cNvSpPr>
              <p:nvPr/>
            </p:nvSpPr>
            <p:spPr bwMode="auto">
              <a:xfrm>
                <a:off x="1890713" y="3206749"/>
                <a:ext cx="2057400" cy="2058988"/>
              </a:xfrm>
              <a:prstGeom prst="ellipse">
                <a:avLst/>
              </a:prstGeom>
              <a:solidFill>
                <a:schemeClr val="bg1"/>
              </a:soli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95" name="Freeform 18"/>
              <p:cNvSpPr/>
              <p:nvPr/>
            </p:nvSpPr>
            <p:spPr bwMode="auto">
              <a:xfrm>
                <a:off x="1976438" y="3292475"/>
                <a:ext cx="1897063" cy="1887538"/>
              </a:xfrm>
              <a:custGeom>
                <a:avLst/>
                <a:gdLst>
                  <a:gd name="T0" fmla="*/ 350 w 355"/>
                  <a:gd name="T1" fmla="*/ 147 h 353"/>
                  <a:gd name="T2" fmla="*/ 176 w 355"/>
                  <a:gd name="T3" fmla="*/ 0 h 353"/>
                  <a:gd name="T4" fmla="*/ 0 w 355"/>
                  <a:gd name="T5" fmla="*/ 177 h 353"/>
                  <a:gd name="T6" fmla="*/ 176 w 355"/>
                  <a:gd name="T7" fmla="*/ 353 h 353"/>
                  <a:gd name="T8" fmla="*/ 351 w 355"/>
                  <a:gd name="T9" fmla="*/ 350 h 353"/>
                  <a:gd name="T10" fmla="*/ 350 w 355"/>
                  <a:gd name="T11" fmla="*/ 147 h 353"/>
                </a:gdLst>
                <a:ahLst/>
                <a:cxnLst>
                  <a:cxn ang="0">
                    <a:pos x="T0" y="T1"/>
                  </a:cxn>
                  <a:cxn ang="0">
                    <a:pos x="T2" y="T3"/>
                  </a:cxn>
                  <a:cxn ang="0">
                    <a:pos x="T4" y="T5"/>
                  </a:cxn>
                  <a:cxn ang="0">
                    <a:pos x="T6" y="T7"/>
                  </a:cxn>
                  <a:cxn ang="0">
                    <a:pos x="T8" y="T9"/>
                  </a:cxn>
                  <a:cxn ang="0">
                    <a:pos x="T10" y="T11"/>
                  </a:cxn>
                </a:cxnLst>
                <a:rect l="0" t="0" r="r" b="b"/>
                <a:pathLst>
                  <a:path w="355" h="353">
                    <a:moveTo>
                      <a:pt x="350" y="147"/>
                    </a:moveTo>
                    <a:cubicBezTo>
                      <a:pt x="343" y="63"/>
                      <a:pt x="264" y="0"/>
                      <a:pt x="176" y="0"/>
                    </a:cubicBezTo>
                    <a:cubicBezTo>
                      <a:pt x="79" y="0"/>
                      <a:pt x="0" y="79"/>
                      <a:pt x="0" y="177"/>
                    </a:cubicBezTo>
                    <a:cubicBezTo>
                      <a:pt x="0" y="274"/>
                      <a:pt x="79" y="353"/>
                      <a:pt x="176" y="353"/>
                    </a:cubicBezTo>
                    <a:cubicBezTo>
                      <a:pt x="187" y="353"/>
                      <a:pt x="351" y="350"/>
                      <a:pt x="351" y="350"/>
                    </a:cubicBezTo>
                    <a:cubicBezTo>
                      <a:pt x="351" y="350"/>
                      <a:pt x="355" y="198"/>
                      <a:pt x="350" y="147"/>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97" name="Oval 20"/>
              <p:cNvSpPr>
                <a:spLocks noChangeArrowheads="1"/>
              </p:cNvSpPr>
              <p:nvPr/>
            </p:nvSpPr>
            <p:spPr bwMode="auto">
              <a:xfrm>
                <a:off x="2254250" y="3570288"/>
                <a:ext cx="1331913" cy="1331913"/>
              </a:xfrm>
              <a:prstGeom prst="ellipse">
                <a:avLst/>
              </a:prstGeom>
              <a:solidFill>
                <a:schemeClr val="bg1"/>
              </a:soli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102" name="Group 101"/>
            <p:cNvGrpSpPr/>
            <p:nvPr/>
          </p:nvGrpSpPr>
          <p:grpSpPr>
            <a:xfrm>
              <a:off x="1383844" y="2428392"/>
              <a:ext cx="460772" cy="459581"/>
              <a:chOff x="673100" y="2660651"/>
              <a:chExt cx="614363" cy="612775"/>
            </a:xfrm>
            <a:solidFill>
              <a:srgbClr val="31B0B5"/>
            </a:solidFill>
          </p:grpSpPr>
          <p:sp>
            <p:nvSpPr>
              <p:cNvPr id="103" name="Rectangle 31"/>
              <p:cNvSpPr>
                <a:spLocks noChangeArrowheads="1"/>
              </p:cNvSpPr>
              <p:nvPr/>
            </p:nvSpPr>
            <p:spPr bwMode="auto">
              <a:xfrm>
                <a:off x="803275" y="2830513"/>
                <a:ext cx="26988" cy="25400"/>
              </a:xfrm>
              <a:prstGeom prst="rect">
                <a:avLst/>
              </a:prstGeom>
              <a:gradFill>
                <a:gsLst>
                  <a:gs pos="0">
                    <a:srgbClr val="C0F7FF"/>
                  </a:gs>
                  <a:gs pos="60000">
                    <a:srgbClr val="31B6E0"/>
                  </a:gs>
                </a:gsLst>
                <a:lin ang="0" scaled="0"/>
              </a:gradFill>
              <a:ln w="0">
                <a:noFill/>
                <a:prstDash val="solid"/>
                <a:miter lim="800000"/>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04" name="Rectangle 32"/>
              <p:cNvSpPr>
                <a:spLocks noChangeArrowheads="1"/>
              </p:cNvSpPr>
              <p:nvPr/>
            </p:nvSpPr>
            <p:spPr bwMode="auto">
              <a:xfrm>
                <a:off x="895350" y="2830513"/>
                <a:ext cx="25400" cy="25400"/>
              </a:xfrm>
              <a:prstGeom prst="rect">
                <a:avLst/>
              </a:prstGeom>
              <a:gradFill>
                <a:gsLst>
                  <a:gs pos="0">
                    <a:srgbClr val="C0F7FF"/>
                  </a:gs>
                  <a:gs pos="60000">
                    <a:srgbClr val="31B6E0"/>
                  </a:gs>
                </a:gsLst>
                <a:lin ang="0" scaled="0"/>
              </a:gradFill>
              <a:ln w="0">
                <a:noFill/>
                <a:prstDash val="solid"/>
                <a:miter lim="800000"/>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05" name="Rectangle 33"/>
              <p:cNvSpPr>
                <a:spLocks noChangeArrowheads="1"/>
              </p:cNvSpPr>
              <p:nvPr/>
            </p:nvSpPr>
            <p:spPr bwMode="auto">
              <a:xfrm>
                <a:off x="987425" y="2830513"/>
                <a:ext cx="25400" cy="25400"/>
              </a:xfrm>
              <a:prstGeom prst="rect">
                <a:avLst/>
              </a:prstGeom>
              <a:gradFill>
                <a:gsLst>
                  <a:gs pos="0">
                    <a:srgbClr val="C0F7FF"/>
                  </a:gs>
                  <a:gs pos="60000">
                    <a:srgbClr val="31B6E0"/>
                  </a:gs>
                </a:gsLst>
                <a:lin ang="0" scaled="0"/>
              </a:gradFill>
              <a:ln w="0">
                <a:noFill/>
                <a:prstDash val="solid"/>
                <a:miter lim="800000"/>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06" name="Freeform 34"/>
              <p:cNvSpPr>
                <a:spLocks noEditPoints="1"/>
              </p:cNvSpPr>
              <p:nvPr/>
            </p:nvSpPr>
            <p:spPr bwMode="auto">
              <a:xfrm>
                <a:off x="673100" y="2660651"/>
                <a:ext cx="614363" cy="612775"/>
              </a:xfrm>
              <a:custGeom>
                <a:avLst/>
                <a:gdLst>
                  <a:gd name="T0" fmla="*/ 2668 w 3484"/>
                  <a:gd name="T1" fmla="*/ 1997 h 3476"/>
                  <a:gd name="T2" fmla="*/ 2659 w 3484"/>
                  <a:gd name="T3" fmla="*/ 2036 h 3476"/>
                  <a:gd name="T4" fmla="*/ 2633 w 3484"/>
                  <a:gd name="T5" fmla="*/ 2061 h 3476"/>
                  <a:gd name="T6" fmla="*/ 2594 w 3484"/>
                  <a:gd name="T7" fmla="*/ 2071 h 3476"/>
                  <a:gd name="T8" fmla="*/ 1409 w 3484"/>
                  <a:gd name="T9" fmla="*/ 2966 h 3476"/>
                  <a:gd name="T10" fmla="*/ 2632 w 3484"/>
                  <a:gd name="T11" fmla="*/ 2967 h 3476"/>
                  <a:gd name="T12" fmla="*/ 2656 w 3484"/>
                  <a:gd name="T13" fmla="*/ 2978 h 3476"/>
                  <a:gd name="T14" fmla="*/ 2906 w 3484"/>
                  <a:gd name="T15" fmla="*/ 3225 h 3476"/>
                  <a:gd name="T16" fmla="*/ 2908 w 3484"/>
                  <a:gd name="T17" fmla="*/ 3019 h 3476"/>
                  <a:gd name="T18" fmla="*/ 2926 w 3484"/>
                  <a:gd name="T19" fmla="*/ 2987 h 3476"/>
                  <a:gd name="T20" fmla="*/ 2959 w 3484"/>
                  <a:gd name="T21" fmla="*/ 2969 h 3476"/>
                  <a:gd name="T22" fmla="*/ 3335 w 3484"/>
                  <a:gd name="T23" fmla="*/ 2966 h 3476"/>
                  <a:gd name="T24" fmla="*/ 2668 w 3484"/>
                  <a:gd name="T25" fmla="*/ 1525 h 3476"/>
                  <a:gd name="T26" fmla="*/ 148 w 3484"/>
                  <a:gd name="T27" fmla="*/ 1924 h 3476"/>
                  <a:gd name="T28" fmla="*/ 614 w 3484"/>
                  <a:gd name="T29" fmla="*/ 1926 h 3476"/>
                  <a:gd name="T30" fmla="*/ 647 w 3484"/>
                  <a:gd name="T31" fmla="*/ 1944 h 3476"/>
                  <a:gd name="T32" fmla="*/ 665 w 3484"/>
                  <a:gd name="T33" fmla="*/ 1977 h 3476"/>
                  <a:gd name="T34" fmla="*/ 667 w 3484"/>
                  <a:gd name="T35" fmla="*/ 2264 h 3476"/>
                  <a:gd name="T36" fmla="*/ 997 w 3484"/>
                  <a:gd name="T37" fmla="*/ 1935 h 3476"/>
                  <a:gd name="T38" fmla="*/ 1023 w 3484"/>
                  <a:gd name="T39" fmla="*/ 1925 h 3476"/>
                  <a:gd name="T40" fmla="*/ 2521 w 3484"/>
                  <a:gd name="T41" fmla="*/ 1924 h 3476"/>
                  <a:gd name="T42" fmla="*/ 148 w 3484"/>
                  <a:gd name="T43" fmla="*/ 149 h 3476"/>
                  <a:gd name="T44" fmla="*/ 2594 w 3484"/>
                  <a:gd name="T45" fmla="*/ 0 h 3476"/>
                  <a:gd name="T46" fmla="*/ 2633 w 3484"/>
                  <a:gd name="T47" fmla="*/ 10 h 3476"/>
                  <a:gd name="T48" fmla="*/ 2659 w 3484"/>
                  <a:gd name="T49" fmla="*/ 35 h 3476"/>
                  <a:gd name="T50" fmla="*/ 2668 w 3484"/>
                  <a:gd name="T51" fmla="*/ 75 h 3476"/>
                  <a:gd name="T52" fmla="*/ 3410 w 3484"/>
                  <a:gd name="T53" fmla="*/ 1377 h 3476"/>
                  <a:gd name="T54" fmla="*/ 3448 w 3484"/>
                  <a:gd name="T55" fmla="*/ 1385 h 3476"/>
                  <a:gd name="T56" fmla="*/ 3474 w 3484"/>
                  <a:gd name="T57" fmla="*/ 1411 h 3476"/>
                  <a:gd name="T58" fmla="*/ 3484 w 3484"/>
                  <a:gd name="T59" fmla="*/ 1450 h 3476"/>
                  <a:gd name="T60" fmla="*/ 3481 w 3484"/>
                  <a:gd name="T61" fmla="*/ 3053 h 3476"/>
                  <a:gd name="T62" fmla="*/ 3464 w 3484"/>
                  <a:gd name="T63" fmla="*/ 3086 h 3476"/>
                  <a:gd name="T64" fmla="*/ 3431 w 3484"/>
                  <a:gd name="T65" fmla="*/ 3104 h 3476"/>
                  <a:gd name="T66" fmla="*/ 3054 w 3484"/>
                  <a:gd name="T67" fmla="*/ 3106 h 3476"/>
                  <a:gd name="T68" fmla="*/ 3052 w 3484"/>
                  <a:gd name="T69" fmla="*/ 3416 h 3476"/>
                  <a:gd name="T70" fmla="*/ 3033 w 3484"/>
                  <a:gd name="T71" fmla="*/ 3451 h 3476"/>
                  <a:gd name="T72" fmla="*/ 3003 w 3484"/>
                  <a:gd name="T73" fmla="*/ 3472 h 3476"/>
                  <a:gd name="T74" fmla="*/ 2966 w 3484"/>
                  <a:gd name="T75" fmla="*/ 3474 h 3476"/>
                  <a:gd name="T76" fmla="*/ 2928 w 3484"/>
                  <a:gd name="T77" fmla="*/ 3454 h 3476"/>
                  <a:gd name="T78" fmla="*/ 1335 w 3484"/>
                  <a:gd name="T79" fmla="*/ 3114 h 3476"/>
                  <a:gd name="T80" fmla="*/ 1296 w 3484"/>
                  <a:gd name="T81" fmla="*/ 3104 h 3476"/>
                  <a:gd name="T82" fmla="*/ 1270 w 3484"/>
                  <a:gd name="T83" fmla="*/ 3079 h 3476"/>
                  <a:gd name="T84" fmla="*/ 1260 w 3484"/>
                  <a:gd name="T85" fmla="*/ 3039 h 3476"/>
                  <a:gd name="T86" fmla="*/ 1068 w 3484"/>
                  <a:gd name="T87" fmla="*/ 2071 h 3476"/>
                  <a:gd name="T88" fmla="*/ 634 w 3484"/>
                  <a:gd name="T89" fmla="*/ 2501 h 3476"/>
                  <a:gd name="T90" fmla="*/ 603 w 3484"/>
                  <a:gd name="T91" fmla="*/ 2512 h 3476"/>
                  <a:gd name="T92" fmla="*/ 564 w 3484"/>
                  <a:gd name="T93" fmla="*/ 2507 h 3476"/>
                  <a:gd name="T94" fmla="*/ 536 w 3484"/>
                  <a:gd name="T95" fmla="*/ 2486 h 3476"/>
                  <a:gd name="T96" fmla="*/ 521 w 3484"/>
                  <a:gd name="T97" fmla="*/ 2457 h 3476"/>
                  <a:gd name="T98" fmla="*/ 519 w 3484"/>
                  <a:gd name="T99" fmla="*/ 2071 h 3476"/>
                  <a:gd name="T100" fmla="*/ 53 w 3484"/>
                  <a:gd name="T101" fmla="*/ 2069 h 3476"/>
                  <a:gd name="T102" fmla="*/ 21 w 3484"/>
                  <a:gd name="T103" fmla="*/ 2051 h 3476"/>
                  <a:gd name="T104" fmla="*/ 3 w 3484"/>
                  <a:gd name="T105" fmla="*/ 2018 h 3476"/>
                  <a:gd name="T106" fmla="*/ 0 w 3484"/>
                  <a:gd name="T107" fmla="*/ 75 h 3476"/>
                  <a:gd name="T108" fmla="*/ 9 w 3484"/>
                  <a:gd name="T109" fmla="*/ 35 h 3476"/>
                  <a:gd name="T110" fmla="*/ 36 w 3484"/>
                  <a:gd name="T111" fmla="*/ 10 h 3476"/>
                  <a:gd name="T112" fmla="*/ 74 w 3484"/>
                  <a:gd name="T113" fmla="*/ 0 h 3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4" h="3476">
                    <a:moveTo>
                      <a:pt x="2668" y="1525"/>
                    </a:moveTo>
                    <a:lnTo>
                      <a:pt x="2668" y="1997"/>
                    </a:lnTo>
                    <a:lnTo>
                      <a:pt x="2666" y="2018"/>
                    </a:lnTo>
                    <a:lnTo>
                      <a:pt x="2659" y="2036"/>
                    </a:lnTo>
                    <a:lnTo>
                      <a:pt x="2648" y="2051"/>
                    </a:lnTo>
                    <a:lnTo>
                      <a:pt x="2633" y="2061"/>
                    </a:lnTo>
                    <a:lnTo>
                      <a:pt x="2615" y="2069"/>
                    </a:lnTo>
                    <a:lnTo>
                      <a:pt x="2594" y="2071"/>
                    </a:lnTo>
                    <a:lnTo>
                      <a:pt x="1409" y="2071"/>
                    </a:lnTo>
                    <a:lnTo>
                      <a:pt x="1409" y="2966"/>
                    </a:lnTo>
                    <a:lnTo>
                      <a:pt x="2616" y="2966"/>
                    </a:lnTo>
                    <a:lnTo>
                      <a:pt x="2632" y="2967"/>
                    </a:lnTo>
                    <a:lnTo>
                      <a:pt x="2645" y="2972"/>
                    </a:lnTo>
                    <a:lnTo>
                      <a:pt x="2656" y="2978"/>
                    </a:lnTo>
                    <a:lnTo>
                      <a:pt x="2668" y="2989"/>
                    </a:lnTo>
                    <a:lnTo>
                      <a:pt x="2906" y="3225"/>
                    </a:lnTo>
                    <a:lnTo>
                      <a:pt x="2906" y="3039"/>
                    </a:lnTo>
                    <a:lnTo>
                      <a:pt x="2908" y="3019"/>
                    </a:lnTo>
                    <a:lnTo>
                      <a:pt x="2915" y="3001"/>
                    </a:lnTo>
                    <a:lnTo>
                      <a:pt x="2926" y="2987"/>
                    </a:lnTo>
                    <a:lnTo>
                      <a:pt x="2941" y="2976"/>
                    </a:lnTo>
                    <a:lnTo>
                      <a:pt x="2959" y="2969"/>
                    </a:lnTo>
                    <a:lnTo>
                      <a:pt x="2980" y="2966"/>
                    </a:lnTo>
                    <a:lnTo>
                      <a:pt x="3335" y="2966"/>
                    </a:lnTo>
                    <a:lnTo>
                      <a:pt x="3335" y="1525"/>
                    </a:lnTo>
                    <a:lnTo>
                      <a:pt x="2668" y="1525"/>
                    </a:lnTo>
                    <a:close/>
                    <a:moveTo>
                      <a:pt x="148" y="149"/>
                    </a:moveTo>
                    <a:lnTo>
                      <a:pt x="148" y="1924"/>
                    </a:lnTo>
                    <a:lnTo>
                      <a:pt x="593" y="1924"/>
                    </a:lnTo>
                    <a:lnTo>
                      <a:pt x="614" y="1926"/>
                    </a:lnTo>
                    <a:lnTo>
                      <a:pt x="632" y="1932"/>
                    </a:lnTo>
                    <a:lnTo>
                      <a:pt x="647" y="1944"/>
                    </a:lnTo>
                    <a:lnTo>
                      <a:pt x="658" y="1959"/>
                    </a:lnTo>
                    <a:lnTo>
                      <a:pt x="665" y="1977"/>
                    </a:lnTo>
                    <a:lnTo>
                      <a:pt x="667" y="1997"/>
                    </a:lnTo>
                    <a:lnTo>
                      <a:pt x="667" y="2264"/>
                    </a:lnTo>
                    <a:lnTo>
                      <a:pt x="987" y="1946"/>
                    </a:lnTo>
                    <a:lnTo>
                      <a:pt x="997" y="1935"/>
                    </a:lnTo>
                    <a:lnTo>
                      <a:pt x="1010" y="1929"/>
                    </a:lnTo>
                    <a:lnTo>
                      <a:pt x="1023" y="1925"/>
                    </a:lnTo>
                    <a:lnTo>
                      <a:pt x="1039" y="1924"/>
                    </a:lnTo>
                    <a:lnTo>
                      <a:pt x="2521" y="1924"/>
                    </a:lnTo>
                    <a:lnTo>
                      <a:pt x="2521" y="149"/>
                    </a:lnTo>
                    <a:lnTo>
                      <a:pt x="148" y="149"/>
                    </a:lnTo>
                    <a:close/>
                    <a:moveTo>
                      <a:pt x="74" y="0"/>
                    </a:moveTo>
                    <a:lnTo>
                      <a:pt x="2594" y="0"/>
                    </a:lnTo>
                    <a:lnTo>
                      <a:pt x="2615" y="3"/>
                    </a:lnTo>
                    <a:lnTo>
                      <a:pt x="2633" y="10"/>
                    </a:lnTo>
                    <a:lnTo>
                      <a:pt x="2648" y="21"/>
                    </a:lnTo>
                    <a:lnTo>
                      <a:pt x="2659" y="35"/>
                    </a:lnTo>
                    <a:lnTo>
                      <a:pt x="2666" y="53"/>
                    </a:lnTo>
                    <a:lnTo>
                      <a:pt x="2668" y="75"/>
                    </a:lnTo>
                    <a:lnTo>
                      <a:pt x="2668" y="1377"/>
                    </a:lnTo>
                    <a:lnTo>
                      <a:pt x="3410" y="1377"/>
                    </a:lnTo>
                    <a:lnTo>
                      <a:pt x="3431" y="1379"/>
                    </a:lnTo>
                    <a:lnTo>
                      <a:pt x="3448" y="1385"/>
                    </a:lnTo>
                    <a:lnTo>
                      <a:pt x="3463" y="1397"/>
                    </a:lnTo>
                    <a:lnTo>
                      <a:pt x="3474" y="1411"/>
                    </a:lnTo>
                    <a:lnTo>
                      <a:pt x="3481" y="1429"/>
                    </a:lnTo>
                    <a:lnTo>
                      <a:pt x="3484" y="1450"/>
                    </a:lnTo>
                    <a:lnTo>
                      <a:pt x="3484" y="3033"/>
                    </a:lnTo>
                    <a:lnTo>
                      <a:pt x="3481" y="3053"/>
                    </a:lnTo>
                    <a:lnTo>
                      <a:pt x="3474" y="3071"/>
                    </a:lnTo>
                    <a:lnTo>
                      <a:pt x="3464" y="3086"/>
                    </a:lnTo>
                    <a:lnTo>
                      <a:pt x="3449" y="3098"/>
                    </a:lnTo>
                    <a:lnTo>
                      <a:pt x="3431" y="3104"/>
                    </a:lnTo>
                    <a:lnTo>
                      <a:pt x="3410" y="3106"/>
                    </a:lnTo>
                    <a:lnTo>
                      <a:pt x="3054" y="3106"/>
                    </a:lnTo>
                    <a:lnTo>
                      <a:pt x="3054" y="3395"/>
                    </a:lnTo>
                    <a:lnTo>
                      <a:pt x="3052" y="3416"/>
                    </a:lnTo>
                    <a:lnTo>
                      <a:pt x="3045" y="3435"/>
                    </a:lnTo>
                    <a:lnTo>
                      <a:pt x="3033" y="3451"/>
                    </a:lnTo>
                    <a:lnTo>
                      <a:pt x="3019" y="3464"/>
                    </a:lnTo>
                    <a:lnTo>
                      <a:pt x="3003" y="3472"/>
                    </a:lnTo>
                    <a:lnTo>
                      <a:pt x="2985" y="3476"/>
                    </a:lnTo>
                    <a:lnTo>
                      <a:pt x="2966" y="3474"/>
                    </a:lnTo>
                    <a:lnTo>
                      <a:pt x="2947" y="3467"/>
                    </a:lnTo>
                    <a:lnTo>
                      <a:pt x="2928" y="3454"/>
                    </a:lnTo>
                    <a:lnTo>
                      <a:pt x="2588" y="3114"/>
                    </a:lnTo>
                    <a:lnTo>
                      <a:pt x="1335" y="3114"/>
                    </a:lnTo>
                    <a:lnTo>
                      <a:pt x="1313" y="3111"/>
                    </a:lnTo>
                    <a:lnTo>
                      <a:pt x="1296" y="3104"/>
                    </a:lnTo>
                    <a:lnTo>
                      <a:pt x="1282" y="3093"/>
                    </a:lnTo>
                    <a:lnTo>
                      <a:pt x="1270" y="3079"/>
                    </a:lnTo>
                    <a:lnTo>
                      <a:pt x="1263" y="3061"/>
                    </a:lnTo>
                    <a:lnTo>
                      <a:pt x="1260" y="3039"/>
                    </a:lnTo>
                    <a:lnTo>
                      <a:pt x="1260" y="2071"/>
                    </a:lnTo>
                    <a:lnTo>
                      <a:pt x="1068" y="2071"/>
                    </a:lnTo>
                    <a:lnTo>
                      <a:pt x="646" y="2492"/>
                    </a:lnTo>
                    <a:lnTo>
                      <a:pt x="634" y="2501"/>
                    </a:lnTo>
                    <a:lnTo>
                      <a:pt x="621" y="2508"/>
                    </a:lnTo>
                    <a:lnTo>
                      <a:pt x="603" y="2512"/>
                    </a:lnTo>
                    <a:lnTo>
                      <a:pt x="583" y="2513"/>
                    </a:lnTo>
                    <a:lnTo>
                      <a:pt x="564" y="2507"/>
                    </a:lnTo>
                    <a:lnTo>
                      <a:pt x="548" y="2497"/>
                    </a:lnTo>
                    <a:lnTo>
                      <a:pt x="536" y="2486"/>
                    </a:lnTo>
                    <a:lnTo>
                      <a:pt x="526" y="2473"/>
                    </a:lnTo>
                    <a:lnTo>
                      <a:pt x="521" y="2457"/>
                    </a:lnTo>
                    <a:lnTo>
                      <a:pt x="519" y="2440"/>
                    </a:lnTo>
                    <a:lnTo>
                      <a:pt x="519" y="2071"/>
                    </a:lnTo>
                    <a:lnTo>
                      <a:pt x="74" y="2071"/>
                    </a:lnTo>
                    <a:lnTo>
                      <a:pt x="53" y="2069"/>
                    </a:lnTo>
                    <a:lnTo>
                      <a:pt x="36" y="2061"/>
                    </a:lnTo>
                    <a:lnTo>
                      <a:pt x="21" y="2051"/>
                    </a:lnTo>
                    <a:lnTo>
                      <a:pt x="9" y="2036"/>
                    </a:lnTo>
                    <a:lnTo>
                      <a:pt x="3" y="2018"/>
                    </a:lnTo>
                    <a:lnTo>
                      <a:pt x="0" y="1997"/>
                    </a:lnTo>
                    <a:lnTo>
                      <a:pt x="0" y="75"/>
                    </a:lnTo>
                    <a:lnTo>
                      <a:pt x="3" y="53"/>
                    </a:lnTo>
                    <a:lnTo>
                      <a:pt x="9" y="35"/>
                    </a:lnTo>
                    <a:lnTo>
                      <a:pt x="21" y="22"/>
                    </a:lnTo>
                    <a:lnTo>
                      <a:pt x="36" y="10"/>
                    </a:lnTo>
                    <a:lnTo>
                      <a:pt x="53" y="4"/>
                    </a:lnTo>
                    <a:lnTo>
                      <a:pt x="74" y="0"/>
                    </a:lnTo>
                    <a:close/>
                  </a:path>
                </a:pathLst>
              </a:custGeom>
              <a:gradFill>
                <a:gsLst>
                  <a:gs pos="0">
                    <a:srgbClr val="C0F7FF"/>
                  </a:gs>
                  <a:gs pos="60000">
                    <a:srgbClr val="31B6E0"/>
                  </a:gs>
                </a:gsLst>
                <a:lin ang="0" scaled="0"/>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sp>
          <p:nvSpPr>
            <p:cNvPr id="107" name="Freeform 91"/>
            <p:cNvSpPr>
              <a:spLocks noEditPoints="1"/>
            </p:cNvSpPr>
            <p:nvPr/>
          </p:nvSpPr>
          <p:spPr bwMode="auto">
            <a:xfrm>
              <a:off x="5372952" y="2465701"/>
              <a:ext cx="459581" cy="459581"/>
            </a:xfrm>
            <a:custGeom>
              <a:avLst/>
              <a:gdLst>
                <a:gd name="T0" fmla="*/ 1133 w 3474"/>
                <a:gd name="T1" fmla="*/ 1077 h 3475"/>
                <a:gd name="T2" fmla="*/ 1072 w 3474"/>
                <a:gd name="T3" fmla="*/ 1158 h 3475"/>
                <a:gd name="T4" fmla="*/ 1124 w 3474"/>
                <a:gd name="T5" fmla="*/ 1172 h 3475"/>
                <a:gd name="T6" fmla="*/ 1180 w 3474"/>
                <a:gd name="T7" fmla="*/ 1194 h 3475"/>
                <a:gd name="T8" fmla="*/ 1199 w 3474"/>
                <a:gd name="T9" fmla="*/ 1253 h 3475"/>
                <a:gd name="T10" fmla="*/ 1167 w 3474"/>
                <a:gd name="T11" fmla="*/ 1309 h 3475"/>
                <a:gd name="T12" fmla="*/ 1228 w 3474"/>
                <a:gd name="T13" fmla="*/ 1326 h 3475"/>
                <a:gd name="T14" fmla="*/ 1315 w 3474"/>
                <a:gd name="T15" fmla="*/ 1268 h 3475"/>
                <a:gd name="T16" fmla="*/ 1334 w 3474"/>
                <a:gd name="T17" fmla="*/ 1166 h 3475"/>
                <a:gd name="T18" fmla="*/ 1287 w 3474"/>
                <a:gd name="T19" fmla="*/ 1085 h 3475"/>
                <a:gd name="T20" fmla="*/ 1210 w 3474"/>
                <a:gd name="T21" fmla="*/ 1057 h 3475"/>
                <a:gd name="T22" fmla="*/ 736 w 3474"/>
                <a:gd name="T23" fmla="*/ 1040 h 3475"/>
                <a:gd name="T24" fmla="*/ 924 w 3474"/>
                <a:gd name="T25" fmla="*/ 1147 h 3475"/>
                <a:gd name="T26" fmla="*/ 978 w 3474"/>
                <a:gd name="T27" fmla="*/ 1020 h 3475"/>
                <a:gd name="T28" fmla="*/ 1094 w 3474"/>
                <a:gd name="T29" fmla="*/ 934 h 3475"/>
                <a:gd name="T30" fmla="*/ 1236 w 3474"/>
                <a:gd name="T31" fmla="*/ 916 h 3475"/>
                <a:gd name="T32" fmla="*/ 1372 w 3474"/>
                <a:gd name="T33" fmla="*/ 968 h 3475"/>
                <a:gd name="T34" fmla="*/ 1464 w 3474"/>
                <a:gd name="T35" fmla="*/ 1085 h 3475"/>
                <a:gd name="T36" fmla="*/ 1482 w 3474"/>
                <a:gd name="T37" fmla="*/ 1227 h 3475"/>
                <a:gd name="T38" fmla="*/ 1427 w 3474"/>
                <a:gd name="T39" fmla="*/ 1363 h 3475"/>
                <a:gd name="T40" fmla="*/ 1310 w 3474"/>
                <a:gd name="T41" fmla="*/ 1452 h 3475"/>
                <a:gd name="T42" fmla="*/ 1165 w 3474"/>
                <a:gd name="T43" fmla="*/ 1471 h 3475"/>
                <a:gd name="T44" fmla="*/ 1031 w 3474"/>
                <a:gd name="T45" fmla="*/ 1415 h 3475"/>
                <a:gd name="T46" fmla="*/ 942 w 3474"/>
                <a:gd name="T47" fmla="*/ 1299 h 3475"/>
                <a:gd name="T48" fmla="*/ 719 w 3474"/>
                <a:gd name="T49" fmla="*/ 1199 h 3475"/>
                <a:gd name="T50" fmla="*/ 3298 w 3474"/>
                <a:gd name="T51" fmla="*/ 2319 h 3475"/>
                <a:gd name="T52" fmla="*/ 208 w 3474"/>
                <a:gd name="T53" fmla="*/ 148 h 3475"/>
                <a:gd name="T54" fmla="*/ 147 w 3474"/>
                <a:gd name="T55" fmla="*/ 208 h 3475"/>
                <a:gd name="T56" fmla="*/ 151 w 3474"/>
                <a:gd name="T57" fmla="*/ 322 h 3475"/>
                <a:gd name="T58" fmla="*/ 214 w 3474"/>
                <a:gd name="T59" fmla="*/ 473 h 3475"/>
                <a:gd name="T60" fmla="*/ 329 w 3474"/>
                <a:gd name="T61" fmla="*/ 647 h 3475"/>
                <a:gd name="T62" fmla="*/ 489 w 3474"/>
                <a:gd name="T63" fmla="*/ 830 h 3475"/>
                <a:gd name="T64" fmla="*/ 602 w 3474"/>
                <a:gd name="T65" fmla="*/ 609 h 3475"/>
                <a:gd name="T66" fmla="*/ 649 w 3474"/>
                <a:gd name="T67" fmla="*/ 577 h 3475"/>
                <a:gd name="T68" fmla="*/ 734 w 3474"/>
                <a:gd name="T69" fmla="*/ 408 h 3475"/>
                <a:gd name="T70" fmla="*/ 555 w 3474"/>
                <a:gd name="T71" fmla="*/ 269 h 3475"/>
                <a:gd name="T72" fmla="*/ 392 w 3474"/>
                <a:gd name="T73" fmla="*/ 177 h 3475"/>
                <a:gd name="T74" fmla="*/ 259 w 3474"/>
                <a:gd name="T75" fmla="*/ 142 h 3475"/>
                <a:gd name="T76" fmla="*/ 336 w 3474"/>
                <a:gd name="T77" fmla="*/ 15 h 3475"/>
                <a:gd name="T78" fmla="*/ 524 w 3474"/>
                <a:gd name="T79" fmla="*/ 87 h 3475"/>
                <a:gd name="T80" fmla="*/ 726 w 3474"/>
                <a:gd name="T81" fmla="*/ 213 h 3475"/>
                <a:gd name="T82" fmla="*/ 929 w 3474"/>
                <a:gd name="T83" fmla="*/ 389 h 3475"/>
                <a:gd name="T84" fmla="*/ 1592 w 3474"/>
                <a:gd name="T85" fmla="*/ 427 h 3475"/>
                <a:gd name="T86" fmla="*/ 1645 w 3474"/>
                <a:gd name="T87" fmla="*/ 452 h 3475"/>
                <a:gd name="T88" fmla="*/ 3474 w 3474"/>
                <a:gd name="T89" fmla="*/ 2318 h 3475"/>
                <a:gd name="T90" fmla="*/ 2375 w 3474"/>
                <a:gd name="T91" fmla="*/ 3452 h 3475"/>
                <a:gd name="T92" fmla="*/ 2323 w 3474"/>
                <a:gd name="T93" fmla="*/ 3475 h 3475"/>
                <a:gd name="T94" fmla="*/ 2272 w 3474"/>
                <a:gd name="T95" fmla="*/ 3452 h 3475"/>
                <a:gd name="T96" fmla="*/ 443 w 3474"/>
                <a:gd name="T97" fmla="*/ 1592 h 3475"/>
                <a:gd name="T98" fmla="*/ 430 w 3474"/>
                <a:gd name="T99" fmla="*/ 978 h 3475"/>
                <a:gd name="T100" fmla="*/ 249 w 3474"/>
                <a:gd name="T101" fmla="*/ 781 h 3475"/>
                <a:gd name="T102" fmla="*/ 111 w 3474"/>
                <a:gd name="T103" fmla="*/ 575 h 3475"/>
                <a:gd name="T104" fmla="*/ 26 w 3474"/>
                <a:gd name="T105" fmla="*/ 381 h 3475"/>
                <a:gd name="T106" fmla="*/ 0 w 3474"/>
                <a:gd name="T107" fmla="*/ 212 h 3475"/>
                <a:gd name="T108" fmla="*/ 39 w 3474"/>
                <a:gd name="T109" fmla="*/ 83 h 3475"/>
                <a:gd name="T110" fmla="*/ 142 w 3474"/>
                <a:gd name="T111" fmla="*/ 11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74" h="3475">
                  <a:moveTo>
                    <a:pt x="1210" y="1057"/>
                  </a:moveTo>
                  <a:lnTo>
                    <a:pt x="1184" y="1059"/>
                  </a:lnTo>
                  <a:lnTo>
                    <a:pt x="1159" y="1065"/>
                  </a:lnTo>
                  <a:lnTo>
                    <a:pt x="1133" y="1077"/>
                  </a:lnTo>
                  <a:lnTo>
                    <a:pt x="1107" y="1097"/>
                  </a:lnTo>
                  <a:lnTo>
                    <a:pt x="1091" y="1115"/>
                  </a:lnTo>
                  <a:lnTo>
                    <a:pt x="1080" y="1136"/>
                  </a:lnTo>
                  <a:lnTo>
                    <a:pt x="1072" y="1158"/>
                  </a:lnTo>
                  <a:lnTo>
                    <a:pt x="1068" y="1181"/>
                  </a:lnTo>
                  <a:lnTo>
                    <a:pt x="1088" y="1180"/>
                  </a:lnTo>
                  <a:lnTo>
                    <a:pt x="1106" y="1176"/>
                  </a:lnTo>
                  <a:lnTo>
                    <a:pt x="1124" y="1172"/>
                  </a:lnTo>
                  <a:lnTo>
                    <a:pt x="1141" y="1172"/>
                  </a:lnTo>
                  <a:lnTo>
                    <a:pt x="1157" y="1176"/>
                  </a:lnTo>
                  <a:lnTo>
                    <a:pt x="1170" y="1183"/>
                  </a:lnTo>
                  <a:lnTo>
                    <a:pt x="1180" y="1194"/>
                  </a:lnTo>
                  <a:lnTo>
                    <a:pt x="1190" y="1207"/>
                  </a:lnTo>
                  <a:lnTo>
                    <a:pt x="1195" y="1222"/>
                  </a:lnTo>
                  <a:lnTo>
                    <a:pt x="1199" y="1237"/>
                  </a:lnTo>
                  <a:lnTo>
                    <a:pt x="1199" y="1253"/>
                  </a:lnTo>
                  <a:lnTo>
                    <a:pt x="1196" y="1269"/>
                  </a:lnTo>
                  <a:lnTo>
                    <a:pt x="1191" y="1283"/>
                  </a:lnTo>
                  <a:lnTo>
                    <a:pt x="1181" y="1297"/>
                  </a:lnTo>
                  <a:lnTo>
                    <a:pt x="1167" y="1309"/>
                  </a:lnTo>
                  <a:lnTo>
                    <a:pt x="1151" y="1317"/>
                  </a:lnTo>
                  <a:lnTo>
                    <a:pt x="1175" y="1325"/>
                  </a:lnTo>
                  <a:lnTo>
                    <a:pt x="1201" y="1328"/>
                  </a:lnTo>
                  <a:lnTo>
                    <a:pt x="1228" y="1326"/>
                  </a:lnTo>
                  <a:lnTo>
                    <a:pt x="1253" y="1318"/>
                  </a:lnTo>
                  <a:lnTo>
                    <a:pt x="1277" y="1306"/>
                  </a:lnTo>
                  <a:lnTo>
                    <a:pt x="1298" y="1289"/>
                  </a:lnTo>
                  <a:lnTo>
                    <a:pt x="1315" y="1268"/>
                  </a:lnTo>
                  <a:lnTo>
                    <a:pt x="1328" y="1244"/>
                  </a:lnTo>
                  <a:lnTo>
                    <a:pt x="1334" y="1219"/>
                  </a:lnTo>
                  <a:lnTo>
                    <a:pt x="1337" y="1193"/>
                  </a:lnTo>
                  <a:lnTo>
                    <a:pt x="1334" y="1166"/>
                  </a:lnTo>
                  <a:lnTo>
                    <a:pt x="1328" y="1141"/>
                  </a:lnTo>
                  <a:lnTo>
                    <a:pt x="1315" y="1117"/>
                  </a:lnTo>
                  <a:lnTo>
                    <a:pt x="1298" y="1097"/>
                  </a:lnTo>
                  <a:lnTo>
                    <a:pt x="1287" y="1085"/>
                  </a:lnTo>
                  <a:lnTo>
                    <a:pt x="1271" y="1074"/>
                  </a:lnTo>
                  <a:lnTo>
                    <a:pt x="1253" y="1066"/>
                  </a:lnTo>
                  <a:lnTo>
                    <a:pt x="1232" y="1060"/>
                  </a:lnTo>
                  <a:lnTo>
                    <a:pt x="1210" y="1057"/>
                  </a:lnTo>
                  <a:close/>
                  <a:moveTo>
                    <a:pt x="1572" y="585"/>
                  </a:moveTo>
                  <a:lnTo>
                    <a:pt x="730" y="718"/>
                  </a:lnTo>
                  <a:lnTo>
                    <a:pt x="686" y="1004"/>
                  </a:lnTo>
                  <a:lnTo>
                    <a:pt x="736" y="1040"/>
                  </a:lnTo>
                  <a:lnTo>
                    <a:pt x="785" y="1073"/>
                  </a:lnTo>
                  <a:lnTo>
                    <a:pt x="834" y="1102"/>
                  </a:lnTo>
                  <a:lnTo>
                    <a:pt x="879" y="1126"/>
                  </a:lnTo>
                  <a:lnTo>
                    <a:pt x="924" y="1147"/>
                  </a:lnTo>
                  <a:lnTo>
                    <a:pt x="931" y="1114"/>
                  </a:lnTo>
                  <a:lnTo>
                    <a:pt x="944" y="1081"/>
                  </a:lnTo>
                  <a:lnTo>
                    <a:pt x="959" y="1049"/>
                  </a:lnTo>
                  <a:lnTo>
                    <a:pt x="978" y="1020"/>
                  </a:lnTo>
                  <a:lnTo>
                    <a:pt x="1003" y="992"/>
                  </a:lnTo>
                  <a:lnTo>
                    <a:pt x="1030" y="968"/>
                  </a:lnTo>
                  <a:lnTo>
                    <a:pt x="1061" y="949"/>
                  </a:lnTo>
                  <a:lnTo>
                    <a:pt x="1094" y="934"/>
                  </a:lnTo>
                  <a:lnTo>
                    <a:pt x="1128" y="922"/>
                  </a:lnTo>
                  <a:lnTo>
                    <a:pt x="1163" y="916"/>
                  </a:lnTo>
                  <a:lnTo>
                    <a:pt x="1200" y="914"/>
                  </a:lnTo>
                  <a:lnTo>
                    <a:pt x="1236" y="916"/>
                  </a:lnTo>
                  <a:lnTo>
                    <a:pt x="1272" y="922"/>
                  </a:lnTo>
                  <a:lnTo>
                    <a:pt x="1308" y="934"/>
                  </a:lnTo>
                  <a:lnTo>
                    <a:pt x="1341" y="949"/>
                  </a:lnTo>
                  <a:lnTo>
                    <a:pt x="1372" y="968"/>
                  </a:lnTo>
                  <a:lnTo>
                    <a:pt x="1402" y="992"/>
                  </a:lnTo>
                  <a:lnTo>
                    <a:pt x="1427" y="1021"/>
                  </a:lnTo>
                  <a:lnTo>
                    <a:pt x="1448" y="1052"/>
                  </a:lnTo>
                  <a:lnTo>
                    <a:pt x="1464" y="1085"/>
                  </a:lnTo>
                  <a:lnTo>
                    <a:pt x="1476" y="1120"/>
                  </a:lnTo>
                  <a:lnTo>
                    <a:pt x="1482" y="1156"/>
                  </a:lnTo>
                  <a:lnTo>
                    <a:pt x="1485" y="1192"/>
                  </a:lnTo>
                  <a:lnTo>
                    <a:pt x="1482" y="1227"/>
                  </a:lnTo>
                  <a:lnTo>
                    <a:pt x="1476" y="1263"/>
                  </a:lnTo>
                  <a:lnTo>
                    <a:pt x="1464" y="1298"/>
                  </a:lnTo>
                  <a:lnTo>
                    <a:pt x="1448" y="1331"/>
                  </a:lnTo>
                  <a:lnTo>
                    <a:pt x="1427" y="1363"/>
                  </a:lnTo>
                  <a:lnTo>
                    <a:pt x="1402" y="1392"/>
                  </a:lnTo>
                  <a:lnTo>
                    <a:pt x="1374" y="1415"/>
                  </a:lnTo>
                  <a:lnTo>
                    <a:pt x="1344" y="1435"/>
                  </a:lnTo>
                  <a:lnTo>
                    <a:pt x="1310" y="1452"/>
                  </a:lnTo>
                  <a:lnTo>
                    <a:pt x="1275" y="1464"/>
                  </a:lnTo>
                  <a:lnTo>
                    <a:pt x="1239" y="1471"/>
                  </a:lnTo>
                  <a:lnTo>
                    <a:pt x="1202" y="1473"/>
                  </a:lnTo>
                  <a:lnTo>
                    <a:pt x="1165" y="1471"/>
                  </a:lnTo>
                  <a:lnTo>
                    <a:pt x="1129" y="1464"/>
                  </a:lnTo>
                  <a:lnTo>
                    <a:pt x="1095" y="1452"/>
                  </a:lnTo>
                  <a:lnTo>
                    <a:pt x="1062" y="1435"/>
                  </a:lnTo>
                  <a:lnTo>
                    <a:pt x="1031" y="1415"/>
                  </a:lnTo>
                  <a:lnTo>
                    <a:pt x="1003" y="1392"/>
                  </a:lnTo>
                  <a:lnTo>
                    <a:pt x="978" y="1363"/>
                  </a:lnTo>
                  <a:lnTo>
                    <a:pt x="957" y="1332"/>
                  </a:lnTo>
                  <a:lnTo>
                    <a:pt x="942" y="1299"/>
                  </a:lnTo>
                  <a:lnTo>
                    <a:pt x="889" y="1281"/>
                  </a:lnTo>
                  <a:lnTo>
                    <a:pt x="833" y="1258"/>
                  </a:lnTo>
                  <a:lnTo>
                    <a:pt x="777" y="1231"/>
                  </a:lnTo>
                  <a:lnTo>
                    <a:pt x="719" y="1199"/>
                  </a:lnTo>
                  <a:lnTo>
                    <a:pt x="661" y="1162"/>
                  </a:lnTo>
                  <a:lnTo>
                    <a:pt x="597" y="1563"/>
                  </a:lnTo>
                  <a:lnTo>
                    <a:pt x="2323" y="3296"/>
                  </a:lnTo>
                  <a:lnTo>
                    <a:pt x="3298" y="2319"/>
                  </a:lnTo>
                  <a:lnTo>
                    <a:pt x="1572" y="585"/>
                  </a:lnTo>
                  <a:close/>
                  <a:moveTo>
                    <a:pt x="259" y="142"/>
                  </a:moveTo>
                  <a:lnTo>
                    <a:pt x="231" y="144"/>
                  </a:lnTo>
                  <a:lnTo>
                    <a:pt x="208" y="148"/>
                  </a:lnTo>
                  <a:lnTo>
                    <a:pt x="187" y="157"/>
                  </a:lnTo>
                  <a:lnTo>
                    <a:pt x="169" y="170"/>
                  </a:lnTo>
                  <a:lnTo>
                    <a:pt x="156" y="188"/>
                  </a:lnTo>
                  <a:lnTo>
                    <a:pt x="147" y="208"/>
                  </a:lnTo>
                  <a:lnTo>
                    <a:pt x="142" y="232"/>
                  </a:lnTo>
                  <a:lnTo>
                    <a:pt x="141" y="260"/>
                  </a:lnTo>
                  <a:lnTo>
                    <a:pt x="145" y="289"/>
                  </a:lnTo>
                  <a:lnTo>
                    <a:pt x="151" y="322"/>
                  </a:lnTo>
                  <a:lnTo>
                    <a:pt x="161" y="357"/>
                  </a:lnTo>
                  <a:lnTo>
                    <a:pt x="176" y="394"/>
                  </a:lnTo>
                  <a:lnTo>
                    <a:pt x="193" y="433"/>
                  </a:lnTo>
                  <a:lnTo>
                    <a:pt x="214" y="473"/>
                  </a:lnTo>
                  <a:lnTo>
                    <a:pt x="239" y="515"/>
                  </a:lnTo>
                  <a:lnTo>
                    <a:pt x="266" y="558"/>
                  </a:lnTo>
                  <a:lnTo>
                    <a:pt x="296" y="603"/>
                  </a:lnTo>
                  <a:lnTo>
                    <a:pt x="329" y="647"/>
                  </a:lnTo>
                  <a:lnTo>
                    <a:pt x="365" y="692"/>
                  </a:lnTo>
                  <a:lnTo>
                    <a:pt x="403" y="739"/>
                  </a:lnTo>
                  <a:lnTo>
                    <a:pt x="444" y="784"/>
                  </a:lnTo>
                  <a:lnTo>
                    <a:pt x="489" y="830"/>
                  </a:lnTo>
                  <a:lnTo>
                    <a:pt x="550" y="889"/>
                  </a:lnTo>
                  <a:lnTo>
                    <a:pt x="590" y="637"/>
                  </a:lnTo>
                  <a:lnTo>
                    <a:pt x="594" y="623"/>
                  </a:lnTo>
                  <a:lnTo>
                    <a:pt x="602" y="609"/>
                  </a:lnTo>
                  <a:lnTo>
                    <a:pt x="611" y="596"/>
                  </a:lnTo>
                  <a:lnTo>
                    <a:pt x="622" y="587"/>
                  </a:lnTo>
                  <a:lnTo>
                    <a:pt x="634" y="581"/>
                  </a:lnTo>
                  <a:lnTo>
                    <a:pt x="649" y="577"/>
                  </a:lnTo>
                  <a:lnTo>
                    <a:pt x="870" y="543"/>
                  </a:lnTo>
                  <a:lnTo>
                    <a:pt x="824" y="494"/>
                  </a:lnTo>
                  <a:lnTo>
                    <a:pt x="779" y="450"/>
                  </a:lnTo>
                  <a:lnTo>
                    <a:pt x="734" y="408"/>
                  </a:lnTo>
                  <a:lnTo>
                    <a:pt x="688" y="369"/>
                  </a:lnTo>
                  <a:lnTo>
                    <a:pt x="644" y="334"/>
                  </a:lnTo>
                  <a:lnTo>
                    <a:pt x="600" y="300"/>
                  </a:lnTo>
                  <a:lnTo>
                    <a:pt x="555" y="269"/>
                  </a:lnTo>
                  <a:lnTo>
                    <a:pt x="513" y="242"/>
                  </a:lnTo>
                  <a:lnTo>
                    <a:pt x="471" y="216"/>
                  </a:lnTo>
                  <a:lnTo>
                    <a:pt x="431" y="195"/>
                  </a:lnTo>
                  <a:lnTo>
                    <a:pt x="392" y="177"/>
                  </a:lnTo>
                  <a:lnTo>
                    <a:pt x="356" y="164"/>
                  </a:lnTo>
                  <a:lnTo>
                    <a:pt x="321" y="153"/>
                  </a:lnTo>
                  <a:lnTo>
                    <a:pt x="288" y="146"/>
                  </a:lnTo>
                  <a:lnTo>
                    <a:pt x="259" y="142"/>
                  </a:lnTo>
                  <a:close/>
                  <a:moveTo>
                    <a:pt x="212" y="0"/>
                  </a:moveTo>
                  <a:lnTo>
                    <a:pt x="251" y="1"/>
                  </a:lnTo>
                  <a:lnTo>
                    <a:pt x="292" y="6"/>
                  </a:lnTo>
                  <a:lnTo>
                    <a:pt x="336" y="15"/>
                  </a:lnTo>
                  <a:lnTo>
                    <a:pt x="380" y="27"/>
                  </a:lnTo>
                  <a:lnTo>
                    <a:pt x="426" y="43"/>
                  </a:lnTo>
                  <a:lnTo>
                    <a:pt x="474" y="63"/>
                  </a:lnTo>
                  <a:lnTo>
                    <a:pt x="524" y="87"/>
                  </a:lnTo>
                  <a:lnTo>
                    <a:pt x="573" y="113"/>
                  </a:lnTo>
                  <a:lnTo>
                    <a:pt x="624" y="144"/>
                  </a:lnTo>
                  <a:lnTo>
                    <a:pt x="674" y="176"/>
                  </a:lnTo>
                  <a:lnTo>
                    <a:pt x="726" y="213"/>
                  </a:lnTo>
                  <a:lnTo>
                    <a:pt x="777" y="253"/>
                  </a:lnTo>
                  <a:lnTo>
                    <a:pt x="829" y="296"/>
                  </a:lnTo>
                  <a:lnTo>
                    <a:pt x="879" y="341"/>
                  </a:lnTo>
                  <a:lnTo>
                    <a:pt x="929" y="389"/>
                  </a:lnTo>
                  <a:lnTo>
                    <a:pt x="987" y="452"/>
                  </a:lnTo>
                  <a:lnTo>
                    <a:pt x="1042" y="515"/>
                  </a:lnTo>
                  <a:lnTo>
                    <a:pt x="1578" y="430"/>
                  </a:lnTo>
                  <a:lnTo>
                    <a:pt x="1592" y="427"/>
                  </a:lnTo>
                  <a:lnTo>
                    <a:pt x="1606" y="430"/>
                  </a:lnTo>
                  <a:lnTo>
                    <a:pt x="1618" y="435"/>
                  </a:lnTo>
                  <a:lnTo>
                    <a:pt x="1632" y="443"/>
                  </a:lnTo>
                  <a:lnTo>
                    <a:pt x="1645" y="452"/>
                  </a:lnTo>
                  <a:lnTo>
                    <a:pt x="3453" y="2267"/>
                  </a:lnTo>
                  <a:lnTo>
                    <a:pt x="3464" y="2282"/>
                  </a:lnTo>
                  <a:lnTo>
                    <a:pt x="3472" y="2300"/>
                  </a:lnTo>
                  <a:lnTo>
                    <a:pt x="3474" y="2318"/>
                  </a:lnTo>
                  <a:lnTo>
                    <a:pt x="3472" y="2337"/>
                  </a:lnTo>
                  <a:lnTo>
                    <a:pt x="3464" y="2355"/>
                  </a:lnTo>
                  <a:lnTo>
                    <a:pt x="3453" y="2371"/>
                  </a:lnTo>
                  <a:lnTo>
                    <a:pt x="2375" y="3452"/>
                  </a:lnTo>
                  <a:lnTo>
                    <a:pt x="2365" y="3462"/>
                  </a:lnTo>
                  <a:lnTo>
                    <a:pt x="2352" y="3468"/>
                  </a:lnTo>
                  <a:lnTo>
                    <a:pt x="2339" y="3472"/>
                  </a:lnTo>
                  <a:lnTo>
                    <a:pt x="2323" y="3475"/>
                  </a:lnTo>
                  <a:lnTo>
                    <a:pt x="2309" y="3472"/>
                  </a:lnTo>
                  <a:lnTo>
                    <a:pt x="2295" y="3468"/>
                  </a:lnTo>
                  <a:lnTo>
                    <a:pt x="2283" y="3462"/>
                  </a:lnTo>
                  <a:lnTo>
                    <a:pt x="2272" y="3452"/>
                  </a:lnTo>
                  <a:lnTo>
                    <a:pt x="464" y="1637"/>
                  </a:lnTo>
                  <a:lnTo>
                    <a:pt x="455" y="1624"/>
                  </a:lnTo>
                  <a:lnTo>
                    <a:pt x="448" y="1610"/>
                  </a:lnTo>
                  <a:lnTo>
                    <a:pt x="443" y="1592"/>
                  </a:lnTo>
                  <a:lnTo>
                    <a:pt x="442" y="1571"/>
                  </a:lnTo>
                  <a:lnTo>
                    <a:pt x="524" y="1061"/>
                  </a:lnTo>
                  <a:lnTo>
                    <a:pt x="476" y="1021"/>
                  </a:lnTo>
                  <a:lnTo>
                    <a:pt x="430" y="978"/>
                  </a:lnTo>
                  <a:lnTo>
                    <a:pt x="384" y="934"/>
                  </a:lnTo>
                  <a:lnTo>
                    <a:pt x="336" y="883"/>
                  </a:lnTo>
                  <a:lnTo>
                    <a:pt x="291" y="833"/>
                  </a:lnTo>
                  <a:lnTo>
                    <a:pt x="249" y="781"/>
                  </a:lnTo>
                  <a:lnTo>
                    <a:pt x="209" y="729"/>
                  </a:lnTo>
                  <a:lnTo>
                    <a:pt x="173" y="678"/>
                  </a:lnTo>
                  <a:lnTo>
                    <a:pt x="140" y="626"/>
                  </a:lnTo>
                  <a:lnTo>
                    <a:pt x="111" y="575"/>
                  </a:lnTo>
                  <a:lnTo>
                    <a:pt x="84" y="526"/>
                  </a:lnTo>
                  <a:lnTo>
                    <a:pt x="61" y="476"/>
                  </a:lnTo>
                  <a:lnTo>
                    <a:pt x="42" y="427"/>
                  </a:lnTo>
                  <a:lnTo>
                    <a:pt x="26" y="381"/>
                  </a:lnTo>
                  <a:lnTo>
                    <a:pt x="14" y="336"/>
                  </a:lnTo>
                  <a:lnTo>
                    <a:pt x="5" y="292"/>
                  </a:lnTo>
                  <a:lnTo>
                    <a:pt x="1" y="251"/>
                  </a:lnTo>
                  <a:lnTo>
                    <a:pt x="0" y="212"/>
                  </a:lnTo>
                  <a:lnTo>
                    <a:pt x="4" y="175"/>
                  </a:lnTo>
                  <a:lnTo>
                    <a:pt x="12" y="141"/>
                  </a:lnTo>
                  <a:lnTo>
                    <a:pt x="23" y="111"/>
                  </a:lnTo>
                  <a:lnTo>
                    <a:pt x="39" y="83"/>
                  </a:lnTo>
                  <a:lnTo>
                    <a:pt x="59" y="59"/>
                  </a:lnTo>
                  <a:lnTo>
                    <a:pt x="83" y="38"/>
                  </a:lnTo>
                  <a:lnTo>
                    <a:pt x="112" y="22"/>
                  </a:lnTo>
                  <a:lnTo>
                    <a:pt x="142" y="11"/>
                  </a:lnTo>
                  <a:lnTo>
                    <a:pt x="176" y="3"/>
                  </a:lnTo>
                  <a:lnTo>
                    <a:pt x="212" y="0"/>
                  </a:lnTo>
                  <a:close/>
                </a:path>
              </a:pathLst>
            </a:custGeom>
            <a:gradFill>
              <a:gsLst>
                <a:gs pos="0">
                  <a:srgbClr val="FFC000"/>
                </a:gs>
                <a:gs pos="60000">
                  <a:srgbClr val="FF902C"/>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nvGrpSpPr>
            <p:cNvPr id="108" name="Group 107"/>
            <p:cNvGrpSpPr/>
            <p:nvPr/>
          </p:nvGrpSpPr>
          <p:grpSpPr>
            <a:xfrm>
              <a:off x="3325816" y="2488303"/>
              <a:ext cx="460772" cy="450056"/>
              <a:chOff x="5305425" y="1893888"/>
              <a:chExt cx="614363" cy="600075"/>
            </a:xfrm>
            <a:solidFill>
              <a:srgbClr val="D95862"/>
            </a:solidFill>
          </p:grpSpPr>
          <p:sp>
            <p:nvSpPr>
              <p:cNvPr id="109" name="Freeform 153"/>
              <p:cNvSpPr>
                <a:spLocks noEditPoints="1"/>
              </p:cNvSpPr>
              <p:nvPr/>
            </p:nvSpPr>
            <p:spPr bwMode="auto">
              <a:xfrm>
                <a:off x="5484813" y="1992313"/>
                <a:ext cx="434975" cy="228600"/>
              </a:xfrm>
              <a:custGeom>
                <a:avLst/>
                <a:gdLst>
                  <a:gd name="T0" fmla="*/ 403 w 2470"/>
                  <a:gd name="T1" fmla="*/ 911 h 1295"/>
                  <a:gd name="T2" fmla="*/ 471 w 2470"/>
                  <a:gd name="T3" fmla="*/ 1140 h 1295"/>
                  <a:gd name="T4" fmla="*/ 2013 w 2470"/>
                  <a:gd name="T5" fmla="*/ 1140 h 1295"/>
                  <a:gd name="T6" fmla="*/ 2080 w 2470"/>
                  <a:gd name="T7" fmla="*/ 911 h 1295"/>
                  <a:gd name="T8" fmla="*/ 403 w 2470"/>
                  <a:gd name="T9" fmla="*/ 911 h 1295"/>
                  <a:gd name="T10" fmla="*/ 291 w 2470"/>
                  <a:gd name="T11" fmla="*/ 533 h 1295"/>
                  <a:gd name="T12" fmla="*/ 356 w 2470"/>
                  <a:gd name="T13" fmla="*/ 762 h 1295"/>
                  <a:gd name="T14" fmla="*/ 2117 w 2470"/>
                  <a:gd name="T15" fmla="*/ 762 h 1295"/>
                  <a:gd name="T16" fmla="*/ 2184 w 2470"/>
                  <a:gd name="T17" fmla="*/ 533 h 1295"/>
                  <a:gd name="T18" fmla="*/ 291 w 2470"/>
                  <a:gd name="T19" fmla="*/ 533 h 1295"/>
                  <a:gd name="T20" fmla="*/ 181 w 2470"/>
                  <a:gd name="T21" fmla="*/ 149 h 1295"/>
                  <a:gd name="T22" fmla="*/ 247 w 2470"/>
                  <a:gd name="T23" fmla="*/ 378 h 1295"/>
                  <a:gd name="T24" fmla="*/ 2228 w 2470"/>
                  <a:gd name="T25" fmla="*/ 378 h 1295"/>
                  <a:gd name="T26" fmla="*/ 2296 w 2470"/>
                  <a:gd name="T27" fmla="*/ 149 h 1295"/>
                  <a:gd name="T28" fmla="*/ 181 w 2470"/>
                  <a:gd name="T29" fmla="*/ 149 h 1295"/>
                  <a:gd name="T30" fmla="*/ 77 w 2470"/>
                  <a:gd name="T31" fmla="*/ 0 h 1295"/>
                  <a:gd name="T32" fmla="*/ 2391 w 2470"/>
                  <a:gd name="T33" fmla="*/ 0 h 1295"/>
                  <a:gd name="T34" fmla="*/ 2412 w 2470"/>
                  <a:gd name="T35" fmla="*/ 2 h 1295"/>
                  <a:gd name="T36" fmla="*/ 2429 w 2470"/>
                  <a:gd name="T37" fmla="*/ 9 h 1295"/>
                  <a:gd name="T38" fmla="*/ 2443 w 2470"/>
                  <a:gd name="T39" fmla="*/ 17 h 1295"/>
                  <a:gd name="T40" fmla="*/ 2454 w 2470"/>
                  <a:gd name="T41" fmla="*/ 29 h 1295"/>
                  <a:gd name="T42" fmla="*/ 2462 w 2470"/>
                  <a:gd name="T43" fmla="*/ 41 h 1295"/>
                  <a:gd name="T44" fmla="*/ 2467 w 2470"/>
                  <a:gd name="T45" fmla="*/ 55 h 1295"/>
                  <a:gd name="T46" fmla="*/ 2470 w 2470"/>
                  <a:gd name="T47" fmla="*/ 70 h 1295"/>
                  <a:gd name="T48" fmla="*/ 2468 w 2470"/>
                  <a:gd name="T49" fmla="*/ 84 h 1295"/>
                  <a:gd name="T50" fmla="*/ 2465 w 2470"/>
                  <a:gd name="T51" fmla="*/ 97 h 1295"/>
                  <a:gd name="T52" fmla="*/ 2139 w 2470"/>
                  <a:gd name="T53" fmla="*/ 1243 h 1295"/>
                  <a:gd name="T54" fmla="*/ 2132 w 2470"/>
                  <a:gd name="T55" fmla="*/ 1260 h 1295"/>
                  <a:gd name="T56" fmla="*/ 2120 w 2470"/>
                  <a:gd name="T57" fmla="*/ 1274 h 1295"/>
                  <a:gd name="T58" fmla="*/ 2106 w 2470"/>
                  <a:gd name="T59" fmla="*/ 1286 h 1295"/>
                  <a:gd name="T60" fmla="*/ 2086 w 2470"/>
                  <a:gd name="T61" fmla="*/ 1292 h 1295"/>
                  <a:gd name="T62" fmla="*/ 2065 w 2470"/>
                  <a:gd name="T63" fmla="*/ 1295 h 1295"/>
                  <a:gd name="T64" fmla="*/ 411 w 2470"/>
                  <a:gd name="T65" fmla="*/ 1295 h 1295"/>
                  <a:gd name="T66" fmla="*/ 390 w 2470"/>
                  <a:gd name="T67" fmla="*/ 1292 h 1295"/>
                  <a:gd name="T68" fmla="*/ 371 w 2470"/>
                  <a:gd name="T69" fmla="*/ 1286 h 1295"/>
                  <a:gd name="T70" fmla="*/ 355 w 2470"/>
                  <a:gd name="T71" fmla="*/ 1274 h 1295"/>
                  <a:gd name="T72" fmla="*/ 344 w 2470"/>
                  <a:gd name="T73" fmla="*/ 1260 h 1295"/>
                  <a:gd name="T74" fmla="*/ 337 w 2470"/>
                  <a:gd name="T75" fmla="*/ 1243 h 1295"/>
                  <a:gd name="T76" fmla="*/ 3 w 2470"/>
                  <a:gd name="T77" fmla="*/ 97 h 1295"/>
                  <a:gd name="T78" fmla="*/ 0 w 2470"/>
                  <a:gd name="T79" fmla="*/ 73 h 1295"/>
                  <a:gd name="T80" fmla="*/ 2 w 2470"/>
                  <a:gd name="T81" fmla="*/ 53 h 1295"/>
                  <a:gd name="T82" fmla="*/ 9 w 2470"/>
                  <a:gd name="T83" fmla="*/ 35 h 1295"/>
                  <a:gd name="T84" fmla="*/ 20 w 2470"/>
                  <a:gd name="T85" fmla="*/ 20 h 1295"/>
                  <a:gd name="T86" fmla="*/ 36 w 2470"/>
                  <a:gd name="T87" fmla="*/ 10 h 1295"/>
                  <a:gd name="T88" fmla="*/ 55 w 2470"/>
                  <a:gd name="T89" fmla="*/ 2 h 1295"/>
                  <a:gd name="T90" fmla="*/ 77 w 2470"/>
                  <a:gd name="T91" fmla="*/ 0 h 1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70" h="1295">
                    <a:moveTo>
                      <a:pt x="403" y="911"/>
                    </a:moveTo>
                    <a:lnTo>
                      <a:pt x="471" y="1140"/>
                    </a:lnTo>
                    <a:lnTo>
                      <a:pt x="2013" y="1140"/>
                    </a:lnTo>
                    <a:lnTo>
                      <a:pt x="2080" y="911"/>
                    </a:lnTo>
                    <a:lnTo>
                      <a:pt x="403" y="911"/>
                    </a:lnTo>
                    <a:close/>
                    <a:moveTo>
                      <a:pt x="291" y="533"/>
                    </a:moveTo>
                    <a:lnTo>
                      <a:pt x="356" y="762"/>
                    </a:lnTo>
                    <a:lnTo>
                      <a:pt x="2117" y="762"/>
                    </a:lnTo>
                    <a:lnTo>
                      <a:pt x="2184" y="533"/>
                    </a:lnTo>
                    <a:lnTo>
                      <a:pt x="291" y="533"/>
                    </a:lnTo>
                    <a:close/>
                    <a:moveTo>
                      <a:pt x="181" y="149"/>
                    </a:moveTo>
                    <a:lnTo>
                      <a:pt x="247" y="378"/>
                    </a:lnTo>
                    <a:lnTo>
                      <a:pt x="2228" y="378"/>
                    </a:lnTo>
                    <a:lnTo>
                      <a:pt x="2296" y="149"/>
                    </a:lnTo>
                    <a:lnTo>
                      <a:pt x="181" y="149"/>
                    </a:lnTo>
                    <a:close/>
                    <a:moveTo>
                      <a:pt x="77" y="0"/>
                    </a:moveTo>
                    <a:lnTo>
                      <a:pt x="2391" y="0"/>
                    </a:lnTo>
                    <a:lnTo>
                      <a:pt x="2412" y="2"/>
                    </a:lnTo>
                    <a:lnTo>
                      <a:pt x="2429" y="9"/>
                    </a:lnTo>
                    <a:lnTo>
                      <a:pt x="2443" y="17"/>
                    </a:lnTo>
                    <a:lnTo>
                      <a:pt x="2454" y="29"/>
                    </a:lnTo>
                    <a:lnTo>
                      <a:pt x="2462" y="41"/>
                    </a:lnTo>
                    <a:lnTo>
                      <a:pt x="2467" y="55"/>
                    </a:lnTo>
                    <a:lnTo>
                      <a:pt x="2470" y="70"/>
                    </a:lnTo>
                    <a:lnTo>
                      <a:pt x="2468" y="84"/>
                    </a:lnTo>
                    <a:lnTo>
                      <a:pt x="2465" y="97"/>
                    </a:lnTo>
                    <a:lnTo>
                      <a:pt x="2139" y="1243"/>
                    </a:lnTo>
                    <a:lnTo>
                      <a:pt x="2132" y="1260"/>
                    </a:lnTo>
                    <a:lnTo>
                      <a:pt x="2120" y="1274"/>
                    </a:lnTo>
                    <a:lnTo>
                      <a:pt x="2106" y="1286"/>
                    </a:lnTo>
                    <a:lnTo>
                      <a:pt x="2086" y="1292"/>
                    </a:lnTo>
                    <a:lnTo>
                      <a:pt x="2065" y="1295"/>
                    </a:lnTo>
                    <a:lnTo>
                      <a:pt x="411" y="1295"/>
                    </a:lnTo>
                    <a:lnTo>
                      <a:pt x="390" y="1292"/>
                    </a:lnTo>
                    <a:lnTo>
                      <a:pt x="371" y="1286"/>
                    </a:lnTo>
                    <a:lnTo>
                      <a:pt x="355" y="1274"/>
                    </a:lnTo>
                    <a:lnTo>
                      <a:pt x="344" y="1260"/>
                    </a:lnTo>
                    <a:lnTo>
                      <a:pt x="337" y="1243"/>
                    </a:lnTo>
                    <a:lnTo>
                      <a:pt x="3" y="97"/>
                    </a:lnTo>
                    <a:lnTo>
                      <a:pt x="0" y="73"/>
                    </a:lnTo>
                    <a:lnTo>
                      <a:pt x="2" y="53"/>
                    </a:lnTo>
                    <a:lnTo>
                      <a:pt x="9" y="35"/>
                    </a:lnTo>
                    <a:lnTo>
                      <a:pt x="20" y="20"/>
                    </a:lnTo>
                    <a:lnTo>
                      <a:pt x="36" y="10"/>
                    </a:lnTo>
                    <a:lnTo>
                      <a:pt x="55" y="2"/>
                    </a:lnTo>
                    <a:lnTo>
                      <a:pt x="77" y="0"/>
                    </a:lnTo>
                    <a:close/>
                  </a:path>
                </a:pathLst>
              </a:custGeom>
              <a:gradFill>
                <a:gsLst>
                  <a:gs pos="0">
                    <a:srgbClr val="C8DB2D"/>
                  </a:gs>
                  <a:gs pos="60000">
                    <a:srgbClr val="9BC739"/>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10" name="Freeform 154"/>
              <p:cNvSpPr/>
              <p:nvPr/>
            </p:nvSpPr>
            <p:spPr bwMode="auto">
              <a:xfrm>
                <a:off x="5305425" y="1893888"/>
                <a:ext cx="544513" cy="393700"/>
              </a:xfrm>
              <a:custGeom>
                <a:avLst/>
                <a:gdLst>
                  <a:gd name="T0" fmla="*/ 0 w 3086"/>
                  <a:gd name="T1" fmla="*/ 0 h 2234"/>
                  <a:gd name="T2" fmla="*/ 610 w 3086"/>
                  <a:gd name="T3" fmla="*/ 0 h 2234"/>
                  <a:gd name="T4" fmla="*/ 628 w 3086"/>
                  <a:gd name="T5" fmla="*/ 2 h 2234"/>
                  <a:gd name="T6" fmla="*/ 643 w 3086"/>
                  <a:gd name="T7" fmla="*/ 7 h 2234"/>
                  <a:gd name="T8" fmla="*/ 657 w 3086"/>
                  <a:gd name="T9" fmla="*/ 16 h 2234"/>
                  <a:gd name="T10" fmla="*/ 669 w 3086"/>
                  <a:gd name="T11" fmla="*/ 27 h 2234"/>
                  <a:gd name="T12" fmla="*/ 677 w 3086"/>
                  <a:gd name="T13" fmla="*/ 42 h 2234"/>
                  <a:gd name="T14" fmla="*/ 684 w 3086"/>
                  <a:gd name="T15" fmla="*/ 59 h 2234"/>
                  <a:gd name="T16" fmla="*/ 1187 w 3086"/>
                  <a:gd name="T17" fmla="*/ 2079 h 2234"/>
                  <a:gd name="T18" fmla="*/ 3086 w 3086"/>
                  <a:gd name="T19" fmla="*/ 2079 h 2234"/>
                  <a:gd name="T20" fmla="*/ 3086 w 3086"/>
                  <a:gd name="T21" fmla="*/ 2234 h 2234"/>
                  <a:gd name="T22" fmla="*/ 1127 w 3086"/>
                  <a:gd name="T23" fmla="*/ 2234 h 2234"/>
                  <a:gd name="T24" fmla="*/ 1110 w 3086"/>
                  <a:gd name="T25" fmla="*/ 2232 h 2234"/>
                  <a:gd name="T26" fmla="*/ 1093 w 3086"/>
                  <a:gd name="T27" fmla="*/ 2227 h 2234"/>
                  <a:gd name="T28" fmla="*/ 1079 w 3086"/>
                  <a:gd name="T29" fmla="*/ 2218 h 2234"/>
                  <a:gd name="T30" fmla="*/ 1068 w 3086"/>
                  <a:gd name="T31" fmla="*/ 2207 h 2234"/>
                  <a:gd name="T32" fmla="*/ 1059 w 3086"/>
                  <a:gd name="T33" fmla="*/ 2192 h 2234"/>
                  <a:gd name="T34" fmla="*/ 1054 w 3086"/>
                  <a:gd name="T35" fmla="*/ 2175 h 2234"/>
                  <a:gd name="T36" fmla="*/ 549 w 3086"/>
                  <a:gd name="T37" fmla="*/ 149 h 2234"/>
                  <a:gd name="T38" fmla="*/ 0 w 3086"/>
                  <a:gd name="T39" fmla="*/ 149 h 2234"/>
                  <a:gd name="T40" fmla="*/ 0 w 3086"/>
                  <a:gd name="T41" fmla="*/ 0 h 2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86" h="2234">
                    <a:moveTo>
                      <a:pt x="0" y="0"/>
                    </a:moveTo>
                    <a:lnTo>
                      <a:pt x="610" y="0"/>
                    </a:lnTo>
                    <a:lnTo>
                      <a:pt x="628" y="2"/>
                    </a:lnTo>
                    <a:lnTo>
                      <a:pt x="643" y="7"/>
                    </a:lnTo>
                    <a:lnTo>
                      <a:pt x="657" y="16"/>
                    </a:lnTo>
                    <a:lnTo>
                      <a:pt x="669" y="27"/>
                    </a:lnTo>
                    <a:lnTo>
                      <a:pt x="677" y="42"/>
                    </a:lnTo>
                    <a:lnTo>
                      <a:pt x="684" y="59"/>
                    </a:lnTo>
                    <a:lnTo>
                      <a:pt x="1187" y="2079"/>
                    </a:lnTo>
                    <a:lnTo>
                      <a:pt x="3086" y="2079"/>
                    </a:lnTo>
                    <a:lnTo>
                      <a:pt x="3086" y="2234"/>
                    </a:lnTo>
                    <a:lnTo>
                      <a:pt x="1127" y="2234"/>
                    </a:lnTo>
                    <a:lnTo>
                      <a:pt x="1110" y="2232"/>
                    </a:lnTo>
                    <a:lnTo>
                      <a:pt x="1093" y="2227"/>
                    </a:lnTo>
                    <a:lnTo>
                      <a:pt x="1079" y="2218"/>
                    </a:lnTo>
                    <a:lnTo>
                      <a:pt x="1068" y="2207"/>
                    </a:lnTo>
                    <a:lnTo>
                      <a:pt x="1059" y="2192"/>
                    </a:lnTo>
                    <a:lnTo>
                      <a:pt x="1054" y="2175"/>
                    </a:lnTo>
                    <a:lnTo>
                      <a:pt x="549" y="149"/>
                    </a:lnTo>
                    <a:lnTo>
                      <a:pt x="0" y="149"/>
                    </a:lnTo>
                    <a:lnTo>
                      <a:pt x="0" y="0"/>
                    </a:lnTo>
                    <a:close/>
                  </a:path>
                </a:pathLst>
              </a:custGeom>
              <a:gradFill>
                <a:gsLst>
                  <a:gs pos="0">
                    <a:srgbClr val="C8DB2D"/>
                  </a:gs>
                  <a:gs pos="60000">
                    <a:srgbClr val="9BC739"/>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11" name="Rectangle 155"/>
              <p:cNvSpPr>
                <a:spLocks noChangeArrowheads="1"/>
              </p:cNvSpPr>
              <p:nvPr/>
            </p:nvSpPr>
            <p:spPr bwMode="auto">
              <a:xfrm>
                <a:off x="5503863" y="2328863"/>
                <a:ext cx="304800" cy="25400"/>
              </a:xfrm>
              <a:prstGeom prst="rect">
                <a:avLst/>
              </a:prstGeom>
              <a:gradFill>
                <a:gsLst>
                  <a:gs pos="0">
                    <a:srgbClr val="C8DB2D"/>
                  </a:gs>
                  <a:gs pos="60000">
                    <a:srgbClr val="9BC739"/>
                  </a:gs>
                </a:gsLst>
              </a:gradFill>
              <a:ln w="0">
                <a:noFill/>
                <a:prstDash val="solid"/>
                <a:miter lim="800000"/>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12" name="Freeform 156"/>
              <p:cNvSpPr>
                <a:spLocks noEditPoints="1"/>
              </p:cNvSpPr>
              <p:nvPr/>
            </p:nvSpPr>
            <p:spPr bwMode="auto">
              <a:xfrm>
                <a:off x="5741988" y="2389188"/>
                <a:ext cx="103188" cy="104775"/>
              </a:xfrm>
              <a:custGeom>
                <a:avLst/>
                <a:gdLst>
                  <a:gd name="T0" fmla="*/ 267 w 592"/>
                  <a:gd name="T1" fmla="*/ 158 h 591"/>
                  <a:gd name="T2" fmla="*/ 216 w 592"/>
                  <a:gd name="T3" fmla="*/ 180 h 591"/>
                  <a:gd name="T4" fmla="*/ 179 w 592"/>
                  <a:gd name="T5" fmla="*/ 219 h 591"/>
                  <a:gd name="T6" fmla="*/ 159 w 592"/>
                  <a:gd name="T7" fmla="*/ 269 h 591"/>
                  <a:gd name="T8" fmla="*/ 159 w 592"/>
                  <a:gd name="T9" fmla="*/ 322 h 591"/>
                  <a:gd name="T10" fmla="*/ 181 w 592"/>
                  <a:gd name="T11" fmla="*/ 372 h 591"/>
                  <a:gd name="T12" fmla="*/ 219 w 592"/>
                  <a:gd name="T13" fmla="*/ 411 h 591"/>
                  <a:gd name="T14" fmla="*/ 269 w 592"/>
                  <a:gd name="T15" fmla="*/ 433 h 591"/>
                  <a:gd name="T16" fmla="*/ 324 w 592"/>
                  <a:gd name="T17" fmla="*/ 433 h 591"/>
                  <a:gd name="T18" fmla="*/ 373 w 592"/>
                  <a:gd name="T19" fmla="*/ 411 h 591"/>
                  <a:gd name="T20" fmla="*/ 413 w 592"/>
                  <a:gd name="T21" fmla="*/ 372 h 591"/>
                  <a:gd name="T22" fmla="*/ 435 w 592"/>
                  <a:gd name="T23" fmla="*/ 322 h 591"/>
                  <a:gd name="T24" fmla="*/ 435 w 592"/>
                  <a:gd name="T25" fmla="*/ 269 h 591"/>
                  <a:gd name="T26" fmla="*/ 414 w 592"/>
                  <a:gd name="T27" fmla="*/ 219 h 591"/>
                  <a:gd name="T28" fmla="*/ 377 w 592"/>
                  <a:gd name="T29" fmla="*/ 180 h 591"/>
                  <a:gd name="T30" fmla="*/ 326 w 592"/>
                  <a:gd name="T31" fmla="*/ 158 h 591"/>
                  <a:gd name="T32" fmla="*/ 296 w 592"/>
                  <a:gd name="T33" fmla="*/ 0 h 591"/>
                  <a:gd name="T34" fmla="*/ 382 w 592"/>
                  <a:gd name="T35" fmla="*/ 12 h 591"/>
                  <a:gd name="T36" fmla="*/ 458 w 592"/>
                  <a:gd name="T37" fmla="*/ 47 h 591"/>
                  <a:gd name="T38" fmla="*/ 520 w 592"/>
                  <a:gd name="T39" fmla="*/ 101 h 591"/>
                  <a:gd name="T40" fmla="*/ 565 w 592"/>
                  <a:gd name="T41" fmla="*/ 171 h 591"/>
                  <a:gd name="T42" fmla="*/ 589 w 592"/>
                  <a:gd name="T43" fmla="*/ 252 h 591"/>
                  <a:gd name="T44" fmla="*/ 589 w 592"/>
                  <a:gd name="T45" fmla="*/ 338 h 591"/>
                  <a:gd name="T46" fmla="*/ 565 w 592"/>
                  <a:gd name="T47" fmla="*/ 420 h 591"/>
                  <a:gd name="T48" fmla="*/ 519 w 592"/>
                  <a:gd name="T49" fmla="*/ 488 h 591"/>
                  <a:gd name="T50" fmla="*/ 457 w 592"/>
                  <a:gd name="T51" fmla="*/ 543 h 591"/>
                  <a:gd name="T52" fmla="*/ 382 w 592"/>
                  <a:gd name="T53" fmla="*/ 578 h 591"/>
                  <a:gd name="T54" fmla="*/ 296 w 592"/>
                  <a:gd name="T55" fmla="*/ 591 h 591"/>
                  <a:gd name="T56" fmla="*/ 211 w 592"/>
                  <a:gd name="T57" fmla="*/ 578 h 591"/>
                  <a:gd name="T58" fmla="*/ 135 w 592"/>
                  <a:gd name="T59" fmla="*/ 543 h 591"/>
                  <a:gd name="T60" fmla="*/ 73 w 592"/>
                  <a:gd name="T61" fmla="*/ 489 h 591"/>
                  <a:gd name="T62" fmla="*/ 27 w 592"/>
                  <a:gd name="T63" fmla="*/ 420 h 591"/>
                  <a:gd name="T64" fmla="*/ 3 w 592"/>
                  <a:gd name="T65" fmla="*/ 338 h 591"/>
                  <a:gd name="T66" fmla="*/ 3 w 592"/>
                  <a:gd name="T67" fmla="*/ 252 h 591"/>
                  <a:gd name="T68" fmla="*/ 27 w 592"/>
                  <a:gd name="T69" fmla="*/ 171 h 591"/>
                  <a:gd name="T70" fmla="*/ 73 w 592"/>
                  <a:gd name="T71" fmla="*/ 101 h 591"/>
                  <a:gd name="T72" fmla="*/ 135 w 592"/>
                  <a:gd name="T73" fmla="*/ 47 h 591"/>
                  <a:gd name="T74" fmla="*/ 210 w 592"/>
                  <a:gd name="T75" fmla="*/ 12 h 591"/>
                  <a:gd name="T76" fmla="*/ 296 w 592"/>
                  <a:gd name="T77"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2" h="591">
                    <a:moveTo>
                      <a:pt x="296" y="156"/>
                    </a:moveTo>
                    <a:lnTo>
                      <a:pt x="267" y="158"/>
                    </a:lnTo>
                    <a:lnTo>
                      <a:pt x="240" y="167"/>
                    </a:lnTo>
                    <a:lnTo>
                      <a:pt x="216" y="180"/>
                    </a:lnTo>
                    <a:lnTo>
                      <a:pt x="196" y="198"/>
                    </a:lnTo>
                    <a:lnTo>
                      <a:pt x="179" y="219"/>
                    </a:lnTo>
                    <a:lnTo>
                      <a:pt x="166" y="242"/>
                    </a:lnTo>
                    <a:lnTo>
                      <a:pt x="159" y="269"/>
                    </a:lnTo>
                    <a:lnTo>
                      <a:pt x="155" y="296"/>
                    </a:lnTo>
                    <a:lnTo>
                      <a:pt x="159" y="322"/>
                    </a:lnTo>
                    <a:lnTo>
                      <a:pt x="167" y="349"/>
                    </a:lnTo>
                    <a:lnTo>
                      <a:pt x="181" y="372"/>
                    </a:lnTo>
                    <a:lnTo>
                      <a:pt x="198" y="393"/>
                    </a:lnTo>
                    <a:lnTo>
                      <a:pt x="219" y="411"/>
                    </a:lnTo>
                    <a:lnTo>
                      <a:pt x="243" y="425"/>
                    </a:lnTo>
                    <a:lnTo>
                      <a:pt x="269" y="433"/>
                    </a:lnTo>
                    <a:lnTo>
                      <a:pt x="296" y="436"/>
                    </a:lnTo>
                    <a:lnTo>
                      <a:pt x="324" y="433"/>
                    </a:lnTo>
                    <a:lnTo>
                      <a:pt x="350" y="425"/>
                    </a:lnTo>
                    <a:lnTo>
                      <a:pt x="373" y="411"/>
                    </a:lnTo>
                    <a:lnTo>
                      <a:pt x="395" y="393"/>
                    </a:lnTo>
                    <a:lnTo>
                      <a:pt x="413" y="372"/>
                    </a:lnTo>
                    <a:lnTo>
                      <a:pt x="426" y="349"/>
                    </a:lnTo>
                    <a:lnTo>
                      <a:pt x="435" y="322"/>
                    </a:lnTo>
                    <a:lnTo>
                      <a:pt x="437" y="296"/>
                    </a:lnTo>
                    <a:lnTo>
                      <a:pt x="435" y="269"/>
                    </a:lnTo>
                    <a:lnTo>
                      <a:pt x="426" y="242"/>
                    </a:lnTo>
                    <a:lnTo>
                      <a:pt x="414" y="219"/>
                    </a:lnTo>
                    <a:lnTo>
                      <a:pt x="398" y="198"/>
                    </a:lnTo>
                    <a:lnTo>
                      <a:pt x="377" y="180"/>
                    </a:lnTo>
                    <a:lnTo>
                      <a:pt x="353" y="167"/>
                    </a:lnTo>
                    <a:lnTo>
                      <a:pt x="326" y="158"/>
                    </a:lnTo>
                    <a:lnTo>
                      <a:pt x="296" y="156"/>
                    </a:lnTo>
                    <a:close/>
                    <a:moveTo>
                      <a:pt x="296" y="0"/>
                    </a:moveTo>
                    <a:lnTo>
                      <a:pt x="341" y="3"/>
                    </a:lnTo>
                    <a:lnTo>
                      <a:pt x="382" y="12"/>
                    </a:lnTo>
                    <a:lnTo>
                      <a:pt x="421" y="27"/>
                    </a:lnTo>
                    <a:lnTo>
                      <a:pt x="458" y="47"/>
                    </a:lnTo>
                    <a:lnTo>
                      <a:pt x="491" y="72"/>
                    </a:lnTo>
                    <a:lnTo>
                      <a:pt x="520" y="101"/>
                    </a:lnTo>
                    <a:lnTo>
                      <a:pt x="545" y="135"/>
                    </a:lnTo>
                    <a:lnTo>
                      <a:pt x="565" y="171"/>
                    </a:lnTo>
                    <a:lnTo>
                      <a:pt x="581" y="210"/>
                    </a:lnTo>
                    <a:lnTo>
                      <a:pt x="589" y="252"/>
                    </a:lnTo>
                    <a:lnTo>
                      <a:pt x="592" y="295"/>
                    </a:lnTo>
                    <a:lnTo>
                      <a:pt x="589" y="338"/>
                    </a:lnTo>
                    <a:lnTo>
                      <a:pt x="580" y="379"/>
                    </a:lnTo>
                    <a:lnTo>
                      <a:pt x="565" y="420"/>
                    </a:lnTo>
                    <a:lnTo>
                      <a:pt x="545" y="455"/>
                    </a:lnTo>
                    <a:lnTo>
                      <a:pt x="519" y="488"/>
                    </a:lnTo>
                    <a:lnTo>
                      <a:pt x="491" y="518"/>
                    </a:lnTo>
                    <a:lnTo>
                      <a:pt x="457" y="543"/>
                    </a:lnTo>
                    <a:lnTo>
                      <a:pt x="421" y="563"/>
                    </a:lnTo>
                    <a:lnTo>
                      <a:pt x="382" y="578"/>
                    </a:lnTo>
                    <a:lnTo>
                      <a:pt x="340" y="587"/>
                    </a:lnTo>
                    <a:lnTo>
                      <a:pt x="296" y="591"/>
                    </a:lnTo>
                    <a:lnTo>
                      <a:pt x="253" y="587"/>
                    </a:lnTo>
                    <a:lnTo>
                      <a:pt x="211" y="578"/>
                    </a:lnTo>
                    <a:lnTo>
                      <a:pt x="171" y="563"/>
                    </a:lnTo>
                    <a:lnTo>
                      <a:pt x="135" y="543"/>
                    </a:lnTo>
                    <a:lnTo>
                      <a:pt x="102" y="518"/>
                    </a:lnTo>
                    <a:lnTo>
                      <a:pt x="73" y="489"/>
                    </a:lnTo>
                    <a:lnTo>
                      <a:pt x="47" y="455"/>
                    </a:lnTo>
                    <a:lnTo>
                      <a:pt x="27" y="420"/>
                    </a:lnTo>
                    <a:lnTo>
                      <a:pt x="13" y="381"/>
                    </a:lnTo>
                    <a:lnTo>
                      <a:pt x="3" y="338"/>
                    </a:lnTo>
                    <a:lnTo>
                      <a:pt x="0" y="295"/>
                    </a:lnTo>
                    <a:lnTo>
                      <a:pt x="3" y="252"/>
                    </a:lnTo>
                    <a:lnTo>
                      <a:pt x="13" y="210"/>
                    </a:lnTo>
                    <a:lnTo>
                      <a:pt x="27" y="171"/>
                    </a:lnTo>
                    <a:lnTo>
                      <a:pt x="47" y="135"/>
                    </a:lnTo>
                    <a:lnTo>
                      <a:pt x="73" y="101"/>
                    </a:lnTo>
                    <a:lnTo>
                      <a:pt x="101" y="72"/>
                    </a:lnTo>
                    <a:lnTo>
                      <a:pt x="135" y="47"/>
                    </a:lnTo>
                    <a:lnTo>
                      <a:pt x="171" y="27"/>
                    </a:lnTo>
                    <a:lnTo>
                      <a:pt x="210" y="12"/>
                    </a:lnTo>
                    <a:lnTo>
                      <a:pt x="253" y="3"/>
                    </a:lnTo>
                    <a:lnTo>
                      <a:pt x="296" y="0"/>
                    </a:lnTo>
                    <a:close/>
                  </a:path>
                </a:pathLst>
              </a:custGeom>
              <a:gradFill>
                <a:gsLst>
                  <a:gs pos="0">
                    <a:srgbClr val="C8DB2D"/>
                  </a:gs>
                  <a:gs pos="60000">
                    <a:srgbClr val="9BC739"/>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13" name="Freeform 157"/>
              <p:cNvSpPr>
                <a:spLocks noEditPoints="1"/>
              </p:cNvSpPr>
              <p:nvPr/>
            </p:nvSpPr>
            <p:spPr bwMode="auto">
              <a:xfrm>
                <a:off x="5487988" y="2389188"/>
                <a:ext cx="104775" cy="104775"/>
              </a:xfrm>
              <a:custGeom>
                <a:avLst/>
                <a:gdLst>
                  <a:gd name="T0" fmla="*/ 267 w 593"/>
                  <a:gd name="T1" fmla="*/ 158 h 591"/>
                  <a:gd name="T2" fmla="*/ 216 w 593"/>
                  <a:gd name="T3" fmla="*/ 180 h 591"/>
                  <a:gd name="T4" fmla="*/ 179 w 593"/>
                  <a:gd name="T5" fmla="*/ 219 h 591"/>
                  <a:gd name="T6" fmla="*/ 158 w 593"/>
                  <a:gd name="T7" fmla="*/ 269 h 591"/>
                  <a:gd name="T8" fmla="*/ 158 w 593"/>
                  <a:gd name="T9" fmla="*/ 322 h 591"/>
                  <a:gd name="T10" fmla="*/ 181 w 593"/>
                  <a:gd name="T11" fmla="*/ 372 h 591"/>
                  <a:gd name="T12" fmla="*/ 220 w 593"/>
                  <a:gd name="T13" fmla="*/ 411 h 591"/>
                  <a:gd name="T14" fmla="*/ 270 w 593"/>
                  <a:gd name="T15" fmla="*/ 433 h 591"/>
                  <a:gd name="T16" fmla="*/ 324 w 593"/>
                  <a:gd name="T17" fmla="*/ 433 h 591"/>
                  <a:gd name="T18" fmla="*/ 373 w 593"/>
                  <a:gd name="T19" fmla="*/ 411 h 591"/>
                  <a:gd name="T20" fmla="*/ 412 w 593"/>
                  <a:gd name="T21" fmla="*/ 372 h 591"/>
                  <a:gd name="T22" fmla="*/ 435 w 593"/>
                  <a:gd name="T23" fmla="*/ 322 h 591"/>
                  <a:gd name="T24" fmla="*/ 435 w 593"/>
                  <a:gd name="T25" fmla="*/ 269 h 591"/>
                  <a:gd name="T26" fmla="*/ 412 w 593"/>
                  <a:gd name="T27" fmla="*/ 219 h 591"/>
                  <a:gd name="T28" fmla="*/ 373 w 593"/>
                  <a:gd name="T29" fmla="*/ 180 h 591"/>
                  <a:gd name="T30" fmla="*/ 324 w 593"/>
                  <a:gd name="T31" fmla="*/ 158 h 591"/>
                  <a:gd name="T32" fmla="*/ 297 w 593"/>
                  <a:gd name="T33" fmla="*/ 0 h 591"/>
                  <a:gd name="T34" fmla="*/ 382 w 593"/>
                  <a:gd name="T35" fmla="*/ 12 h 591"/>
                  <a:gd name="T36" fmla="*/ 458 w 593"/>
                  <a:gd name="T37" fmla="*/ 47 h 591"/>
                  <a:gd name="T38" fmla="*/ 520 w 593"/>
                  <a:gd name="T39" fmla="*/ 101 h 591"/>
                  <a:gd name="T40" fmla="*/ 565 w 593"/>
                  <a:gd name="T41" fmla="*/ 171 h 591"/>
                  <a:gd name="T42" fmla="*/ 590 w 593"/>
                  <a:gd name="T43" fmla="*/ 252 h 591"/>
                  <a:gd name="T44" fmla="*/ 590 w 593"/>
                  <a:gd name="T45" fmla="*/ 338 h 591"/>
                  <a:gd name="T46" fmla="*/ 565 w 593"/>
                  <a:gd name="T47" fmla="*/ 420 h 591"/>
                  <a:gd name="T48" fmla="*/ 520 w 593"/>
                  <a:gd name="T49" fmla="*/ 488 h 591"/>
                  <a:gd name="T50" fmla="*/ 458 w 593"/>
                  <a:gd name="T51" fmla="*/ 543 h 591"/>
                  <a:gd name="T52" fmla="*/ 382 w 593"/>
                  <a:gd name="T53" fmla="*/ 578 h 591"/>
                  <a:gd name="T54" fmla="*/ 297 w 593"/>
                  <a:gd name="T55" fmla="*/ 591 h 591"/>
                  <a:gd name="T56" fmla="*/ 211 w 593"/>
                  <a:gd name="T57" fmla="*/ 578 h 591"/>
                  <a:gd name="T58" fmla="*/ 135 w 593"/>
                  <a:gd name="T59" fmla="*/ 543 h 591"/>
                  <a:gd name="T60" fmla="*/ 73 w 593"/>
                  <a:gd name="T61" fmla="*/ 489 h 591"/>
                  <a:gd name="T62" fmla="*/ 28 w 593"/>
                  <a:gd name="T63" fmla="*/ 420 h 591"/>
                  <a:gd name="T64" fmla="*/ 3 w 593"/>
                  <a:gd name="T65" fmla="*/ 338 h 591"/>
                  <a:gd name="T66" fmla="*/ 3 w 593"/>
                  <a:gd name="T67" fmla="*/ 252 h 591"/>
                  <a:gd name="T68" fmla="*/ 27 w 593"/>
                  <a:gd name="T69" fmla="*/ 171 h 591"/>
                  <a:gd name="T70" fmla="*/ 73 w 593"/>
                  <a:gd name="T71" fmla="*/ 101 h 591"/>
                  <a:gd name="T72" fmla="*/ 135 w 593"/>
                  <a:gd name="T73" fmla="*/ 47 h 591"/>
                  <a:gd name="T74" fmla="*/ 211 w 593"/>
                  <a:gd name="T75" fmla="*/ 12 h 591"/>
                  <a:gd name="T76" fmla="*/ 297 w 593"/>
                  <a:gd name="T77"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3" h="591">
                    <a:moveTo>
                      <a:pt x="297" y="156"/>
                    </a:moveTo>
                    <a:lnTo>
                      <a:pt x="267" y="158"/>
                    </a:lnTo>
                    <a:lnTo>
                      <a:pt x="240" y="167"/>
                    </a:lnTo>
                    <a:lnTo>
                      <a:pt x="216" y="180"/>
                    </a:lnTo>
                    <a:lnTo>
                      <a:pt x="195" y="198"/>
                    </a:lnTo>
                    <a:lnTo>
                      <a:pt x="179" y="219"/>
                    </a:lnTo>
                    <a:lnTo>
                      <a:pt x="166" y="242"/>
                    </a:lnTo>
                    <a:lnTo>
                      <a:pt x="158" y="269"/>
                    </a:lnTo>
                    <a:lnTo>
                      <a:pt x="156" y="296"/>
                    </a:lnTo>
                    <a:lnTo>
                      <a:pt x="158" y="322"/>
                    </a:lnTo>
                    <a:lnTo>
                      <a:pt x="167" y="349"/>
                    </a:lnTo>
                    <a:lnTo>
                      <a:pt x="181" y="372"/>
                    </a:lnTo>
                    <a:lnTo>
                      <a:pt x="199" y="393"/>
                    </a:lnTo>
                    <a:lnTo>
                      <a:pt x="220" y="411"/>
                    </a:lnTo>
                    <a:lnTo>
                      <a:pt x="243" y="425"/>
                    </a:lnTo>
                    <a:lnTo>
                      <a:pt x="270" y="433"/>
                    </a:lnTo>
                    <a:lnTo>
                      <a:pt x="297" y="436"/>
                    </a:lnTo>
                    <a:lnTo>
                      <a:pt x="324" y="433"/>
                    </a:lnTo>
                    <a:lnTo>
                      <a:pt x="350" y="425"/>
                    </a:lnTo>
                    <a:lnTo>
                      <a:pt x="373" y="411"/>
                    </a:lnTo>
                    <a:lnTo>
                      <a:pt x="394" y="393"/>
                    </a:lnTo>
                    <a:lnTo>
                      <a:pt x="412" y="372"/>
                    </a:lnTo>
                    <a:lnTo>
                      <a:pt x="426" y="349"/>
                    </a:lnTo>
                    <a:lnTo>
                      <a:pt x="435" y="322"/>
                    </a:lnTo>
                    <a:lnTo>
                      <a:pt x="438" y="296"/>
                    </a:lnTo>
                    <a:lnTo>
                      <a:pt x="435" y="269"/>
                    </a:lnTo>
                    <a:lnTo>
                      <a:pt x="426" y="242"/>
                    </a:lnTo>
                    <a:lnTo>
                      <a:pt x="412" y="219"/>
                    </a:lnTo>
                    <a:lnTo>
                      <a:pt x="394" y="198"/>
                    </a:lnTo>
                    <a:lnTo>
                      <a:pt x="373" y="180"/>
                    </a:lnTo>
                    <a:lnTo>
                      <a:pt x="350" y="167"/>
                    </a:lnTo>
                    <a:lnTo>
                      <a:pt x="324" y="158"/>
                    </a:lnTo>
                    <a:lnTo>
                      <a:pt x="297" y="156"/>
                    </a:lnTo>
                    <a:close/>
                    <a:moveTo>
                      <a:pt x="297" y="0"/>
                    </a:moveTo>
                    <a:lnTo>
                      <a:pt x="340" y="3"/>
                    </a:lnTo>
                    <a:lnTo>
                      <a:pt x="382" y="12"/>
                    </a:lnTo>
                    <a:lnTo>
                      <a:pt x="421" y="27"/>
                    </a:lnTo>
                    <a:lnTo>
                      <a:pt x="458" y="47"/>
                    </a:lnTo>
                    <a:lnTo>
                      <a:pt x="491" y="72"/>
                    </a:lnTo>
                    <a:lnTo>
                      <a:pt x="520" y="101"/>
                    </a:lnTo>
                    <a:lnTo>
                      <a:pt x="545" y="135"/>
                    </a:lnTo>
                    <a:lnTo>
                      <a:pt x="565" y="171"/>
                    </a:lnTo>
                    <a:lnTo>
                      <a:pt x="581" y="210"/>
                    </a:lnTo>
                    <a:lnTo>
                      <a:pt x="590" y="252"/>
                    </a:lnTo>
                    <a:lnTo>
                      <a:pt x="593" y="295"/>
                    </a:lnTo>
                    <a:lnTo>
                      <a:pt x="590" y="338"/>
                    </a:lnTo>
                    <a:lnTo>
                      <a:pt x="581" y="379"/>
                    </a:lnTo>
                    <a:lnTo>
                      <a:pt x="565" y="420"/>
                    </a:lnTo>
                    <a:lnTo>
                      <a:pt x="545" y="455"/>
                    </a:lnTo>
                    <a:lnTo>
                      <a:pt x="520" y="488"/>
                    </a:lnTo>
                    <a:lnTo>
                      <a:pt x="491" y="518"/>
                    </a:lnTo>
                    <a:lnTo>
                      <a:pt x="458" y="543"/>
                    </a:lnTo>
                    <a:lnTo>
                      <a:pt x="421" y="563"/>
                    </a:lnTo>
                    <a:lnTo>
                      <a:pt x="382" y="578"/>
                    </a:lnTo>
                    <a:lnTo>
                      <a:pt x="340" y="587"/>
                    </a:lnTo>
                    <a:lnTo>
                      <a:pt x="297" y="591"/>
                    </a:lnTo>
                    <a:lnTo>
                      <a:pt x="253" y="587"/>
                    </a:lnTo>
                    <a:lnTo>
                      <a:pt x="211" y="578"/>
                    </a:lnTo>
                    <a:lnTo>
                      <a:pt x="172" y="563"/>
                    </a:lnTo>
                    <a:lnTo>
                      <a:pt x="135" y="543"/>
                    </a:lnTo>
                    <a:lnTo>
                      <a:pt x="102" y="518"/>
                    </a:lnTo>
                    <a:lnTo>
                      <a:pt x="73" y="489"/>
                    </a:lnTo>
                    <a:lnTo>
                      <a:pt x="48" y="455"/>
                    </a:lnTo>
                    <a:lnTo>
                      <a:pt x="28" y="420"/>
                    </a:lnTo>
                    <a:lnTo>
                      <a:pt x="12" y="381"/>
                    </a:lnTo>
                    <a:lnTo>
                      <a:pt x="3" y="338"/>
                    </a:lnTo>
                    <a:lnTo>
                      <a:pt x="0" y="295"/>
                    </a:lnTo>
                    <a:lnTo>
                      <a:pt x="3" y="252"/>
                    </a:lnTo>
                    <a:lnTo>
                      <a:pt x="12" y="210"/>
                    </a:lnTo>
                    <a:lnTo>
                      <a:pt x="27" y="171"/>
                    </a:lnTo>
                    <a:lnTo>
                      <a:pt x="48" y="135"/>
                    </a:lnTo>
                    <a:lnTo>
                      <a:pt x="73" y="101"/>
                    </a:lnTo>
                    <a:lnTo>
                      <a:pt x="102" y="72"/>
                    </a:lnTo>
                    <a:lnTo>
                      <a:pt x="135" y="47"/>
                    </a:lnTo>
                    <a:lnTo>
                      <a:pt x="172" y="27"/>
                    </a:lnTo>
                    <a:lnTo>
                      <a:pt x="211" y="12"/>
                    </a:lnTo>
                    <a:lnTo>
                      <a:pt x="253" y="3"/>
                    </a:lnTo>
                    <a:lnTo>
                      <a:pt x="297" y="0"/>
                    </a:lnTo>
                    <a:close/>
                  </a:path>
                </a:pathLst>
              </a:custGeom>
              <a:gradFill>
                <a:gsLst>
                  <a:gs pos="0">
                    <a:srgbClr val="C8DB2D"/>
                  </a:gs>
                  <a:gs pos="60000">
                    <a:srgbClr val="9BC739"/>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114" name="Group 113"/>
            <p:cNvGrpSpPr/>
            <p:nvPr/>
          </p:nvGrpSpPr>
          <p:grpSpPr>
            <a:xfrm>
              <a:off x="7342181" y="2488303"/>
              <a:ext cx="387084" cy="388190"/>
              <a:chOff x="7216775" y="2687638"/>
              <a:chExt cx="555625" cy="557212"/>
            </a:xfrm>
            <a:solidFill>
              <a:srgbClr val="255F82"/>
            </a:solidFill>
          </p:grpSpPr>
          <p:sp>
            <p:nvSpPr>
              <p:cNvPr id="115" name="Freeform 123"/>
              <p:cNvSpPr>
                <a:spLocks noEditPoints="1"/>
              </p:cNvSpPr>
              <p:nvPr/>
            </p:nvSpPr>
            <p:spPr bwMode="auto">
              <a:xfrm>
                <a:off x="7216775" y="2687638"/>
                <a:ext cx="555625" cy="557212"/>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adFill>
                <a:gsLst>
                  <a:gs pos="0">
                    <a:srgbClr val="C8DB2D"/>
                  </a:gs>
                  <a:gs pos="60000">
                    <a:srgbClr val="9BC739"/>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16" name="Freeform 124"/>
              <p:cNvSpPr>
                <a:spLocks noEditPoints="1"/>
              </p:cNvSpPr>
              <p:nvPr/>
            </p:nvSpPr>
            <p:spPr bwMode="auto">
              <a:xfrm>
                <a:off x="7373938" y="2844800"/>
                <a:ext cx="241300" cy="242887"/>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adFill>
                <a:gsLst>
                  <a:gs pos="0">
                    <a:srgbClr val="C8DB2D"/>
                  </a:gs>
                  <a:gs pos="60000">
                    <a:srgbClr val="9BC739"/>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65" name="组合 64"/>
            <p:cNvGrpSpPr/>
            <p:nvPr/>
          </p:nvGrpSpPr>
          <p:grpSpPr>
            <a:xfrm>
              <a:off x="804284" y="3858462"/>
              <a:ext cx="1530594" cy="900100"/>
              <a:chOff x="514774" y="3328962"/>
              <a:chExt cx="1530594" cy="900100"/>
            </a:xfrm>
          </p:grpSpPr>
          <p:sp>
            <p:nvSpPr>
              <p:cNvPr id="66" name="TextBox 25"/>
              <p:cNvSpPr txBox="1"/>
              <p:nvPr/>
            </p:nvSpPr>
            <p:spPr>
              <a:xfrm>
                <a:off x="514774" y="3686349"/>
                <a:ext cx="1530594" cy="542713"/>
              </a:xfrm>
              <a:prstGeom prst="rect">
                <a:avLst/>
              </a:prstGeom>
              <a:noFill/>
            </p:spPr>
            <p:txBody>
              <a:bodyPr wrap="square" lIns="0" tIns="0" rIns="0" bIns="0" rtlCol="0">
                <a:spAutoFit/>
              </a:bodyPr>
              <a:lstStyle/>
              <a:p>
                <a:pPr algn="ct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67" name="文本框 66"/>
              <p:cNvSpPr txBox="1"/>
              <p:nvPr/>
            </p:nvSpPr>
            <p:spPr>
              <a:xfrm>
                <a:off x="688110" y="3328962"/>
                <a:ext cx="1183923" cy="287011"/>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68" name="组合 67"/>
            <p:cNvGrpSpPr/>
            <p:nvPr/>
          </p:nvGrpSpPr>
          <p:grpSpPr>
            <a:xfrm>
              <a:off x="2814354" y="3858462"/>
              <a:ext cx="1530594" cy="900100"/>
              <a:chOff x="514774" y="3328962"/>
              <a:chExt cx="1530594" cy="900100"/>
            </a:xfrm>
          </p:grpSpPr>
          <p:sp>
            <p:nvSpPr>
              <p:cNvPr id="69" name="TextBox 25"/>
              <p:cNvSpPr txBox="1"/>
              <p:nvPr/>
            </p:nvSpPr>
            <p:spPr>
              <a:xfrm>
                <a:off x="514774" y="3686349"/>
                <a:ext cx="1530594" cy="542713"/>
              </a:xfrm>
              <a:prstGeom prst="rect">
                <a:avLst/>
              </a:prstGeom>
              <a:noFill/>
            </p:spPr>
            <p:txBody>
              <a:bodyPr wrap="square" lIns="0" tIns="0" rIns="0" bIns="0" rtlCol="0">
                <a:spAutoFit/>
              </a:bodyPr>
              <a:lstStyle/>
              <a:p>
                <a:pPr algn="ct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70" name="文本框 69"/>
              <p:cNvSpPr txBox="1"/>
              <p:nvPr/>
            </p:nvSpPr>
            <p:spPr>
              <a:xfrm>
                <a:off x="688110" y="3328962"/>
                <a:ext cx="1183923" cy="287011"/>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71" name="组合 70"/>
            <p:cNvGrpSpPr/>
            <p:nvPr/>
          </p:nvGrpSpPr>
          <p:grpSpPr>
            <a:xfrm>
              <a:off x="4824424" y="3858462"/>
              <a:ext cx="1530594" cy="900100"/>
              <a:chOff x="514774" y="3328962"/>
              <a:chExt cx="1530594" cy="900100"/>
            </a:xfrm>
          </p:grpSpPr>
          <p:sp>
            <p:nvSpPr>
              <p:cNvPr id="72" name="TextBox 25"/>
              <p:cNvSpPr txBox="1"/>
              <p:nvPr/>
            </p:nvSpPr>
            <p:spPr>
              <a:xfrm>
                <a:off x="514774" y="3686349"/>
                <a:ext cx="1530594" cy="542713"/>
              </a:xfrm>
              <a:prstGeom prst="rect">
                <a:avLst/>
              </a:prstGeom>
              <a:noFill/>
            </p:spPr>
            <p:txBody>
              <a:bodyPr wrap="square" lIns="0" tIns="0" rIns="0" bIns="0" rtlCol="0">
                <a:spAutoFit/>
              </a:bodyPr>
              <a:lstStyle/>
              <a:p>
                <a:pPr algn="ct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73" name="文本框 72"/>
              <p:cNvSpPr txBox="1"/>
              <p:nvPr/>
            </p:nvSpPr>
            <p:spPr>
              <a:xfrm>
                <a:off x="688110" y="3328962"/>
                <a:ext cx="1183923" cy="287011"/>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74" name="组合 73"/>
            <p:cNvGrpSpPr/>
            <p:nvPr/>
          </p:nvGrpSpPr>
          <p:grpSpPr>
            <a:xfrm>
              <a:off x="6834494" y="3858462"/>
              <a:ext cx="1530594" cy="900100"/>
              <a:chOff x="514774" y="3328962"/>
              <a:chExt cx="1530594" cy="900100"/>
            </a:xfrm>
          </p:grpSpPr>
          <p:sp>
            <p:nvSpPr>
              <p:cNvPr id="75" name="TextBox 25"/>
              <p:cNvSpPr txBox="1"/>
              <p:nvPr/>
            </p:nvSpPr>
            <p:spPr>
              <a:xfrm>
                <a:off x="514774" y="3686349"/>
                <a:ext cx="1530594" cy="542713"/>
              </a:xfrm>
              <a:prstGeom prst="rect">
                <a:avLst/>
              </a:prstGeom>
              <a:noFill/>
            </p:spPr>
            <p:txBody>
              <a:bodyPr wrap="square" lIns="0" tIns="0" rIns="0" bIns="0" rtlCol="0">
                <a:spAutoFit/>
              </a:bodyPr>
              <a:lstStyle/>
              <a:p>
                <a:pPr algn="ct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76" name="文本框 75"/>
              <p:cNvSpPr txBox="1"/>
              <p:nvPr/>
            </p:nvSpPr>
            <p:spPr>
              <a:xfrm>
                <a:off x="688110" y="3328962"/>
                <a:ext cx="1183923" cy="287011"/>
              </a:xfrm>
              <a:prstGeom prst="rect">
                <a:avLst/>
              </a:prstGeom>
              <a:noFill/>
            </p:spPr>
            <p:txBody>
              <a:bodyPr wrap="none" rtlCol="0">
                <a:spAutoFit/>
              </a:bodyPr>
              <a:lstStyle/>
              <a:p>
                <a:pPr algn="ct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工作完成情况</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grpSp>
        <p:nvGrpSpPr>
          <p:cNvPr id="64" name="组合 63"/>
          <p:cNvGrpSpPr/>
          <p:nvPr/>
        </p:nvGrpSpPr>
        <p:grpSpPr>
          <a:xfrm>
            <a:off x="1359026" y="432387"/>
            <a:ext cx="5391308" cy="657527"/>
            <a:chOff x="3396456" y="481592"/>
            <a:chExt cx="5391308" cy="657527"/>
          </a:xfrm>
        </p:grpSpPr>
        <p:sp>
          <p:nvSpPr>
            <p:cNvPr id="78"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工作不足之处</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79" name="PA-文本框 50"/>
            <p:cNvSpPr txBox="1"/>
            <p:nvPr>
              <p:custDataLst>
                <p:tags r:id="rId1"/>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80" name="组合 79"/>
          <p:cNvGrpSpPr/>
          <p:nvPr/>
        </p:nvGrpSpPr>
        <p:grpSpPr>
          <a:xfrm>
            <a:off x="478187" y="419454"/>
            <a:ext cx="636673" cy="665413"/>
            <a:chOff x="1409287" y="1808405"/>
            <a:chExt cx="2879805" cy="3009800"/>
          </a:xfrm>
        </p:grpSpPr>
        <p:sp>
          <p:nvSpPr>
            <p:cNvPr id="81"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82"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83" name="文本框 82"/>
            <p:cNvSpPr txBox="1"/>
            <p:nvPr/>
          </p:nvSpPr>
          <p:spPr>
            <a:xfrm>
              <a:off x="1747275" y="1808405"/>
              <a:ext cx="1989267"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03</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rot="779303">
            <a:off x="649429" y="1133856"/>
            <a:ext cx="4290680" cy="4663440"/>
          </a:xfrm>
          <a:prstGeom prst="rect">
            <a:avLst/>
          </a:prstGeom>
        </p:spPr>
      </p:pic>
      <p:sp>
        <p:nvSpPr>
          <p:cNvPr id="5" name="PA-文本框 50"/>
          <p:cNvSpPr txBox="1"/>
          <p:nvPr>
            <p:custDataLst>
              <p:tags r:id="rId2"/>
            </p:custDataLst>
          </p:nvPr>
        </p:nvSpPr>
        <p:spPr>
          <a:xfrm>
            <a:off x="5925312" y="3355506"/>
            <a:ext cx="5311588" cy="1015663"/>
          </a:xfrm>
          <a:prstGeom prst="rect">
            <a:avLst/>
          </a:prstGeom>
          <a:noFill/>
        </p:spPr>
        <p:txBody>
          <a:bodyPr wrap="square" rtlCol="0">
            <a:spAutoFit/>
          </a:bodyPr>
          <a:lstStyle/>
          <a:p>
            <a:pPr algn="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a:p>
            <a:pPr algn="r">
              <a:lnSpc>
                <a:spcPct val="150000"/>
              </a:lnSpc>
            </a:pP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product </a:t>
            </a:r>
            <a:r>
              <a:rPr lang="en-US" altLang="zh-CN" sz="1000" dirty="0" err="1"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promotion</a:t>
            </a:r>
            <a:r>
              <a:rPr lang="en-US" altLang="zh-CN" sz="1000" dirty="0" err="1">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a:t>
            </a: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  business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 of </a:t>
            </a: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atmospheric business stable company </a:t>
            </a:r>
            <a:r>
              <a:rPr lang="en-US" altLang="zh-CN" sz="1000" dirty="0" err="1"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publicityproduct</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 </a:t>
            </a: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promotion</a:t>
            </a:r>
            <a:endParaRPr lang="zh-CN" altLang="en-US"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a:p>
            <a:pPr algn="r">
              <a:lnSpc>
                <a:spcPct val="150000"/>
              </a:lnSpc>
            </a:pPr>
            <a:endParaRPr lang="zh-CN" altLang="en-US"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sp>
        <p:nvSpPr>
          <p:cNvPr id="6" name="文本框 5"/>
          <p:cNvSpPr txBox="1"/>
          <p:nvPr/>
        </p:nvSpPr>
        <p:spPr>
          <a:xfrm>
            <a:off x="6842927" y="2314452"/>
            <a:ext cx="4488018" cy="1041054"/>
          </a:xfrm>
          <a:prstGeom prst="rect">
            <a:avLst/>
          </a:prstGeom>
          <a:noFill/>
        </p:spPr>
        <p:txBody>
          <a:bodyPr wrap="square" rtlCol="0">
            <a:spAutoFit/>
          </a:bodyPr>
          <a:lstStyle/>
          <a:p>
            <a:pPr algn="r">
              <a:lnSpc>
                <a:spcPct val="130000"/>
              </a:lnSpc>
            </a:pPr>
            <a:r>
              <a:rPr lang="zh-CN" altLang="en-US" sz="54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未来工作计划</a:t>
            </a:r>
            <a:endParaRPr lang="zh-CN" altLang="en-US" sz="54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7" name="矩形 6"/>
          <p:cNvSpPr/>
          <p:nvPr/>
        </p:nvSpPr>
        <p:spPr>
          <a:xfrm>
            <a:off x="10670581" y="4337355"/>
            <a:ext cx="502930" cy="54384"/>
          </a:xfrm>
          <a:prstGeom prst="rect">
            <a:avLst/>
          </a:prstGeom>
          <a:solidFill>
            <a:srgbClr val="FF902C"/>
          </a:soli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Adobe 黑体 Std R" panose="020B0400000000000000" pitchFamily="34" charset="-122"/>
            </a:endParaRPr>
          </a:p>
        </p:txBody>
      </p:sp>
      <p:grpSp>
        <p:nvGrpSpPr>
          <p:cNvPr id="17" name="组合 16"/>
          <p:cNvGrpSpPr/>
          <p:nvPr/>
        </p:nvGrpSpPr>
        <p:grpSpPr>
          <a:xfrm>
            <a:off x="1518862" y="2141881"/>
            <a:ext cx="2879958" cy="2807441"/>
            <a:chOff x="1409134" y="2050441"/>
            <a:chExt cx="2879958" cy="2807441"/>
          </a:xfrm>
        </p:grpSpPr>
        <p:sp>
          <p:nvSpPr>
            <p:cNvPr id="16" name="等腰三角形 3"/>
            <p:cNvSpPr/>
            <p:nvPr/>
          </p:nvSpPr>
          <p:spPr>
            <a:xfrm rot="9266994">
              <a:off x="1409134" y="2061662"/>
              <a:ext cx="2814976" cy="279622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FFC000"/>
                </a:gs>
                <a:gs pos="69000">
                  <a:srgbClr val="FF902C"/>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9000">
                  <a:srgbClr val="1C94BA"/>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0000">
                  <a:srgbClr val="9BC739"/>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176565" y="2425796"/>
              <a:ext cx="1130685" cy="1451679"/>
            </a:xfrm>
            <a:prstGeom prst="rect">
              <a:avLst/>
            </a:prstGeom>
            <a:noFill/>
          </p:spPr>
          <p:txBody>
            <a:bodyPr wrap="none" lIns="36000" rIns="36000" rtlCol="0">
              <a:spAutoFit/>
            </a:bodyPr>
            <a:lstStyle/>
            <a:p>
              <a:pPr algn="ctr">
                <a:lnSpc>
                  <a:spcPct val="125000"/>
                </a:lnSpc>
              </a:pPr>
              <a:r>
                <a:rPr lang="en-US" altLang="zh-CN" sz="80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04</a:t>
              </a:r>
              <a:endParaRPr lang="zh-CN" altLang="en-US" sz="80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par>
                                <p:cTn id="18" presetID="22" presetClass="entr" presetSubtype="1" fill="hold" grpId="0" nodeType="withEffect">
                                  <p:stCondLst>
                                    <p:cond delay="75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par>
                                <p:cTn id="21" presetID="41" presetClass="entr" presetSubtype="0" fill="hold" grpId="0" nodeType="withEffect">
                                  <p:stCondLst>
                                    <p:cond delay="75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7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4" dur="750" fill="hold"/>
                                        <p:tgtEl>
                                          <p:spTgt spid="6"/>
                                        </p:tgtEl>
                                        <p:attrNameLst>
                                          <p:attrName>ppt_y</p:attrName>
                                        </p:attrNameLst>
                                      </p:cBhvr>
                                      <p:tavLst>
                                        <p:tav tm="0">
                                          <p:val>
                                            <p:strVal val="#ppt_y"/>
                                          </p:val>
                                        </p:tav>
                                        <p:tav tm="100000">
                                          <p:val>
                                            <p:strVal val="#ppt_y"/>
                                          </p:val>
                                        </p:tav>
                                      </p:tavLst>
                                    </p:anim>
                                    <p:anim calcmode="lin" valueType="num">
                                      <p:cBhvr>
                                        <p:cTn id="25" dur="7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6" dur="7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7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59976" y="2117559"/>
            <a:ext cx="3672051" cy="3672045"/>
            <a:chOff x="2896195" y="1313445"/>
            <a:chExt cx="3351611" cy="3351609"/>
          </a:xfrm>
          <a:effectLst>
            <a:outerShdw blurRad="101600" dist="38100" dir="2700000" algn="tl" rotWithShape="0">
              <a:prstClr val="black">
                <a:alpha val="25000"/>
              </a:prstClr>
            </a:outerShdw>
          </a:effectLst>
        </p:grpSpPr>
        <p:grpSp>
          <p:nvGrpSpPr>
            <p:cNvPr id="5" name="Group 4"/>
            <p:cNvGrpSpPr/>
            <p:nvPr/>
          </p:nvGrpSpPr>
          <p:grpSpPr>
            <a:xfrm>
              <a:off x="2896195" y="1313445"/>
              <a:ext cx="3351611" cy="3351609"/>
              <a:chOff x="3861593" y="1879601"/>
              <a:chExt cx="4468814" cy="4468812"/>
            </a:xfrm>
          </p:grpSpPr>
          <p:sp>
            <p:nvSpPr>
              <p:cNvPr id="49" name="Freeform 43"/>
              <p:cNvSpPr/>
              <p:nvPr/>
            </p:nvSpPr>
            <p:spPr bwMode="auto">
              <a:xfrm>
                <a:off x="3861593" y="3413237"/>
                <a:ext cx="1903506" cy="2870449"/>
              </a:xfrm>
              <a:custGeom>
                <a:avLst/>
                <a:gdLst>
                  <a:gd name="T0" fmla="*/ 807 w 1087"/>
                  <a:gd name="T1" fmla="*/ 1276 h 1639"/>
                  <a:gd name="T2" fmla="*/ 1087 w 1087"/>
                  <a:gd name="T3" fmla="*/ 838 h 1639"/>
                  <a:gd name="T4" fmla="*/ 841 w 1087"/>
                  <a:gd name="T5" fmla="*/ 596 h 1639"/>
                  <a:gd name="T6" fmla="*/ 799 w 1087"/>
                  <a:gd name="T7" fmla="*/ 400 h 1639"/>
                  <a:gd name="T8" fmla="*/ 799 w 1087"/>
                  <a:gd name="T9" fmla="*/ 400 h 1639"/>
                  <a:gd name="T10" fmla="*/ 400 w 1087"/>
                  <a:gd name="T11" fmla="*/ 0 h 1639"/>
                  <a:gd name="T12" fmla="*/ 0 w 1087"/>
                  <a:gd name="T13" fmla="*/ 400 h 1639"/>
                  <a:gd name="T14" fmla="*/ 0 w 1087"/>
                  <a:gd name="T15" fmla="*/ 400 h 1639"/>
                  <a:gd name="T16" fmla="*/ 42 w 1087"/>
                  <a:gd name="T17" fmla="*/ 724 h 1639"/>
                  <a:gd name="T18" fmla="*/ 671 w 1087"/>
                  <a:gd name="T19" fmla="*/ 1524 h 1639"/>
                  <a:gd name="T20" fmla="*/ 971 w 1087"/>
                  <a:gd name="T21" fmla="*/ 1639 h 1639"/>
                  <a:gd name="T22" fmla="*/ 807 w 1087"/>
                  <a:gd name="T23" fmla="*/ 1276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7" h="1639">
                    <a:moveTo>
                      <a:pt x="807" y="1276"/>
                    </a:moveTo>
                    <a:cubicBezTo>
                      <a:pt x="807" y="1082"/>
                      <a:pt x="922" y="915"/>
                      <a:pt x="1087" y="838"/>
                    </a:cubicBezTo>
                    <a:cubicBezTo>
                      <a:pt x="978" y="791"/>
                      <a:pt x="890" y="704"/>
                      <a:pt x="841" y="596"/>
                    </a:cubicBezTo>
                    <a:cubicBezTo>
                      <a:pt x="814" y="536"/>
                      <a:pt x="799" y="470"/>
                      <a:pt x="799" y="400"/>
                    </a:cubicBezTo>
                    <a:cubicBezTo>
                      <a:pt x="799" y="400"/>
                      <a:pt x="799" y="400"/>
                      <a:pt x="799" y="400"/>
                    </a:cubicBezTo>
                    <a:cubicBezTo>
                      <a:pt x="799" y="179"/>
                      <a:pt x="620" y="0"/>
                      <a:pt x="400" y="0"/>
                    </a:cubicBezTo>
                    <a:cubicBezTo>
                      <a:pt x="179" y="0"/>
                      <a:pt x="0" y="179"/>
                      <a:pt x="0" y="400"/>
                    </a:cubicBezTo>
                    <a:cubicBezTo>
                      <a:pt x="0" y="400"/>
                      <a:pt x="0" y="400"/>
                      <a:pt x="0" y="400"/>
                    </a:cubicBezTo>
                    <a:cubicBezTo>
                      <a:pt x="0" y="512"/>
                      <a:pt x="15" y="620"/>
                      <a:pt x="42" y="724"/>
                    </a:cubicBezTo>
                    <a:cubicBezTo>
                      <a:pt x="132" y="1070"/>
                      <a:pt x="364" y="1358"/>
                      <a:pt x="671" y="1524"/>
                    </a:cubicBezTo>
                    <a:cubicBezTo>
                      <a:pt x="765" y="1575"/>
                      <a:pt x="866" y="1613"/>
                      <a:pt x="971" y="1639"/>
                    </a:cubicBezTo>
                    <a:cubicBezTo>
                      <a:pt x="871" y="1551"/>
                      <a:pt x="807" y="1421"/>
                      <a:pt x="807" y="1276"/>
                    </a:cubicBezTo>
                    <a:close/>
                  </a:path>
                </a:pathLst>
              </a:custGeom>
              <a:gradFill>
                <a:gsLst>
                  <a:gs pos="0">
                    <a:srgbClr val="C0F7FF"/>
                  </a:gs>
                  <a:gs pos="60000">
                    <a:srgbClr val="31B6E0"/>
                  </a:gs>
                </a:gsLst>
                <a:lin ang="0" scaled="0"/>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50" name="Freeform 44"/>
              <p:cNvSpPr/>
              <p:nvPr/>
            </p:nvSpPr>
            <p:spPr bwMode="auto">
              <a:xfrm>
                <a:off x="6442752" y="1956217"/>
                <a:ext cx="1887655" cy="2822894"/>
              </a:xfrm>
              <a:custGeom>
                <a:avLst/>
                <a:gdLst>
                  <a:gd name="T0" fmla="*/ 1077 w 1078"/>
                  <a:gd name="T1" fmla="*/ 1189 h 1612"/>
                  <a:gd name="T2" fmla="*/ 1029 w 1078"/>
                  <a:gd name="T3" fmla="*/ 881 h 1612"/>
                  <a:gd name="T4" fmla="*/ 451 w 1078"/>
                  <a:gd name="T5" fmla="*/ 133 h 1612"/>
                  <a:gd name="T6" fmla="*/ 133 w 1078"/>
                  <a:gd name="T7" fmla="*/ 0 h 1612"/>
                  <a:gd name="T8" fmla="*/ 290 w 1078"/>
                  <a:gd name="T9" fmla="*/ 356 h 1612"/>
                  <a:gd name="T10" fmla="*/ 0 w 1078"/>
                  <a:gd name="T11" fmla="*/ 798 h 1612"/>
                  <a:gd name="T12" fmla="*/ 23 w 1078"/>
                  <a:gd name="T13" fmla="*/ 809 h 1612"/>
                  <a:gd name="T14" fmla="*/ 233 w 1078"/>
                  <a:gd name="T15" fmla="*/ 1027 h 1612"/>
                  <a:gd name="T16" fmla="*/ 278 w 1078"/>
                  <a:gd name="T17" fmla="*/ 1213 h 1612"/>
                  <a:gd name="T18" fmla="*/ 279 w 1078"/>
                  <a:gd name="T19" fmla="*/ 1213 h 1612"/>
                  <a:gd name="T20" fmla="*/ 678 w 1078"/>
                  <a:gd name="T21" fmla="*/ 1612 h 1612"/>
                  <a:gd name="T22" fmla="*/ 1078 w 1078"/>
                  <a:gd name="T23" fmla="*/ 1221 h 1612"/>
                  <a:gd name="T24" fmla="*/ 1078 w 1078"/>
                  <a:gd name="T25" fmla="*/ 1213 h 1612"/>
                  <a:gd name="T26" fmla="*/ 1077 w 1078"/>
                  <a:gd name="T27" fmla="*/ 1189 h 1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8" h="1612">
                    <a:moveTo>
                      <a:pt x="1077" y="1189"/>
                    </a:moveTo>
                    <a:cubicBezTo>
                      <a:pt x="1074" y="1083"/>
                      <a:pt x="1057" y="980"/>
                      <a:pt x="1029" y="881"/>
                    </a:cubicBezTo>
                    <a:cubicBezTo>
                      <a:pt x="939" y="564"/>
                      <a:pt x="729" y="297"/>
                      <a:pt x="451" y="133"/>
                    </a:cubicBezTo>
                    <a:cubicBezTo>
                      <a:pt x="353" y="75"/>
                      <a:pt x="246" y="30"/>
                      <a:pt x="133" y="0"/>
                    </a:cubicBezTo>
                    <a:cubicBezTo>
                      <a:pt x="230" y="88"/>
                      <a:pt x="290" y="215"/>
                      <a:pt x="290" y="356"/>
                    </a:cubicBezTo>
                    <a:cubicBezTo>
                      <a:pt x="290" y="553"/>
                      <a:pt x="171" y="724"/>
                      <a:pt x="0" y="798"/>
                    </a:cubicBezTo>
                    <a:cubicBezTo>
                      <a:pt x="8" y="802"/>
                      <a:pt x="15" y="805"/>
                      <a:pt x="23" y="809"/>
                    </a:cubicBezTo>
                    <a:cubicBezTo>
                      <a:pt x="114" y="857"/>
                      <a:pt x="188" y="934"/>
                      <a:pt x="233" y="1027"/>
                    </a:cubicBezTo>
                    <a:cubicBezTo>
                      <a:pt x="260" y="1084"/>
                      <a:pt x="276" y="1146"/>
                      <a:pt x="278" y="1213"/>
                    </a:cubicBezTo>
                    <a:cubicBezTo>
                      <a:pt x="279" y="1213"/>
                      <a:pt x="279" y="1213"/>
                      <a:pt x="279" y="1213"/>
                    </a:cubicBezTo>
                    <a:cubicBezTo>
                      <a:pt x="279" y="1434"/>
                      <a:pt x="458" y="1612"/>
                      <a:pt x="678" y="1612"/>
                    </a:cubicBezTo>
                    <a:cubicBezTo>
                      <a:pt x="896" y="1612"/>
                      <a:pt x="1074" y="1438"/>
                      <a:pt x="1078" y="1221"/>
                    </a:cubicBezTo>
                    <a:cubicBezTo>
                      <a:pt x="1078" y="1218"/>
                      <a:pt x="1078" y="1215"/>
                      <a:pt x="1078" y="1213"/>
                    </a:cubicBezTo>
                    <a:cubicBezTo>
                      <a:pt x="1078" y="1205"/>
                      <a:pt x="1078" y="1197"/>
                      <a:pt x="1077" y="1189"/>
                    </a:cubicBezTo>
                    <a:close/>
                  </a:path>
                </a:pathLst>
              </a:custGeom>
              <a:gradFill>
                <a:gsLst>
                  <a:gs pos="0">
                    <a:srgbClr val="FFC000"/>
                  </a:gs>
                  <a:gs pos="60000">
                    <a:srgbClr val="FF902C"/>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51" name="Freeform 45"/>
              <p:cNvSpPr/>
              <p:nvPr/>
            </p:nvSpPr>
            <p:spPr bwMode="auto">
              <a:xfrm>
                <a:off x="3935567" y="1879601"/>
                <a:ext cx="2869129" cy="1891616"/>
              </a:xfrm>
              <a:custGeom>
                <a:avLst/>
                <a:gdLst>
                  <a:gd name="T0" fmla="*/ 1250 w 1639"/>
                  <a:gd name="T1" fmla="*/ 0 h 1080"/>
                  <a:gd name="T2" fmla="*/ 1248 w 1639"/>
                  <a:gd name="T3" fmla="*/ 0 h 1080"/>
                  <a:gd name="T4" fmla="*/ 1239 w 1639"/>
                  <a:gd name="T5" fmla="*/ 0 h 1080"/>
                  <a:gd name="T6" fmla="*/ 1237 w 1639"/>
                  <a:gd name="T7" fmla="*/ 0 h 1080"/>
                  <a:gd name="T8" fmla="*/ 1234 w 1639"/>
                  <a:gd name="T9" fmla="*/ 0 h 1080"/>
                  <a:gd name="T10" fmla="*/ 918 w 1639"/>
                  <a:gd name="T11" fmla="*/ 40 h 1080"/>
                  <a:gd name="T12" fmla="*/ 68 w 1639"/>
                  <a:gd name="T13" fmla="*/ 756 h 1080"/>
                  <a:gd name="T14" fmla="*/ 0 w 1639"/>
                  <a:gd name="T15" fmla="*/ 952 h 1080"/>
                  <a:gd name="T16" fmla="*/ 358 w 1639"/>
                  <a:gd name="T17" fmla="*/ 793 h 1080"/>
                  <a:gd name="T18" fmla="*/ 799 w 1639"/>
                  <a:gd name="T19" fmla="*/ 1080 h 1080"/>
                  <a:gd name="T20" fmla="*/ 1041 w 1639"/>
                  <a:gd name="T21" fmla="*/ 840 h 1080"/>
                  <a:gd name="T22" fmla="*/ 1234 w 1639"/>
                  <a:gd name="T23" fmla="*/ 799 h 1080"/>
                  <a:gd name="T24" fmla="*/ 1248 w 1639"/>
                  <a:gd name="T25" fmla="*/ 800 h 1080"/>
                  <a:gd name="T26" fmla="*/ 1248 w 1639"/>
                  <a:gd name="T27" fmla="*/ 799 h 1080"/>
                  <a:gd name="T28" fmla="*/ 1639 w 1639"/>
                  <a:gd name="T29" fmla="*/ 400 h 1080"/>
                  <a:gd name="T30" fmla="*/ 1250 w 1639"/>
                  <a:gd name="T31" fmla="*/ 0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39" h="1080">
                    <a:moveTo>
                      <a:pt x="1250" y="0"/>
                    </a:moveTo>
                    <a:cubicBezTo>
                      <a:pt x="1249" y="0"/>
                      <a:pt x="1248" y="0"/>
                      <a:pt x="1248" y="0"/>
                    </a:cubicBezTo>
                    <a:cubicBezTo>
                      <a:pt x="1245" y="0"/>
                      <a:pt x="1242" y="0"/>
                      <a:pt x="1239" y="0"/>
                    </a:cubicBezTo>
                    <a:cubicBezTo>
                      <a:pt x="1239" y="0"/>
                      <a:pt x="1238" y="0"/>
                      <a:pt x="1237" y="0"/>
                    </a:cubicBezTo>
                    <a:cubicBezTo>
                      <a:pt x="1236" y="0"/>
                      <a:pt x="1235" y="0"/>
                      <a:pt x="1234" y="0"/>
                    </a:cubicBezTo>
                    <a:cubicBezTo>
                      <a:pt x="1125" y="0"/>
                      <a:pt x="1019" y="14"/>
                      <a:pt x="918" y="40"/>
                    </a:cubicBezTo>
                    <a:cubicBezTo>
                      <a:pt x="537" y="136"/>
                      <a:pt x="226" y="404"/>
                      <a:pt x="68" y="756"/>
                    </a:cubicBezTo>
                    <a:cubicBezTo>
                      <a:pt x="40" y="819"/>
                      <a:pt x="17" y="884"/>
                      <a:pt x="0" y="952"/>
                    </a:cubicBezTo>
                    <a:cubicBezTo>
                      <a:pt x="88" y="854"/>
                      <a:pt x="216" y="793"/>
                      <a:pt x="358" y="793"/>
                    </a:cubicBezTo>
                    <a:cubicBezTo>
                      <a:pt x="554" y="793"/>
                      <a:pt x="724" y="911"/>
                      <a:pt x="799" y="1080"/>
                    </a:cubicBezTo>
                    <a:cubicBezTo>
                      <a:pt x="847" y="973"/>
                      <a:pt x="934" y="887"/>
                      <a:pt x="1041" y="840"/>
                    </a:cubicBezTo>
                    <a:cubicBezTo>
                      <a:pt x="1100" y="814"/>
                      <a:pt x="1165" y="799"/>
                      <a:pt x="1234" y="799"/>
                    </a:cubicBezTo>
                    <a:cubicBezTo>
                      <a:pt x="1239" y="799"/>
                      <a:pt x="1243" y="799"/>
                      <a:pt x="1248" y="800"/>
                    </a:cubicBezTo>
                    <a:cubicBezTo>
                      <a:pt x="1248" y="799"/>
                      <a:pt x="1248" y="799"/>
                      <a:pt x="1248" y="799"/>
                    </a:cubicBezTo>
                    <a:cubicBezTo>
                      <a:pt x="1465" y="795"/>
                      <a:pt x="1639" y="618"/>
                      <a:pt x="1639" y="400"/>
                    </a:cubicBezTo>
                    <a:cubicBezTo>
                      <a:pt x="1639" y="182"/>
                      <a:pt x="1466" y="6"/>
                      <a:pt x="1250" y="0"/>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52" name="Freeform 46"/>
              <p:cNvSpPr/>
              <p:nvPr/>
            </p:nvSpPr>
            <p:spPr bwMode="auto">
              <a:xfrm>
                <a:off x="5420328" y="4439624"/>
                <a:ext cx="2847994" cy="1908789"/>
              </a:xfrm>
              <a:custGeom>
                <a:avLst/>
                <a:gdLst>
                  <a:gd name="T0" fmla="*/ 1262 w 1627"/>
                  <a:gd name="T1" fmla="*/ 278 h 1090"/>
                  <a:gd name="T2" fmla="*/ 825 w 1627"/>
                  <a:gd name="T3" fmla="*/ 0 h 1090"/>
                  <a:gd name="T4" fmla="*/ 588 w 1627"/>
                  <a:gd name="T5" fmla="*/ 246 h 1090"/>
                  <a:gd name="T6" fmla="*/ 400 w 1627"/>
                  <a:gd name="T7" fmla="*/ 290 h 1090"/>
                  <a:gd name="T8" fmla="*/ 400 w 1627"/>
                  <a:gd name="T9" fmla="*/ 291 h 1090"/>
                  <a:gd name="T10" fmla="*/ 0 w 1627"/>
                  <a:gd name="T11" fmla="*/ 690 h 1090"/>
                  <a:gd name="T12" fmla="*/ 394 w 1627"/>
                  <a:gd name="T13" fmla="*/ 1090 h 1090"/>
                  <a:gd name="T14" fmla="*/ 400 w 1627"/>
                  <a:gd name="T15" fmla="*/ 1090 h 1090"/>
                  <a:gd name="T16" fmla="*/ 421 w 1627"/>
                  <a:gd name="T17" fmla="*/ 1089 h 1090"/>
                  <a:gd name="T18" fmla="*/ 729 w 1627"/>
                  <a:gd name="T19" fmla="*/ 1043 h 1090"/>
                  <a:gd name="T20" fmla="*/ 1560 w 1627"/>
                  <a:gd name="T21" fmla="*/ 315 h 1090"/>
                  <a:gd name="T22" fmla="*/ 1627 w 1627"/>
                  <a:gd name="T23" fmla="*/ 111 h 1090"/>
                  <a:gd name="T24" fmla="*/ 1262 w 1627"/>
                  <a:gd name="T25" fmla="*/ 278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7" h="1090">
                    <a:moveTo>
                      <a:pt x="1262" y="278"/>
                    </a:moveTo>
                    <a:cubicBezTo>
                      <a:pt x="1069" y="278"/>
                      <a:pt x="902" y="164"/>
                      <a:pt x="825" y="0"/>
                    </a:cubicBezTo>
                    <a:cubicBezTo>
                      <a:pt x="779" y="108"/>
                      <a:pt x="695" y="196"/>
                      <a:pt x="588" y="246"/>
                    </a:cubicBezTo>
                    <a:cubicBezTo>
                      <a:pt x="531" y="273"/>
                      <a:pt x="467" y="288"/>
                      <a:pt x="400" y="290"/>
                    </a:cubicBezTo>
                    <a:cubicBezTo>
                      <a:pt x="400" y="291"/>
                      <a:pt x="400" y="291"/>
                      <a:pt x="400" y="291"/>
                    </a:cubicBezTo>
                    <a:cubicBezTo>
                      <a:pt x="179" y="291"/>
                      <a:pt x="0" y="470"/>
                      <a:pt x="0" y="690"/>
                    </a:cubicBezTo>
                    <a:cubicBezTo>
                      <a:pt x="0" y="909"/>
                      <a:pt x="176" y="1087"/>
                      <a:pt x="394" y="1090"/>
                    </a:cubicBezTo>
                    <a:cubicBezTo>
                      <a:pt x="396" y="1090"/>
                      <a:pt x="398" y="1090"/>
                      <a:pt x="400" y="1090"/>
                    </a:cubicBezTo>
                    <a:cubicBezTo>
                      <a:pt x="407" y="1090"/>
                      <a:pt x="414" y="1090"/>
                      <a:pt x="421" y="1089"/>
                    </a:cubicBezTo>
                    <a:cubicBezTo>
                      <a:pt x="528" y="1086"/>
                      <a:pt x="631" y="1071"/>
                      <a:pt x="729" y="1043"/>
                    </a:cubicBezTo>
                    <a:cubicBezTo>
                      <a:pt x="1104" y="939"/>
                      <a:pt x="1409" y="668"/>
                      <a:pt x="1560" y="315"/>
                    </a:cubicBezTo>
                    <a:cubicBezTo>
                      <a:pt x="1588" y="250"/>
                      <a:pt x="1610" y="182"/>
                      <a:pt x="1627" y="111"/>
                    </a:cubicBezTo>
                    <a:cubicBezTo>
                      <a:pt x="1539" y="213"/>
                      <a:pt x="1408" y="278"/>
                      <a:pt x="1262" y="278"/>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 name="Oval 3"/>
              <p:cNvSpPr/>
              <p:nvPr/>
            </p:nvSpPr>
            <p:spPr>
              <a:xfrm>
                <a:off x="5597959" y="2101134"/>
                <a:ext cx="977900" cy="977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0" name="Oval 9"/>
              <p:cNvSpPr/>
              <p:nvPr/>
            </p:nvSpPr>
            <p:spPr>
              <a:xfrm>
                <a:off x="7160539" y="3616471"/>
                <a:ext cx="977900" cy="977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1" name="Oval 10"/>
              <p:cNvSpPr/>
              <p:nvPr/>
            </p:nvSpPr>
            <p:spPr>
              <a:xfrm>
                <a:off x="5582676" y="5176814"/>
                <a:ext cx="977900" cy="977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2" name="Oval 11"/>
              <p:cNvSpPr/>
              <p:nvPr/>
            </p:nvSpPr>
            <p:spPr>
              <a:xfrm>
                <a:off x="4060296" y="3616471"/>
                <a:ext cx="977900" cy="977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sp>
          <p:nvSpPr>
            <p:cNvPr id="32" name="Inhaltsplatzhalter 4"/>
            <p:cNvSpPr txBox="1"/>
            <p:nvPr/>
          </p:nvSpPr>
          <p:spPr>
            <a:xfrm>
              <a:off x="3582144" y="1898741"/>
              <a:ext cx="537921" cy="39328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latin typeface="字魂105号-简雅黑" panose="00000500000000000000" pitchFamily="2" charset="-122"/>
                  <a:ea typeface="字魂105号-简雅黑" panose="00000500000000000000" pitchFamily="2" charset="-122"/>
                  <a:sym typeface="思源黑体" panose="020B0500000000000000" pitchFamily="34" charset="-122"/>
                </a:rPr>
                <a:t>01</a:t>
              </a: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3" name="Inhaltsplatzhalter 4"/>
            <p:cNvSpPr txBox="1"/>
            <p:nvPr/>
          </p:nvSpPr>
          <p:spPr>
            <a:xfrm>
              <a:off x="3341049" y="3418622"/>
              <a:ext cx="537921" cy="39328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latin typeface="字魂105号-简雅黑" panose="00000500000000000000" pitchFamily="2" charset="-122"/>
                  <a:ea typeface="字魂105号-简雅黑" panose="00000500000000000000" pitchFamily="2" charset="-122"/>
                  <a:sym typeface="思源黑体" panose="020B0500000000000000" pitchFamily="34" charset="-122"/>
                </a:rPr>
                <a:t>04</a:t>
              </a: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4" name="Inhaltsplatzhalter 4"/>
            <p:cNvSpPr txBox="1"/>
            <p:nvPr/>
          </p:nvSpPr>
          <p:spPr>
            <a:xfrm>
              <a:off x="5171174" y="2156772"/>
              <a:ext cx="537921" cy="39328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latin typeface="字魂105号-简雅黑" panose="00000500000000000000" pitchFamily="2" charset="-122"/>
                  <a:ea typeface="字魂105号-简雅黑" panose="00000500000000000000" pitchFamily="2" charset="-122"/>
                  <a:sym typeface="思源黑体" panose="020B0500000000000000" pitchFamily="34" charset="-122"/>
                </a:rPr>
                <a:t>02</a:t>
              </a: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5" name="Inhaltsplatzhalter 4"/>
            <p:cNvSpPr txBox="1"/>
            <p:nvPr/>
          </p:nvSpPr>
          <p:spPr>
            <a:xfrm>
              <a:off x="5022916" y="3678962"/>
              <a:ext cx="537921" cy="39328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latin typeface="字魂105号-简雅黑" panose="00000500000000000000" pitchFamily="2" charset="-122"/>
                  <a:ea typeface="字魂105号-简雅黑" panose="00000500000000000000" pitchFamily="2" charset="-122"/>
                  <a:sym typeface="思源黑体" panose="020B0500000000000000" pitchFamily="34" charset="-122"/>
                </a:rPr>
                <a:t>03</a:t>
              </a:r>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nvGrpSpPr>
            <p:cNvPr id="36" name="Group 35"/>
            <p:cNvGrpSpPr/>
            <p:nvPr/>
          </p:nvGrpSpPr>
          <p:grpSpPr>
            <a:xfrm>
              <a:off x="4345334" y="1623526"/>
              <a:ext cx="439695" cy="439695"/>
              <a:chOff x="10996613" y="1925638"/>
              <a:chExt cx="534987" cy="534988"/>
            </a:xfrm>
            <a:solidFill>
              <a:srgbClr val="31B0B5"/>
            </a:solidFill>
          </p:grpSpPr>
          <p:sp>
            <p:nvSpPr>
              <p:cNvPr id="37"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adFill>
                <a:gsLst>
                  <a:gs pos="0">
                    <a:srgbClr val="C8DB2D"/>
                  </a:gs>
                  <a:gs pos="60000">
                    <a:srgbClr val="9BC739"/>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8"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adFill>
                <a:gsLst>
                  <a:gs pos="0">
                    <a:srgbClr val="C8DB2D"/>
                  </a:gs>
                  <a:gs pos="60000">
                    <a:srgbClr val="9BC739"/>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sp>
          <p:nvSpPr>
            <p:cNvPr id="39" name="Freeform 19"/>
            <p:cNvSpPr>
              <a:spLocks noEditPoints="1"/>
            </p:cNvSpPr>
            <p:nvPr/>
          </p:nvSpPr>
          <p:spPr bwMode="auto">
            <a:xfrm>
              <a:off x="4301419" y="3925776"/>
              <a:ext cx="434153" cy="461456"/>
            </a:xfrm>
            <a:custGeom>
              <a:avLst/>
              <a:gdLst>
                <a:gd name="T0" fmla="*/ 2343 w 3184"/>
                <a:gd name="T1" fmla="*/ 2439 h 3385"/>
                <a:gd name="T2" fmla="*/ 2177 w 3184"/>
                <a:gd name="T3" fmla="*/ 2677 h 3385"/>
                <a:gd name="T4" fmla="*/ 2213 w 3184"/>
                <a:gd name="T5" fmla="*/ 2975 h 3385"/>
                <a:gd name="T6" fmla="*/ 2429 w 3184"/>
                <a:gd name="T7" fmla="*/ 3166 h 3385"/>
                <a:gd name="T8" fmla="*/ 2729 w 3184"/>
                <a:gd name="T9" fmla="*/ 3166 h 3385"/>
                <a:gd name="T10" fmla="*/ 2945 w 3184"/>
                <a:gd name="T11" fmla="*/ 2975 h 3385"/>
                <a:gd name="T12" fmla="*/ 2981 w 3184"/>
                <a:gd name="T13" fmla="*/ 2677 h 3385"/>
                <a:gd name="T14" fmla="*/ 2816 w 3184"/>
                <a:gd name="T15" fmla="*/ 2439 h 3385"/>
                <a:gd name="T16" fmla="*/ 604 w 3184"/>
                <a:gd name="T17" fmla="*/ 1277 h 3385"/>
                <a:gd name="T18" fmla="*/ 329 w 3184"/>
                <a:gd name="T19" fmla="*/ 1382 h 3385"/>
                <a:gd name="T20" fmla="*/ 193 w 3184"/>
                <a:gd name="T21" fmla="*/ 1640 h 3385"/>
                <a:gd name="T22" fmla="*/ 264 w 3184"/>
                <a:gd name="T23" fmla="*/ 1929 h 3385"/>
                <a:gd name="T24" fmla="*/ 503 w 3184"/>
                <a:gd name="T25" fmla="*/ 2095 h 3385"/>
                <a:gd name="T26" fmla="*/ 799 w 3184"/>
                <a:gd name="T27" fmla="*/ 2059 h 3385"/>
                <a:gd name="T28" fmla="*/ 991 w 3184"/>
                <a:gd name="T29" fmla="*/ 1842 h 3385"/>
                <a:gd name="T30" fmla="*/ 991 w 3184"/>
                <a:gd name="T31" fmla="*/ 1543 h 3385"/>
                <a:gd name="T32" fmla="*/ 799 w 3184"/>
                <a:gd name="T33" fmla="*/ 1325 h 3385"/>
                <a:gd name="T34" fmla="*/ 2528 w 3184"/>
                <a:gd name="T35" fmla="*/ 194 h 3385"/>
                <a:gd name="T36" fmla="*/ 2270 w 3184"/>
                <a:gd name="T37" fmla="*/ 331 h 3385"/>
                <a:gd name="T38" fmla="*/ 2165 w 3184"/>
                <a:gd name="T39" fmla="*/ 606 h 3385"/>
                <a:gd name="T40" fmla="*/ 2270 w 3184"/>
                <a:gd name="T41" fmla="*/ 882 h 3385"/>
                <a:gd name="T42" fmla="*/ 2528 w 3184"/>
                <a:gd name="T43" fmla="*/ 1018 h 3385"/>
                <a:gd name="T44" fmla="*/ 2816 w 3184"/>
                <a:gd name="T45" fmla="*/ 947 h 3385"/>
                <a:gd name="T46" fmla="*/ 2981 w 3184"/>
                <a:gd name="T47" fmla="*/ 708 h 3385"/>
                <a:gd name="T48" fmla="*/ 2945 w 3184"/>
                <a:gd name="T49" fmla="*/ 411 h 3385"/>
                <a:gd name="T50" fmla="*/ 2729 w 3184"/>
                <a:gd name="T51" fmla="*/ 219 h 3385"/>
                <a:gd name="T52" fmla="*/ 2701 w 3184"/>
                <a:gd name="T53" fmla="*/ 13 h 3385"/>
                <a:gd name="T54" fmla="*/ 3006 w 3184"/>
                <a:gd name="T55" fmla="*/ 177 h 3385"/>
                <a:gd name="T56" fmla="*/ 3170 w 3184"/>
                <a:gd name="T57" fmla="*/ 483 h 3385"/>
                <a:gd name="T58" fmla="*/ 3134 w 3184"/>
                <a:gd name="T59" fmla="*/ 841 h 3385"/>
                <a:gd name="T60" fmla="*/ 2915 w 3184"/>
                <a:gd name="T61" fmla="*/ 1107 h 3385"/>
                <a:gd name="T62" fmla="*/ 2578 w 3184"/>
                <a:gd name="T63" fmla="*/ 1211 h 3385"/>
                <a:gd name="T64" fmla="*/ 2260 w 3184"/>
                <a:gd name="T65" fmla="*/ 1119 h 3385"/>
                <a:gd name="T66" fmla="*/ 1187 w 3184"/>
                <a:gd name="T67" fmla="*/ 1539 h 3385"/>
                <a:gd name="T68" fmla="*/ 1187 w 3184"/>
                <a:gd name="T69" fmla="*/ 1843 h 3385"/>
                <a:gd name="T70" fmla="*/ 2262 w 3184"/>
                <a:gd name="T71" fmla="*/ 2266 h 3385"/>
                <a:gd name="T72" fmla="*/ 2579 w 3184"/>
                <a:gd name="T73" fmla="*/ 2175 h 3385"/>
                <a:gd name="T74" fmla="*/ 2918 w 3184"/>
                <a:gd name="T75" fmla="*/ 2278 h 3385"/>
                <a:gd name="T76" fmla="*/ 3137 w 3184"/>
                <a:gd name="T77" fmla="*/ 2545 h 3385"/>
                <a:gd name="T78" fmla="*/ 3171 w 3184"/>
                <a:gd name="T79" fmla="*/ 2902 h 3385"/>
                <a:gd name="T80" fmla="*/ 3007 w 3184"/>
                <a:gd name="T81" fmla="*/ 3208 h 3385"/>
                <a:gd name="T82" fmla="*/ 2702 w 3184"/>
                <a:gd name="T83" fmla="*/ 3373 h 3385"/>
                <a:gd name="T84" fmla="*/ 2345 w 3184"/>
                <a:gd name="T85" fmla="*/ 3337 h 3385"/>
                <a:gd name="T86" fmla="*/ 2080 w 3184"/>
                <a:gd name="T87" fmla="*/ 3118 h 3385"/>
                <a:gd name="T88" fmla="*/ 1976 w 3184"/>
                <a:gd name="T89" fmla="*/ 2780 h 3385"/>
                <a:gd name="T90" fmla="*/ 1050 w 3184"/>
                <a:gd name="T91" fmla="*/ 2101 h 3385"/>
                <a:gd name="T92" fmla="*/ 773 w 3184"/>
                <a:gd name="T93" fmla="*/ 2273 h 3385"/>
                <a:gd name="T94" fmla="*/ 426 w 3184"/>
                <a:gd name="T95" fmla="*/ 2270 h 3385"/>
                <a:gd name="T96" fmla="*/ 139 w 3184"/>
                <a:gd name="T97" fmla="*/ 2077 h 3385"/>
                <a:gd name="T98" fmla="*/ 3 w 3184"/>
                <a:gd name="T99" fmla="*/ 1754 h 3385"/>
                <a:gd name="T100" fmla="*/ 73 w 3184"/>
                <a:gd name="T101" fmla="*/ 1403 h 3385"/>
                <a:gd name="T102" fmla="*/ 317 w 3184"/>
                <a:gd name="T103" fmla="*/ 1160 h 3385"/>
                <a:gd name="T104" fmla="*/ 662 w 3184"/>
                <a:gd name="T105" fmla="*/ 1089 h 3385"/>
                <a:gd name="T106" fmla="*/ 967 w 3184"/>
                <a:gd name="T107" fmla="*/ 1210 h 3385"/>
                <a:gd name="T108" fmla="*/ 1984 w 3184"/>
                <a:gd name="T109" fmla="*/ 709 h 3385"/>
                <a:gd name="T110" fmla="*/ 2022 w 3184"/>
                <a:gd name="T111" fmla="*/ 370 h 3385"/>
                <a:gd name="T112" fmla="*/ 2241 w 3184"/>
                <a:gd name="T113" fmla="*/ 104 h 3385"/>
                <a:gd name="T114" fmla="*/ 2578 w 3184"/>
                <a:gd name="T115" fmla="*/ 0 h 3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4" h="3385">
                  <a:moveTo>
                    <a:pt x="2579" y="2364"/>
                  </a:moveTo>
                  <a:lnTo>
                    <a:pt x="2528" y="2367"/>
                  </a:lnTo>
                  <a:lnTo>
                    <a:pt x="2478" y="2377"/>
                  </a:lnTo>
                  <a:lnTo>
                    <a:pt x="2429" y="2392"/>
                  </a:lnTo>
                  <a:lnTo>
                    <a:pt x="2385" y="2413"/>
                  </a:lnTo>
                  <a:lnTo>
                    <a:pt x="2343" y="2439"/>
                  </a:lnTo>
                  <a:lnTo>
                    <a:pt x="2304" y="2469"/>
                  </a:lnTo>
                  <a:lnTo>
                    <a:pt x="2270" y="2504"/>
                  </a:lnTo>
                  <a:lnTo>
                    <a:pt x="2239" y="2542"/>
                  </a:lnTo>
                  <a:lnTo>
                    <a:pt x="2213" y="2584"/>
                  </a:lnTo>
                  <a:lnTo>
                    <a:pt x="2193" y="2630"/>
                  </a:lnTo>
                  <a:lnTo>
                    <a:pt x="2177" y="2677"/>
                  </a:lnTo>
                  <a:lnTo>
                    <a:pt x="2168" y="2727"/>
                  </a:lnTo>
                  <a:lnTo>
                    <a:pt x="2165" y="2779"/>
                  </a:lnTo>
                  <a:lnTo>
                    <a:pt x="2168" y="2831"/>
                  </a:lnTo>
                  <a:lnTo>
                    <a:pt x="2177" y="2882"/>
                  </a:lnTo>
                  <a:lnTo>
                    <a:pt x="2193" y="2929"/>
                  </a:lnTo>
                  <a:lnTo>
                    <a:pt x="2213" y="2975"/>
                  </a:lnTo>
                  <a:lnTo>
                    <a:pt x="2239" y="3017"/>
                  </a:lnTo>
                  <a:lnTo>
                    <a:pt x="2270" y="3055"/>
                  </a:lnTo>
                  <a:lnTo>
                    <a:pt x="2304" y="3090"/>
                  </a:lnTo>
                  <a:lnTo>
                    <a:pt x="2343" y="3120"/>
                  </a:lnTo>
                  <a:lnTo>
                    <a:pt x="2385" y="3146"/>
                  </a:lnTo>
                  <a:lnTo>
                    <a:pt x="2429" y="3166"/>
                  </a:lnTo>
                  <a:lnTo>
                    <a:pt x="2478" y="3182"/>
                  </a:lnTo>
                  <a:lnTo>
                    <a:pt x="2528" y="3191"/>
                  </a:lnTo>
                  <a:lnTo>
                    <a:pt x="2579" y="3195"/>
                  </a:lnTo>
                  <a:lnTo>
                    <a:pt x="2632" y="3191"/>
                  </a:lnTo>
                  <a:lnTo>
                    <a:pt x="2681" y="3182"/>
                  </a:lnTo>
                  <a:lnTo>
                    <a:pt x="2729" y="3166"/>
                  </a:lnTo>
                  <a:lnTo>
                    <a:pt x="2774" y="3146"/>
                  </a:lnTo>
                  <a:lnTo>
                    <a:pt x="2816" y="3120"/>
                  </a:lnTo>
                  <a:lnTo>
                    <a:pt x="2855" y="3090"/>
                  </a:lnTo>
                  <a:lnTo>
                    <a:pt x="2889" y="3055"/>
                  </a:lnTo>
                  <a:lnTo>
                    <a:pt x="2920" y="3017"/>
                  </a:lnTo>
                  <a:lnTo>
                    <a:pt x="2945" y="2975"/>
                  </a:lnTo>
                  <a:lnTo>
                    <a:pt x="2966" y="2929"/>
                  </a:lnTo>
                  <a:lnTo>
                    <a:pt x="2981" y="2882"/>
                  </a:lnTo>
                  <a:lnTo>
                    <a:pt x="2991" y="2831"/>
                  </a:lnTo>
                  <a:lnTo>
                    <a:pt x="2994" y="2779"/>
                  </a:lnTo>
                  <a:lnTo>
                    <a:pt x="2991" y="2727"/>
                  </a:lnTo>
                  <a:lnTo>
                    <a:pt x="2981" y="2677"/>
                  </a:lnTo>
                  <a:lnTo>
                    <a:pt x="2966" y="2630"/>
                  </a:lnTo>
                  <a:lnTo>
                    <a:pt x="2945" y="2584"/>
                  </a:lnTo>
                  <a:lnTo>
                    <a:pt x="2920" y="2542"/>
                  </a:lnTo>
                  <a:lnTo>
                    <a:pt x="2889" y="2504"/>
                  </a:lnTo>
                  <a:lnTo>
                    <a:pt x="2855" y="2469"/>
                  </a:lnTo>
                  <a:lnTo>
                    <a:pt x="2816" y="2439"/>
                  </a:lnTo>
                  <a:lnTo>
                    <a:pt x="2774" y="2413"/>
                  </a:lnTo>
                  <a:lnTo>
                    <a:pt x="2729" y="2392"/>
                  </a:lnTo>
                  <a:lnTo>
                    <a:pt x="2681" y="2377"/>
                  </a:lnTo>
                  <a:lnTo>
                    <a:pt x="2632" y="2367"/>
                  </a:lnTo>
                  <a:lnTo>
                    <a:pt x="2579" y="2364"/>
                  </a:lnTo>
                  <a:close/>
                  <a:moveTo>
                    <a:pt x="604" y="1277"/>
                  </a:moveTo>
                  <a:lnTo>
                    <a:pt x="553" y="1280"/>
                  </a:lnTo>
                  <a:lnTo>
                    <a:pt x="503" y="1289"/>
                  </a:lnTo>
                  <a:lnTo>
                    <a:pt x="454" y="1305"/>
                  </a:lnTo>
                  <a:lnTo>
                    <a:pt x="410" y="1325"/>
                  </a:lnTo>
                  <a:lnTo>
                    <a:pt x="368" y="1351"/>
                  </a:lnTo>
                  <a:lnTo>
                    <a:pt x="329" y="1382"/>
                  </a:lnTo>
                  <a:lnTo>
                    <a:pt x="295" y="1416"/>
                  </a:lnTo>
                  <a:lnTo>
                    <a:pt x="264" y="1455"/>
                  </a:lnTo>
                  <a:lnTo>
                    <a:pt x="238" y="1497"/>
                  </a:lnTo>
                  <a:lnTo>
                    <a:pt x="218" y="1543"/>
                  </a:lnTo>
                  <a:lnTo>
                    <a:pt x="202" y="1590"/>
                  </a:lnTo>
                  <a:lnTo>
                    <a:pt x="193" y="1640"/>
                  </a:lnTo>
                  <a:lnTo>
                    <a:pt x="190" y="1692"/>
                  </a:lnTo>
                  <a:lnTo>
                    <a:pt x="193" y="1744"/>
                  </a:lnTo>
                  <a:lnTo>
                    <a:pt x="202" y="1794"/>
                  </a:lnTo>
                  <a:lnTo>
                    <a:pt x="218" y="1842"/>
                  </a:lnTo>
                  <a:lnTo>
                    <a:pt x="238" y="1888"/>
                  </a:lnTo>
                  <a:lnTo>
                    <a:pt x="264" y="1929"/>
                  </a:lnTo>
                  <a:lnTo>
                    <a:pt x="295" y="1968"/>
                  </a:lnTo>
                  <a:lnTo>
                    <a:pt x="329" y="2002"/>
                  </a:lnTo>
                  <a:lnTo>
                    <a:pt x="368" y="2033"/>
                  </a:lnTo>
                  <a:lnTo>
                    <a:pt x="410" y="2059"/>
                  </a:lnTo>
                  <a:lnTo>
                    <a:pt x="454" y="2079"/>
                  </a:lnTo>
                  <a:lnTo>
                    <a:pt x="503" y="2095"/>
                  </a:lnTo>
                  <a:lnTo>
                    <a:pt x="553" y="2104"/>
                  </a:lnTo>
                  <a:lnTo>
                    <a:pt x="604" y="2107"/>
                  </a:lnTo>
                  <a:lnTo>
                    <a:pt x="656" y="2104"/>
                  </a:lnTo>
                  <a:lnTo>
                    <a:pt x="706" y="2095"/>
                  </a:lnTo>
                  <a:lnTo>
                    <a:pt x="754" y="2079"/>
                  </a:lnTo>
                  <a:lnTo>
                    <a:pt x="799" y="2059"/>
                  </a:lnTo>
                  <a:lnTo>
                    <a:pt x="841" y="2033"/>
                  </a:lnTo>
                  <a:lnTo>
                    <a:pt x="879" y="2002"/>
                  </a:lnTo>
                  <a:lnTo>
                    <a:pt x="914" y="1968"/>
                  </a:lnTo>
                  <a:lnTo>
                    <a:pt x="945" y="1929"/>
                  </a:lnTo>
                  <a:lnTo>
                    <a:pt x="970" y="1888"/>
                  </a:lnTo>
                  <a:lnTo>
                    <a:pt x="991" y="1842"/>
                  </a:lnTo>
                  <a:lnTo>
                    <a:pt x="1006" y="1794"/>
                  </a:lnTo>
                  <a:lnTo>
                    <a:pt x="1016" y="1744"/>
                  </a:lnTo>
                  <a:lnTo>
                    <a:pt x="1019" y="1692"/>
                  </a:lnTo>
                  <a:lnTo>
                    <a:pt x="1016" y="1640"/>
                  </a:lnTo>
                  <a:lnTo>
                    <a:pt x="1006" y="1590"/>
                  </a:lnTo>
                  <a:lnTo>
                    <a:pt x="991" y="1543"/>
                  </a:lnTo>
                  <a:lnTo>
                    <a:pt x="970" y="1497"/>
                  </a:lnTo>
                  <a:lnTo>
                    <a:pt x="945" y="1455"/>
                  </a:lnTo>
                  <a:lnTo>
                    <a:pt x="914" y="1416"/>
                  </a:lnTo>
                  <a:lnTo>
                    <a:pt x="880" y="1382"/>
                  </a:lnTo>
                  <a:lnTo>
                    <a:pt x="841" y="1351"/>
                  </a:lnTo>
                  <a:lnTo>
                    <a:pt x="799" y="1325"/>
                  </a:lnTo>
                  <a:lnTo>
                    <a:pt x="755" y="1305"/>
                  </a:lnTo>
                  <a:lnTo>
                    <a:pt x="706" y="1289"/>
                  </a:lnTo>
                  <a:lnTo>
                    <a:pt x="657" y="1280"/>
                  </a:lnTo>
                  <a:lnTo>
                    <a:pt x="604" y="1277"/>
                  </a:lnTo>
                  <a:close/>
                  <a:moveTo>
                    <a:pt x="2579" y="191"/>
                  </a:moveTo>
                  <a:lnTo>
                    <a:pt x="2528" y="194"/>
                  </a:lnTo>
                  <a:lnTo>
                    <a:pt x="2478" y="203"/>
                  </a:lnTo>
                  <a:lnTo>
                    <a:pt x="2430" y="219"/>
                  </a:lnTo>
                  <a:lnTo>
                    <a:pt x="2385" y="239"/>
                  </a:lnTo>
                  <a:lnTo>
                    <a:pt x="2343" y="265"/>
                  </a:lnTo>
                  <a:lnTo>
                    <a:pt x="2305" y="296"/>
                  </a:lnTo>
                  <a:lnTo>
                    <a:pt x="2270" y="331"/>
                  </a:lnTo>
                  <a:lnTo>
                    <a:pt x="2239" y="369"/>
                  </a:lnTo>
                  <a:lnTo>
                    <a:pt x="2213" y="411"/>
                  </a:lnTo>
                  <a:lnTo>
                    <a:pt x="2193" y="457"/>
                  </a:lnTo>
                  <a:lnTo>
                    <a:pt x="2177" y="504"/>
                  </a:lnTo>
                  <a:lnTo>
                    <a:pt x="2168" y="554"/>
                  </a:lnTo>
                  <a:lnTo>
                    <a:pt x="2165" y="606"/>
                  </a:lnTo>
                  <a:lnTo>
                    <a:pt x="2168" y="659"/>
                  </a:lnTo>
                  <a:lnTo>
                    <a:pt x="2177" y="708"/>
                  </a:lnTo>
                  <a:lnTo>
                    <a:pt x="2193" y="756"/>
                  </a:lnTo>
                  <a:lnTo>
                    <a:pt x="2213" y="802"/>
                  </a:lnTo>
                  <a:lnTo>
                    <a:pt x="2239" y="843"/>
                  </a:lnTo>
                  <a:lnTo>
                    <a:pt x="2270" y="882"/>
                  </a:lnTo>
                  <a:lnTo>
                    <a:pt x="2304" y="916"/>
                  </a:lnTo>
                  <a:lnTo>
                    <a:pt x="2343" y="947"/>
                  </a:lnTo>
                  <a:lnTo>
                    <a:pt x="2385" y="973"/>
                  </a:lnTo>
                  <a:lnTo>
                    <a:pt x="2429" y="993"/>
                  </a:lnTo>
                  <a:lnTo>
                    <a:pt x="2478" y="1009"/>
                  </a:lnTo>
                  <a:lnTo>
                    <a:pt x="2528" y="1018"/>
                  </a:lnTo>
                  <a:lnTo>
                    <a:pt x="2579" y="1021"/>
                  </a:lnTo>
                  <a:lnTo>
                    <a:pt x="2632" y="1018"/>
                  </a:lnTo>
                  <a:lnTo>
                    <a:pt x="2681" y="1009"/>
                  </a:lnTo>
                  <a:lnTo>
                    <a:pt x="2729" y="993"/>
                  </a:lnTo>
                  <a:lnTo>
                    <a:pt x="2774" y="973"/>
                  </a:lnTo>
                  <a:lnTo>
                    <a:pt x="2816" y="947"/>
                  </a:lnTo>
                  <a:lnTo>
                    <a:pt x="2855" y="916"/>
                  </a:lnTo>
                  <a:lnTo>
                    <a:pt x="2889" y="882"/>
                  </a:lnTo>
                  <a:lnTo>
                    <a:pt x="2920" y="843"/>
                  </a:lnTo>
                  <a:lnTo>
                    <a:pt x="2945" y="802"/>
                  </a:lnTo>
                  <a:lnTo>
                    <a:pt x="2966" y="756"/>
                  </a:lnTo>
                  <a:lnTo>
                    <a:pt x="2981" y="708"/>
                  </a:lnTo>
                  <a:lnTo>
                    <a:pt x="2991" y="659"/>
                  </a:lnTo>
                  <a:lnTo>
                    <a:pt x="2994" y="606"/>
                  </a:lnTo>
                  <a:lnTo>
                    <a:pt x="2991" y="554"/>
                  </a:lnTo>
                  <a:lnTo>
                    <a:pt x="2981" y="504"/>
                  </a:lnTo>
                  <a:lnTo>
                    <a:pt x="2966" y="457"/>
                  </a:lnTo>
                  <a:lnTo>
                    <a:pt x="2945" y="411"/>
                  </a:lnTo>
                  <a:lnTo>
                    <a:pt x="2920" y="369"/>
                  </a:lnTo>
                  <a:lnTo>
                    <a:pt x="2889" y="331"/>
                  </a:lnTo>
                  <a:lnTo>
                    <a:pt x="2855" y="296"/>
                  </a:lnTo>
                  <a:lnTo>
                    <a:pt x="2816" y="265"/>
                  </a:lnTo>
                  <a:lnTo>
                    <a:pt x="2774" y="239"/>
                  </a:lnTo>
                  <a:lnTo>
                    <a:pt x="2729" y="219"/>
                  </a:lnTo>
                  <a:lnTo>
                    <a:pt x="2681" y="203"/>
                  </a:lnTo>
                  <a:lnTo>
                    <a:pt x="2632" y="194"/>
                  </a:lnTo>
                  <a:lnTo>
                    <a:pt x="2579" y="191"/>
                  </a:lnTo>
                  <a:close/>
                  <a:moveTo>
                    <a:pt x="2578" y="0"/>
                  </a:moveTo>
                  <a:lnTo>
                    <a:pt x="2640" y="3"/>
                  </a:lnTo>
                  <a:lnTo>
                    <a:pt x="2701" y="13"/>
                  </a:lnTo>
                  <a:lnTo>
                    <a:pt x="2758" y="28"/>
                  </a:lnTo>
                  <a:lnTo>
                    <a:pt x="2814" y="48"/>
                  </a:lnTo>
                  <a:lnTo>
                    <a:pt x="2866" y="73"/>
                  </a:lnTo>
                  <a:lnTo>
                    <a:pt x="2917" y="104"/>
                  </a:lnTo>
                  <a:lnTo>
                    <a:pt x="2963" y="138"/>
                  </a:lnTo>
                  <a:lnTo>
                    <a:pt x="3006" y="177"/>
                  </a:lnTo>
                  <a:lnTo>
                    <a:pt x="3045" y="221"/>
                  </a:lnTo>
                  <a:lnTo>
                    <a:pt x="3079" y="267"/>
                  </a:lnTo>
                  <a:lnTo>
                    <a:pt x="3110" y="318"/>
                  </a:lnTo>
                  <a:lnTo>
                    <a:pt x="3135" y="370"/>
                  </a:lnTo>
                  <a:lnTo>
                    <a:pt x="3155" y="426"/>
                  </a:lnTo>
                  <a:lnTo>
                    <a:pt x="3170" y="483"/>
                  </a:lnTo>
                  <a:lnTo>
                    <a:pt x="3180" y="543"/>
                  </a:lnTo>
                  <a:lnTo>
                    <a:pt x="3183" y="605"/>
                  </a:lnTo>
                  <a:lnTo>
                    <a:pt x="3180" y="667"/>
                  </a:lnTo>
                  <a:lnTo>
                    <a:pt x="3170" y="728"/>
                  </a:lnTo>
                  <a:lnTo>
                    <a:pt x="3155" y="785"/>
                  </a:lnTo>
                  <a:lnTo>
                    <a:pt x="3134" y="841"/>
                  </a:lnTo>
                  <a:lnTo>
                    <a:pt x="3110" y="893"/>
                  </a:lnTo>
                  <a:lnTo>
                    <a:pt x="3079" y="944"/>
                  </a:lnTo>
                  <a:lnTo>
                    <a:pt x="3044" y="990"/>
                  </a:lnTo>
                  <a:lnTo>
                    <a:pt x="3005" y="1034"/>
                  </a:lnTo>
                  <a:lnTo>
                    <a:pt x="2963" y="1073"/>
                  </a:lnTo>
                  <a:lnTo>
                    <a:pt x="2915" y="1107"/>
                  </a:lnTo>
                  <a:lnTo>
                    <a:pt x="2866" y="1138"/>
                  </a:lnTo>
                  <a:lnTo>
                    <a:pt x="2814" y="1163"/>
                  </a:lnTo>
                  <a:lnTo>
                    <a:pt x="2758" y="1183"/>
                  </a:lnTo>
                  <a:lnTo>
                    <a:pt x="2700" y="1198"/>
                  </a:lnTo>
                  <a:lnTo>
                    <a:pt x="2640" y="1208"/>
                  </a:lnTo>
                  <a:lnTo>
                    <a:pt x="2578" y="1211"/>
                  </a:lnTo>
                  <a:lnTo>
                    <a:pt x="2521" y="1208"/>
                  </a:lnTo>
                  <a:lnTo>
                    <a:pt x="2464" y="1199"/>
                  </a:lnTo>
                  <a:lnTo>
                    <a:pt x="2410" y="1186"/>
                  </a:lnTo>
                  <a:lnTo>
                    <a:pt x="2357" y="1169"/>
                  </a:lnTo>
                  <a:lnTo>
                    <a:pt x="2307" y="1146"/>
                  </a:lnTo>
                  <a:lnTo>
                    <a:pt x="2260" y="1119"/>
                  </a:lnTo>
                  <a:lnTo>
                    <a:pt x="2215" y="1088"/>
                  </a:lnTo>
                  <a:lnTo>
                    <a:pt x="2173" y="1053"/>
                  </a:lnTo>
                  <a:lnTo>
                    <a:pt x="2134" y="1015"/>
                  </a:lnTo>
                  <a:lnTo>
                    <a:pt x="2099" y="973"/>
                  </a:lnTo>
                  <a:lnTo>
                    <a:pt x="1173" y="1492"/>
                  </a:lnTo>
                  <a:lnTo>
                    <a:pt x="1187" y="1539"/>
                  </a:lnTo>
                  <a:lnTo>
                    <a:pt x="1199" y="1589"/>
                  </a:lnTo>
                  <a:lnTo>
                    <a:pt x="1205" y="1640"/>
                  </a:lnTo>
                  <a:lnTo>
                    <a:pt x="1207" y="1692"/>
                  </a:lnTo>
                  <a:lnTo>
                    <a:pt x="1205" y="1743"/>
                  </a:lnTo>
                  <a:lnTo>
                    <a:pt x="1199" y="1795"/>
                  </a:lnTo>
                  <a:lnTo>
                    <a:pt x="1187" y="1843"/>
                  </a:lnTo>
                  <a:lnTo>
                    <a:pt x="1173" y="1892"/>
                  </a:lnTo>
                  <a:lnTo>
                    <a:pt x="2101" y="2411"/>
                  </a:lnTo>
                  <a:lnTo>
                    <a:pt x="2136" y="2370"/>
                  </a:lnTo>
                  <a:lnTo>
                    <a:pt x="2174" y="2332"/>
                  </a:lnTo>
                  <a:lnTo>
                    <a:pt x="2216" y="2297"/>
                  </a:lnTo>
                  <a:lnTo>
                    <a:pt x="2262" y="2266"/>
                  </a:lnTo>
                  <a:lnTo>
                    <a:pt x="2309" y="2239"/>
                  </a:lnTo>
                  <a:lnTo>
                    <a:pt x="2359" y="2216"/>
                  </a:lnTo>
                  <a:lnTo>
                    <a:pt x="2412" y="2199"/>
                  </a:lnTo>
                  <a:lnTo>
                    <a:pt x="2465" y="2185"/>
                  </a:lnTo>
                  <a:lnTo>
                    <a:pt x="2522" y="2177"/>
                  </a:lnTo>
                  <a:lnTo>
                    <a:pt x="2579" y="2175"/>
                  </a:lnTo>
                  <a:lnTo>
                    <a:pt x="2641" y="2178"/>
                  </a:lnTo>
                  <a:lnTo>
                    <a:pt x="2701" y="2188"/>
                  </a:lnTo>
                  <a:lnTo>
                    <a:pt x="2759" y="2202"/>
                  </a:lnTo>
                  <a:lnTo>
                    <a:pt x="2815" y="2223"/>
                  </a:lnTo>
                  <a:lnTo>
                    <a:pt x="2867" y="2248"/>
                  </a:lnTo>
                  <a:lnTo>
                    <a:pt x="2918" y="2278"/>
                  </a:lnTo>
                  <a:lnTo>
                    <a:pt x="2964" y="2313"/>
                  </a:lnTo>
                  <a:lnTo>
                    <a:pt x="3007" y="2352"/>
                  </a:lnTo>
                  <a:lnTo>
                    <a:pt x="3046" y="2396"/>
                  </a:lnTo>
                  <a:lnTo>
                    <a:pt x="3080" y="2442"/>
                  </a:lnTo>
                  <a:lnTo>
                    <a:pt x="3111" y="2491"/>
                  </a:lnTo>
                  <a:lnTo>
                    <a:pt x="3137" y="2545"/>
                  </a:lnTo>
                  <a:lnTo>
                    <a:pt x="3157" y="2601"/>
                  </a:lnTo>
                  <a:lnTo>
                    <a:pt x="3171" y="2658"/>
                  </a:lnTo>
                  <a:lnTo>
                    <a:pt x="3181" y="2718"/>
                  </a:lnTo>
                  <a:lnTo>
                    <a:pt x="3184" y="2780"/>
                  </a:lnTo>
                  <a:lnTo>
                    <a:pt x="3181" y="2842"/>
                  </a:lnTo>
                  <a:lnTo>
                    <a:pt x="3171" y="2902"/>
                  </a:lnTo>
                  <a:lnTo>
                    <a:pt x="3157" y="2960"/>
                  </a:lnTo>
                  <a:lnTo>
                    <a:pt x="3137" y="3016"/>
                  </a:lnTo>
                  <a:lnTo>
                    <a:pt x="3111" y="3068"/>
                  </a:lnTo>
                  <a:lnTo>
                    <a:pt x="3081" y="3118"/>
                  </a:lnTo>
                  <a:lnTo>
                    <a:pt x="3046" y="3165"/>
                  </a:lnTo>
                  <a:lnTo>
                    <a:pt x="3007" y="3208"/>
                  </a:lnTo>
                  <a:lnTo>
                    <a:pt x="2964" y="3247"/>
                  </a:lnTo>
                  <a:lnTo>
                    <a:pt x="2918" y="3282"/>
                  </a:lnTo>
                  <a:lnTo>
                    <a:pt x="2868" y="3313"/>
                  </a:lnTo>
                  <a:lnTo>
                    <a:pt x="2815" y="3337"/>
                  </a:lnTo>
                  <a:lnTo>
                    <a:pt x="2759" y="3358"/>
                  </a:lnTo>
                  <a:lnTo>
                    <a:pt x="2702" y="3373"/>
                  </a:lnTo>
                  <a:lnTo>
                    <a:pt x="2642" y="3382"/>
                  </a:lnTo>
                  <a:lnTo>
                    <a:pt x="2580" y="3385"/>
                  </a:lnTo>
                  <a:lnTo>
                    <a:pt x="2519" y="3382"/>
                  </a:lnTo>
                  <a:lnTo>
                    <a:pt x="2458" y="3373"/>
                  </a:lnTo>
                  <a:lnTo>
                    <a:pt x="2400" y="3358"/>
                  </a:lnTo>
                  <a:lnTo>
                    <a:pt x="2345" y="3337"/>
                  </a:lnTo>
                  <a:lnTo>
                    <a:pt x="2292" y="3312"/>
                  </a:lnTo>
                  <a:lnTo>
                    <a:pt x="2243" y="3282"/>
                  </a:lnTo>
                  <a:lnTo>
                    <a:pt x="2196" y="3247"/>
                  </a:lnTo>
                  <a:lnTo>
                    <a:pt x="2154" y="3208"/>
                  </a:lnTo>
                  <a:lnTo>
                    <a:pt x="2115" y="3164"/>
                  </a:lnTo>
                  <a:lnTo>
                    <a:pt x="2080" y="3118"/>
                  </a:lnTo>
                  <a:lnTo>
                    <a:pt x="2049" y="3068"/>
                  </a:lnTo>
                  <a:lnTo>
                    <a:pt x="2024" y="3015"/>
                  </a:lnTo>
                  <a:lnTo>
                    <a:pt x="2004" y="2959"/>
                  </a:lnTo>
                  <a:lnTo>
                    <a:pt x="1988" y="2902"/>
                  </a:lnTo>
                  <a:lnTo>
                    <a:pt x="1979" y="2842"/>
                  </a:lnTo>
                  <a:lnTo>
                    <a:pt x="1976" y="2780"/>
                  </a:lnTo>
                  <a:lnTo>
                    <a:pt x="1979" y="2727"/>
                  </a:lnTo>
                  <a:lnTo>
                    <a:pt x="1985" y="2677"/>
                  </a:lnTo>
                  <a:lnTo>
                    <a:pt x="1996" y="2626"/>
                  </a:lnTo>
                  <a:lnTo>
                    <a:pt x="2012" y="2578"/>
                  </a:lnTo>
                  <a:lnTo>
                    <a:pt x="1085" y="2059"/>
                  </a:lnTo>
                  <a:lnTo>
                    <a:pt x="1050" y="2101"/>
                  </a:lnTo>
                  <a:lnTo>
                    <a:pt x="1011" y="2139"/>
                  </a:lnTo>
                  <a:lnTo>
                    <a:pt x="968" y="2174"/>
                  </a:lnTo>
                  <a:lnTo>
                    <a:pt x="924" y="2205"/>
                  </a:lnTo>
                  <a:lnTo>
                    <a:pt x="876" y="2233"/>
                  </a:lnTo>
                  <a:lnTo>
                    <a:pt x="825" y="2256"/>
                  </a:lnTo>
                  <a:lnTo>
                    <a:pt x="773" y="2273"/>
                  </a:lnTo>
                  <a:lnTo>
                    <a:pt x="719" y="2286"/>
                  </a:lnTo>
                  <a:lnTo>
                    <a:pt x="662" y="2295"/>
                  </a:lnTo>
                  <a:lnTo>
                    <a:pt x="604" y="2297"/>
                  </a:lnTo>
                  <a:lnTo>
                    <a:pt x="543" y="2294"/>
                  </a:lnTo>
                  <a:lnTo>
                    <a:pt x="483" y="2285"/>
                  </a:lnTo>
                  <a:lnTo>
                    <a:pt x="426" y="2270"/>
                  </a:lnTo>
                  <a:lnTo>
                    <a:pt x="370" y="2249"/>
                  </a:lnTo>
                  <a:lnTo>
                    <a:pt x="317" y="2225"/>
                  </a:lnTo>
                  <a:lnTo>
                    <a:pt x="267" y="2194"/>
                  </a:lnTo>
                  <a:lnTo>
                    <a:pt x="220" y="2159"/>
                  </a:lnTo>
                  <a:lnTo>
                    <a:pt x="178" y="2120"/>
                  </a:lnTo>
                  <a:lnTo>
                    <a:pt x="139" y="2077"/>
                  </a:lnTo>
                  <a:lnTo>
                    <a:pt x="104" y="2030"/>
                  </a:lnTo>
                  <a:lnTo>
                    <a:pt x="73" y="1980"/>
                  </a:lnTo>
                  <a:lnTo>
                    <a:pt x="47" y="1928"/>
                  </a:lnTo>
                  <a:lnTo>
                    <a:pt x="28" y="1872"/>
                  </a:lnTo>
                  <a:lnTo>
                    <a:pt x="12" y="1814"/>
                  </a:lnTo>
                  <a:lnTo>
                    <a:pt x="3" y="1754"/>
                  </a:lnTo>
                  <a:lnTo>
                    <a:pt x="0" y="1692"/>
                  </a:lnTo>
                  <a:lnTo>
                    <a:pt x="3" y="1630"/>
                  </a:lnTo>
                  <a:lnTo>
                    <a:pt x="12" y="1570"/>
                  </a:lnTo>
                  <a:lnTo>
                    <a:pt x="28" y="1513"/>
                  </a:lnTo>
                  <a:lnTo>
                    <a:pt x="47" y="1457"/>
                  </a:lnTo>
                  <a:lnTo>
                    <a:pt x="73" y="1403"/>
                  </a:lnTo>
                  <a:lnTo>
                    <a:pt x="104" y="1354"/>
                  </a:lnTo>
                  <a:lnTo>
                    <a:pt x="139" y="1308"/>
                  </a:lnTo>
                  <a:lnTo>
                    <a:pt x="177" y="1264"/>
                  </a:lnTo>
                  <a:lnTo>
                    <a:pt x="220" y="1225"/>
                  </a:lnTo>
                  <a:lnTo>
                    <a:pt x="266" y="1190"/>
                  </a:lnTo>
                  <a:lnTo>
                    <a:pt x="317" y="1160"/>
                  </a:lnTo>
                  <a:lnTo>
                    <a:pt x="369" y="1135"/>
                  </a:lnTo>
                  <a:lnTo>
                    <a:pt x="425" y="1114"/>
                  </a:lnTo>
                  <a:lnTo>
                    <a:pt x="482" y="1100"/>
                  </a:lnTo>
                  <a:lnTo>
                    <a:pt x="543" y="1090"/>
                  </a:lnTo>
                  <a:lnTo>
                    <a:pt x="603" y="1087"/>
                  </a:lnTo>
                  <a:lnTo>
                    <a:pt x="662" y="1089"/>
                  </a:lnTo>
                  <a:lnTo>
                    <a:pt x="718" y="1097"/>
                  </a:lnTo>
                  <a:lnTo>
                    <a:pt x="772" y="1111"/>
                  </a:lnTo>
                  <a:lnTo>
                    <a:pt x="825" y="1128"/>
                  </a:lnTo>
                  <a:lnTo>
                    <a:pt x="875" y="1151"/>
                  </a:lnTo>
                  <a:lnTo>
                    <a:pt x="923" y="1178"/>
                  </a:lnTo>
                  <a:lnTo>
                    <a:pt x="967" y="1210"/>
                  </a:lnTo>
                  <a:lnTo>
                    <a:pt x="1010" y="1244"/>
                  </a:lnTo>
                  <a:lnTo>
                    <a:pt x="1048" y="1283"/>
                  </a:lnTo>
                  <a:lnTo>
                    <a:pt x="1082" y="1324"/>
                  </a:lnTo>
                  <a:lnTo>
                    <a:pt x="2009" y="806"/>
                  </a:lnTo>
                  <a:lnTo>
                    <a:pt x="1994" y="758"/>
                  </a:lnTo>
                  <a:lnTo>
                    <a:pt x="1984" y="709"/>
                  </a:lnTo>
                  <a:lnTo>
                    <a:pt x="1977" y="658"/>
                  </a:lnTo>
                  <a:lnTo>
                    <a:pt x="1975" y="605"/>
                  </a:lnTo>
                  <a:lnTo>
                    <a:pt x="1978" y="543"/>
                  </a:lnTo>
                  <a:lnTo>
                    <a:pt x="1987" y="483"/>
                  </a:lnTo>
                  <a:lnTo>
                    <a:pt x="2002" y="426"/>
                  </a:lnTo>
                  <a:lnTo>
                    <a:pt x="2022" y="370"/>
                  </a:lnTo>
                  <a:lnTo>
                    <a:pt x="2048" y="318"/>
                  </a:lnTo>
                  <a:lnTo>
                    <a:pt x="2078" y="267"/>
                  </a:lnTo>
                  <a:lnTo>
                    <a:pt x="2113" y="221"/>
                  </a:lnTo>
                  <a:lnTo>
                    <a:pt x="2152" y="177"/>
                  </a:lnTo>
                  <a:lnTo>
                    <a:pt x="2195" y="138"/>
                  </a:lnTo>
                  <a:lnTo>
                    <a:pt x="2241" y="104"/>
                  </a:lnTo>
                  <a:lnTo>
                    <a:pt x="2291" y="73"/>
                  </a:lnTo>
                  <a:lnTo>
                    <a:pt x="2344" y="48"/>
                  </a:lnTo>
                  <a:lnTo>
                    <a:pt x="2399" y="28"/>
                  </a:lnTo>
                  <a:lnTo>
                    <a:pt x="2457" y="13"/>
                  </a:lnTo>
                  <a:lnTo>
                    <a:pt x="2517" y="3"/>
                  </a:lnTo>
                  <a:lnTo>
                    <a:pt x="2578" y="0"/>
                  </a:lnTo>
                  <a:close/>
                </a:path>
              </a:pathLst>
            </a:custGeom>
            <a:gradFill>
              <a:gsLst>
                <a:gs pos="0">
                  <a:srgbClr val="C8DB2D"/>
                </a:gs>
                <a:gs pos="60000">
                  <a:srgbClr val="9BC739"/>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0" name="Freeform 29"/>
            <p:cNvSpPr>
              <a:spLocks noEditPoints="1"/>
            </p:cNvSpPr>
            <p:nvPr/>
          </p:nvSpPr>
          <p:spPr bwMode="auto">
            <a:xfrm>
              <a:off x="5539934" y="2772407"/>
              <a:ext cx="391059" cy="419255"/>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gradFill>
              <a:gsLst>
                <a:gs pos="0">
                  <a:srgbClr val="FFC000"/>
                </a:gs>
                <a:gs pos="60000">
                  <a:srgbClr val="FF902C"/>
                </a:gs>
              </a:gsLst>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nvGrpSpPr>
            <p:cNvPr id="41" name="Group 40"/>
            <p:cNvGrpSpPr/>
            <p:nvPr/>
          </p:nvGrpSpPr>
          <p:grpSpPr>
            <a:xfrm>
              <a:off x="3211788" y="2742495"/>
              <a:ext cx="381156" cy="447099"/>
              <a:chOff x="1671638" y="5013325"/>
              <a:chExt cx="458787" cy="538162"/>
            </a:xfrm>
            <a:solidFill>
              <a:srgbClr val="D95862"/>
            </a:solidFill>
          </p:grpSpPr>
          <p:sp>
            <p:nvSpPr>
              <p:cNvPr id="42"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adFill>
                <a:gsLst>
                  <a:gs pos="0">
                    <a:srgbClr val="C0F7FF"/>
                  </a:gs>
                  <a:gs pos="60000">
                    <a:srgbClr val="31B6E0"/>
                  </a:gs>
                </a:gsLst>
                <a:lin ang="0" scaled="0"/>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43" name="Freeform 212"/>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adFill>
                <a:gsLst>
                  <a:gs pos="0">
                    <a:srgbClr val="C0F7FF"/>
                  </a:gs>
                  <a:gs pos="60000">
                    <a:srgbClr val="31B6E0"/>
                  </a:gs>
                </a:gsLst>
                <a:lin ang="0" scaled="0"/>
              </a:grad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grpSp>
        <p:nvGrpSpPr>
          <p:cNvPr id="45" name="组合 44"/>
          <p:cNvGrpSpPr/>
          <p:nvPr/>
        </p:nvGrpSpPr>
        <p:grpSpPr>
          <a:xfrm>
            <a:off x="8556447" y="2241320"/>
            <a:ext cx="2993483" cy="1238962"/>
            <a:chOff x="1222312" y="1458367"/>
            <a:chExt cx="2350063" cy="929221"/>
          </a:xfrm>
        </p:grpSpPr>
        <p:sp>
          <p:nvSpPr>
            <p:cNvPr id="46" name="Inhaltsplatzhalter 4"/>
            <p:cNvSpPr txBox="1"/>
            <p:nvPr/>
          </p:nvSpPr>
          <p:spPr>
            <a:xfrm>
              <a:off x="1326910" y="1907457"/>
              <a:ext cx="2245465" cy="480131"/>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7" name="矩形 46"/>
            <p:cNvSpPr/>
            <p:nvPr/>
          </p:nvSpPr>
          <p:spPr>
            <a:xfrm>
              <a:off x="1222312" y="1458367"/>
              <a:ext cx="1412236" cy="387270"/>
            </a:xfrm>
            <a:prstGeom prst="rect">
              <a:avLst/>
            </a:prstGeom>
          </p:spPr>
          <p:txBody>
            <a:bodyPr wrap="none">
              <a:spAutoFit/>
            </a:bodyPr>
            <a:lstStyle/>
            <a:p>
              <a:pPr>
                <a:lnSpc>
                  <a:spcPct val="150000"/>
                </a:lnSpc>
              </a:pPr>
              <a:r>
                <a:rPr lang="zh-CN" altLang="en-US" sz="2135" b="1" dirty="0">
                  <a:solidFill>
                    <a:schemeClr val="tx1">
                      <a:lumMod val="75000"/>
                      <a:lumOff val="25000"/>
                    </a:schemeClr>
                  </a:solidFill>
                  <a:latin typeface="字魂105号-简雅黑" panose="00000500000000000000" pitchFamily="2" charset="-122"/>
                  <a:ea typeface="字魂105号-简雅黑" panose="00000500000000000000" pitchFamily="2" charset="-122"/>
                </a:rPr>
                <a:t>未来工作计划</a:t>
              </a:r>
              <a:endParaRPr lang="zh-CN" altLang="en-US" sz="213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48" name="组合 47"/>
          <p:cNvGrpSpPr/>
          <p:nvPr/>
        </p:nvGrpSpPr>
        <p:grpSpPr>
          <a:xfrm>
            <a:off x="8556447" y="4255158"/>
            <a:ext cx="2993483" cy="1238962"/>
            <a:chOff x="1222312" y="1458367"/>
            <a:chExt cx="2350063" cy="929221"/>
          </a:xfrm>
        </p:grpSpPr>
        <p:sp>
          <p:nvSpPr>
            <p:cNvPr id="53" name="Inhaltsplatzhalter 4"/>
            <p:cNvSpPr txBox="1"/>
            <p:nvPr/>
          </p:nvSpPr>
          <p:spPr>
            <a:xfrm>
              <a:off x="1326910" y="1907457"/>
              <a:ext cx="2245465" cy="480131"/>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54" name="矩形 53"/>
            <p:cNvSpPr/>
            <p:nvPr/>
          </p:nvSpPr>
          <p:spPr>
            <a:xfrm>
              <a:off x="1222312" y="1458367"/>
              <a:ext cx="1412236" cy="387270"/>
            </a:xfrm>
            <a:prstGeom prst="rect">
              <a:avLst/>
            </a:prstGeom>
          </p:spPr>
          <p:txBody>
            <a:bodyPr wrap="none">
              <a:spAutoFit/>
            </a:bodyPr>
            <a:lstStyle/>
            <a:p>
              <a:pPr>
                <a:lnSpc>
                  <a:spcPct val="150000"/>
                </a:lnSpc>
              </a:pPr>
              <a:r>
                <a:rPr lang="zh-CN" altLang="en-US" sz="2135" b="1" dirty="0">
                  <a:solidFill>
                    <a:schemeClr val="tx1">
                      <a:lumMod val="75000"/>
                      <a:lumOff val="25000"/>
                    </a:schemeClr>
                  </a:solidFill>
                  <a:latin typeface="字魂105号-简雅黑" panose="00000500000000000000" pitchFamily="2" charset="-122"/>
                  <a:ea typeface="字魂105号-简雅黑" panose="00000500000000000000" pitchFamily="2" charset="-122"/>
                </a:rPr>
                <a:t>未来工作计划</a:t>
              </a:r>
              <a:endParaRPr lang="zh-CN" altLang="en-US" sz="213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55" name="组合 54"/>
          <p:cNvGrpSpPr/>
          <p:nvPr/>
        </p:nvGrpSpPr>
        <p:grpSpPr>
          <a:xfrm>
            <a:off x="605217" y="2241320"/>
            <a:ext cx="2966313" cy="1238962"/>
            <a:chOff x="1326910" y="1458367"/>
            <a:chExt cx="2328734" cy="929221"/>
          </a:xfrm>
        </p:grpSpPr>
        <p:sp>
          <p:nvSpPr>
            <p:cNvPr id="56" name="Inhaltsplatzhalter 4"/>
            <p:cNvSpPr txBox="1"/>
            <p:nvPr/>
          </p:nvSpPr>
          <p:spPr>
            <a:xfrm>
              <a:off x="1326910" y="1907457"/>
              <a:ext cx="2245465" cy="480131"/>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57" name="矩形 56"/>
            <p:cNvSpPr/>
            <p:nvPr/>
          </p:nvSpPr>
          <p:spPr>
            <a:xfrm>
              <a:off x="2243407" y="1458367"/>
              <a:ext cx="1412237" cy="387270"/>
            </a:xfrm>
            <a:prstGeom prst="rect">
              <a:avLst/>
            </a:prstGeom>
          </p:spPr>
          <p:txBody>
            <a:bodyPr wrap="none">
              <a:spAutoFit/>
            </a:bodyPr>
            <a:lstStyle/>
            <a:p>
              <a:pPr algn="r">
                <a:lnSpc>
                  <a:spcPct val="150000"/>
                </a:lnSpc>
              </a:pPr>
              <a:r>
                <a:rPr lang="zh-CN" altLang="en-US" sz="2135" b="1" dirty="0">
                  <a:solidFill>
                    <a:schemeClr val="tx1">
                      <a:lumMod val="75000"/>
                      <a:lumOff val="25000"/>
                    </a:schemeClr>
                  </a:solidFill>
                  <a:latin typeface="字魂105号-简雅黑" panose="00000500000000000000" pitchFamily="2" charset="-122"/>
                  <a:ea typeface="字魂105号-简雅黑" panose="00000500000000000000" pitchFamily="2" charset="-122"/>
                </a:rPr>
                <a:t>未来工作计划</a:t>
              </a:r>
              <a:endParaRPr lang="en-US" altLang="zh-CN" sz="213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58" name="组合 57"/>
          <p:cNvGrpSpPr/>
          <p:nvPr/>
        </p:nvGrpSpPr>
        <p:grpSpPr>
          <a:xfrm>
            <a:off x="605217" y="4166759"/>
            <a:ext cx="2966313" cy="1238962"/>
            <a:chOff x="1326910" y="1458367"/>
            <a:chExt cx="2328734" cy="929221"/>
          </a:xfrm>
        </p:grpSpPr>
        <p:sp>
          <p:nvSpPr>
            <p:cNvPr id="59" name="Inhaltsplatzhalter 4"/>
            <p:cNvSpPr txBox="1"/>
            <p:nvPr/>
          </p:nvSpPr>
          <p:spPr>
            <a:xfrm>
              <a:off x="1326910" y="1907457"/>
              <a:ext cx="2245465" cy="480131"/>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60" name="矩形 59"/>
            <p:cNvSpPr/>
            <p:nvPr/>
          </p:nvSpPr>
          <p:spPr>
            <a:xfrm>
              <a:off x="2243407" y="1458367"/>
              <a:ext cx="1412237" cy="387270"/>
            </a:xfrm>
            <a:prstGeom prst="rect">
              <a:avLst/>
            </a:prstGeom>
          </p:spPr>
          <p:txBody>
            <a:bodyPr wrap="none">
              <a:spAutoFit/>
            </a:bodyPr>
            <a:lstStyle/>
            <a:p>
              <a:pPr algn="r">
                <a:lnSpc>
                  <a:spcPct val="150000"/>
                </a:lnSpc>
              </a:pPr>
              <a:r>
                <a:rPr lang="zh-CN" altLang="en-US" sz="2135" b="1" dirty="0">
                  <a:solidFill>
                    <a:schemeClr val="tx1">
                      <a:lumMod val="75000"/>
                      <a:lumOff val="25000"/>
                    </a:schemeClr>
                  </a:solidFill>
                  <a:latin typeface="字魂105号-简雅黑" panose="00000500000000000000" pitchFamily="2" charset="-122"/>
                  <a:ea typeface="字魂105号-简雅黑" panose="00000500000000000000" pitchFamily="2" charset="-122"/>
                </a:rPr>
                <a:t>未来工作计划</a:t>
              </a:r>
              <a:endParaRPr lang="en-US" altLang="zh-CN" sz="213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44" name="组合 43"/>
          <p:cNvGrpSpPr/>
          <p:nvPr/>
        </p:nvGrpSpPr>
        <p:grpSpPr>
          <a:xfrm>
            <a:off x="1359026" y="432387"/>
            <a:ext cx="5391308" cy="657527"/>
            <a:chOff x="3396456" y="481592"/>
            <a:chExt cx="5391308" cy="657527"/>
          </a:xfrm>
        </p:grpSpPr>
        <p:sp>
          <p:nvSpPr>
            <p:cNvPr id="64"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未来工作计划</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65" name="PA-文本框 50"/>
            <p:cNvSpPr txBox="1"/>
            <p:nvPr>
              <p:custDataLst>
                <p:tags r:id="rId1"/>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66" name="组合 65"/>
          <p:cNvGrpSpPr/>
          <p:nvPr/>
        </p:nvGrpSpPr>
        <p:grpSpPr>
          <a:xfrm>
            <a:off x="478187" y="419454"/>
            <a:ext cx="636673" cy="665413"/>
            <a:chOff x="1409287" y="1808405"/>
            <a:chExt cx="2879805" cy="3009800"/>
          </a:xfrm>
        </p:grpSpPr>
        <p:sp>
          <p:nvSpPr>
            <p:cNvPr id="67"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68"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69" name="文本框 68"/>
            <p:cNvSpPr txBox="1"/>
            <p:nvPr/>
          </p:nvSpPr>
          <p:spPr>
            <a:xfrm>
              <a:off x="1740024" y="1808405"/>
              <a:ext cx="2003768"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04</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5"/>
                                        </p:tgtEl>
                                        <p:attrNameLst>
                                          <p:attrName>style.visibility</p:attrName>
                                        </p:attrNameLst>
                                      </p:cBhvr>
                                      <p:to>
                                        <p:strVal val="visible"/>
                                      </p:to>
                                    </p:set>
                                    <p:anim calcmode="lin" valueType="num">
                                      <p:cBhvr additive="base">
                                        <p:cTn id="14" dur="500" fill="hold"/>
                                        <p:tgtEl>
                                          <p:spTgt spid="55"/>
                                        </p:tgtEl>
                                        <p:attrNameLst>
                                          <p:attrName>ppt_x</p:attrName>
                                        </p:attrNameLst>
                                      </p:cBhvr>
                                      <p:tavLst>
                                        <p:tav tm="0">
                                          <p:val>
                                            <p:strVal val="#ppt_x"/>
                                          </p:val>
                                        </p:tav>
                                        <p:tav tm="100000">
                                          <p:val>
                                            <p:strVal val="#ppt_x"/>
                                          </p:val>
                                        </p:tav>
                                      </p:tavLst>
                                    </p:anim>
                                    <p:anim calcmode="lin" valueType="num">
                                      <p:cBhvr additive="base">
                                        <p:cTn id="15" dur="500" fill="hold"/>
                                        <p:tgtEl>
                                          <p:spTgt spid="55"/>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additive="base">
                                        <p:cTn id="18" dur="500" fill="hold"/>
                                        <p:tgtEl>
                                          <p:spTgt spid="58"/>
                                        </p:tgtEl>
                                        <p:attrNameLst>
                                          <p:attrName>ppt_x</p:attrName>
                                        </p:attrNameLst>
                                      </p:cBhvr>
                                      <p:tavLst>
                                        <p:tav tm="0">
                                          <p:val>
                                            <p:strVal val="#ppt_x"/>
                                          </p:val>
                                        </p:tav>
                                        <p:tav tm="100000">
                                          <p:val>
                                            <p:strVal val="#ppt_x"/>
                                          </p:val>
                                        </p:tav>
                                      </p:tavLst>
                                    </p:anim>
                                    <p:anim calcmode="lin" valueType="num">
                                      <p:cBhvr additive="base">
                                        <p:cTn id="19" dur="500" fill="hold"/>
                                        <p:tgtEl>
                                          <p:spTgt spid="58"/>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ppt_x"/>
                                          </p:val>
                                        </p:tav>
                                        <p:tav tm="100000">
                                          <p:val>
                                            <p:strVal val="#ppt_x"/>
                                          </p:val>
                                        </p:tav>
                                      </p:tavLst>
                                    </p:anim>
                                    <p:anim calcmode="lin" valueType="num">
                                      <p:cBhvr additive="base">
                                        <p:cTn id="23" dur="500" fill="hold"/>
                                        <p:tgtEl>
                                          <p:spTgt spid="45"/>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ppt_x"/>
                                          </p:val>
                                        </p:tav>
                                        <p:tav tm="100000">
                                          <p:val>
                                            <p:strVal val="#ppt_x"/>
                                          </p:val>
                                        </p:tav>
                                      </p:tavLst>
                                    </p:anim>
                                    <p:anim calcmode="lin" valueType="num">
                                      <p:cBhvr additive="base">
                                        <p:cTn id="27"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81"/>
          <p:cNvSpPr/>
          <p:nvPr/>
        </p:nvSpPr>
        <p:spPr>
          <a:xfrm>
            <a:off x="1189699" y="3651311"/>
            <a:ext cx="2026112" cy="424771"/>
          </a:xfrm>
          <a:custGeom>
            <a:avLst/>
            <a:gdLst>
              <a:gd name="connsiteX0" fmla="*/ 0 w 1133018"/>
              <a:gd name="connsiteY0" fmla="*/ 0 h 345642"/>
              <a:gd name="connsiteX1" fmla="*/ 908964 w 1133018"/>
              <a:gd name="connsiteY1" fmla="*/ 0 h 345642"/>
              <a:gd name="connsiteX2" fmla="*/ 950671 w 1133018"/>
              <a:gd name="connsiteY2" fmla="*/ 0 h 345642"/>
              <a:gd name="connsiteX3" fmla="*/ 960197 w 1133018"/>
              <a:gd name="connsiteY3" fmla="*/ 0 h 345642"/>
              <a:gd name="connsiteX4" fmla="*/ 1133018 w 1133018"/>
              <a:gd name="connsiteY4" fmla="*/ 172821 h 345642"/>
              <a:gd name="connsiteX5" fmla="*/ 960197 w 1133018"/>
              <a:gd name="connsiteY5" fmla="*/ 345642 h 345642"/>
              <a:gd name="connsiteX6" fmla="*/ 950671 w 1133018"/>
              <a:gd name="connsiteY6" fmla="*/ 345642 h 345642"/>
              <a:gd name="connsiteX7" fmla="*/ 908964 w 1133018"/>
              <a:gd name="connsiteY7" fmla="*/ 345642 h 345642"/>
              <a:gd name="connsiteX8" fmla="*/ 0 w 1133018"/>
              <a:gd name="connsiteY8" fmla="*/ 345642 h 345642"/>
              <a:gd name="connsiteX9" fmla="*/ 172821 w 1133018"/>
              <a:gd name="connsiteY9" fmla="*/ 172821 h 345642"/>
              <a:gd name="connsiteX10" fmla="*/ 0 w 1133018"/>
              <a:gd name="connsiteY10" fmla="*/ 0 h 34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018" h="345642">
                <a:moveTo>
                  <a:pt x="0" y="0"/>
                </a:moveTo>
                <a:lnTo>
                  <a:pt x="908964" y="0"/>
                </a:lnTo>
                <a:lnTo>
                  <a:pt x="950671" y="0"/>
                </a:lnTo>
                <a:lnTo>
                  <a:pt x="960197" y="0"/>
                </a:lnTo>
                <a:cubicBezTo>
                  <a:pt x="1055643" y="0"/>
                  <a:pt x="1133018" y="77375"/>
                  <a:pt x="1133018" y="172821"/>
                </a:cubicBezTo>
                <a:cubicBezTo>
                  <a:pt x="1133018" y="268267"/>
                  <a:pt x="1055643" y="345642"/>
                  <a:pt x="960197" y="345642"/>
                </a:cubicBezTo>
                <a:lnTo>
                  <a:pt x="950671" y="345642"/>
                </a:lnTo>
                <a:lnTo>
                  <a:pt x="908964" y="345642"/>
                </a:lnTo>
                <a:lnTo>
                  <a:pt x="0" y="345642"/>
                </a:lnTo>
                <a:cubicBezTo>
                  <a:pt x="95446" y="345642"/>
                  <a:pt x="172821" y="268267"/>
                  <a:pt x="172821" y="172821"/>
                </a:cubicBezTo>
                <a:cubicBezTo>
                  <a:pt x="172821" y="77375"/>
                  <a:pt x="95446" y="0"/>
                  <a:pt x="0" y="0"/>
                </a:cubicBezTo>
                <a:close/>
              </a:path>
            </a:pathLst>
          </a:custGeom>
          <a:gradFill>
            <a:gsLst>
              <a:gs pos="0">
                <a:srgbClr val="C8DB2D"/>
              </a:gs>
              <a:gs pos="60000">
                <a:srgbClr val="9BC739"/>
              </a:gs>
            </a:gsLst>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5" dirty="0">
              <a:latin typeface="字魂105号-简雅黑" panose="00000500000000000000" pitchFamily="2" charset="-122"/>
              <a:ea typeface="字魂105号-简雅黑" panose="00000500000000000000" pitchFamily="2" charset="-122"/>
            </a:endParaRPr>
          </a:p>
        </p:txBody>
      </p:sp>
      <p:sp>
        <p:nvSpPr>
          <p:cNvPr id="8" name="Freeform 82"/>
          <p:cNvSpPr/>
          <p:nvPr/>
        </p:nvSpPr>
        <p:spPr>
          <a:xfrm>
            <a:off x="3019349" y="3649496"/>
            <a:ext cx="2026112" cy="424771"/>
          </a:xfrm>
          <a:custGeom>
            <a:avLst/>
            <a:gdLst>
              <a:gd name="connsiteX0" fmla="*/ 0 w 1133018"/>
              <a:gd name="connsiteY0" fmla="*/ 0 h 345642"/>
              <a:gd name="connsiteX1" fmla="*/ 908964 w 1133018"/>
              <a:gd name="connsiteY1" fmla="*/ 0 h 345642"/>
              <a:gd name="connsiteX2" fmla="*/ 950671 w 1133018"/>
              <a:gd name="connsiteY2" fmla="*/ 0 h 345642"/>
              <a:gd name="connsiteX3" fmla="*/ 960197 w 1133018"/>
              <a:gd name="connsiteY3" fmla="*/ 0 h 345642"/>
              <a:gd name="connsiteX4" fmla="*/ 1133018 w 1133018"/>
              <a:gd name="connsiteY4" fmla="*/ 172821 h 345642"/>
              <a:gd name="connsiteX5" fmla="*/ 960197 w 1133018"/>
              <a:gd name="connsiteY5" fmla="*/ 345642 h 345642"/>
              <a:gd name="connsiteX6" fmla="*/ 950671 w 1133018"/>
              <a:gd name="connsiteY6" fmla="*/ 345642 h 345642"/>
              <a:gd name="connsiteX7" fmla="*/ 908964 w 1133018"/>
              <a:gd name="connsiteY7" fmla="*/ 345642 h 345642"/>
              <a:gd name="connsiteX8" fmla="*/ 0 w 1133018"/>
              <a:gd name="connsiteY8" fmla="*/ 345642 h 345642"/>
              <a:gd name="connsiteX9" fmla="*/ 172821 w 1133018"/>
              <a:gd name="connsiteY9" fmla="*/ 172821 h 345642"/>
              <a:gd name="connsiteX10" fmla="*/ 0 w 1133018"/>
              <a:gd name="connsiteY10" fmla="*/ 0 h 34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018" h="345642">
                <a:moveTo>
                  <a:pt x="0" y="0"/>
                </a:moveTo>
                <a:lnTo>
                  <a:pt x="908964" y="0"/>
                </a:lnTo>
                <a:lnTo>
                  <a:pt x="950671" y="0"/>
                </a:lnTo>
                <a:lnTo>
                  <a:pt x="960197" y="0"/>
                </a:lnTo>
                <a:cubicBezTo>
                  <a:pt x="1055643" y="0"/>
                  <a:pt x="1133018" y="77375"/>
                  <a:pt x="1133018" y="172821"/>
                </a:cubicBezTo>
                <a:cubicBezTo>
                  <a:pt x="1133018" y="268267"/>
                  <a:pt x="1055643" y="345642"/>
                  <a:pt x="960197" y="345642"/>
                </a:cubicBezTo>
                <a:lnTo>
                  <a:pt x="950671" y="345642"/>
                </a:lnTo>
                <a:lnTo>
                  <a:pt x="908964" y="345642"/>
                </a:lnTo>
                <a:lnTo>
                  <a:pt x="0" y="345642"/>
                </a:lnTo>
                <a:cubicBezTo>
                  <a:pt x="95446" y="345642"/>
                  <a:pt x="172821" y="268267"/>
                  <a:pt x="172821" y="172821"/>
                </a:cubicBezTo>
                <a:cubicBezTo>
                  <a:pt x="172821" y="77375"/>
                  <a:pt x="95446" y="0"/>
                  <a:pt x="0" y="0"/>
                </a:cubicBezTo>
                <a:close/>
              </a:path>
            </a:pathLst>
          </a:custGeom>
          <a:gradFill>
            <a:gsLst>
              <a:gs pos="0">
                <a:srgbClr val="C0F7FF"/>
              </a:gs>
              <a:gs pos="60000">
                <a:srgbClr val="31B6E0"/>
              </a:gs>
            </a:gsLst>
            <a:lin ang="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5" dirty="0">
              <a:latin typeface="字魂105号-简雅黑" panose="00000500000000000000" pitchFamily="2" charset="-122"/>
              <a:ea typeface="字魂105号-简雅黑" panose="00000500000000000000" pitchFamily="2" charset="-122"/>
            </a:endParaRPr>
          </a:p>
        </p:txBody>
      </p:sp>
      <p:sp>
        <p:nvSpPr>
          <p:cNvPr id="9" name="Freeform 83"/>
          <p:cNvSpPr/>
          <p:nvPr/>
        </p:nvSpPr>
        <p:spPr>
          <a:xfrm>
            <a:off x="4859588" y="3649496"/>
            <a:ext cx="2026112" cy="424771"/>
          </a:xfrm>
          <a:custGeom>
            <a:avLst/>
            <a:gdLst>
              <a:gd name="connsiteX0" fmla="*/ 0 w 1133018"/>
              <a:gd name="connsiteY0" fmla="*/ 0 h 345642"/>
              <a:gd name="connsiteX1" fmla="*/ 908964 w 1133018"/>
              <a:gd name="connsiteY1" fmla="*/ 0 h 345642"/>
              <a:gd name="connsiteX2" fmla="*/ 950671 w 1133018"/>
              <a:gd name="connsiteY2" fmla="*/ 0 h 345642"/>
              <a:gd name="connsiteX3" fmla="*/ 960197 w 1133018"/>
              <a:gd name="connsiteY3" fmla="*/ 0 h 345642"/>
              <a:gd name="connsiteX4" fmla="*/ 1133018 w 1133018"/>
              <a:gd name="connsiteY4" fmla="*/ 172821 h 345642"/>
              <a:gd name="connsiteX5" fmla="*/ 960197 w 1133018"/>
              <a:gd name="connsiteY5" fmla="*/ 345642 h 345642"/>
              <a:gd name="connsiteX6" fmla="*/ 950671 w 1133018"/>
              <a:gd name="connsiteY6" fmla="*/ 345642 h 345642"/>
              <a:gd name="connsiteX7" fmla="*/ 908964 w 1133018"/>
              <a:gd name="connsiteY7" fmla="*/ 345642 h 345642"/>
              <a:gd name="connsiteX8" fmla="*/ 0 w 1133018"/>
              <a:gd name="connsiteY8" fmla="*/ 345642 h 345642"/>
              <a:gd name="connsiteX9" fmla="*/ 172821 w 1133018"/>
              <a:gd name="connsiteY9" fmla="*/ 172821 h 345642"/>
              <a:gd name="connsiteX10" fmla="*/ 0 w 1133018"/>
              <a:gd name="connsiteY10" fmla="*/ 0 h 34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018" h="345642">
                <a:moveTo>
                  <a:pt x="0" y="0"/>
                </a:moveTo>
                <a:lnTo>
                  <a:pt x="908964" y="0"/>
                </a:lnTo>
                <a:lnTo>
                  <a:pt x="950671" y="0"/>
                </a:lnTo>
                <a:lnTo>
                  <a:pt x="960197" y="0"/>
                </a:lnTo>
                <a:cubicBezTo>
                  <a:pt x="1055643" y="0"/>
                  <a:pt x="1133018" y="77375"/>
                  <a:pt x="1133018" y="172821"/>
                </a:cubicBezTo>
                <a:cubicBezTo>
                  <a:pt x="1133018" y="268267"/>
                  <a:pt x="1055643" y="345642"/>
                  <a:pt x="960197" y="345642"/>
                </a:cubicBezTo>
                <a:lnTo>
                  <a:pt x="950671" y="345642"/>
                </a:lnTo>
                <a:lnTo>
                  <a:pt x="908964" y="345642"/>
                </a:lnTo>
                <a:lnTo>
                  <a:pt x="0" y="345642"/>
                </a:lnTo>
                <a:cubicBezTo>
                  <a:pt x="95446" y="345642"/>
                  <a:pt x="172821" y="268267"/>
                  <a:pt x="172821" y="172821"/>
                </a:cubicBezTo>
                <a:cubicBezTo>
                  <a:pt x="172821" y="77375"/>
                  <a:pt x="95446" y="0"/>
                  <a:pt x="0" y="0"/>
                </a:cubicBezTo>
                <a:close/>
              </a:path>
            </a:pathLst>
          </a:custGeom>
          <a:gradFill>
            <a:gsLst>
              <a:gs pos="0">
                <a:srgbClr val="C8DB2D"/>
              </a:gs>
              <a:gs pos="60000">
                <a:srgbClr val="9BC739"/>
              </a:gs>
            </a:gsLst>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5" dirty="0">
              <a:latin typeface="字魂105号-简雅黑" panose="00000500000000000000" pitchFamily="2" charset="-122"/>
              <a:ea typeface="字魂105号-简雅黑" panose="00000500000000000000" pitchFamily="2" charset="-122"/>
            </a:endParaRPr>
          </a:p>
        </p:txBody>
      </p:sp>
      <p:sp>
        <p:nvSpPr>
          <p:cNvPr id="10" name="Freeform 84"/>
          <p:cNvSpPr/>
          <p:nvPr/>
        </p:nvSpPr>
        <p:spPr>
          <a:xfrm>
            <a:off x="6709713" y="3649496"/>
            <a:ext cx="2026112" cy="424771"/>
          </a:xfrm>
          <a:custGeom>
            <a:avLst/>
            <a:gdLst>
              <a:gd name="connsiteX0" fmla="*/ 0 w 1133018"/>
              <a:gd name="connsiteY0" fmla="*/ 0 h 345642"/>
              <a:gd name="connsiteX1" fmla="*/ 908964 w 1133018"/>
              <a:gd name="connsiteY1" fmla="*/ 0 h 345642"/>
              <a:gd name="connsiteX2" fmla="*/ 950671 w 1133018"/>
              <a:gd name="connsiteY2" fmla="*/ 0 h 345642"/>
              <a:gd name="connsiteX3" fmla="*/ 960197 w 1133018"/>
              <a:gd name="connsiteY3" fmla="*/ 0 h 345642"/>
              <a:gd name="connsiteX4" fmla="*/ 1133018 w 1133018"/>
              <a:gd name="connsiteY4" fmla="*/ 172821 h 345642"/>
              <a:gd name="connsiteX5" fmla="*/ 960197 w 1133018"/>
              <a:gd name="connsiteY5" fmla="*/ 345642 h 345642"/>
              <a:gd name="connsiteX6" fmla="*/ 950671 w 1133018"/>
              <a:gd name="connsiteY6" fmla="*/ 345642 h 345642"/>
              <a:gd name="connsiteX7" fmla="*/ 908964 w 1133018"/>
              <a:gd name="connsiteY7" fmla="*/ 345642 h 345642"/>
              <a:gd name="connsiteX8" fmla="*/ 0 w 1133018"/>
              <a:gd name="connsiteY8" fmla="*/ 345642 h 345642"/>
              <a:gd name="connsiteX9" fmla="*/ 172821 w 1133018"/>
              <a:gd name="connsiteY9" fmla="*/ 172821 h 345642"/>
              <a:gd name="connsiteX10" fmla="*/ 0 w 1133018"/>
              <a:gd name="connsiteY10" fmla="*/ 0 h 34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018" h="345642">
                <a:moveTo>
                  <a:pt x="0" y="0"/>
                </a:moveTo>
                <a:lnTo>
                  <a:pt x="908964" y="0"/>
                </a:lnTo>
                <a:lnTo>
                  <a:pt x="950671" y="0"/>
                </a:lnTo>
                <a:lnTo>
                  <a:pt x="960197" y="0"/>
                </a:lnTo>
                <a:cubicBezTo>
                  <a:pt x="1055643" y="0"/>
                  <a:pt x="1133018" y="77375"/>
                  <a:pt x="1133018" y="172821"/>
                </a:cubicBezTo>
                <a:cubicBezTo>
                  <a:pt x="1133018" y="268267"/>
                  <a:pt x="1055643" y="345642"/>
                  <a:pt x="960197" y="345642"/>
                </a:cubicBezTo>
                <a:lnTo>
                  <a:pt x="950671" y="345642"/>
                </a:lnTo>
                <a:lnTo>
                  <a:pt x="908964" y="345642"/>
                </a:lnTo>
                <a:lnTo>
                  <a:pt x="0" y="345642"/>
                </a:lnTo>
                <a:cubicBezTo>
                  <a:pt x="95446" y="345642"/>
                  <a:pt x="172821" y="268267"/>
                  <a:pt x="172821" y="172821"/>
                </a:cubicBezTo>
                <a:cubicBezTo>
                  <a:pt x="172821" y="77375"/>
                  <a:pt x="95446" y="0"/>
                  <a:pt x="0" y="0"/>
                </a:cubicBezTo>
                <a:close/>
              </a:path>
            </a:pathLst>
          </a:custGeom>
          <a:gradFill>
            <a:gsLst>
              <a:gs pos="0">
                <a:srgbClr val="FFC000"/>
              </a:gs>
              <a:gs pos="60000">
                <a:srgbClr val="FF902C"/>
              </a:gs>
            </a:gsLst>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5" dirty="0">
              <a:latin typeface="字魂105号-简雅黑" panose="00000500000000000000" pitchFamily="2" charset="-122"/>
              <a:ea typeface="字魂105号-简雅黑" panose="00000500000000000000" pitchFamily="2" charset="-122"/>
            </a:endParaRPr>
          </a:p>
        </p:txBody>
      </p:sp>
      <p:sp>
        <p:nvSpPr>
          <p:cNvPr id="11" name="Freeform 85"/>
          <p:cNvSpPr/>
          <p:nvPr/>
        </p:nvSpPr>
        <p:spPr>
          <a:xfrm>
            <a:off x="8549993" y="3636595"/>
            <a:ext cx="2026112" cy="424771"/>
          </a:xfrm>
          <a:custGeom>
            <a:avLst/>
            <a:gdLst>
              <a:gd name="connsiteX0" fmla="*/ 0 w 1133018"/>
              <a:gd name="connsiteY0" fmla="*/ 0 h 345642"/>
              <a:gd name="connsiteX1" fmla="*/ 908964 w 1133018"/>
              <a:gd name="connsiteY1" fmla="*/ 0 h 345642"/>
              <a:gd name="connsiteX2" fmla="*/ 950671 w 1133018"/>
              <a:gd name="connsiteY2" fmla="*/ 0 h 345642"/>
              <a:gd name="connsiteX3" fmla="*/ 960197 w 1133018"/>
              <a:gd name="connsiteY3" fmla="*/ 0 h 345642"/>
              <a:gd name="connsiteX4" fmla="*/ 1133018 w 1133018"/>
              <a:gd name="connsiteY4" fmla="*/ 172821 h 345642"/>
              <a:gd name="connsiteX5" fmla="*/ 960197 w 1133018"/>
              <a:gd name="connsiteY5" fmla="*/ 345642 h 345642"/>
              <a:gd name="connsiteX6" fmla="*/ 950671 w 1133018"/>
              <a:gd name="connsiteY6" fmla="*/ 345642 h 345642"/>
              <a:gd name="connsiteX7" fmla="*/ 908964 w 1133018"/>
              <a:gd name="connsiteY7" fmla="*/ 345642 h 345642"/>
              <a:gd name="connsiteX8" fmla="*/ 0 w 1133018"/>
              <a:gd name="connsiteY8" fmla="*/ 345642 h 345642"/>
              <a:gd name="connsiteX9" fmla="*/ 172821 w 1133018"/>
              <a:gd name="connsiteY9" fmla="*/ 172821 h 345642"/>
              <a:gd name="connsiteX10" fmla="*/ 0 w 1133018"/>
              <a:gd name="connsiteY10" fmla="*/ 0 h 34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018" h="345642">
                <a:moveTo>
                  <a:pt x="0" y="0"/>
                </a:moveTo>
                <a:lnTo>
                  <a:pt x="908964" y="0"/>
                </a:lnTo>
                <a:lnTo>
                  <a:pt x="950671" y="0"/>
                </a:lnTo>
                <a:lnTo>
                  <a:pt x="960197" y="0"/>
                </a:lnTo>
                <a:cubicBezTo>
                  <a:pt x="1055643" y="0"/>
                  <a:pt x="1133018" y="77375"/>
                  <a:pt x="1133018" y="172821"/>
                </a:cubicBezTo>
                <a:cubicBezTo>
                  <a:pt x="1133018" y="268267"/>
                  <a:pt x="1055643" y="345642"/>
                  <a:pt x="960197" y="345642"/>
                </a:cubicBezTo>
                <a:lnTo>
                  <a:pt x="950671" y="345642"/>
                </a:lnTo>
                <a:lnTo>
                  <a:pt x="908964" y="345642"/>
                </a:lnTo>
                <a:lnTo>
                  <a:pt x="0" y="345642"/>
                </a:lnTo>
                <a:cubicBezTo>
                  <a:pt x="95446" y="345642"/>
                  <a:pt x="172821" y="268267"/>
                  <a:pt x="172821" y="172821"/>
                </a:cubicBezTo>
                <a:cubicBezTo>
                  <a:pt x="172821" y="77375"/>
                  <a:pt x="95446" y="0"/>
                  <a:pt x="0" y="0"/>
                </a:cubicBezTo>
                <a:close/>
              </a:path>
            </a:pathLst>
          </a:custGeom>
          <a:gradFill>
            <a:gsLst>
              <a:gs pos="0">
                <a:srgbClr val="C8DB2D"/>
              </a:gs>
              <a:gs pos="60000">
                <a:srgbClr val="9BC739"/>
              </a:gs>
            </a:gsLst>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5" dirty="0">
              <a:latin typeface="字魂105号-简雅黑" panose="00000500000000000000" pitchFamily="2" charset="-122"/>
              <a:ea typeface="字魂105号-简雅黑" panose="00000500000000000000" pitchFamily="2" charset="-122"/>
            </a:endParaRPr>
          </a:p>
        </p:txBody>
      </p:sp>
      <p:sp>
        <p:nvSpPr>
          <p:cNvPr id="12" name="Oval 7"/>
          <p:cNvSpPr>
            <a:spLocks noChangeAspect="1"/>
          </p:cNvSpPr>
          <p:nvPr/>
        </p:nvSpPr>
        <p:spPr>
          <a:xfrm>
            <a:off x="2233855" y="3761048"/>
            <a:ext cx="232687" cy="23268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5" b="1" dirty="0">
              <a:solidFill>
                <a:schemeClr val="tx2">
                  <a:lumMod val="75000"/>
                </a:schemeClr>
              </a:solidFill>
              <a:latin typeface="字魂105号-简雅黑" panose="00000500000000000000" pitchFamily="2" charset="-122"/>
              <a:ea typeface="字魂105号-简雅黑" panose="00000500000000000000" pitchFamily="2" charset="-122"/>
            </a:endParaRPr>
          </a:p>
        </p:txBody>
      </p:sp>
      <p:sp>
        <p:nvSpPr>
          <p:cNvPr id="13" name="Oval 10"/>
          <p:cNvSpPr>
            <a:spLocks noChangeAspect="1"/>
          </p:cNvSpPr>
          <p:nvPr/>
        </p:nvSpPr>
        <p:spPr>
          <a:xfrm>
            <a:off x="4066154" y="3761048"/>
            <a:ext cx="232687" cy="23268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5" b="1" dirty="0">
              <a:solidFill>
                <a:schemeClr val="tx2">
                  <a:lumMod val="75000"/>
                </a:schemeClr>
              </a:solidFill>
              <a:latin typeface="字魂105号-简雅黑" panose="00000500000000000000" pitchFamily="2" charset="-122"/>
              <a:ea typeface="字魂105号-简雅黑" panose="00000500000000000000" pitchFamily="2" charset="-122"/>
            </a:endParaRPr>
          </a:p>
        </p:txBody>
      </p:sp>
      <p:sp>
        <p:nvSpPr>
          <p:cNvPr id="14" name="Oval 13"/>
          <p:cNvSpPr>
            <a:spLocks noChangeAspect="1"/>
          </p:cNvSpPr>
          <p:nvPr/>
        </p:nvSpPr>
        <p:spPr>
          <a:xfrm>
            <a:off x="5898453" y="3761048"/>
            <a:ext cx="232687" cy="23268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5" b="1" dirty="0">
              <a:solidFill>
                <a:schemeClr val="tx2">
                  <a:lumMod val="75000"/>
                </a:schemeClr>
              </a:solidFill>
              <a:latin typeface="字魂105号-简雅黑" panose="00000500000000000000" pitchFamily="2" charset="-122"/>
              <a:ea typeface="字魂105号-简雅黑" panose="00000500000000000000" pitchFamily="2" charset="-122"/>
            </a:endParaRPr>
          </a:p>
        </p:txBody>
      </p:sp>
      <p:sp>
        <p:nvSpPr>
          <p:cNvPr id="15" name="Oval 16"/>
          <p:cNvSpPr>
            <a:spLocks noChangeAspect="1"/>
          </p:cNvSpPr>
          <p:nvPr/>
        </p:nvSpPr>
        <p:spPr>
          <a:xfrm>
            <a:off x="7730753" y="3761048"/>
            <a:ext cx="232687" cy="23268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5" b="1" dirty="0">
              <a:solidFill>
                <a:schemeClr val="tx2">
                  <a:lumMod val="75000"/>
                </a:schemeClr>
              </a:solidFill>
              <a:latin typeface="字魂105号-简雅黑" panose="00000500000000000000" pitchFamily="2" charset="-122"/>
              <a:ea typeface="字魂105号-简雅黑" panose="00000500000000000000" pitchFamily="2" charset="-122"/>
            </a:endParaRPr>
          </a:p>
        </p:txBody>
      </p:sp>
      <p:sp>
        <p:nvSpPr>
          <p:cNvPr id="16" name="Oval 19"/>
          <p:cNvSpPr>
            <a:spLocks noChangeAspect="1"/>
          </p:cNvSpPr>
          <p:nvPr/>
        </p:nvSpPr>
        <p:spPr>
          <a:xfrm>
            <a:off x="9563053" y="3761048"/>
            <a:ext cx="232687" cy="23268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5" b="1" dirty="0">
              <a:solidFill>
                <a:schemeClr val="tx2">
                  <a:lumMod val="75000"/>
                </a:schemeClr>
              </a:solidFill>
              <a:latin typeface="字魂105号-简雅黑" panose="00000500000000000000" pitchFamily="2" charset="-122"/>
              <a:ea typeface="字魂105号-简雅黑" panose="00000500000000000000" pitchFamily="2" charset="-122"/>
            </a:endParaRPr>
          </a:p>
        </p:txBody>
      </p:sp>
      <p:sp>
        <p:nvSpPr>
          <p:cNvPr id="17" name="TextBox 20"/>
          <p:cNvSpPr txBox="1"/>
          <p:nvPr/>
        </p:nvSpPr>
        <p:spPr>
          <a:xfrm>
            <a:off x="2148223" y="4206031"/>
            <a:ext cx="272510" cy="287323"/>
          </a:xfrm>
          <a:prstGeom prst="rect">
            <a:avLst/>
          </a:prstGeom>
          <a:noFill/>
        </p:spPr>
        <p:txBody>
          <a:bodyPr wrap="none" lIns="0" tIns="0" rIns="0" bIns="0" rtlCol="0" anchor="ctr">
            <a:spAutoFit/>
          </a:bodyPr>
          <a:lstStyle/>
          <a:p>
            <a:pPr algn="ctr">
              <a:spcBef>
                <a:spcPct val="20000"/>
              </a:spcBef>
              <a:defRPr/>
            </a:pPr>
            <a:r>
              <a:rPr lang="en-US" sz="1865" b="1" dirty="0">
                <a:solidFill>
                  <a:srgbClr val="2D3A4D"/>
                </a:solidFill>
                <a:latin typeface="字魂105号-简雅黑" panose="00000500000000000000" pitchFamily="2" charset="-122"/>
                <a:ea typeface="字魂105号-简雅黑" panose="00000500000000000000" pitchFamily="2" charset="-122"/>
              </a:rPr>
              <a:t>01</a:t>
            </a:r>
            <a:endParaRPr lang="en-US" sz="1865" dirty="0">
              <a:solidFill>
                <a:srgbClr val="2D3A4D"/>
              </a:solidFill>
              <a:latin typeface="字魂105号-简雅黑" panose="00000500000000000000" pitchFamily="2" charset="-122"/>
              <a:ea typeface="字魂105号-简雅黑" panose="00000500000000000000" pitchFamily="2" charset="-122"/>
            </a:endParaRPr>
          </a:p>
        </p:txBody>
      </p:sp>
      <p:sp>
        <p:nvSpPr>
          <p:cNvPr id="18" name="TextBox 21"/>
          <p:cNvSpPr txBox="1"/>
          <p:nvPr/>
        </p:nvSpPr>
        <p:spPr>
          <a:xfrm>
            <a:off x="4021797" y="3247445"/>
            <a:ext cx="272510" cy="287323"/>
          </a:xfrm>
          <a:prstGeom prst="rect">
            <a:avLst/>
          </a:prstGeom>
          <a:noFill/>
        </p:spPr>
        <p:txBody>
          <a:bodyPr wrap="none" lIns="0" tIns="0" rIns="0" bIns="0" rtlCol="0" anchor="ctr">
            <a:spAutoFit/>
          </a:bodyPr>
          <a:lstStyle/>
          <a:p>
            <a:pPr algn="ctr">
              <a:spcBef>
                <a:spcPct val="20000"/>
              </a:spcBef>
              <a:defRPr/>
            </a:pPr>
            <a:r>
              <a:rPr lang="en-US" sz="1865" b="1" dirty="0">
                <a:solidFill>
                  <a:srgbClr val="2D3A4D"/>
                </a:solidFill>
                <a:latin typeface="字魂105号-简雅黑" panose="00000500000000000000" pitchFamily="2" charset="-122"/>
                <a:ea typeface="字魂105号-简雅黑" panose="00000500000000000000" pitchFamily="2" charset="-122"/>
              </a:rPr>
              <a:t>02</a:t>
            </a:r>
            <a:endParaRPr lang="en-US" sz="1865" dirty="0">
              <a:solidFill>
                <a:srgbClr val="2D3A4D"/>
              </a:solidFill>
              <a:latin typeface="字魂105号-简雅黑" panose="00000500000000000000" pitchFamily="2" charset="-122"/>
              <a:ea typeface="字魂105号-简雅黑" panose="00000500000000000000" pitchFamily="2" charset="-122"/>
            </a:endParaRPr>
          </a:p>
        </p:txBody>
      </p:sp>
      <p:sp>
        <p:nvSpPr>
          <p:cNvPr id="19" name="TextBox 22"/>
          <p:cNvSpPr txBox="1"/>
          <p:nvPr/>
        </p:nvSpPr>
        <p:spPr>
          <a:xfrm>
            <a:off x="5877024" y="4206031"/>
            <a:ext cx="270907" cy="287323"/>
          </a:xfrm>
          <a:prstGeom prst="rect">
            <a:avLst/>
          </a:prstGeom>
          <a:noFill/>
        </p:spPr>
        <p:txBody>
          <a:bodyPr wrap="none" lIns="0" tIns="0" rIns="0" bIns="0" rtlCol="0" anchor="ctr">
            <a:spAutoFit/>
          </a:bodyPr>
          <a:lstStyle/>
          <a:p>
            <a:pPr algn="ctr">
              <a:spcBef>
                <a:spcPct val="20000"/>
              </a:spcBef>
              <a:defRPr/>
            </a:pPr>
            <a:r>
              <a:rPr lang="en-US" sz="1865" b="1" dirty="0">
                <a:solidFill>
                  <a:srgbClr val="2D3A4D"/>
                </a:solidFill>
                <a:latin typeface="字魂105号-简雅黑" panose="00000500000000000000" pitchFamily="2" charset="-122"/>
                <a:ea typeface="字魂105号-简雅黑" panose="00000500000000000000" pitchFamily="2" charset="-122"/>
              </a:rPr>
              <a:t>03</a:t>
            </a:r>
            <a:endParaRPr lang="en-US" sz="1865" dirty="0">
              <a:solidFill>
                <a:srgbClr val="2D3A4D"/>
              </a:solidFill>
              <a:latin typeface="字魂105号-简雅黑" panose="00000500000000000000" pitchFamily="2" charset="-122"/>
              <a:ea typeface="字魂105号-简雅黑" panose="00000500000000000000" pitchFamily="2" charset="-122"/>
            </a:endParaRPr>
          </a:p>
        </p:txBody>
      </p:sp>
      <p:sp>
        <p:nvSpPr>
          <p:cNvPr id="20" name="TextBox 23"/>
          <p:cNvSpPr txBox="1"/>
          <p:nvPr/>
        </p:nvSpPr>
        <p:spPr>
          <a:xfrm>
            <a:off x="7693892" y="3247445"/>
            <a:ext cx="282129" cy="287323"/>
          </a:xfrm>
          <a:prstGeom prst="rect">
            <a:avLst/>
          </a:prstGeom>
          <a:noFill/>
        </p:spPr>
        <p:txBody>
          <a:bodyPr wrap="none" lIns="0" tIns="0" rIns="0" bIns="0" rtlCol="0" anchor="ctr">
            <a:spAutoFit/>
          </a:bodyPr>
          <a:lstStyle/>
          <a:p>
            <a:pPr lvl="0" algn="ctr">
              <a:spcBef>
                <a:spcPct val="20000"/>
              </a:spcBef>
              <a:defRPr/>
            </a:pPr>
            <a:r>
              <a:rPr lang="en-US" sz="1865" b="1" dirty="0">
                <a:solidFill>
                  <a:srgbClr val="2D3A4D"/>
                </a:solidFill>
                <a:latin typeface="字魂105号-简雅黑" panose="00000500000000000000" pitchFamily="2" charset="-122"/>
                <a:ea typeface="字魂105号-简雅黑" panose="00000500000000000000" pitchFamily="2" charset="-122"/>
              </a:rPr>
              <a:t>04</a:t>
            </a:r>
            <a:endParaRPr lang="en-US" sz="1865" dirty="0">
              <a:solidFill>
                <a:srgbClr val="2D3A4D"/>
              </a:solidFill>
              <a:latin typeface="字魂105号-简雅黑" panose="00000500000000000000" pitchFamily="2" charset="-122"/>
              <a:ea typeface="字魂105号-简雅黑" panose="00000500000000000000" pitchFamily="2" charset="-122"/>
            </a:endParaRPr>
          </a:p>
        </p:txBody>
      </p:sp>
      <p:sp>
        <p:nvSpPr>
          <p:cNvPr id="21" name="TextBox 24"/>
          <p:cNvSpPr txBox="1"/>
          <p:nvPr/>
        </p:nvSpPr>
        <p:spPr>
          <a:xfrm>
            <a:off x="9557929" y="4206031"/>
            <a:ext cx="274113" cy="287323"/>
          </a:xfrm>
          <a:prstGeom prst="rect">
            <a:avLst/>
          </a:prstGeom>
          <a:noFill/>
          <a:ln>
            <a:noFill/>
          </a:ln>
        </p:spPr>
        <p:txBody>
          <a:bodyPr wrap="none" lIns="0" tIns="0" rIns="0" bIns="0" rtlCol="0" anchor="ctr">
            <a:spAutoFit/>
          </a:bodyPr>
          <a:lstStyle/>
          <a:p>
            <a:pPr lvl="0" algn="ctr">
              <a:spcBef>
                <a:spcPct val="20000"/>
              </a:spcBef>
              <a:defRPr/>
            </a:pPr>
            <a:r>
              <a:rPr lang="en-US" sz="1865" b="1" dirty="0">
                <a:solidFill>
                  <a:srgbClr val="2D3A4D"/>
                </a:solidFill>
                <a:latin typeface="字魂105号-简雅黑" panose="00000500000000000000" pitchFamily="2" charset="-122"/>
                <a:ea typeface="字魂105号-简雅黑" panose="00000500000000000000" pitchFamily="2" charset="-122"/>
              </a:rPr>
              <a:t>05</a:t>
            </a:r>
            <a:endParaRPr lang="en-US" sz="1865" dirty="0">
              <a:solidFill>
                <a:srgbClr val="2D3A4D"/>
              </a:solidFill>
              <a:latin typeface="字魂105号-简雅黑" panose="00000500000000000000" pitchFamily="2" charset="-122"/>
              <a:ea typeface="字魂105号-简雅黑" panose="00000500000000000000" pitchFamily="2" charset="-122"/>
            </a:endParaRPr>
          </a:p>
        </p:txBody>
      </p:sp>
      <p:grpSp>
        <p:nvGrpSpPr>
          <p:cNvPr id="22" name="Group 88"/>
          <p:cNvGrpSpPr/>
          <p:nvPr/>
        </p:nvGrpSpPr>
        <p:grpSpPr>
          <a:xfrm>
            <a:off x="1358778" y="4643523"/>
            <a:ext cx="1851393" cy="1002417"/>
            <a:chOff x="590510" y="661615"/>
            <a:chExt cx="1470132" cy="443290"/>
          </a:xfrm>
        </p:grpSpPr>
        <p:sp>
          <p:nvSpPr>
            <p:cNvPr id="23" name="TextBox 31"/>
            <p:cNvSpPr txBox="1"/>
            <p:nvPr/>
          </p:nvSpPr>
          <p:spPr>
            <a:xfrm>
              <a:off x="940285" y="661615"/>
              <a:ext cx="870659" cy="145151"/>
            </a:xfrm>
            <a:prstGeom prst="rect">
              <a:avLst/>
            </a:prstGeom>
            <a:noFill/>
          </p:spPr>
          <p:txBody>
            <a:bodyPr wrap="none" lIns="0" tIns="0" rIns="0" bIns="0" rtlCol="0" anchor="t">
              <a:spAutoFit/>
            </a:bodyPr>
            <a:lstStyle/>
            <a:p>
              <a:pPr algn="ctr"/>
              <a:r>
                <a:rPr lang="zh-CN" altLang="en-US" sz="2135" dirty="0">
                  <a:solidFill>
                    <a:schemeClr val="bg1">
                      <a:lumMod val="50000"/>
                    </a:schemeClr>
                  </a:solidFill>
                  <a:latin typeface="字魂105号-简雅黑" panose="00000500000000000000" pitchFamily="2" charset="-122"/>
                  <a:ea typeface="字魂105号-简雅黑" panose="00000500000000000000" pitchFamily="2" charset="-122"/>
                </a:rPr>
                <a:t>标题内容</a:t>
              </a:r>
              <a:endParaRPr lang="en-US" sz="2135"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24" name="TextBox 32"/>
            <p:cNvSpPr txBox="1"/>
            <p:nvPr/>
          </p:nvSpPr>
          <p:spPr>
            <a:xfrm>
              <a:off x="590510" y="859915"/>
              <a:ext cx="1470132" cy="244990"/>
            </a:xfrm>
            <a:prstGeom prst="rect">
              <a:avLst/>
            </a:prstGeom>
            <a:noFill/>
          </p:spPr>
          <p:txBody>
            <a:bodyPr wrap="square" lIns="0" tIns="0" rIns="0" bIns="0" rtlCol="0" anchor="t">
              <a:spAutoFit/>
            </a:bodyPr>
            <a:lstStyle>
              <a:defPPr>
                <a:defRPr lang="zh-CN"/>
              </a:defPPr>
              <a:lvl1pPr algn="ctr">
                <a:spcBef>
                  <a:spcPct val="20000"/>
                </a:spcBef>
                <a:defRPr sz="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rPr>
                <a:t>为客户服务是我们存在的唯一理由，客户需求是我们发展的源动力</a:t>
              </a:r>
              <a:endParaRPr lang="en-US" sz="1200" dirty="0">
                <a:solidFill>
                  <a:schemeClr val="bg1">
                    <a:lumMod val="50000"/>
                  </a:schemeClr>
                </a:solidFill>
                <a:latin typeface="字魂105号-简雅黑" panose="00000500000000000000" pitchFamily="2" charset="-122"/>
                <a:ea typeface="字魂105号-简雅黑" panose="00000500000000000000" pitchFamily="2" charset="-122"/>
              </a:endParaRPr>
            </a:p>
          </p:txBody>
        </p:sp>
      </p:grpSp>
      <p:grpSp>
        <p:nvGrpSpPr>
          <p:cNvPr id="25" name="Group 88"/>
          <p:cNvGrpSpPr/>
          <p:nvPr/>
        </p:nvGrpSpPr>
        <p:grpSpPr>
          <a:xfrm>
            <a:off x="5073362" y="4643525"/>
            <a:ext cx="1878228" cy="1030998"/>
            <a:chOff x="569202" y="661615"/>
            <a:chExt cx="1491440" cy="455930"/>
          </a:xfrm>
        </p:grpSpPr>
        <p:sp>
          <p:nvSpPr>
            <p:cNvPr id="26" name="TextBox 34"/>
            <p:cNvSpPr txBox="1"/>
            <p:nvPr/>
          </p:nvSpPr>
          <p:spPr>
            <a:xfrm>
              <a:off x="879595" y="661615"/>
              <a:ext cx="870659" cy="145151"/>
            </a:xfrm>
            <a:prstGeom prst="rect">
              <a:avLst/>
            </a:prstGeom>
            <a:noFill/>
          </p:spPr>
          <p:txBody>
            <a:bodyPr wrap="none" lIns="0" tIns="0" rIns="0" bIns="0" rtlCol="0" anchor="t">
              <a:spAutoFit/>
            </a:bodyPr>
            <a:lstStyle/>
            <a:p>
              <a:pPr algn="ctr"/>
              <a:r>
                <a:rPr lang="zh-CN" altLang="en-US" sz="2135" dirty="0">
                  <a:solidFill>
                    <a:schemeClr val="bg1">
                      <a:lumMod val="50000"/>
                    </a:schemeClr>
                  </a:solidFill>
                  <a:latin typeface="字魂105号-简雅黑" panose="00000500000000000000" pitchFamily="2" charset="-122"/>
                  <a:ea typeface="字魂105号-简雅黑" panose="00000500000000000000" pitchFamily="2" charset="-122"/>
                </a:rPr>
                <a:t>标题内容</a:t>
              </a:r>
              <a:endParaRPr lang="en-US" altLang="zh-CN" sz="2135"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27" name="TextBox 35"/>
            <p:cNvSpPr txBox="1"/>
            <p:nvPr/>
          </p:nvSpPr>
          <p:spPr>
            <a:xfrm>
              <a:off x="569202" y="872555"/>
              <a:ext cx="1491440" cy="244990"/>
            </a:xfrm>
            <a:prstGeom prst="rect">
              <a:avLst/>
            </a:prstGeom>
            <a:noFill/>
          </p:spPr>
          <p:txBody>
            <a:bodyPr wrap="square" lIns="0" tIns="0" rIns="0" bIns="0" rtlCol="0" anchor="t">
              <a:spAutoFit/>
            </a:bodyPr>
            <a:lstStyle>
              <a:defPPr>
                <a:defRPr lang="zh-CN"/>
              </a:defPPr>
              <a:lvl1pPr algn="ctr">
                <a:spcBef>
                  <a:spcPct val="20000"/>
                </a:spcBef>
                <a:defRPr sz="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rPr>
                <a:t>为客户服务是我们存在的唯一理由，客户需求是我们发展的源动力</a:t>
              </a:r>
              <a:endParaRPr lang="en-US" sz="1200" dirty="0">
                <a:solidFill>
                  <a:schemeClr val="bg1">
                    <a:lumMod val="50000"/>
                  </a:schemeClr>
                </a:solidFill>
                <a:latin typeface="字魂105号-简雅黑" panose="00000500000000000000" pitchFamily="2" charset="-122"/>
                <a:ea typeface="字魂105号-简雅黑" panose="00000500000000000000" pitchFamily="2" charset="-122"/>
              </a:endParaRPr>
            </a:p>
          </p:txBody>
        </p:sp>
      </p:grpSp>
      <p:grpSp>
        <p:nvGrpSpPr>
          <p:cNvPr id="28" name="Group 88"/>
          <p:cNvGrpSpPr/>
          <p:nvPr/>
        </p:nvGrpSpPr>
        <p:grpSpPr>
          <a:xfrm>
            <a:off x="8757026" y="4643518"/>
            <a:ext cx="1875911" cy="1040517"/>
            <a:chOff x="571042" y="661615"/>
            <a:chExt cx="1489599" cy="460140"/>
          </a:xfrm>
        </p:grpSpPr>
        <p:sp>
          <p:nvSpPr>
            <p:cNvPr id="29" name="TextBox 37"/>
            <p:cNvSpPr txBox="1"/>
            <p:nvPr/>
          </p:nvSpPr>
          <p:spPr>
            <a:xfrm>
              <a:off x="940290" y="661615"/>
              <a:ext cx="870658" cy="145151"/>
            </a:xfrm>
            <a:prstGeom prst="rect">
              <a:avLst/>
            </a:prstGeom>
            <a:noFill/>
          </p:spPr>
          <p:txBody>
            <a:bodyPr wrap="none" lIns="0" tIns="0" rIns="0" bIns="0" rtlCol="0" anchor="t">
              <a:spAutoFit/>
            </a:bodyPr>
            <a:lstStyle/>
            <a:p>
              <a:pPr algn="ctr"/>
              <a:r>
                <a:rPr lang="zh-CN" altLang="en-US" sz="2135" dirty="0">
                  <a:solidFill>
                    <a:schemeClr val="bg1">
                      <a:lumMod val="50000"/>
                    </a:schemeClr>
                  </a:solidFill>
                  <a:latin typeface="字魂105号-简雅黑" panose="00000500000000000000" pitchFamily="2" charset="-122"/>
                  <a:ea typeface="字魂105号-简雅黑" panose="00000500000000000000" pitchFamily="2" charset="-122"/>
                </a:rPr>
                <a:t>标题内容</a:t>
              </a:r>
              <a:endParaRPr lang="en-US" altLang="zh-CN" sz="2135"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32" name="TextBox 38"/>
            <p:cNvSpPr txBox="1"/>
            <p:nvPr/>
          </p:nvSpPr>
          <p:spPr>
            <a:xfrm>
              <a:off x="571042" y="876765"/>
              <a:ext cx="1489599" cy="244990"/>
            </a:xfrm>
            <a:prstGeom prst="rect">
              <a:avLst/>
            </a:prstGeom>
            <a:noFill/>
          </p:spPr>
          <p:txBody>
            <a:bodyPr wrap="square" lIns="0" tIns="0" rIns="0" bIns="0" rtlCol="0" anchor="t">
              <a:spAutoFit/>
            </a:bodyPr>
            <a:lstStyle/>
            <a:p>
              <a:pPr algn="ctr">
                <a:spcBef>
                  <a:spcPct val="20000"/>
                </a:spcBef>
                <a:defRPr/>
              </a:pPr>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rPr>
                <a:t>为客户服务是我们存在的唯一理由，客户需求是我们发展的源动力</a:t>
              </a:r>
              <a:endParaRPr lang="en-US" sz="1200" dirty="0">
                <a:solidFill>
                  <a:schemeClr val="bg1">
                    <a:lumMod val="50000"/>
                  </a:schemeClr>
                </a:solidFill>
                <a:latin typeface="字魂105号-简雅黑" panose="00000500000000000000" pitchFamily="2" charset="-122"/>
                <a:ea typeface="字魂105号-简雅黑" panose="00000500000000000000" pitchFamily="2" charset="-122"/>
              </a:endParaRPr>
            </a:p>
          </p:txBody>
        </p:sp>
      </p:grpSp>
      <p:grpSp>
        <p:nvGrpSpPr>
          <p:cNvPr id="33" name="Group 88"/>
          <p:cNvGrpSpPr/>
          <p:nvPr/>
        </p:nvGrpSpPr>
        <p:grpSpPr>
          <a:xfrm>
            <a:off x="6918804" y="1937205"/>
            <a:ext cx="1832299" cy="954792"/>
            <a:chOff x="605672" y="619495"/>
            <a:chExt cx="1454970" cy="422230"/>
          </a:xfrm>
        </p:grpSpPr>
        <p:sp>
          <p:nvSpPr>
            <p:cNvPr id="35" name="TextBox 40"/>
            <p:cNvSpPr txBox="1"/>
            <p:nvPr/>
          </p:nvSpPr>
          <p:spPr>
            <a:xfrm>
              <a:off x="897826" y="619495"/>
              <a:ext cx="870659" cy="145151"/>
            </a:xfrm>
            <a:prstGeom prst="rect">
              <a:avLst/>
            </a:prstGeom>
            <a:noFill/>
          </p:spPr>
          <p:txBody>
            <a:bodyPr wrap="none" lIns="0" tIns="0" rIns="0" bIns="0" rtlCol="0" anchor="t">
              <a:spAutoFit/>
            </a:bodyPr>
            <a:lstStyle/>
            <a:p>
              <a:pPr algn="ctr"/>
              <a:r>
                <a:rPr lang="zh-CN" altLang="en-US" sz="2135" dirty="0">
                  <a:solidFill>
                    <a:schemeClr val="bg1">
                      <a:lumMod val="50000"/>
                    </a:schemeClr>
                  </a:solidFill>
                  <a:latin typeface="字魂105号-简雅黑" panose="00000500000000000000" pitchFamily="2" charset="-122"/>
                  <a:ea typeface="字魂105号-简雅黑" panose="00000500000000000000" pitchFamily="2" charset="-122"/>
                </a:rPr>
                <a:t>标题内容</a:t>
              </a:r>
              <a:endParaRPr lang="en-US" altLang="zh-CN" sz="2135"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37" name="TextBox 41"/>
            <p:cNvSpPr txBox="1"/>
            <p:nvPr/>
          </p:nvSpPr>
          <p:spPr>
            <a:xfrm>
              <a:off x="605672" y="796735"/>
              <a:ext cx="1454970" cy="244990"/>
            </a:xfrm>
            <a:prstGeom prst="rect">
              <a:avLst/>
            </a:prstGeom>
            <a:noFill/>
          </p:spPr>
          <p:txBody>
            <a:bodyPr wrap="square" lIns="0" tIns="0" rIns="0" bIns="0" rtlCol="0" anchor="t">
              <a:spAutoFit/>
            </a:bodyPr>
            <a:lstStyle>
              <a:defPPr>
                <a:defRPr lang="zh-CN"/>
              </a:defPPr>
              <a:lvl1pPr algn="ctr">
                <a:spcBef>
                  <a:spcPct val="20000"/>
                </a:spcBef>
                <a:defRPr sz="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rPr>
                <a:t>为客户服务是我们存在的唯一理由，客户需求是我们发展的源动力</a:t>
              </a:r>
              <a:endParaRPr lang="en-US" sz="1200" dirty="0">
                <a:solidFill>
                  <a:schemeClr val="bg1">
                    <a:lumMod val="50000"/>
                  </a:schemeClr>
                </a:solidFill>
                <a:latin typeface="字魂105号-简雅黑" panose="00000500000000000000" pitchFamily="2" charset="-122"/>
                <a:ea typeface="字魂105号-简雅黑" panose="00000500000000000000" pitchFamily="2" charset="-122"/>
              </a:endParaRPr>
            </a:p>
          </p:txBody>
        </p:sp>
      </p:grpSp>
      <p:grpSp>
        <p:nvGrpSpPr>
          <p:cNvPr id="38" name="Group 5"/>
          <p:cNvGrpSpPr/>
          <p:nvPr/>
        </p:nvGrpSpPr>
        <p:grpSpPr>
          <a:xfrm>
            <a:off x="2004057" y="2291712"/>
            <a:ext cx="686865" cy="1584787"/>
            <a:chOff x="2439480" y="2291712"/>
            <a:chExt cx="686865" cy="1584786"/>
          </a:xfrm>
        </p:grpSpPr>
        <p:cxnSp>
          <p:nvCxnSpPr>
            <p:cNvPr id="39" name="Straight Connector 25"/>
            <p:cNvCxnSpPr>
              <a:stCxn id="42" idx="7"/>
            </p:cNvCxnSpPr>
            <p:nvPr/>
          </p:nvCxnSpPr>
          <p:spPr>
            <a:xfrm flipH="1">
              <a:off x="2782909" y="3120830"/>
              <a:ext cx="1" cy="755668"/>
            </a:xfrm>
            <a:prstGeom prst="line">
              <a:avLst/>
            </a:prstGeom>
            <a:ln w="19050">
              <a:solidFill>
                <a:srgbClr val="9BC739"/>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41" name="Group 68"/>
            <p:cNvGrpSpPr/>
            <p:nvPr/>
          </p:nvGrpSpPr>
          <p:grpSpPr>
            <a:xfrm>
              <a:off x="2439480" y="2291712"/>
              <a:ext cx="686865" cy="686864"/>
              <a:chOff x="1295010" y="1424373"/>
              <a:chExt cx="558911" cy="558911"/>
            </a:xfrm>
          </p:grpSpPr>
          <p:sp>
            <p:nvSpPr>
              <p:cNvPr id="42" name="Teardrop 43"/>
              <p:cNvSpPr/>
              <p:nvPr/>
            </p:nvSpPr>
            <p:spPr>
              <a:xfrm rot="8100000">
                <a:off x="1295010" y="1424373"/>
                <a:ext cx="558911" cy="558911"/>
              </a:xfrm>
              <a:prstGeom prst="teardrop">
                <a:avLst/>
              </a:prstGeom>
              <a:gradFill>
                <a:gsLst>
                  <a:gs pos="0">
                    <a:srgbClr val="C8DB2D"/>
                  </a:gs>
                  <a:gs pos="60000">
                    <a:srgbClr val="9BC73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5" dirty="0">
                  <a:latin typeface="字魂105号-简雅黑" panose="00000500000000000000" pitchFamily="2" charset="-122"/>
                  <a:ea typeface="字魂105号-简雅黑" panose="00000500000000000000" pitchFamily="2" charset="-122"/>
                </a:endParaRPr>
              </a:p>
            </p:txBody>
          </p:sp>
          <p:sp>
            <p:nvSpPr>
              <p:cNvPr id="43" name="Freeform 116"/>
              <p:cNvSpPr>
                <a:spLocks noEditPoints="1"/>
              </p:cNvSpPr>
              <p:nvPr/>
            </p:nvSpPr>
            <p:spPr bwMode="auto">
              <a:xfrm>
                <a:off x="1420657" y="1575878"/>
                <a:ext cx="307301" cy="24782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91440" tIns="45720" rIns="91440" bIns="45720" numCol="1" anchor="t" anchorCtr="0" compatLnSpc="1"/>
              <a:lstStyle/>
              <a:p>
                <a:endParaRPr lang="en-US" sz="1355" dirty="0">
                  <a:latin typeface="字魂105号-简雅黑" panose="00000500000000000000" pitchFamily="2" charset="-122"/>
                  <a:ea typeface="字魂105号-简雅黑" panose="00000500000000000000" pitchFamily="2" charset="-122"/>
                </a:endParaRPr>
              </a:p>
            </p:txBody>
          </p:sp>
        </p:grpSp>
      </p:grpSp>
      <p:grpSp>
        <p:nvGrpSpPr>
          <p:cNvPr id="44" name="Group 8"/>
          <p:cNvGrpSpPr/>
          <p:nvPr/>
        </p:nvGrpSpPr>
        <p:grpSpPr>
          <a:xfrm>
            <a:off x="5671961" y="2285859"/>
            <a:ext cx="686865" cy="1584787"/>
            <a:chOff x="6107384" y="2285859"/>
            <a:chExt cx="686865" cy="1584786"/>
          </a:xfrm>
        </p:grpSpPr>
        <p:cxnSp>
          <p:nvCxnSpPr>
            <p:cNvPr id="45" name="Straight Connector 26"/>
            <p:cNvCxnSpPr>
              <a:stCxn id="47" idx="7"/>
            </p:cNvCxnSpPr>
            <p:nvPr/>
          </p:nvCxnSpPr>
          <p:spPr>
            <a:xfrm flipH="1">
              <a:off x="6450815" y="3114977"/>
              <a:ext cx="1" cy="755668"/>
            </a:xfrm>
            <a:prstGeom prst="line">
              <a:avLst/>
            </a:prstGeom>
            <a:ln w="19050">
              <a:solidFill>
                <a:srgbClr val="9BC739"/>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46" name="Group 75"/>
            <p:cNvGrpSpPr/>
            <p:nvPr/>
          </p:nvGrpSpPr>
          <p:grpSpPr>
            <a:xfrm>
              <a:off x="6107384" y="2285859"/>
              <a:ext cx="686865" cy="686864"/>
              <a:chOff x="4279638" y="1419610"/>
              <a:chExt cx="558911" cy="558911"/>
            </a:xfrm>
          </p:grpSpPr>
          <p:sp>
            <p:nvSpPr>
              <p:cNvPr id="47" name="Teardrop 46"/>
              <p:cNvSpPr/>
              <p:nvPr/>
            </p:nvSpPr>
            <p:spPr>
              <a:xfrm rot="8100000">
                <a:off x="4279638" y="1419610"/>
                <a:ext cx="558911" cy="558911"/>
              </a:xfrm>
              <a:prstGeom prst="teardrop">
                <a:avLst/>
              </a:prstGeom>
              <a:gradFill>
                <a:gsLst>
                  <a:gs pos="0">
                    <a:srgbClr val="C8DB2D"/>
                  </a:gs>
                  <a:gs pos="60000">
                    <a:srgbClr val="9BC73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5" dirty="0">
                  <a:latin typeface="字魂105号-简雅黑" panose="00000500000000000000" pitchFamily="2" charset="-122"/>
                  <a:ea typeface="字魂105号-简雅黑" panose="00000500000000000000" pitchFamily="2" charset="-122"/>
                </a:endParaRPr>
              </a:p>
            </p:txBody>
          </p:sp>
          <p:sp>
            <p:nvSpPr>
              <p:cNvPr id="48" name="Freeform 15"/>
              <p:cNvSpPr>
                <a:spLocks noEditPoints="1"/>
              </p:cNvSpPr>
              <p:nvPr/>
            </p:nvSpPr>
            <p:spPr bwMode="auto">
              <a:xfrm>
                <a:off x="4433364" y="1598738"/>
                <a:ext cx="266700" cy="200025"/>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vert="horz" wrap="square" lIns="91440" tIns="45720" rIns="91440" bIns="45720" numCol="1" anchor="t" anchorCtr="0" compatLnSpc="1"/>
              <a:lstStyle/>
              <a:p>
                <a:endParaRPr lang="en-US" sz="1355" dirty="0">
                  <a:latin typeface="字魂105号-简雅黑" panose="00000500000000000000" pitchFamily="2" charset="-122"/>
                  <a:ea typeface="字魂105号-简雅黑" panose="00000500000000000000" pitchFamily="2" charset="-122"/>
                </a:endParaRPr>
              </a:p>
            </p:txBody>
          </p:sp>
        </p:grpSp>
      </p:grpSp>
      <p:grpSp>
        <p:nvGrpSpPr>
          <p:cNvPr id="49" name="Group 11"/>
          <p:cNvGrpSpPr/>
          <p:nvPr/>
        </p:nvGrpSpPr>
        <p:grpSpPr>
          <a:xfrm>
            <a:off x="9333372" y="2285859"/>
            <a:ext cx="686865" cy="1584787"/>
            <a:chOff x="9768794" y="2285859"/>
            <a:chExt cx="686865" cy="1584786"/>
          </a:xfrm>
        </p:grpSpPr>
        <p:cxnSp>
          <p:nvCxnSpPr>
            <p:cNvPr id="50" name="Straight Connector 27"/>
            <p:cNvCxnSpPr>
              <a:stCxn id="52" idx="7"/>
            </p:cNvCxnSpPr>
            <p:nvPr/>
          </p:nvCxnSpPr>
          <p:spPr>
            <a:xfrm flipH="1">
              <a:off x="10112227" y="3114977"/>
              <a:ext cx="1" cy="755668"/>
            </a:xfrm>
            <a:prstGeom prst="line">
              <a:avLst/>
            </a:prstGeom>
            <a:ln w="19050">
              <a:solidFill>
                <a:srgbClr val="9BC739"/>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51" name="Group 78"/>
            <p:cNvGrpSpPr/>
            <p:nvPr/>
          </p:nvGrpSpPr>
          <p:grpSpPr>
            <a:xfrm>
              <a:off x="9768794" y="2285859"/>
              <a:ext cx="686865" cy="686864"/>
              <a:chOff x="7258980" y="1419610"/>
              <a:chExt cx="558911" cy="558911"/>
            </a:xfrm>
          </p:grpSpPr>
          <p:sp>
            <p:nvSpPr>
              <p:cNvPr id="52" name="Teardrop 49"/>
              <p:cNvSpPr/>
              <p:nvPr/>
            </p:nvSpPr>
            <p:spPr>
              <a:xfrm rot="8100000">
                <a:off x="7258980" y="1419610"/>
                <a:ext cx="558911" cy="558911"/>
              </a:xfrm>
              <a:prstGeom prst="teardrop">
                <a:avLst/>
              </a:prstGeom>
              <a:gradFill>
                <a:gsLst>
                  <a:gs pos="0">
                    <a:srgbClr val="C8DB2D"/>
                  </a:gs>
                  <a:gs pos="60000">
                    <a:srgbClr val="9BC73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5" dirty="0">
                  <a:latin typeface="字魂105号-简雅黑" panose="00000500000000000000" pitchFamily="2" charset="-122"/>
                  <a:ea typeface="字魂105号-简雅黑" panose="00000500000000000000" pitchFamily="2" charset="-122"/>
                </a:endParaRPr>
              </a:p>
            </p:txBody>
          </p:sp>
          <p:sp>
            <p:nvSpPr>
              <p:cNvPr id="53" name="Freeform 152"/>
              <p:cNvSpPr>
                <a:spLocks noEditPoints="1"/>
              </p:cNvSpPr>
              <p:nvPr/>
            </p:nvSpPr>
            <p:spPr bwMode="auto">
              <a:xfrm>
                <a:off x="7397225" y="1605088"/>
                <a:ext cx="276028" cy="25508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40" tIns="45720" rIns="91440" bIns="45720" numCol="1" anchor="t" anchorCtr="0" compatLnSpc="1"/>
              <a:lstStyle/>
              <a:p>
                <a:endParaRPr lang="en-US" sz="1355" dirty="0">
                  <a:latin typeface="字魂105号-简雅黑" panose="00000500000000000000" pitchFamily="2" charset="-122"/>
                  <a:ea typeface="字魂105号-简雅黑" panose="00000500000000000000" pitchFamily="2" charset="-122"/>
                </a:endParaRPr>
              </a:p>
            </p:txBody>
          </p:sp>
        </p:grpSp>
      </p:grpSp>
      <p:grpSp>
        <p:nvGrpSpPr>
          <p:cNvPr id="54" name="Group 9"/>
          <p:cNvGrpSpPr/>
          <p:nvPr/>
        </p:nvGrpSpPr>
        <p:grpSpPr>
          <a:xfrm>
            <a:off x="7502169" y="3882351"/>
            <a:ext cx="686865" cy="1584787"/>
            <a:chOff x="7937592" y="3882351"/>
            <a:chExt cx="686865" cy="1584786"/>
          </a:xfrm>
        </p:grpSpPr>
        <p:cxnSp>
          <p:nvCxnSpPr>
            <p:cNvPr id="55" name="Straight Connector 29"/>
            <p:cNvCxnSpPr>
              <a:stCxn id="57" idx="7"/>
            </p:cNvCxnSpPr>
            <p:nvPr/>
          </p:nvCxnSpPr>
          <p:spPr>
            <a:xfrm rot="10800000" flipH="1">
              <a:off x="8281024" y="3882351"/>
              <a:ext cx="1" cy="755668"/>
            </a:xfrm>
            <a:prstGeom prst="line">
              <a:avLst/>
            </a:prstGeom>
            <a:ln w="19050">
              <a:solidFill>
                <a:srgbClr val="FF902C"/>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56" name="Group 76"/>
            <p:cNvGrpSpPr/>
            <p:nvPr/>
          </p:nvGrpSpPr>
          <p:grpSpPr>
            <a:xfrm>
              <a:off x="7937592" y="4780273"/>
              <a:ext cx="686865" cy="686864"/>
              <a:chOff x="5768905" y="3449350"/>
              <a:chExt cx="558911" cy="558911"/>
            </a:xfrm>
          </p:grpSpPr>
          <p:sp>
            <p:nvSpPr>
              <p:cNvPr id="57" name="Teardrop 52"/>
              <p:cNvSpPr/>
              <p:nvPr/>
            </p:nvSpPr>
            <p:spPr>
              <a:xfrm rot="18900000">
                <a:off x="5768905" y="3449350"/>
                <a:ext cx="558911" cy="558911"/>
              </a:xfrm>
              <a:prstGeom prst="teardrop">
                <a:avLst/>
              </a:prstGeom>
              <a:gradFill>
                <a:gsLst>
                  <a:gs pos="0">
                    <a:srgbClr val="FFC000"/>
                  </a:gs>
                  <a:gs pos="60000">
                    <a:srgbClr val="FF902C"/>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5" dirty="0">
                  <a:latin typeface="字魂105号-简雅黑" panose="00000500000000000000" pitchFamily="2" charset="-122"/>
                  <a:ea typeface="字魂105号-简雅黑" panose="00000500000000000000" pitchFamily="2" charset="-122"/>
                </a:endParaRPr>
              </a:p>
            </p:txBody>
          </p:sp>
          <p:sp>
            <p:nvSpPr>
              <p:cNvPr id="58" name="Freeform 57"/>
              <p:cNvSpPr>
                <a:spLocks noEditPoints="1"/>
              </p:cNvSpPr>
              <p:nvPr/>
            </p:nvSpPr>
            <p:spPr bwMode="auto">
              <a:xfrm>
                <a:off x="5935988" y="3605501"/>
                <a:ext cx="231093" cy="231093"/>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ln>
            </p:spPr>
            <p:txBody>
              <a:bodyPr vert="horz" wrap="square" lIns="91440" tIns="45720" rIns="91440" bIns="45720" numCol="1" anchor="t" anchorCtr="0" compatLnSpc="1"/>
              <a:lstStyle/>
              <a:p>
                <a:endParaRPr lang="en-US" sz="1355" dirty="0">
                  <a:latin typeface="字魂105号-简雅黑" panose="00000500000000000000" pitchFamily="2" charset="-122"/>
                  <a:ea typeface="字魂105号-简雅黑" panose="00000500000000000000" pitchFamily="2" charset="-122"/>
                </a:endParaRPr>
              </a:p>
            </p:txBody>
          </p:sp>
        </p:grpSp>
      </p:grpSp>
      <p:grpSp>
        <p:nvGrpSpPr>
          <p:cNvPr id="59" name="Group 6"/>
          <p:cNvGrpSpPr/>
          <p:nvPr/>
        </p:nvGrpSpPr>
        <p:grpSpPr>
          <a:xfrm>
            <a:off x="3837277" y="3882351"/>
            <a:ext cx="686865" cy="1584787"/>
            <a:chOff x="4272700" y="3882351"/>
            <a:chExt cx="686865" cy="1584786"/>
          </a:xfrm>
        </p:grpSpPr>
        <p:cxnSp>
          <p:nvCxnSpPr>
            <p:cNvPr id="60" name="Straight Connector 28"/>
            <p:cNvCxnSpPr>
              <a:stCxn id="62" idx="7"/>
            </p:cNvCxnSpPr>
            <p:nvPr/>
          </p:nvCxnSpPr>
          <p:spPr>
            <a:xfrm flipV="1">
              <a:off x="4616133" y="3882351"/>
              <a:ext cx="0" cy="755668"/>
            </a:xfrm>
            <a:prstGeom prst="line">
              <a:avLst/>
            </a:prstGeom>
            <a:ln w="19050">
              <a:solidFill>
                <a:srgbClr val="31B6E0"/>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1" name="Group 72"/>
            <p:cNvGrpSpPr/>
            <p:nvPr/>
          </p:nvGrpSpPr>
          <p:grpSpPr>
            <a:xfrm>
              <a:off x="4272700" y="4780273"/>
              <a:ext cx="686865" cy="686864"/>
              <a:chOff x="2786729" y="3449350"/>
              <a:chExt cx="558911" cy="558911"/>
            </a:xfrm>
          </p:grpSpPr>
          <p:sp>
            <p:nvSpPr>
              <p:cNvPr id="62" name="Teardrop 55"/>
              <p:cNvSpPr/>
              <p:nvPr/>
            </p:nvSpPr>
            <p:spPr>
              <a:xfrm rot="18900000">
                <a:off x="2786729" y="3449350"/>
                <a:ext cx="558911" cy="558911"/>
              </a:xfrm>
              <a:prstGeom prst="teardrop">
                <a:avLst/>
              </a:prstGeom>
              <a:gradFill>
                <a:gsLst>
                  <a:gs pos="0">
                    <a:srgbClr val="C0F7FF"/>
                  </a:gs>
                  <a:gs pos="60000">
                    <a:srgbClr val="31B6E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5" dirty="0">
                  <a:latin typeface="字魂105号-简雅黑" panose="00000500000000000000" pitchFamily="2" charset="-122"/>
                  <a:ea typeface="字魂105号-简雅黑" panose="00000500000000000000" pitchFamily="2" charset="-122"/>
                </a:endParaRPr>
              </a:p>
            </p:txBody>
          </p:sp>
          <p:sp>
            <p:nvSpPr>
              <p:cNvPr id="63" name="Freeform 105"/>
              <p:cNvSpPr>
                <a:spLocks noEditPoints="1"/>
              </p:cNvSpPr>
              <p:nvPr/>
            </p:nvSpPr>
            <p:spPr bwMode="auto">
              <a:xfrm>
                <a:off x="2965282" y="3615692"/>
                <a:ext cx="224150" cy="2209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91440" tIns="45720" rIns="91440" bIns="45720" numCol="1" anchor="t" anchorCtr="0" compatLnSpc="1"/>
              <a:lstStyle/>
              <a:p>
                <a:endParaRPr lang="en-US" sz="1355" dirty="0">
                  <a:solidFill>
                    <a:schemeClr val="accent3">
                      <a:lumMod val="50000"/>
                    </a:schemeClr>
                  </a:solidFill>
                  <a:latin typeface="字魂105号-简雅黑" panose="00000500000000000000" pitchFamily="2" charset="-122"/>
                  <a:ea typeface="字魂105号-简雅黑" panose="00000500000000000000" pitchFamily="2" charset="-122"/>
                </a:endParaRPr>
              </a:p>
            </p:txBody>
          </p:sp>
        </p:grpSp>
      </p:grpSp>
      <p:grpSp>
        <p:nvGrpSpPr>
          <p:cNvPr id="64" name="Group 88"/>
          <p:cNvGrpSpPr/>
          <p:nvPr/>
        </p:nvGrpSpPr>
        <p:grpSpPr>
          <a:xfrm>
            <a:off x="3171834" y="1921133"/>
            <a:ext cx="1851393" cy="983365"/>
            <a:chOff x="590510" y="611071"/>
            <a:chExt cx="1470132" cy="434866"/>
          </a:xfrm>
        </p:grpSpPr>
        <p:sp>
          <p:nvSpPr>
            <p:cNvPr id="65" name="TextBox 88"/>
            <p:cNvSpPr txBox="1"/>
            <p:nvPr/>
          </p:nvSpPr>
          <p:spPr>
            <a:xfrm>
              <a:off x="940285" y="611071"/>
              <a:ext cx="870659" cy="145151"/>
            </a:xfrm>
            <a:prstGeom prst="rect">
              <a:avLst/>
            </a:prstGeom>
            <a:noFill/>
          </p:spPr>
          <p:txBody>
            <a:bodyPr wrap="none" lIns="0" tIns="0" rIns="0" bIns="0" rtlCol="0" anchor="t">
              <a:spAutoFit/>
            </a:bodyPr>
            <a:lstStyle/>
            <a:p>
              <a:pPr algn="ctr"/>
              <a:r>
                <a:rPr lang="zh-CN" altLang="en-US" sz="2135" dirty="0">
                  <a:solidFill>
                    <a:schemeClr val="bg1">
                      <a:lumMod val="50000"/>
                    </a:schemeClr>
                  </a:solidFill>
                  <a:latin typeface="字魂105号-简雅黑" panose="00000500000000000000" pitchFamily="2" charset="-122"/>
                  <a:ea typeface="字魂105号-简雅黑" panose="00000500000000000000" pitchFamily="2" charset="-122"/>
                </a:rPr>
                <a:t>标题内容</a:t>
              </a:r>
              <a:endParaRPr lang="en-US" altLang="zh-CN" sz="2135"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66" name="TextBox 89"/>
            <p:cNvSpPr txBox="1"/>
            <p:nvPr/>
          </p:nvSpPr>
          <p:spPr>
            <a:xfrm>
              <a:off x="590510" y="800947"/>
              <a:ext cx="1470132" cy="244990"/>
            </a:xfrm>
            <a:prstGeom prst="rect">
              <a:avLst/>
            </a:prstGeom>
            <a:noFill/>
          </p:spPr>
          <p:txBody>
            <a:bodyPr wrap="square" lIns="0" tIns="0" rIns="0" bIns="0" rtlCol="0" anchor="t">
              <a:spAutoFit/>
            </a:bodyPr>
            <a:lstStyle>
              <a:defPPr>
                <a:defRPr lang="zh-CN"/>
              </a:defPPr>
              <a:lvl1pPr algn="ctr">
                <a:spcBef>
                  <a:spcPct val="20000"/>
                </a:spcBef>
                <a:defRPr sz="8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rPr>
                <a:t>为客户服务是我们存在的唯一理由，客户需求是我们发展的源动力</a:t>
              </a:r>
              <a:endParaRPr lang="en-US" sz="1200" dirty="0">
                <a:solidFill>
                  <a:schemeClr val="bg1">
                    <a:lumMod val="50000"/>
                  </a:schemeClr>
                </a:solidFill>
                <a:latin typeface="字魂105号-简雅黑" panose="00000500000000000000" pitchFamily="2" charset="-122"/>
                <a:ea typeface="字魂105号-简雅黑" panose="00000500000000000000" pitchFamily="2" charset="-122"/>
              </a:endParaRPr>
            </a:p>
          </p:txBody>
        </p:sp>
      </p:grpSp>
      <p:grpSp>
        <p:nvGrpSpPr>
          <p:cNvPr id="69" name="组合 68"/>
          <p:cNvGrpSpPr/>
          <p:nvPr/>
        </p:nvGrpSpPr>
        <p:grpSpPr>
          <a:xfrm>
            <a:off x="1359026" y="432387"/>
            <a:ext cx="5391308" cy="657527"/>
            <a:chOff x="3396456" y="481592"/>
            <a:chExt cx="5391308" cy="657527"/>
          </a:xfrm>
        </p:grpSpPr>
        <p:sp>
          <p:nvSpPr>
            <p:cNvPr id="71"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未来工作计划</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72" name="PA-文本框 50"/>
            <p:cNvSpPr txBox="1"/>
            <p:nvPr>
              <p:custDataLst>
                <p:tags r:id="rId1"/>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73" name="组合 72"/>
          <p:cNvGrpSpPr/>
          <p:nvPr/>
        </p:nvGrpSpPr>
        <p:grpSpPr>
          <a:xfrm>
            <a:off x="478187" y="419454"/>
            <a:ext cx="636673" cy="665413"/>
            <a:chOff x="1409287" y="1808405"/>
            <a:chExt cx="2879805" cy="3009800"/>
          </a:xfrm>
        </p:grpSpPr>
        <p:sp>
          <p:nvSpPr>
            <p:cNvPr id="74"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75"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76" name="文本框 75"/>
            <p:cNvSpPr txBox="1"/>
            <p:nvPr/>
          </p:nvSpPr>
          <p:spPr>
            <a:xfrm>
              <a:off x="1740024" y="1808405"/>
              <a:ext cx="2003768"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04</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60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22" presetClass="entr" presetSubtype="8" fill="hold" grpId="0" nodeType="withEffect">
                                  <p:stCondLst>
                                    <p:cond delay="120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1300"/>
                            </p:stCondLst>
                            <p:childTnLst>
                              <p:par>
                                <p:cTn id="25" presetID="22" presetClass="entr" presetSubtype="4"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childTnLst>
                          </p:cTn>
                        </p:par>
                        <p:par>
                          <p:cTn id="28" fill="hold">
                            <p:stCondLst>
                              <p:cond delay="18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23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28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3300"/>
                            </p:stCondLst>
                            <p:childTnLst>
                              <p:par>
                                <p:cTn id="41" presetID="22" presetClass="entr" presetSubtype="1"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up)">
                                      <p:cBhvr>
                                        <p:cTn id="43" dur="500"/>
                                        <p:tgtEl>
                                          <p:spTgt spid="59"/>
                                        </p:tgtEl>
                                      </p:cBhvr>
                                    </p:animEffect>
                                  </p:childTnLst>
                                </p:cTn>
                              </p:par>
                            </p:childTnLst>
                          </p:cTn>
                        </p:par>
                        <p:par>
                          <p:cTn id="44" fill="hold">
                            <p:stCondLst>
                              <p:cond delay="3800"/>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4300"/>
                            </p:stCondLst>
                            <p:childTnLst>
                              <p:par>
                                <p:cTn id="49" presetID="10" presetClass="entr" presetSubtype="0" fill="hold" nodeType="after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fade">
                                      <p:cBhvr>
                                        <p:cTn id="51" dur="500"/>
                                        <p:tgtEl>
                                          <p:spTgt spid="64"/>
                                        </p:tgtEl>
                                      </p:cBhvr>
                                    </p:animEffect>
                                  </p:childTnLst>
                                </p:cTn>
                              </p:par>
                            </p:childTnLst>
                          </p:cTn>
                        </p:par>
                        <p:par>
                          <p:cTn id="52" fill="hold">
                            <p:stCondLst>
                              <p:cond delay="4800"/>
                            </p:stCondLst>
                            <p:childTnLst>
                              <p:par>
                                <p:cTn id="53" presetID="10"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par>
                          <p:cTn id="56" fill="hold">
                            <p:stCondLst>
                              <p:cond delay="5300"/>
                            </p:stCondLst>
                            <p:childTnLst>
                              <p:par>
                                <p:cTn id="57" presetID="22" presetClass="entr" presetSubtype="4"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wipe(down)">
                                      <p:cBhvr>
                                        <p:cTn id="59" dur="500"/>
                                        <p:tgtEl>
                                          <p:spTgt spid="44"/>
                                        </p:tgtEl>
                                      </p:cBhvr>
                                    </p:animEffect>
                                  </p:childTnLst>
                                </p:cTn>
                              </p:par>
                            </p:childTnLst>
                          </p:cTn>
                        </p:par>
                        <p:par>
                          <p:cTn id="60" fill="hold">
                            <p:stCondLst>
                              <p:cond delay="5800"/>
                            </p:stCondLst>
                            <p:childTnLst>
                              <p:par>
                                <p:cTn id="61" presetID="10"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6300"/>
                            </p:stCondLst>
                            <p:childTnLst>
                              <p:par>
                                <p:cTn id="65" presetID="10" presetClass="entr" presetSubtype="0"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par>
                          <p:cTn id="68" fill="hold">
                            <p:stCondLst>
                              <p:cond delay="680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7300"/>
                            </p:stCondLst>
                            <p:childTnLst>
                              <p:par>
                                <p:cTn id="73" presetID="22" presetClass="entr" presetSubtype="1" fill="hold"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up)">
                                      <p:cBhvr>
                                        <p:cTn id="75" dur="500"/>
                                        <p:tgtEl>
                                          <p:spTgt spid="54"/>
                                        </p:tgtEl>
                                      </p:cBhvr>
                                    </p:animEffect>
                                  </p:childTnLst>
                                </p:cTn>
                              </p:par>
                            </p:childTnLst>
                          </p:cTn>
                        </p:par>
                        <p:par>
                          <p:cTn id="76" fill="hold">
                            <p:stCondLst>
                              <p:cond delay="7800"/>
                            </p:stCondLst>
                            <p:childTnLst>
                              <p:par>
                                <p:cTn id="77" presetID="10" presetClass="entr" presetSubtype="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childTnLst>
                          </p:cTn>
                        </p:par>
                        <p:par>
                          <p:cTn id="80" fill="hold">
                            <p:stCondLst>
                              <p:cond delay="8300"/>
                            </p:stCondLst>
                            <p:childTnLst>
                              <p:par>
                                <p:cTn id="81" presetID="10" presetClass="entr" presetSubtype="0" fill="hold"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childTnLst>
                                </p:cTn>
                              </p:par>
                            </p:childTnLst>
                          </p:cTn>
                        </p:par>
                        <p:par>
                          <p:cTn id="84" fill="hold">
                            <p:stCondLst>
                              <p:cond delay="8800"/>
                            </p:stCondLst>
                            <p:childTnLst>
                              <p:par>
                                <p:cTn id="85" presetID="10" presetClass="entr" presetSubtype="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childTnLst>
                                </p:cTn>
                              </p:par>
                            </p:childTnLst>
                          </p:cTn>
                        </p:par>
                        <p:par>
                          <p:cTn id="88" fill="hold">
                            <p:stCondLst>
                              <p:cond delay="9300"/>
                            </p:stCondLst>
                            <p:childTnLst>
                              <p:par>
                                <p:cTn id="89" presetID="22" presetClass="entr" presetSubtype="4" fill="hold"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wipe(down)">
                                      <p:cBhvr>
                                        <p:cTn id="91" dur="500"/>
                                        <p:tgtEl>
                                          <p:spTgt spid="49"/>
                                        </p:tgtEl>
                                      </p:cBhvr>
                                    </p:animEffect>
                                  </p:childTnLst>
                                </p:cTn>
                              </p:par>
                            </p:childTnLst>
                          </p:cTn>
                        </p:par>
                        <p:par>
                          <p:cTn id="92" fill="hold">
                            <p:stCondLst>
                              <p:cond delay="9800"/>
                            </p:stCondLst>
                            <p:childTnLst>
                              <p:par>
                                <p:cTn id="93" presetID="10"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500"/>
                                        <p:tgtEl>
                                          <p:spTgt spid="21"/>
                                        </p:tgtEl>
                                      </p:cBhvr>
                                    </p:animEffect>
                                  </p:childTnLst>
                                </p:cTn>
                              </p:par>
                            </p:childTnLst>
                          </p:cTn>
                        </p:par>
                        <p:par>
                          <p:cTn id="96" fill="hold">
                            <p:stCondLst>
                              <p:cond delay="10300"/>
                            </p:stCondLst>
                            <p:childTnLst>
                              <p:par>
                                <p:cTn id="97" presetID="10" presetClass="entr" presetSubtype="0" fill="hold" nodeType="after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fade">
                                      <p:cBhvr>
                                        <p:cTn id="9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3885902" y="1983052"/>
            <a:ext cx="3988100" cy="3755496"/>
            <a:chOff x="3669088" y="1795416"/>
            <a:chExt cx="4421725" cy="4163833"/>
          </a:xfrm>
          <a:effectLst>
            <a:outerShdw blurRad="101600" dist="38100" dir="2700000" algn="tl" rotWithShape="0">
              <a:prstClr val="black">
                <a:alpha val="25000"/>
              </a:prstClr>
            </a:outerShdw>
          </a:effectLst>
        </p:grpSpPr>
        <p:sp>
          <p:nvSpPr>
            <p:cNvPr id="45" name="Arc 1"/>
            <p:cNvSpPr/>
            <p:nvPr/>
          </p:nvSpPr>
          <p:spPr>
            <a:xfrm>
              <a:off x="4169678" y="2016252"/>
              <a:ext cx="3889727" cy="3889727"/>
            </a:xfrm>
            <a:prstGeom prst="arc">
              <a:avLst>
                <a:gd name="adj1" fmla="val 2901203"/>
                <a:gd name="adj2" fmla="val 21394969"/>
              </a:avLst>
            </a:prstGeom>
            <a:ln w="152400">
              <a:gradFill>
                <a:gsLst>
                  <a:gs pos="0">
                    <a:srgbClr val="FFC000"/>
                  </a:gs>
                  <a:gs pos="100000">
                    <a:srgbClr val="FF902C"/>
                  </a:gs>
                </a:gsLst>
                <a:lin ang="5400000" scaled="1"/>
              </a:gra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solidFill>
                  <a:schemeClr val="bg1"/>
                </a:solidFill>
                <a:latin typeface="字魂105号-简雅黑" panose="00000500000000000000" pitchFamily="2" charset="-122"/>
                <a:ea typeface="字魂105号-简雅黑" panose="00000500000000000000" pitchFamily="2" charset="-122"/>
                <a:sym typeface="Segoe UI" panose="020B0502040204020203" pitchFamily="34" charset="0"/>
              </a:endParaRPr>
            </a:p>
          </p:txBody>
        </p:sp>
        <p:grpSp>
          <p:nvGrpSpPr>
            <p:cNvPr id="46" name="Group 86"/>
            <p:cNvGrpSpPr/>
            <p:nvPr/>
          </p:nvGrpSpPr>
          <p:grpSpPr>
            <a:xfrm>
              <a:off x="3669088" y="3540580"/>
              <a:ext cx="1080012" cy="553081"/>
              <a:chOff x="6642546" y="5546439"/>
              <a:chExt cx="725864" cy="371719"/>
            </a:xfrm>
          </p:grpSpPr>
          <p:sp>
            <p:nvSpPr>
              <p:cNvPr id="63" name="Oval 87"/>
              <p:cNvSpPr/>
              <p:nvPr/>
            </p:nvSpPr>
            <p:spPr>
              <a:xfrm>
                <a:off x="6818257" y="5546439"/>
                <a:ext cx="371719" cy="371719"/>
              </a:xfrm>
              <a:prstGeom prst="ellipse">
                <a:avLst/>
              </a:prstGeom>
              <a:gradFill>
                <a:gsLst>
                  <a:gs pos="0">
                    <a:srgbClr val="C0F7FF"/>
                  </a:gs>
                  <a:gs pos="60000">
                    <a:srgbClr val="31B6E0"/>
                  </a:gs>
                </a:gsLst>
                <a:lin ang="0" scaled="0"/>
              </a:gradFill>
              <a:ln w="28575">
                <a:solidFill>
                  <a:schemeClr val="bg1"/>
                </a:solidFill>
              </a:ln>
              <a:effectLst>
                <a:outerShdw blurRad="177800" dist="50800" dir="36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字魂105号-简雅黑" panose="00000500000000000000" pitchFamily="2" charset="-122"/>
                  <a:ea typeface="字魂105号-简雅黑" panose="00000500000000000000" pitchFamily="2" charset="-122"/>
                  <a:cs typeface="+mn-ea"/>
                  <a:sym typeface="Segoe UI" panose="020B0502040204020203" pitchFamily="34" charset="0"/>
                </a:endParaRPr>
              </a:p>
            </p:txBody>
          </p:sp>
          <p:sp>
            <p:nvSpPr>
              <p:cNvPr id="64" name="TextBox 88"/>
              <p:cNvSpPr txBox="1"/>
              <p:nvPr/>
            </p:nvSpPr>
            <p:spPr>
              <a:xfrm>
                <a:off x="6642546" y="5605940"/>
                <a:ext cx="725864" cy="298148"/>
              </a:xfrm>
              <a:prstGeom prst="rect">
                <a:avLst/>
              </a:prstGeom>
              <a:noFill/>
            </p:spPr>
            <p:txBody>
              <a:bodyPr wrap="square" rtlCol="0">
                <a:spAutoFit/>
              </a:bodyPr>
              <a:lstStyle/>
              <a:p>
                <a:pPr algn="ctr"/>
                <a:r>
                  <a:rPr lang="en-US" sz="2000" dirty="0">
                    <a:solidFill>
                      <a:schemeClr val="bg1"/>
                    </a:solidFill>
                    <a:latin typeface="字魂105号-简雅黑" panose="00000500000000000000" pitchFamily="2" charset="-122"/>
                    <a:ea typeface="字魂105号-简雅黑" panose="00000500000000000000" pitchFamily="2" charset="-122"/>
                    <a:sym typeface="Segoe UI" panose="020B0502040204020203" pitchFamily="34" charset="0"/>
                  </a:rPr>
                  <a:t>3</a:t>
                </a:r>
                <a:endParaRPr lang="en-US" sz="2000" dirty="0">
                  <a:solidFill>
                    <a:schemeClr val="bg1"/>
                  </a:solidFill>
                  <a:latin typeface="字魂105号-简雅黑" panose="00000500000000000000" pitchFamily="2" charset="-122"/>
                  <a:ea typeface="字魂105号-简雅黑" panose="00000500000000000000" pitchFamily="2" charset="-122"/>
                  <a:sym typeface="Segoe UI" panose="020B0502040204020203" pitchFamily="34" charset="0"/>
                </a:endParaRPr>
              </a:p>
            </p:txBody>
          </p:sp>
        </p:grpSp>
        <p:grpSp>
          <p:nvGrpSpPr>
            <p:cNvPr id="47" name="Group 86"/>
            <p:cNvGrpSpPr/>
            <p:nvPr/>
          </p:nvGrpSpPr>
          <p:grpSpPr>
            <a:xfrm>
              <a:off x="6451072" y="5406168"/>
              <a:ext cx="1080012" cy="553081"/>
              <a:chOff x="6642546" y="5546439"/>
              <a:chExt cx="725864" cy="371719"/>
            </a:xfrm>
          </p:grpSpPr>
          <p:sp>
            <p:nvSpPr>
              <p:cNvPr id="61" name="Oval 87"/>
              <p:cNvSpPr/>
              <p:nvPr/>
            </p:nvSpPr>
            <p:spPr>
              <a:xfrm>
                <a:off x="6818257" y="5546439"/>
                <a:ext cx="371719" cy="371719"/>
              </a:xfrm>
              <a:prstGeom prst="ellipse">
                <a:avLst/>
              </a:prstGeom>
              <a:gradFill>
                <a:gsLst>
                  <a:gs pos="0">
                    <a:srgbClr val="C0F7FF"/>
                  </a:gs>
                  <a:gs pos="60000">
                    <a:srgbClr val="31B6E0"/>
                  </a:gs>
                </a:gsLst>
                <a:lin ang="0" scaled="0"/>
              </a:gradFill>
              <a:ln w="28575">
                <a:solidFill>
                  <a:schemeClr val="bg1"/>
                </a:solidFill>
              </a:ln>
              <a:effectLst>
                <a:outerShdw blurRad="177800" dist="50800" dir="36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字魂105号-简雅黑" panose="00000500000000000000" pitchFamily="2" charset="-122"/>
                  <a:ea typeface="字魂105号-简雅黑" panose="00000500000000000000" pitchFamily="2" charset="-122"/>
                  <a:cs typeface="+mn-ea"/>
                  <a:sym typeface="Segoe UI" panose="020B0502040204020203" pitchFamily="34" charset="0"/>
                </a:endParaRPr>
              </a:p>
            </p:txBody>
          </p:sp>
          <p:sp>
            <p:nvSpPr>
              <p:cNvPr id="62" name="TextBox 88"/>
              <p:cNvSpPr txBox="1"/>
              <p:nvPr/>
            </p:nvSpPr>
            <p:spPr>
              <a:xfrm>
                <a:off x="6642546" y="5605940"/>
                <a:ext cx="725864" cy="298148"/>
              </a:xfrm>
              <a:prstGeom prst="rect">
                <a:avLst/>
              </a:prstGeom>
              <a:noFill/>
            </p:spPr>
            <p:txBody>
              <a:bodyPr wrap="square" rtlCol="0">
                <a:spAutoFit/>
              </a:bodyPr>
              <a:lstStyle/>
              <a:p>
                <a:pPr algn="ctr"/>
                <a:r>
                  <a:rPr lang="en-US" sz="2000" dirty="0">
                    <a:solidFill>
                      <a:schemeClr val="bg1"/>
                    </a:solidFill>
                    <a:latin typeface="字魂105号-简雅黑" panose="00000500000000000000" pitchFamily="2" charset="-122"/>
                    <a:ea typeface="字魂105号-简雅黑" panose="00000500000000000000" pitchFamily="2" charset="-122"/>
                    <a:sym typeface="Segoe UI" panose="020B0502040204020203" pitchFamily="34" charset="0"/>
                  </a:rPr>
                  <a:t>1</a:t>
                </a:r>
                <a:endParaRPr lang="en-US" sz="2000" dirty="0">
                  <a:solidFill>
                    <a:schemeClr val="bg1"/>
                  </a:solidFill>
                  <a:latin typeface="字魂105号-简雅黑" panose="00000500000000000000" pitchFamily="2" charset="-122"/>
                  <a:ea typeface="字魂105号-简雅黑" panose="00000500000000000000" pitchFamily="2" charset="-122"/>
                  <a:sym typeface="Segoe UI" panose="020B0502040204020203" pitchFamily="34" charset="0"/>
                </a:endParaRPr>
              </a:p>
            </p:txBody>
          </p:sp>
        </p:grpSp>
        <p:grpSp>
          <p:nvGrpSpPr>
            <p:cNvPr id="52" name="Group 86"/>
            <p:cNvGrpSpPr/>
            <p:nvPr/>
          </p:nvGrpSpPr>
          <p:grpSpPr>
            <a:xfrm>
              <a:off x="4399162" y="5266997"/>
              <a:ext cx="1080012" cy="553081"/>
              <a:chOff x="6642546" y="5546439"/>
              <a:chExt cx="725864" cy="371719"/>
            </a:xfrm>
          </p:grpSpPr>
          <p:sp>
            <p:nvSpPr>
              <p:cNvPr id="59" name="Oval 87"/>
              <p:cNvSpPr/>
              <p:nvPr/>
            </p:nvSpPr>
            <p:spPr>
              <a:xfrm>
                <a:off x="6818257" y="5546439"/>
                <a:ext cx="371719" cy="371719"/>
              </a:xfrm>
              <a:prstGeom prst="ellipse">
                <a:avLst/>
              </a:prstGeom>
              <a:gradFill>
                <a:gsLst>
                  <a:gs pos="0">
                    <a:srgbClr val="C8DB2D"/>
                  </a:gs>
                  <a:gs pos="60000">
                    <a:srgbClr val="9BC739"/>
                  </a:gs>
                </a:gsLst>
              </a:gradFill>
              <a:ln w="28575">
                <a:solidFill>
                  <a:schemeClr val="bg1"/>
                </a:solidFill>
              </a:ln>
              <a:effectLst>
                <a:outerShdw blurRad="177800" dist="50800" dir="36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字魂105号-简雅黑" panose="00000500000000000000" pitchFamily="2" charset="-122"/>
                  <a:ea typeface="字魂105号-简雅黑" panose="00000500000000000000" pitchFamily="2" charset="-122"/>
                  <a:cs typeface="+mn-ea"/>
                  <a:sym typeface="Segoe UI" panose="020B0502040204020203" pitchFamily="34" charset="0"/>
                </a:endParaRPr>
              </a:p>
            </p:txBody>
          </p:sp>
          <p:sp>
            <p:nvSpPr>
              <p:cNvPr id="60" name="TextBox 88"/>
              <p:cNvSpPr txBox="1"/>
              <p:nvPr/>
            </p:nvSpPr>
            <p:spPr>
              <a:xfrm>
                <a:off x="6642546" y="5605940"/>
                <a:ext cx="725864" cy="298148"/>
              </a:xfrm>
              <a:prstGeom prst="rect">
                <a:avLst/>
              </a:prstGeom>
              <a:noFill/>
            </p:spPr>
            <p:txBody>
              <a:bodyPr wrap="square" rtlCol="0">
                <a:spAutoFit/>
              </a:bodyPr>
              <a:lstStyle/>
              <a:p>
                <a:pPr algn="ctr"/>
                <a:r>
                  <a:rPr lang="en-US" sz="2000" dirty="0">
                    <a:solidFill>
                      <a:schemeClr val="bg1"/>
                    </a:solidFill>
                    <a:latin typeface="字魂105号-简雅黑" panose="00000500000000000000" pitchFamily="2" charset="-122"/>
                    <a:ea typeface="字魂105号-简雅黑" panose="00000500000000000000" pitchFamily="2" charset="-122"/>
                    <a:sym typeface="Segoe UI" panose="020B0502040204020203" pitchFamily="34" charset="0"/>
                  </a:rPr>
                  <a:t>2</a:t>
                </a:r>
                <a:endParaRPr lang="en-US" sz="2000" dirty="0">
                  <a:solidFill>
                    <a:schemeClr val="bg1"/>
                  </a:solidFill>
                  <a:latin typeface="字魂105号-简雅黑" panose="00000500000000000000" pitchFamily="2" charset="-122"/>
                  <a:ea typeface="字魂105号-简雅黑" panose="00000500000000000000" pitchFamily="2" charset="-122"/>
                  <a:sym typeface="Segoe UI" panose="020B0502040204020203" pitchFamily="34" charset="0"/>
                </a:endParaRPr>
              </a:p>
            </p:txBody>
          </p:sp>
        </p:grpSp>
        <p:grpSp>
          <p:nvGrpSpPr>
            <p:cNvPr id="53" name="Group 86"/>
            <p:cNvGrpSpPr/>
            <p:nvPr/>
          </p:nvGrpSpPr>
          <p:grpSpPr>
            <a:xfrm>
              <a:off x="4983592" y="1795416"/>
              <a:ext cx="1080012" cy="553081"/>
              <a:chOff x="6642546" y="5546439"/>
              <a:chExt cx="725864" cy="371719"/>
            </a:xfrm>
          </p:grpSpPr>
          <p:sp>
            <p:nvSpPr>
              <p:cNvPr id="57" name="Oval 87"/>
              <p:cNvSpPr/>
              <p:nvPr/>
            </p:nvSpPr>
            <p:spPr>
              <a:xfrm>
                <a:off x="6818257" y="5546439"/>
                <a:ext cx="371719" cy="371719"/>
              </a:xfrm>
              <a:prstGeom prst="ellipse">
                <a:avLst/>
              </a:prstGeom>
              <a:gradFill>
                <a:gsLst>
                  <a:gs pos="0">
                    <a:srgbClr val="FFC000"/>
                  </a:gs>
                  <a:gs pos="60000">
                    <a:srgbClr val="FF902C"/>
                  </a:gs>
                </a:gsLst>
              </a:gradFill>
              <a:ln w="28575">
                <a:solidFill>
                  <a:schemeClr val="bg1"/>
                </a:solidFill>
              </a:ln>
              <a:effectLst>
                <a:outerShdw blurRad="177800" dist="50800" dir="36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字魂105号-简雅黑" panose="00000500000000000000" pitchFamily="2" charset="-122"/>
                  <a:ea typeface="字魂105号-简雅黑" panose="00000500000000000000" pitchFamily="2" charset="-122"/>
                  <a:cs typeface="+mn-ea"/>
                  <a:sym typeface="Segoe UI" panose="020B0502040204020203" pitchFamily="34" charset="0"/>
                </a:endParaRPr>
              </a:p>
            </p:txBody>
          </p:sp>
          <p:sp>
            <p:nvSpPr>
              <p:cNvPr id="58" name="TextBox 88"/>
              <p:cNvSpPr txBox="1"/>
              <p:nvPr/>
            </p:nvSpPr>
            <p:spPr>
              <a:xfrm>
                <a:off x="6642546" y="5605940"/>
                <a:ext cx="725864" cy="298148"/>
              </a:xfrm>
              <a:prstGeom prst="rect">
                <a:avLst/>
              </a:prstGeom>
              <a:noFill/>
            </p:spPr>
            <p:txBody>
              <a:bodyPr wrap="square" rtlCol="0">
                <a:spAutoFit/>
              </a:bodyPr>
              <a:lstStyle/>
              <a:p>
                <a:pPr algn="ctr"/>
                <a:r>
                  <a:rPr lang="en-US" altLang="zh-CN" sz="2000" dirty="0">
                    <a:solidFill>
                      <a:schemeClr val="bg1"/>
                    </a:solidFill>
                    <a:latin typeface="字魂105号-简雅黑" panose="00000500000000000000" pitchFamily="2" charset="-122"/>
                    <a:ea typeface="字魂105号-简雅黑" panose="00000500000000000000" pitchFamily="2" charset="-122"/>
                    <a:sym typeface="Segoe UI" panose="020B0502040204020203" pitchFamily="34" charset="0"/>
                  </a:rPr>
                  <a:t>4</a:t>
                </a:r>
                <a:endParaRPr lang="en-US" sz="2000" dirty="0">
                  <a:solidFill>
                    <a:schemeClr val="bg1"/>
                  </a:solidFill>
                  <a:latin typeface="字魂105号-简雅黑" panose="00000500000000000000" pitchFamily="2" charset="-122"/>
                  <a:ea typeface="字魂105号-简雅黑" panose="00000500000000000000" pitchFamily="2" charset="-122"/>
                  <a:sym typeface="Segoe UI" panose="020B0502040204020203" pitchFamily="34" charset="0"/>
                </a:endParaRPr>
              </a:p>
            </p:txBody>
          </p:sp>
        </p:grpSp>
        <p:grpSp>
          <p:nvGrpSpPr>
            <p:cNvPr id="54" name="Group 86"/>
            <p:cNvGrpSpPr/>
            <p:nvPr/>
          </p:nvGrpSpPr>
          <p:grpSpPr>
            <a:xfrm>
              <a:off x="7010801" y="2371990"/>
              <a:ext cx="1080012" cy="553081"/>
              <a:chOff x="6642546" y="5546439"/>
              <a:chExt cx="725864" cy="371719"/>
            </a:xfrm>
          </p:grpSpPr>
          <p:sp>
            <p:nvSpPr>
              <p:cNvPr id="55" name="Oval 87"/>
              <p:cNvSpPr/>
              <p:nvPr/>
            </p:nvSpPr>
            <p:spPr>
              <a:xfrm>
                <a:off x="6818257" y="5546439"/>
                <a:ext cx="371719" cy="371719"/>
              </a:xfrm>
              <a:prstGeom prst="ellipse">
                <a:avLst/>
              </a:prstGeom>
              <a:gradFill>
                <a:gsLst>
                  <a:gs pos="0">
                    <a:srgbClr val="C8DB2D"/>
                  </a:gs>
                  <a:gs pos="60000">
                    <a:srgbClr val="9BC739"/>
                  </a:gs>
                </a:gsLst>
                <a:lin ang="0" scaled="0"/>
              </a:gradFill>
              <a:ln w="28575">
                <a:solidFill>
                  <a:schemeClr val="bg1"/>
                </a:solidFill>
              </a:ln>
              <a:effectLst>
                <a:outerShdw blurRad="177800" dist="50800" dir="36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字魂105号-简雅黑" panose="00000500000000000000" pitchFamily="2" charset="-122"/>
                  <a:ea typeface="字魂105号-简雅黑" panose="00000500000000000000" pitchFamily="2" charset="-122"/>
                  <a:cs typeface="+mn-ea"/>
                  <a:sym typeface="Segoe UI" panose="020B0502040204020203" pitchFamily="34" charset="0"/>
                </a:endParaRPr>
              </a:p>
            </p:txBody>
          </p:sp>
          <p:sp>
            <p:nvSpPr>
              <p:cNvPr id="56" name="TextBox 88"/>
              <p:cNvSpPr txBox="1"/>
              <p:nvPr/>
            </p:nvSpPr>
            <p:spPr>
              <a:xfrm>
                <a:off x="6642546" y="5605940"/>
                <a:ext cx="725864" cy="298148"/>
              </a:xfrm>
              <a:prstGeom prst="rect">
                <a:avLst/>
              </a:prstGeom>
              <a:noFill/>
            </p:spPr>
            <p:txBody>
              <a:bodyPr wrap="square" rtlCol="0">
                <a:spAutoFit/>
              </a:bodyPr>
              <a:lstStyle/>
              <a:p>
                <a:pPr algn="ctr"/>
                <a:r>
                  <a:rPr lang="en-US" altLang="zh-CN" sz="2000" dirty="0">
                    <a:solidFill>
                      <a:schemeClr val="bg1"/>
                    </a:solidFill>
                    <a:latin typeface="字魂105号-简雅黑" panose="00000500000000000000" pitchFamily="2" charset="-122"/>
                    <a:ea typeface="字魂105号-简雅黑" panose="00000500000000000000" pitchFamily="2" charset="-122"/>
                    <a:sym typeface="Segoe UI" panose="020B0502040204020203" pitchFamily="34" charset="0"/>
                  </a:rPr>
                  <a:t>5</a:t>
                </a:r>
                <a:endParaRPr lang="en-US" sz="2000" dirty="0">
                  <a:solidFill>
                    <a:schemeClr val="bg1"/>
                  </a:solidFill>
                  <a:latin typeface="字魂105号-简雅黑" panose="00000500000000000000" pitchFamily="2" charset="-122"/>
                  <a:ea typeface="字魂105号-简雅黑" panose="00000500000000000000" pitchFamily="2" charset="-122"/>
                  <a:sym typeface="Segoe UI" panose="020B0502040204020203" pitchFamily="34" charset="0"/>
                </a:endParaRPr>
              </a:p>
            </p:txBody>
          </p:sp>
        </p:grpSp>
      </p:grpSp>
      <p:grpSp>
        <p:nvGrpSpPr>
          <p:cNvPr id="65" name="组合 64"/>
          <p:cNvGrpSpPr/>
          <p:nvPr/>
        </p:nvGrpSpPr>
        <p:grpSpPr>
          <a:xfrm>
            <a:off x="1836186" y="1775659"/>
            <a:ext cx="3066983" cy="907327"/>
            <a:chOff x="2541254" y="1909374"/>
            <a:chExt cx="3066983" cy="907327"/>
          </a:xfrm>
        </p:grpSpPr>
        <p:sp>
          <p:nvSpPr>
            <p:cNvPr id="66" name="TextBox 11"/>
            <p:cNvSpPr txBox="1"/>
            <p:nvPr/>
          </p:nvSpPr>
          <p:spPr>
            <a:xfrm>
              <a:off x="2541254" y="2336570"/>
              <a:ext cx="3066983" cy="480131"/>
            </a:xfrm>
            <a:prstGeom prst="rect">
              <a:avLst/>
            </a:prstGeom>
            <a:noFill/>
          </p:spPr>
          <p:txBody>
            <a:bodyPr wrap="square" lIns="0" tIns="0" rIns="0" bIns="0" rtlCol="0">
              <a:spAutoFit/>
              <a:scene3d>
                <a:camera prst="orthographicFront"/>
                <a:lightRig rig="threePt" dir="t"/>
              </a:scene3d>
              <a:sp3d contourW="12700"/>
            </a:bodyPr>
            <a:lstStyle/>
            <a:p>
              <a:pPr algn="r">
                <a:lnSpc>
                  <a:spcPct val="130000"/>
                </a:lnSpc>
              </a:pPr>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67" name="TextBox 11"/>
            <p:cNvSpPr txBox="1"/>
            <p:nvPr/>
          </p:nvSpPr>
          <p:spPr>
            <a:xfrm>
              <a:off x="3159202" y="1909374"/>
              <a:ext cx="2449035" cy="307777"/>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sz="2000" b="1" dirty="0">
                  <a:solidFill>
                    <a:prstClr val="black">
                      <a:lumMod val="75000"/>
                      <a:lumOff val="25000"/>
                    </a:prstClr>
                  </a:solidFill>
                  <a:latin typeface="字魂105号-简雅黑" panose="00000500000000000000" pitchFamily="2" charset="-122"/>
                  <a:ea typeface="字魂105号-简雅黑" panose="00000500000000000000" pitchFamily="2" charset="-122"/>
                </a:rPr>
                <a:t>工作计划四</a:t>
              </a:r>
              <a:endParaRPr lang="zh-CN" altLang="en-US" sz="2000" b="1" dirty="0">
                <a:solidFill>
                  <a:prstClr val="black">
                    <a:lumMod val="75000"/>
                    <a:lumOff val="25000"/>
                  </a:prstClr>
                </a:solidFill>
                <a:latin typeface="字魂105号-简雅黑" panose="00000500000000000000" pitchFamily="2" charset="-122"/>
                <a:ea typeface="字魂105号-简雅黑" panose="00000500000000000000" pitchFamily="2" charset="-122"/>
              </a:endParaRPr>
            </a:p>
          </p:txBody>
        </p:sp>
      </p:grpSp>
      <p:grpSp>
        <p:nvGrpSpPr>
          <p:cNvPr id="68" name="组合 67"/>
          <p:cNvGrpSpPr/>
          <p:nvPr/>
        </p:nvGrpSpPr>
        <p:grpSpPr>
          <a:xfrm>
            <a:off x="936821" y="3438225"/>
            <a:ext cx="3066983" cy="877415"/>
            <a:chOff x="2541254" y="1939287"/>
            <a:chExt cx="3066983" cy="877414"/>
          </a:xfrm>
        </p:grpSpPr>
        <p:sp>
          <p:nvSpPr>
            <p:cNvPr id="69" name="TextBox 11"/>
            <p:cNvSpPr txBox="1"/>
            <p:nvPr/>
          </p:nvSpPr>
          <p:spPr>
            <a:xfrm>
              <a:off x="2541254" y="2336570"/>
              <a:ext cx="3066983" cy="480131"/>
            </a:xfrm>
            <a:prstGeom prst="rect">
              <a:avLst/>
            </a:prstGeom>
            <a:noFill/>
          </p:spPr>
          <p:txBody>
            <a:bodyPr wrap="square" lIns="0" tIns="0" rIns="0" bIns="0" rtlCol="0">
              <a:spAutoFit/>
              <a:scene3d>
                <a:camera prst="orthographicFront"/>
                <a:lightRig rig="threePt" dir="t"/>
              </a:scene3d>
              <a:sp3d contourW="12700"/>
            </a:bodyPr>
            <a:lstStyle/>
            <a:p>
              <a:pPr algn="ctr">
                <a:lnSpc>
                  <a:spcPct val="130000"/>
                </a:lnSpc>
              </a:pPr>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70" name="TextBox 11"/>
            <p:cNvSpPr txBox="1"/>
            <p:nvPr/>
          </p:nvSpPr>
          <p:spPr>
            <a:xfrm>
              <a:off x="3159202" y="1939287"/>
              <a:ext cx="2449035" cy="307777"/>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sz="2000" b="1" dirty="0">
                  <a:solidFill>
                    <a:prstClr val="black">
                      <a:lumMod val="75000"/>
                      <a:lumOff val="25000"/>
                    </a:prstClr>
                  </a:solidFill>
                  <a:latin typeface="字魂105号-简雅黑" panose="00000500000000000000" pitchFamily="2" charset="-122"/>
                  <a:ea typeface="字魂105号-简雅黑" panose="00000500000000000000" pitchFamily="2" charset="-122"/>
                </a:rPr>
                <a:t>工作计划三</a:t>
              </a:r>
              <a:endParaRPr lang="zh-CN" altLang="en-US" sz="2000" b="1" dirty="0">
                <a:solidFill>
                  <a:prstClr val="black">
                    <a:lumMod val="75000"/>
                    <a:lumOff val="25000"/>
                  </a:prstClr>
                </a:solidFill>
                <a:latin typeface="字魂105号-简雅黑" panose="00000500000000000000" pitchFamily="2" charset="-122"/>
                <a:ea typeface="字魂105号-简雅黑" panose="00000500000000000000" pitchFamily="2" charset="-122"/>
              </a:endParaRPr>
            </a:p>
          </p:txBody>
        </p:sp>
      </p:grpSp>
      <p:grpSp>
        <p:nvGrpSpPr>
          <p:cNvPr id="71" name="组合 70"/>
          <p:cNvGrpSpPr/>
          <p:nvPr/>
        </p:nvGrpSpPr>
        <p:grpSpPr>
          <a:xfrm>
            <a:off x="1491809" y="5126261"/>
            <a:ext cx="3066983" cy="907328"/>
            <a:chOff x="2541254" y="1909374"/>
            <a:chExt cx="3066983" cy="907327"/>
          </a:xfrm>
        </p:grpSpPr>
        <p:sp>
          <p:nvSpPr>
            <p:cNvPr id="72" name="TextBox 11"/>
            <p:cNvSpPr txBox="1"/>
            <p:nvPr/>
          </p:nvSpPr>
          <p:spPr>
            <a:xfrm>
              <a:off x="2541254" y="2336570"/>
              <a:ext cx="3066983" cy="480131"/>
            </a:xfrm>
            <a:prstGeom prst="rect">
              <a:avLst/>
            </a:prstGeom>
            <a:noFill/>
          </p:spPr>
          <p:txBody>
            <a:bodyPr wrap="square" lIns="0" tIns="0" rIns="0" bIns="0" rtlCol="0">
              <a:spAutoFit/>
              <a:scene3d>
                <a:camera prst="orthographicFront"/>
                <a:lightRig rig="threePt" dir="t"/>
              </a:scene3d>
              <a:sp3d contourW="12700"/>
            </a:bodyPr>
            <a:lstStyle/>
            <a:p>
              <a:pPr algn="r">
                <a:lnSpc>
                  <a:spcPct val="130000"/>
                </a:lnSpc>
              </a:pPr>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73" name="TextBox 11"/>
            <p:cNvSpPr txBox="1"/>
            <p:nvPr/>
          </p:nvSpPr>
          <p:spPr>
            <a:xfrm>
              <a:off x="3159202" y="1909374"/>
              <a:ext cx="2449035" cy="307777"/>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sz="2000" b="1" dirty="0">
                  <a:solidFill>
                    <a:prstClr val="black">
                      <a:lumMod val="75000"/>
                      <a:lumOff val="25000"/>
                    </a:prstClr>
                  </a:solidFill>
                  <a:latin typeface="字魂105号-简雅黑" panose="00000500000000000000" pitchFamily="2" charset="-122"/>
                  <a:ea typeface="字魂105号-简雅黑" panose="00000500000000000000" pitchFamily="2" charset="-122"/>
                </a:rPr>
                <a:t>工作计划二</a:t>
              </a:r>
              <a:endParaRPr lang="zh-CN" altLang="en-US" sz="2000" b="1" dirty="0">
                <a:solidFill>
                  <a:prstClr val="black">
                    <a:lumMod val="75000"/>
                    <a:lumOff val="25000"/>
                  </a:prstClr>
                </a:solidFill>
                <a:latin typeface="字魂105号-简雅黑" panose="00000500000000000000" pitchFamily="2" charset="-122"/>
                <a:ea typeface="字魂105号-简雅黑" panose="00000500000000000000" pitchFamily="2" charset="-122"/>
              </a:endParaRPr>
            </a:p>
          </p:txBody>
        </p:sp>
      </p:grpSp>
      <p:grpSp>
        <p:nvGrpSpPr>
          <p:cNvPr id="74" name="组合 73"/>
          <p:cNvGrpSpPr/>
          <p:nvPr/>
        </p:nvGrpSpPr>
        <p:grpSpPr>
          <a:xfrm>
            <a:off x="7680215" y="5140774"/>
            <a:ext cx="3066983" cy="892814"/>
            <a:chOff x="2541254" y="1923888"/>
            <a:chExt cx="3066983" cy="892813"/>
          </a:xfrm>
        </p:grpSpPr>
        <p:sp>
          <p:nvSpPr>
            <p:cNvPr id="75" name="TextBox 11"/>
            <p:cNvSpPr txBox="1"/>
            <p:nvPr/>
          </p:nvSpPr>
          <p:spPr>
            <a:xfrm>
              <a:off x="2541254" y="2336570"/>
              <a:ext cx="3066983" cy="480131"/>
            </a:xfrm>
            <a:prstGeom prst="rect">
              <a:avLst/>
            </a:prstGeom>
            <a:noFill/>
          </p:spPr>
          <p:txBody>
            <a:bodyPr wrap="square" lIns="0" tIns="0" rIns="0" bIns="0" rtlCol="0">
              <a:spAutoFit/>
              <a:scene3d>
                <a:camera prst="orthographicFront"/>
                <a:lightRig rig="threePt" dir="t"/>
              </a:scene3d>
              <a:sp3d contourW="12700"/>
            </a:bodyPr>
            <a:lstStyle/>
            <a:p>
              <a:pPr>
                <a:lnSpc>
                  <a:spcPct val="130000"/>
                </a:lnSpc>
              </a:pPr>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76" name="TextBox 11"/>
            <p:cNvSpPr txBox="1"/>
            <p:nvPr/>
          </p:nvSpPr>
          <p:spPr>
            <a:xfrm>
              <a:off x="2541254" y="1923888"/>
              <a:ext cx="2449035" cy="307777"/>
            </a:xfrm>
            <a:prstGeom prst="rect">
              <a:avLst/>
            </a:prstGeom>
            <a:noFill/>
          </p:spPr>
          <p:txBody>
            <a:bodyPr wrap="square" lIns="0" tIns="0" rIns="0" bIns="0" rtlCol="0">
              <a:spAutoFit/>
              <a:scene3d>
                <a:camera prst="orthographicFront"/>
                <a:lightRig rig="threePt" dir="t"/>
              </a:scene3d>
              <a:sp3d contourW="12700"/>
            </a:bodyPr>
            <a:lstStyle/>
            <a:p>
              <a:r>
                <a:rPr lang="zh-CN" altLang="en-US" sz="2000" b="1" dirty="0">
                  <a:solidFill>
                    <a:prstClr val="black">
                      <a:lumMod val="75000"/>
                      <a:lumOff val="25000"/>
                    </a:prstClr>
                  </a:solidFill>
                  <a:latin typeface="字魂105号-简雅黑" panose="00000500000000000000" pitchFamily="2" charset="-122"/>
                  <a:ea typeface="字魂105号-简雅黑" panose="00000500000000000000" pitchFamily="2" charset="-122"/>
                </a:rPr>
                <a:t>工作计划一</a:t>
              </a:r>
              <a:endParaRPr lang="zh-CN" altLang="en-US" sz="2000" b="1" dirty="0">
                <a:solidFill>
                  <a:prstClr val="black">
                    <a:lumMod val="75000"/>
                    <a:lumOff val="25000"/>
                  </a:prstClr>
                </a:solidFill>
                <a:latin typeface="字魂105号-简雅黑" panose="00000500000000000000" pitchFamily="2" charset="-122"/>
                <a:ea typeface="字魂105号-简雅黑" panose="00000500000000000000" pitchFamily="2" charset="-122"/>
              </a:endParaRPr>
            </a:p>
          </p:txBody>
        </p:sp>
      </p:grpSp>
      <p:grpSp>
        <p:nvGrpSpPr>
          <p:cNvPr id="77" name="组合 76"/>
          <p:cNvGrpSpPr/>
          <p:nvPr/>
        </p:nvGrpSpPr>
        <p:grpSpPr>
          <a:xfrm>
            <a:off x="8061371" y="2444710"/>
            <a:ext cx="3066983" cy="887403"/>
            <a:chOff x="2541254" y="1929299"/>
            <a:chExt cx="3066983" cy="887402"/>
          </a:xfrm>
        </p:grpSpPr>
        <p:sp>
          <p:nvSpPr>
            <p:cNvPr id="78" name="TextBox 11"/>
            <p:cNvSpPr txBox="1"/>
            <p:nvPr/>
          </p:nvSpPr>
          <p:spPr>
            <a:xfrm>
              <a:off x="2541254" y="2336570"/>
              <a:ext cx="3066983" cy="480131"/>
            </a:xfrm>
            <a:prstGeom prst="rect">
              <a:avLst/>
            </a:prstGeom>
            <a:noFill/>
          </p:spPr>
          <p:txBody>
            <a:bodyPr wrap="square" lIns="0" tIns="0" rIns="0" bIns="0" rtlCol="0">
              <a:spAutoFit/>
              <a:scene3d>
                <a:camera prst="orthographicFront"/>
                <a:lightRig rig="threePt" dir="t"/>
              </a:scene3d>
              <a:sp3d contourW="12700"/>
            </a:bodyPr>
            <a:lstStyle/>
            <a:p>
              <a:pPr>
                <a:lnSpc>
                  <a:spcPct val="130000"/>
                </a:lnSpc>
              </a:pPr>
              <a:r>
                <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79" name="TextBox 11"/>
            <p:cNvSpPr txBox="1"/>
            <p:nvPr/>
          </p:nvSpPr>
          <p:spPr>
            <a:xfrm>
              <a:off x="2541254" y="1929299"/>
              <a:ext cx="2449035" cy="307777"/>
            </a:xfrm>
            <a:prstGeom prst="rect">
              <a:avLst/>
            </a:prstGeom>
            <a:noFill/>
          </p:spPr>
          <p:txBody>
            <a:bodyPr wrap="square" lIns="0" tIns="0" rIns="0" bIns="0" rtlCol="0">
              <a:spAutoFit/>
              <a:scene3d>
                <a:camera prst="orthographicFront"/>
                <a:lightRig rig="threePt" dir="t"/>
              </a:scene3d>
              <a:sp3d contourW="12700"/>
            </a:bodyPr>
            <a:lstStyle/>
            <a:p>
              <a:r>
                <a:rPr lang="zh-CN" altLang="en-US" sz="2000" b="1" dirty="0">
                  <a:solidFill>
                    <a:prstClr val="black">
                      <a:lumMod val="75000"/>
                      <a:lumOff val="25000"/>
                    </a:prstClr>
                  </a:solidFill>
                  <a:latin typeface="字魂105号-简雅黑" panose="00000500000000000000" pitchFamily="2" charset="-122"/>
                  <a:ea typeface="字魂105号-简雅黑" panose="00000500000000000000" pitchFamily="2" charset="-122"/>
                </a:rPr>
                <a:t>工作计划五</a:t>
              </a:r>
              <a:endParaRPr lang="zh-CN" altLang="en-US" sz="2000" b="1" dirty="0">
                <a:solidFill>
                  <a:prstClr val="black">
                    <a:lumMod val="75000"/>
                    <a:lumOff val="25000"/>
                  </a:prstClr>
                </a:solidFill>
                <a:latin typeface="字魂105号-简雅黑" panose="00000500000000000000" pitchFamily="2" charset="-122"/>
                <a:ea typeface="字魂105号-简雅黑" panose="00000500000000000000" pitchFamily="2" charset="-122"/>
              </a:endParaRPr>
            </a:p>
          </p:txBody>
        </p:sp>
      </p:grpSp>
      <p:pic>
        <p:nvPicPr>
          <p:cNvPr id="80" name="图片占位符 97"/>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5022388" y="2919664"/>
            <a:ext cx="2158795" cy="2115397"/>
          </a:xfrm>
          <a:custGeom>
            <a:avLst/>
            <a:gdLst>
              <a:gd name="connsiteX0" fmla="*/ 1079397 w 2158794"/>
              <a:gd name="connsiteY0" fmla="*/ 0 h 2158794"/>
              <a:gd name="connsiteX1" fmla="*/ 2158794 w 2158794"/>
              <a:gd name="connsiteY1" fmla="*/ 1079397 h 2158794"/>
              <a:gd name="connsiteX2" fmla="*/ 1079397 w 2158794"/>
              <a:gd name="connsiteY2" fmla="*/ 2158794 h 2158794"/>
              <a:gd name="connsiteX3" fmla="*/ 0 w 2158794"/>
              <a:gd name="connsiteY3" fmla="*/ 1079397 h 2158794"/>
              <a:gd name="connsiteX4" fmla="*/ 1079397 w 2158794"/>
              <a:gd name="connsiteY4" fmla="*/ 0 h 2158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8794" h="2158794">
                <a:moveTo>
                  <a:pt x="1079397" y="0"/>
                </a:moveTo>
                <a:cubicBezTo>
                  <a:pt x="1675532" y="0"/>
                  <a:pt x="2158794" y="483262"/>
                  <a:pt x="2158794" y="1079397"/>
                </a:cubicBezTo>
                <a:cubicBezTo>
                  <a:pt x="2158794" y="1675532"/>
                  <a:pt x="1675532" y="2158794"/>
                  <a:pt x="1079397" y="2158794"/>
                </a:cubicBezTo>
                <a:cubicBezTo>
                  <a:pt x="483262" y="2158794"/>
                  <a:pt x="0" y="1675532"/>
                  <a:pt x="0" y="1079397"/>
                </a:cubicBezTo>
                <a:cubicBezTo>
                  <a:pt x="0" y="483262"/>
                  <a:pt x="483262" y="0"/>
                  <a:pt x="1079397" y="0"/>
                </a:cubicBezTo>
                <a:close/>
              </a:path>
            </a:pathLst>
          </a:custGeom>
          <a:effectLst>
            <a:outerShdw blurRad="101600" dist="38100" dir="2700000" algn="tl" rotWithShape="0">
              <a:prstClr val="black">
                <a:alpha val="25000"/>
              </a:prstClr>
            </a:outerShdw>
          </a:effectLst>
        </p:spPr>
      </p:pic>
      <p:grpSp>
        <p:nvGrpSpPr>
          <p:cNvPr id="40" name="组合 39"/>
          <p:cNvGrpSpPr/>
          <p:nvPr/>
        </p:nvGrpSpPr>
        <p:grpSpPr>
          <a:xfrm>
            <a:off x="1359026" y="432387"/>
            <a:ext cx="5391308" cy="657527"/>
            <a:chOff x="3396456" y="481592"/>
            <a:chExt cx="5391308" cy="657527"/>
          </a:xfrm>
        </p:grpSpPr>
        <p:sp>
          <p:nvSpPr>
            <p:cNvPr id="41"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未来工作计划</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42" name="PA-文本框 50"/>
            <p:cNvSpPr txBox="1"/>
            <p:nvPr>
              <p:custDataLst>
                <p:tags r:id="rId2"/>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43" name="组合 42"/>
          <p:cNvGrpSpPr/>
          <p:nvPr/>
        </p:nvGrpSpPr>
        <p:grpSpPr>
          <a:xfrm>
            <a:off x="478187" y="419454"/>
            <a:ext cx="636673" cy="665413"/>
            <a:chOff x="1409287" y="1808405"/>
            <a:chExt cx="2879805" cy="3009800"/>
          </a:xfrm>
        </p:grpSpPr>
        <p:sp>
          <p:nvSpPr>
            <p:cNvPr id="48"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9"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50" name="文本框 49"/>
            <p:cNvSpPr txBox="1"/>
            <p:nvPr/>
          </p:nvSpPr>
          <p:spPr>
            <a:xfrm>
              <a:off x="1740024" y="1808405"/>
              <a:ext cx="2003768"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04</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ppt_w</p:attrName>
                                        </p:attrNameLst>
                                      </p:cBhvr>
                                      <p:tavLst>
                                        <p:tav tm="0">
                                          <p:val>
                                            <p:fltVal val="0"/>
                                          </p:val>
                                        </p:tav>
                                        <p:tav tm="100000">
                                          <p:val>
                                            <p:strVal val="#ppt_w"/>
                                          </p:val>
                                        </p:tav>
                                      </p:tavLst>
                                    </p:anim>
                                    <p:anim calcmode="lin" valueType="num">
                                      <p:cBhvr>
                                        <p:cTn id="14" dur="1000" fill="hold"/>
                                        <p:tgtEl>
                                          <p:spTgt spid="44"/>
                                        </p:tgtEl>
                                        <p:attrNameLst>
                                          <p:attrName>ppt_h</p:attrName>
                                        </p:attrNameLst>
                                      </p:cBhvr>
                                      <p:tavLst>
                                        <p:tav tm="0">
                                          <p:val>
                                            <p:fltVal val="0"/>
                                          </p:val>
                                        </p:tav>
                                        <p:tav tm="100000">
                                          <p:val>
                                            <p:strVal val="#ppt_h"/>
                                          </p:val>
                                        </p:tav>
                                      </p:tavLst>
                                    </p:anim>
                                    <p:anim calcmode="lin" valueType="num">
                                      <p:cBhvr>
                                        <p:cTn id="15" dur="1000" fill="hold"/>
                                        <p:tgtEl>
                                          <p:spTgt spid="44"/>
                                        </p:tgtEl>
                                        <p:attrNameLst>
                                          <p:attrName>style.rotation</p:attrName>
                                        </p:attrNameLst>
                                      </p:cBhvr>
                                      <p:tavLst>
                                        <p:tav tm="0">
                                          <p:val>
                                            <p:fltVal val="90"/>
                                          </p:val>
                                        </p:tav>
                                        <p:tav tm="100000">
                                          <p:val>
                                            <p:fltVal val="0"/>
                                          </p:val>
                                        </p:tav>
                                      </p:tavLst>
                                    </p:anim>
                                    <p:animEffect transition="in" filter="fade">
                                      <p:cBhvr>
                                        <p:cTn id="16" dur="1000"/>
                                        <p:tgtEl>
                                          <p:spTgt spid="44"/>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randombar(horizontal)">
                                      <p:cBhvr>
                                        <p:cTn id="20" dur="500"/>
                                        <p:tgtEl>
                                          <p:spTgt spid="74"/>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randombar(horizontal)">
                                      <p:cBhvr>
                                        <p:cTn id="24" dur="500"/>
                                        <p:tgtEl>
                                          <p:spTgt spid="71"/>
                                        </p:tgtEl>
                                      </p:cBhvr>
                                    </p:animEffect>
                                  </p:childTnLst>
                                </p:cTn>
                              </p:par>
                            </p:childTnLst>
                          </p:cTn>
                        </p:par>
                        <p:par>
                          <p:cTn id="25" fill="hold">
                            <p:stCondLst>
                              <p:cond delay="2500"/>
                            </p:stCondLst>
                            <p:childTnLst>
                              <p:par>
                                <p:cTn id="26" presetID="14" presetClass="entr" presetSubtype="10" fill="hold" nodeType="after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randombar(horizontal)">
                                      <p:cBhvr>
                                        <p:cTn id="28" dur="500"/>
                                        <p:tgtEl>
                                          <p:spTgt spid="68"/>
                                        </p:tgtEl>
                                      </p:cBhvr>
                                    </p:animEffect>
                                  </p:childTnLst>
                                </p:cTn>
                              </p:par>
                            </p:childTnLst>
                          </p:cTn>
                        </p:par>
                        <p:par>
                          <p:cTn id="29" fill="hold">
                            <p:stCondLst>
                              <p:cond delay="3000"/>
                            </p:stCondLst>
                            <p:childTnLst>
                              <p:par>
                                <p:cTn id="30" presetID="14" presetClass="entr" presetSubtype="10" fill="hold" nodeType="after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randombar(horizontal)">
                                      <p:cBhvr>
                                        <p:cTn id="32" dur="500"/>
                                        <p:tgtEl>
                                          <p:spTgt spid="65"/>
                                        </p:tgtEl>
                                      </p:cBhvr>
                                    </p:animEffect>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77"/>
                                        </p:tgtEl>
                                        <p:attrNameLst>
                                          <p:attrName>style.visibility</p:attrName>
                                        </p:attrNameLst>
                                      </p:cBhvr>
                                      <p:to>
                                        <p:strVal val="visible"/>
                                      </p:to>
                                    </p:set>
                                    <p:animEffect transition="in" filter="randombar(horizontal)">
                                      <p:cBhvr>
                                        <p:cTn id="3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同侧圆角矩形 6"/>
          <p:cNvSpPr/>
          <p:nvPr/>
        </p:nvSpPr>
        <p:spPr>
          <a:xfrm rot="5400000">
            <a:off x="7779469" y="1665249"/>
            <a:ext cx="1080120" cy="5295471"/>
          </a:xfrm>
          <a:prstGeom prst="round2SameRect">
            <a:avLst>
              <a:gd name="adj1" fmla="val 50000"/>
              <a:gd name="adj2" fmla="val 0"/>
            </a:avLst>
          </a:prstGeom>
          <a:gradFill>
            <a:gsLst>
              <a:gs pos="0">
                <a:srgbClr val="C8DB2D"/>
              </a:gs>
              <a:gs pos="60000">
                <a:srgbClr val="9BC739"/>
              </a:gs>
            </a:gsLst>
            <a:lin ang="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字魂105号-简雅黑" panose="00000500000000000000" pitchFamily="2" charset="-122"/>
              <a:ea typeface="字魂105号-简雅黑" panose="00000500000000000000" pitchFamily="2" charset="-122"/>
            </a:endParaRPr>
          </a:p>
        </p:txBody>
      </p:sp>
      <p:sp>
        <p:nvSpPr>
          <p:cNvPr id="8" name="平行四边形 7"/>
          <p:cNvSpPr/>
          <p:nvPr/>
        </p:nvSpPr>
        <p:spPr>
          <a:xfrm rot="16200000">
            <a:off x="5186586" y="4258130"/>
            <a:ext cx="1906519" cy="936105"/>
          </a:xfrm>
          <a:prstGeom prst="parallelogram">
            <a:avLst>
              <a:gd name="adj" fmla="val 8760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字魂105号-简雅黑" panose="00000500000000000000" pitchFamily="2" charset="-122"/>
              <a:ea typeface="字魂105号-简雅黑" panose="00000500000000000000" pitchFamily="2" charset="-122"/>
            </a:endParaRPr>
          </a:p>
        </p:txBody>
      </p:sp>
      <p:sp>
        <p:nvSpPr>
          <p:cNvPr id="9" name="同侧圆角矩形 8"/>
          <p:cNvSpPr/>
          <p:nvPr/>
        </p:nvSpPr>
        <p:spPr>
          <a:xfrm rot="16200000">
            <a:off x="3420097" y="2491646"/>
            <a:ext cx="1080120" cy="5295471"/>
          </a:xfrm>
          <a:prstGeom prst="round2SameRect">
            <a:avLst>
              <a:gd name="adj1" fmla="val 50000"/>
              <a:gd name="adj2" fmla="val 0"/>
            </a:avLst>
          </a:prstGeom>
          <a:gradFill>
            <a:gsLst>
              <a:gs pos="100000">
                <a:srgbClr val="FFC000"/>
              </a:gs>
              <a:gs pos="33000">
                <a:srgbClr val="FF902C"/>
              </a:gs>
            </a:gsLst>
            <a:lin ang="2154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字魂105号-简雅黑" panose="00000500000000000000" pitchFamily="2" charset="-122"/>
              <a:ea typeface="字魂105号-简雅黑" panose="00000500000000000000" pitchFamily="2" charset="-122"/>
            </a:endParaRPr>
          </a:p>
        </p:txBody>
      </p:sp>
      <p:sp>
        <p:nvSpPr>
          <p:cNvPr id="11" name="TextBox 50"/>
          <p:cNvSpPr txBox="1"/>
          <p:nvPr/>
        </p:nvSpPr>
        <p:spPr>
          <a:xfrm>
            <a:off x="1504147" y="2318885"/>
            <a:ext cx="3853975" cy="55399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点击输入您的文字内容，用简洁的文字进行阐述，详细内容应在演说过程中用语言来表达</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2" name="同侧圆角矩形 11"/>
          <p:cNvSpPr/>
          <p:nvPr/>
        </p:nvSpPr>
        <p:spPr>
          <a:xfrm rot="5400000">
            <a:off x="7779469" y="122197"/>
            <a:ext cx="1080120" cy="5295471"/>
          </a:xfrm>
          <a:prstGeom prst="round2SameRect">
            <a:avLst>
              <a:gd name="adj1" fmla="val 50000"/>
              <a:gd name="adj2" fmla="val 0"/>
            </a:avLst>
          </a:prstGeom>
          <a:gradFill>
            <a:gsLst>
              <a:gs pos="0">
                <a:srgbClr val="C0F7FF"/>
              </a:gs>
              <a:gs pos="60000">
                <a:srgbClr val="31B6E0"/>
              </a:gs>
            </a:gsLst>
            <a:lin ang="2154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字魂105号-简雅黑" panose="00000500000000000000" pitchFamily="2" charset="-122"/>
              <a:ea typeface="字魂105号-简雅黑" panose="00000500000000000000" pitchFamily="2" charset="-122"/>
            </a:endParaRPr>
          </a:p>
        </p:txBody>
      </p:sp>
      <p:sp>
        <p:nvSpPr>
          <p:cNvPr id="13" name="平行四边形 12"/>
          <p:cNvSpPr/>
          <p:nvPr/>
        </p:nvSpPr>
        <p:spPr>
          <a:xfrm rot="16200000">
            <a:off x="5186586" y="2715080"/>
            <a:ext cx="1906519" cy="936105"/>
          </a:xfrm>
          <a:prstGeom prst="parallelogram">
            <a:avLst>
              <a:gd name="adj" fmla="val 8760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字魂105号-简雅黑" panose="00000500000000000000" pitchFamily="2" charset="-122"/>
              <a:ea typeface="字魂105号-简雅黑" panose="00000500000000000000" pitchFamily="2" charset="-122"/>
            </a:endParaRPr>
          </a:p>
        </p:txBody>
      </p:sp>
      <p:sp>
        <p:nvSpPr>
          <p:cNvPr id="14" name="同侧圆角矩形 13"/>
          <p:cNvSpPr/>
          <p:nvPr/>
        </p:nvSpPr>
        <p:spPr>
          <a:xfrm rot="16200000">
            <a:off x="3420097" y="948595"/>
            <a:ext cx="1080120" cy="5295471"/>
          </a:xfrm>
          <a:prstGeom prst="round2SameRect">
            <a:avLst>
              <a:gd name="adj1" fmla="val 50000"/>
              <a:gd name="adj2" fmla="val 0"/>
            </a:avLst>
          </a:prstGeom>
          <a:gradFill>
            <a:gsLst>
              <a:gs pos="100000">
                <a:srgbClr val="C8DB2D"/>
              </a:gs>
              <a:gs pos="26000">
                <a:srgbClr val="9BC739"/>
              </a:gs>
            </a:gsLst>
            <a:lin ang="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字魂105号-简雅黑" panose="00000500000000000000" pitchFamily="2" charset="-122"/>
              <a:ea typeface="字魂105号-简雅黑" panose="00000500000000000000" pitchFamily="2" charset="-122"/>
            </a:endParaRPr>
          </a:p>
        </p:txBody>
      </p:sp>
      <p:sp>
        <p:nvSpPr>
          <p:cNvPr id="15" name="TextBox 53"/>
          <p:cNvSpPr txBox="1"/>
          <p:nvPr/>
        </p:nvSpPr>
        <p:spPr>
          <a:xfrm>
            <a:off x="2541368" y="3178802"/>
            <a:ext cx="2985567" cy="923330"/>
          </a:xfrm>
          <a:prstGeom prst="rect">
            <a:avLst/>
          </a:prstGeom>
          <a:noFill/>
          <a:ln>
            <a:noFill/>
          </a:ln>
        </p:spPr>
        <p:txBody>
          <a:bodyPr wrap="square" rtlCol="0">
            <a:spAutoFit/>
          </a:bodyPr>
          <a:lstStyle/>
          <a:p>
            <a:pPr algn="just">
              <a:lnSpc>
                <a:spcPct val="150000"/>
              </a:lnSpc>
            </a:pPr>
            <a:r>
              <a:rPr lang="zh-CN" altLang="en-US" sz="1200" dirty="0">
                <a:solidFill>
                  <a:schemeClr val="bg1"/>
                </a:solidFill>
                <a:latin typeface="字魂105号-简雅黑" panose="00000500000000000000" pitchFamily="2" charset="-122"/>
                <a:ea typeface="字魂105号-简雅黑" panose="00000500000000000000" pitchFamily="2" charset="-122"/>
              </a:rPr>
              <a:t>点击输入您的文字内容，用简洁的文字进行阐述，详细内容应在演说过程中用语言来表达</a:t>
            </a:r>
            <a:endParaRPr lang="en-US" altLang="zh-CN" sz="1200" dirty="0">
              <a:solidFill>
                <a:schemeClr val="bg1"/>
              </a:solidFill>
              <a:latin typeface="字魂105号-简雅黑" panose="00000500000000000000" pitchFamily="2" charset="-122"/>
              <a:ea typeface="字魂105号-简雅黑" panose="00000500000000000000" pitchFamily="2" charset="-122"/>
            </a:endParaRPr>
          </a:p>
        </p:txBody>
      </p:sp>
      <p:sp>
        <p:nvSpPr>
          <p:cNvPr id="16" name="矩形 15"/>
          <p:cNvSpPr/>
          <p:nvPr/>
        </p:nvSpPr>
        <p:spPr>
          <a:xfrm>
            <a:off x="1707459" y="3242385"/>
            <a:ext cx="779381" cy="707886"/>
          </a:xfrm>
          <a:prstGeom prst="rect">
            <a:avLst/>
          </a:prstGeom>
          <a:noFill/>
          <a:ln>
            <a:noFill/>
          </a:ln>
        </p:spPr>
        <p:txBody>
          <a:bodyPr wrap="none">
            <a:spAutoFit/>
          </a:bodyPr>
          <a:lstStyle/>
          <a:p>
            <a:r>
              <a:rPr lang="en-US" altLang="zh-CN" sz="4000" dirty="0">
                <a:solidFill>
                  <a:schemeClr val="bg1"/>
                </a:solidFill>
                <a:latin typeface="字魂105号-简雅黑" panose="00000500000000000000" pitchFamily="2" charset="-122"/>
                <a:ea typeface="字魂105号-简雅黑" panose="00000500000000000000" pitchFamily="2" charset="-122"/>
              </a:rPr>
              <a:t>01</a:t>
            </a:r>
            <a:endParaRPr lang="zh-CN" altLang="en-US" sz="4000" dirty="0">
              <a:solidFill>
                <a:schemeClr val="bg1"/>
              </a:solidFill>
              <a:latin typeface="字魂105号-简雅黑" panose="00000500000000000000" pitchFamily="2" charset="-122"/>
              <a:ea typeface="字魂105号-简雅黑" panose="00000500000000000000" pitchFamily="2" charset="-122"/>
            </a:endParaRPr>
          </a:p>
        </p:txBody>
      </p:sp>
      <p:sp>
        <p:nvSpPr>
          <p:cNvPr id="17" name="TextBox 57"/>
          <p:cNvSpPr txBox="1"/>
          <p:nvPr/>
        </p:nvSpPr>
        <p:spPr>
          <a:xfrm>
            <a:off x="2542290" y="4721853"/>
            <a:ext cx="2984837" cy="923330"/>
          </a:xfrm>
          <a:prstGeom prst="rect">
            <a:avLst/>
          </a:prstGeom>
          <a:noFill/>
        </p:spPr>
        <p:txBody>
          <a:bodyPr wrap="square" rtlCol="0">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pPr>
              <a:lnSpc>
                <a:spcPct val="150000"/>
              </a:lnSpc>
            </a:pPr>
            <a:r>
              <a:rPr lang="zh-CN" altLang="en-US" sz="1200" dirty="0">
                <a:latin typeface="字魂105号-简雅黑" panose="00000500000000000000" pitchFamily="2" charset="-122"/>
                <a:ea typeface="字魂105号-简雅黑" panose="00000500000000000000" pitchFamily="2" charset="-122"/>
              </a:rPr>
              <a:t>点击输入您的文字内容，用简洁的文字进行阐述，详细内容应在演说过程中用语言来表达</a:t>
            </a:r>
            <a:endParaRPr lang="en-US" altLang="zh-CN" sz="1200" dirty="0">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1686936" y="4785436"/>
            <a:ext cx="772969" cy="707886"/>
          </a:xfrm>
          <a:prstGeom prst="rect">
            <a:avLst/>
          </a:prstGeom>
        </p:spPr>
        <p:txBody>
          <a:bodyPr wrap="none">
            <a:spAutoFit/>
          </a:bodyPr>
          <a:lstStyle/>
          <a:p>
            <a:r>
              <a:rPr lang="en-US" altLang="zh-CN" sz="4000" dirty="0">
                <a:solidFill>
                  <a:schemeClr val="bg1"/>
                </a:solidFill>
                <a:latin typeface="字魂105号-简雅黑" panose="00000500000000000000" pitchFamily="2" charset="-122"/>
                <a:ea typeface="字魂105号-简雅黑" panose="00000500000000000000" pitchFamily="2" charset="-122"/>
              </a:rPr>
              <a:t>03</a:t>
            </a:r>
            <a:endParaRPr lang="zh-CN" altLang="en-US" sz="4000" dirty="0">
              <a:solidFill>
                <a:schemeClr val="bg1"/>
              </a:solidFill>
              <a:latin typeface="字魂105号-简雅黑" panose="00000500000000000000" pitchFamily="2" charset="-122"/>
              <a:ea typeface="字魂105号-简雅黑" panose="00000500000000000000" pitchFamily="2" charset="-122"/>
            </a:endParaRPr>
          </a:p>
        </p:txBody>
      </p:sp>
      <p:sp>
        <p:nvSpPr>
          <p:cNvPr id="19" name="TextBox 61"/>
          <p:cNvSpPr txBox="1"/>
          <p:nvPr/>
        </p:nvSpPr>
        <p:spPr>
          <a:xfrm>
            <a:off x="7519018" y="2352405"/>
            <a:ext cx="2948461" cy="923330"/>
          </a:xfrm>
          <a:prstGeom prst="rect">
            <a:avLst/>
          </a:prstGeom>
          <a:noFill/>
        </p:spPr>
        <p:txBody>
          <a:bodyPr wrap="square" rtlCol="0">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pPr>
              <a:lnSpc>
                <a:spcPct val="150000"/>
              </a:lnSpc>
            </a:pPr>
            <a:r>
              <a:rPr lang="zh-CN" altLang="en-US" sz="1200" dirty="0">
                <a:latin typeface="字魂105号-简雅黑" panose="00000500000000000000" pitchFamily="2" charset="-122"/>
                <a:ea typeface="字魂105号-简雅黑" panose="00000500000000000000" pitchFamily="2" charset="-122"/>
              </a:rPr>
              <a:t>点击输入您的文字内容，用简洁的文字进行阐述，详细内容应在演说过程中用语言来表达</a:t>
            </a:r>
            <a:endParaRPr lang="en-US" altLang="zh-CN" sz="1200" dirty="0">
              <a:latin typeface="字魂105号-简雅黑" panose="00000500000000000000" pitchFamily="2" charset="-122"/>
              <a:ea typeface="字魂105号-简雅黑" panose="00000500000000000000" pitchFamily="2" charset="-122"/>
            </a:endParaRPr>
          </a:p>
        </p:txBody>
      </p:sp>
      <p:sp>
        <p:nvSpPr>
          <p:cNvPr id="20" name="矩形 19"/>
          <p:cNvSpPr/>
          <p:nvPr/>
        </p:nvSpPr>
        <p:spPr>
          <a:xfrm>
            <a:off x="6687947" y="2415988"/>
            <a:ext cx="779381" cy="707886"/>
          </a:xfrm>
          <a:prstGeom prst="rect">
            <a:avLst/>
          </a:prstGeom>
        </p:spPr>
        <p:txBody>
          <a:bodyPr wrap="none">
            <a:spAutoFit/>
          </a:bodyPr>
          <a:lstStyle/>
          <a:p>
            <a:r>
              <a:rPr lang="en-US" altLang="zh-CN" sz="4000" dirty="0">
                <a:solidFill>
                  <a:schemeClr val="bg1"/>
                </a:solidFill>
                <a:latin typeface="字魂105号-简雅黑" panose="00000500000000000000" pitchFamily="2" charset="-122"/>
                <a:ea typeface="字魂105号-简雅黑" panose="00000500000000000000" pitchFamily="2" charset="-122"/>
              </a:rPr>
              <a:t>02</a:t>
            </a:r>
            <a:endParaRPr lang="zh-CN" altLang="en-US" sz="4000" dirty="0">
              <a:solidFill>
                <a:schemeClr val="bg1"/>
              </a:solidFill>
              <a:latin typeface="字魂105号-简雅黑" panose="00000500000000000000" pitchFamily="2" charset="-122"/>
              <a:ea typeface="字魂105号-简雅黑" panose="00000500000000000000" pitchFamily="2" charset="-122"/>
            </a:endParaRPr>
          </a:p>
        </p:txBody>
      </p:sp>
      <p:sp>
        <p:nvSpPr>
          <p:cNvPr id="21" name="TextBox 65"/>
          <p:cNvSpPr txBox="1"/>
          <p:nvPr/>
        </p:nvSpPr>
        <p:spPr>
          <a:xfrm>
            <a:off x="7516458" y="3895456"/>
            <a:ext cx="2952942" cy="923330"/>
          </a:xfrm>
          <a:prstGeom prst="rect">
            <a:avLst/>
          </a:prstGeom>
          <a:noFill/>
        </p:spPr>
        <p:txBody>
          <a:bodyPr wrap="square" rtlCol="0">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pPr>
              <a:lnSpc>
                <a:spcPct val="150000"/>
              </a:lnSpc>
            </a:pPr>
            <a:r>
              <a:rPr lang="zh-CN" altLang="en-US" sz="1200" dirty="0">
                <a:latin typeface="字魂105号-简雅黑" panose="00000500000000000000" pitchFamily="2" charset="-122"/>
                <a:ea typeface="字魂105号-简雅黑" panose="00000500000000000000" pitchFamily="2" charset="-122"/>
              </a:rPr>
              <a:t>点击输入您的文字内容，用简洁的文字进行阐述，详细内容应在演说过程中用语言来表达</a:t>
            </a:r>
            <a:endParaRPr lang="en-US" altLang="zh-CN" sz="1200" dirty="0">
              <a:latin typeface="字魂105号-简雅黑" panose="00000500000000000000" pitchFamily="2" charset="-122"/>
              <a:ea typeface="字魂105号-简雅黑" panose="00000500000000000000" pitchFamily="2" charset="-122"/>
            </a:endParaRPr>
          </a:p>
        </p:txBody>
      </p:sp>
      <p:sp>
        <p:nvSpPr>
          <p:cNvPr id="22" name="矩形 21"/>
          <p:cNvSpPr/>
          <p:nvPr/>
        </p:nvSpPr>
        <p:spPr>
          <a:xfrm>
            <a:off x="6687947" y="3959039"/>
            <a:ext cx="798617" cy="707886"/>
          </a:xfrm>
          <a:prstGeom prst="rect">
            <a:avLst/>
          </a:prstGeom>
        </p:spPr>
        <p:txBody>
          <a:bodyPr wrap="none">
            <a:spAutoFit/>
          </a:bodyPr>
          <a:lstStyle/>
          <a:p>
            <a:r>
              <a:rPr lang="en-US" altLang="zh-CN" sz="4000" dirty="0">
                <a:solidFill>
                  <a:schemeClr val="bg1"/>
                </a:solidFill>
                <a:latin typeface="字魂105号-简雅黑" panose="00000500000000000000" pitchFamily="2" charset="-122"/>
                <a:ea typeface="字魂105号-简雅黑" panose="00000500000000000000" pitchFamily="2" charset="-122"/>
              </a:rPr>
              <a:t>04</a:t>
            </a:r>
            <a:endParaRPr lang="zh-CN" altLang="en-US" sz="4000" dirty="0">
              <a:solidFill>
                <a:schemeClr val="bg1"/>
              </a:solidFill>
              <a:latin typeface="字魂105号-简雅黑" panose="00000500000000000000" pitchFamily="2" charset="-122"/>
              <a:ea typeface="字魂105号-简雅黑" panose="00000500000000000000" pitchFamily="2" charset="-122"/>
            </a:endParaRPr>
          </a:p>
        </p:txBody>
      </p:sp>
      <p:grpSp>
        <p:nvGrpSpPr>
          <p:cNvPr id="23" name="组合 22"/>
          <p:cNvGrpSpPr/>
          <p:nvPr/>
        </p:nvGrpSpPr>
        <p:grpSpPr>
          <a:xfrm>
            <a:off x="1359026" y="432387"/>
            <a:ext cx="5391308" cy="657527"/>
            <a:chOff x="3396456" y="481592"/>
            <a:chExt cx="5391308" cy="657527"/>
          </a:xfrm>
        </p:grpSpPr>
        <p:sp>
          <p:nvSpPr>
            <p:cNvPr id="27"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未来工作计划</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28" name="PA-文本框 50"/>
            <p:cNvSpPr txBox="1"/>
            <p:nvPr>
              <p:custDataLst>
                <p:tags r:id="rId1"/>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29" name="组合 28"/>
          <p:cNvGrpSpPr/>
          <p:nvPr/>
        </p:nvGrpSpPr>
        <p:grpSpPr>
          <a:xfrm>
            <a:off x="478187" y="419454"/>
            <a:ext cx="636673" cy="665413"/>
            <a:chOff x="1409287" y="1808405"/>
            <a:chExt cx="2879805" cy="3009800"/>
          </a:xfrm>
        </p:grpSpPr>
        <p:sp>
          <p:nvSpPr>
            <p:cNvPr id="30"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1"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2" name="文本框 31"/>
            <p:cNvSpPr txBox="1"/>
            <p:nvPr/>
          </p:nvSpPr>
          <p:spPr>
            <a:xfrm>
              <a:off x="1740024" y="1808405"/>
              <a:ext cx="2003768"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04</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3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500"/>
                            </p:stCondLst>
                            <p:childTnLst>
                              <p:par>
                                <p:cTn id="35" presetID="2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right)">
                                      <p:cBhvr>
                                        <p:cTn id="37" dur="300"/>
                                        <p:tgtEl>
                                          <p:spTgt spid="8"/>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grpId="0" nodeType="withEffect">
                                  <p:stCondLst>
                                    <p:cond delay="2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4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par>
                                <p:cTn id="52" presetID="10" presetClass="entr" presetSubtype="0" fill="hold" grpId="0" nodeType="withEffect">
                                  <p:stCondLst>
                                    <p:cond delay="60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2" presetClass="entr" presetSubtype="2"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p:bldP spid="12" grpId="0" animBg="1"/>
      <p:bldP spid="13" grpId="0" animBg="1"/>
      <p:bldP spid="14" grpId="0" animBg="1"/>
      <p:bldP spid="15" grpId="0"/>
      <p:bldP spid="16" grpId="0"/>
      <p:bldP spid="17" grpId="0"/>
      <p:bldP spid="18" grpId="0"/>
      <p:bldP spid="19" grpId="0"/>
      <p:bldP spid="20" grpId="0"/>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_矩形 28"/>
          <p:cNvSpPr/>
          <p:nvPr>
            <p:custDataLst>
              <p:tags r:id="rId1"/>
            </p:custDataLst>
          </p:nvPr>
        </p:nvSpPr>
        <p:spPr>
          <a:xfrm>
            <a:off x="2895808" y="5329620"/>
            <a:ext cx="6420363" cy="707886"/>
          </a:xfrm>
          <a:prstGeom prst="rect">
            <a:avLst/>
          </a:prstGeom>
          <a:ln>
            <a:noFill/>
          </a:ln>
        </p:spPr>
        <p:txBody>
          <a:bodyPr wrap="square">
            <a:spAutoFit/>
          </a:bodyPr>
          <a:lstStyle/>
          <a:p>
            <a:pPr algn="ctr"/>
            <a:r>
              <a:rPr lang="zh-CN" altLang="en-US" sz="4000" dirty="0" smtClean="0">
                <a:solidFill>
                  <a:schemeClr val="tx1">
                    <a:lumMod val="85000"/>
                    <a:lumOff val="15000"/>
                  </a:schemeClr>
                </a:solidFill>
                <a:effectLst>
                  <a:outerShdw blurRad="38100" dist="38100" dir="2700000" algn="tl">
                    <a:srgbClr val="000000">
                      <a:alpha val="30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rPr>
              <a:t>谢谢观看</a:t>
            </a:r>
            <a:endParaRPr lang="zh-CN" altLang="en-US" sz="4000" dirty="0">
              <a:solidFill>
                <a:schemeClr val="tx1">
                  <a:lumMod val="85000"/>
                  <a:lumOff val="15000"/>
                </a:schemeClr>
              </a:solidFill>
              <a:effectLst>
                <a:outerShdw blurRad="38100" dist="38100" dir="2700000" algn="tl">
                  <a:srgbClr val="000000">
                    <a:alpha val="30000"/>
                  </a:srgbClr>
                </a:outerShdw>
              </a:effectLst>
              <a:latin typeface="字魂105号-简雅黑" panose="00000500000000000000" pitchFamily="2" charset="-122"/>
              <a:ea typeface="字魂105号-简雅黑" panose="00000500000000000000" pitchFamily="2" charset="-122"/>
              <a:cs typeface="Aparajita" panose="020B0604020202020204" pitchFamily="34" charset="0"/>
            </a:endParaRPr>
          </a:p>
        </p:txBody>
      </p:sp>
      <p:sp>
        <p:nvSpPr>
          <p:cNvPr id="12" name="文本框 11"/>
          <p:cNvSpPr txBox="1"/>
          <p:nvPr/>
        </p:nvSpPr>
        <p:spPr>
          <a:xfrm>
            <a:off x="9090213" y="672990"/>
            <a:ext cx="2368772" cy="323165"/>
          </a:xfrm>
          <a:prstGeom prst="rect">
            <a:avLst/>
          </a:prstGeom>
          <a:noFill/>
        </p:spPr>
        <p:txBody>
          <a:bodyPr wrap="square" lIns="36000" rIns="36000" rtlCol="0">
            <a:spAutoFit/>
          </a:bodyPr>
          <a:lstStyle/>
          <a:p>
            <a:pPr algn="dist">
              <a:lnSpc>
                <a:spcPct val="125000"/>
              </a:lnSpc>
            </a:pPr>
            <a:r>
              <a:rPr lang="en-US" altLang="zh-CN" sz="12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WORK SUMMARY PLAN</a:t>
            </a:r>
            <a:endParaRPr lang="zh-CN" altLang="en-US" sz="12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15" name="矩形 14"/>
          <p:cNvSpPr/>
          <p:nvPr/>
        </p:nvSpPr>
        <p:spPr>
          <a:xfrm>
            <a:off x="2228528" y="4531366"/>
            <a:ext cx="7754922" cy="916405"/>
          </a:xfrm>
          <a:prstGeom prst="rect">
            <a:avLst/>
          </a:prstGeom>
        </p:spPr>
        <p:txBody>
          <a:bodyPr wrap="square">
            <a:spAutoFit/>
            <a:scene3d>
              <a:camera prst="orthographicFront"/>
              <a:lightRig rig="threePt" dir="t"/>
            </a:scene3d>
            <a:sp3d contourW="12700"/>
          </a:bodyPr>
          <a:lstStyle/>
          <a:p>
            <a:pPr algn="ctr">
              <a:lnSpc>
                <a:spcPct val="110000"/>
              </a:lnSpc>
            </a:pPr>
            <a:r>
              <a:rPr lang="en-US" altLang="zh-CN" sz="54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THANK YOU</a:t>
            </a:r>
            <a:endParaRPr lang="zh-CN" altLang="en-US" sz="54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21" name="矩形 20"/>
          <p:cNvSpPr/>
          <p:nvPr/>
        </p:nvSpPr>
        <p:spPr>
          <a:xfrm>
            <a:off x="335360" y="260648"/>
            <a:ext cx="11521280" cy="6264696"/>
          </a:xfrm>
          <a:prstGeom prst="rect">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648768" y="615780"/>
            <a:ext cx="2514700" cy="400109"/>
            <a:chOff x="6162579" y="1681830"/>
            <a:chExt cx="1827266" cy="290732"/>
          </a:xfrm>
        </p:grpSpPr>
        <p:sp>
          <p:nvSpPr>
            <p:cNvPr id="35" name="文本框 34"/>
            <p:cNvSpPr txBox="1"/>
            <p:nvPr/>
          </p:nvSpPr>
          <p:spPr>
            <a:xfrm>
              <a:off x="6162579" y="1681830"/>
              <a:ext cx="667286" cy="290732"/>
            </a:xfrm>
            <a:prstGeom prst="rect">
              <a:avLst/>
            </a:prstGeom>
            <a:noFill/>
          </p:spPr>
          <p:txBody>
            <a:bodyPr wrap="square" rtlCol="0">
              <a:spAutoFit/>
            </a:bodyPr>
            <a:lstStyle/>
            <a:p>
              <a:pPr algn="ctr"/>
              <a:r>
                <a:rPr lang="en-US" altLang="zh-CN"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LOGO</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36" name="文本框 35"/>
            <p:cNvSpPr txBox="1"/>
            <p:nvPr/>
          </p:nvSpPr>
          <p:spPr>
            <a:xfrm>
              <a:off x="6710593" y="1690816"/>
              <a:ext cx="805106" cy="268368"/>
            </a:xfrm>
            <a:prstGeom prst="rect">
              <a:avLst/>
            </a:prstGeom>
            <a:noFill/>
          </p:spPr>
          <p:txBody>
            <a:bodyPr wrap="none" rtlCol="0">
              <a:spAutoFit/>
            </a:bodyPr>
            <a:lstStyle/>
            <a:p>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企业标志</a:t>
              </a:r>
              <a:endParaRPr lang="zh-CN" altLang="en-US"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grpSp>
          <p:nvGrpSpPr>
            <p:cNvPr id="37" name="组合 36"/>
            <p:cNvGrpSpPr/>
            <p:nvPr/>
          </p:nvGrpSpPr>
          <p:grpSpPr>
            <a:xfrm>
              <a:off x="7521967" y="1797570"/>
              <a:ext cx="467878" cy="86484"/>
              <a:chOff x="2213029" y="469980"/>
              <a:chExt cx="660244" cy="122042"/>
            </a:xfrm>
          </p:grpSpPr>
          <p:sp>
            <p:nvSpPr>
              <p:cNvPr id="38" name="椭圆 37"/>
              <p:cNvSpPr/>
              <p:nvPr/>
            </p:nvSpPr>
            <p:spPr>
              <a:xfrm>
                <a:off x="2751231" y="469980"/>
                <a:ext cx="122042" cy="122042"/>
              </a:xfrm>
              <a:prstGeom prst="ellipse">
                <a:avLst/>
              </a:prstGeom>
              <a:solidFill>
                <a:srgbClr val="9BC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39" name="椭圆 38"/>
              <p:cNvSpPr/>
              <p:nvPr/>
            </p:nvSpPr>
            <p:spPr>
              <a:xfrm>
                <a:off x="2482129" y="469980"/>
                <a:ext cx="122042" cy="122042"/>
              </a:xfrm>
              <a:prstGeom prst="ellipse">
                <a:avLst/>
              </a:prstGeom>
              <a:solidFill>
                <a:srgbClr val="FF902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40" name="椭圆 39"/>
              <p:cNvSpPr/>
              <p:nvPr/>
            </p:nvSpPr>
            <p:spPr>
              <a:xfrm>
                <a:off x="2213029" y="469980"/>
                <a:ext cx="122042" cy="122042"/>
              </a:xfrm>
              <a:prstGeom prst="ellipse">
                <a:avLst/>
              </a:prstGeom>
              <a:solidFill>
                <a:srgbClr val="1C94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grpSp>
      </p:grpSp>
      <p:grpSp>
        <p:nvGrpSpPr>
          <p:cNvPr id="2" name="组合 1"/>
          <p:cNvGrpSpPr/>
          <p:nvPr/>
        </p:nvGrpSpPr>
        <p:grpSpPr>
          <a:xfrm>
            <a:off x="4397260" y="1008639"/>
            <a:ext cx="3564324" cy="3540578"/>
            <a:chOff x="4397260" y="1008639"/>
            <a:chExt cx="3564324" cy="3540578"/>
          </a:xfrm>
        </p:grpSpPr>
        <p:sp>
          <p:nvSpPr>
            <p:cNvPr id="8" name="等腰三角形 3"/>
            <p:cNvSpPr/>
            <p:nvPr/>
          </p:nvSpPr>
          <p:spPr>
            <a:xfrm rot="10027523">
              <a:off x="4397260" y="1008639"/>
              <a:ext cx="3564324" cy="3540578"/>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solidFill>
              <a:srgbClr val="F4F6F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3"/>
            <p:cNvSpPr/>
            <p:nvPr/>
          </p:nvSpPr>
          <p:spPr>
            <a:xfrm rot="8608766">
              <a:off x="4571944" y="1539223"/>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1000">
                  <a:srgbClr val="FFC000"/>
                </a:gs>
                <a:gs pos="100000">
                  <a:srgbClr val="FF902C"/>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3"/>
            <p:cNvSpPr/>
            <p:nvPr/>
          </p:nvSpPr>
          <p:spPr>
            <a:xfrm rot="6634369">
              <a:off x="5124240" y="1380812"/>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9000">
                  <a:srgbClr val="1C94BA"/>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4517936">
              <a:off x="4817378" y="1307089"/>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0000">
                  <a:srgbClr val="9BC739"/>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133778" y="1972997"/>
              <a:ext cx="1860052" cy="1111843"/>
            </a:xfrm>
            <a:prstGeom prst="rect">
              <a:avLst/>
            </a:prstGeom>
            <a:noFill/>
          </p:spPr>
          <p:txBody>
            <a:bodyPr wrap="none" lIns="36000" rIns="36000" rtlCol="0">
              <a:spAutoFit/>
            </a:bodyPr>
            <a:lstStyle/>
            <a:p>
              <a:pPr algn="ctr">
                <a:lnSpc>
                  <a:spcPct val="125000"/>
                </a:lnSpc>
              </a:pPr>
              <a:r>
                <a:rPr lang="en-US" altLang="zh-CN" sz="6000" dirty="0" smtClean="0">
                  <a:solidFill>
                    <a:schemeClr val="bg1"/>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cs typeface="+mn-ea"/>
                  <a:sym typeface="+mn-lt"/>
                </a:rPr>
                <a:t>2022</a:t>
              </a:r>
              <a:endParaRPr lang="zh-CN" altLang="en-US" sz="6000" dirty="0">
                <a:solidFill>
                  <a:schemeClr val="bg1"/>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6" presetClass="entr" presetSubtype="21" fill="hold" grpId="0" nodeType="withEffect">
                                      <p:stCondLst>
                                        <p:cond delay="75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par>
                                    <p:cTn id="12" presetID="2" presetClass="entr" presetSubtype="1" fill="hold" grpId="0" nodeType="withEffect">
                                      <p:stCondLst>
                                        <p:cond delay="25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1" presetClass="entr" presetSubtype="8"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heel(8)">
                                          <p:cBhvr>
                                            <p:cTn id="18" dur="750"/>
                                            <p:tgtEl>
                                              <p:spTgt spid="21"/>
                                            </p:tgtEl>
                                          </p:cBhvr>
                                        </p:animEffect>
                                      </p:childTnLst>
                                    </p:cTn>
                                  </p:par>
                                  <p:par>
                                    <p:cTn id="19" presetID="2" presetClass="entr" presetSubtype="2" fill="hold" nodeType="withEffect">
                                      <p:stCondLst>
                                        <p:cond delay="25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fill="hold"/>
                                            <p:tgtEl>
                                              <p:spTgt spid="34"/>
                                            </p:tgtEl>
                                            <p:attrNameLst>
                                              <p:attrName>ppt_x</p:attrName>
                                            </p:attrNameLst>
                                          </p:cBhvr>
                                          <p:tavLst>
                                            <p:tav tm="0">
                                              <p:val>
                                                <p:strVal val="1+#ppt_w/2"/>
                                              </p:val>
                                            </p:tav>
                                            <p:tav tm="100000">
                                              <p:val>
                                                <p:strVal val="#ppt_x"/>
                                              </p:val>
                                            </p:tav>
                                          </p:tavLst>
                                        </p:anim>
                                        <p:anim calcmode="lin" valueType="num">
                                          <p:cBhvr additive="base">
                                            <p:cTn id="22" dur="500" fill="hold"/>
                                            <p:tgtEl>
                                              <p:spTgt spid="34"/>
                                            </p:tgtEl>
                                            <p:attrNameLst>
                                              <p:attrName>ppt_y</p:attrName>
                                            </p:attrNameLst>
                                          </p:cBhvr>
                                          <p:tavLst>
                                            <p:tav tm="0">
                                              <p:val>
                                                <p:strVal val="#ppt_y"/>
                                              </p:val>
                                            </p:tav>
                                            <p:tav tm="100000">
                                              <p:val>
                                                <p:strVal val="#ppt_y"/>
                                              </p:val>
                                            </p:tav>
                                          </p:tavLst>
                                        </p:anim>
                                      </p:childTnLst>
                                    </p:cTn>
                                  </p:par>
                                  <p:par>
                                    <p:cTn id="23" presetID="41" presetClass="entr" presetSubtype="0" fill="hold" grpId="0" nodeType="withEffect">
                                      <p:stCondLst>
                                        <p:cond delay="250"/>
                                      </p:stCondLst>
                                      <p:iterate type="lt">
                                        <p:tmPct val="10000"/>
                                      </p:iterate>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5"/>
                                            </p:tgtEl>
                                            <p:attrNameLst>
                                              <p:attrName>ppt_y</p:attrName>
                                            </p:attrNameLst>
                                          </p:cBhvr>
                                          <p:tavLst>
                                            <p:tav tm="0">
                                              <p:val>
                                                <p:strVal val="#ppt_y"/>
                                              </p:val>
                                            </p:tav>
                                            <p:tav tm="100000">
                                              <p:val>
                                                <p:strVal val="#ppt_y"/>
                                              </p:val>
                                            </p:tav>
                                          </p:tavLst>
                                        </p:anim>
                                        <p:anim calcmode="lin" valueType="num">
                                          <p:cBhvr>
                                            <p:cTn id="2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5" grpId="0"/>
          <p:bldP spid="2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6" presetClass="entr" presetSubtype="21" fill="hold" grpId="0" nodeType="withEffect">
                                      <p:stCondLst>
                                        <p:cond delay="75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par>
                                    <p:cTn id="12" presetID="2" presetClass="entr" presetSubtype="1" fill="hold" grpId="0" nodeType="withEffect">
                                      <p:stCondLst>
                                        <p:cond delay="25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1" presetClass="entr" presetSubtype="8"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heel(8)">
                                          <p:cBhvr>
                                            <p:cTn id="18" dur="750"/>
                                            <p:tgtEl>
                                              <p:spTgt spid="21"/>
                                            </p:tgtEl>
                                          </p:cBhvr>
                                        </p:animEffect>
                                      </p:childTnLst>
                                    </p:cTn>
                                  </p:par>
                                  <p:par>
                                    <p:cTn id="19" presetID="2" presetClass="entr" presetSubtype="2" fill="hold" nodeType="withEffect">
                                      <p:stCondLst>
                                        <p:cond delay="25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fill="hold"/>
                                            <p:tgtEl>
                                              <p:spTgt spid="34"/>
                                            </p:tgtEl>
                                            <p:attrNameLst>
                                              <p:attrName>ppt_x</p:attrName>
                                            </p:attrNameLst>
                                          </p:cBhvr>
                                          <p:tavLst>
                                            <p:tav tm="0">
                                              <p:val>
                                                <p:strVal val="1+#ppt_w/2"/>
                                              </p:val>
                                            </p:tav>
                                            <p:tav tm="100000">
                                              <p:val>
                                                <p:strVal val="#ppt_x"/>
                                              </p:val>
                                            </p:tav>
                                          </p:tavLst>
                                        </p:anim>
                                        <p:anim calcmode="lin" valueType="num">
                                          <p:cBhvr additive="base">
                                            <p:cTn id="22" dur="500" fill="hold"/>
                                            <p:tgtEl>
                                              <p:spTgt spid="34"/>
                                            </p:tgtEl>
                                            <p:attrNameLst>
                                              <p:attrName>ppt_y</p:attrName>
                                            </p:attrNameLst>
                                          </p:cBhvr>
                                          <p:tavLst>
                                            <p:tav tm="0">
                                              <p:val>
                                                <p:strVal val="#ppt_y"/>
                                              </p:val>
                                            </p:tav>
                                            <p:tav tm="100000">
                                              <p:val>
                                                <p:strVal val="#ppt_y"/>
                                              </p:val>
                                            </p:tav>
                                          </p:tavLst>
                                        </p:anim>
                                      </p:childTnLst>
                                    </p:cTn>
                                  </p:par>
                                  <p:par>
                                    <p:cTn id="23" presetID="41" presetClass="entr" presetSubtype="0" fill="hold" grpId="0" nodeType="withEffect">
                                      <p:stCondLst>
                                        <p:cond delay="250"/>
                                      </p:stCondLst>
                                      <p:iterate type="lt">
                                        <p:tmPct val="10000"/>
                                      </p:iterate>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5"/>
                                            </p:tgtEl>
                                            <p:attrNameLst>
                                              <p:attrName>ppt_y</p:attrName>
                                            </p:attrNameLst>
                                          </p:cBhvr>
                                          <p:tavLst>
                                            <p:tav tm="0">
                                              <p:val>
                                                <p:strVal val="#ppt_y"/>
                                              </p:val>
                                            </p:tav>
                                            <p:tav tm="100000">
                                              <p:val>
                                                <p:strVal val="#ppt_y"/>
                                              </p:val>
                                            </p:tav>
                                          </p:tavLst>
                                        </p:anim>
                                        <p:anim calcmode="lin" valueType="num">
                                          <p:cBhvr>
                                            <p:cTn id="2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5" grpId="0"/>
          <p:bldP spid="21"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rot="779303">
            <a:off x="649429" y="1133856"/>
            <a:ext cx="4290680" cy="4663440"/>
          </a:xfrm>
          <a:prstGeom prst="rect">
            <a:avLst/>
          </a:prstGeom>
        </p:spPr>
      </p:pic>
      <p:sp>
        <p:nvSpPr>
          <p:cNvPr id="5" name="PA-文本框 50"/>
          <p:cNvSpPr txBox="1"/>
          <p:nvPr>
            <p:custDataLst>
              <p:tags r:id="rId2"/>
            </p:custDataLst>
          </p:nvPr>
        </p:nvSpPr>
        <p:spPr>
          <a:xfrm>
            <a:off x="5925312" y="3355506"/>
            <a:ext cx="5311588" cy="1015663"/>
          </a:xfrm>
          <a:prstGeom prst="rect">
            <a:avLst/>
          </a:prstGeom>
          <a:noFill/>
        </p:spPr>
        <p:txBody>
          <a:bodyPr wrap="square" rtlCol="0">
            <a:spAutoFit/>
          </a:bodyPr>
          <a:lstStyle/>
          <a:p>
            <a:pPr algn="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a:p>
            <a:pPr algn="r">
              <a:lnSpc>
                <a:spcPct val="150000"/>
              </a:lnSpc>
            </a:pP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product </a:t>
            </a:r>
            <a:r>
              <a:rPr lang="en-US" altLang="zh-CN" sz="1000" dirty="0" err="1"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promotion</a:t>
            </a:r>
            <a:r>
              <a:rPr lang="en-US" altLang="zh-CN" sz="1000" dirty="0" err="1">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a:t>
            </a: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  business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 of </a:t>
            </a: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atmospheric business stable company </a:t>
            </a:r>
            <a:r>
              <a:rPr lang="en-US" altLang="zh-CN" sz="1000" dirty="0" err="1"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publicityproduct</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 </a:t>
            </a: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promotion</a:t>
            </a:r>
            <a:endParaRPr lang="zh-CN" altLang="en-US"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a:p>
            <a:pPr algn="r">
              <a:lnSpc>
                <a:spcPct val="150000"/>
              </a:lnSpc>
            </a:pPr>
            <a:endParaRPr lang="zh-CN" altLang="en-US"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sp>
        <p:nvSpPr>
          <p:cNvPr id="6" name="文本框 5"/>
          <p:cNvSpPr txBox="1"/>
          <p:nvPr/>
        </p:nvSpPr>
        <p:spPr>
          <a:xfrm>
            <a:off x="6842927" y="2314452"/>
            <a:ext cx="4488018" cy="1041054"/>
          </a:xfrm>
          <a:prstGeom prst="rect">
            <a:avLst/>
          </a:prstGeom>
          <a:noFill/>
        </p:spPr>
        <p:txBody>
          <a:bodyPr wrap="square" rtlCol="0">
            <a:spAutoFit/>
          </a:bodyPr>
          <a:lstStyle/>
          <a:p>
            <a:pPr algn="r">
              <a:lnSpc>
                <a:spcPct val="130000"/>
              </a:lnSpc>
            </a:pPr>
            <a:r>
              <a:rPr lang="zh-CN" altLang="en-US" sz="54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年度工作概述</a:t>
            </a:r>
            <a:endParaRPr lang="zh-CN" altLang="en-US" sz="54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7" name="矩形 6"/>
          <p:cNvSpPr/>
          <p:nvPr/>
        </p:nvSpPr>
        <p:spPr>
          <a:xfrm>
            <a:off x="10670581" y="4337355"/>
            <a:ext cx="502930" cy="54384"/>
          </a:xfrm>
          <a:prstGeom prst="rect">
            <a:avLst/>
          </a:prstGeom>
          <a:solidFill>
            <a:srgbClr val="FF902C"/>
          </a:soli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Adobe 黑体 Std R" panose="020B0400000000000000" pitchFamily="34" charset="-122"/>
            </a:endParaRPr>
          </a:p>
        </p:txBody>
      </p:sp>
      <p:grpSp>
        <p:nvGrpSpPr>
          <p:cNvPr id="17" name="组合 16"/>
          <p:cNvGrpSpPr/>
          <p:nvPr/>
        </p:nvGrpSpPr>
        <p:grpSpPr>
          <a:xfrm>
            <a:off x="1518862" y="2141881"/>
            <a:ext cx="2879958" cy="2807441"/>
            <a:chOff x="1409134" y="2050441"/>
            <a:chExt cx="2879958" cy="2807441"/>
          </a:xfrm>
        </p:grpSpPr>
        <p:sp>
          <p:nvSpPr>
            <p:cNvPr id="16" name="等腰三角形 3"/>
            <p:cNvSpPr/>
            <p:nvPr/>
          </p:nvSpPr>
          <p:spPr>
            <a:xfrm rot="9266994">
              <a:off x="1409134" y="2061662"/>
              <a:ext cx="2814976" cy="2796220"/>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FFC000"/>
                </a:gs>
                <a:gs pos="69000">
                  <a:srgbClr val="FF902C"/>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9000">
                  <a:srgbClr val="1C94BA"/>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0000">
                  <a:srgbClr val="9BC739"/>
                </a:gs>
              </a:gsLst>
              <a:lin ang="2700000" scaled="0"/>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233472" y="2425796"/>
              <a:ext cx="1016872" cy="1451679"/>
            </a:xfrm>
            <a:prstGeom prst="rect">
              <a:avLst/>
            </a:prstGeom>
            <a:noFill/>
          </p:spPr>
          <p:txBody>
            <a:bodyPr wrap="none" lIns="36000" rIns="36000" rtlCol="0">
              <a:spAutoFit/>
            </a:bodyPr>
            <a:lstStyle/>
            <a:p>
              <a:pPr algn="ctr">
                <a:lnSpc>
                  <a:spcPct val="125000"/>
                </a:lnSpc>
              </a:pPr>
              <a:r>
                <a:rPr lang="en-US" altLang="zh-CN" sz="80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01</a:t>
              </a:r>
              <a:endParaRPr lang="zh-CN" altLang="en-US" sz="80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par>
                                <p:cTn id="18" presetID="22" presetClass="entr" presetSubtype="1" fill="hold" grpId="0" nodeType="withEffect">
                                  <p:stCondLst>
                                    <p:cond delay="75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par>
                                <p:cTn id="21" presetID="41" presetClass="entr" presetSubtype="0" fill="hold" grpId="0" nodeType="withEffect">
                                  <p:stCondLst>
                                    <p:cond delay="75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7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4" dur="750" fill="hold"/>
                                        <p:tgtEl>
                                          <p:spTgt spid="6"/>
                                        </p:tgtEl>
                                        <p:attrNameLst>
                                          <p:attrName>ppt_y</p:attrName>
                                        </p:attrNameLst>
                                      </p:cBhvr>
                                      <p:tavLst>
                                        <p:tav tm="0">
                                          <p:val>
                                            <p:strVal val="#ppt_y"/>
                                          </p:val>
                                        </p:tav>
                                        <p:tav tm="100000">
                                          <p:val>
                                            <p:strVal val="#ppt_y"/>
                                          </p:val>
                                        </p:tav>
                                      </p:tavLst>
                                    </p:anim>
                                    <p:anim calcmode="lin" valueType="num">
                                      <p:cBhvr>
                                        <p:cTn id="25" dur="7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6" dur="7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7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8159929" y="1655577"/>
            <a:ext cx="550863" cy="547688"/>
            <a:chOff x="3411538" y="3463925"/>
            <a:chExt cx="550863" cy="547688"/>
          </a:xfrm>
          <a:gradFill>
            <a:gsLst>
              <a:gs pos="0">
                <a:srgbClr val="C0F7FF"/>
              </a:gs>
              <a:gs pos="60000">
                <a:srgbClr val="31B6E0"/>
              </a:gs>
            </a:gsLst>
          </a:gradFill>
        </p:grpSpPr>
        <p:sp>
          <p:nvSpPr>
            <p:cNvPr id="19" name="Freeform 250"/>
            <p:cNvSpPr/>
            <p:nvPr/>
          </p:nvSpPr>
          <p:spPr bwMode="auto">
            <a:xfrm>
              <a:off x="3411538" y="3589338"/>
              <a:ext cx="422275" cy="422275"/>
            </a:xfrm>
            <a:custGeom>
              <a:avLst/>
              <a:gdLst>
                <a:gd name="T0" fmla="*/ 1095 w 2659"/>
                <a:gd name="T1" fmla="*/ 64 h 2665"/>
                <a:gd name="T2" fmla="*/ 1191 w 2659"/>
                <a:gd name="T3" fmla="*/ 326 h 2665"/>
                <a:gd name="T4" fmla="*/ 1099 w 2659"/>
                <a:gd name="T5" fmla="*/ 364 h 2665"/>
                <a:gd name="T6" fmla="*/ 982 w 2659"/>
                <a:gd name="T7" fmla="*/ 148 h 2665"/>
                <a:gd name="T8" fmla="*/ 757 w 2659"/>
                <a:gd name="T9" fmla="*/ 220 h 2665"/>
                <a:gd name="T10" fmla="*/ 810 w 2659"/>
                <a:gd name="T11" fmla="*/ 429 h 2665"/>
                <a:gd name="T12" fmla="*/ 732 w 2659"/>
                <a:gd name="T13" fmla="*/ 552 h 2665"/>
                <a:gd name="T14" fmla="*/ 501 w 2659"/>
                <a:gd name="T15" fmla="*/ 799 h 2665"/>
                <a:gd name="T16" fmla="*/ 256 w 2659"/>
                <a:gd name="T17" fmla="*/ 741 h 2665"/>
                <a:gd name="T18" fmla="*/ 140 w 2659"/>
                <a:gd name="T19" fmla="*/ 955 h 2665"/>
                <a:gd name="T20" fmla="*/ 342 w 2659"/>
                <a:gd name="T21" fmla="*/ 1072 h 2665"/>
                <a:gd name="T22" fmla="*/ 349 w 2659"/>
                <a:gd name="T23" fmla="*/ 1294 h 2665"/>
                <a:gd name="T24" fmla="*/ 354 w 2659"/>
                <a:gd name="T25" fmla="*/ 1578 h 2665"/>
                <a:gd name="T26" fmla="*/ 142 w 2659"/>
                <a:gd name="T27" fmla="*/ 1690 h 2665"/>
                <a:gd name="T28" fmla="*/ 228 w 2659"/>
                <a:gd name="T29" fmla="*/ 1913 h 2665"/>
                <a:gd name="T30" fmla="*/ 466 w 2659"/>
                <a:gd name="T31" fmla="*/ 1849 h 2665"/>
                <a:gd name="T32" fmla="*/ 635 w 2659"/>
                <a:gd name="T33" fmla="*/ 2028 h 2665"/>
                <a:gd name="T34" fmla="*/ 813 w 2659"/>
                <a:gd name="T35" fmla="*/ 2196 h 2665"/>
                <a:gd name="T36" fmla="*/ 742 w 2659"/>
                <a:gd name="T37" fmla="*/ 2427 h 2665"/>
                <a:gd name="T38" fmla="*/ 965 w 2659"/>
                <a:gd name="T39" fmla="*/ 2523 h 2665"/>
                <a:gd name="T40" fmla="*/ 1083 w 2659"/>
                <a:gd name="T41" fmla="*/ 2309 h 2665"/>
                <a:gd name="T42" fmla="*/ 1367 w 2659"/>
                <a:gd name="T43" fmla="*/ 2316 h 2665"/>
                <a:gd name="T44" fmla="*/ 1588 w 2659"/>
                <a:gd name="T45" fmla="*/ 2322 h 2665"/>
                <a:gd name="T46" fmla="*/ 1697 w 2659"/>
                <a:gd name="T47" fmla="*/ 2524 h 2665"/>
                <a:gd name="T48" fmla="*/ 1916 w 2659"/>
                <a:gd name="T49" fmla="*/ 2420 h 2665"/>
                <a:gd name="T50" fmla="*/ 1850 w 2659"/>
                <a:gd name="T51" fmla="*/ 2179 h 2665"/>
                <a:gd name="T52" fmla="*/ 2067 w 2659"/>
                <a:gd name="T53" fmla="*/ 1982 h 2665"/>
                <a:gd name="T54" fmla="*/ 2210 w 2659"/>
                <a:gd name="T55" fmla="*/ 1850 h 2665"/>
                <a:gd name="T56" fmla="*/ 2431 w 2659"/>
                <a:gd name="T57" fmla="*/ 1914 h 2665"/>
                <a:gd name="T58" fmla="*/ 2513 w 2659"/>
                <a:gd name="T59" fmla="*/ 1686 h 2665"/>
                <a:gd name="T60" fmla="*/ 2296 w 2659"/>
                <a:gd name="T61" fmla="*/ 1565 h 2665"/>
                <a:gd name="T62" fmla="*/ 2334 w 2659"/>
                <a:gd name="T63" fmla="*/ 1472 h 2665"/>
                <a:gd name="T64" fmla="*/ 2596 w 2659"/>
                <a:gd name="T65" fmla="*/ 1570 h 2665"/>
                <a:gd name="T66" fmla="*/ 2659 w 2659"/>
                <a:gd name="T67" fmla="*/ 1720 h 2665"/>
                <a:gd name="T68" fmla="*/ 2522 w 2659"/>
                <a:gd name="T69" fmla="*/ 2020 h 2665"/>
                <a:gd name="T70" fmla="*/ 2362 w 2659"/>
                <a:gd name="T71" fmla="*/ 2058 h 2665"/>
                <a:gd name="T72" fmla="*/ 2050 w 2659"/>
                <a:gd name="T73" fmla="*/ 2193 h 2665"/>
                <a:gd name="T74" fmla="*/ 2052 w 2659"/>
                <a:gd name="T75" fmla="*/ 2454 h 2665"/>
                <a:gd name="T76" fmla="*/ 1946 w 2659"/>
                <a:gd name="T77" fmla="*/ 2579 h 2665"/>
                <a:gd name="T78" fmla="*/ 1633 w 2659"/>
                <a:gd name="T79" fmla="*/ 2651 h 2665"/>
                <a:gd name="T80" fmla="*/ 1490 w 2659"/>
                <a:gd name="T81" fmla="*/ 2444 h 2665"/>
                <a:gd name="T82" fmla="*/ 1109 w 2659"/>
                <a:gd name="T83" fmla="*/ 2579 h 2665"/>
                <a:gd name="T84" fmla="*/ 971 w 2659"/>
                <a:gd name="T85" fmla="*/ 2663 h 2665"/>
                <a:gd name="T86" fmla="*/ 663 w 2659"/>
                <a:gd name="T87" fmla="*/ 2548 h 2665"/>
                <a:gd name="T88" fmla="*/ 600 w 2659"/>
                <a:gd name="T89" fmla="*/ 2396 h 2665"/>
                <a:gd name="T90" fmla="*/ 514 w 2659"/>
                <a:gd name="T91" fmla="*/ 2103 h 2665"/>
                <a:gd name="T92" fmla="*/ 239 w 2659"/>
                <a:gd name="T93" fmla="*/ 2062 h 2665"/>
                <a:gd name="T94" fmla="*/ 98 w 2659"/>
                <a:gd name="T95" fmla="*/ 1976 h 2665"/>
                <a:gd name="T96" fmla="*/ 5 w 2659"/>
                <a:gd name="T97" fmla="*/ 1665 h 2665"/>
                <a:gd name="T98" fmla="*/ 112 w 2659"/>
                <a:gd name="T99" fmla="*/ 1538 h 2665"/>
                <a:gd name="T100" fmla="*/ 112 w 2659"/>
                <a:gd name="T101" fmla="*/ 1126 h 2665"/>
                <a:gd name="T102" fmla="*/ 5 w 2659"/>
                <a:gd name="T103" fmla="*/ 1001 h 2665"/>
                <a:gd name="T104" fmla="*/ 100 w 2659"/>
                <a:gd name="T105" fmla="*/ 687 h 2665"/>
                <a:gd name="T106" fmla="*/ 239 w 2659"/>
                <a:gd name="T107" fmla="*/ 603 h 2665"/>
                <a:gd name="T108" fmla="*/ 515 w 2659"/>
                <a:gd name="T109" fmla="*/ 560 h 2665"/>
                <a:gd name="T110" fmla="*/ 602 w 2659"/>
                <a:gd name="T111" fmla="*/ 268 h 2665"/>
                <a:gd name="T112" fmla="*/ 665 w 2659"/>
                <a:gd name="T113" fmla="*/ 116 h 2665"/>
                <a:gd name="T114" fmla="*/ 956 w 2659"/>
                <a:gd name="T115" fmla="*/ 0 h 2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59" h="2665">
                  <a:moveTo>
                    <a:pt x="956" y="0"/>
                  </a:moveTo>
                  <a:lnTo>
                    <a:pt x="991" y="3"/>
                  </a:lnTo>
                  <a:lnTo>
                    <a:pt x="1026" y="14"/>
                  </a:lnTo>
                  <a:lnTo>
                    <a:pt x="1051" y="27"/>
                  </a:lnTo>
                  <a:lnTo>
                    <a:pt x="1075" y="44"/>
                  </a:lnTo>
                  <a:lnTo>
                    <a:pt x="1095" y="64"/>
                  </a:lnTo>
                  <a:lnTo>
                    <a:pt x="1111" y="87"/>
                  </a:lnTo>
                  <a:lnTo>
                    <a:pt x="1124" y="112"/>
                  </a:lnTo>
                  <a:lnTo>
                    <a:pt x="1191" y="273"/>
                  </a:lnTo>
                  <a:lnTo>
                    <a:pt x="1195" y="291"/>
                  </a:lnTo>
                  <a:lnTo>
                    <a:pt x="1195" y="309"/>
                  </a:lnTo>
                  <a:lnTo>
                    <a:pt x="1191" y="326"/>
                  </a:lnTo>
                  <a:lnTo>
                    <a:pt x="1181" y="342"/>
                  </a:lnTo>
                  <a:lnTo>
                    <a:pt x="1168" y="354"/>
                  </a:lnTo>
                  <a:lnTo>
                    <a:pt x="1153" y="364"/>
                  </a:lnTo>
                  <a:lnTo>
                    <a:pt x="1135" y="369"/>
                  </a:lnTo>
                  <a:lnTo>
                    <a:pt x="1116" y="369"/>
                  </a:lnTo>
                  <a:lnTo>
                    <a:pt x="1099" y="364"/>
                  </a:lnTo>
                  <a:lnTo>
                    <a:pt x="1083" y="355"/>
                  </a:lnTo>
                  <a:lnTo>
                    <a:pt x="1070" y="342"/>
                  </a:lnTo>
                  <a:lnTo>
                    <a:pt x="1061" y="326"/>
                  </a:lnTo>
                  <a:lnTo>
                    <a:pt x="994" y="166"/>
                  </a:lnTo>
                  <a:lnTo>
                    <a:pt x="989" y="157"/>
                  </a:lnTo>
                  <a:lnTo>
                    <a:pt x="982" y="148"/>
                  </a:lnTo>
                  <a:lnTo>
                    <a:pt x="972" y="143"/>
                  </a:lnTo>
                  <a:lnTo>
                    <a:pt x="962" y="141"/>
                  </a:lnTo>
                  <a:lnTo>
                    <a:pt x="951" y="141"/>
                  </a:lnTo>
                  <a:lnTo>
                    <a:pt x="941" y="143"/>
                  </a:lnTo>
                  <a:lnTo>
                    <a:pt x="767" y="215"/>
                  </a:lnTo>
                  <a:lnTo>
                    <a:pt x="757" y="220"/>
                  </a:lnTo>
                  <a:lnTo>
                    <a:pt x="750" y="229"/>
                  </a:lnTo>
                  <a:lnTo>
                    <a:pt x="745" y="238"/>
                  </a:lnTo>
                  <a:lnTo>
                    <a:pt x="741" y="249"/>
                  </a:lnTo>
                  <a:lnTo>
                    <a:pt x="741" y="259"/>
                  </a:lnTo>
                  <a:lnTo>
                    <a:pt x="745" y="270"/>
                  </a:lnTo>
                  <a:lnTo>
                    <a:pt x="810" y="429"/>
                  </a:lnTo>
                  <a:lnTo>
                    <a:pt x="815" y="448"/>
                  </a:lnTo>
                  <a:lnTo>
                    <a:pt x="814" y="467"/>
                  </a:lnTo>
                  <a:lnTo>
                    <a:pt x="809" y="485"/>
                  </a:lnTo>
                  <a:lnTo>
                    <a:pt x="798" y="501"/>
                  </a:lnTo>
                  <a:lnTo>
                    <a:pt x="784" y="515"/>
                  </a:lnTo>
                  <a:lnTo>
                    <a:pt x="732" y="552"/>
                  </a:lnTo>
                  <a:lnTo>
                    <a:pt x="682" y="592"/>
                  </a:lnTo>
                  <a:lnTo>
                    <a:pt x="635" y="637"/>
                  </a:lnTo>
                  <a:lnTo>
                    <a:pt x="592" y="683"/>
                  </a:lnTo>
                  <a:lnTo>
                    <a:pt x="552" y="733"/>
                  </a:lnTo>
                  <a:lnTo>
                    <a:pt x="514" y="786"/>
                  </a:lnTo>
                  <a:lnTo>
                    <a:pt x="501" y="799"/>
                  </a:lnTo>
                  <a:lnTo>
                    <a:pt x="485" y="810"/>
                  </a:lnTo>
                  <a:lnTo>
                    <a:pt x="467" y="815"/>
                  </a:lnTo>
                  <a:lnTo>
                    <a:pt x="448" y="815"/>
                  </a:lnTo>
                  <a:lnTo>
                    <a:pt x="429" y="811"/>
                  </a:lnTo>
                  <a:lnTo>
                    <a:pt x="270" y="744"/>
                  </a:lnTo>
                  <a:lnTo>
                    <a:pt x="256" y="741"/>
                  </a:lnTo>
                  <a:lnTo>
                    <a:pt x="244" y="743"/>
                  </a:lnTo>
                  <a:lnTo>
                    <a:pt x="232" y="747"/>
                  </a:lnTo>
                  <a:lnTo>
                    <a:pt x="221" y="756"/>
                  </a:lnTo>
                  <a:lnTo>
                    <a:pt x="215" y="768"/>
                  </a:lnTo>
                  <a:lnTo>
                    <a:pt x="142" y="941"/>
                  </a:lnTo>
                  <a:lnTo>
                    <a:pt x="140" y="955"/>
                  </a:lnTo>
                  <a:lnTo>
                    <a:pt x="141" y="967"/>
                  </a:lnTo>
                  <a:lnTo>
                    <a:pt x="146" y="979"/>
                  </a:lnTo>
                  <a:lnTo>
                    <a:pt x="154" y="989"/>
                  </a:lnTo>
                  <a:lnTo>
                    <a:pt x="166" y="996"/>
                  </a:lnTo>
                  <a:lnTo>
                    <a:pt x="325" y="1062"/>
                  </a:lnTo>
                  <a:lnTo>
                    <a:pt x="342" y="1072"/>
                  </a:lnTo>
                  <a:lnTo>
                    <a:pt x="354" y="1086"/>
                  </a:lnTo>
                  <a:lnTo>
                    <a:pt x="364" y="1103"/>
                  </a:lnTo>
                  <a:lnTo>
                    <a:pt x="368" y="1122"/>
                  </a:lnTo>
                  <a:lnTo>
                    <a:pt x="367" y="1141"/>
                  </a:lnTo>
                  <a:lnTo>
                    <a:pt x="354" y="1217"/>
                  </a:lnTo>
                  <a:lnTo>
                    <a:pt x="349" y="1294"/>
                  </a:lnTo>
                  <a:lnTo>
                    <a:pt x="348" y="1370"/>
                  </a:lnTo>
                  <a:lnTo>
                    <a:pt x="354" y="1446"/>
                  </a:lnTo>
                  <a:lnTo>
                    <a:pt x="367" y="1523"/>
                  </a:lnTo>
                  <a:lnTo>
                    <a:pt x="368" y="1542"/>
                  </a:lnTo>
                  <a:lnTo>
                    <a:pt x="364" y="1561"/>
                  </a:lnTo>
                  <a:lnTo>
                    <a:pt x="354" y="1578"/>
                  </a:lnTo>
                  <a:lnTo>
                    <a:pt x="342" y="1592"/>
                  </a:lnTo>
                  <a:lnTo>
                    <a:pt x="325" y="1601"/>
                  </a:lnTo>
                  <a:lnTo>
                    <a:pt x="166" y="1668"/>
                  </a:lnTo>
                  <a:lnTo>
                    <a:pt x="156" y="1673"/>
                  </a:lnTo>
                  <a:lnTo>
                    <a:pt x="148" y="1681"/>
                  </a:lnTo>
                  <a:lnTo>
                    <a:pt x="142" y="1690"/>
                  </a:lnTo>
                  <a:lnTo>
                    <a:pt x="140" y="1701"/>
                  </a:lnTo>
                  <a:lnTo>
                    <a:pt x="140" y="1711"/>
                  </a:lnTo>
                  <a:lnTo>
                    <a:pt x="142" y="1722"/>
                  </a:lnTo>
                  <a:lnTo>
                    <a:pt x="214" y="1896"/>
                  </a:lnTo>
                  <a:lnTo>
                    <a:pt x="219" y="1906"/>
                  </a:lnTo>
                  <a:lnTo>
                    <a:pt x="228" y="1913"/>
                  </a:lnTo>
                  <a:lnTo>
                    <a:pt x="237" y="1918"/>
                  </a:lnTo>
                  <a:lnTo>
                    <a:pt x="253" y="1922"/>
                  </a:lnTo>
                  <a:lnTo>
                    <a:pt x="269" y="1918"/>
                  </a:lnTo>
                  <a:lnTo>
                    <a:pt x="428" y="1853"/>
                  </a:lnTo>
                  <a:lnTo>
                    <a:pt x="447" y="1848"/>
                  </a:lnTo>
                  <a:lnTo>
                    <a:pt x="466" y="1849"/>
                  </a:lnTo>
                  <a:lnTo>
                    <a:pt x="484" y="1854"/>
                  </a:lnTo>
                  <a:lnTo>
                    <a:pt x="500" y="1865"/>
                  </a:lnTo>
                  <a:lnTo>
                    <a:pt x="514" y="1879"/>
                  </a:lnTo>
                  <a:lnTo>
                    <a:pt x="550" y="1931"/>
                  </a:lnTo>
                  <a:lnTo>
                    <a:pt x="592" y="1981"/>
                  </a:lnTo>
                  <a:lnTo>
                    <a:pt x="635" y="2028"/>
                  </a:lnTo>
                  <a:lnTo>
                    <a:pt x="681" y="2072"/>
                  </a:lnTo>
                  <a:lnTo>
                    <a:pt x="731" y="2112"/>
                  </a:lnTo>
                  <a:lnTo>
                    <a:pt x="784" y="2150"/>
                  </a:lnTo>
                  <a:lnTo>
                    <a:pt x="797" y="2163"/>
                  </a:lnTo>
                  <a:lnTo>
                    <a:pt x="808" y="2178"/>
                  </a:lnTo>
                  <a:lnTo>
                    <a:pt x="813" y="2196"/>
                  </a:lnTo>
                  <a:lnTo>
                    <a:pt x="813" y="2215"/>
                  </a:lnTo>
                  <a:lnTo>
                    <a:pt x="809" y="2234"/>
                  </a:lnTo>
                  <a:lnTo>
                    <a:pt x="742" y="2394"/>
                  </a:lnTo>
                  <a:lnTo>
                    <a:pt x="740" y="2406"/>
                  </a:lnTo>
                  <a:lnTo>
                    <a:pt x="740" y="2416"/>
                  </a:lnTo>
                  <a:lnTo>
                    <a:pt x="742" y="2427"/>
                  </a:lnTo>
                  <a:lnTo>
                    <a:pt x="749" y="2436"/>
                  </a:lnTo>
                  <a:lnTo>
                    <a:pt x="756" y="2444"/>
                  </a:lnTo>
                  <a:lnTo>
                    <a:pt x="766" y="2449"/>
                  </a:lnTo>
                  <a:lnTo>
                    <a:pt x="939" y="2522"/>
                  </a:lnTo>
                  <a:lnTo>
                    <a:pt x="952" y="2524"/>
                  </a:lnTo>
                  <a:lnTo>
                    <a:pt x="965" y="2523"/>
                  </a:lnTo>
                  <a:lnTo>
                    <a:pt x="977" y="2519"/>
                  </a:lnTo>
                  <a:lnTo>
                    <a:pt x="987" y="2510"/>
                  </a:lnTo>
                  <a:lnTo>
                    <a:pt x="993" y="2499"/>
                  </a:lnTo>
                  <a:lnTo>
                    <a:pt x="1060" y="2339"/>
                  </a:lnTo>
                  <a:lnTo>
                    <a:pt x="1069" y="2322"/>
                  </a:lnTo>
                  <a:lnTo>
                    <a:pt x="1083" y="2309"/>
                  </a:lnTo>
                  <a:lnTo>
                    <a:pt x="1100" y="2300"/>
                  </a:lnTo>
                  <a:lnTo>
                    <a:pt x="1119" y="2296"/>
                  </a:lnTo>
                  <a:lnTo>
                    <a:pt x="1138" y="2297"/>
                  </a:lnTo>
                  <a:lnTo>
                    <a:pt x="1214" y="2309"/>
                  </a:lnTo>
                  <a:lnTo>
                    <a:pt x="1291" y="2315"/>
                  </a:lnTo>
                  <a:lnTo>
                    <a:pt x="1367" y="2316"/>
                  </a:lnTo>
                  <a:lnTo>
                    <a:pt x="1444" y="2309"/>
                  </a:lnTo>
                  <a:lnTo>
                    <a:pt x="1520" y="2297"/>
                  </a:lnTo>
                  <a:lnTo>
                    <a:pt x="1539" y="2296"/>
                  </a:lnTo>
                  <a:lnTo>
                    <a:pt x="1558" y="2300"/>
                  </a:lnTo>
                  <a:lnTo>
                    <a:pt x="1574" y="2308"/>
                  </a:lnTo>
                  <a:lnTo>
                    <a:pt x="1588" y="2322"/>
                  </a:lnTo>
                  <a:lnTo>
                    <a:pt x="1598" y="2339"/>
                  </a:lnTo>
                  <a:lnTo>
                    <a:pt x="1664" y="2499"/>
                  </a:lnTo>
                  <a:lnTo>
                    <a:pt x="1669" y="2508"/>
                  </a:lnTo>
                  <a:lnTo>
                    <a:pt x="1677" y="2517"/>
                  </a:lnTo>
                  <a:lnTo>
                    <a:pt x="1686" y="2522"/>
                  </a:lnTo>
                  <a:lnTo>
                    <a:pt x="1697" y="2524"/>
                  </a:lnTo>
                  <a:lnTo>
                    <a:pt x="1708" y="2524"/>
                  </a:lnTo>
                  <a:lnTo>
                    <a:pt x="1718" y="2522"/>
                  </a:lnTo>
                  <a:lnTo>
                    <a:pt x="1892" y="2450"/>
                  </a:lnTo>
                  <a:lnTo>
                    <a:pt x="1903" y="2443"/>
                  </a:lnTo>
                  <a:lnTo>
                    <a:pt x="1912" y="2433"/>
                  </a:lnTo>
                  <a:lnTo>
                    <a:pt x="1916" y="2420"/>
                  </a:lnTo>
                  <a:lnTo>
                    <a:pt x="1917" y="2408"/>
                  </a:lnTo>
                  <a:lnTo>
                    <a:pt x="1914" y="2395"/>
                  </a:lnTo>
                  <a:lnTo>
                    <a:pt x="1849" y="2235"/>
                  </a:lnTo>
                  <a:lnTo>
                    <a:pt x="1843" y="2216"/>
                  </a:lnTo>
                  <a:lnTo>
                    <a:pt x="1844" y="2197"/>
                  </a:lnTo>
                  <a:lnTo>
                    <a:pt x="1850" y="2179"/>
                  </a:lnTo>
                  <a:lnTo>
                    <a:pt x="1860" y="2164"/>
                  </a:lnTo>
                  <a:lnTo>
                    <a:pt x="1875" y="2150"/>
                  </a:lnTo>
                  <a:lnTo>
                    <a:pt x="1927" y="2113"/>
                  </a:lnTo>
                  <a:lnTo>
                    <a:pt x="1976" y="2072"/>
                  </a:lnTo>
                  <a:lnTo>
                    <a:pt x="2024" y="2028"/>
                  </a:lnTo>
                  <a:lnTo>
                    <a:pt x="2067" y="1982"/>
                  </a:lnTo>
                  <a:lnTo>
                    <a:pt x="2107" y="1932"/>
                  </a:lnTo>
                  <a:lnTo>
                    <a:pt x="2145" y="1879"/>
                  </a:lnTo>
                  <a:lnTo>
                    <a:pt x="2158" y="1866"/>
                  </a:lnTo>
                  <a:lnTo>
                    <a:pt x="2173" y="1855"/>
                  </a:lnTo>
                  <a:lnTo>
                    <a:pt x="2191" y="1850"/>
                  </a:lnTo>
                  <a:lnTo>
                    <a:pt x="2210" y="1850"/>
                  </a:lnTo>
                  <a:lnTo>
                    <a:pt x="2229" y="1854"/>
                  </a:lnTo>
                  <a:lnTo>
                    <a:pt x="2390" y="1921"/>
                  </a:lnTo>
                  <a:lnTo>
                    <a:pt x="2400" y="1923"/>
                  </a:lnTo>
                  <a:lnTo>
                    <a:pt x="2411" y="1923"/>
                  </a:lnTo>
                  <a:lnTo>
                    <a:pt x="2421" y="1921"/>
                  </a:lnTo>
                  <a:lnTo>
                    <a:pt x="2431" y="1914"/>
                  </a:lnTo>
                  <a:lnTo>
                    <a:pt x="2438" y="1907"/>
                  </a:lnTo>
                  <a:lnTo>
                    <a:pt x="2443" y="1897"/>
                  </a:lnTo>
                  <a:lnTo>
                    <a:pt x="2516" y="1724"/>
                  </a:lnTo>
                  <a:lnTo>
                    <a:pt x="2519" y="1710"/>
                  </a:lnTo>
                  <a:lnTo>
                    <a:pt x="2517" y="1698"/>
                  </a:lnTo>
                  <a:lnTo>
                    <a:pt x="2513" y="1686"/>
                  </a:lnTo>
                  <a:lnTo>
                    <a:pt x="2505" y="1675"/>
                  </a:lnTo>
                  <a:lnTo>
                    <a:pt x="2493" y="1669"/>
                  </a:lnTo>
                  <a:lnTo>
                    <a:pt x="2334" y="1602"/>
                  </a:lnTo>
                  <a:lnTo>
                    <a:pt x="2318" y="1593"/>
                  </a:lnTo>
                  <a:lnTo>
                    <a:pt x="2304" y="1580"/>
                  </a:lnTo>
                  <a:lnTo>
                    <a:pt x="2296" y="1565"/>
                  </a:lnTo>
                  <a:lnTo>
                    <a:pt x="2290" y="1547"/>
                  </a:lnTo>
                  <a:lnTo>
                    <a:pt x="2290" y="1530"/>
                  </a:lnTo>
                  <a:lnTo>
                    <a:pt x="2296" y="1512"/>
                  </a:lnTo>
                  <a:lnTo>
                    <a:pt x="2305" y="1495"/>
                  </a:lnTo>
                  <a:lnTo>
                    <a:pt x="2318" y="1482"/>
                  </a:lnTo>
                  <a:lnTo>
                    <a:pt x="2334" y="1472"/>
                  </a:lnTo>
                  <a:lnTo>
                    <a:pt x="2351" y="1468"/>
                  </a:lnTo>
                  <a:lnTo>
                    <a:pt x="2369" y="1468"/>
                  </a:lnTo>
                  <a:lnTo>
                    <a:pt x="2386" y="1472"/>
                  </a:lnTo>
                  <a:lnTo>
                    <a:pt x="2547" y="1539"/>
                  </a:lnTo>
                  <a:lnTo>
                    <a:pt x="2573" y="1553"/>
                  </a:lnTo>
                  <a:lnTo>
                    <a:pt x="2596" y="1570"/>
                  </a:lnTo>
                  <a:lnTo>
                    <a:pt x="2615" y="1590"/>
                  </a:lnTo>
                  <a:lnTo>
                    <a:pt x="2632" y="1612"/>
                  </a:lnTo>
                  <a:lnTo>
                    <a:pt x="2645" y="1637"/>
                  </a:lnTo>
                  <a:lnTo>
                    <a:pt x="2653" y="1664"/>
                  </a:lnTo>
                  <a:lnTo>
                    <a:pt x="2657" y="1691"/>
                  </a:lnTo>
                  <a:lnTo>
                    <a:pt x="2659" y="1720"/>
                  </a:lnTo>
                  <a:lnTo>
                    <a:pt x="2654" y="1748"/>
                  </a:lnTo>
                  <a:lnTo>
                    <a:pt x="2645" y="1777"/>
                  </a:lnTo>
                  <a:lnTo>
                    <a:pt x="2572" y="1951"/>
                  </a:lnTo>
                  <a:lnTo>
                    <a:pt x="2559" y="1977"/>
                  </a:lnTo>
                  <a:lnTo>
                    <a:pt x="2543" y="2000"/>
                  </a:lnTo>
                  <a:lnTo>
                    <a:pt x="2522" y="2020"/>
                  </a:lnTo>
                  <a:lnTo>
                    <a:pt x="2499" y="2037"/>
                  </a:lnTo>
                  <a:lnTo>
                    <a:pt x="2474" y="2049"/>
                  </a:lnTo>
                  <a:lnTo>
                    <a:pt x="2447" y="2058"/>
                  </a:lnTo>
                  <a:lnTo>
                    <a:pt x="2419" y="2063"/>
                  </a:lnTo>
                  <a:lnTo>
                    <a:pt x="2391" y="2063"/>
                  </a:lnTo>
                  <a:lnTo>
                    <a:pt x="2362" y="2058"/>
                  </a:lnTo>
                  <a:lnTo>
                    <a:pt x="2335" y="2049"/>
                  </a:lnTo>
                  <a:lnTo>
                    <a:pt x="2227" y="2005"/>
                  </a:lnTo>
                  <a:lnTo>
                    <a:pt x="2187" y="2056"/>
                  </a:lnTo>
                  <a:lnTo>
                    <a:pt x="2144" y="2104"/>
                  </a:lnTo>
                  <a:lnTo>
                    <a:pt x="2099" y="2150"/>
                  </a:lnTo>
                  <a:lnTo>
                    <a:pt x="2050" y="2193"/>
                  </a:lnTo>
                  <a:lnTo>
                    <a:pt x="1999" y="2233"/>
                  </a:lnTo>
                  <a:lnTo>
                    <a:pt x="2044" y="2341"/>
                  </a:lnTo>
                  <a:lnTo>
                    <a:pt x="2053" y="2370"/>
                  </a:lnTo>
                  <a:lnTo>
                    <a:pt x="2057" y="2397"/>
                  </a:lnTo>
                  <a:lnTo>
                    <a:pt x="2057" y="2426"/>
                  </a:lnTo>
                  <a:lnTo>
                    <a:pt x="2052" y="2454"/>
                  </a:lnTo>
                  <a:lnTo>
                    <a:pt x="2044" y="2481"/>
                  </a:lnTo>
                  <a:lnTo>
                    <a:pt x="2031" y="2505"/>
                  </a:lnTo>
                  <a:lnTo>
                    <a:pt x="2015" y="2528"/>
                  </a:lnTo>
                  <a:lnTo>
                    <a:pt x="1995" y="2548"/>
                  </a:lnTo>
                  <a:lnTo>
                    <a:pt x="1972" y="2565"/>
                  </a:lnTo>
                  <a:lnTo>
                    <a:pt x="1946" y="2579"/>
                  </a:lnTo>
                  <a:lnTo>
                    <a:pt x="1772" y="2651"/>
                  </a:lnTo>
                  <a:lnTo>
                    <a:pt x="1745" y="2659"/>
                  </a:lnTo>
                  <a:lnTo>
                    <a:pt x="1717" y="2663"/>
                  </a:lnTo>
                  <a:lnTo>
                    <a:pt x="1688" y="2663"/>
                  </a:lnTo>
                  <a:lnTo>
                    <a:pt x="1661" y="2659"/>
                  </a:lnTo>
                  <a:lnTo>
                    <a:pt x="1633" y="2651"/>
                  </a:lnTo>
                  <a:lnTo>
                    <a:pt x="1607" y="2638"/>
                  </a:lnTo>
                  <a:lnTo>
                    <a:pt x="1585" y="2621"/>
                  </a:lnTo>
                  <a:lnTo>
                    <a:pt x="1565" y="2601"/>
                  </a:lnTo>
                  <a:lnTo>
                    <a:pt x="1548" y="2578"/>
                  </a:lnTo>
                  <a:lnTo>
                    <a:pt x="1534" y="2553"/>
                  </a:lnTo>
                  <a:lnTo>
                    <a:pt x="1490" y="2444"/>
                  </a:lnTo>
                  <a:lnTo>
                    <a:pt x="1410" y="2453"/>
                  </a:lnTo>
                  <a:lnTo>
                    <a:pt x="1329" y="2456"/>
                  </a:lnTo>
                  <a:lnTo>
                    <a:pt x="1249" y="2453"/>
                  </a:lnTo>
                  <a:lnTo>
                    <a:pt x="1167" y="2444"/>
                  </a:lnTo>
                  <a:lnTo>
                    <a:pt x="1123" y="2553"/>
                  </a:lnTo>
                  <a:lnTo>
                    <a:pt x="1109" y="2579"/>
                  </a:lnTo>
                  <a:lnTo>
                    <a:pt x="1093" y="2602"/>
                  </a:lnTo>
                  <a:lnTo>
                    <a:pt x="1072" y="2621"/>
                  </a:lnTo>
                  <a:lnTo>
                    <a:pt x="1050" y="2638"/>
                  </a:lnTo>
                  <a:lnTo>
                    <a:pt x="1025" y="2651"/>
                  </a:lnTo>
                  <a:lnTo>
                    <a:pt x="999" y="2659"/>
                  </a:lnTo>
                  <a:lnTo>
                    <a:pt x="971" y="2663"/>
                  </a:lnTo>
                  <a:lnTo>
                    <a:pt x="943" y="2665"/>
                  </a:lnTo>
                  <a:lnTo>
                    <a:pt x="914" y="2659"/>
                  </a:lnTo>
                  <a:lnTo>
                    <a:pt x="886" y="2651"/>
                  </a:lnTo>
                  <a:lnTo>
                    <a:pt x="712" y="2578"/>
                  </a:lnTo>
                  <a:lnTo>
                    <a:pt x="687" y="2565"/>
                  </a:lnTo>
                  <a:lnTo>
                    <a:pt x="663" y="2548"/>
                  </a:lnTo>
                  <a:lnTo>
                    <a:pt x="643" y="2528"/>
                  </a:lnTo>
                  <a:lnTo>
                    <a:pt x="626" y="2505"/>
                  </a:lnTo>
                  <a:lnTo>
                    <a:pt x="614" y="2480"/>
                  </a:lnTo>
                  <a:lnTo>
                    <a:pt x="605" y="2452"/>
                  </a:lnTo>
                  <a:lnTo>
                    <a:pt x="600" y="2425"/>
                  </a:lnTo>
                  <a:lnTo>
                    <a:pt x="600" y="2396"/>
                  </a:lnTo>
                  <a:lnTo>
                    <a:pt x="605" y="2368"/>
                  </a:lnTo>
                  <a:lnTo>
                    <a:pt x="614" y="2340"/>
                  </a:lnTo>
                  <a:lnTo>
                    <a:pt x="658" y="2232"/>
                  </a:lnTo>
                  <a:lnTo>
                    <a:pt x="607" y="2192"/>
                  </a:lnTo>
                  <a:lnTo>
                    <a:pt x="559" y="2149"/>
                  </a:lnTo>
                  <a:lnTo>
                    <a:pt x="514" y="2103"/>
                  </a:lnTo>
                  <a:lnTo>
                    <a:pt x="470" y="2055"/>
                  </a:lnTo>
                  <a:lnTo>
                    <a:pt x="430" y="2004"/>
                  </a:lnTo>
                  <a:lnTo>
                    <a:pt x="323" y="2048"/>
                  </a:lnTo>
                  <a:lnTo>
                    <a:pt x="295" y="2058"/>
                  </a:lnTo>
                  <a:lnTo>
                    <a:pt x="268" y="2062"/>
                  </a:lnTo>
                  <a:lnTo>
                    <a:pt x="239" y="2062"/>
                  </a:lnTo>
                  <a:lnTo>
                    <a:pt x="211" y="2058"/>
                  </a:lnTo>
                  <a:lnTo>
                    <a:pt x="183" y="2048"/>
                  </a:lnTo>
                  <a:lnTo>
                    <a:pt x="158" y="2036"/>
                  </a:lnTo>
                  <a:lnTo>
                    <a:pt x="135" y="2019"/>
                  </a:lnTo>
                  <a:lnTo>
                    <a:pt x="115" y="1999"/>
                  </a:lnTo>
                  <a:lnTo>
                    <a:pt x="98" y="1976"/>
                  </a:lnTo>
                  <a:lnTo>
                    <a:pt x="85" y="1950"/>
                  </a:lnTo>
                  <a:lnTo>
                    <a:pt x="14" y="1776"/>
                  </a:lnTo>
                  <a:lnTo>
                    <a:pt x="5" y="1748"/>
                  </a:lnTo>
                  <a:lnTo>
                    <a:pt x="1" y="1721"/>
                  </a:lnTo>
                  <a:lnTo>
                    <a:pt x="1" y="1692"/>
                  </a:lnTo>
                  <a:lnTo>
                    <a:pt x="5" y="1665"/>
                  </a:lnTo>
                  <a:lnTo>
                    <a:pt x="14" y="1637"/>
                  </a:lnTo>
                  <a:lnTo>
                    <a:pt x="26" y="1611"/>
                  </a:lnTo>
                  <a:lnTo>
                    <a:pt x="43" y="1589"/>
                  </a:lnTo>
                  <a:lnTo>
                    <a:pt x="63" y="1569"/>
                  </a:lnTo>
                  <a:lnTo>
                    <a:pt x="86" y="1552"/>
                  </a:lnTo>
                  <a:lnTo>
                    <a:pt x="112" y="1538"/>
                  </a:lnTo>
                  <a:lnTo>
                    <a:pt x="220" y="1494"/>
                  </a:lnTo>
                  <a:lnTo>
                    <a:pt x="211" y="1413"/>
                  </a:lnTo>
                  <a:lnTo>
                    <a:pt x="208" y="1332"/>
                  </a:lnTo>
                  <a:lnTo>
                    <a:pt x="211" y="1252"/>
                  </a:lnTo>
                  <a:lnTo>
                    <a:pt x="220" y="1170"/>
                  </a:lnTo>
                  <a:lnTo>
                    <a:pt x="112" y="1126"/>
                  </a:lnTo>
                  <a:lnTo>
                    <a:pt x="85" y="1112"/>
                  </a:lnTo>
                  <a:lnTo>
                    <a:pt x="62" y="1095"/>
                  </a:lnTo>
                  <a:lnTo>
                    <a:pt x="43" y="1075"/>
                  </a:lnTo>
                  <a:lnTo>
                    <a:pt x="26" y="1052"/>
                  </a:lnTo>
                  <a:lnTo>
                    <a:pt x="14" y="1028"/>
                  </a:lnTo>
                  <a:lnTo>
                    <a:pt x="5" y="1001"/>
                  </a:lnTo>
                  <a:lnTo>
                    <a:pt x="1" y="973"/>
                  </a:lnTo>
                  <a:lnTo>
                    <a:pt x="0" y="945"/>
                  </a:lnTo>
                  <a:lnTo>
                    <a:pt x="5" y="917"/>
                  </a:lnTo>
                  <a:lnTo>
                    <a:pt x="14" y="888"/>
                  </a:lnTo>
                  <a:lnTo>
                    <a:pt x="86" y="714"/>
                  </a:lnTo>
                  <a:lnTo>
                    <a:pt x="100" y="687"/>
                  </a:lnTo>
                  <a:lnTo>
                    <a:pt x="117" y="664"/>
                  </a:lnTo>
                  <a:lnTo>
                    <a:pt x="137" y="645"/>
                  </a:lnTo>
                  <a:lnTo>
                    <a:pt x="160" y="628"/>
                  </a:lnTo>
                  <a:lnTo>
                    <a:pt x="185" y="615"/>
                  </a:lnTo>
                  <a:lnTo>
                    <a:pt x="212" y="607"/>
                  </a:lnTo>
                  <a:lnTo>
                    <a:pt x="239" y="603"/>
                  </a:lnTo>
                  <a:lnTo>
                    <a:pt x="268" y="602"/>
                  </a:lnTo>
                  <a:lnTo>
                    <a:pt x="296" y="606"/>
                  </a:lnTo>
                  <a:lnTo>
                    <a:pt x="324" y="615"/>
                  </a:lnTo>
                  <a:lnTo>
                    <a:pt x="431" y="660"/>
                  </a:lnTo>
                  <a:lnTo>
                    <a:pt x="472" y="609"/>
                  </a:lnTo>
                  <a:lnTo>
                    <a:pt x="515" y="560"/>
                  </a:lnTo>
                  <a:lnTo>
                    <a:pt x="561" y="515"/>
                  </a:lnTo>
                  <a:lnTo>
                    <a:pt x="608" y="472"/>
                  </a:lnTo>
                  <a:lnTo>
                    <a:pt x="660" y="432"/>
                  </a:lnTo>
                  <a:lnTo>
                    <a:pt x="615" y="324"/>
                  </a:lnTo>
                  <a:lnTo>
                    <a:pt x="606" y="296"/>
                  </a:lnTo>
                  <a:lnTo>
                    <a:pt x="602" y="268"/>
                  </a:lnTo>
                  <a:lnTo>
                    <a:pt x="602" y="240"/>
                  </a:lnTo>
                  <a:lnTo>
                    <a:pt x="606" y="212"/>
                  </a:lnTo>
                  <a:lnTo>
                    <a:pt x="615" y="184"/>
                  </a:lnTo>
                  <a:lnTo>
                    <a:pt x="629" y="159"/>
                  </a:lnTo>
                  <a:lnTo>
                    <a:pt x="645" y="136"/>
                  </a:lnTo>
                  <a:lnTo>
                    <a:pt x="665" y="116"/>
                  </a:lnTo>
                  <a:lnTo>
                    <a:pt x="689" y="99"/>
                  </a:lnTo>
                  <a:lnTo>
                    <a:pt x="714" y="86"/>
                  </a:lnTo>
                  <a:lnTo>
                    <a:pt x="887" y="14"/>
                  </a:lnTo>
                  <a:lnTo>
                    <a:pt x="910" y="7"/>
                  </a:lnTo>
                  <a:lnTo>
                    <a:pt x="933" y="1"/>
                  </a:lnTo>
                  <a:lnTo>
                    <a:pt x="956"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0" name="Freeform 251"/>
            <p:cNvSpPr/>
            <p:nvPr/>
          </p:nvSpPr>
          <p:spPr bwMode="auto">
            <a:xfrm>
              <a:off x="3532188" y="3709988"/>
              <a:ext cx="180975" cy="180975"/>
            </a:xfrm>
            <a:custGeom>
              <a:avLst/>
              <a:gdLst>
                <a:gd name="T0" fmla="*/ 568 w 1141"/>
                <a:gd name="T1" fmla="*/ 0 h 1143"/>
                <a:gd name="T2" fmla="*/ 602 w 1141"/>
                <a:gd name="T3" fmla="*/ 10 h 1143"/>
                <a:gd name="T4" fmla="*/ 628 w 1141"/>
                <a:gd name="T5" fmla="*/ 34 h 1143"/>
                <a:gd name="T6" fmla="*/ 637 w 1141"/>
                <a:gd name="T7" fmla="*/ 70 h 1143"/>
                <a:gd name="T8" fmla="*/ 629 w 1141"/>
                <a:gd name="T9" fmla="*/ 105 h 1143"/>
                <a:gd name="T10" fmla="*/ 603 w 1141"/>
                <a:gd name="T11" fmla="*/ 131 h 1143"/>
                <a:gd name="T12" fmla="*/ 569 w 1141"/>
                <a:gd name="T13" fmla="*/ 141 h 1143"/>
                <a:gd name="T14" fmla="*/ 470 w 1141"/>
                <a:gd name="T15" fmla="*/ 152 h 1143"/>
                <a:gd name="T16" fmla="*/ 380 w 1141"/>
                <a:gd name="T17" fmla="*/ 186 h 1143"/>
                <a:gd name="T18" fmla="*/ 300 w 1141"/>
                <a:gd name="T19" fmla="*/ 238 h 1143"/>
                <a:gd name="T20" fmla="*/ 233 w 1141"/>
                <a:gd name="T21" fmla="*/ 305 h 1143"/>
                <a:gd name="T22" fmla="*/ 184 w 1141"/>
                <a:gd name="T23" fmla="*/ 385 h 1143"/>
                <a:gd name="T24" fmla="*/ 152 w 1141"/>
                <a:gd name="T25" fmla="*/ 476 h 1143"/>
                <a:gd name="T26" fmla="*/ 141 w 1141"/>
                <a:gd name="T27" fmla="*/ 575 h 1143"/>
                <a:gd name="T28" fmla="*/ 154 w 1141"/>
                <a:gd name="T29" fmla="*/ 681 h 1143"/>
                <a:gd name="T30" fmla="*/ 192 w 1141"/>
                <a:gd name="T31" fmla="*/ 776 h 1143"/>
                <a:gd name="T32" fmla="*/ 250 w 1141"/>
                <a:gd name="T33" fmla="*/ 859 h 1143"/>
                <a:gd name="T34" fmla="*/ 326 w 1141"/>
                <a:gd name="T35" fmla="*/ 926 h 1143"/>
                <a:gd name="T36" fmla="*/ 417 w 1141"/>
                <a:gd name="T37" fmla="*/ 975 h 1143"/>
                <a:gd name="T38" fmla="*/ 517 w 1141"/>
                <a:gd name="T39" fmla="*/ 1000 h 1143"/>
                <a:gd name="T40" fmla="*/ 574 w 1141"/>
                <a:gd name="T41" fmla="*/ 1003 h 1143"/>
                <a:gd name="T42" fmla="*/ 670 w 1141"/>
                <a:gd name="T43" fmla="*/ 992 h 1143"/>
                <a:gd name="T44" fmla="*/ 760 w 1141"/>
                <a:gd name="T45" fmla="*/ 960 h 1143"/>
                <a:gd name="T46" fmla="*/ 841 w 1141"/>
                <a:gd name="T47" fmla="*/ 908 h 1143"/>
                <a:gd name="T48" fmla="*/ 909 w 1141"/>
                <a:gd name="T49" fmla="*/ 837 h 1143"/>
                <a:gd name="T50" fmla="*/ 960 w 1141"/>
                <a:gd name="T51" fmla="*/ 756 h 1143"/>
                <a:gd name="T52" fmla="*/ 990 w 1141"/>
                <a:gd name="T53" fmla="*/ 665 h 1143"/>
                <a:gd name="T54" fmla="*/ 1001 w 1141"/>
                <a:gd name="T55" fmla="*/ 569 h 1143"/>
                <a:gd name="T56" fmla="*/ 1011 w 1141"/>
                <a:gd name="T57" fmla="*/ 533 h 1143"/>
                <a:gd name="T58" fmla="*/ 1035 w 1141"/>
                <a:gd name="T59" fmla="*/ 507 h 1143"/>
                <a:gd name="T60" fmla="*/ 1071 w 1141"/>
                <a:gd name="T61" fmla="*/ 498 h 1143"/>
                <a:gd name="T62" fmla="*/ 1090 w 1141"/>
                <a:gd name="T63" fmla="*/ 500 h 1143"/>
                <a:gd name="T64" fmla="*/ 1120 w 1141"/>
                <a:gd name="T65" fmla="*/ 518 h 1143"/>
                <a:gd name="T66" fmla="*/ 1139 w 1141"/>
                <a:gd name="T67" fmla="*/ 549 h 1143"/>
                <a:gd name="T68" fmla="*/ 1139 w 1141"/>
                <a:gd name="T69" fmla="*/ 624 h 1143"/>
                <a:gd name="T70" fmla="*/ 1118 w 1141"/>
                <a:gd name="T71" fmla="*/ 734 h 1143"/>
                <a:gd name="T72" fmla="*/ 1076 w 1141"/>
                <a:gd name="T73" fmla="*/ 837 h 1143"/>
                <a:gd name="T74" fmla="*/ 1015 w 1141"/>
                <a:gd name="T75" fmla="*/ 930 h 1143"/>
                <a:gd name="T76" fmla="*/ 936 w 1141"/>
                <a:gd name="T77" fmla="*/ 1011 h 1143"/>
                <a:gd name="T78" fmla="*/ 843 w 1141"/>
                <a:gd name="T79" fmla="*/ 1074 h 1143"/>
                <a:gd name="T80" fmla="*/ 741 w 1141"/>
                <a:gd name="T81" fmla="*/ 1117 h 1143"/>
                <a:gd name="T82" fmla="*/ 631 w 1141"/>
                <a:gd name="T83" fmla="*/ 1139 h 1143"/>
                <a:gd name="T84" fmla="*/ 571 w 1141"/>
                <a:gd name="T85" fmla="*/ 1143 h 1143"/>
                <a:gd name="T86" fmla="*/ 448 w 1141"/>
                <a:gd name="T87" fmla="*/ 1130 h 1143"/>
                <a:gd name="T88" fmla="*/ 337 w 1141"/>
                <a:gd name="T89" fmla="*/ 1093 h 1143"/>
                <a:gd name="T90" fmla="*/ 235 w 1141"/>
                <a:gd name="T91" fmla="*/ 1034 h 1143"/>
                <a:gd name="T92" fmla="*/ 149 w 1141"/>
                <a:gd name="T93" fmla="*/ 956 h 1143"/>
                <a:gd name="T94" fmla="*/ 79 w 1141"/>
                <a:gd name="T95" fmla="*/ 863 h 1143"/>
                <a:gd name="T96" fmla="*/ 30 w 1141"/>
                <a:gd name="T97" fmla="*/ 755 h 1143"/>
                <a:gd name="T98" fmla="*/ 3 w 1141"/>
                <a:gd name="T99" fmla="*/ 637 h 1143"/>
                <a:gd name="T100" fmla="*/ 2 w 1141"/>
                <a:gd name="T101" fmla="*/ 517 h 1143"/>
                <a:gd name="T102" fmla="*/ 25 w 1141"/>
                <a:gd name="T103" fmla="*/ 406 h 1143"/>
                <a:gd name="T104" fmla="*/ 67 w 1141"/>
                <a:gd name="T105" fmla="*/ 302 h 1143"/>
                <a:gd name="T106" fmla="*/ 128 w 1141"/>
                <a:gd name="T107" fmla="*/ 212 h 1143"/>
                <a:gd name="T108" fmla="*/ 205 w 1141"/>
                <a:gd name="T109" fmla="*/ 133 h 1143"/>
                <a:gd name="T110" fmla="*/ 296 w 1141"/>
                <a:gd name="T111" fmla="*/ 71 h 1143"/>
                <a:gd name="T112" fmla="*/ 397 w 1141"/>
                <a:gd name="T113" fmla="*/ 27 h 1143"/>
                <a:gd name="T114" fmla="*/ 509 w 1141"/>
                <a:gd name="T115" fmla="*/ 3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41" h="1143">
                  <a:moveTo>
                    <a:pt x="567" y="0"/>
                  </a:moveTo>
                  <a:lnTo>
                    <a:pt x="568" y="0"/>
                  </a:lnTo>
                  <a:lnTo>
                    <a:pt x="586" y="2"/>
                  </a:lnTo>
                  <a:lnTo>
                    <a:pt x="602" y="10"/>
                  </a:lnTo>
                  <a:lnTo>
                    <a:pt x="617" y="20"/>
                  </a:lnTo>
                  <a:lnTo>
                    <a:pt x="628" y="34"/>
                  </a:lnTo>
                  <a:lnTo>
                    <a:pt x="635" y="51"/>
                  </a:lnTo>
                  <a:lnTo>
                    <a:pt x="637" y="70"/>
                  </a:lnTo>
                  <a:lnTo>
                    <a:pt x="635" y="88"/>
                  </a:lnTo>
                  <a:lnTo>
                    <a:pt x="629" y="105"/>
                  </a:lnTo>
                  <a:lnTo>
                    <a:pt x="618" y="120"/>
                  </a:lnTo>
                  <a:lnTo>
                    <a:pt x="603" y="131"/>
                  </a:lnTo>
                  <a:lnTo>
                    <a:pt x="587" y="138"/>
                  </a:lnTo>
                  <a:lnTo>
                    <a:pt x="569" y="141"/>
                  </a:lnTo>
                  <a:lnTo>
                    <a:pt x="518" y="144"/>
                  </a:lnTo>
                  <a:lnTo>
                    <a:pt x="470" y="152"/>
                  </a:lnTo>
                  <a:lnTo>
                    <a:pt x="423" y="167"/>
                  </a:lnTo>
                  <a:lnTo>
                    <a:pt x="380" y="186"/>
                  </a:lnTo>
                  <a:lnTo>
                    <a:pt x="338" y="209"/>
                  </a:lnTo>
                  <a:lnTo>
                    <a:pt x="300" y="238"/>
                  </a:lnTo>
                  <a:lnTo>
                    <a:pt x="265" y="270"/>
                  </a:lnTo>
                  <a:lnTo>
                    <a:pt x="233" y="305"/>
                  </a:lnTo>
                  <a:lnTo>
                    <a:pt x="207" y="344"/>
                  </a:lnTo>
                  <a:lnTo>
                    <a:pt x="184" y="385"/>
                  </a:lnTo>
                  <a:lnTo>
                    <a:pt x="165" y="429"/>
                  </a:lnTo>
                  <a:lnTo>
                    <a:pt x="152" y="476"/>
                  </a:lnTo>
                  <a:lnTo>
                    <a:pt x="144" y="524"/>
                  </a:lnTo>
                  <a:lnTo>
                    <a:pt x="141" y="575"/>
                  </a:lnTo>
                  <a:lnTo>
                    <a:pt x="145" y="629"/>
                  </a:lnTo>
                  <a:lnTo>
                    <a:pt x="154" y="681"/>
                  </a:lnTo>
                  <a:lnTo>
                    <a:pt x="171" y="729"/>
                  </a:lnTo>
                  <a:lnTo>
                    <a:pt x="192" y="776"/>
                  </a:lnTo>
                  <a:lnTo>
                    <a:pt x="220" y="819"/>
                  </a:lnTo>
                  <a:lnTo>
                    <a:pt x="250" y="859"/>
                  </a:lnTo>
                  <a:lnTo>
                    <a:pt x="286" y="895"/>
                  </a:lnTo>
                  <a:lnTo>
                    <a:pt x="326" y="926"/>
                  </a:lnTo>
                  <a:lnTo>
                    <a:pt x="369" y="952"/>
                  </a:lnTo>
                  <a:lnTo>
                    <a:pt x="417" y="975"/>
                  </a:lnTo>
                  <a:lnTo>
                    <a:pt x="465" y="990"/>
                  </a:lnTo>
                  <a:lnTo>
                    <a:pt x="517" y="1000"/>
                  </a:lnTo>
                  <a:lnTo>
                    <a:pt x="571" y="1003"/>
                  </a:lnTo>
                  <a:lnTo>
                    <a:pt x="574" y="1003"/>
                  </a:lnTo>
                  <a:lnTo>
                    <a:pt x="622" y="1000"/>
                  </a:lnTo>
                  <a:lnTo>
                    <a:pt x="670" y="992"/>
                  </a:lnTo>
                  <a:lnTo>
                    <a:pt x="716" y="978"/>
                  </a:lnTo>
                  <a:lnTo>
                    <a:pt x="760" y="960"/>
                  </a:lnTo>
                  <a:lnTo>
                    <a:pt x="802" y="936"/>
                  </a:lnTo>
                  <a:lnTo>
                    <a:pt x="841" y="908"/>
                  </a:lnTo>
                  <a:lnTo>
                    <a:pt x="877" y="874"/>
                  </a:lnTo>
                  <a:lnTo>
                    <a:pt x="909" y="837"/>
                  </a:lnTo>
                  <a:lnTo>
                    <a:pt x="937" y="798"/>
                  </a:lnTo>
                  <a:lnTo>
                    <a:pt x="960" y="756"/>
                  </a:lnTo>
                  <a:lnTo>
                    <a:pt x="978" y="711"/>
                  </a:lnTo>
                  <a:lnTo>
                    <a:pt x="990" y="665"/>
                  </a:lnTo>
                  <a:lnTo>
                    <a:pt x="999" y="617"/>
                  </a:lnTo>
                  <a:lnTo>
                    <a:pt x="1001" y="569"/>
                  </a:lnTo>
                  <a:lnTo>
                    <a:pt x="1003" y="550"/>
                  </a:lnTo>
                  <a:lnTo>
                    <a:pt x="1011" y="533"/>
                  </a:lnTo>
                  <a:lnTo>
                    <a:pt x="1021" y="518"/>
                  </a:lnTo>
                  <a:lnTo>
                    <a:pt x="1035" y="507"/>
                  </a:lnTo>
                  <a:lnTo>
                    <a:pt x="1052" y="500"/>
                  </a:lnTo>
                  <a:lnTo>
                    <a:pt x="1071" y="498"/>
                  </a:lnTo>
                  <a:lnTo>
                    <a:pt x="1071" y="498"/>
                  </a:lnTo>
                  <a:lnTo>
                    <a:pt x="1090" y="500"/>
                  </a:lnTo>
                  <a:lnTo>
                    <a:pt x="1106" y="507"/>
                  </a:lnTo>
                  <a:lnTo>
                    <a:pt x="1120" y="518"/>
                  </a:lnTo>
                  <a:lnTo>
                    <a:pt x="1132" y="532"/>
                  </a:lnTo>
                  <a:lnTo>
                    <a:pt x="1139" y="549"/>
                  </a:lnTo>
                  <a:lnTo>
                    <a:pt x="1141" y="567"/>
                  </a:lnTo>
                  <a:lnTo>
                    <a:pt x="1139" y="624"/>
                  </a:lnTo>
                  <a:lnTo>
                    <a:pt x="1131" y="680"/>
                  </a:lnTo>
                  <a:lnTo>
                    <a:pt x="1118" y="734"/>
                  </a:lnTo>
                  <a:lnTo>
                    <a:pt x="1099" y="786"/>
                  </a:lnTo>
                  <a:lnTo>
                    <a:pt x="1076" y="837"/>
                  </a:lnTo>
                  <a:lnTo>
                    <a:pt x="1047" y="885"/>
                  </a:lnTo>
                  <a:lnTo>
                    <a:pt x="1015" y="930"/>
                  </a:lnTo>
                  <a:lnTo>
                    <a:pt x="977" y="972"/>
                  </a:lnTo>
                  <a:lnTo>
                    <a:pt x="936" y="1011"/>
                  </a:lnTo>
                  <a:lnTo>
                    <a:pt x="890" y="1044"/>
                  </a:lnTo>
                  <a:lnTo>
                    <a:pt x="843" y="1074"/>
                  </a:lnTo>
                  <a:lnTo>
                    <a:pt x="792" y="1098"/>
                  </a:lnTo>
                  <a:lnTo>
                    <a:pt x="741" y="1117"/>
                  </a:lnTo>
                  <a:lnTo>
                    <a:pt x="687" y="1131"/>
                  </a:lnTo>
                  <a:lnTo>
                    <a:pt x="631" y="1139"/>
                  </a:lnTo>
                  <a:lnTo>
                    <a:pt x="575" y="1143"/>
                  </a:lnTo>
                  <a:lnTo>
                    <a:pt x="571" y="1143"/>
                  </a:lnTo>
                  <a:lnTo>
                    <a:pt x="509" y="1139"/>
                  </a:lnTo>
                  <a:lnTo>
                    <a:pt x="448" y="1130"/>
                  </a:lnTo>
                  <a:lnTo>
                    <a:pt x="392" y="1114"/>
                  </a:lnTo>
                  <a:lnTo>
                    <a:pt x="337" y="1093"/>
                  </a:lnTo>
                  <a:lnTo>
                    <a:pt x="284" y="1065"/>
                  </a:lnTo>
                  <a:lnTo>
                    <a:pt x="235" y="1034"/>
                  </a:lnTo>
                  <a:lnTo>
                    <a:pt x="190" y="997"/>
                  </a:lnTo>
                  <a:lnTo>
                    <a:pt x="149" y="956"/>
                  </a:lnTo>
                  <a:lnTo>
                    <a:pt x="112" y="911"/>
                  </a:lnTo>
                  <a:lnTo>
                    <a:pt x="79" y="863"/>
                  </a:lnTo>
                  <a:lnTo>
                    <a:pt x="52" y="810"/>
                  </a:lnTo>
                  <a:lnTo>
                    <a:pt x="30" y="755"/>
                  </a:lnTo>
                  <a:lnTo>
                    <a:pt x="14" y="698"/>
                  </a:lnTo>
                  <a:lnTo>
                    <a:pt x="3" y="637"/>
                  </a:lnTo>
                  <a:lnTo>
                    <a:pt x="0" y="575"/>
                  </a:lnTo>
                  <a:lnTo>
                    <a:pt x="2" y="517"/>
                  </a:lnTo>
                  <a:lnTo>
                    <a:pt x="11" y="461"/>
                  </a:lnTo>
                  <a:lnTo>
                    <a:pt x="25" y="406"/>
                  </a:lnTo>
                  <a:lnTo>
                    <a:pt x="44" y="353"/>
                  </a:lnTo>
                  <a:lnTo>
                    <a:pt x="67" y="302"/>
                  </a:lnTo>
                  <a:lnTo>
                    <a:pt x="95" y="256"/>
                  </a:lnTo>
                  <a:lnTo>
                    <a:pt x="128" y="212"/>
                  </a:lnTo>
                  <a:lnTo>
                    <a:pt x="165" y="170"/>
                  </a:lnTo>
                  <a:lnTo>
                    <a:pt x="205" y="133"/>
                  </a:lnTo>
                  <a:lnTo>
                    <a:pt x="248" y="100"/>
                  </a:lnTo>
                  <a:lnTo>
                    <a:pt x="296" y="71"/>
                  </a:lnTo>
                  <a:lnTo>
                    <a:pt x="345" y="47"/>
                  </a:lnTo>
                  <a:lnTo>
                    <a:pt x="397" y="27"/>
                  </a:lnTo>
                  <a:lnTo>
                    <a:pt x="452" y="12"/>
                  </a:lnTo>
                  <a:lnTo>
                    <a:pt x="509" y="3"/>
                  </a:lnTo>
                  <a:lnTo>
                    <a:pt x="567"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1" name="Freeform 252"/>
            <p:cNvSpPr>
              <a:spLocks noEditPoints="1"/>
            </p:cNvSpPr>
            <p:nvPr/>
          </p:nvSpPr>
          <p:spPr bwMode="auto">
            <a:xfrm>
              <a:off x="3636963" y="3463925"/>
              <a:ext cx="325438" cy="327025"/>
            </a:xfrm>
            <a:custGeom>
              <a:avLst/>
              <a:gdLst>
                <a:gd name="T0" fmla="*/ 946 w 2054"/>
                <a:gd name="T1" fmla="*/ 277 h 2059"/>
                <a:gd name="T2" fmla="*/ 785 w 2054"/>
                <a:gd name="T3" fmla="*/ 375 h 2059"/>
                <a:gd name="T4" fmla="*/ 568 w 2054"/>
                <a:gd name="T5" fmla="*/ 453 h 2059"/>
                <a:gd name="T6" fmla="*/ 451 w 2054"/>
                <a:gd name="T7" fmla="*/ 350 h 2059"/>
                <a:gd name="T8" fmla="*/ 349 w 2054"/>
                <a:gd name="T9" fmla="*/ 461 h 2059"/>
                <a:gd name="T10" fmla="*/ 449 w 2054"/>
                <a:gd name="T11" fmla="*/ 642 h 2059"/>
                <a:gd name="T12" fmla="*/ 327 w 2054"/>
                <a:gd name="T13" fmla="*/ 926 h 2059"/>
                <a:gd name="T14" fmla="*/ 142 w 2054"/>
                <a:gd name="T15" fmla="*/ 952 h 2059"/>
                <a:gd name="T16" fmla="*/ 147 w 2054"/>
                <a:gd name="T17" fmla="*/ 1108 h 2059"/>
                <a:gd name="T18" fmla="*/ 345 w 2054"/>
                <a:gd name="T19" fmla="*/ 1165 h 2059"/>
                <a:gd name="T20" fmla="*/ 460 w 2054"/>
                <a:gd name="T21" fmla="*/ 1451 h 2059"/>
                <a:gd name="T22" fmla="*/ 347 w 2054"/>
                <a:gd name="T23" fmla="*/ 1600 h 2059"/>
                <a:gd name="T24" fmla="*/ 455 w 2054"/>
                <a:gd name="T25" fmla="*/ 1708 h 2059"/>
                <a:gd name="T26" fmla="*/ 604 w 2054"/>
                <a:gd name="T27" fmla="*/ 1595 h 2059"/>
                <a:gd name="T28" fmla="*/ 889 w 2054"/>
                <a:gd name="T29" fmla="*/ 1711 h 2059"/>
                <a:gd name="T30" fmla="*/ 947 w 2054"/>
                <a:gd name="T31" fmla="*/ 1909 h 2059"/>
                <a:gd name="T32" fmla="*/ 1101 w 2054"/>
                <a:gd name="T33" fmla="*/ 1914 h 2059"/>
                <a:gd name="T34" fmla="*/ 1129 w 2054"/>
                <a:gd name="T35" fmla="*/ 1728 h 2059"/>
                <a:gd name="T36" fmla="*/ 1411 w 2054"/>
                <a:gd name="T37" fmla="*/ 1607 h 2059"/>
                <a:gd name="T38" fmla="*/ 1592 w 2054"/>
                <a:gd name="T39" fmla="*/ 1708 h 2059"/>
                <a:gd name="T40" fmla="*/ 1702 w 2054"/>
                <a:gd name="T41" fmla="*/ 1607 h 2059"/>
                <a:gd name="T42" fmla="*/ 1594 w 2054"/>
                <a:gd name="T43" fmla="*/ 1471 h 2059"/>
                <a:gd name="T44" fmla="*/ 1694 w 2054"/>
                <a:gd name="T45" fmla="*/ 1220 h 2059"/>
                <a:gd name="T46" fmla="*/ 1902 w 2054"/>
                <a:gd name="T47" fmla="*/ 1110 h 2059"/>
                <a:gd name="T48" fmla="*/ 1912 w 2054"/>
                <a:gd name="T49" fmla="*/ 958 h 2059"/>
                <a:gd name="T50" fmla="*/ 1739 w 2054"/>
                <a:gd name="T51" fmla="*/ 939 h 2059"/>
                <a:gd name="T52" fmla="*/ 1633 w 2054"/>
                <a:gd name="T53" fmla="*/ 689 h 2059"/>
                <a:gd name="T54" fmla="*/ 1700 w 2054"/>
                <a:gd name="T55" fmla="*/ 465 h 2059"/>
                <a:gd name="T56" fmla="*/ 1601 w 2054"/>
                <a:gd name="T57" fmla="*/ 351 h 2059"/>
                <a:gd name="T58" fmla="*/ 1485 w 2054"/>
                <a:gd name="T59" fmla="*/ 454 h 2059"/>
                <a:gd name="T60" fmla="*/ 1267 w 2054"/>
                <a:gd name="T61" fmla="*/ 376 h 2059"/>
                <a:gd name="T62" fmla="*/ 1106 w 2054"/>
                <a:gd name="T63" fmla="*/ 278 h 2059"/>
                <a:gd name="T64" fmla="*/ 958 w 2054"/>
                <a:gd name="T65" fmla="*/ 141 h 2059"/>
                <a:gd name="T66" fmla="*/ 1220 w 2054"/>
                <a:gd name="T67" fmla="*/ 68 h 2059"/>
                <a:gd name="T68" fmla="*/ 1394 w 2054"/>
                <a:gd name="T69" fmla="*/ 278 h 2059"/>
                <a:gd name="T70" fmla="*/ 1597 w 2054"/>
                <a:gd name="T71" fmla="*/ 209 h 2059"/>
                <a:gd name="T72" fmla="*/ 1831 w 2054"/>
                <a:gd name="T73" fmla="*/ 394 h 2059"/>
                <a:gd name="T74" fmla="*/ 1800 w 2054"/>
                <a:gd name="T75" fmla="*/ 565 h 2059"/>
                <a:gd name="T76" fmla="*/ 1932 w 2054"/>
                <a:gd name="T77" fmla="*/ 812 h 2059"/>
                <a:gd name="T78" fmla="*/ 2054 w 2054"/>
                <a:gd name="T79" fmla="*/ 961 h 2059"/>
                <a:gd name="T80" fmla="*/ 1961 w 2054"/>
                <a:gd name="T81" fmla="*/ 1238 h 2059"/>
                <a:gd name="T82" fmla="*/ 1751 w 2054"/>
                <a:gd name="T83" fmla="*/ 1445 h 2059"/>
                <a:gd name="T84" fmla="*/ 1839 w 2054"/>
                <a:gd name="T85" fmla="*/ 1640 h 2059"/>
                <a:gd name="T86" fmla="*/ 1644 w 2054"/>
                <a:gd name="T87" fmla="*/ 1842 h 2059"/>
                <a:gd name="T88" fmla="*/ 1441 w 2054"/>
                <a:gd name="T89" fmla="*/ 1756 h 2059"/>
                <a:gd name="T90" fmla="*/ 1235 w 2054"/>
                <a:gd name="T91" fmla="*/ 1966 h 2059"/>
                <a:gd name="T92" fmla="*/ 958 w 2054"/>
                <a:gd name="T93" fmla="*/ 2059 h 2059"/>
                <a:gd name="T94" fmla="*/ 810 w 2054"/>
                <a:gd name="T95" fmla="*/ 1937 h 2059"/>
                <a:gd name="T96" fmla="*/ 563 w 2054"/>
                <a:gd name="T97" fmla="*/ 1805 h 2059"/>
                <a:gd name="T98" fmla="*/ 398 w 2054"/>
                <a:gd name="T99" fmla="*/ 1838 h 2059"/>
                <a:gd name="T100" fmla="*/ 210 w 2054"/>
                <a:gd name="T101" fmla="*/ 1626 h 2059"/>
                <a:gd name="T102" fmla="*/ 278 w 2054"/>
                <a:gd name="T103" fmla="*/ 1398 h 2059"/>
                <a:gd name="T104" fmla="*/ 67 w 2054"/>
                <a:gd name="T105" fmla="*/ 1224 h 2059"/>
                <a:gd name="T106" fmla="*/ 2 w 2054"/>
                <a:gd name="T107" fmla="*/ 930 h 2059"/>
                <a:gd name="T108" fmla="*/ 151 w 2054"/>
                <a:gd name="T109" fmla="*/ 809 h 2059"/>
                <a:gd name="T110" fmla="*/ 237 w 2054"/>
                <a:gd name="T111" fmla="*/ 547 h 2059"/>
                <a:gd name="T112" fmla="*/ 233 w 2054"/>
                <a:gd name="T113" fmla="*/ 373 h 2059"/>
                <a:gd name="T114" fmla="*/ 456 w 2054"/>
                <a:gd name="T115" fmla="*/ 209 h 2059"/>
                <a:gd name="T116" fmla="*/ 707 w 2054"/>
                <a:gd name="T117" fmla="*/ 257 h 2059"/>
                <a:gd name="T118" fmla="*/ 851 w 2054"/>
                <a:gd name="T119" fmla="*/ 45 h 2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4" h="2059">
                  <a:moveTo>
                    <a:pt x="958" y="141"/>
                  </a:moveTo>
                  <a:lnTo>
                    <a:pt x="954" y="142"/>
                  </a:lnTo>
                  <a:lnTo>
                    <a:pt x="951" y="143"/>
                  </a:lnTo>
                  <a:lnTo>
                    <a:pt x="948" y="146"/>
                  </a:lnTo>
                  <a:lnTo>
                    <a:pt x="947" y="149"/>
                  </a:lnTo>
                  <a:lnTo>
                    <a:pt x="946" y="152"/>
                  </a:lnTo>
                  <a:lnTo>
                    <a:pt x="946" y="277"/>
                  </a:lnTo>
                  <a:lnTo>
                    <a:pt x="943" y="296"/>
                  </a:lnTo>
                  <a:lnTo>
                    <a:pt x="936" y="313"/>
                  </a:lnTo>
                  <a:lnTo>
                    <a:pt x="924" y="328"/>
                  </a:lnTo>
                  <a:lnTo>
                    <a:pt x="908" y="339"/>
                  </a:lnTo>
                  <a:lnTo>
                    <a:pt x="889" y="346"/>
                  </a:lnTo>
                  <a:lnTo>
                    <a:pt x="837" y="358"/>
                  </a:lnTo>
                  <a:lnTo>
                    <a:pt x="785" y="375"/>
                  </a:lnTo>
                  <a:lnTo>
                    <a:pt x="735" y="395"/>
                  </a:lnTo>
                  <a:lnTo>
                    <a:pt x="687" y="421"/>
                  </a:lnTo>
                  <a:lnTo>
                    <a:pt x="640" y="449"/>
                  </a:lnTo>
                  <a:lnTo>
                    <a:pt x="623" y="458"/>
                  </a:lnTo>
                  <a:lnTo>
                    <a:pt x="604" y="461"/>
                  </a:lnTo>
                  <a:lnTo>
                    <a:pt x="585" y="459"/>
                  </a:lnTo>
                  <a:lnTo>
                    <a:pt x="568" y="453"/>
                  </a:lnTo>
                  <a:lnTo>
                    <a:pt x="552" y="441"/>
                  </a:lnTo>
                  <a:lnTo>
                    <a:pt x="463" y="352"/>
                  </a:lnTo>
                  <a:lnTo>
                    <a:pt x="460" y="350"/>
                  </a:lnTo>
                  <a:lnTo>
                    <a:pt x="458" y="349"/>
                  </a:lnTo>
                  <a:lnTo>
                    <a:pt x="455" y="348"/>
                  </a:lnTo>
                  <a:lnTo>
                    <a:pt x="453" y="349"/>
                  </a:lnTo>
                  <a:lnTo>
                    <a:pt x="451" y="350"/>
                  </a:lnTo>
                  <a:lnTo>
                    <a:pt x="447" y="352"/>
                  </a:lnTo>
                  <a:lnTo>
                    <a:pt x="352" y="448"/>
                  </a:lnTo>
                  <a:lnTo>
                    <a:pt x="349" y="451"/>
                  </a:lnTo>
                  <a:lnTo>
                    <a:pt x="348" y="454"/>
                  </a:lnTo>
                  <a:lnTo>
                    <a:pt x="347" y="457"/>
                  </a:lnTo>
                  <a:lnTo>
                    <a:pt x="348" y="459"/>
                  </a:lnTo>
                  <a:lnTo>
                    <a:pt x="349" y="461"/>
                  </a:lnTo>
                  <a:lnTo>
                    <a:pt x="352" y="464"/>
                  </a:lnTo>
                  <a:lnTo>
                    <a:pt x="440" y="553"/>
                  </a:lnTo>
                  <a:lnTo>
                    <a:pt x="452" y="569"/>
                  </a:lnTo>
                  <a:lnTo>
                    <a:pt x="458" y="587"/>
                  </a:lnTo>
                  <a:lnTo>
                    <a:pt x="460" y="605"/>
                  </a:lnTo>
                  <a:lnTo>
                    <a:pt x="457" y="624"/>
                  </a:lnTo>
                  <a:lnTo>
                    <a:pt x="449" y="642"/>
                  </a:lnTo>
                  <a:lnTo>
                    <a:pt x="420" y="688"/>
                  </a:lnTo>
                  <a:lnTo>
                    <a:pt x="395" y="737"/>
                  </a:lnTo>
                  <a:lnTo>
                    <a:pt x="375" y="786"/>
                  </a:lnTo>
                  <a:lnTo>
                    <a:pt x="358" y="838"/>
                  </a:lnTo>
                  <a:lnTo>
                    <a:pt x="345" y="891"/>
                  </a:lnTo>
                  <a:lnTo>
                    <a:pt x="339" y="910"/>
                  </a:lnTo>
                  <a:lnTo>
                    <a:pt x="327" y="926"/>
                  </a:lnTo>
                  <a:lnTo>
                    <a:pt x="313" y="938"/>
                  </a:lnTo>
                  <a:lnTo>
                    <a:pt x="296" y="946"/>
                  </a:lnTo>
                  <a:lnTo>
                    <a:pt x="277" y="948"/>
                  </a:lnTo>
                  <a:lnTo>
                    <a:pt x="151" y="948"/>
                  </a:lnTo>
                  <a:lnTo>
                    <a:pt x="147" y="949"/>
                  </a:lnTo>
                  <a:lnTo>
                    <a:pt x="144" y="950"/>
                  </a:lnTo>
                  <a:lnTo>
                    <a:pt x="142" y="952"/>
                  </a:lnTo>
                  <a:lnTo>
                    <a:pt x="140" y="956"/>
                  </a:lnTo>
                  <a:lnTo>
                    <a:pt x="140" y="960"/>
                  </a:lnTo>
                  <a:lnTo>
                    <a:pt x="140" y="1096"/>
                  </a:lnTo>
                  <a:lnTo>
                    <a:pt x="140" y="1100"/>
                  </a:lnTo>
                  <a:lnTo>
                    <a:pt x="142" y="1104"/>
                  </a:lnTo>
                  <a:lnTo>
                    <a:pt x="144" y="1106"/>
                  </a:lnTo>
                  <a:lnTo>
                    <a:pt x="147" y="1108"/>
                  </a:lnTo>
                  <a:lnTo>
                    <a:pt x="151" y="1108"/>
                  </a:lnTo>
                  <a:lnTo>
                    <a:pt x="277" y="1108"/>
                  </a:lnTo>
                  <a:lnTo>
                    <a:pt x="296" y="1111"/>
                  </a:lnTo>
                  <a:lnTo>
                    <a:pt x="313" y="1118"/>
                  </a:lnTo>
                  <a:lnTo>
                    <a:pt x="327" y="1131"/>
                  </a:lnTo>
                  <a:lnTo>
                    <a:pt x="339" y="1147"/>
                  </a:lnTo>
                  <a:lnTo>
                    <a:pt x="345" y="1165"/>
                  </a:lnTo>
                  <a:lnTo>
                    <a:pt x="358" y="1218"/>
                  </a:lnTo>
                  <a:lnTo>
                    <a:pt x="375" y="1269"/>
                  </a:lnTo>
                  <a:lnTo>
                    <a:pt x="395" y="1320"/>
                  </a:lnTo>
                  <a:lnTo>
                    <a:pt x="420" y="1368"/>
                  </a:lnTo>
                  <a:lnTo>
                    <a:pt x="449" y="1414"/>
                  </a:lnTo>
                  <a:lnTo>
                    <a:pt x="457" y="1432"/>
                  </a:lnTo>
                  <a:lnTo>
                    <a:pt x="460" y="1451"/>
                  </a:lnTo>
                  <a:lnTo>
                    <a:pt x="458" y="1470"/>
                  </a:lnTo>
                  <a:lnTo>
                    <a:pt x="452" y="1488"/>
                  </a:lnTo>
                  <a:lnTo>
                    <a:pt x="440" y="1503"/>
                  </a:lnTo>
                  <a:lnTo>
                    <a:pt x="352" y="1592"/>
                  </a:lnTo>
                  <a:lnTo>
                    <a:pt x="349" y="1595"/>
                  </a:lnTo>
                  <a:lnTo>
                    <a:pt x="348" y="1598"/>
                  </a:lnTo>
                  <a:lnTo>
                    <a:pt x="347" y="1600"/>
                  </a:lnTo>
                  <a:lnTo>
                    <a:pt x="348" y="1602"/>
                  </a:lnTo>
                  <a:lnTo>
                    <a:pt x="349" y="1604"/>
                  </a:lnTo>
                  <a:lnTo>
                    <a:pt x="352" y="1608"/>
                  </a:lnTo>
                  <a:lnTo>
                    <a:pt x="447" y="1705"/>
                  </a:lnTo>
                  <a:lnTo>
                    <a:pt x="451" y="1707"/>
                  </a:lnTo>
                  <a:lnTo>
                    <a:pt x="453" y="1708"/>
                  </a:lnTo>
                  <a:lnTo>
                    <a:pt x="455" y="1708"/>
                  </a:lnTo>
                  <a:lnTo>
                    <a:pt x="458" y="1708"/>
                  </a:lnTo>
                  <a:lnTo>
                    <a:pt x="460" y="1707"/>
                  </a:lnTo>
                  <a:lnTo>
                    <a:pt x="463" y="1705"/>
                  </a:lnTo>
                  <a:lnTo>
                    <a:pt x="552" y="1616"/>
                  </a:lnTo>
                  <a:lnTo>
                    <a:pt x="568" y="1604"/>
                  </a:lnTo>
                  <a:lnTo>
                    <a:pt x="585" y="1597"/>
                  </a:lnTo>
                  <a:lnTo>
                    <a:pt x="604" y="1595"/>
                  </a:lnTo>
                  <a:lnTo>
                    <a:pt x="623" y="1598"/>
                  </a:lnTo>
                  <a:lnTo>
                    <a:pt x="640" y="1607"/>
                  </a:lnTo>
                  <a:lnTo>
                    <a:pt x="687" y="1636"/>
                  </a:lnTo>
                  <a:lnTo>
                    <a:pt x="735" y="1660"/>
                  </a:lnTo>
                  <a:lnTo>
                    <a:pt x="785" y="1682"/>
                  </a:lnTo>
                  <a:lnTo>
                    <a:pt x="837" y="1699"/>
                  </a:lnTo>
                  <a:lnTo>
                    <a:pt x="889" y="1711"/>
                  </a:lnTo>
                  <a:lnTo>
                    <a:pt x="908" y="1718"/>
                  </a:lnTo>
                  <a:lnTo>
                    <a:pt x="924" y="1728"/>
                  </a:lnTo>
                  <a:lnTo>
                    <a:pt x="936" y="1743"/>
                  </a:lnTo>
                  <a:lnTo>
                    <a:pt x="943" y="1760"/>
                  </a:lnTo>
                  <a:lnTo>
                    <a:pt x="946" y="1780"/>
                  </a:lnTo>
                  <a:lnTo>
                    <a:pt x="946" y="1906"/>
                  </a:lnTo>
                  <a:lnTo>
                    <a:pt x="947" y="1909"/>
                  </a:lnTo>
                  <a:lnTo>
                    <a:pt x="948" y="1912"/>
                  </a:lnTo>
                  <a:lnTo>
                    <a:pt x="951" y="1914"/>
                  </a:lnTo>
                  <a:lnTo>
                    <a:pt x="954" y="1916"/>
                  </a:lnTo>
                  <a:lnTo>
                    <a:pt x="958" y="1916"/>
                  </a:lnTo>
                  <a:lnTo>
                    <a:pt x="1094" y="1916"/>
                  </a:lnTo>
                  <a:lnTo>
                    <a:pt x="1098" y="1916"/>
                  </a:lnTo>
                  <a:lnTo>
                    <a:pt x="1101" y="1914"/>
                  </a:lnTo>
                  <a:lnTo>
                    <a:pt x="1103" y="1912"/>
                  </a:lnTo>
                  <a:lnTo>
                    <a:pt x="1106" y="1909"/>
                  </a:lnTo>
                  <a:lnTo>
                    <a:pt x="1106" y="1906"/>
                  </a:lnTo>
                  <a:lnTo>
                    <a:pt x="1106" y="1780"/>
                  </a:lnTo>
                  <a:lnTo>
                    <a:pt x="1109" y="1760"/>
                  </a:lnTo>
                  <a:lnTo>
                    <a:pt x="1116" y="1743"/>
                  </a:lnTo>
                  <a:lnTo>
                    <a:pt x="1129" y="1728"/>
                  </a:lnTo>
                  <a:lnTo>
                    <a:pt x="1143" y="1718"/>
                  </a:lnTo>
                  <a:lnTo>
                    <a:pt x="1162" y="1711"/>
                  </a:lnTo>
                  <a:lnTo>
                    <a:pt x="1215" y="1699"/>
                  </a:lnTo>
                  <a:lnTo>
                    <a:pt x="1267" y="1682"/>
                  </a:lnTo>
                  <a:lnTo>
                    <a:pt x="1316" y="1660"/>
                  </a:lnTo>
                  <a:lnTo>
                    <a:pt x="1365" y="1636"/>
                  </a:lnTo>
                  <a:lnTo>
                    <a:pt x="1411" y="1607"/>
                  </a:lnTo>
                  <a:lnTo>
                    <a:pt x="1429" y="1598"/>
                  </a:lnTo>
                  <a:lnTo>
                    <a:pt x="1448" y="1595"/>
                  </a:lnTo>
                  <a:lnTo>
                    <a:pt x="1467" y="1597"/>
                  </a:lnTo>
                  <a:lnTo>
                    <a:pt x="1485" y="1603"/>
                  </a:lnTo>
                  <a:lnTo>
                    <a:pt x="1500" y="1616"/>
                  </a:lnTo>
                  <a:lnTo>
                    <a:pt x="1589" y="1706"/>
                  </a:lnTo>
                  <a:lnTo>
                    <a:pt x="1592" y="1708"/>
                  </a:lnTo>
                  <a:lnTo>
                    <a:pt x="1594" y="1709"/>
                  </a:lnTo>
                  <a:lnTo>
                    <a:pt x="1597" y="1709"/>
                  </a:lnTo>
                  <a:lnTo>
                    <a:pt x="1599" y="1709"/>
                  </a:lnTo>
                  <a:lnTo>
                    <a:pt x="1601" y="1708"/>
                  </a:lnTo>
                  <a:lnTo>
                    <a:pt x="1604" y="1706"/>
                  </a:lnTo>
                  <a:lnTo>
                    <a:pt x="1700" y="1610"/>
                  </a:lnTo>
                  <a:lnTo>
                    <a:pt x="1702" y="1607"/>
                  </a:lnTo>
                  <a:lnTo>
                    <a:pt x="1703" y="1603"/>
                  </a:lnTo>
                  <a:lnTo>
                    <a:pt x="1703" y="1600"/>
                  </a:lnTo>
                  <a:lnTo>
                    <a:pt x="1702" y="1596"/>
                  </a:lnTo>
                  <a:lnTo>
                    <a:pt x="1700" y="1594"/>
                  </a:lnTo>
                  <a:lnTo>
                    <a:pt x="1612" y="1505"/>
                  </a:lnTo>
                  <a:lnTo>
                    <a:pt x="1600" y="1489"/>
                  </a:lnTo>
                  <a:lnTo>
                    <a:pt x="1594" y="1471"/>
                  </a:lnTo>
                  <a:lnTo>
                    <a:pt x="1592" y="1452"/>
                  </a:lnTo>
                  <a:lnTo>
                    <a:pt x="1595" y="1433"/>
                  </a:lnTo>
                  <a:lnTo>
                    <a:pt x="1603" y="1416"/>
                  </a:lnTo>
                  <a:lnTo>
                    <a:pt x="1633" y="1370"/>
                  </a:lnTo>
                  <a:lnTo>
                    <a:pt x="1657" y="1321"/>
                  </a:lnTo>
                  <a:lnTo>
                    <a:pt x="1678" y="1271"/>
                  </a:lnTo>
                  <a:lnTo>
                    <a:pt x="1694" y="1220"/>
                  </a:lnTo>
                  <a:lnTo>
                    <a:pt x="1707" y="1166"/>
                  </a:lnTo>
                  <a:lnTo>
                    <a:pt x="1714" y="1148"/>
                  </a:lnTo>
                  <a:lnTo>
                    <a:pt x="1725" y="1132"/>
                  </a:lnTo>
                  <a:lnTo>
                    <a:pt x="1739" y="1119"/>
                  </a:lnTo>
                  <a:lnTo>
                    <a:pt x="1756" y="1112"/>
                  </a:lnTo>
                  <a:lnTo>
                    <a:pt x="1776" y="1110"/>
                  </a:lnTo>
                  <a:lnTo>
                    <a:pt x="1902" y="1110"/>
                  </a:lnTo>
                  <a:lnTo>
                    <a:pt x="1905" y="1109"/>
                  </a:lnTo>
                  <a:lnTo>
                    <a:pt x="1908" y="1108"/>
                  </a:lnTo>
                  <a:lnTo>
                    <a:pt x="1910" y="1105"/>
                  </a:lnTo>
                  <a:lnTo>
                    <a:pt x="1912" y="1101"/>
                  </a:lnTo>
                  <a:lnTo>
                    <a:pt x="1912" y="1098"/>
                  </a:lnTo>
                  <a:lnTo>
                    <a:pt x="1912" y="961"/>
                  </a:lnTo>
                  <a:lnTo>
                    <a:pt x="1912" y="958"/>
                  </a:lnTo>
                  <a:lnTo>
                    <a:pt x="1910" y="955"/>
                  </a:lnTo>
                  <a:lnTo>
                    <a:pt x="1908" y="951"/>
                  </a:lnTo>
                  <a:lnTo>
                    <a:pt x="1905" y="950"/>
                  </a:lnTo>
                  <a:lnTo>
                    <a:pt x="1902" y="949"/>
                  </a:lnTo>
                  <a:lnTo>
                    <a:pt x="1776" y="949"/>
                  </a:lnTo>
                  <a:lnTo>
                    <a:pt x="1756" y="947"/>
                  </a:lnTo>
                  <a:lnTo>
                    <a:pt x="1739" y="939"/>
                  </a:lnTo>
                  <a:lnTo>
                    <a:pt x="1725" y="927"/>
                  </a:lnTo>
                  <a:lnTo>
                    <a:pt x="1714" y="911"/>
                  </a:lnTo>
                  <a:lnTo>
                    <a:pt x="1707" y="893"/>
                  </a:lnTo>
                  <a:lnTo>
                    <a:pt x="1694" y="839"/>
                  </a:lnTo>
                  <a:lnTo>
                    <a:pt x="1678" y="789"/>
                  </a:lnTo>
                  <a:lnTo>
                    <a:pt x="1657" y="738"/>
                  </a:lnTo>
                  <a:lnTo>
                    <a:pt x="1633" y="689"/>
                  </a:lnTo>
                  <a:lnTo>
                    <a:pt x="1603" y="643"/>
                  </a:lnTo>
                  <a:lnTo>
                    <a:pt x="1595" y="626"/>
                  </a:lnTo>
                  <a:lnTo>
                    <a:pt x="1592" y="607"/>
                  </a:lnTo>
                  <a:lnTo>
                    <a:pt x="1594" y="588"/>
                  </a:lnTo>
                  <a:lnTo>
                    <a:pt x="1600" y="570"/>
                  </a:lnTo>
                  <a:lnTo>
                    <a:pt x="1612" y="554"/>
                  </a:lnTo>
                  <a:lnTo>
                    <a:pt x="1700" y="465"/>
                  </a:lnTo>
                  <a:lnTo>
                    <a:pt x="1702" y="463"/>
                  </a:lnTo>
                  <a:lnTo>
                    <a:pt x="1703" y="460"/>
                  </a:lnTo>
                  <a:lnTo>
                    <a:pt x="1703" y="456"/>
                  </a:lnTo>
                  <a:lnTo>
                    <a:pt x="1702" y="453"/>
                  </a:lnTo>
                  <a:lnTo>
                    <a:pt x="1700" y="450"/>
                  </a:lnTo>
                  <a:lnTo>
                    <a:pt x="1604" y="353"/>
                  </a:lnTo>
                  <a:lnTo>
                    <a:pt x="1601" y="351"/>
                  </a:lnTo>
                  <a:lnTo>
                    <a:pt x="1599" y="350"/>
                  </a:lnTo>
                  <a:lnTo>
                    <a:pt x="1597" y="350"/>
                  </a:lnTo>
                  <a:lnTo>
                    <a:pt x="1594" y="350"/>
                  </a:lnTo>
                  <a:lnTo>
                    <a:pt x="1592" y="351"/>
                  </a:lnTo>
                  <a:lnTo>
                    <a:pt x="1589" y="353"/>
                  </a:lnTo>
                  <a:lnTo>
                    <a:pt x="1500" y="442"/>
                  </a:lnTo>
                  <a:lnTo>
                    <a:pt x="1485" y="454"/>
                  </a:lnTo>
                  <a:lnTo>
                    <a:pt x="1468" y="460"/>
                  </a:lnTo>
                  <a:lnTo>
                    <a:pt x="1450" y="463"/>
                  </a:lnTo>
                  <a:lnTo>
                    <a:pt x="1430" y="460"/>
                  </a:lnTo>
                  <a:lnTo>
                    <a:pt x="1411" y="450"/>
                  </a:lnTo>
                  <a:lnTo>
                    <a:pt x="1365" y="422"/>
                  </a:lnTo>
                  <a:lnTo>
                    <a:pt x="1316" y="398"/>
                  </a:lnTo>
                  <a:lnTo>
                    <a:pt x="1267" y="376"/>
                  </a:lnTo>
                  <a:lnTo>
                    <a:pt x="1215" y="360"/>
                  </a:lnTo>
                  <a:lnTo>
                    <a:pt x="1162" y="347"/>
                  </a:lnTo>
                  <a:lnTo>
                    <a:pt x="1143" y="341"/>
                  </a:lnTo>
                  <a:lnTo>
                    <a:pt x="1128" y="330"/>
                  </a:lnTo>
                  <a:lnTo>
                    <a:pt x="1116" y="315"/>
                  </a:lnTo>
                  <a:lnTo>
                    <a:pt x="1109" y="297"/>
                  </a:lnTo>
                  <a:lnTo>
                    <a:pt x="1106" y="278"/>
                  </a:lnTo>
                  <a:lnTo>
                    <a:pt x="1106" y="152"/>
                  </a:lnTo>
                  <a:lnTo>
                    <a:pt x="1106" y="149"/>
                  </a:lnTo>
                  <a:lnTo>
                    <a:pt x="1103" y="146"/>
                  </a:lnTo>
                  <a:lnTo>
                    <a:pt x="1101" y="143"/>
                  </a:lnTo>
                  <a:lnTo>
                    <a:pt x="1098" y="142"/>
                  </a:lnTo>
                  <a:lnTo>
                    <a:pt x="1094" y="141"/>
                  </a:lnTo>
                  <a:lnTo>
                    <a:pt x="958" y="141"/>
                  </a:lnTo>
                  <a:close/>
                  <a:moveTo>
                    <a:pt x="958" y="0"/>
                  </a:moveTo>
                  <a:lnTo>
                    <a:pt x="1095" y="0"/>
                  </a:lnTo>
                  <a:lnTo>
                    <a:pt x="1126" y="3"/>
                  </a:lnTo>
                  <a:lnTo>
                    <a:pt x="1154" y="13"/>
                  </a:lnTo>
                  <a:lnTo>
                    <a:pt x="1179" y="27"/>
                  </a:lnTo>
                  <a:lnTo>
                    <a:pt x="1201" y="45"/>
                  </a:lnTo>
                  <a:lnTo>
                    <a:pt x="1220" y="68"/>
                  </a:lnTo>
                  <a:lnTo>
                    <a:pt x="1234" y="93"/>
                  </a:lnTo>
                  <a:lnTo>
                    <a:pt x="1244" y="122"/>
                  </a:lnTo>
                  <a:lnTo>
                    <a:pt x="1247" y="152"/>
                  </a:lnTo>
                  <a:lnTo>
                    <a:pt x="1247" y="223"/>
                  </a:lnTo>
                  <a:lnTo>
                    <a:pt x="1297" y="238"/>
                  </a:lnTo>
                  <a:lnTo>
                    <a:pt x="1346" y="257"/>
                  </a:lnTo>
                  <a:lnTo>
                    <a:pt x="1394" y="278"/>
                  </a:lnTo>
                  <a:lnTo>
                    <a:pt x="1441" y="304"/>
                  </a:lnTo>
                  <a:lnTo>
                    <a:pt x="1490" y="254"/>
                  </a:lnTo>
                  <a:lnTo>
                    <a:pt x="1508" y="238"/>
                  </a:lnTo>
                  <a:lnTo>
                    <a:pt x="1528" y="225"/>
                  </a:lnTo>
                  <a:lnTo>
                    <a:pt x="1551" y="217"/>
                  </a:lnTo>
                  <a:lnTo>
                    <a:pt x="1574" y="212"/>
                  </a:lnTo>
                  <a:lnTo>
                    <a:pt x="1597" y="209"/>
                  </a:lnTo>
                  <a:lnTo>
                    <a:pt x="1628" y="213"/>
                  </a:lnTo>
                  <a:lnTo>
                    <a:pt x="1655" y="221"/>
                  </a:lnTo>
                  <a:lnTo>
                    <a:pt x="1681" y="235"/>
                  </a:lnTo>
                  <a:lnTo>
                    <a:pt x="1705" y="254"/>
                  </a:lnTo>
                  <a:lnTo>
                    <a:pt x="1800" y="350"/>
                  </a:lnTo>
                  <a:lnTo>
                    <a:pt x="1818" y="371"/>
                  </a:lnTo>
                  <a:lnTo>
                    <a:pt x="1831" y="394"/>
                  </a:lnTo>
                  <a:lnTo>
                    <a:pt x="1839" y="419"/>
                  </a:lnTo>
                  <a:lnTo>
                    <a:pt x="1844" y="445"/>
                  </a:lnTo>
                  <a:lnTo>
                    <a:pt x="1844" y="471"/>
                  </a:lnTo>
                  <a:lnTo>
                    <a:pt x="1839" y="496"/>
                  </a:lnTo>
                  <a:lnTo>
                    <a:pt x="1831" y="521"/>
                  </a:lnTo>
                  <a:lnTo>
                    <a:pt x="1818" y="544"/>
                  </a:lnTo>
                  <a:lnTo>
                    <a:pt x="1800" y="565"/>
                  </a:lnTo>
                  <a:lnTo>
                    <a:pt x="1751" y="614"/>
                  </a:lnTo>
                  <a:lnTo>
                    <a:pt x="1776" y="661"/>
                  </a:lnTo>
                  <a:lnTo>
                    <a:pt x="1797" y="709"/>
                  </a:lnTo>
                  <a:lnTo>
                    <a:pt x="1816" y="759"/>
                  </a:lnTo>
                  <a:lnTo>
                    <a:pt x="1832" y="809"/>
                  </a:lnTo>
                  <a:lnTo>
                    <a:pt x="1902" y="809"/>
                  </a:lnTo>
                  <a:lnTo>
                    <a:pt x="1932" y="812"/>
                  </a:lnTo>
                  <a:lnTo>
                    <a:pt x="1961" y="821"/>
                  </a:lnTo>
                  <a:lnTo>
                    <a:pt x="1987" y="835"/>
                  </a:lnTo>
                  <a:lnTo>
                    <a:pt x="2009" y="854"/>
                  </a:lnTo>
                  <a:lnTo>
                    <a:pt x="2027" y="876"/>
                  </a:lnTo>
                  <a:lnTo>
                    <a:pt x="2042" y="902"/>
                  </a:lnTo>
                  <a:lnTo>
                    <a:pt x="2050" y="930"/>
                  </a:lnTo>
                  <a:lnTo>
                    <a:pt x="2054" y="961"/>
                  </a:lnTo>
                  <a:lnTo>
                    <a:pt x="2054" y="1098"/>
                  </a:lnTo>
                  <a:lnTo>
                    <a:pt x="2050" y="1129"/>
                  </a:lnTo>
                  <a:lnTo>
                    <a:pt x="2042" y="1157"/>
                  </a:lnTo>
                  <a:lnTo>
                    <a:pt x="2027" y="1183"/>
                  </a:lnTo>
                  <a:lnTo>
                    <a:pt x="2009" y="1205"/>
                  </a:lnTo>
                  <a:lnTo>
                    <a:pt x="1987" y="1224"/>
                  </a:lnTo>
                  <a:lnTo>
                    <a:pt x="1961" y="1238"/>
                  </a:lnTo>
                  <a:lnTo>
                    <a:pt x="1932" y="1247"/>
                  </a:lnTo>
                  <a:lnTo>
                    <a:pt x="1902" y="1250"/>
                  </a:lnTo>
                  <a:lnTo>
                    <a:pt x="1832" y="1250"/>
                  </a:lnTo>
                  <a:lnTo>
                    <a:pt x="1816" y="1300"/>
                  </a:lnTo>
                  <a:lnTo>
                    <a:pt x="1797" y="1350"/>
                  </a:lnTo>
                  <a:lnTo>
                    <a:pt x="1776" y="1398"/>
                  </a:lnTo>
                  <a:lnTo>
                    <a:pt x="1751" y="1445"/>
                  </a:lnTo>
                  <a:lnTo>
                    <a:pt x="1800" y="1495"/>
                  </a:lnTo>
                  <a:lnTo>
                    <a:pt x="1818" y="1515"/>
                  </a:lnTo>
                  <a:lnTo>
                    <a:pt x="1831" y="1538"/>
                  </a:lnTo>
                  <a:lnTo>
                    <a:pt x="1839" y="1563"/>
                  </a:lnTo>
                  <a:lnTo>
                    <a:pt x="1844" y="1589"/>
                  </a:lnTo>
                  <a:lnTo>
                    <a:pt x="1844" y="1614"/>
                  </a:lnTo>
                  <a:lnTo>
                    <a:pt x="1839" y="1640"/>
                  </a:lnTo>
                  <a:lnTo>
                    <a:pt x="1831" y="1665"/>
                  </a:lnTo>
                  <a:lnTo>
                    <a:pt x="1818" y="1688"/>
                  </a:lnTo>
                  <a:lnTo>
                    <a:pt x="1800" y="1709"/>
                  </a:lnTo>
                  <a:lnTo>
                    <a:pt x="1705" y="1805"/>
                  </a:lnTo>
                  <a:lnTo>
                    <a:pt x="1687" y="1821"/>
                  </a:lnTo>
                  <a:lnTo>
                    <a:pt x="1665" y="1834"/>
                  </a:lnTo>
                  <a:lnTo>
                    <a:pt x="1644" y="1842"/>
                  </a:lnTo>
                  <a:lnTo>
                    <a:pt x="1621" y="1848"/>
                  </a:lnTo>
                  <a:lnTo>
                    <a:pt x="1597" y="1850"/>
                  </a:lnTo>
                  <a:lnTo>
                    <a:pt x="1567" y="1846"/>
                  </a:lnTo>
                  <a:lnTo>
                    <a:pt x="1539" y="1838"/>
                  </a:lnTo>
                  <a:lnTo>
                    <a:pt x="1514" y="1824"/>
                  </a:lnTo>
                  <a:lnTo>
                    <a:pt x="1490" y="1805"/>
                  </a:lnTo>
                  <a:lnTo>
                    <a:pt x="1441" y="1756"/>
                  </a:lnTo>
                  <a:lnTo>
                    <a:pt x="1394" y="1781"/>
                  </a:lnTo>
                  <a:lnTo>
                    <a:pt x="1346" y="1802"/>
                  </a:lnTo>
                  <a:lnTo>
                    <a:pt x="1297" y="1821"/>
                  </a:lnTo>
                  <a:lnTo>
                    <a:pt x="1247" y="1836"/>
                  </a:lnTo>
                  <a:lnTo>
                    <a:pt x="1247" y="1907"/>
                  </a:lnTo>
                  <a:lnTo>
                    <a:pt x="1244" y="1937"/>
                  </a:lnTo>
                  <a:lnTo>
                    <a:pt x="1235" y="1966"/>
                  </a:lnTo>
                  <a:lnTo>
                    <a:pt x="1220" y="1991"/>
                  </a:lnTo>
                  <a:lnTo>
                    <a:pt x="1203" y="2015"/>
                  </a:lnTo>
                  <a:lnTo>
                    <a:pt x="1179" y="2032"/>
                  </a:lnTo>
                  <a:lnTo>
                    <a:pt x="1154" y="2046"/>
                  </a:lnTo>
                  <a:lnTo>
                    <a:pt x="1126" y="2056"/>
                  </a:lnTo>
                  <a:lnTo>
                    <a:pt x="1095" y="2059"/>
                  </a:lnTo>
                  <a:lnTo>
                    <a:pt x="958" y="2059"/>
                  </a:lnTo>
                  <a:lnTo>
                    <a:pt x="927" y="2056"/>
                  </a:lnTo>
                  <a:lnTo>
                    <a:pt x="900" y="2046"/>
                  </a:lnTo>
                  <a:lnTo>
                    <a:pt x="874" y="2032"/>
                  </a:lnTo>
                  <a:lnTo>
                    <a:pt x="851" y="2015"/>
                  </a:lnTo>
                  <a:lnTo>
                    <a:pt x="832" y="1991"/>
                  </a:lnTo>
                  <a:lnTo>
                    <a:pt x="819" y="1966"/>
                  </a:lnTo>
                  <a:lnTo>
                    <a:pt x="810" y="1937"/>
                  </a:lnTo>
                  <a:lnTo>
                    <a:pt x="807" y="1907"/>
                  </a:lnTo>
                  <a:lnTo>
                    <a:pt x="807" y="1836"/>
                  </a:lnTo>
                  <a:lnTo>
                    <a:pt x="756" y="1821"/>
                  </a:lnTo>
                  <a:lnTo>
                    <a:pt x="707" y="1802"/>
                  </a:lnTo>
                  <a:lnTo>
                    <a:pt x="659" y="1781"/>
                  </a:lnTo>
                  <a:lnTo>
                    <a:pt x="613" y="1756"/>
                  </a:lnTo>
                  <a:lnTo>
                    <a:pt x="563" y="1805"/>
                  </a:lnTo>
                  <a:lnTo>
                    <a:pt x="545" y="1821"/>
                  </a:lnTo>
                  <a:lnTo>
                    <a:pt x="524" y="1834"/>
                  </a:lnTo>
                  <a:lnTo>
                    <a:pt x="503" y="1842"/>
                  </a:lnTo>
                  <a:lnTo>
                    <a:pt x="480" y="1848"/>
                  </a:lnTo>
                  <a:lnTo>
                    <a:pt x="456" y="1850"/>
                  </a:lnTo>
                  <a:lnTo>
                    <a:pt x="426" y="1846"/>
                  </a:lnTo>
                  <a:lnTo>
                    <a:pt x="398" y="1838"/>
                  </a:lnTo>
                  <a:lnTo>
                    <a:pt x="372" y="1824"/>
                  </a:lnTo>
                  <a:lnTo>
                    <a:pt x="349" y="1805"/>
                  </a:lnTo>
                  <a:lnTo>
                    <a:pt x="252" y="1709"/>
                  </a:lnTo>
                  <a:lnTo>
                    <a:pt x="237" y="1690"/>
                  </a:lnTo>
                  <a:lnTo>
                    <a:pt x="225" y="1670"/>
                  </a:lnTo>
                  <a:lnTo>
                    <a:pt x="215" y="1649"/>
                  </a:lnTo>
                  <a:lnTo>
                    <a:pt x="210" y="1626"/>
                  </a:lnTo>
                  <a:lnTo>
                    <a:pt x="208" y="1601"/>
                  </a:lnTo>
                  <a:lnTo>
                    <a:pt x="211" y="1572"/>
                  </a:lnTo>
                  <a:lnTo>
                    <a:pt x="220" y="1543"/>
                  </a:lnTo>
                  <a:lnTo>
                    <a:pt x="233" y="1517"/>
                  </a:lnTo>
                  <a:lnTo>
                    <a:pt x="252" y="1495"/>
                  </a:lnTo>
                  <a:lnTo>
                    <a:pt x="302" y="1445"/>
                  </a:lnTo>
                  <a:lnTo>
                    <a:pt x="278" y="1398"/>
                  </a:lnTo>
                  <a:lnTo>
                    <a:pt x="256" y="1350"/>
                  </a:lnTo>
                  <a:lnTo>
                    <a:pt x="237" y="1300"/>
                  </a:lnTo>
                  <a:lnTo>
                    <a:pt x="222" y="1250"/>
                  </a:lnTo>
                  <a:lnTo>
                    <a:pt x="151" y="1250"/>
                  </a:lnTo>
                  <a:lnTo>
                    <a:pt x="121" y="1247"/>
                  </a:lnTo>
                  <a:lnTo>
                    <a:pt x="92" y="1238"/>
                  </a:lnTo>
                  <a:lnTo>
                    <a:pt x="67" y="1224"/>
                  </a:lnTo>
                  <a:lnTo>
                    <a:pt x="45" y="1205"/>
                  </a:lnTo>
                  <a:lnTo>
                    <a:pt x="26" y="1183"/>
                  </a:lnTo>
                  <a:lnTo>
                    <a:pt x="12" y="1157"/>
                  </a:lnTo>
                  <a:lnTo>
                    <a:pt x="2" y="1129"/>
                  </a:lnTo>
                  <a:lnTo>
                    <a:pt x="0" y="1098"/>
                  </a:lnTo>
                  <a:lnTo>
                    <a:pt x="0" y="961"/>
                  </a:lnTo>
                  <a:lnTo>
                    <a:pt x="2" y="930"/>
                  </a:lnTo>
                  <a:lnTo>
                    <a:pt x="12" y="902"/>
                  </a:lnTo>
                  <a:lnTo>
                    <a:pt x="26" y="876"/>
                  </a:lnTo>
                  <a:lnTo>
                    <a:pt x="45" y="854"/>
                  </a:lnTo>
                  <a:lnTo>
                    <a:pt x="67" y="835"/>
                  </a:lnTo>
                  <a:lnTo>
                    <a:pt x="92" y="821"/>
                  </a:lnTo>
                  <a:lnTo>
                    <a:pt x="121" y="812"/>
                  </a:lnTo>
                  <a:lnTo>
                    <a:pt x="151" y="809"/>
                  </a:lnTo>
                  <a:lnTo>
                    <a:pt x="222" y="809"/>
                  </a:lnTo>
                  <a:lnTo>
                    <a:pt x="237" y="759"/>
                  </a:lnTo>
                  <a:lnTo>
                    <a:pt x="256" y="709"/>
                  </a:lnTo>
                  <a:lnTo>
                    <a:pt x="278" y="661"/>
                  </a:lnTo>
                  <a:lnTo>
                    <a:pt x="302" y="614"/>
                  </a:lnTo>
                  <a:lnTo>
                    <a:pt x="252" y="565"/>
                  </a:lnTo>
                  <a:lnTo>
                    <a:pt x="237" y="547"/>
                  </a:lnTo>
                  <a:lnTo>
                    <a:pt x="225" y="527"/>
                  </a:lnTo>
                  <a:lnTo>
                    <a:pt x="215" y="504"/>
                  </a:lnTo>
                  <a:lnTo>
                    <a:pt x="210" y="482"/>
                  </a:lnTo>
                  <a:lnTo>
                    <a:pt x="208" y="458"/>
                  </a:lnTo>
                  <a:lnTo>
                    <a:pt x="211" y="428"/>
                  </a:lnTo>
                  <a:lnTo>
                    <a:pt x="220" y="400"/>
                  </a:lnTo>
                  <a:lnTo>
                    <a:pt x="233" y="373"/>
                  </a:lnTo>
                  <a:lnTo>
                    <a:pt x="252" y="350"/>
                  </a:lnTo>
                  <a:lnTo>
                    <a:pt x="349" y="254"/>
                  </a:lnTo>
                  <a:lnTo>
                    <a:pt x="367" y="238"/>
                  </a:lnTo>
                  <a:lnTo>
                    <a:pt x="387" y="225"/>
                  </a:lnTo>
                  <a:lnTo>
                    <a:pt x="410" y="217"/>
                  </a:lnTo>
                  <a:lnTo>
                    <a:pt x="432" y="212"/>
                  </a:lnTo>
                  <a:lnTo>
                    <a:pt x="456" y="209"/>
                  </a:lnTo>
                  <a:lnTo>
                    <a:pt x="485" y="213"/>
                  </a:lnTo>
                  <a:lnTo>
                    <a:pt x="514" y="221"/>
                  </a:lnTo>
                  <a:lnTo>
                    <a:pt x="540" y="235"/>
                  </a:lnTo>
                  <a:lnTo>
                    <a:pt x="563" y="254"/>
                  </a:lnTo>
                  <a:lnTo>
                    <a:pt x="613" y="304"/>
                  </a:lnTo>
                  <a:lnTo>
                    <a:pt x="659" y="278"/>
                  </a:lnTo>
                  <a:lnTo>
                    <a:pt x="707" y="257"/>
                  </a:lnTo>
                  <a:lnTo>
                    <a:pt x="756" y="238"/>
                  </a:lnTo>
                  <a:lnTo>
                    <a:pt x="807" y="223"/>
                  </a:lnTo>
                  <a:lnTo>
                    <a:pt x="807" y="152"/>
                  </a:lnTo>
                  <a:lnTo>
                    <a:pt x="810" y="122"/>
                  </a:lnTo>
                  <a:lnTo>
                    <a:pt x="819" y="93"/>
                  </a:lnTo>
                  <a:lnTo>
                    <a:pt x="832" y="68"/>
                  </a:lnTo>
                  <a:lnTo>
                    <a:pt x="851" y="45"/>
                  </a:lnTo>
                  <a:lnTo>
                    <a:pt x="874" y="27"/>
                  </a:lnTo>
                  <a:lnTo>
                    <a:pt x="900" y="13"/>
                  </a:lnTo>
                  <a:lnTo>
                    <a:pt x="927" y="3"/>
                  </a:lnTo>
                  <a:lnTo>
                    <a:pt x="958"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2" name="Freeform 253"/>
            <p:cNvSpPr>
              <a:spLocks noEditPoints="1"/>
            </p:cNvSpPr>
            <p:nvPr/>
          </p:nvSpPr>
          <p:spPr bwMode="auto">
            <a:xfrm>
              <a:off x="3733801" y="3562350"/>
              <a:ext cx="131763" cy="131763"/>
            </a:xfrm>
            <a:custGeom>
              <a:avLst/>
              <a:gdLst>
                <a:gd name="T0" fmla="*/ 374 w 833"/>
                <a:gd name="T1" fmla="*/ 144 h 835"/>
                <a:gd name="T2" fmla="*/ 299 w 833"/>
                <a:gd name="T3" fmla="*/ 166 h 835"/>
                <a:gd name="T4" fmla="*/ 234 w 833"/>
                <a:gd name="T5" fmla="*/ 208 h 835"/>
                <a:gd name="T6" fmla="*/ 183 w 833"/>
                <a:gd name="T7" fmla="*/ 266 h 835"/>
                <a:gd name="T8" fmla="*/ 151 w 833"/>
                <a:gd name="T9" fmla="*/ 337 h 835"/>
                <a:gd name="T10" fmla="*/ 139 w 833"/>
                <a:gd name="T11" fmla="*/ 418 h 835"/>
                <a:gd name="T12" fmla="*/ 151 w 833"/>
                <a:gd name="T13" fmla="*/ 498 h 835"/>
                <a:gd name="T14" fmla="*/ 183 w 833"/>
                <a:gd name="T15" fmla="*/ 569 h 835"/>
                <a:gd name="T16" fmla="*/ 234 w 833"/>
                <a:gd name="T17" fmla="*/ 627 h 835"/>
                <a:gd name="T18" fmla="*/ 299 w 833"/>
                <a:gd name="T19" fmla="*/ 669 h 835"/>
                <a:gd name="T20" fmla="*/ 374 w 833"/>
                <a:gd name="T21" fmla="*/ 691 h 835"/>
                <a:gd name="T22" fmla="*/ 457 w 833"/>
                <a:gd name="T23" fmla="*/ 691 h 835"/>
                <a:gd name="T24" fmla="*/ 531 w 833"/>
                <a:gd name="T25" fmla="*/ 669 h 835"/>
                <a:gd name="T26" fmla="*/ 597 w 833"/>
                <a:gd name="T27" fmla="*/ 627 h 835"/>
                <a:gd name="T28" fmla="*/ 647 w 833"/>
                <a:gd name="T29" fmla="*/ 569 h 835"/>
                <a:gd name="T30" fmla="*/ 680 w 833"/>
                <a:gd name="T31" fmla="*/ 498 h 835"/>
                <a:gd name="T32" fmla="*/ 692 w 833"/>
                <a:gd name="T33" fmla="*/ 418 h 835"/>
                <a:gd name="T34" fmla="*/ 680 w 833"/>
                <a:gd name="T35" fmla="*/ 338 h 835"/>
                <a:gd name="T36" fmla="*/ 647 w 833"/>
                <a:gd name="T37" fmla="*/ 267 h 835"/>
                <a:gd name="T38" fmla="*/ 597 w 833"/>
                <a:gd name="T39" fmla="*/ 209 h 835"/>
                <a:gd name="T40" fmla="*/ 531 w 833"/>
                <a:gd name="T41" fmla="*/ 167 h 835"/>
                <a:gd name="T42" fmla="*/ 457 w 833"/>
                <a:gd name="T43" fmla="*/ 144 h 835"/>
                <a:gd name="T44" fmla="*/ 416 w 833"/>
                <a:gd name="T45" fmla="*/ 0 h 835"/>
                <a:gd name="T46" fmla="*/ 519 w 833"/>
                <a:gd name="T47" fmla="*/ 13 h 835"/>
                <a:gd name="T48" fmla="*/ 612 w 833"/>
                <a:gd name="T49" fmla="*/ 49 h 835"/>
                <a:gd name="T50" fmla="*/ 693 w 833"/>
                <a:gd name="T51" fmla="*/ 106 h 835"/>
                <a:gd name="T52" fmla="*/ 758 w 833"/>
                <a:gd name="T53" fmla="*/ 180 h 835"/>
                <a:gd name="T54" fmla="*/ 805 w 833"/>
                <a:gd name="T55" fmla="*/ 266 h 835"/>
                <a:gd name="T56" fmla="*/ 829 w 833"/>
                <a:gd name="T57" fmla="*/ 366 h 835"/>
                <a:gd name="T58" fmla="*/ 829 w 833"/>
                <a:gd name="T59" fmla="*/ 469 h 835"/>
                <a:gd name="T60" fmla="*/ 805 w 833"/>
                <a:gd name="T61" fmla="*/ 569 h 835"/>
                <a:gd name="T62" fmla="*/ 758 w 833"/>
                <a:gd name="T63" fmla="*/ 655 h 835"/>
                <a:gd name="T64" fmla="*/ 693 w 833"/>
                <a:gd name="T65" fmla="*/ 729 h 835"/>
                <a:gd name="T66" fmla="*/ 612 w 833"/>
                <a:gd name="T67" fmla="*/ 786 h 835"/>
                <a:gd name="T68" fmla="*/ 519 w 833"/>
                <a:gd name="T69" fmla="*/ 822 h 835"/>
                <a:gd name="T70" fmla="*/ 416 w 833"/>
                <a:gd name="T71" fmla="*/ 835 h 835"/>
                <a:gd name="T72" fmla="*/ 313 w 833"/>
                <a:gd name="T73" fmla="*/ 822 h 835"/>
                <a:gd name="T74" fmla="*/ 220 w 833"/>
                <a:gd name="T75" fmla="*/ 786 h 835"/>
                <a:gd name="T76" fmla="*/ 139 w 833"/>
                <a:gd name="T77" fmla="*/ 729 h 835"/>
                <a:gd name="T78" fmla="*/ 74 w 833"/>
                <a:gd name="T79" fmla="*/ 655 h 835"/>
                <a:gd name="T80" fmla="*/ 27 w 833"/>
                <a:gd name="T81" fmla="*/ 569 h 835"/>
                <a:gd name="T82" fmla="*/ 3 w 833"/>
                <a:gd name="T83" fmla="*/ 469 h 835"/>
                <a:gd name="T84" fmla="*/ 3 w 833"/>
                <a:gd name="T85" fmla="*/ 366 h 835"/>
                <a:gd name="T86" fmla="*/ 27 w 833"/>
                <a:gd name="T87" fmla="*/ 266 h 835"/>
                <a:gd name="T88" fmla="*/ 74 w 833"/>
                <a:gd name="T89" fmla="*/ 180 h 835"/>
                <a:gd name="T90" fmla="*/ 139 w 833"/>
                <a:gd name="T91" fmla="*/ 106 h 835"/>
                <a:gd name="T92" fmla="*/ 220 w 833"/>
                <a:gd name="T93" fmla="*/ 49 h 835"/>
                <a:gd name="T94" fmla="*/ 313 w 833"/>
                <a:gd name="T95" fmla="*/ 13 h 835"/>
                <a:gd name="T96" fmla="*/ 416 w 833"/>
                <a:gd name="T97"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3" h="835">
                  <a:moveTo>
                    <a:pt x="415" y="141"/>
                  </a:moveTo>
                  <a:lnTo>
                    <a:pt x="374" y="144"/>
                  </a:lnTo>
                  <a:lnTo>
                    <a:pt x="335" y="152"/>
                  </a:lnTo>
                  <a:lnTo>
                    <a:pt x="299" y="166"/>
                  </a:lnTo>
                  <a:lnTo>
                    <a:pt x="265" y="185"/>
                  </a:lnTo>
                  <a:lnTo>
                    <a:pt x="234" y="208"/>
                  </a:lnTo>
                  <a:lnTo>
                    <a:pt x="207" y="236"/>
                  </a:lnTo>
                  <a:lnTo>
                    <a:pt x="183" y="266"/>
                  </a:lnTo>
                  <a:lnTo>
                    <a:pt x="164" y="301"/>
                  </a:lnTo>
                  <a:lnTo>
                    <a:pt x="151" y="337"/>
                  </a:lnTo>
                  <a:lnTo>
                    <a:pt x="142" y="376"/>
                  </a:lnTo>
                  <a:lnTo>
                    <a:pt x="139" y="418"/>
                  </a:lnTo>
                  <a:lnTo>
                    <a:pt x="142" y="459"/>
                  </a:lnTo>
                  <a:lnTo>
                    <a:pt x="151" y="498"/>
                  </a:lnTo>
                  <a:lnTo>
                    <a:pt x="164" y="534"/>
                  </a:lnTo>
                  <a:lnTo>
                    <a:pt x="183" y="569"/>
                  </a:lnTo>
                  <a:lnTo>
                    <a:pt x="207" y="599"/>
                  </a:lnTo>
                  <a:lnTo>
                    <a:pt x="234" y="627"/>
                  </a:lnTo>
                  <a:lnTo>
                    <a:pt x="265" y="650"/>
                  </a:lnTo>
                  <a:lnTo>
                    <a:pt x="299" y="669"/>
                  </a:lnTo>
                  <a:lnTo>
                    <a:pt x="335" y="683"/>
                  </a:lnTo>
                  <a:lnTo>
                    <a:pt x="374" y="691"/>
                  </a:lnTo>
                  <a:lnTo>
                    <a:pt x="415" y="694"/>
                  </a:lnTo>
                  <a:lnTo>
                    <a:pt x="457" y="691"/>
                  </a:lnTo>
                  <a:lnTo>
                    <a:pt x="495" y="683"/>
                  </a:lnTo>
                  <a:lnTo>
                    <a:pt x="531" y="669"/>
                  </a:lnTo>
                  <a:lnTo>
                    <a:pt x="565" y="650"/>
                  </a:lnTo>
                  <a:lnTo>
                    <a:pt x="597" y="627"/>
                  </a:lnTo>
                  <a:lnTo>
                    <a:pt x="624" y="599"/>
                  </a:lnTo>
                  <a:lnTo>
                    <a:pt x="647" y="569"/>
                  </a:lnTo>
                  <a:lnTo>
                    <a:pt x="665" y="534"/>
                  </a:lnTo>
                  <a:lnTo>
                    <a:pt x="680" y="498"/>
                  </a:lnTo>
                  <a:lnTo>
                    <a:pt x="689" y="459"/>
                  </a:lnTo>
                  <a:lnTo>
                    <a:pt x="692" y="418"/>
                  </a:lnTo>
                  <a:lnTo>
                    <a:pt x="689" y="376"/>
                  </a:lnTo>
                  <a:lnTo>
                    <a:pt x="680" y="338"/>
                  </a:lnTo>
                  <a:lnTo>
                    <a:pt x="665" y="301"/>
                  </a:lnTo>
                  <a:lnTo>
                    <a:pt x="647" y="267"/>
                  </a:lnTo>
                  <a:lnTo>
                    <a:pt x="624" y="236"/>
                  </a:lnTo>
                  <a:lnTo>
                    <a:pt x="597" y="209"/>
                  </a:lnTo>
                  <a:lnTo>
                    <a:pt x="565" y="185"/>
                  </a:lnTo>
                  <a:lnTo>
                    <a:pt x="531" y="167"/>
                  </a:lnTo>
                  <a:lnTo>
                    <a:pt x="495" y="152"/>
                  </a:lnTo>
                  <a:lnTo>
                    <a:pt x="457" y="144"/>
                  </a:lnTo>
                  <a:lnTo>
                    <a:pt x="415" y="141"/>
                  </a:lnTo>
                  <a:close/>
                  <a:moveTo>
                    <a:pt x="416" y="0"/>
                  </a:moveTo>
                  <a:lnTo>
                    <a:pt x="468" y="3"/>
                  </a:lnTo>
                  <a:lnTo>
                    <a:pt x="519" y="13"/>
                  </a:lnTo>
                  <a:lnTo>
                    <a:pt x="566" y="29"/>
                  </a:lnTo>
                  <a:lnTo>
                    <a:pt x="612" y="49"/>
                  </a:lnTo>
                  <a:lnTo>
                    <a:pt x="654" y="75"/>
                  </a:lnTo>
                  <a:lnTo>
                    <a:pt x="693" y="106"/>
                  </a:lnTo>
                  <a:lnTo>
                    <a:pt x="728" y="141"/>
                  </a:lnTo>
                  <a:lnTo>
                    <a:pt x="758" y="180"/>
                  </a:lnTo>
                  <a:lnTo>
                    <a:pt x="783" y="222"/>
                  </a:lnTo>
                  <a:lnTo>
                    <a:pt x="805" y="266"/>
                  </a:lnTo>
                  <a:lnTo>
                    <a:pt x="819" y="315"/>
                  </a:lnTo>
                  <a:lnTo>
                    <a:pt x="829" y="366"/>
                  </a:lnTo>
                  <a:lnTo>
                    <a:pt x="833" y="418"/>
                  </a:lnTo>
                  <a:lnTo>
                    <a:pt x="829" y="469"/>
                  </a:lnTo>
                  <a:lnTo>
                    <a:pt x="819" y="520"/>
                  </a:lnTo>
                  <a:lnTo>
                    <a:pt x="805" y="569"/>
                  </a:lnTo>
                  <a:lnTo>
                    <a:pt x="783" y="613"/>
                  </a:lnTo>
                  <a:lnTo>
                    <a:pt x="758" y="655"/>
                  </a:lnTo>
                  <a:lnTo>
                    <a:pt x="728" y="694"/>
                  </a:lnTo>
                  <a:lnTo>
                    <a:pt x="693" y="729"/>
                  </a:lnTo>
                  <a:lnTo>
                    <a:pt x="654" y="760"/>
                  </a:lnTo>
                  <a:lnTo>
                    <a:pt x="612" y="786"/>
                  </a:lnTo>
                  <a:lnTo>
                    <a:pt x="566" y="806"/>
                  </a:lnTo>
                  <a:lnTo>
                    <a:pt x="519" y="822"/>
                  </a:lnTo>
                  <a:lnTo>
                    <a:pt x="468" y="832"/>
                  </a:lnTo>
                  <a:lnTo>
                    <a:pt x="416" y="835"/>
                  </a:lnTo>
                  <a:lnTo>
                    <a:pt x="364" y="832"/>
                  </a:lnTo>
                  <a:lnTo>
                    <a:pt x="313" y="822"/>
                  </a:lnTo>
                  <a:lnTo>
                    <a:pt x="266" y="806"/>
                  </a:lnTo>
                  <a:lnTo>
                    <a:pt x="220" y="786"/>
                  </a:lnTo>
                  <a:lnTo>
                    <a:pt x="178" y="760"/>
                  </a:lnTo>
                  <a:lnTo>
                    <a:pt x="139" y="729"/>
                  </a:lnTo>
                  <a:lnTo>
                    <a:pt x="104" y="694"/>
                  </a:lnTo>
                  <a:lnTo>
                    <a:pt x="74" y="655"/>
                  </a:lnTo>
                  <a:lnTo>
                    <a:pt x="48" y="613"/>
                  </a:lnTo>
                  <a:lnTo>
                    <a:pt x="27" y="569"/>
                  </a:lnTo>
                  <a:lnTo>
                    <a:pt x="13" y="520"/>
                  </a:lnTo>
                  <a:lnTo>
                    <a:pt x="3" y="469"/>
                  </a:lnTo>
                  <a:lnTo>
                    <a:pt x="0" y="418"/>
                  </a:lnTo>
                  <a:lnTo>
                    <a:pt x="3" y="366"/>
                  </a:lnTo>
                  <a:lnTo>
                    <a:pt x="13" y="315"/>
                  </a:lnTo>
                  <a:lnTo>
                    <a:pt x="27" y="266"/>
                  </a:lnTo>
                  <a:lnTo>
                    <a:pt x="48" y="222"/>
                  </a:lnTo>
                  <a:lnTo>
                    <a:pt x="74" y="180"/>
                  </a:lnTo>
                  <a:lnTo>
                    <a:pt x="104" y="141"/>
                  </a:lnTo>
                  <a:lnTo>
                    <a:pt x="139" y="106"/>
                  </a:lnTo>
                  <a:lnTo>
                    <a:pt x="178" y="75"/>
                  </a:lnTo>
                  <a:lnTo>
                    <a:pt x="220" y="49"/>
                  </a:lnTo>
                  <a:lnTo>
                    <a:pt x="266" y="29"/>
                  </a:lnTo>
                  <a:lnTo>
                    <a:pt x="313" y="13"/>
                  </a:lnTo>
                  <a:lnTo>
                    <a:pt x="364" y="3"/>
                  </a:lnTo>
                  <a:lnTo>
                    <a:pt x="416"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23" name="Group 22"/>
          <p:cNvGrpSpPr/>
          <p:nvPr/>
        </p:nvGrpSpPr>
        <p:grpSpPr>
          <a:xfrm>
            <a:off x="3593275" y="1673834"/>
            <a:ext cx="554039" cy="550863"/>
            <a:chOff x="685800" y="4235450"/>
            <a:chExt cx="554038" cy="550862"/>
          </a:xfrm>
          <a:gradFill>
            <a:gsLst>
              <a:gs pos="0">
                <a:srgbClr val="C8DB2D"/>
              </a:gs>
              <a:gs pos="60000">
                <a:srgbClr val="9BC739"/>
              </a:gs>
            </a:gsLst>
            <a:lin ang="0" scaled="0"/>
          </a:gradFill>
        </p:grpSpPr>
        <p:sp>
          <p:nvSpPr>
            <p:cNvPr id="24" name="Freeform 390"/>
            <p:cNvSpPr>
              <a:spLocks noEditPoints="1"/>
            </p:cNvSpPr>
            <p:nvPr/>
          </p:nvSpPr>
          <p:spPr bwMode="auto">
            <a:xfrm>
              <a:off x="996950" y="4235450"/>
              <a:ext cx="242888" cy="242887"/>
            </a:xfrm>
            <a:custGeom>
              <a:avLst/>
              <a:gdLst>
                <a:gd name="T0" fmla="*/ 141 w 1531"/>
                <a:gd name="T1" fmla="*/ 1394 h 1534"/>
                <a:gd name="T2" fmla="*/ 1382 w 1531"/>
                <a:gd name="T3" fmla="*/ 1312 h 1534"/>
                <a:gd name="T4" fmla="*/ 1354 w 1531"/>
                <a:gd name="T5" fmla="*/ 1154 h 1534"/>
                <a:gd name="T6" fmla="*/ 1307 w 1531"/>
                <a:gd name="T7" fmla="*/ 1000 h 1534"/>
                <a:gd name="T8" fmla="*/ 1242 w 1531"/>
                <a:gd name="T9" fmla="*/ 854 h 1534"/>
                <a:gd name="T10" fmla="*/ 1160 w 1531"/>
                <a:gd name="T11" fmla="*/ 716 h 1534"/>
                <a:gd name="T12" fmla="*/ 1060 w 1531"/>
                <a:gd name="T13" fmla="*/ 588 h 1534"/>
                <a:gd name="T14" fmla="*/ 934 w 1531"/>
                <a:gd name="T15" fmla="*/ 464 h 1534"/>
                <a:gd name="T16" fmla="*/ 796 w 1531"/>
                <a:gd name="T17" fmla="*/ 359 h 1534"/>
                <a:gd name="T18" fmla="*/ 644 w 1531"/>
                <a:gd name="T19" fmla="*/ 273 h 1534"/>
                <a:gd name="T20" fmla="*/ 484 w 1531"/>
                <a:gd name="T21" fmla="*/ 207 h 1534"/>
                <a:gd name="T22" fmla="*/ 314 w 1531"/>
                <a:gd name="T23" fmla="*/ 164 h 1534"/>
                <a:gd name="T24" fmla="*/ 141 w 1531"/>
                <a:gd name="T25" fmla="*/ 142 h 1534"/>
                <a:gd name="T26" fmla="*/ 160 w 1531"/>
                <a:gd name="T27" fmla="*/ 2 h 1534"/>
                <a:gd name="T28" fmla="*/ 335 w 1531"/>
                <a:gd name="T29" fmla="*/ 25 h 1534"/>
                <a:gd name="T30" fmla="*/ 507 w 1531"/>
                <a:gd name="T31" fmla="*/ 67 h 1534"/>
                <a:gd name="T32" fmla="*/ 671 w 1531"/>
                <a:gd name="T33" fmla="*/ 130 h 1534"/>
                <a:gd name="T34" fmla="*/ 826 w 1531"/>
                <a:gd name="T35" fmla="*/ 211 h 1534"/>
                <a:gd name="T36" fmla="*/ 971 w 1531"/>
                <a:gd name="T37" fmla="*/ 311 h 1534"/>
                <a:gd name="T38" fmla="*/ 1103 w 1531"/>
                <a:gd name="T39" fmla="*/ 429 h 1534"/>
                <a:gd name="T40" fmla="*/ 1222 w 1531"/>
                <a:gd name="T41" fmla="*/ 563 h 1534"/>
                <a:gd name="T42" fmla="*/ 1321 w 1531"/>
                <a:gd name="T43" fmla="*/ 709 h 1534"/>
                <a:gd name="T44" fmla="*/ 1403 w 1531"/>
                <a:gd name="T45" fmla="*/ 865 h 1534"/>
                <a:gd name="T46" fmla="*/ 1464 w 1531"/>
                <a:gd name="T47" fmla="*/ 1028 h 1534"/>
                <a:gd name="T48" fmla="*/ 1506 w 1531"/>
                <a:gd name="T49" fmla="*/ 1199 h 1534"/>
                <a:gd name="T50" fmla="*/ 1528 w 1531"/>
                <a:gd name="T51" fmla="*/ 1375 h 1534"/>
                <a:gd name="T52" fmla="*/ 1528 w 1531"/>
                <a:gd name="T53" fmla="*/ 1483 h 1534"/>
                <a:gd name="T54" fmla="*/ 1510 w 1531"/>
                <a:gd name="T55" fmla="*/ 1514 h 1534"/>
                <a:gd name="T56" fmla="*/ 1479 w 1531"/>
                <a:gd name="T57" fmla="*/ 1532 h 1534"/>
                <a:gd name="T58" fmla="*/ 70 w 1531"/>
                <a:gd name="T59" fmla="*/ 1534 h 1534"/>
                <a:gd name="T60" fmla="*/ 35 w 1531"/>
                <a:gd name="T61" fmla="*/ 1524 h 1534"/>
                <a:gd name="T62" fmla="*/ 10 w 1531"/>
                <a:gd name="T63" fmla="*/ 1499 h 1534"/>
                <a:gd name="T64" fmla="*/ 0 w 1531"/>
                <a:gd name="T65" fmla="*/ 1464 h 1534"/>
                <a:gd name="T66" fmla="*/ 2 w 1531"/>
                <a:gd name="T67" fmla="*/ 51 h 1534"/>
                <a:gd name="T68" fmla="*/ 20 w 1531"/>
                <a:gd name="T69" fmla="*/ 20 h 1534"/>
                <a:gd name="T70" fmla="*/ 52 w 1531"/>
                <a:gd name="T71" fmla="*/ 2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31" h="1534">
                  <a:moveTo>
                    <a:pt x="141" y="142"/>
                  </a:moveTo>
                  <a:lnTo>
                    <a:pt x="141" y="1394"/>
                  </a:lnTo>
                  <a:lnTo>
                    <a:pt x="1389" y="1394"/>
                  </a:lnTo>
                  <a:lnTo>
                    <a:pt x="1382" y="1312"/>
                  </a:lnTo>
                  <a:lnTo>
                    <a:pt x="1370" y="1233"/>
                  </a:lnTo>
                  <a:lnTo>
                    <a:pt x="1354" y="1154"/>
                  </a:lnTo>
                  <a:lnTo>
                    <a:pt x="1333" y="1077"/>
                  </a:lnTo>
                  <a:lnTo>
                    <a:pt x="1307" y="1000"/>
                  </a:lnTo>
                  <a:lnTo>
                    <a:pt x="1277" y="926"/>
                  </a:lnTo>
                  <a:lnTo>
                    <a:pt x="1242" y="854"/>
                  </a:lnTo>
                  <a:lnTo>
                    <a:pt x="1203" y="784"/>
                  </a:lnTo>
                  <a:lnTo>
                    <a:pt x="1160" y="716"/>
                  </a:lnTo>
                  <a:lnTo>
                    <a:pt x="1112" y="650"/>
                  </a:lnTo>
                  <a:lnTo>
                    <a:pt x="1060" y="588"/>
                  </a:lnTo>
                  <a:lnTo>
                    <a:pt x="999" y="524"/>
                  </a:lnTo>
                  <a:lnTo>
                    <a:pt x="934" y="464"/>
                  </a:lnTo>
                  <a:lnTo>
                    <a:pt x="866" y="409"/>
                  </a:lnTo>
                  <a:lnTo>
                    <a:pt x="796" y="359"/>
                  </a:lnTo>
                  <a:lnTo>
                    <a:pt x="720" y="313"/>
                  </a:lnTo>
                  <a:lnTo>
                    <a:pt x="644" y="273"/>
                  </a:lnTo>
                  <a:lnTo>
                    <a:pt x="565" y="238"/>
                  </a:lnTo>
                  <a:lnTo>
                    <a:pt x="484" y="207"/>
                  </a:lnTo>
                  <a:lnTo>
                    <a:pt x="400" y="183"/>
                  </a:lnTo>
                  <a:lnTo>
                    <a:pt x="314" y="164"/>
                  </a:lnTo>
                  <a:lnTo>
                    <a:pt x="227" y="150"/>
                  </a:lnTo>
                  <a:lnTo>
                    <a:pt x="141" y="142"/>
                  </a:lnTo>
                  <a:close/>
                  <a:moveTo>
                    <a:pt x="70" y="0"/>
                  </a:moveTo>
                  <a:lnTo>
                    <a:pt x="160" y="2"/>
                  </a:lnTo>
                  <a:lnTo>
                    <a:pt x="248" y="11"/>
                  </a:lnTo>
                  <a:lnTo>
                    <a:pt x="335" y="25"/>
                  </a:lnTo>
                  <a:lnTo>
                    <a:pt x="422" y="43"/>
                  </a:lnTo>
                  <a:lnTo>
                    <a:pt x="507" y="67"/>
                  </a:lnTo>
                  <a:lnTo>
                    <a:pt x="589" y="96"/>
                  </a:lnTo>
                  <a:lnTo>
                    <a:pt x="671" y="130"/>
                  </a:lnTo>
                  <a:lnTo>
                    <a:pt x="749" y="168"/>
                  </a:lnTo>
                  <a:lnTo>
                    <a:pt x="826" y="211"/>
                  </a:lnTo>
                  <a:lnTo>
                    <a:pt x="899" y="259"/>
                  </a:lnTo>
                  <a:lnTo>
                    <a:pt x="971" y="311"/>
                  </a:lnTo>
                  <a:lnTo>
                    <a:pt x="1039" y="368"/>
                  </a:lnTo>
                  <a:lnTo>
                    <a:pt x="1103" y="429"/>
                  </a:lnTo>
                  <a:lnTo>
                    <a:pt x="1165" y="494"/>
                  </a:lnTo>
                  <a:lnTo>
                    <a:pt x="1222" y="563"/>
                  </a:lnTo>
                  <a:lnTo>
                    <a:pt x="1274" y="634"/>
                  </a:lnTo>
                  <a:lnTo>
                    <a:pt x="1321" y="709"/>
                  </a:lnTo>
                  <a:lnTo>
                    <a:pt x="1365" y="785"/>
                  </a:lnTo>
                  <a:lnTo>
                    <a:pt x="1403" y="865"/>
                  </a:lnTo>
                  <a:lnTo>
                    <a:pt x="1436" y="945"/>
                  </a:lnTo>
                  <a:lnTo>
                    <a:pt x="1464" y="1028"/>
                  </a:lnTo>
                  <a:lnTo>
                    <a:pt x="1489" y="1113"/>
                  </a:lnTo>
                  <a:lnTo>
                    <a:pt x="1506" y="1199"/>
                  </a:lnTo>
                  <a:lnTo>
                    <a:pt x="1520" y="1287"/>
                  </a:lnTo>
                  <a:lnTo>
                    <a:pt x="1528" y="1375"/>
                  </a:lnTo>
                  <a:lnTo>
                    <a:pt x="1531" y="1464"/>
                  </a:lnTo>
                  <a:lnTo>
                    <a:pt x="1528" y="1483"/>
                  </a:lnTo>
                  <a:lnTo>
                    <a:pt x="1521" y="1499"/>
                  </a:lnTo>
                  <a:lnTo>
                    <a:pt x="1510" y="1514"/>
                  </a:lnTo>
                  <a:lnTo>
                    <a:pt x="1496" y="1524"/>
                  </a:lnTo>
                  <a:lnTo>
                    <a:pt x="1479" y="1532"/>
                  </a:lnTo>
                  <a:lnTo>
                    <a:pt x="1460" y="1534"/>
                  </a:lnTo>
                  <a:lnTo>
                    <a:pt x="70" y="1534"/>
                  </a:lnTo>
                  <a:lnTo>
                    <a:pt x="52" y="1532"/>
                  </a:lnTo>
                  <a:lnTo>
                    <a:pt x="35" y="1524"/>
                  </a:lnTo>
                  <a:lnTo>
                    <a:pt x="20" y="1514"/>
                  </a:lnTo>
                  <a:lnTo>
                    <a:pt x="10" y="1499"/>
                  </a:lnTo>
                  <a:lnTo>
                    <a:pt x="2" y="1483"/>
                  </a:lnTo>
                  <a:lnTo>
                    <a:pt x="0" y="1464"/>
                  </a:lnTo>
                  <a:lnTo>
                    <a:pt x="0" y="70"/>
                  </a:lnTo>
                  <a:lnTo>
                    <a:pt x="2" y="51"/>
                  </a:lnTo>
                  <a:lnTo>
                    <a:pt x="10" y="34"/>
                  </a:lnTo>
                  <a:lnTo>
                    <a:pt x="20" y="20"/>
                  </a:lnTo>
                  <a:lnTo>
                    <a:pt x="35" y="10"/>
                  </a:lnTo>
                  <a:lnTo>
                    <a:pt x="52" y="2"/>
                  </a:lnTo>
                  <a:lnTo>
                    <a:pt x="70"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5" name="Freeform 391"/>
            <p:cNvSpPr>
              <a:spLocks noEditPoints="1"/>
            </p:cNvSpPr>
            <p:nvPr/>
          </p:nvSpPr>
          <p:spPr bwMode="auto">
            <a:xfrm>
              <a:off x="685800" y="4286250"/>
              <a:ext cx="498475" cy="500062"/>
            </a:xfrm>
            <a:custGeom>
              <a:avLst/>
              <a:gdLst>
                <a:gd name="T0" fmla="*/ 1309 w 3145"/>
                <a:gd name="T1" fmla="*/ 164 h 3152"/>
                <a:gd name="T2" fmla="*/ 1035 w 3145"/>
                <a:gd name="T3" fmla="*/ 245 h 3152"/>
                <a:gd name="T4" fmla="*/ 787 w 3145"/>
                <a:gd name="T5" fmla="*/ 376 h 3152"/>
                <a:gd name="T6" fmla="*/ 570 w 3145"/>
                <a:gd name="T7" fmla="*/ 551 h 3152"/>
                <a:gd name="T8" fmla="*/ 391 w 3145"/>
                <a:gd name="T9" fmla="*/ 765 h 3152"/>
                <a:gd name="T10" fmla="*/ 256 w 3145"/>
                <a:gd name="T11" fmla="*/ 1011 h 3152"/>
                <a:gd name="T12" fmla="*/ 170 w 3145"/>
                <a:gd name="T13" fmla="*/ 1284 h 3152"/>
                <a:gd name="T14" fmla="*/ 141 w 3145"/>
                <a:gd name="T15" fmla="*/ 1577 h 3152"/>
                <a:gd name="T16" fmla="*/ 169 w 3145"/>
                <a:gd name="T17" fmla="*/ 1865 h 3152"/>
                <a:gd name="T18" fmla="*/ 253 w 3145"/>
                <a:gd name="T19" fmla="*/ 2134 h 3152"/>
                <a:gd name="T20" fmla="*/ 385 w 3145"/>
                <a:gd name="T21" fmla="*/ 2378 h 3152"/>
                <a:gd name="T22" fmla="*/ 561 w 3145"/>
                <a:gd name="T23" fmla="*/ 2591 h 3152"/>
                <a:gd name="T24" fmla="*/ 772 w 3145"/>
                <a:gd name="T25" fmla="*/ 2766 h 3152"/>
                <a:gd name="T26" fmla="*/ 1016 w 3145"/>
                <a:gd name="T27" fmla="*/ 2899 h 3152"/>
                <a:gd name="T28" fmla="*/ 1284 w 3145"/>
                <a:gd name="T29" fmla="*/ 2983 h 3152"/>
                <a:gd name="T30" fmla="*/ 1573 w 3145"/>
                <a:gd name="T31" fmla="*/ 3012 h 3152"/>
                <a:gd name="T32" fmla="*/ 1865 w 3145"/>
                <a:gd name="T33" fmla="*/ 2983 h 3152"/>
                <a:gd name="T34" fmla="*/ 2136 w 3145"/>
                <a:gd name="T35" fmla="*/ 2897 h 3152"/>
                <a:gd name="T36" fmla="*/ 2381 w 3145"/>
                <a:gd name="T37" fmla="*/ 2761 h 3152"/>
                <a:gd name="T38" fmla="*/ 2595 w 3145"/>
                <a:gd name="T39" fmla="*/ 2581 h 3152"/>
                <a:gd name="T40" fmla="*/ 2770 w 3145"/>
                <a:gd name="T41" fmla="*/ 2363 h 3152"/>
                <a:gd name="T42" fmla="*/ 2901 w 3145"/>
                <a:gd name="T43" fmla="*/ 2115 h 3152"/>
                <a:gd name="T44" fmla="*/ 2981 w 3145"/>
                <a:gd name="T45" fmla="*/ 1841 h 3152"/>
                <a:gd name="T46" fmla="*/ 1573 w 3145"/>
                <a:gd name="T47" fmla="*/ 1646 h 3152"/>
                <a:gd name="T48" fmla="*/ 1523 w 3145"/>
                <a:gd name="T49" fmla="*/ 1625 h 3152"/>
                <a:gd name="T50" fmla="*/ 1503 w 3145"/>
                <a:gd name="T51" fmla="*/ 1576 h 3152"/>
                <a:gd name="T52" fmla="*/ 1592 w 3145"/>
                <a:gd name="T53" fmla="*/ 2 h 3152"/>
                <a:gd name="T54" fmla="*/ 1633 w 3145"/>
                <a:gd name="T55" fmla="*/ 35 h 3152"/>
                <a:gd name="T56" fmla="*/ 1643 w 3145"/>
                <a:gd name="T57" fmla="*/ 1506 h 3152"/>
                <a:gd name="T58" fmla="*/ 3110 w 3145"/>
                <a:gd name="T59" fmla="*/ 1515 h 3152"/>
                <a:gd name="T60" fmla="*/ 3143 w 3145"/>
                <a:gd name="T61" fmla="*/ 1558 h 3152"/>
                <a:gd name="T62" fmla="*/ 3131 w 3145"/>
                <a:gd name="T63" fmla="*/ 1781 h 3152"/>
                <a:gd name="T64" fmla="*/ 3065 w 3145"/>
                <a:gd name="T65" fmla="*/ 2074 h 3152"/>
                <a:gd name="T66" fmla="*/ 2946 w 3145"/>
                <a:gd name="T67" fmla="*/ 2343 h 3152"/>
                <a:gd name="T68" fmla="*/ 2782 w 3145"/>
                <a:gd name="T69" fmla="*/ 2583 h 3152"/>
                <a:gd name="T70" fmla="*/ 2577 w 3145"/>
                <a:gd name="T71" fmla="*/ 2789 h 3152"/>
                <a:gd name="T72" fmla="*/ 2338 w 3145"/>
                <a:gd name="T73" fmla="*/ 2953 h 3152"/>
                <a:gd name="T74" fmla="*/ 2069 w 3145"/>
                <a:gd name="T75" fmla="*/ 3072 h 3152"/>
                <a:gd name="T76" fmla="*/ 1777 w 3145"/>
                <a:gd name="T77" fmla="*/ 3140 h 3152"/>
                <a:gd name="T78" fmla="*/ 1469 w 3145"/>
                <a:gd name="T79" fmla="*/ 3149 h 3152"/>
                <a:gd name="T80" fmla="*/ 1171 w 3145"/>
                <a:gd name="T81" fmla="*/ 3100 h 3152"/>
                <a:gd name="T82" fmla="*/ 894 w 3145"/>
                <a:gd name="T83" fmla="*/ 2999 h 3152"/>
                <a:gd name="T84" fmla="*/ 644 w 3145"/>
                <a:gd name="T85" fmla="*/ 2848 h 3152"/>
                <a:gd name="T86" fmla="*/ 427 w 3145"/>
                <a:gd name="T87" fmla="*/ 2656 h 3152"/>
                <a:gd name="T88" fmla="*/ 249 w 3145"/>
                <a:gd name="T89" fmla="*/ 2426 h 3152"/>
                <a:gd name="T90" fmla="*/ 114 w 3145"/>
                <a:gd name="T91" fmla="*/ 2166 h 3152"/>
                <a:gd name="T92" fmla="*/ 30 w 3145"/>
                <a:gd name="T93" fmla="*/ 1881 h 3152"/>
                <a:gd name="T94" fmla="*/ 0 w 3145"/>
                <a:gd name="T95" fmla="*/ 1577 h 3152"/>
                <a:gd name="T96" fmla="*/ 30 w 3145"/>
                <a:gd name="T97" fmla="*/ 1271 h 3152"/>
                <a:gd name="T98" fmla="*/ 114 w 3145"/>
                <a:gd name="T99" fmla="*/ 986 h 3152"/>
                <a:gd name="T100" fmla="*/ 249 w 3145"/>
                <a:gd name="T101" fmla="*/ 725 h 3152"/>
                <a:gd name="T102" fmla="*/ 427 w 3145"/>
                <a:gd name="T103" fmla="*/ 496 h 3152"/>
                <a:gd name="T104" fmla="*/ 644 w 3145"/>
                <a:gd name="T105" fmla="*/ 304 h 3152"/>
                <a:gd name="T106" fmla="*/ 894 w 3145"/>
                <a:gd name="T107" fmla="*/ 153 h 3152"/>
                <a:gd name="T108" fmla="*/ 1171 w 3145"/>
                <a:gd name="T109" fmla="*/ 52 h 3152"/>
                <a:gd name="T110" fmla="*/ 1469 w 3145"/>
                <a:gd name="T111" fmla="*/ 3 h 3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45" h="3152">
                  <a:moveTo>
                    <a:pt x="1503" y="142"/>
                  </a:moveTo>
                  <a:lnTo>
                    <a:pt x="1405" y="149"/>
                  </a:lnTo>
                  <a:lnTo>
                    <a:pt x="1309" y="164"/>
                  </a:lnTo>
                  <a:lnTo>
                    <a:pt x="1215" y="185"/>
                  </a:lnTo>
                  <a:lnTo>
                    <a:pt x="1123" y="212"/>
                  </a:lnTo>
                  <a:lnTo>
                    <a:pt x="1035" y="245"/>
                  </a:lnTo>
                  <a:lnTo>
                    <a:pt x="949" y="284"/>
                  </a:lnTo>
                  <a:lnTo>
                    <a:pt x="866" y="327"/>
                  </a:lnTo>
                  <a:lnTo>
                    <a:pt x="787" y="376"/>
                  </a:lnTo>
                  <a:lnTo>
                    <a:pt x="711" y="430"/>
                  </a:lnTo>
                  <a:lnTo>
                    <a:pt x="638" y="489"/>
                  </a:lnTo>
                  <a:lnTo>
                    <a:pt x="570" y="551"/>
                  </a:lnTo>
                  <a:lnTo>
                    <a:pt x="506" y="619"/>
                  </a:lnTo>
                  <a:lnTo>
                    <a:pt x="446" y="690"/>
                  </a:lnTo>
                  <a:lnTo>
                    <a:pt x="391" y="765"/>
                  </a:lnTo>
                  <a:lnTo>
                    <a:pt x="341" y="844"/>
                  </a:lnTo>
                  <a:lnTo>
                    <a:pt x="295" y="927"/>
                  </a:lnTo>
                  <a:lnTo>
                    <a:pt x="256" y="1011"/>
                  </a:lnTo>
                  <a:lnTo>
                    <a:pt x="221" y="1099"/>
                  </a:lnTo>
                  <a:lnTo>
                    <a:pt x="192" y="1191"/>
                  </a:lnTo>
                  <a:lnTo>
                    <a:pt x="170" y="1284"/>
                  </a:lnTo>
                  <a:lnTo>
                    <a:pt x="153" y="1379"/>
                  </a:lnTo>
                  <a:lnTo>
                    <a:pt x="144" y="1477"/>
                  </a:lnTo>
                  <a:lnTo>
                    <a:pt x="141" y="1577"/>
                  </a:lnTo>
                  <a:lnTo>
                    <a:pt x="144" y="1674"/>
                  </a:lnTo>
                  <a:lnTo>
                    <a:pt x="153" y="1771"/>
                  </a:lnTo>
                  <a:lnTo>
                    <a:pt x="169" y="1865"/>
                  </a:lnTo>
                  <a:lnTo>
                    <a:pt x="191" y="1957"/>
                  </a:lnTo>
                  <a:lnTo>
                    <a:pt x="220" y="2047"/>
                  </a:lnTo>
                  <a:lnTo>
                    <a:pt x="253" y="2134"/>
                  </a:lnTo>
                  <a:lnTo>
                    <a:pt x="292" y="2219"/>
                  </a:lnTo>
                  <a:lnTo>
                    <a:pt x="336" y="2300"/>
                  </a:lnTo>
                  <a:lnTo>
                    <a:pt x="385" y="2378"/>
                  </a:lnTo>
                  <a:lnTo>
                    <a:pt x="439" y="2453"/>
                  </a:lnTo>
                  <a:lnTo>
                    <a:pt x="498" y="2524"/>
                  </a:lnTo>
                  <a:lnTo>
                    <a:pt x="561" y="2591"/>
                  </a:lnTo>
                  <a:lnTo>
                    <a:pt x="627" y="2654"/>
                  </a:lnTo>
                  <a:lnTo>
                    <a:pt x="698" y="2712"/>
                  </a:lnTo>
                  <a:lnTo>
                    <a:pt x="772" y="2766"/>
                  </a:lnTo>
                  <a:lnTo>
                    <a:pt x="850" y="2816"/>
                  </a:lnTo>
                  <a:lnTo>
                    <a:pt x="932" y="2860"/>
                  </a:lnTo>
                  <a:lnTo>
                    <a:pt x="1016" y="2899"/>
                  </a:lnTo>
                  <a:lnTo>
                    <a:pt x="1103" y="2933"/>
                  </a:lnTo>
                  <a:lnTo>
                    <a:pt x="1192" y="2961"/>
                  </a:lnTo>
                  <a:lnTo>
                    <a:pt x="1284" y="2983"/>
                  </a:lnTo>
                  <a:lnTo>
                    <a:pt x="1378" y="2999"/>
                  </a:lnTo>
                  <a:lnTo>
                    <a:pt x="1475" y="3009"/>
                  </a:lnTo>
                  <a:lnTo>
                    <a:pt x="1573" y="3012"/>
                  </a:lnTo>
                  <a:lnTo>
                    <a:pt x="1672" y="3009"/>
                  </a:lnTo>
                  <a:lnTo>
                    <a:pt x="1770" y="2999"/>
                  </a:lnTo>
                  <a:lnTo>
                    <a:pt x="1865" y="2983"/>
                  </a:lnTo>
                  <a:lnTo>
                    <a:pt x="1958" y="2959"/>
                  </a:lnTo>
                  <a:lnTo>
                    <a:pt x="2048" y="2931"/>
                  </a:lnTo>
                  <a:lnTo>
                    <a:pt x="2136" y="2897"/>
                  </a:lnTo>
                  <a:lnTo>
                    <a:pt x="2222" y="2857"/>
                  </a:lnTo>
                  <a:lnTo>
                    <a:pt x="2303" y="2811"/>
                  </a:lnTo>
                  <a:lnTo>
                    <a:pt x="2381" y="2761"/>
                  </a:lnTo>
                  <a:lnTo>
                    <a:pt x="2456" y="2705"/>
                  </a:lnTo>
                  <a:lnTo>
                    <a:pt x="2527" y="2646"/>
                  </a:lnTo>
                  <a:lnTo>
                    <a:pt x="2595" y="2581"/>
                  </a:lnTo>
                  <a:lnTo>
                    <a:pt x="2657" y="2513"/>
                  </a:lnTo>
                  <a:lnTo>
                    <a:pt x="2716" y="2440"/>
                  </a:lnTo>
                  <a:lnTo>
                    <a:pt x="2770" y="2363"/>
                  </a:lnTo>
                  <a:lnTo>
                    <a:pt x="2818" y="2284"/>
                  </a:lnTo>
                  <a:lnTo>
                    <a:pt x="2862" y="2201"/>
                  </a:lnTo>
                  <a:lnTo>
                    <a:pt x="2901" y="2115"/>
                  </a:lnTo>
                  <a:lnTo>
                    <a:pt x="2932" y="2026"/>
                  </a:lnTo>
                  <a:lnTo>
                    <a:pt x="2960" y="1934"/>
                  </a:lnTo>
                  <a:lnTo>
                    <a:pt x="2981" y="1841"/>
                  </a:lnTo>
                  <a:lnTo>
                    <a:pt x="2995" y="1744"/>
                  </a:lnTo>
                  <a:lnTo>
                    <a:pt x="3003" y="1646"/>
                  </a:lnTo>
                  <a:lnTo>
                    <a:pt x="1573" y="1646"/>
                  </a:lnTo>
                  <a:lnTo>
                    <a:pt x="1554" y="1643"/>
                  </a:lnTo>
                  <a:lnTo>
                    <a:pt x="1537" y="1636"/>
                  </a:lnTo>
                  <a:lnTo>
                    <a:pt x="1523" y="1625"/>
                  </a:lnTo>
                  <a:lnTo>
                    <a:pt x="1513" y="1612"/>
                  </a:lnTo>
                  <a:lnTo>
                    <a:pt x="1505" y="1595"/>
                  </a:lnTo>
                  <a:lnTo>
                    <a:pt x="1503" y="1576"/>
                  </a:lnTo>
                  <a:lnTo>
                    <a:pt x="1503" y="142"/>
                  </a:lnTo>
                  <a:close/>
                  <a:moveTo>
                    <a:pt x="1573" y="0"/>
                  </a:moveTo>
                  <a:lnTo>
                    <a:pt x="1592" y="2"/>
                  </a:lnTo>
                  <a:lnTo>
                    <a:pt x="1608" y="9"/>
                  </a:lnTo>
                  <a:lnTo>
                    <a:pt x="1623" y="20"/>
                  </a:lnTo>
                  <a:lnTo>
                    <a:pt x="1633" y="35"/>
                  </a:lnTo>
                  <a:lnTo>
                    <a:pt x="1641" y="51"/>
                  </a:lnTo>
                  <a:lnTo>
                    <a:pt x="1643" y="70"/>
                  </a:lnTo>
                  <a:lnTo>
                    <a:pt x="1643" y="1506"/>
                  </a:lnTo>
                  <a:lnTo>
                    <a:pt x="3075" y="1506"/>
                  </a:lnTo>
                  <a:lnTo>
                    <a:pt x="3093" y="1509"/>
                  </a:lnTo>
                  <a:lnTo>
                    <a:pt x="3110" y="1515"/>
                  </a:lnTo>
                  <a:lnTo>
                    <a:pt x="3125" y="1527"/>
                  </a:lnTo>
                  <a:lnTo>
                    <a:pt x="3136" y="1541"/>
                  </a:lnTo>
                  <a:lnTo>
                    <a:pt x="3143" y="1558"/>
                  </a:lnTo>
                  <a:lnTo>
                    <a:pt x="3145" y="1577"/>
                  </a:lnTo>
                  <a:lnTo>
                    <a:pt x="3142" y="1679"/>
                  </a:lnTo>
                  <a:lnTo>
                    <a:pt x="3131" y="1781"/>
                  </a:lnTo>
                  <a:lnTo>
                    <a:pt x="3115" y="1881"/>
                  </a:lnTo>
                  <a:lnTo>
                    <a:pt x="3093" y="1979"/>
                  </a:lnTo>
                  <a:lnTo>
                    <a:pt x="3065" y="2074"/>
                  </a:lnTo>
                  <a:lnTo>
                    <a:pt x="3031" y="2166"/>
                  </a:lnTo>
                  <a:lnTo>
                    <a:pt x="2992" y="2256"/>
                  </a:lnTo>
                  <a:lnTo>
                    <a:pt x="2946" y="2343"/>
                  </a:lnTo>
                  <a:lnTo>
                    <a:pt x="2896" y="2426"/>
                  </a:lnTo>
                  <a:lnTo>
                    <a:pt x="2841" y="2507"/>
                  </a:lnTo>
                  <a:lnTo>
                    <a:pt x="2782" y="2583"/>
                  </a:lnTo>
                  <a:lnTo>
                    <a:pt x="2718" y="2656"/>
                  </a:lnTo>
                  <a:lnTo>
                    <a:pt x="2650" y="2724"/>
                  </a:lnTo>
                  <a:lnTo>
                    <a:pt x="2577" y="2789"/>
                  </a:lnTo>
                  <a:lnTo>
                    <a:pt x="2501" y="2848"/>
                  </a:lnTo>
                  <a:lnTo>
                    <a:pt x="2421" y="2903"/>
                  </a:lnTo>
                  <a:lnTo>
                    <a:pt x="2338" y="2953"/>
                  </a:lnTo>
                  <a:lnTo>
                    <a:pt x="2251" y="2999"/>
                  </a:lnTo>
                  <a:lnTo>
                    <a:pt x="2162" y="3038"/>
                  </a:lnTo>
                  <a:lnTo>
                    <a:pt x="2069" y="3072"/>
                  </a:lnTo>
                  <a:lnTo>
                    <a:pt x="1975" y="3100"/>
                  </a:lnTo>
                  <a:lnTo>
                    <a:pt x="1878" y="3123"/>
                  </a:lnTo>
                  <a:lnTo>
                    <a:pt x="1777" y="3140"/>
                  </a:lnTo>
                  <a:lnTo>
                    <a:pt x="1676" y="3149"/>
                  </a:lnTo>
                  <a:lnTo>
                    <a:pt x="1573" y="3152"/>
                  </a:lnTo>
                  <a:lnTo>
                    <a:pt x="1469" y="3149"/>
                  </a:lnTo>
                  <a:lnTo>
                    <a:pt x="1368" y="3140"/>
                  </a:lnTo>
                  <a:lnTo>
                    <a:pt x="1268" y="3123"/>
                  </a:lnTo>
                  <a:lnTo>
                    <a:pt x="1171" y="3100"/>
                  </a:lnTo>
                  <a:lnTo>
                    <a:pt x="1076" y="3072"/>
                  </a:lnTo>
                  <a:lnTo>
                    <a:pt x="984" y="3038"/>
                  </a:lnTo>
                  <a:lnTo>
                    <a:pt x="894" y="2999"/>
                  </a:lnTo>
                  <a:lnTo>
                    <a:pt x="807" y="2953"/>
                  </a:lnTo>
                  <a:lnTo>
                    <a:pt x="725" y="2903"/>
                  </a:lnTo>
                  <a:lnTo>
                    <a:pt x="644" y="2848"/>
                  </a:lnTo>
                  <a:lnTo>
                    <a:pt x="568" y="2789"/>
                  </a:lnTo>
                  <a:lnTo>
                    <a:pt x="496" y="2724"/>
                  </a:lnTo>
                  <a:lnTo>
                    <a:pt x="427" y="2656"/>
                  </a:lnTo>
                  <a:lnTo>
                    <a:pt x="364" y="2583"/>
                  </a:lnTo>
                  <a:lnTo>
                    <a:pt x="304" y="2507"/>
                  </a:lnTo>
                  <a:lnTo>
                    <a:pt x="249" y="2426"/>
                  </a:lnTo>
                  <a:lnTo>
                    <a:pt x="199" y="2343"/>
                  </a:lnTo>
                  <a:lnTo>
                    <a:pt x="154" y="2256"/>
                  </a:lnTo>
                  <a:lnTo>
                    <a:pt x="114" y="2166"/>
                  </a:lnTo>
                  <a:lnTo>
                    <a:pt x="80" y="2074"/>
                  </a:lnTo>
                  <a:lnTo>
                    <a:pt x="52" y="1979"/>
                  </a:lnTo>
                  <a:lnTo>
                    <a:pt x="30" y="1881"/>
                  </a:lnTo>
                  <a:lnTo>
                    <a:pt x="14" y="1781"/>
                  </a:lnTo>
                  <a:lnTo>
                    <a:pt x="3" y="1679"/>
                  </a:lnTo>
                  <a:lnTo>
                    <a:pt x="0" y="1577"/>
                  </a:lnTo>
                  <a:lnTo>
                    <a:pt x="3" y="1473"/>
                  </a:lnTo>
                  <a:lnTo>
                    <a:pt x="14" y="1371"/>
                  </a:lnTo>
                  <a:lnTo>
                    <a:pt x="30" y="1271"/>
                  </a:lnTo>
                  <a:lnTo>
                    <a:pt x="52" y="1174"/>
                  </a:lnTo>
                  <a:lnTo>
                    <a:pt x="80" y="1078"/>
                  </a:lnTo>
                  <a:lnTo>
                    <a:pt x="114" y="986"/>
                  </a:lnTo>
                  <a:lnTo>
                    <a:pt x="154" y="896"/>
                  </a:lnTo>
                  <a:lnTo>
                    <a:pt x="199" y="809"/>
                  </a:lnTo>
                  <a:lnTo>
                    <a:pt x="249" y="725"/>
                  </a:lnTo>
                  <a:lnTo>
                    <a:pt x="304" y="646"/>
                  </a:lnTo>
                  <a:lnTo>
                    <a:pt x="364" y="569"/>
                  </a:lnTo>
                  <a:lnTo>
                    <a:pt x="427" y="496"/>
                  </a:lnTo>
                  <a:lnTo>
                    <a:pt x="496" y="428"/>
                  </a:lnTo>
                  <a:lnTo>
                    <a:pt x="568" y="363"/>
                  </a:lnTo>
                  <a:lnTo>
                    <a:pt x="644" y="304"/>
                  </a:lnTo>
                  <a:lnTo>
                    <a:pt x="725" y="249"/>
                  </a:lnTo>
                  <a:lnTo>
                    <a:pt x="807" y="199"/>
                  </a:lnTo>
                  <a:lnTo>
                    <a:pt x="894" y="153"/>
                  </a:lnTo>
                  <a:lnTo>
                    <a:pt x="984" y="114"/>
                  </a:lnTo>
                  <a:lnTo>
                    <a:pt x="1076" y="80"/>
                  </a:lnTo>
                  <a:lnTo>
                    <a:pt x="1171" y="52"/>
                  </a:lnTo>
                  <a:lnTo>
                    <a:pt x="1268" y="29"/>
                  </a:lnTo>
                  <a:lnTo>
                    <a:pt x="1368" y="12"/>
                  </a:lnTo>
                  <a:lnTo>
                    <a:pt x="1469" y="3"/>
                  </a:lnTo>
                  <a:lnTo>
                    <a:pt x="1573"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26" name="Group 25"/>
          <p:cNvGrpSpPr/>
          <p:nvPr/>
        </p:nvGrpSpPr>
        <p:grpSpPr>
          <a:xfrm>
            <a:off x="3591689" y="5704744"/>
            <a:ext cx="555625" cy="519113"/>
            <a:chOff x="3521075" y="5022850"/>
            <a:chExt cx="555625" cy="519113"/>
          </a:xfrm>
          <a:gradFill>
            <a:gsLst>
              <a:gs pos="0">
                <a:srgbClr val="FFC000"/>
              </a:gs>
              <a:gs pos="60000">
                <a:srgbClr val="FF902C"/>
              </a:gs>
            </a:gsLst>
          </a:gradFill>
        </p:grpSpPr>
        <p:sp>
          <p:nvSpPr>
            <p:cNvPr id="27" name="Freeform 454"/>
            <p:cNvSpPr>
              <a:spLocks noEditPoints="1"/>
            </p:cNvSpPr>
            <p:nvPr/>
          </p:nvSpPr>
          <p:spPr bwMode="auto">
            <a:xfrm>
              <a:off x="3521075" y="5022850"/>
              <a:ext cx="498475" cy="481013"/>
            </a:xfrm>
            <a:custGeom>
              <a:avLst/>
              <a:gdLst>
                <a:gd name="T0" fmla="*/ 151 w 3145"/>
                <a:gd name="T1" fmla="*/ 1322 h 3028"/>
                <a:gd name="T2" fmla="*/ 143 w 3145"/>
                <a:gd name="T3" fmla="*/ 2772 h 3028"/>
                <a:gd name="T4" fmla="*/ 189 w 3145"/>
                <a:gd name="T5" fmla="*/ 2805 h 3028"/>
                <a:gd name="T6" fmla="*/ 660 w 3145"/>
                <a:gd name="T7" fmla="*/ 2786 h 3028"/>
                <a:gd name="T8" fmla="*/ 667 w 3145"/>
                <a:gd name="T9" fmla="*/ 1335 h 3028"/>
                <a:gd name="T10" fmla="*/ 623 w 3145"/>
                <a:gd name="T11" fmla="*/ 1302 h 3028"/>
                <a:gd name="T12" fmla="*/ 1662 w 3145"/>
                <a:gd name="T13" fmla="*/ 6 h 3028"/>
                <a:gd name="T14" fmla="*/ 1812 w 3145"/>
                <a:gd name="T15" fmla="*/ 57 h 3028"/>
                <a:gd name="T16" fmla="*/ 1937 w 3145"/>
                <a:gd name="T17" fmla="*/ 174 h 3028"/>
                <a:gd name="T18" fmla="*/ 2008 w 3145"/>
                <a:gd name="T19" fmla="*/ 348 h 3028"/>
                <a:gd name="T20" fmla="*/ 2024 w 3145"/>
                <a:gd name="T21" fmla="*/ 1013 h 3028"/>
                <a:gd name="T22" fmla="*/ 2870 w 3145"/>
                <a:gd name="T23" fmla="*/ 1043 h 3028"/>
                <a:gd name="T24" fmla="*/ 3036 w 3145"/>
                <a:gd name="T25" fmla="*/ 1158 h 3028"/>
                <a:gd name="T26" fmla="*/ 3132 w 3145"/>
                <a:gd name="T27" fmla="*/ 1338 h 3028"/>
                <a:gd name="T28" fmla="*/ 3145 w 3145"/>
                <a:gd name="T29" fmla="*/ 1463 h 3028"/>
                <a:gd name="T30" fmla="*/ 3116 w 3145"/>
                <a:gd name="T31" fmla="*/ 1576 h 3028"/>
                <a:gd name="T32" fmla="*/ 3058 w 3145"/>
                <a:gd name="T33" fmla="*/ 1599 h 3028"/>
                <a:gd name="T34" fmla="*/ 3006 w 3145"/>
                <a:gd name="T35" fmla="*/ 1570 h 3028"/>
                <a:gd name="T36" fmla="*/ 3004 w 3145"/>
                <a:gd name="T37" fmla="*/ 1453 h 3028"/>
                <a:gd name="T38" fmla="*/ 2977 w 3145"/>
                <a:gd name="T39" fmla="*/ 1322 h 3028"/>
                <a:gd name="T40" fmla="*/ 2872 w 3145"/>
                <a:gd name="T41" fmla="*/ 1202 h 3028"/>
                <a:gd name="T42" fmla="*/ 2714 w 3145"/>
                <a:gd name="T43" fmla="*/ 1155 h 3028"/>
                <a:gd name="T44" fmla="*/ 1904 w 3145"/>
                <a:gd name="T45" fmla="*/ 1134 h 3028"/>
                <a:gd name="T46" fmla="*/ 1884 w 3145"/>
                <a:gd name="T47" fmla="*/ 517 h 3028"/>
                <a:gd name="T48" fmla="*/ 1853 w 3145"/>
                <a:gd name="T49" fmla="*/ 318 h 3028"/>
                <a:gd name="T50" fmla="*/ 1764 w 3145"/>
                <a:gd name="T51" fmla="*/ 193 h 3028"/>
                <a:gd name="T52" fmla="*/ 1635 w 3145"/>
                <a:gd name="T53" fmla="*/ 144 h 3028"/>
                <a:gd name="T54" fmla="*/ 1511 w 3145"/>
                <a:gd name="T55" fmla="*/ 145 h 3028"/>
                <a:gd name="T56" fmla="*/ 1477 w 3145"/>
                <a:gd name="T57" fmla="*/ 754 h 3028"/>
                <a:gd name="T58" fmla="*/ 1404 w 3145"/>
                <a:gd name="T59" fmla="*/ 948 h 3028"/>
                <a:gd name="T60" fmla="*/ 1283 w 3145"/>
                <a:gd name="T61" fmla="*/ 1104 h 3028"/>
                <a:gd name="T62" fmla="*/ 1135 w 3145"/>
                <a:gd name="T63" fmla="*/ 1226 h 3028"/>
                <a:gd name="T64" fmla="*/ 986 w 3145"/>
                <a:gd name="T65" fmla="*/ 1315 h 3028"/>
                <a:gd name="T66" fmla="*/ 858 w 3145"/>
                <a:gd name="T67" fmla="*/ 1373 h 3028"/>
                <a:gd name="T68" fmla="*/ 814 w 3145"/>
                <a:gd name="T69" fmla="*/ 2640 h 3028"/>
                <a:gd name="T70" fmla="*/ 882 w 3145"/>
                <a:gd name="T71" fmla="*/ 2788 h 3028"/>
                <a:gd name="T72" fmla="*/ 1017 w 3145"/>
                <a:gd name="T73" fmla="*/ 2875 h 3028"/>
                <a:gd name="T74" fmla="*/ 1982 w 3145"/>
                <a:gd name="T75" fmla="*/ 2889 h 3028"/>
                <a:gd name="T76" fmla="*/ 2032 w 3145"/>
                <a:gd name="T77" fmla="*/ 2939 h 3028"/>
                <a:gd name="T78" fmla="*/ 2014 w 3145"/>
                <a:gd name="T79" fmla="*/ 3007 h 3028"/>
                <a:gd name="T80" fmla="*/ 1101 w 3145"/>
                <a:gd name="T81" fmla="*/ 3028 h 3028"/>
                <a:gd name="T82" fmla="*/ 916 w 3145"/>
                <a:gd name="T83" fmla="*/ 2986 h 3028"/>
                <a:gd name="T84" fmla="*/ 770 w 3145"/>
                <a:gd name="T85" fmla="*/ 2874 h 3028"/>
                <a:gd name="T86" fmla="*/ 680 w 3145"/>
                <a:gd name="T87" fmla="*/ 2936 h 3028"/>
                <a:gd name="T88" fmla="*/ 155 w 3145"/>
                <a:gd name="T89" fmla="*/ 2942 h 3028"/>
                <a:gd name="T90" fmla="*/ 44 w 3145"/>
                <a:gd name="T91" fmla="*/ 2879 h 3028"/>
                <a:gd name="T92" fmla="*/ 0 w 3145"/>
                <a:gd name="T93" fmla="*/ 2757 h 3028"/>
                <a:gd name="T94" fmla="*/ 25 w 3145"/>
                <a:gd name="T95" fmla="*/ 1255 h 3028"/>
                <a:gd name="T96" fmla="*/ 123 w 3145"/>
                <a:gd name="T97" fmla="*/ 1174 h 3028"/>
                <a:gd name="T98" fmla="*/ 656 w 3145"/>
                <a:gd name="T99" fmla="*/ 1165 h 3028"/>
                <a:gd name="T100" fmla="*/ 764 w 3145"/>
                <a:gd name="T101" fmla="*/ 1226 h 3028"/>
                <a:gd name="T102" fmla="*/ 864 w 3145"/>
                <a:gd name="T103" fmla="*/ 1217 h 3028"/>
                <a:gd name="T104" fmla="*/ 998 w 3145"/>
                <a:gd name="T105" fmla="*/ 1146 h 3028"/>
                <a:gd name="T106" fmla="*/ 1140 w 3145"/>
                <a:gd name="T107" fmla="*/ 1043 h 3028"/>
                <a:gd name="T108" fmla="*/ 1261 w 3145"/>
                <a:gd name="T109" fmla="*/ 907 h 3028"/>
                <a:gd name="T110" fmla="*/ 1336 w 3145"/>
                <a:gd name="T111" fmla="*/ 739 h 3028"/>
                <a:gd name="T112" fmla="*/ 1348 w 3145"/>
                <a:gd name="T113" fmla="*/ 74 h 3028"/>
                <a:gd name="T114" fmla="*/ 1395 w 3145"/>
                <a:gd name="T115" fmla="*/ 26 h 3028"/>
                <a:gd name="T116" fmla="*/ 1444 w 3145"/>
                <a:gd name="T117" fmla="*/ 14 h 3028"/>
                <a:gd name="T118" fmla="*/ 1555 w 3145"/>
                <a:gd name="T119" fmla="*/ 0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45" h="3028">
                  <a:moveTo>
                    <a:pt x="189" y="1302"/>
                  </a:moveTo>
                  <a:lnTo>
                    <a:pt x="174" y="1304"/>
                  </a:lnTo>
                  <a:lnTo>
                    <a:pt x="160" y="1312"/>
                  </a:lnTo>
                  <a:lnTo>
                    <a:pt x="151" y="1322"/>
                  </a:lnTo>
                  <a:lnTo>
                    <a:pt x="143" y="1335"/>
                  </a:lnTo>
                  <a:lnTo>
                    <a:pt x="141" y="1350"/>
                  </a:lnTo>
                  <a:lnTo>
                    <a:pt x="141" y="2757"/>
                  </a:lnTo>
                  <a:lnTo>
                    <a:pt x="143" y="2772"/>
                  </a:lnTo>
                  <a:lnTo>
                    <a:pt x="151" y="2786"/>
                  </a:lnTo>
                  <a:lnTo>
                    <a:pt x="160" y="2795"/>
                  </a:lnTo>
                  <a:lnTo>
                    <a:pt x="174" y="2803"/>
                  </a:lnTo>
                  <a:lnTo>
                    <a:pt x="189" y="2805"/>
                  </a:lnTo>
                  <a:lnTo>
                    <a:pt x="622" y="2805"/>
                  </a:lnTo>
                  <a:lnTo>
                    <a:pt x="636" y="2803"/>
                  </a:lnTo>
                  <a:lnTo>
                    <a:pt x="650" y="2795"/>
                  </a:lnTo>
                  <a:lnTo>
                    <a:pt x="660" y="2786"/>
                  </a:lnTo>
                  <a:lnTo>
                    <a:pt x="667" y="2772"/>
                  </a:lnTo>
                  <a:lnTo>
                    <a:pt x="669" y="2757"/>
                  </a:lnTo>
                  <a:lnTo>
                    <a:pt x="669" y="1350"/>
                  </a:lnTo>
                  <a:lnTo>
                    <a:pt x="667" y="1335"/>
                  </a:lnTo>
                  <a:lnTo>
                    <a:pt x="660" y="1322"/>
                  </a:lnTo>
                  <a:lnTo>
                    <a:pt x="650" y="1312"/>
                  </a:lnTo>
                  <a:lnTo>
                    <a:pt x="638" y="1304"/>
                  </a:lnTo>
                  <a:lnTo>
                    <a:pt x="623" y="1302"/>
                  </a:lnTo>
                  <a:lnTo>
                    <a:pt x="189" y="1302"/>
                  </a:lnTo>
                  <a:close/>
                  <a:moveTo>
                    <a:pt x="1589" y="0"/>
                  </a:moveTo>
                  <a:lnTo>
                    <a:pt x="1625" y="2"/>
                  </a:lnTo>
                  <a:lnTo>
                    <a:pt x="1662" y="6"/>
                  </a:lnTo>
                  <a:lnTo>
                    <a:pt x="1700" y="14"/>
                  </a:lnTo>
                  <a:lnTo>
                    <a:pt x="1738" y="24"/>
                  </a:lnTo>
                  <a:lnTo>
                    <a:pt x="1775" y="38"/>
                  </a:lnTo>
                  <a:lnTo>
                    <a:pt x="1812" y="57"/>
                  </a:lnTo>
                  <a:lnTo>
                    <a:pt x="1847" y="81"/>
                  </a:lnTo>
                  <a:lnTo>
                    <a:pt x="1881" y="108"/>
                  </a:lnTo>
                  <a:lnTo>
                    <a:pt x="1911" y="139"/>
                  </a:lnTo>
                  <a:lnTo>
                    <a:pt x="1937" y="174"/>
                  </a:lnTo>
                  <a:lnTo>
                    <a:pt x="1961" y="212"/>
                  </a:lnTo>
                  <a:lnTo>
                    <a:pt x="1980" y="254"/>
                  </a:lnTo>
                  <a:lnTo>
                    <a:pt x="1996" y="300"/>
                  </a:lnTo>
                  <a:lnTo>
                    <a:pt x="2008" y="348"/>
                  </a:lnTo>
                  <a:lnTo>
                    <a:pt x="2018" y="401"/>
                  </a:lnTo>
                  <a:lnTo>
                    <a:pt x="2023" y="457"/>
                  </a:lnTo>
                  <a:lnTo>
                    <a:pt x="2024" y="517"/>
                  </a:lnTo>
                  <a:lnTo>
                    <a:pt x="2024" y="1013"/>
                  </a:lnTo>
                  <a:lnTo>
                    <a:pt x="2714" y="1013"/>
                  </a:lnTo>
                  <a:lnTo>
                    <a:pt x="2768" y="1018"/>
                  </a:lnTo>
                  <a:lnTo>
                    <a:pt x="2820" y="1027"/>
                  </a:lnTo>
                  <a:lnTo>
                    <a:pt x="2870" y="1043"/>
                  </a:lnTo>
                  <a:lnTo>
                    <a:pt x="2916" y="1064"/>
                  </a:lnTo>
                  <a:lnTo>
                    <a:pt x="2960" y="1091"/>
                  </a:lnTo>
                  <a:lnTo>
                    <a:pt x="3000" y="1122"/>
                  </a:lnTo>
                  <a:lnTo>
                    <a:pt x="3036" y="1158"/>
                  </a:lnTo>
                  <a:lnTo>
                    <a:pt x="3067" y="1199"/>
                  </a:lnTo>
                  <a:lnTo>
                    <a:pt x="3095" y="1242"/>
                  </a:lnTo>
                  <a:lnTo>
                    <a:pt x="3116" y="1289"/>
                  </a:lnTo>
                  <a:lnTo>
                    <a:pt x="3132" y="1338"/>
                  </a:lnTo>
                  <a:lnTo>
                    <a:pt x="3141" y="1390"/>
                  </a:lnTo>
                  <a:lnTo>
                    <a:pt x="3145" y="1444"/>
                  </a:lnTo>
                  <a:lnTo>
                    <a:pt x="3145" y="1458"/>
                  </a:lnTo>
                  <a:lnTo>
                    <a:pt x="3145" y="1463"/>
                  </a:lnTo>
                  <a:lnTo>
                    <a:pt x="3145" y="1470"/>
                  </a:lnTo>
                  <a:lnTo>
                    <a:pt x="3133" y="1541"/>
                  </a:lnTo>
                  <a:lnTo>
                    <a:pt x="3126" y="1560"/>
                  </a:lnTo>
                  <a:lnTo>
                    <a:pt x="3116" y="1576"/>
                  </a:lnTo>
                  <a:lnTo>
                    <a:pt x="3101" y="1588"/>
                  </a:lnTo>
                  <a:lnTo>
                    <a:pt x="3083" y="1596"/>
                  </a:lnTo>
                  <a:lnTo>
                    <a:pt x="3063" y="1599"/>
                  </a:lnTo>
                  <a:lnTo>
                    <a:pt x="3058" y="1599"/>
                  </a:lnTo>
                  <a:lnTo>
                    <a:pt x="3052" y="1598"/>
                  </a:lnTo>
                  <a:lnTo>
                    <a:pt x="3033" y="1594"/>
                  </a:lnTo>
                  <a:lnTo>
                    <a:pt x="3018" y="1584"/>
                  </a:lnTo>
                  <a:lnTo>
                    <a:pt x="3006" y="1570"/>
                  </a:lnTo>
                  <a:lnTo>
                    <a:pt x="2997" y="1554"/>
                  </a:lnTo>
                  <a:lnTo>
                    <a:pt x="2993" y="1537"/>
                  </a:lnTo>
                  <a:lnTo>
                    <a:pt x="2994" y="1518"/>
                  </a:lnTo>
                  <a:lnTo>
                    <a:pt x="3004" y="1453"/>
                  </a:lnTo>
                  <a:lnTo>
                    <a:pt x="3004" y="1445"/>
                  </a:lnTo>
                  <a:lnTo>
                    <a:pt x="3001" y="1402"/>
                  </a:lnTo>
                  <a:lnTo>
                    <a:pt x="2992" y="1362"/>
                  </a:lnTo>
                  <a:lnTo>
                    <a:pt x="2977" y="1322"/>
                  </a:lnTo>
                  <a:lnTo>
                    <a:pt x="2957" y="1286"/>
                  </a:lnTo>
                  <a:lnTo>
                    <a:pt x="2932" y="1255"/>
                  </a:lnTo>
                  <a:lnTo>
                    <a:pt x="2904" y="1226"/>
                  </a:lnTo>
                  <a:lnTo>
                    <a:pt x="2872" y="1202"/>
                  </a:lnTo>
                  <a:lnTo>
                    <a:pt x="2836" y="1182"/>
                  </a:lnTo>
                  <a:lnTo>
                    <a:pt x="2798" y="1167"/>
                  </a:lnTo>
                  <a:lnTo>
                    <a:pt x="2756" y="1158"/>
                  </a:lnTo>
                  <a:lnTo>
                    <a:pt x="2714" y="1155"/>
                  </a:lnTo>
                  <a:lnTo>
                    <a:pt x="1954" y="1155"/>
                  </a:lnTo>
                  <a:lnTo>
                    <a:pt x="1935" y="1152"/>
                  </a:lnTo>
                  <a:lnTo>
                    <a:pt x="1918" y="1146"/>
                  </a:lnTo>
                  <a:lnTo>
                    <a:pt x="1904" y="1134"/>
                  </a:lnTo>
                  <a:lnTo>
                    <a:pt x="1894" y="1120"/>
                  </a:lnTo>
                  <a:lnTo>
                    <a:pt x="1886" y="1103"/>
                  </a:lnTo>
                  <a:lnTo>
                    <a:pt x="1884" y="1084"/>
                  </a:lnTo>
                  <a:lnTo>
                    <a:pt x="1884" y="517"/>
                  </a:lnTo>
                  <a:lnTo>
                    <a:pt x="1882" y="460"/>
                  </a:lnTo>
                  <a:lnTo>
                    <a:pt x="1877" y="408"/>
                  </a:lnTo>
                  <a:lnTo>
                    <a:pt x="1867" y="360"/>
                  </a:lnTo>
                  <a:lnTo>
                    <a:pt x="1853" y="318"/>
                  </a:lnTo>
                  <a:lnTo>
                    <a:pt x="1836" y="280"/>
                  </a:lnTo>
                  <a:lnTo>
                    <a:pt x="1816" y="246"/>
                  </a:lnTo>
                  <a:lnTo>
                    <a:pt x="1792" y="217"/>
                  </a:lnTo>
                  <a:lnTo>
                    <a:pt x="1764" y="193"/>
                  </a:lnTo>
                  <a:lnTo>
                    <a:pt x="1733" y="174"/>
                  </a:lnTo>
                  <a:lnTo>
                    <a:pt x="1702" y="160"/>
                  </a:lnTo>
                  <a:lnTo>
                    <a:pt x="1668" y="150"/>
                  </a:lnTo>
                  <a:lnTo>
                    <a:pt x="1635" y="144"/>
                  </a:lnTo>
                  <a:lnTo>
                    <a:pt x="1601" y="141"/>
                  </a:lnTo>
                  <a:lnTo>
                    <a:pt x="1569" y="141"/>
                  </a:lnTo>
                  <a:lnTo>
                    <a:pt x="1538" y="142"/>
                  </a:lnTo>
                  <a:lnTo>
                    <a:pt x="1511" y="145"/>
                  </a:lnTo>
                  <a:lnTo>
                    <a:pt x="1486" y="148"/>
                  </a:lnTo>
                  <a:lnTo>
                    <a:pt x="1486" y="642"/>
                  </a:lnTo>
                  <a:lnTo>
                    <a:pt x="1484" y="699"/>
                  </a:lnTo>
                  <a:lnTo>
                    <a:pt x="1477" y="754"/>
                  </a:lnTo>
                  <a:lnTo>
                    <a:pt x="1464" y="806"/>
                  </a:lnTo>
                  <a:lnTo>
                    <a:pt x="1448" y="856"/>
                  </a:lnTo>
                  <a:lnTo>
                    <a:pt x="1428" y="903"/>
                  </a:lnTo>
                  <a:lnTo>
                    <a:pt x="1404" y="948"/>
                  </a:lnTo>
                  <a:lnTo>
                    <a:pt x="1377" y="991"/>
                  </a:lnTo>
                  <a:lnTo>
                    <a:pt x="1348" y="1031"/>
                  </a:lnTo>
                  <a:lnTo>
                    <a:pt x="1317" y="1069"/>
                  </a:lnTo>
                  <a:lnTo>
                    <a:pt x="1283" y="1104"/>
                  </a:lnTo>
                  <a:lnTo>
                    <a:pt x="1247" y="1138"/>
                  </a:lnTo>
                  <a:lnTo>
                    <a:pt x="1210" y="1170"/>
                  </a:lnTo>
                  <a:lnTo>
                    <a:pt x="1173" y="1200"/>
                  </a:lnTo>
                  <a:lnTo>
                    <a:pt x="1135" y="1226"/>
                  </a:lnTo>
                  <a:lnTo>
                    <a:pt x="1097" y="1252"/>
                  </a:lnTo>
                  <a:lnTo>
                    <a:pt x="1059" y="1275"/>
                  </a:lnTo>
                  <a:lnTo>
                    <a:pt x="1022" y="1296"/>
                  </a:lnTo>
                  <a:lnTo>
                    <a:pt x="986" y="1315"/>
                  </a:lnTo>
                  <a:lnTo>
                    <a:pt x="951" y="1333"/>
                  </a:lnTo>
                  <a:lnTo>
                    <a:pt x="918" y="1348"/>
                  </a:lnTo>
                  <a:lnTo>
                    <a:pt x="887" y="1362"/>
                  </a:lnTo>
                  <a:lnTo>
                    <a:pt x="858" y="1373"/>
                  </a:lnTo>
                  <a:lnTo>
                    <a:pt x="833" y="1384"/>
                  </a:lnTo>
                  <a:lnTo>
                    <a:pt x="810" y="1391"/>
                  </a:lnTo>
                  <a:lnTo>
                    <a:pt x="810" y="2597"/>
                  </a:lnTo>
                  <a:lnTo>
                    <a:pt x="814" y="2640"/>
                  </a:lnTo>
                  <a:lnTo>
                    <a:pt x="823" y="2681"/>
                  </a:lnTo>
                  <a:lnTo>
                    <a:pt x="837" y="2719"/>
                  </a:lnTo>
                  <a:lnTo>
                    <a:pt x="857" y="2755"/>
                  </a:lnTo>
                  <a:lnTo>
                    <a:pt x="882" y="2788"/>
                  </a:lnTo>
                  <a:lnTo>
                    <a:pt x="910" y="2816"/>
                  </a:lnTo>
                  <a:lnTo>
                    <a:pt x="943" y="2841"/>
                  </a:lnTo>
                  <a:lnTo>
                    <a:pt x="979" y="2861"/>
                  </a:lnTo>
                  <a:lnTo>
                    <a:pt x="1017" y="2875"/>
                  </a:lnTo>
                  <a:lnTo>
                    <a:pt x="1059" y="2884"/>
                  </a:lnTo>
                  <a:lnTo>
                    <a:pt x="1101" y="2887"/>
                  </a:lnTo>
                  <a:lnTo>
                    <a:pt x="1964" y="2887"/>
                  </a:lnTo>
                  <a:lnTo>
                    <a:pt x="1982" y="2889"/>
                  </a:lnTo>
                  <a:lnTo>
                    <a:pt x="1999" y="2897"/>
                  </a:lnTo>
                  <a:lnTo>
                    <a:pt x="2014" y="2907"/>
                  </a:lnTo>
                  <a:lnTo>
                    <a:pt x="2024" y="2922"/>
                  </a:lnTo>
                  <a:lnTo>
                    <a:pt x="2032" y="2939"/>
                  </a:lnTo>
                  <a:lnTo>
                    <a:pt x="2034" y="2957"/>
                  </a:lnTo>
                  <a:lnTo>
                    <a:pt x="2032" y="2976"/>
                  </a:lnTo>
                  <a:lnTo>
                    <a:pt x="2024" y="2993"/>
                  </a:lnTo>
                  <a:lnTo>
                    <a:pt x="2014" y="3007"/>
                  </a:lnTo>
                  <a:lnTo>
                    <a:pt x="1999" y="3019"/>
                  </a:lnTo>
                  <a:lnTo>
                    <a:pt x="1982" y="3025"/>
                  </a:lnTo>
                  <a:lnTo>
                    <a:pt x="1964" y="3028"/>
                  </a:lnTo>
                  <a:lnTo>
                    <a:pt x="1101" y="3028"/>
                  </a:lnTo>
                  <a:lnTo>
                    <a:pt x="1052" y="3025"/>
                  </a:lnTo>
                  <a:lnTo>
                    <a:pt x="1005" y="3016"/>
                  </a:lnTo>
                  <a:lnTo>
                    <a:pt x="959" y="3004"/>
                  </a:lnTo>
                  <a:lnTo>
                    <a:pt x="916" y="2986"/>
                  </a:lnTo>
                  <a:lnTo>
                    <a:pt x="875" y="2964"/>
                  </a:lnTo>
                  <a:lnTo>
                    <a:pt x="837" y="2937"/>
                  </a:lnTo>
                  <a:lnTo>
                    <a:pt x="802" y="2906"/>
                  </a:lnTo>
                  <a:lnTo>
                    <a:pt x="770" y="2874"/>
                  </a:lnTo>
                  <a:lnTo>
                    <a:pt x="752" y="2894"/>
                  </a:lnTo>
                  <a:lnTo>
                    <a:pt x="731" y="2912"/>
                  </a:lnTo>
                  <a:lnTo>
                    <a:pt x="707" y="2925"/>
                  </a:lnTo>
                  <a:lnTo>
                    <a:pt x="680" y="2936"/>
                  </a:lnTo>
                  <a:lnTo>
                    <a:pt x="652" y="2943"/>
                  </a:lnTo>
                  <a:lnTo>
                    <a:pt x="623" y="2946"/>
                  </a:lnTo>
                  <a:lnTo>
                    <a:pt x="189" y="2946"/>
                  </a:lnTo>
                  <a:lnTo>
                    <a:pt x="155" y="2942"/>
                  </a:lnTo>
                  <a:lnTo>
                    <a:pt x="123" y="2934"/>
                  </a:lnTo>
                  <a:lnTo>
                    <a:pt x="93" y="2920"/>
                  </a:lnTo>
                  <a:lnTo>
                    <a:pt x="67" y="2901"/>
                  </a:lnTo>
                  <a:lnTo>
                    <a:pt x="44" y="2879"/>
                  </a:lnTo>
                  <a:lnTo>
                    <a:pt x="25" y="2852"/>
                  </a:lnTo>
                  <a:lnTo>
                    <a:pt x="12" y="2823"/>
                  </a:lnTo>
                  <a:lnTo>
                    <a:pt x="3" y="2791"/>
                  </a:lnTo>
                  <a:lnTo>
                    <a:pt x="0" y="2757"/>
                  </a:lnTo>
                  <a:lnTo>
                    <a:pt x="0" y="1350"/>
                  </a:lnTo>
                  <a:lnTo>
                    <a:pt x="3" y="1316"/>
                  </a:lnTo>
                  <a:lnTo>
                    <a:pt x="12" y="1284"/>
                  </a:lnTo>
                  <a:lnTo>
                    <a:pt x="25" y="1255"/>
                  </a:lnTo>
                  <a:lnTo>
                    <a:pt x="44" y="1229"/>
                  </a:lnTo>
                  <a:lnTo>
                    <a:pt x="67" y="1206"/>
                  </a:lnTo>
                  <a:lnTo>
                    <a:pt x="93" y="1188"/>
                  </a:lnTo>
                  <a:lnTo>
                    <a:pt x="123" y="1174"/>
                  </a:lnTo>
                  <a:lnTo>
                    <a:pt x="155" y="1165"/>
                  </a:lnTo>
                  <a:lnTo>
                    <a:pt x="189" y="1162"/>
                  </a:lnTo>
                  <a:lnTo>
                    <a:pt x="623" y="1162"/>
                  </a:lnTo>
                  <a:lnTo>
                    <a:pt x="656" y="1165"/>
                  </a:lnTo>
                  <a:lnTo>
                    <a:pt x="686" y="1173"/>
                  </a:lnTo>
                  <a:lnTo>
                    <a:pt x="715" y="1187"/>
                  </a:lnTo>
                  <a:lnTo>
                    <a:pt x="742" y="1204"/>
                  </a:lnTo>
                  <a:lnTo>
                    <a:pt x="764" y="1226"/>
                  </a:lnTo>
                  <a:lnTo>
                    <a:pt x="783" y="1252"/>
                  </a:lnTo>
                  <a:lnTo>
                    <a:pt x="806" y="1242"/>
                  </a:lnTo>
                  <a:lnTo>
                    <a:pt x="834" y="1230"/>
                  </a:lnTo>
                  <a:lnTo>
                    <a:pt x="864" y="1217"/>
                  </a:lnTo>
                  <a:lnTo>
                    <a:pt x="895" y="1202"/>
                  </a:lnTo>
                  <a:lnTo>
                    <a:pt x="928" y="1185"/>
                  </a:lnTo>
                  <a:lnTo>
                    <a:pt x="963" y="1166"/>
                  </a:lnTo>
                  <a:lnTo>
                    <a:pt x="998" y="1146"/>
                  </a:lnTo>
                  <a:lnTo>
                    <a:pt x="1034" y="1122"/>
                  </a:lnTo>
                  <a:lnTo>
                    <a:pt x="1070" y="1098"/>
                  </a:lnTo>
                  <a:lnTo>
                    <a:pt x="1105" y="1072"/>
                  </a:lnTo>
                  <a:lnTo>
                    <a:pt x="1140" y="1043"/>
                  </a:lnTo>
                  <a:lnTo>
                    <a:pt x="1173" y="1012"/>
                  </a:lnTo>
                  <a:lnTo>
                    <a:pt x="1205" y="979"/>
                  </a:lnTo>
                  <a:lnTo>
                    <a:pt x="1235" y="945"/>
                  </a:lnTo>
                  <a:lnTo>
                    <a:pt x="1261" y="907"/>
                  </a:lnTo>
                  <a:lnTo>
                    <a:pt x="1286" y="869"/>
                  </a:lnTo>
                  <a:lnTo>
                    <a:pt x="1306" y="828"/>
                  </a:lnTo>
                  <a:lnTo>
                    <a:pt x="1323" y="785"/>
                  </a:lnTo>
                  <a:lnTo>
                    <a:pt x="1336" y="739"/>
                  </a:lnTo>
                  <a:lnTo>
                    <a:pt x="1343" y="691"/>
                  </a:lnTo>
                  <a:lnTo>
                    <a:pt x="1345" y="642"/>
                  </a:lnTo>
                  <a:lnTo>
                    <a:pt x="1345" y="92"/>
                  </a:lnTo>
                  <a:lnTo>
                    <a:pt x="1348" y="74"/>
                  </a:lnTo>
                  <a:lnTo>
                    <a:pt x="1355" y="58"/>
                  </a:lnTo>
                  <a:lnTo>
                    <a:pt x="1365" y="45"/>
                  </a:lnTo>
                  <a:lnTo>
                    <a:pt x="1378" y="33"/>
                  </a:lnTo>
                  <a:lnTo>
                    <a:pt x="1395" y="26"/>
                  </a:lnTo>
                  <a:lnTo>
                    <a:pt x="1399" y="24"/>
                  </a:lnTo>
                  <a:lnTo>
                    <a:pt x="1410" y="21"/>
                  </a:lnTo>
                  <a:lnTo>
                    <a:pt x="1425" y="17"/>
                  </a:lnTo>
                  <a:lnTo>
                    <a:pt x="1444" y="14"/>
                  </a:lnTo>
                  <a:lnTo>
                    <a:pt x="1467" y="10"/>
                  </a:lnTo>
                  <a:lnTo>
                    <a:pt x="1494" y="5"/>
                  </a:lnTo>
                  <a:lnTo>
                    <a:pt x="1523" y="2"/>
                  </a:lnTo>
                  <a:lnTo>
                    <a:pt x="1555" y="0"/>
                  </a:lnTo>
                  <a:lnTo>
                    <a:pt x="1589"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8" name="Freeform 455"/>
            <p:cNvSpPr>
              <a:spLocks noEditPoints="1"/>
            </p:cNvSpPr>
            <p:nvPr/>
          </p:nvSpPr>
          <p:spPr bwMode="auto">
            <a:xfrm>
              <a:off x="3873500" y="5302250"/>
              <a:ext cx="203200" cy="239713"/>
            </a:xfrm>
            <a:custGeom>
              <a:avLst/>
              <a:gdLst>
                <a:gd name="T0" fmla="*/ 141 w 1277"/>
                <a:gd name="T1" fmla="*/ 1373 h 1513"/>
                <a:gd name="T2" fmla="*/ 1137 w 1277"/>
                <a:gd name="T3" fmla="*/ 781 h 1513"/>
                <a:gd name="T4" fmla="*/ 638 w 1277"/>
                <a:gd name="T5" fmla="*/ 140 h 1513"/>
                <a:gd name="T6" fmla="*/ 554 w 1277"/>
                <a:gd name="T7" fmla="*/ 153 h 1513"/>
                <a:gd name="T8" fmla="*/ 481 w 1277"/>
                <a:gd name="T9" fmla="*/ 187 h 1513"/>
                <a:gd name="T10" fmla="*/ 420 w 1277"/>
                <a:gd name="T11" fmla="*/ 240 h 1513"/>
                <a:gd name="T12" fmla="*/ 376 w 1277"/>
                <a:gd name="T13" fmla="*/ 308 h 1513"/>
                <a:gd name="T14" fmla="*/ 352 w 1277"/>
                <a:gd name="T15" fmla="*/ 387 h 1513"/>
                <a:gd name="T16" fmla="*/ 349 w 1277"/>
                <a:gd name="T17" fmla="*/ 641 h 1513"/>
                <a:gd name="T18" fmla="*/ 928 w 1277"/>
                <a:gd name="T19" fmla="*/ 429 h 1513"/>
                <a:gd name="T20" fmla="*/ 915 w 1277"/>
                <a:gd name="T21" fmla="*/ 346 h 1513"/>
                <a:gd name="T22" fmla="*/ 881 w 1277"/>
                <a:gd name="T23" fmla="*/ 273 h 1513"/>
                <a:gd name="T24" fmla="*/ 828 w 1277"/>
                <a:gd name="T25" fmla="*/ 211 h 1513"/>
                <a:gd name="T26" fmla="*/ 760 w 1277"/>
                <a:gd name="T27" fmla="*/ 168 h 1513"/>
                <a:gd name="T28" fmla="*/ 681 w 1277"/>
                <a:gd name="T29" fmla="*/ 144 h 1513"/>
                <a:gd name="T30" fmla="*/ 638 w 1277"/>
                <a:gd name="T31" fmla="*/ 0 h 1513"/>
                <a:gd name="T32" fmla="*/ 744 w 1277"/>
                <a:gd name="T33" fmla="*/ 12 h 1513"/>
                <a:gd name="T34" fmla="*/ 841 w 1277"/>
                <a:gd name="T35" fmla="*/ 50 h 1513"/>
                <a:gd name="T36" fmla="*/ 924 w 1277"/>
                <a:gd name="T37" fmla="*/ 109 h 1513"/>
                <a:gd name="T38" fmla="*/ 992 w 1277"/>
                <a:gd name="T39" fmla="*/ 184 h 1513"/>
                <a:gd name="T40" fmla="*/ 1040 w 1277"/>
                <a:gd name="T41" fmla="*/ 274 h 1513"/>
                <a:gd name="T42" fmla="*/ 1066 w 1277"/>
                <a:gd name="T43" fmla="*/ 375 h 1513"/>
                <a:gd name="T44" fmla="*/ 1069 w 1277"/>
                <a:gd name="T45" fmla="*/ 641 h 1513"/>
                <a:gd name="T46" fmla="*/ 1226 w 1277"/>
                <a:gd name="T47" fmla="*/ 643 h 1513"/>
                <a:gd name="T48" fmla="*/ 1257 w 1277"/>
                <a:gd name="T49" fmla="*/ 661 h 1513"/>
                <a:gd name="T50" fmla="*/ 1275 w 1277"/>
                <a:gd name="T51" fmla="*/ 692 h 1513"/>
                <a:gd name="T52" fmla="*/ 1277 w 1277"/>
                <a:gd name="T53" fmla="*/ 1443 h 1513"/>
                <a:gd name="T54" fmla="*/ 1267 w 1277"/>
                <a:gd name="T55" fmla="*/ 1478 h 1513"/>
                <a:gd name="T56" fmla="*/ 1243 w 1277"/>
                <a:gd name="T57" fmla="*/ 1503 h 1513"/>
                <a:gd name="T58" fmla="*/ 1207 w 1277"/>
                <a:gd name="T59" fmla="*/ 1513 h 1513"/>
                <a:gd name="T60" fmla="*/ 52 w 1277"/>
                <a:gd name="T61" fmla="*/ 1510 h 1513"/>
                <a:gd name="T62" fmla="*/ 21 w 1277"/>
                <a:gd name="T63" fmla="*/ 1492 h 1513"/>
                <a:gd name="T64" fmla="*/ 3 w 1277"/>
                <a:gd name="T65" fmla="*/ 1461 h 1513"/>
                <a:gd name="T66" fmla="*/ 0 w 1277"/>
                <a:gd name="T67" fmla="*/ 710 h 1513"/>
                <a:gd name="T68" fmla="*/ 9 w 1277"/>
                <a:gd name="T69" fmla="*/ 675 h 1513"/>
                <a:gd name="T70" fmla="*/ 35 w 1277"/>
                <a:gd name="T71" fmla="*/ 650 h 1513"/>
                <a:gd name="T72" fmla="*/ 71 w 1277"/>
                <a:gd name="T73" fmla="*/ 640 h 1513"/>
                <a:gd name="T74" fmla="*/ 209 w 1277"/>
                <a:gd name="T75" fmla="*/ 428 h 1513"/>
                <a:gd name="T76" fmla="*/ 221 w 1277"/>
                <a:gd name="T77" fmla="*/ 324 h 1513"/>
                <a:gd name="T78" fmla="*/ 258 w 1277"/>
                <a:gd name="T79" fmla="*/ 227 h 1513"/>
                <a:gd name="T80" fmla="*/ 317 w 1277"/>
                <a:gd name="T81" fmla="*/ 144 h 1513"/>
                <a:gd name="T82" fmla="*/ 392 w 1277"/>
                <a:gd name="T83" fmla="*/ 77 h 1513"/>
                <a:gd name="T84" fmla="*/ 482 w 1277"/>
                <a:gd name="T85" fmla="*/ 28 h 1513"/>
                <a:gd name="T86" fmla="*/ 584 w 1277"/>
                <a:gd name="T87" fmla="*/ 3 h 1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7" h="1513">
                  <a:moveTo>
                    <a:pt x="141" y="781"/>
                  </a:moveTo>
                  <a:lnTo>
                    <a:pt x="141" y="1373"/>
                  </a:lnTo>
                  <a:lnTo>
                    <a:pt x="1137" y="1373"/>
                  </a:lnTo>
                  <a:lnTo>
                    <a:pt x="1137" y="781"/>
                  </a:lnTo>
                  <a:lnTo>
                    <a:pt x="141" y="781"/>
                  </a:lnTo>
                  <a:close/>
                  <a:moveTo>
                    <a:pt x="638" y="140"/>
                  </a:moveTo>
                  <a:lnTo>
                    <a:pt x="596" y="144"/>
                  </a:lnTo>
                  <a:lnTo>
                    <a:pt x="554" y="153"/>
                  </a:lnTo>
                  <a:lnTo>
                    <a:pt x="516" y="168"/>
                  </a:lnTo>
                  <a:lnTo>
                    <a:pt x="481" y="187"/>
                  </a:lnTo>
                  <a:lnTo>
                    <a:pt x="448" y="211"/>
                  </a:lnTo>
                  <a:lnTo>
                    <a:pt x="420" y="240"/>
                  </a:lnTo>
                  <a:lnTo>
                    <a:pt x="395" y="272"/>
                  </a:lnTo>
                  <a:lnTo>
                    <a:pt x="376" y="308"/>
                  </a:lnTo>
                  <a:lnTo>
                    <a:pt x="361" y="346"/>
                  </a:lnTo>
                  <a:lnTo>
                    <a:pt x="352" y="387"/>
                  </a:lnTo>
                  <a:lnTo>
                    <a:pt x="349" y="429"/>
                  </a:lnTo>
                  <a:lnTo>
                    <a:pt x="349" y="641"/>
                  </a:lnTo>
                  <a:lnTo>
                    <a:pt x="928" y="641"/>
                  </a:lnTo>
                  <a:lnTo>
                    <a:pt x="928" y="429"/>
                  </a:lnTo>
                  <a:lnTo>
                    <a:pt x="925" y="387"/>
                  </a:lnTo>
                  <a:lnTo>
                    <a:pt x="915" y="346"/>
                  </a:lnTo>
                  <a:lnTo>
                    <a:pt x="900" y="308"/>
                  </a:lnTo>
                  <a:lnTo>
                    <a:pt x="881" y="273"/>
                  </a:lnTo>
                  <a:lnTo>
                    <a:pt x="857" y="240"/>
                  </a:lnTo>
                  <a:lnTo>
                    <a:pt x="828" y="211"/>
                  </a:lnTo>
                  <a:lnTo>
                    <a:pt x="795" y="187"/>
                  </a:lnTo>
                  <a:lnTo>
                    <a:pt x="760" y="168"/>
                  </a:lnTo>
                  <a:lnTo>
                    <a:pt x="722" y="153"/>
                  </a:lnTo>
                  <a:lnTo>
                    <a:pt x="681" y="144"/>
                  </a:lnTo>
                  <a:lnTo>
                    <a:pt x="638" y="140"/>
                  </a:lnTo>
                  <a:close/>
                  <a:moveTo>
                    <a:pt x="638" y="0"/>
                  </a:moveTo>
                  <a:lnTo>
                    <a:pt x="692" y="3"/>
                  </a:lnTo>
                  <a:lnTo>
                    <a:pt x="744" y="12"/>
                  </a:lnTo>
                  <a:lnTo>
                    <a:pt x="794" y="28"/>
                  </a:lnTo>
                  <a:lnTo>
                    <a:pt x="841" y="50"/>
                  </a:lnTo>
                  <a:lnTo>
                    <a:pt x="884" y="77"/>
                  </a:lnTo>
                  <a:lnTo>
                    <a:pt x="924" y="109"/>
                  </a:lnTo>
                  <a:lnTo>
                    <a:pt x="960" y="144"/>
                  </a:lnTo>
                  <a:lnTo>
                    <a:pt x="992" y="184"/>
                  </a:lnTo>
                  <a:lnTo>
                    <a:pt x="1018" y="227"/>
                  </a:lnTo>
                  <a:lnTo>
                    <a:pt x="1040" y="274"/>
                  </a:lnTo>
                  <a:lnTo>
                    <a:pt x="1056" y="324"/>
                  </a:lnTo>
                  <a:lnTo>
                    <a:pt x="1066" y="375"/>
                  </a:lnTo>
                  <a:lnTo>
                    <a:pt x="1069" y="429"/>
                  </a:lnTo>
                  <a:lnTo>
                    <a:pt x="1069" y="641"/>
                  </a:lnTo>
                  <a:lnTo>
                    <a:pt x="1207" y="641"/>
                  </a:lnTo>
                  <a:lnTo>
                    <a:pt x="1226" y="643"/>
                  </a:lnTo>
                  <a:lnTo>
                    <a:pt x="1243" y="651"/>
                  </a:lnTo>
                  <a:lnTo>
                    <a:pt x="1257" y="661"/>
                  </a:lnTo>
                  <a:lnTo>
                    <a:pt x="1267" y="675"/>
                  </a:lnTo>
                  <a:lnTo>
                    <a:pt x="1275" y="692"/>
                  </a:lnTo>
                  <a:lnTo>
                    <a:pt x="1277" y="711"/>
                  </a:lnTo>
                  <a:lnTo>
                    <a:pt x="1277" y="1443"/>
                  </a:lnTo>
                  <a:lnTo>
                    <a:pt x="1275" y="1461"/>
                  </a:lnTo>
                  <a:lnTo>
                    <a:pt x="1267" y="1478"/>
                  </a:lnTo>
                  <a:lnTo>
                    <a:pt x="1257" y="1492"/>
                  </a:lnTo>
                  <a:lnTo>
                    <a:pt x="1243" y="1503"/>
                  </a:lnTo>
                  <a:lnTo>
                    <a:pt x="1226" y="1510"/>
                  </a:lnTo>
                  <a:lnTo>
                    <a:pt x="1207" y="1513"/>
                  </a:lnTo>
                  <a:lnTo>
                    <a:pt x="71" y="1513"/>
                  </a:lnTo>
                  <a:lnTo>
                    <a:pt x="52" y="1510"/>
                  </a:lnTo>
                  <a:lnTo>
                    <a:pt x="35" y="1503"/>
                  </a:lnTo>
                  <a:lnTo>
                    <a:pt x="21" y="1492"/>
                  </a:lnTo>
                  <a:lnTo>
                    <a:pt x="9" y="1478"/>
                  </a:lnTo>
                  <a:lnTo>
                    <a:pt x="3" y="1461"/>
                  </a:lnTo>
                  <a:lnTo>
                    <a:pt x="0" y="1443"/>
                  </a:lnTo>
                  <a:lnTo>
                    <a:pt x="0" y="710"/>
                  </a:lnTo>
                  <a:lnTo>
                    <a:pt x="3" y="692"/>
                  </a:lnTo>
                  <a:lnTo>
                    <a:pt x="9" y="675"/>
                  </a:lnTo>
                  <a:lnTo>
                    <a:pt x="21" y="660"/>
                  </a:lnTo>
                  <a:lnTo>
                    <a:pt x="35" y="650"/>
                  </a:lnTo>
                  <a:lnTo>
                    <a:pt x="52" y="642"/>
                  </a:lnTo>
                  <a:lnTo>
                    <a:pt x="71" y="640"/>
                  </a:lnTo>
                  <a:lnTo>
                    <a:pt x="209" y="640"/>
                  </a:lnTo>
                  <a:lnTo>
                    <a:pt x="209" y="428"/>
                  </a:lnTo>
                  <a:lnTo>
                    <a:pt x="212" y="375"/>
                  </a:lnTo>
                  <a:lnTo>
                    <a:pt x="221" y="324"/>
                  </a:lnTo>
                  <a:lnTo>
                    <a:pt x="237" y="274"/>
                  </a:lnTo>
                  <a:lnTo>
                    <a:pt x="258" y="227"/>
                  </a:lnTo>
                  <a:lnTo>
                    <a:pt x="285" y="184"/>
                  </a:lnTo>
                  <a:lnTo>
                    <a:pt x="317" y="144"/>
                  </a:lnTo>
                  <a:lnTo>
                    <a:pt x="353" y="108"/>
                  </a:lnTo>
                  <a:lnTo>
                    <a:pt x="392" y="77"/>
                  </a:lnTo>
                  <a:lnTo>
                    <a:pt x="436" y="50"/>
                  </a:lnTo>
                  <a:lnTo>
                    <a:pt x="482" y="28"/>
                  </a:lnTo>
                  <a:lnTo>
                    <a:pt x="532" y="12"/>
                  </a:lnTo>
                  <a:lnTo>
                    <a:pt x="584" y="3"/>
                  </a:lnTo>
                  <a:lnTo>
                    <a:pt x="638"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29" name="Group 28"/>
          <p:cNvGrpSpPr/>
          <p:nvPr/>
        </p:nvGrpSpPr>
        <p:grpSpPr>
          <a:xfrm>
            <a:off x="8159927" y="5722641"/>
            <a:ext cx="400051" cy="552451"/>
            <a:chOff x="7304088" y="5778500"/>
            <a:chExt cx="400050" cy="552451"/>
          </a:xfrm>
          <a:gradFill>
            <a:gsLst>
              <a:gs pos="0">
                <a:srgbClr val="C8DB2D"/>
              </a:gs>
              <a:gs pos="60000">
                <a:srgbClr val="9BC739"/>
              </a:gs>
            </a:gsLst>
            <a:lin ang="0" scaled="0"/>
          </a:gradFill>
        </p:grpSpPr>
        <p:sp>
          <p:nvSpPr>
            <p:cNvPr id="30" name="Freeform 517"/>
            <p:cNvSpPr>
              <a:spLocks noEditPoints="1"/>
            </p:cNvSpPr>
            <p:nvPr/>
          </p:nvSpPr>
          <p:spPr bwMode="auto">
            <a:xfrm>
              <a:off x="7304088" y="5778500"/>
              <a:ext cx="400050" cy="296863"/>
            </a:xfrm>
            <a:custGeom>
              <a:avLst/>
              <a:gdLst>
                <a:gd name="T0" fmla="*/ 1167 w 2525"/>
                <a:gd name="T1" fmla="*/ 165 h 1874"/>
                <a:gd name="T2" fmla="*/ 971 w 2525"/>
                <a:gd name="T3" fmla="*/ 265 h 1874"/>
                <a:gd name="T4" fmla="*/ 825 w 2525"/>
                <a:gd name="T5" fmla="*/ 429 h 1874"/>
                <a:gd name="T6" fmla="*/ 761 w 2525"/>
                <a:gd name="T7" fmla="*/ 515 h 1874"/>
                <a:gd name="T8" fmla="*/ 681 w 2525"/>
                <a:gd name="T9" fmla="*/ 507 h 1874"/>
                <a:gd name="T10" fmla="*/ 547 w 2525"/>
                <a:gd name="T11" fmla="*/ 511 h 1874"/>
                <a:gd name="T12" fmla="*/ 426 w 2525"/>
                <a:gd name="T13" fmla="*/ 589 h 1874"/>
                <a:gd name="T14" fmla="*/ 365 w 2525"/>
                <a:gd name="T15" fmla="*/ 721 h 1874"/>
                <a:gd name="T16" fmla="*/ 377 w 2525"/>
                <a:gd name="T17" fmla="*/ 849 h 1874"/>
                <a:gd name="T18" fmla="*/ 371 w 2525"/>
                <a:gd name="T19" fmla="*/ 911 h 1874"/>
                <a:gd name="T20" fmla="*/ 270 w 2525"/>
                <a:gd name="T21" fmla="*/ 992 h 1874"/>
                <a:gd name="T22" fmla="*/ 167 w 2525"/>
                <a:gd name="T23" fmla="*/ 1151 h 1874"/>
                <a:gd name="T24" fmla="*/ 144 w 2525"/>
                <a:gd name="T25" fmla="*/ 1343 h 1874"/>
                <a:gd name="T26" fmla="*/ 212 w 2525"/>
                <a:gd name="T27" fmla="*/ 1533 h 1874"/>
                <a:gd name="T28" fmla="*/ 349 w 2525"/>
                <a:gd name="T29" fmla="*/ 1673 h 1874"/>
                <a:gd name="T30" fmla="*/ 531 w 2525"/>
                <a:gd name="T31" fmla="*/ 1734 h 1874"/>
                <a:gd name="T32" fmla="*/ 2084 w 2525"/>
                <a:gd name="T33" fmla="*/ 1695 h 1874"/>
                <a:gd name="T34" fmla="*/ 2252 w 2525"/>
                <a:gd name="T35" fmla="*/ 1572 h 1874"/>
                <a:gd name="T36" fmla="*/ 2358 w 2525"/>
                <a:gd name="T37" fmla="*/ 1392 h 1874"/>
                <a:gd name="T38" fmla="*/ 2381 w 2525"/>
                <a:gd name="T39" fmla="*/ 1177 h 1874"/>
                <a:gd name="T40" fmla="*/ 2314 w 2525"/>
                <a:gd name="T41" fmla="*/ 973 h 1874"/>
                <a:gd name="T42" fmla="*/ 2173 w 2525"/>
                <a:gd name="T43" fmla="*/ 818 h 1874"/>
                <a:gd name="T44" fmla="*/ 1979 w 2525"/>
                <a:gd name="T45" fmla="*/ 736 h 1874"/>
                <a:gd name="T46" fmla="*/ 1926 w 2525"/>
                <a:gd name="T47" fmla="*/ 692 h 1874"/>
                <a:gd name="T48" fmla="*/ 1878 w 2525"/>
                <a:gd name="T49" fmla="*/ 502 h 1874"/>
                <a:gd name="T50" fmla="*/ 1752 w 2525"/>
                <a:gd name="T51" fmla="*/ 313 h 1874"/>
                <a:gd name="T52" fmla="*/ 1564 w 2525"/>
                <a:gd name="T53" fmla="*/ 187 h 1874"/>
                <a:gd name="T54" fmla="*/ 1333 w 2525"/>
                <a:gd name="T55" fmla="*/ 140 h 1874"/>
                <a:gd name="T56" fmla="*/ 1528 w 2525"/>
                <a:gd name="T57" fmla="*/ 26 h 1874"/>
                <a:gd name="T58" fmla="*/ 1757 w 2525"/>
                <a:gd name="T59" fmla="*/ 135 h 1874"/>
                <a:gd name="T60" fmla="*/ 1933 w 2525"/>
                <a:gd name="T61" fmla="*/ 312 h 1874"/>
                <a:gd name="T62" fmla="*/ 2040 w 2525"/>
                <a:gd name="T63" fmla="*/ 544 h 1874"/>
                <a:gd name="T64" fmla="*/ 2217 w 2525"/>
                <a:gd name="T65" fmla="*/ 679 h 1874"/>
                <a:gd name="T66" fmla="*/ 2391 w 2525"/>
                <a:gd name="T67" fmla="*/ 837 h 1874"/>
                <a:gd name="T68" fmla="*/ 2498 w 2525"/>
                <a:gd name="T69" fmla="*/ 1050 h 1874"/>
                <a:gd name="T70" fmla="*/ 2522 w 2525"/>
                <a:gd name="T71" fmla="*/ 1295 h 1874"/>
                <a:gd name="T72" fmla="*/ 2455 w 2525"/>
                <a:gd name="T73" fmla="*/ 1525 h 1874"/>
                <a:gd name="T74" fmla="*/ 2314 w 2525"/>
                <a:gd name="T75" fmla="*/ 1712 h 1874"/>
                <a:gd name="T76" fmla="*/ 2114 w 2525"/>
                <a:gd name="T77" fmla="*/ 1835 h 1874"/>
                <a:gd name="T78" fmla="*/ 1937 w 2525"/>
                <a:gd name="T79" fmla="*/ 1874 h 1874"/>
                <a:gd name="T80" fmla="*/ 469 w 2525"/>
                <a:gd name="T81" fmla="*/ 1868 h 1874"/>
                <a:gd name="T82" fmla="*/ 264 w 2525"/>
                <a:gd name="T83" fmla="*/ 1783 h 1874"/>
                <a:gd name="T84" fmla="*/ 103 w 2525"/>
                <a:gd name="T85" fmla="*/ 1622 h 1874"/>
                <a:gd name="T86" fmla="*/ 13 w 2525"/>
                <a:gd name="T87" fmla="*/ 1410 h 1874"/>
                <a:gd name="T88" fmla="*/ 10 w 2525"/>
                <a:gd name="T89" fmla="*/ 1187 h 1874"/>
                <a:gd name="T90" fmla="*/ 87 w 2525"/>
                <a:gd name="T91" fmla="*/ 994 h 1874"/>
                <a:gd name="T92" fmla="*/ 230 w 2525"/>
                <a:gd name="T93" fmla="*/ 843 h 1874"/>
                <a:gd name="T94" fmla="*/ 233 w 2525"/>
                <a:gd name="T95" fmla="*/ 661 h 1874"/>
                <a:gd name="T96" fmla="*/ 323 w 2525"/>
                <a:gd name="T97" fmla="*/ 494 h 1874"/>
                <a:gd name="T98" fmla="*/ 478 w 2525"/>
                <a:gd name="T99" fmla="*/ 386 h 1874"/>
                <a:gd name="T100" fmla="*/ 660 w 2525"/>
                <a:gd name="T101" fmla="*/ 361 h 1874"/>
                <a:gd name="T102" fmla="*/ 815 w 2525"/>
                <a:gd name="T103" fmla="*/ 214 h 1874"/>
                <a:gd name="T104" fmla="*/ 1022 w 2525"/>
                <a:gd name="T105" fmla="*/ 70 h 1874"/>
                <a:gd name="T106" fmla="*/ 1268 w 2525"/>
                <a:gd name="T107" fmla="*/ 3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25" h="1874">
                  <a:moveTo>
                    <a:pt x="1333" y="140"/>
                  </a:moveTo>
                  <a:lnTo>
                    <a:pt x="1277" y="143"/>
                  </a:lnTo>
                  <a:lnTo>
                    <a:pt x="1221" y="152"/>
                  </a:lnTo>
                  <a:lnTo>
                    <a:pt x="1167" y="165"/>
                  </a:lnTo>
                  <a:lnTo>
                    <a:pt x="1115" y="182"/>
                  </a:lnTo>
                  <a:lnTo>
                    <a:pt x="1065" y="206"/>
                  </a:lnTo>
                  <a:lnTo>
                    <a:pt x="1017" y="233"/>
                  </a:lnTo>
                  <a:lnTo>
                    <a:pt x="971" y="265"/>
                  </a:lnTo>
                  <a:lnTo>
                    <a:pt x="930" y="301"/>
                  </a:lnTo>
                  <a:lnTo>
                    <a:pt x="891" y="340"/>
                  </a:lnTo>
                  <a:lnTo>
                    <a:pt x="856" y="383"/>
                  </a:lnTo>
                  <a:lnTo>
                    <a:pt x="825" y="429"/>
                  </a:lnTo>
                  <a:lnTo>
                    <a:pt x="798" y="480"/>
                  </a:lnTo>
                  <a:lnTo>
                    <a:pt x="789" y="495"/>
                  </a:lnTo>
                  <a:lnTo>
                    <a:pt x="776" y="506"/>
                  </a:lnTo>
                  <a:lnTo>
                    <a:pt x="761" y="515"/>
                  </a:lnTo>
                  <a:lnTo>
                    <a:pt x="746" y="519"/>
                  </a:lnTo>
                  <a:lnTo>
                    <a:pt x="728" y="520"/>
                  </a:lnTo>
                  <a:lnTo>
                    <a:pt x="711" y="516"/>
                  </a:lnTo>
                  <a:lnTo>
                    <a:pt x="681" y="507"/>
                  </a:lnTo>
                  <a:lnTo>
                    <a:pt x="652" y="502"/>
                  </a:lnTo>
                  <a:lnTo>
                    <a:pt x="622" y="500"/>
                  </a:lnTo>
                  <a:lnTo>
                    <a:pt x="583" y="503"/>
                  </a:lnTo>
                  <a:lnTo>
                    <a:pt x="547" y="511"/>
                  </a:lnTo>
                  <a:lnTo>
                    <a:pt x="512" y="524"/>
                  </a:lnTo>
                  <a:lnTo>
                    <a:pt x="480" y="542"/>
                  </a:lnTo>
                  <a:lnTo>
                    <a:pt x="451" y="564"/>
                  </a:lnTo>
                  <a:lnTo>
                    <a:pt x="426" y="589"/>
                  </a:lnTo>
                  <a:lnTo>
                    <a:pt x="404" y="618"/>
                  </a:lnTo>
                  <a:lnTo>
                    <a:pt x="386" y="651"/>
                  </a:lnTo>
                  <a:lnTo>
                    <a:pt x="373" y="684"/>
                  </a:lnTo>
                  <a:lnTo>
                    <a:pt x="365" y="721"/>
                  </a:lnTo>
                  <a:lnTo>
                    <a:pt x="362" y="760"/>
                  </a:lnTo>
                  <a:lnTo>
                    <a:pt x="364" y="791"/>
                  </a:lnTo>
                  <a:lnTo>
                    <a:pt x="369" y="820"/>
                  </a:lnTo>
                  <a:lnTo>
                    <a:pt x="377" y="849"/>
                  </a:lnTo>
                  <a:lnTo>
                    <a:pt x="382" y="865"/>
                  </a:lnTo>
                  <a:lnTo>
                    <a:pt x="382" y="882"/>
                  </a:lnTo>
                  <a:lnTo>
                    <a:pt x="377" y="897"/>
                  </a:lnTo>
                  <a:lnTo>
                    <a:pt x="371" y="911"/>
                  </a:lnTo>
                  <a:lnTo>
                    <a:pt x="361" y="924"/>
                  </a:lnTo>
                  <a:lnTo>
                    <a:pt x="347" y="934"/>
                  </a:lnTo>
                  <a:lnTo>
                    <a:pt x="307" y="961"/>
                  </a:lnTo>
                  <a:lnTo>
                    <a:pt x="270" y="992"/>
                  </a:lnTo>
                  <a:lnTo>
                    <a:pt x="237" y="1027"/>
                  </a:lnTo>
                  <a:lnTo>
                    <a:pt x="209" y="1065"/>
                  </a:lnTo>
                  <a:lnTo>
                    <a:pt x="185" y="1106"/>
                  </a:lnTo>
                  <a:lnTo>
                    <a:pt x="167" y="1151"/>
                  </a:lnTo>
                  <a:lnTo>
                    <a:pt x="152" y="1196"/>
                  </a:lnTo>
                  <a:lnTo>
                    <a:pt x="143" y="1243"/>
                  </a:lnTo>
                  <a:lnTo>
                    <a:pt x="141" y="1292"/>
                  </a:lnTo>
                  <a:lnTo>
                    <a:pt x="144" y="1343"/>
                  </a:lnTo>
                  <a:lnTo>
                    <a:pt x="153" y="1394"/>
                  </a:lnTo>
                  <a:lnTo>
                    <a:pt x="168" y="1443"/>
                  </a:lnTo>
                  <a:lnTo>
                    <a:pt x="188" y="1490"/>
                  </a:lnTo>
                  <a:lnTo>
                    <a:pt x="212" y="1533"/>
                  </a:lnTo>
                  <a:lnTo>
                    <a:pt x="240" y="1574"/>
                  </a:lnTo>
                  <a:lnTo>
                    <a:pt x="273" y="1611"/>
                  </a:lnTo>
                  <a:lnTo>
                    <a:pt x="310" y="1644"/>
                  </a:lnTo>
                  <a:lnTo>
                    <a:pt x="349" y="1673"/>
                  </a:lnTo>
                  <a:lnTo>
                    <a:pt x="392" y="1697"/>
                  </a:lnTo>
                  <a:lnTo>
                    <a:pt x="437" y="1715"/>
                  </a:lnTo>
                  <a:lnTo>
                    <a:pt x="483" y="1727"/>
                  </a:lnTo>
                  <a:lnTo>
                    <a:pt x="531" y="1734"/>
                  </a:lnTo>
                  <a:lnTo>
                    <a:pt x="1932" y="1734"/>
                  </a:lnTo>
                  <a:lnTo>
                    <a:pt x="1985" y="1726"/>
                  </a:lnTo>
                  <a:lnTo>
                    <a:pt x="2035" y="1714"/>
                  </a:lnTo>
                  <a:lnTo>
                    <a:pt x="2084" y="1695"/>
                  </a:lnTo>
                  <a:lnTo>
                    <a:pt x="2130" y="1670"/>
                  </a:lnTo>
                  <a:lnTo>
                    <a:pt x="2175" y="1642"/>
                  </a:lnTo>
                  <a:lnTo>
                    <a:pt x="2215" y="1609"/>
                  </a:lnTo>
                  <a:lnTo>
                    <a:pt x="2252" y="1572"/>
                  </a:lnTo>
                  <a:lnTo>
                    <a:pt x="2285" y="1532"/>
                  </a:lnTo>
                  <a:lnTo>
                    <a:pt x="2314" y="1488"/>
                  </a:lnTo>
                  <a:lnTo>
                    <a:pt x="2338" y="1441"/>
                  </a:lnTo>
                  <a:lnTo>
                    <a:pt x="2358" y="1392"/>
                  </a:lnTo>
                  <a:lnTo>
                    <a:pt x="2373" y="1340"/>
                  </a:lnTo>
                  <a:lnTo>
                    <a:pt x="2381" y="1287"/>
                  </a:lnTo>
                  <a:lnTo>
                    <a:pt x="2384" y="1232"/>
                  </a:lnTo>
                  <a:lnTo>
                    <a:pt x="2381" y="1177"/>
                  </a:lnTo>
                  <a:lnTo>
                    <a:pt x="2373" y="1123"/>
                  </a:lnTo>
                  <a:lnTo>
                    <a:pt x="2358" y="1070"/>
                  </a:lnTo>
                  <a:lnTo>
                    <a:pt x="2339" y="1021"/>
                  </a:lnTo>
                  <a:lnTo>
                    <a:pt x="2314" y="973"/>
                  </a:lnTo>
                  <a:lnTo>
                    <a:pt x="2285" y="929"/>
                  </a:lnTo>
                  <a:lnTo>
                    <a:pt x="2252" y="888"/>
                  </a:lnTo>
                  <a:lnTo>
                    <a:pt x="2215" y="851"/>
                  </a:lnTo>
                  <a:lnTo>
                    <a:pt x="2173" y="818"/>
                  </a:lnTo>
                  <a:lnTo>
                    <a:pt x="2129" y="790"/>
                  </a:lnTo>
                  <a:lnTo>
                    <a:pt x="2082" y="767"/>
                  </a:lnTo>
                  <a:lnTo>
                    <a:pt x="2032" y="749"/>
                  </a:lnTo>
                  <a:lnTo>
                    <a:pt x="1979" y="736"/>
                  </a:lnTo>
                  <a:lnTo>
                    <a:pt x="1962" y="731"/>
                  </a:lnTo>
                  <a:lnTo>
                    <a:pt x="1947" y="721"/>
                  </a:lnTo>
                  <a:lnTo>
                    <a:pt x="1934" y="709"/>
                  </a:lnTo>
                  <a:lnTo>
                    <a:pt x="1926" y="692"/>
                  </a:lnTo>
                  <a:lnTo>
                    <a:pt x="1921" y="674"/>
                  </a:lnTo>
                  <a:lnTo>
                    <a:pt x="1913" y="614"/>
                  </a:lnTo>
                  <a:lnTo>
                    <a:pt x="1898" y="557"/>
                  </a:lnTo>
                  <a:lnTo>
                    <a:pt x="1878" y="502"/>
                  </a:lnTo>
                  <a:lnTo>
                    <a:pt x="1854" y="449"/>
                  </a:lnTo>
                  <a:lnTo>
                    <a:pt x="1824" y="401"/>
                  </a:lnTo>
                  <a:lnTo>
                    <a:pt x="1791" y="355"/>
                  </a:lnTo>
                  <a:lnTo>
                    <a:pt x="1752" y="313"/>
                  </a:lnTo>
                  <a:lnTo>
                    <a:pt x="1709" y="275"/>
                  </a:lnTo>
                  <a:lnTo>
                    <a:pt x="1664" y="240"/>
                  </a:lnTo>
                  <a:lnTo>
                    <a:pt x="1616" y="211"/>
                  </a:lnTo>
                  <a:lnTo>
                    <a:pt x="1564" y="187"/>
                  </a:lnTo>
                  <a:lnTo>
                    <a:pt x="1509" y="167"/>
                  </a:lnTo>
                  <a:lnTo>
                    <a:pt x="1453" y="153"/>
                  </a:lnTo>
                  <a:lnTo>
                    <a:pt x="1394" y="143"/>
                  </a:lnTo>
                  <a:lnTo>
                    <a:pt x="1333" y="140"/>
                  </a:lnTo>
                  <a:close/>
                  <a:moveTo>
                    <a:pt x="1333" y="0"/>
                  </a:moveTo>
                  <a:lnTo>
                    <a:pt x="1399" y="3"/>
                  </a:lnTo>
                  <a:lnTo>
                    <a:pt x="1465" y="12"/>
                  </a:lnTo>
                  <a:lnTo>
                    <a:pt x="1528" y="26"/>
                  </a:lnTo>
                  <a:lnTo>
                    <a:pt x="1589" y="45"/>
                  </a:lnTo>
                  <a:lnTo>
                    <a:pt x="1648" y="71"/>
                  </a:lnTo>
                  <a:lnTo>
                    <a:pt x="1704" y="100"/>
                  </a:lnTo>
                  <a:lnTo>
                    <a:pt x="1757" y="135"/>
                  </a:lnTo>
                  <a:lnTo>
                    <a:pt x="1806" y="173"/>
                  </a:lnTo>
                  <a:lnTo>
                    <a:pt x="1853" y="216"/>
                  </a:lnTo>
                  <a:lnTo>
                    <a:pt x="1895" y="263"/>
                  </a:lnTo>
                  <a:lnTo>
                    <a:pt x="1933" y="312"/>
                  </a:lnTo>
                  <a:lnTo>
                    <a:pt x="1967" y="366"/>
                  </a:lnTo>
                  <a:lnTo>
                    <a:pt x="1996" y="423"/>
                  </a:lnTo>
                  <a:lnTo>
                    <a:pt x="2021" y="482"/>
                  </a:lnTo>
                  <a:lnTo>
                    <a:pt x="2040" y="544"/>
                  </a:lnTo>
                  <a:lnTo>
                    <a:pt x="2053" y="608"/>
                  </a:lnTo>
                  <a:lnTo>
                    <a:pt x="2111" y="626"/>
                  </a:lnTo>
                  <a:lnTo>
                    <a:pt x="2165" y="651"/>
                  </a:lnTo>
                  <a:lnTo>
                    <a:pt x="2217" y="679"/>
                  </a:lnTo>
                  <a:lnTo>
                    <a:pt x="2266" y="713"/>
                  </a:lnTo>
                  <a:lnTo>
                    <a:pt x="2312" y="750"/>
                  </a:lnTo>
                  <a:lnTo>
                    <a:pt x="2353" y="792"/>
                  </a:lnTo>
                  <a:lnTo>
                    <a:pt x="2391" y="837"/>
                  </a:lnTo>
                  <a:lnTo>
                    <a:pt x="2424" y="887"/>
                  </a:lnTo>
                  <a:lnTo>
                    <a:pt x="2454" y="939"/>
                  </a:lnTo>
                  <a:lnTo>
                    <a:pt x="2478" y="993"/>
                  </a:lnTo>
                  <a:lnTo>
                    <a:pt x="2498" y="1050"/>
                  </a:lnTo>
                  <a:lnTo>
                    <a:pt x="2513" y="1109"/>
                  </a:lnTo>
                  <a:lnTo>
                    <a:pt x="2522" y="1171"/>
                  </a:lnTo>
                  <a:lnTo>
                    <a:pt x="2525" y="1232"/>
                  </a:lnTo>
                  <a:lnTo>
                    <a:pt x="2522" y="1295"/>
                  </a:lnTo>
                  <a:lnTo>
                    <a:pt x="2513" y="1355"/>
                  </a:lnTo>
                  <a:lnTo>
                    <a:pt x="2498" y="1414"/>
                  </a:lnTo>
                  <a:lnTo>
                    <a:pt x="2479" y="1471"/>
                  </a:lnTo>
                  <a:lnTo>
                    <a:pt x="2455" y="1525"/>
                  </a:lnTo>
                  <a:lnTo>
                    <a:pt x="2426" y="1577"/>
                  </a:lnTo>
                  <a:lnTo>
                    <a:pt x="2393" y="1625"/>
                  </a:lnTo>
                  <a:lnTo>
                    <a:pt x="2355" y="1670"/>
                  </a:lnTo>
                  <a:lnTo>
                    <a:pt x="2314" y="1712"/>
                  </a:lnTo>
                  <a:lnTo>
                    <a:pt x="2268" y="1749"/>
                  </a:lnTo>
                  <a:lnTo>
                    <a:pt x="2220" y="1782"/>
                  </a:lnTo>
                  <a:lnTo>
                    <a:pt x="2169" y="1811"/>
                  </a:lnTo>
                  <a:lnTo>
                    <a:pt x="2114" y="1835"/>
                  </a:lnTo>
                  <a:lnTo>
                    <a:pt x="2059" y="1853"/>
                  </a:lnTo>
                  <a:lnTo>
                    <a:pt x="1999" y="1867"/>
                  </a:lnTo>
                  <a:lnTo>
                    <a:pt x="1938" y="1874"/>
                  </a:lnTo>
                  <a:lnTo>
                    <a:pt x="1937" y="1874"/>
                  </a:lnTo>
                  <a:lnTo>
                    <a:pt x="1935" y="1874"/>
                  </a:lnTo>
                  <a:lnTo>
                    <a:pt x="1934" y="1874"/>
                  </a:lnTo>
                  <a:lnTo>
                    <a:pt x="526" y="1874"/>
                  </a:lnTo>
                  <a:lnTo>
                    <a:pt x="469" y="1868"/>
                  </a:lnTo>
                  <a:lnTo>
                    <a:pt x="414" y="1855"/>
                  </a:lnTo>
                  <a:lnTo>
                    <a:pt x="362" y="1836"/>
                  </a:lnTo>
                  <a:lnTo>
                    <a:pt x="311" y="1813"/>
                  </a:lnTo>
                  <a:lnTo>
                    <a:pt x="264" y="1783"/>
                  </a:lnTo>
                  <a:lnTo>
                    <a:pt x="218" y="1748"/>
                  </a:lnTo>
                  <a:lnTo>
                    <a:pt x="176" y="1710"/>
                  </a:lnTo>
                  <a:lnTo>
                    <a:pt x="138" y="1668"/>
                  </a:lnTo>
                  <a:lnTo>
                    <a:pt x="103" y="1622"/>
                  </a:lnTo>
                  <a:lnTo>
                    <a:pt x="74" y="1572"/>
                  </a:lnTo>
                  <a:lnTo>
                    <a:pt x="48" y="1521"/>
                  </a:lnTo>
                  <a:lnTo>
                    <a:pt x="27" y="1466"/>
                  </a:lnTo>
                  <a:lnTo>
                    <a:pt x="13" y="1410"/>
                  </a:lnTo>
                  <a:lnTo>
                    <a:pt x="3" y="1351"/>
                  </a:lnTo>
                  <a:lnTo>
                    <a:pt x="0" y="1292"/>
                  </a:lnTo>
                  <a:lnTo>
                    <a:pt x="3" y="1239"/>
                  </a:lnTo>
                  <a:lnTo>
                    <a:pt x="10" y="1187"/>
                  </a:lnTo>
                  <a:lnTo>
                    <a:pt x="23" y="1136"/>
                  </a:lnTo>
                  <a:lnTo>
                    <a:pt x="40" y="1087"/>
                  </a:lnTo>
                  <a:lnTo>
                    <a:pt x="61" y="1040"/>
                  </a:lnTo>
                  <a:lnTo>
                    <a:pt x="87" y="994"/>
                  </a:lnTo>
                  <a:lnTo>
                    <a:pt x="117" y="952"/>
                  </a:lnTo>
                  <a:lnTo>
                    <a:pt x="151" y="912"/>
                  </a:lnTo>
                  <a:lnTo>
                    <a:pt x="189" y="876"/>
                  </a:lnTo>
                  <a:lnTo>
                    <a:pt x="230" y="843"/>
                  </a:lnTo>
                  <a:lnTo>
                    <a:pt x="224" y="803"/>
                  </a:lnTo>
                  <a:lnTo>
                    <a:pt x="221" y="760"/>
                  </a:lnTo>
                  <a:lnTo>
                    <a:pt x="225" y="710"/>
                  </a:lnTo>
                  <a:lnTo>
                    <a:pt x="233" y="661"/>
                  </a:lnTo>
                  <a:lnTo>
                    <a:pt x="248" y="615"/>
                  </a:lnTo>
                  <a:lnTo>
                    <a:pt x="268" y="572"/>
                  </a:lnTo>
                  <a:lnTo>
                    <a:pt x="293" y="531"/>
                  </a:lnTo>
                  <a:lnTo>
                    <a:pt x="323" y="494"/>
                  </a:lnTo>
                  <a:lnTo>
                    <a:pt x="356" y="461"/>
                  </a:lnTo>
                  <a:lnTo>
                    <a:pt x="393" y="431"/>
                  </a:lnTo>
                  <a:lnTo>
                    <a:pt x="433" y="406"/>
                  </a:lnTo>
                  <a:lnTo>
                    <a:pt x="478" y="386"/>
                  </a:lnTo>
                  <a:lnTo>
                    <a:pt x="523" y="371"/>
                  </a:lnTo>
                  <a:lnTo>
                    <a:pt x="572" y="363"/>
                  </a:lnTo>
                  <a:lnTo>
                    <a:pt x="622" y="360"/>
                  </a:lnTo>
                  <a:lnTo>
                    <a:pt x="660" y="361"/>
                  </a:lnTo>
                  <a:lnTo>
                    <a:pt x="698" y="367"/>
                  </a:lnTo>
                  <a:lnTo>
                    <a:pt x="733" y="312"/>
                  </a:lnTo>
                  <a:lnTo>
                    <a:pt x="772" y="262"/>
                  </a:lnTo>
                  <a:lnTo>
                    <a:pt x="815" y="214"/>
                  </a:lnTo>
                  <a:lnTo>
                    <a:pt x="863" y="172"/>
                  </a:lnTo>
                  <a:lnTo>
                    <a:pt x="912" y="133"/>
                  </a:lnTo>
                  <a:lnTo>
                    <a:pt x="966" y="99"/>
                  </a:lnTo>
                  <a:lnTo>
                    <a:pt x="1022" y="70"/>
                  </a:lnTo>
                  <a:lnTo>
                    <a:pt x="1081" y="45"/>
                  </a:lnTo>
                  <a:lnTo>
                    <a:pt x="1141" y="25"/>
                  </a:lnTo>
                  <a:lnTo>
                    <a:pt x="1203" y="12"/>
                  </a:lnTo>
                  <a:lnTo>
                    <a:pt x="1268" y="3"/>
                  </a:lnTo>
                  <a:lnTo>
                    <a:pt x="1333"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1" name="Freeform 518"/>
            <p:cNvSpPr>
              <a:spLocks noEditPoints="1"/>
            </p:cNvSpPr>
            <p:nvPr/>
          </p:nvSpPr>
          <p:spPr bwMode="auto">
            <a:xfrm>
              <a:off x="7466013" y="6113463"/>
              <a:ext cx="76200" cy="217488"/>
            </a:xfrm>
            <a:custGeom>
              <a:avLst/>
              <a:gdLst>
                <a:gd name="T0" fmla="*/ 220 w 485"/>
                <a:gd name="T1" fmla="*/ 1028 h 1369"/>
                <a:gd name="T2" fmla="*/ 180 w 485"/>
                <a:gd name="T3" fmla="*/ 1047 h 1369"/>
                <a:gd name="T4" fmla="*/ 152 w 485"/>
                <a:gd name="T5" fmla="*/ 1081 h 1369"/>
                <a:gd name="T6" fmla="*/ 141 w 485"/>
                <a:gd name="T7" fmla="*/ 1124 h 1369"/>
                <a:gd name="T8" fmla="*/ 147 w 485"/>
                <a:gd name="T9" fmla="*/ 1163 h 1369"/>
                <a:gd name="T10" fmla="*/ 170 w 485"/>
                <a:gd name="T11" fmla="*/ 1197 h 1369"/>
                <a:gd name="T12" fmla="*/ 201 w 485"/>
                <a:gd name="T13" fmla="*/ 1219 h 1369"/>
                <a:gd name="T14" fmla="*/ 240 w 485"/>
                <a:gd name="T15" fmla="*/ 1229 h 1369"/>
                <a:gd name="T16" fmla="*/ 266 w 485"/>
                <a:gd name="T17" fmla="*/ 1226 h 1369"/>
                <a:gd name="T18" fmla="*/ 306 w 485"/>
                <a:gd name="T19" fmla="*/ 1207 h 1369"/>
                <a:gd name="T20" fmla="*/ 334 w 485"/>
                <a:gd name="T21" fmla="*/ 1173 h 1369"/>
                <a:gd name="T22" fmla="*/ 345 w 485"/>
                <a:gd name="T23" fmla="*/ 1129 h 1369"/>
                <a:gd name="T24" fmla="*/ 337 w 485"/>
                <a:gd name="T25" fmla="*/ 1091 h 1369"/>
                <a:gd name="T26" fmla="*/ 316 w 485"/>
                <a:gd name="T27" fmla="*/ 1057 h 1369"/>
                <a:gd name="T28" fmla="*/ 283 w 485"/>
                <a:gd name="T29" fmla="*/ 1034 h 1369"/>
                <a:gd name="T30" fmla="*/ 244 w 485"/>
                <a:gd name="T31" fmla="*/ 1025 h 1369"/>
                <a:gd name="T32" fmla="*/ 242 w 485"/>
                <a:gd name="T33" fmla="*/ 0 h 1369"/>
                <a:gd name="T34" fmla="*/ 278 w 485"/>
                <a:gd name="T35" fmla="*/ 10 h 1369"/>
                <a:gd name="T36" fmla="*/ 303 w 485"/>
                <a:gd name="T37" fmla="*/ 35 h 1369"/>
                <a:gd name="T38" fmla="*/ 313 w 485"/>
                <a:gd name="T39" fmla="*/ 71 h 1369"/>
                <a:gd name="T40" fmla="*/ 341 w 485"/>
                <a:gd name="T41" fmla="*/ 905 h 1369"/>
                <a:gd name="T42" fmla="*/ 395 w 485"/>
                <a:gd name="T43" fmla="*/ 938 h 1369"/>
                <a:gd name="T44" fmla="*/ 438 w 485"/>
                <a:gd name="T45" fmla="*/ 984 h 1369"/>
                <a:gd name="T46" fmla="*/ 469 w 485"/>
                <a:gd name="T47" fmla="*/ 1039 h 1369"/>
                <a:gd name="T48" fmla="*/ 484 w 485"/>
                <a:gd name="T49" fmla="*/ 1100 h 1369"/>
                <a:gd name="T50" fmla="*/ 481 w 485"/>
                <a:gd name="T51" fmla="*/ 1171 h 1369"/>
                <a:gd name="T52" fmla="*/ 455 w 485"/>
                <a:gd name="T53" fmla="*/ 1241 h 1369"/>
                <a:gd name="T54" fmla="*/ 411 w 485"/>
                <a:gd name="T55" fmla="*/ 1299 h 1369"/>
                <a:gd name="T56" fmla="*/ 352 w 485"/>
                <a:gd name="T57" fmla="*/ 1343 h 1369"/>
                <a:gd name="T58" fmla="*/ 281 w 485"/>
                <a:gd name="T59" fmla="*/ 1366 h 1369"/>
                <a:gd name="T60" fmla="*/ 237 w 485"/>
                <a:gd name="T61" fmla="*/ 1369 h 1369"/>
                <a:gd name="T62" fmla="*/ 174 w 485"/>
                <a:gd name="T63" fmla="*/ 1360 h 1369"/>
                <a:gd name="T64" fmla="*/ 117 w 485"/>
                <a:gd name="T65" fmla="*/ 1334 h 1369"/>
                <a:gd name="T66" fmla="*/ 67 w 485"/>
                <a:gd name="T67" fmla="*/ 1294 h 1369"/>
                <a:gd name="T68" fmla="*/ 29 w 485"/>
                <a:gd name="T69" fmla="*/ 1242 h 1369"/>
                <a:gd name="T70" fmla="*/ 7 w 485"/>
                <a:gd name="T71" fmla="*/ 1183 h 1369"/>
                <a:gd name="T72" fmla="*/ 0 w 485"/>
                <a:gd name="T73" fmla="*/ 1120 h 1369"/>
                <a:gd name="T74" fmla="*/ 15 w 485"/>
                <a:gd name="T75" fmla="*/ 1044 h 1369"/>
                <a:gd name="T76" fmla="*/ 50 w 485"/>
                <a:gd name="T77" fmla="*/ 979 h 1369"/>
                <a:gd name="T78" fmla="*/ 104 w 485"/>
                <a:gd name="T79" fmla="*/ 927 h 1369"/>
                <a:gd name="T80" fmla="*/ 172 w 485"/>
                <a:gd name="T81" fmla="*/ 894 h 1369"/>
                <a:gd name="T82" fmla="*/ 175 w 485"/>
                <a:gd name="T83" fmla="*/ 52 h 1369"/>
                <a:gd name="T84" fmla="*/ 193 w 485"/>
                <a:gd name="T85" fmla="*/ 21 h 1369"/>
                <a:gd name="T86" fmla="*/ 223 w 485"/>
                <a:gd name="T87" fmla="*/ 3 h 1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5" h="1369">
                  <a:moveTo>
                    <a:pt x="242" y="1025"/>
                  </a:moveTo>
                  <a:lnTo>
                    <a:pt x="220" y="1028"/>
                  </a:lnTo>
                  <a:lnTo>
                    <a:pt x="199" y="1036"/>
                  </a:lnTo>
                  <a:lnTo>
                    <a:pt x="180" y="1047"/>
                  </a:lnTo>
                  <a:lnTo>
                    <a:pt x="164" y="1062"/>
                  </a:lnTo>
                  <a:lnTo>
                    <a:pt x="152" y="1081"/>
                  </a:lnTo>
                  <a:lnTo>
                    <a:pt x="144" y="1102"/>
                  </a:lnTo>
                  <a:lnTo>
                    <a:pt x="141" y="1124"/>
                  </a:lnTo>
                  <a:lnTo>
                    <a:pt x="142" y="1144"/>
                  </a:lnTo>
                  <a:lnTo>
                    <a:pt x="147" y="1163"/>
                  </a:lnTo>
                  <a:lnTo>
                    <a:pt x="157" y="1181"/>
                  </a:lnTo>
                  <a:lnTo>
                    <a:pt x="170" y="1197"/>
                  </a:lnTo>
                  <a:lnTo>
                    <a:pt x="184" y="1210"/>
                  </a:lnTo>
                  <a:lnTo>
                    <a:pt x="201" y="1219"/>
                  </a:lnTo>
                  <a:lnTo>
                    <a:pt x="220" y="1226"/>
                  </a:lnTo>
                  <a:lnTo>
                    <a:pt x="240" y="1229"/>
                  </a:lnTo>
                  <a:lnTo>
                    <a:pt x="243" y="1229"/>
                  </a:lnTo>
                  <a:lnTo>
                    <a:pt x="266" y="1226"/>
                  </a:lnTo>
                  <a:lnTo>
                    <a:pt x="287" y="1218"/>
                  </a:lnTo>
                  <a:lnTo>
                    <a:pt x="306" y="1207"/>
                  </a:lnTo>
                  <a:lnTo>
                    <a:pt x="321" y="1191"/>
                  </a:lnTo>
                  <a:lnTo>
                    <a:pt x="334" y="1173"/>
                  </a:lnTo>
                  <a:lnTo>
                    <a:pt x="341" y="1152"/>
                  </a:lnTo>
                  <a:lnTo>
                    <a:pt x="345" y="1129"/>
                  </a:lnTo>
                  <a:lnTo>
                    <a:pt x="344" y="1109"/>
                  </a:lnTo>
                  <a:lnTo>
                    <a:pt x="337" y="1091"/>
                  </a:lnTo>
                  <a:lnTo>
                    <a:pt x="329" y="1073"/>
                  </a:lnTo>
                  <a:lnTo>
                    <a:pt x="316" y="1057"/>
                  </a:lnTo>
                  <a:lnTo>
                    <a:pt x="301" y="1043"/>
                  </a:lnTo>
                  <a:lnTo>
                    <a:pt x="283" y="1034"/>
                  </a:lnTo>
                  <a:lnTo>
                    <a:pt x="266" y="1027"/>
                  </a:lnTo>
                  <a:lnTo>
                    <a:pt x="244" y="1025"/>
                  </a:lnTo>
                  <a:lnTo>
                    <a:pt x="242" y="1025"/>
                  </a:lnTo>
                  <a:close/>
                  <a:moveTo>
                    <a:pt x="242" y="0"/>
                  </a:moveTo>
                  <a:lnTo>
                    <a:pt x="261" y="3"/>
                  </a:lnTo>
                  <a:lnTo>
                    <a:pt x="278" y="10"/>
                  </a:lnTo>
                  <a:lnTo>
                    <a:pt x="292" y="21"/>
                  </a:lnTo>
                  <a:lnTo>
                    <a:pt x="303" y="35"/>
                  </a:lnTo>
                  <a:lnTo>
                    <a:pt x="310" y="52"/>
                  </a:lnTo>
                  <a:lnTo>
                    <a:pt x="313" y="71"/>
                  </a:lnTo>
                  <a:lnTo>
                    <a:pt x="313" y="894"/>
                  </a:lnTo>
                  <a:lnTo>
                    <a:pt x="341" y="905"/>
                  </a:lnTo>
                  <a:lnTo>
                    <a:pt x="369" y="920"/>
                  </a:lnTo>
                  <a:lnTo>
                    <a:pt x="395" y="938"/>
                  </a:lnTo>
                  <a:lnTo>
                    <a:pt x="418" y="959"/>
                  </a:lnTo>
                  <a:lnTo>
                    <a:pt x="438" y="984"/>
                  </a:lnTo>
                  <a:lnTo>
                    <a:pt x="455" y="1010"/>
                  </a:lnTo>
                  <a:lnTo>
                    <a:pt x="469" y="1039"/>
                  </a:lnTo>
                  <a:lnTo>
                    <a:pt x="477" y="1070"/>
                  </a:lnTo>
                  <a:lnTo>
                    <a:pt x="484" y="1100"/>
                  </a:lnTo>
                  <a:lnTo>
                    <a:pt x="485" y="1133"/>
                  </a:lnTo>
                  <a:lnTo>
                    <a:pt x="481" y="1171"/>
                  </a:lnTo>
                  <a:lnTo>
                    <a:pt x="471" y="1207"/>
                  </a:lnTo>
                  <a:lnTo>
                    <a:pt x="455" y="1241"/>
                  </a:lnTo>
                  <a:lnTo>
                    <a:pt x="435" y="1272"/>
                  </a:lnTo>
                  <a:lnTo>
                    <a:pt x="411" y="1299"/>
                  </a:lnTo>
                  <a:lnTo>
                    <a:pt x="384" y="1324"/>
                  </a:lnTo>
                  <a:lnTo>
                    <a:pt x="352" y="1343"/>
                  </a:lnTo>
                  <a:lnTo>
                    <a:pt x="317" y="1357"/>
                  </a:lnTo>
                  <a:lnTo>
                    <a:pt x="281" y="1366"/>
                  </a:lnTo>
                  <a:lnTo>
                    <a:pt x="242" y="1369"/>
                  </a:lnTo>
                  <a:lnTo>
                    <a:pt x="237" y="1369"/>
                  </a:lnTo>
                  <a:lnTo>
                    <a:pt x="204" y="1366"/>
                  </a:lnTo>
                  <a:lnTo>
                    <a:pt x="174" y="1360"/>
                  </a:lnTo>
                  <a:lnTo>
                    <a:pt x="144" y="1348"/>
                  </a:lnTo>
                  <a:lnTo>
                    <a:pt x="117" y="1334"/>
                  </a:lnTo>
                  <a:lnTo>
                    <a:pt x="90" y="1315"/>
                  </a:lnTo>
                  <a:lnTo>
                    <a:pt x="67" y="1294"/>
                  </a:lnTo>
                  <a:lnTo>
                    <a:pt x="46" y="1269"/>
                  </a:lnTo>
                  <a:lnTo>
                    <a:pt x="29" y="1242"/>
                  </a:lnTo>
                  <a:lnTo>
                    <a:pt x="17" y="1214"/>
                  </a:lnTo>
                  <a:lnTo>
                    <a:pt x="7" y="1183"/>
                  </a:lnTo>
                  <a:lnTo>
                    <a:pt x="2" y="1153"/>
                  </a:lnTo>
                  <a:lnTo>
                    <a:pt x="0" y="1120"/>
                  </a:lnTo>
                  <a:lnTo>
                    <a:pt x="4" y="1081"/>
                  </a:lnTo>
                  <a:lnTo>
                    <a:pt x="15" y="1044"/>
                  </a:lnTo>
                  <a:lnTo>
                    <a:pt x="30" y="1010"/>
                  </a:lnTo>
                  <a:lnTo>
                    <a:pt x="50" y="979"/>
                  </a:lnTo>
                  <a:lnTo>
                    <a:pt x="76" y="951"/>
                  </a:lnTo>
                  <a:lnTo>
                    <a:pt x="104" y="927"/>
                  </a:lnTo>
                  <a:lnTo>
                    <a:pt x="137" y="908"/>
                  </a:lnTo>
                  <a:lnTo>
                    <a:pt x="172" y="894"/>
                  </a:lnTo>
                  <a:lnTo>
                    <a:pt x="172" y="71"/>
                  </a:lnTo>
                  <a:lnTo>
                    <a:pt x="175" y="52"/>
                  </a:lnTo>
                  <a:lnTo>
                    <a:pt x="182" y="35"/>
                  </a:lnTo>
                  <a:lnTo>
                    <a:pt x="193" y="21"/>
                  </a:lnTo>
                  <a:lnTo>
                    <a:pt x="206" y="10"/>
                  </a:lnTo>
                  <a:lnTo>
                    <a:pt x="223" y="3"/>
                  </a:lnTo>
                  <a:lnTo>
                    <a:pt x="242"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2" name="Freeform 519"/>
            <p:cNvSpPr>
              <a:spLocks noEditPoints="1"/>
            </p:cNvSpPr>
            <p:nvPr/>
          </p:nvSpPr>
          <p:spPr bwMode="auto">
            <a:xfrm>
              <a:off x="7304088" y="6113463"/>
              <a:ext cx="150812" cy="142875"/>
            </a:xfrm>
            <a:custGeom>
              <a:avLst/>
              <a:gdLst>
                <a:gd name="T0" fmla="*/ 220 w 946"/>
                <a:gd name="T1" fmla="*/ 558 h 901"/>
                <a:gd name="T2" fmla="*/ 180 w 946"/>
                <a:gd name="T3" fmla="*/ 578 h 901"/>
                <a:gd name="T4" fmla="*/ 151 w 946"/>
                <a:gd name="T5" fmla="*/ 613 h 901"/>
                <a:gd name="T6" fmla="*/ 140 w 946"/>
                <a:gd name="T7" fmla="*/ 658 h 901"/>
                <a:gd name="T8" fmla="*/ 151 w 946"/>
                <a:gd name="T9" fmla="*/ 704 h 901"/>
                <a:gd name="T10" fmla="*/ 180 w 946"/>
                <a:gd name="T11" fmla="*/ 738 h 901"/>
                <a:gd name="T12" fmla="*/ 220 w 946"/>
                <a:gd name="T13" fmla="*/ 757 h 901"/>
                <a:gd name="T14" fmla="*/ 267 w 946"/>
                <a:gd name="T15" fmla="*/ 757 h 901"/>
                <a:gd name="T16" fmla="*/ 307 w 946"/>
                <a:gd name="T17" fmla="*/ 738 h 901"/>
                <a:gd name="T18" fmla="*/ 336 w 946"/>
                <a:gd name="T19" fmla="*/ 704 h 901"/>
                <a:gd name="T20" fmla="*/ 345 w 946"/>
                <a:gd name="T21" fmla="*/ 658 h 901"/>
                <a:gd name="T22" fmla="*/ 335 w 946"/>
                <a:gd name="T23" fmla="*/ 613 h 901"/>
                <a:gd name="T24" fmla="*/ 307 w 946"/>
                <a:gd name="T25" fmla="*/ 578 h 901"/>
                <a:gd name="T26" fmla="*/ 267 w 946"/>
                <a:gd name="T27" fmla="*/ 558 h 901"/>
                <a:gd name="T28" fmla="*/ 876 w 946"/>
                <a:gd name="T29" fmla="*/ 0 h 901"/>
                <a:gd name="T30" fmla="*/ 911 w 946"/>
                <a:gd name="T31" fmla="*/ 10 h 901"/>
                <a:gd name="T32" fmla="*/ 937 w 946"/>
                <a:gd name="T33" fmla="*/ 35 h 901"/>
                <a:gd name="T34" fmla="*/ 946 w 946"/>
                <a:gd name="T35" fmla="*/ 71 h 901"/>
                <a:gd name="T36" fmla="*/ 943 w 946"/>
                <a:gd name="T37" fmla="*/ 503 h 901"/>
                <a:gd name="T38" fmla="*/ 922 w 946"/>
                <a:gd name="T39" fmla="*/ 576 h 901"/>
                <a:gd name="T40" fmla="*/ 882 w 946"/>
                <a:gd name="T41" fmla="*/ 637 h 901"/>
                <a:gd name="T42" fmla="*/ 826 w 946"/>
                <a:gd name="T43" fmla="*/ 686 h 901"/>
                <a:gd name="T44" fmla="*/ 758 w 946"/>
                <a:gd name="T45" fmla="*/ 717 h 901"/>
                <a:gd name="T46" fmla="*/ 683 w 946"/>
                <a:gd name="T47" fmla="*/ 729 h 901"/>
                <a:gd name="T48" fmla="*/ 461 w 946"/>
                <a:gd name="T49" fmla="*/ 765 h 901"/>
                <a:gd name="T50" fmla="*/ 418 w 946"/>
                <a:gd name="T51" fmla="*/ 827 h 901"/>
                <a:gd name="T52" fmla="*/ 357 w 946"/>
                <a:gd name="T53" fmla="*/ 872 h 901"/>
                <a:gd name="T54" fmla="*/ 283 w 946"/>
                <a:gd name="T55" fmla="*/ 898 h 901"/>
                <a:gd name="T56" fmla="*/ 204 w 946"/>
                <a:gd name="T57" fmla="*/ 898 h 901"/>
                <a:gd name="T58" fmla="*/ 132 w 946"/>
                <a:gd name="T59" fmla="*/ 873 h 901"/>
                <a:gd name="T60" fmla="*/ 72 w 946"/>
                <a:gd name="T61" fmla="*/ 830 h 901"/>
                <a:gd name="T62" fmla="*/ 28 w 946"/>
                <a:gd name="T63" fmla="*/ 770 h 901"/>
                <a:gd name="T64" fmla="*/ 3 w 946"/>
                <a:gd name="T65" fmla="*/ 697 h 901"/>
                <a:gd name="T66" fmla="*/ 3 w 946"/>
                <a:gd name="T67" fmla="*/ 618 h 901"/>
                <a:gd name="T68" fmla="*/ 28 w 946"/>
                <a:gd name="T69" fmla="*/ 546 h 901"/>
                <a:gd name="T70" fmla="*/ 72 w 946"/>
                <a:gd name="T71" fmla="*/ 486 h 901"/>
                <a:gd name="T72" fmla="*/ 132 w 946"/>
                <a:gd name="T73" fmla="*/ 442 h 901"/>
                <a:gd name="T74" fmla="*/ 204 w 946"/>
                <a:gd name="T75" fmla="*/ 419 h 901"/>
                <a:gd name="T76" fmla="*/ 279 w 946"/>
                <a:gd name="T77" fmla="*/ 418 h 901"/>
                <a:gd name="T78" fmla="*/ 345 w 946"/>
                <a:gd name="T79" fmla="*/ 438 h 901"/>
                <a:gd name="T80" fmla="*/ 402 w 946"/>
                <a:gd name="T81" fmla="*/ 475 h 901"/>
                <a:gd name="T82" fmla="*/ 446 w 946"/>
                <a:gd name="T83" fmla="*/ 526 h 901"/>
                <a:gd name="T84" fmla="*/ 476 w 946"/>
                <a:gd name="T85" fmla="*/ 588 h 901"/>
                <a:gd name="T86" fmla="*/ 708 w 946"/>
                <a:gd name="T87" fmla="*/ 585 h 901"/>
                <a:gd name="T88" fmla="*/ 751 w 946"/>
                <a:gd name="T89" fmla="*/ 566 h 901"/>
                <a:gd name="T90" fmla="*/ 785 w 946"/>
                <a:gd name="T91" fmla="*/ 534 h 901"/>
                <a:gd name="T92" fmla="*/ 803 w 946"/>
                <a:gd name="T93" fmla="*/ 490 h 901"/>
                <a:gd name="T94" fmla="*/ 806 w 946"/>
                <a:gd name="T95" fmla="*/ 71 h 901"/>
                <a:gd name="T96" fmla="*/ 815 w 946"/>
                <a:gd name="T97" fmla="*/ 35 h 901"/>
                <a:gd name="T98" fmla="*/ 841 w 946"/>
                <a:gd name="T99" fmla="*/ 10 h 901"/>
                <a:gd name="T100" fmla="*/ 876 w 946"/>
                <a:gd name="T101"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6" h="901">
                  <a:moveTo>
                    <a:pt x="243" y="556"/>
                  </a:moveTo>
                  <a:lnTo>
                    <a:pt x="220" y="558"/>
                  </a:lnTo>
                  <a:lnTo>
                    <a:pt x="198" y="566"/>
                  </a:lnTo>
                  <a:lnTo>
                    <a:pt x="180" y="578"/>
                  </a:lnTo>
                  <a:lnTo>
                    <a:pt x="164" y="594"/>
                  </a:lnTo>
                  <a:lnTo>
                    <a:pt x="151" y="613"/>
                  </a:lnTo>
                  <a:lnTo>
                    <a:pt x="144" y="635"/>
                  </a:lnTo>
                  <a:lnTo>
                    <a:pt x="140" y="658"/>
                  </a:lnTo>
                  <a:lnTo>
                    <a:pt x="144" y="681"/>
                  </a:lnTo>
                  <a:lnTo>
                    <a:pt x="151" y="704"/>
                  </a:lnTo>
                  <a:lnTo>
                    <a:pt x="164" y="723"/>
                  </a:lnTo>
                  <a:lnTo>
                    <a:pt x="180" y="738"/>
                  </a:lnTo>
                  <a:lnTo>
                    <a:pt x="198" y="750"/>
                  </a:lnTo>
                  <a:lnTo>
                    <a:pt x="220" y="757"/>
                  </a:lnTo>
                  <a:lnTo>
                    <a:pt x="243" y="761"/>
                  </a:lnTo>
                  <a:lnTo>
                    <a:pt x="267" y="757"/>
                  </a:lnTo>
                  <a:lnTo>
                    <a:pt x="288" y="750"/>
                  </a:lnTo>
                  <a:lnTo>
                    <a:pt x="307" y="738"/>
                  </a:lnTo>
                  <a:lnTo>
                    <a:pt x="323" y="723"/>
                  </a:lnTo>
                  <a:lnTo>
                    <a:pt x="336" y="704"/>
                  </a:lnTo>
                  <a:lnTo>
                    <a:pt x="343" y="681"/>
                  </a:lnTo>
                  <a:lnTo>
                    <a:pt x="345" y="658"/>
                  </a:lnTo>
                  <a:lnTo>
                    <a:pt x="343" y="635"/>
                  </a:lnTo>
                  <a:lnTo>
                    <a:pt x="335" y="613"/>
                  </a:lnTo>
                  <a:lnTo>
                    <a:pt x="323" y="594"/>
                  </a:lnTo>
                  <a:lnTo>
                    <a:pt x="307" y="578"/>
                  </a:lnTo>
                  <a:lnTo>
                    <a:pt x="288" y="566"/>
                  </a:lnTo>
                  <a:lnTo>
                    <a:pt x="267" y="558"/>
                  </a:lnTo>
                  <a:lnTo>
                    <a:pt x="243" y="556"/>
                  </a:lnTo>
                  <a:close/>
                  <a:moveTo>
                    <a:pt x="876" y="0"/>
                  </a:moveTo>
                  <a:lnTo>
                    <a:pt x="895" y="3"/>
                  </a:lnTo>
                  <a:lnTo>
                    <a:pt x="911" y="10"/>
                  </a:lnTo>
                  <a:lnTo>
                    <a:pt x="926" y="21"/>
                  </a:lnTo>
                  <a:lnTo>
                    <a:pt x="937" y="35"/>
                  </a:lnTo>
                  <a:lnTo>
                    <a:pt x="944" y="52"/>
                  </a:lnTo>
                  <a:lnTo>
                    <a:pt x="946" y="71"/>
                  </a:lnTo>
                  <a:lnTo>
                    <a:pt x="946" y="465"/>
                  </a:lnTo>
                  <a:lnTo>
                    <a:pt x="943" y="503"/>
                  </a:lnTo>
                  <a:lnTo>
                    <a:pt x="936" y="541"/>
                  </a:lnTo>
                  <a:lnTo>
                    <a:pt x="922" y="576"/>
                  </a:lnTo>
                  <a:lnTo>
                    <a:pt x="904" y="608"/>
                  </a:lnTo>
                  <a:lnTo>
                    <a:pt x="882" y="637"/>
                  </a:lnTo>
                  <a:lnTo>
                    <a:pt x="856" y="664"/>
                  </a:lnTo>
                  <a:lnTo>
                    <a:pt x="826" y="686"/>
                  </a:lnTo>
                  <a:lnTo>
                    <a:pt x="794" y="704"/>
                  </a:lnTo>
                  <a:lnTo>
                    <a:pt x="758" y="717"/>
                  </a:lnTo>
                  <a:lnTo>
                    <a:pt x="722" y="726"/>
                  </a:lnTo>
                  <a:lnTo>
                    <a:pt x="683" y="729"/>
                  </a:lnTo>
                  <a:lnTo>
                    <a:pt x="476" y="729"/>
                  </a:lnTo>
                  <a:lnTo>
                    <a:pt x="461" y="765"/>
                  </a:lnTo>
                  <a:lnTo>
                    <a:pt x="442" y="797"/>
                  </a:lnTo>
                  <a:lnTo>
                    <a:pt x="418" y="827"/>
                  </a:lnTo>
                  <a:lnTo>
                    <a:pt x="389" y="852"/>
                  </a:lnTo>
                  <a:lnTo>
                    <a:pt x="357" y="872"/>
                  </a:lnTo>
                  <a:lnTo>
                    <a:pt x="322" y="888"/>
                  </a:lnTo>
                  <a:lnTo>
                    <a:pt x="283" y="898"/>
                  </a:lnTo>
                  <a:lnTo>
                    <a:pt x="243" y="901"/>
                  </a:lnTo>
                  <a:lnTo>
                    <a:pt x="204" y="898"/>
                  </a:lnTo>
                  <a:lnTo>
                    <a:pt x="167" y="888"/>
                  </a:lnTo>
                  <a:lnTo>
                    <a:pt x="132" y="873"/>
                  </a:lnTo>
                  <a:lnTo>
                    <a:pt x="99" y="854"/>
                  </a:lnTo>
                  <a:lnTo>
                    <a:pt x="72" y="830"/>
                  </a:lnTo>
                  <a:lnTo>
                    <a:pt x="48" y="802"/>
                  </a:lnTo>
                  <a:lnTo>
                    <a:pt x="28" y="770"/>
                  </a:lnTo>
                  <a:lnTo>
                    <a:pt x="13" y="735"/>
                  </a:lnTo>
                  <a:lnTo>
                    <a:pt x="3" y="697"/>
                  </a:lnTo>
                  <a:lnTo>
                    <a:pt x="0" y="658"/>
                  </a:lnTo>
                  <a:lnTo>
                    <a:pt x="3" y="618"/>
                  </a:lnTo>
                  <a:lnTo>
                    <a:pt x="13" y="581"/>
                  </a:lnTo>
                  <a:lnTo>
                    <a:pt x="28" y="546"/>
                  </a:lnTo>
                  <a:lnTo>
                    <a:pt x="48" y="515"/>
                  </a:lnTo>
                  <a:lnTo>
                    <a:pt x="72" y="486"/>
                  </a:lnTo>
                  <a:lnTo>
                    <a:pt x="100" y="462"/>
                  </a:lnTo>
                  <a:lnTo>
                    <a:pt x="132" y="442"/>
                  </a:lnTo>
                  <a:lnTo>
                    <a:pt x="167" y="427"/>
                  </a:lnTo>
                  <a:lnTo>
                    <a:pt x="204" y="419"/>
                  </a:lnTo>
                  <a:lnTo>
                    <a:pt x="243" y="416"/>
                  </a:lnTo>
                  <a:lnTo>
                    <a:pt x="279" y="418"/>
                  </a:lnTo>
                  <a:lnTo>
                    <a:pt x="313" y="425"/>
                  </a:lnTo>
                  <a:lnTo>
                    <a:pt x="345" y="438"/>
                  </a:lnTo>
                  <a:lnTo>
                    <a:pt x="375" y="455"/>
                  </a:lnTo>
                  <a:lnTo>
                    <a:pt x="402" y="475"/>
                  </a:lnTo>
                  <a:lnTo>
                    <a:pt x="426" y="499"/>
                  </a:lnTo>
                  <a:lnTo>
                    <a:pt x="446" y="526"/>
                  </a:lnTo>
                  <a:lnTo>
                    <a:pt x="463" y="556"/>
                  </a:lnTo>
                  <a:lnTo>
                    <a:pt x="476" y="588"/>
                  </a:lnTo>
                  <a:lnTo>
                    <a:pt x="683" y="588"/>
                  </a:lnTo>
                  <a:lnTo>
                    <a:pt x="708" y="585"/>
                  </a:lnTo>
                  <a:lnTo>
                    <a:pt x="730" y="578"/>
                  </a:lnTo>
                  <a:lnTo>
                    <a:pt x="751" y="566"/>
                  </a:lnTo>
                  <a:lnTo>
                    <a:pt x="770" y="552"/>
                  </a:lnTo>
                  <a:lnTo>
                    <a:pt x="785" y="534"/>
                  </a:lnTo>
                  <a:lnTo>
                    <a:pt x="796" y="513"/>
                  </a:lnTo>
                  <a:lnTo>
                    <a:pt x="803" y="490"/>
                  </a:lnTo>
                  <a:lnTo>
                    <a:pt x="806" y="465"/>
                  </a:lnTo>
                  <a:lnTo>
                    <a:pt x="806" y="71"/>
                  </a:lnTo>
                  <a:lnTo>
                    <a:pt x="808" y="52"/>
                  </a:lnTo>
                  <a:lnTo>
                    <a:pt x="815" y="35"/>
                  </a:lnTo>
                  <a:lnTo>
                    <a:pt x="827" y="21"/>
                  </a:lnTo>
                  <a:lnTo>
                    <a:pt x="841" y="10"/>
                  </a:lnTo>
                  <a:lnTo>
                    <a:pt x="858" y="3"/>
                  </a:lnTo>
                  <a:lnTo>
                    <a:pt x="876"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3" name="Freeform 520"/>
            <p:cNvSpPr>
              <a:spLocks noEditPoints="1"/>
            </p:cNvSpPr>
            <p:nvPr/>
          </p:nvSpPr>
          <p:spPr bwMode="auto">
            <a:xfrm>
              <a:off x="7553325" y="6113463"/>
              <a:ext cx="150812" cy="142875"/>
            </a:xfrm>
            <a:custGeom>
              <a:avLst/>
              <a:gdLst>
                <a:gd name="T0" fmla="*/ 681 w 946"/>
                <a:gd name="T1" fmla="*/ 558 h 901"/>
                <a:gd name="T2" fmla="*/ 640 w 946"/>
                <a:gd name="T3" fmla="*/ 578 h 901"/>
                <a:gd name="T4" fmla="*/ 612 w 946"/>
                <a:gd name="T5" fmla="*/ 613 h 901"/>
                <a:gd name="T6" fmla="*/ 602 w 946"/>
                <a:gd name="T7" fmla="*/ 658 h 901"/>
                <a:gd name="T8" fmla="*/ 612 w 946"/>
                <a:gd name="T9" fmla="*/ 703 h 901"/>
                <a:gd name="T10" fmla="*/ 640 w 946"/>
                <a:gd name="T11" fmla="*/ 737 h 901"/>
                <a:gd name="T12" fmla="*/ 681 w 946"/>
                <a:gd name="T13" fmla="*/ 757 h 901"/>
                <a:gd name="T14" fmla="*/ 727 w 946"/>
                <a:gd name="T15" fmla="*/ 757 h 901"/>
                <a:gd name="T16" fmla="*/ 768 w 946"/>
                <a:gd name="T17" fmla="*/ 737 h 901"/>
                <a:gd name="T18" fmla="*/ 796 w 946"/>
                <a:gd name="T19" fmla="*/ 703 h 901"/>
                <a:gd name="T20" fmla="*/ 806 w 946"/>
                <a:gd name="T21" fmla="*/ 658 h 901"/>
                <a:gd name="T22" fmla="*/ 796 w 946"/>
                <a:gd name="T23" fmla="*/ 613 h 901"/>
                <a:gd name="T24" fmla="*/ 767 w 946"/>
                <a:gd name="T25" fmla="*/ 578 h 901"/>
                <a:gd name="T26" fmla="*/ 727 w 946"/>
                <a:gd name="T27" fmla="*/ 558 h 901"/>
                <a:gd name="T28" fmla="*/ 71 w 946"/>
                <a:gd name="T29" fmla="*/ 0 h 901"/>
                <a:gd name="T30" fmla="*/ 107 w 946"/>
                <a:gd name="T31" fmla="*/ 10 h 901"/>
                <a:gd name="T32" fmla="*/ 131 w 946"/>
                <a:gd name="T33" fmla="*/ 35 h 901"/>
                <a:gd name="T34" fmla="*/ 141 w 946"/>
                <a:gd name="T35" fmla="*/ 71 h 901"/>
                <a:gd name="T36" fmla="*/ 145 w 946"/>
                <a:gd name="T37" fmla="*/ 493 h 901"/>
                <a:gd name="T38" fmla="*/ 168 w 946"/>
                <a:gd name="T39" fmla="*/ 541 h 901"/>
                <a:gd name="T40" fmla="*/ 210 w 946"/>
                <a:gd name="T41" fmla="*/ 575 h 901"/>
                <a:gd name="T42" fmla="*/ 264 w 946"/>
                <a:gd name="T43" fmla="*/ 588 h 901"/>
                <a:gd name="T44" fmla="*/ 486 w 946"/>
                <a:gd name="T45" fmla="*/ 552 h 901"/>
                <a:gd name="T46" fmla="*/ 530 w 946"/>
                <a:gd name="T47" fmla="*/ 489 h 901"/>
                <a:gd name="T48" fmla="*/ 590 w 946"/>
                <a:gd name="T49" fmla="*/ 443 h 901"/>
                <a:gd name="T50" fmla="*/ 664 w 946"/>
                <a:gd name="T51" fmla="*/ 418 h 901"/>
                <a:gd name="T52" fmla="*/ 743 w 946"/>
                <a:gd name="T53" fmla="*/ 418 h 901"/>
                <a:gd name="T54" fmla="*/ 816 w 946"/>
                <a:gd name="T55" fmla="*/ 442 h 901"/>
                <a:gd name="T56" fmla="*/ 876 w 946"/>
                <a:gd name="T57" fmla="*/ 486 h 901"/>
                <a:gd name="T58" fmla="*/ 919 w 946"/>
                <a:gd name="T59" fmla="*/ 547 h 901"/>
                <a:gd name="T60" fmla="*/ 943 w 946"/>
                <a:gd name="T61" fmla="*/ 618 h 901"/>
                <a:gd name="T62" fmla="*/ 943 w 946"/>
                <a:gd name="T63" fmla="*/ 697 h 901"/>
                <a:gd name="T64" fmla="*/ 919 w 946"/>
                <a:gd name="T65" fmla="*/ 769 h 901"/>
                <a:gd name="T66" fmla="*/ 876 w 946"/>
                <a:gd name="T67" fmla="*/ 829 h 901"/>
                <a:gd name="T68" fmla="*/ 815 w 946"/>
                <a:gd name="T69" fmla="*/ 873 h 901"/>
                <a:gd name="T70" fmla="*/ 743 w 946"/>
                <a:gd name="T71" fmla="*/ 898 h 901"/>
                <a:gd name="T72" fmla="*/ 668 w 946"/>
                <a:gd name="T73" fmla="*/ 898 h 901"/>
                <a:gd name="T74" fmla="*/ 602 w 946"/>
                <a:gd name="T75" fmla="*/ 878 h 901"/>
                <a:gd name="T76" fmla="*/ 545 w 946"/>
                <a:gd name="T77" fmla="*/ 841 h 901"/>
                <a:gd name="T78" fmla="*/ 500 w 946"/>
                <a:gd name="T79" fmla="*/ 790 h 901"/>
                <a:gd name="T80" fmla="*/ 472 w 946"/>
                <a:gd name="T81" fmla="*/ 728 h 901"/>
                <a:gd name="T82" fmla="*/ 225 w 946"/>
                <a:gd name="T83" fmla="*/ 725 h 901"/>
                <a:gd name="T84" fmla="*/ 153 w 946"/>
                <a:gd name="T85" fmla="*/ 704 h 901"/>
                <a:gd name="T86" fmla="*/ 91 w 946"/>
                <a:gd name="T87" fmla="*/ 664 h 901"/>
                <a:gd name="T88" fmla="*/ 43 w 946"/>
                <a:gd name="T89" fmla="*/ 608 h 901"/>
                <a:gd name="T90" fmla="*/ 12 w 946"/>
                <a:gd name="T91" fmla="*/ 540 h 901"/>
                <a:gd name="T92" fmla="*/ 0 w 946"/>
                <a:gd name="T93" fmla="*/ 464 h 901"/>
                <a:gd name="T94" fmla="*/ 3 w 946"/>
                <a:gd name="T95" fmla="*/ 52 h 901"/>
                <a:gd name="T96" fmla="*/ 22 w 946"/>
                <a:gd name="T97" fmla="*/ 20 h 901"/>
                <a:gd name="T98" fmla="*/ 52 w 946"/>
                <a:gd name="T99" fmla="*/ 2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6" h="901">
                  <a:moveTo>
                    <a:pt x="704" y="556"/>
                  </a:moveTo>
                  <a:lnTo>
                    <a:pt x="681" y="558"/>
                  </a:lnTo>
                  <a:lnTo>
                    <a:pt x="658" y="565"/>
                  </a:lnTo>
                  <a:lnTo>
                    <a:pt x="640" y="578"/>
                  </a:lnTo>
                  <a:lnTo>
                    <a:pt x="624" y="594"/>
                  </a:lnTo>
                  <a:lnTo>
                    <a:pt x="612" y="613"/>
                  </a:lnTo>
                  <a:lnTo>
                    <a:pt x="604" y="634"/>
                  </a:lnTo>
                  <a:lnTo>
                    <a:pt x="602" y="658"/>
                  </a:lnTo>
                  <a:lnTo>
                    <a:pt x="604" y="681"/>
                  </a:lnTo>
                  <a:lnTo>
                    <a:pt x="612" y="703"/>
                  </a:lnTo>
                  <a:lnTo>
                    <a:pt x="624" y="722"/>
                  </a:lnTo>
                  <a:lnTo>
                    <a:pt x="640" y="737"/>
                  </a:lnTo>
                  <a:lnTo>
                    <a:pt x="658" y="750"/>
                  </a:lnTo>
                  <a:lnTo>
                    <a:pt x="681" y="757"/>
                  </a:lnTo>
                  <a:lnTo>
                    <a:pt x="704" y="761"/>
                  </a:lnTo>
                  <a:lnTo>
                    <a:pt x="727" y="757"/>
                  </a:lnTo>
                  <a:lnTo>
                    <a:pt x="749" y="750"/>
                  </a:lnTo>
                  <a:lnTo>
                    <a:pt x="768" y="737"/>
                  </a:lnTo>
                  <a:lnTo>
                    <a:pt x="784" y="722"/>
                  </a:lnTo>
                  <a:lnTo>
                    <a:pt x="796" y="703"/>
                  </a:lnTo>
                  <a:lnTo>
                    <a:pt x="803" y="681"/>
                  </a:lnTo>
                  <a:lnTo>
                    <a:pt x="806" y="658"/>
                  </a:lnTo>
                  <a:lnTo>
                    <a:pt x="803" y="634"/>
                  </a:lnTo>
                  <a:lnTo>
                    <a:pt x="796" y="613"/>
                  </a:lnTo>
                  <a:lnTo>
                    <a:pt x="783" y="594"/>
                  </a:lnTo>
                  <a:lnTo>
                    <a:pt x="767" y="578"/>
                  </a:lnTo>
                  <a:lnTo>
                    <a:pt x="748" y="565"/>
                  </a:lnTo>
                  <a:lnTo>
                    <a:pt x="727" y="558"/>
                  </a:lnTo>
                  <a:lnTo>
                    <a:pt x="704" y="556"/>
                  </a:lnTo>
                  <a:close/>
                  <a:moveTo>
                    <a:pt x="71" y="0"/>
                  </a:moveTo>
                  <a:lnTo>
                    <a:pt x="90" y="2"/>
                  </a:lnTo>
                  <a:lnTo>
                    <a:pt x="107" y="10"/>
                  </a:lnTo>
                  <a:lnTo>
                    <a:pt x="121" y="20"/>
                  </a:lnTo>
                  <a:lnTo>
                    <a:pt x="131" y="35"/>
                  </a:lnTo>
                  <a:lnTo>
                    <a:pt x="139" y="52"/>
                  </a:lnTo>
                  <a:lnTo>
                    <a:pt x="141" y="71"/>
                  </a:lnTo>
                  <a:lnTo>
                    <a:pt x="141" y="464"/>
                  </a:lnTo>
                  <a:lnTo>
                    <a:pt x="145" y="493"/>
                  </a:lnTo>
                  <a:lnTo>
                    <a:pt x="153" y="518"/>
                  </a:lnTo>
                  <a:lnTo>
                    <a:pt x="168" y="541"/>
                  </a:lnTo>
                  <a:lnTo>
                    <a:pt x="187" y="560"/>
                  </a:lnTo>
                  <a:lnTo>
                    <a:pt x="210" y="575"/>
                  </a:lnTo>
                  <a:lnTo>
                    <a:pt x="236" y="584"/>
                  </a:lnTo>
                  <a:lnTo>
                    <a:pt x="264" y="588"/>
                  </a:lnTo>
                  <a:lnTo>
                    <a:pt x="472" y="588"/>
                  </a:lnTo>
                  <a:lnTo>
                    <a:pt x="486" y="552"/>
                  </a:lnTo>
                  <a:lnTo>
                    <a:pt x="506" y="518"/>
                  </a:lnTo>
                  <a:lnTo>
                    <a:pt x="530" y="489"/>
                  </a:lnTo>
                  <a:lnTo>
                    <a:pt x="558" y="463"/>
                  </a:lnTo>
                  <a:lnTo>
                    <a:pt x="590" y="443"/>
                  </a:lnTo>
                  <a:lnTo>
                    <a:pt x="626" y="427"/>
                  </a:lnTo>
                  <a:lnTo>
                    <a:pt x="664" y="418"/>
                  </a:lnTo>
                  <a:lnTo>
                    <a:pt x="704" y="415"/>
                  </a:lnTo>
                  <a:lnTo>
                    <a:pt x="743" y="418"/>
                  </a:lnTo>
                  <a:lnTo>
                    <a:pt x="781" y="427"/>
                  </a:lnTo>
                  <a:lnTo>
                    <a:pt x="816" y="442"/>
                  </a:lnTo>
                  <a:lnTo>
                    <a:pt x="847" y="462"/>
                  </a:lnTo>
                  <a:lnTo>
                    <a:pt x="876" y="486"/>
                  </a:lnTo>
                  <a:lnTo>
                    <a:pt x="900" y="514"/>
                  </a:lnTo>
                  <a:lnTo>
                    <a:pt x="919" y="547"/>
                  </a:lnTo>
                  <a:lnTo>
                    <a:pt x="934" y="581"/>
                  </a:lnTo>
                  <a:lnTo>
                    <a:pt x="943" y="618"/>
                  </a:lnTo>
                  <a:lnTo>
                    <a:pt x="946" y="658"/>
                  </a:lnTo>
                  <a:lnTo>
                    <a:pt x="943" y="697"/>
                  </a:lnTo>
                  <a:lnTo>
                    <a:pt x="934" y="734"/>
                  </a:lnTo>
                  <a:lnTo>
                    <a:pt x="919" y="769"/>
                  </a:lnTo>
                  <a:lnTo>
                    <a:pt x="900" y="802"/>
                  </a:lnTo>
                  <a:lnTo>
                    <a:pt x="876" y="829"/>
                  </a:lnTo>
                  <a:lnTo>
                    <a:pt x="847" y="853"/>
                  </a:lnTo>
                  <a:lnTo>
                    <a:pt x="815" y="873"/>
                  </a:lnTo>
                  <a:lnTo>
                    <a:pt x="780" y="888"/>
                  </a:lnTo>
                  <a:lnTo>
                    <a:pt x="743" y="898"/>
                  </a:lnTo>
                  <a:lnTo>
                    <a:pt x="704" y="901"/>
                  </a:lnTo>
                  <a:lnTo>
                    <a:pt x="668" y="898"/>
                  </a:lnTo>
                  <a:lnTo>
                    <a:pt x="634" y="890"/>
                  </a:lnTo>
                  <a:lnTo>
                    <a:pt x="602" y="878"/>
                  </a:lnTo>
                  <a:lnTo>
                    <a:pt x="572" y="862"/>
                  </a:lnTo>
                  <a:lnTo>
                    <a:pt x="545" y="841"/>
                  </a:lnTo>
                  <a:lnTo>
                    <a:pt x="521" y="818"/>
                  </a:lnTo>
                  <a:lnTo>
                    <a:pt x="500" y="790"/>
                  </a:lnTo>
                  <a:lnTo>
                    <a:pt x="483" y="761"/>
                  </a:lnTo>
                  <a:lnTo>
                    <a:pt x="472" y="728"/>
                  </a:lnTo>
                  <a:lnTo>
                    <a:pt x="264" y="728"/>
                  </a:lnTo>
                  <a:lnTo>
                    <a:pt x="225" y="725"/>
                  </a:lnTo>
                  <a:lnTo>
                    <a:pt x="188" y="717"/>
                  </a:lnTo>
                  <a:lnTo>
                    <a:pt x="153" y="704"/>
                  </a:lnTo>
                  <a:lnTo>
                    <a:pt x="121" y="686"/>
                  </a:lnTo>
                  <a:lnTo>
                    <a:pt x="91" y="664"/>
                  </a:lnTo>
                  <a:lnTo>
                    <a:pt x="65" y="637"/>
                  </a:lnTo>
                  <a:lnTo>
                    <a:pt x="43" y="608"/>
                  </a:lnTo>
                  <a:lnTo>
                    <a:pt x="25" y="575"/>
                  </a:lnTo>
                  <a:lnTo>
                    <a:pt x="12" y="540"/>
                  </a:lnTo>
                  <a:lnTo>
                    <a:pt x="4" y="503"/>
                  </a:lnTo>
                  <a:lnTo>
                    <a:pt x="0" y="464"/>
                  </a:lnTo>
                  <a:lnTo>
                    <a:pt x="0" y="71"/>
                  </a:lnTo>
                  <a:lnTo>
                    <a:pt x="3" y="52"/>
                  </a:lnTo>
                  <a:lnTo>
                    <a:pt x="10" y="35"/>
                  </a:lnTo>
                  <a:lnTo>
                    <a:pt x="22" y="20"/>
                  </a:lnTo>
                  <a:lnTo>
                    <a:pt x="35" y="10"/>
                  </a:lnTo>
                  <a:lnTo>
                    <a:pt x="52" y="2"/>
                  </a:lnTo>
                  <a:lnTo>
                    <a:pt x="71"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2" name="组合 1"/>
          <p:cNvGrpSpPr/>
          <p:nvPr/>
        </p:nvGrpSpPr>
        <p:grpSpPr>
          <a:xfrm>
            <a:off x="4251986" y="2117558"/>
            <a:ext cx="3688029" cy="3688029"/>
            <a:chOff x="2816677" y="1239920"/>
            <a:chExt cx="3510646" cy="3510646"/>
          </a:xfrm>
          <a:effectLst>
            <a:outerShdw blurRad="101600" dist="38100" dir="2700000" algn="tl" rotWithShape="0">
              <a:prstClr val="black">
                <a:alpha val="25000"/>
              </a:prstClr>
            </a:outerShdw>
          </a:effectLst>
        </p:grpSpPr>
        <p:sp>
          <p:nvSpPr>
            <p:cNvPr id="5" name="Freeform 5"/>
            <p:cNvSpPr/>
            <p:nvPr/>
          </p:nvSpPr>
          <p:spPr bwMode="auto">
            <a:xfrm>
              <a:off x="3058478" y="2829322"/>
              <a:ext cx="631309" cy="1679444"/>
            </a:xfrm>
            <a:custGeom>
              <a:avLst/>
              <a:gdLst>
                <a:gd name="T0" fmla="*/ 624 w 624"/>
                <a:gd name="T1" fmla="*/ 1660 h 1660"/>
                <a:gd name="T2" fmla="*/ 624 w 624"/>
                <a:gd name="T3" fmla="*/ 0 h 1660"/>
                <a:gd name="T4" fmla="*/ 0 w 624"/>
                <a:gd name="T5" fmla="*/ 0 h 1660"/>
                <a:gd name="T6" fmla="*/ 0 w 624"/>
                <a:gd name="T7" fmla="*/ 1037 h 1660"/>
                <a:gd name="T8" fmla="*/ 624 w 624"/>
                <a:gd name="T9" fmla="*/ 1660 h 1660"/>
              </a:gdLst>
              <a:ahLst/>
              <a:cxnLst>
                <a:cxn ang="0">
                  <a:pos x="T0" y="T1"/>
                </a:cxn>
                <a:cxn ang="0">
                  <a:pos x="T2" y="T3"/>
                </a:cxn>
                <a:cxn ang="0">
                  <a:pos x="T4" y="T5"/>
                </a:cxn>
                <a:cxn ang="0">
                  <a:pos x="T6" y="T7"/>
                </a:cxn>
                <a:cxn ang="0">
                  <a:pos x="T8" y="T9"/>
                </a:cxn>
              </a:cxnLst>
              <a:rect l="0" t="0" r="r" b="b"/>
              <a:pathLst>
                <a:path w="624" h="1660">
                  <a:moveTo>
                    <a:pt x="624" y="1660"/>
                  </a:moveTo>
                  <a:lnTo>
                    <a:pt x="624" y="0"/>
                  </a:lnTo>
                  <a:lnTo>
                    <a:pt x="0" y="0"/>
                  </a:lnTo>
                  <a:lnTo>
                    <a:pt x="0" y="1037"/>
                  </a:lnTo>
                  <a:lnTo>
                    <a:pt x="624" y="1660"/>
                  </a:lnTo>
                  <a:close/>
                </a:path>
              </a:pathLst>
            </a:custGeom>
            <a:gradFill>
              <a:gsLst>
                <a:gs pos="0">
                  <a:srgbClr val="FFC000"/>
                </a:gs>
                <a:gs pos="60000">
                  <a:srgbClr val="FF902C"/>
                </a:gs>
              </a:gsLst>
            </a:gradFill>
            <a:ln>
              <a:noFill/>
            </a:ln>
          </p:spPr>
          <p:txBody>
            <a:bodyPr vert="horz" wrap="square" lIns="91440" tIns="45720" rIns="91440" bIns="45720" numCol="1" anchor="t" anchorCtr="0" compatLnSpc="1"/>
            <a:lstStyle/>
            <a:p>
              <a:endParaRPr lang="en-US" sz="1865"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nvGrpSpPr>
            <p:cNvPr id="4" name="Group 3"/>
            <p:cNvGrpSpPr/>
            <p:nvPr/>
          </p:nvGrpSpPr>
          <p:grpSpPr>
            <a:xfrm>
              <a:off x="2816677" y="1481720"/>
              <a:ext cx="1921244" cy="2023427"/>
              <a:chOff x="3755570" y="2093142"/>
              <a:chExt cx="2561658" cy="2697902"/>
            </a:xfrm>
            <a:solidFill>
              <a:srgbClr val="D95862"/>
            </a:solidFill>
          </p:grpSpPr>
          <p:sp>
            <p:nvSpPr>
              <p:cNvPr id="6" name="Freeform 6"/>
              <p:cNvSpPr/>
              <p:nvPr/>
            </p:nvSpPr>
            <p:spPr bwMode="auto">
              <a:xfrm>
                <a:off x="4072574" y="2093142"/>
                <a:ext cx="2244654" cy="841745"/>
              </a:xfrm>
              <a:custGeom>
                <a:avLst/>
                <a:gdLst>
                  <a:gd name="T0" fmla="*/ 0 w 1664"/>
                  <a:gd name="T1" fmla="*/ 624 h 624"/>
                  <a:gd name="T2" fmla="*/ 1664 w 1664"/>
                  <a:gd name="T3" fmla="*/ 624 h 624"/>
                  <a:gd name="T4" fmla="*/ 1664 w 1664"/>
                  <a:gd name="T5" fmla="*/ 0 h 624"/>
                  <a:gd name="T6" fmla="*/ 628 w 1664"/>
                  <a:gd name="T7" fmla="*/ 0 h 624"/>
                  <a:gd name="T8" fmla="*/ 0 w 1664"/>
                  <a:gd name="T9" fmla="*/ 624 h 624"/>
                </a:gdLst>
                <a:ahLst/>
                <a:cxnLst>
                  <a:cxn ang="0">
                    <a:pos x="T0" y="T1"/>
                  </a:cxn>
                  <a:cxn ang="0">
                    <a:pos x="T2" y="T3"/>
                  </a:cxn>
                  <a:cxn ang="0">
                    <a:pos x="T4" y="T5"/>
                  </a:cxn>
                  <a:cxn ang="0">
                    <a:pos x="T6" y="T7"/>
                  </a:cxn>
                  <a:cxn ang="0">
                    <a:pos x="T8" y="T9"/>
                  </a:cxn>
                </a:cxnLst>
                <a:rect l="0" t="0" r="r" b="b"/>
                <a:pathLst>
                  <a:path w="1664" h="624">
                    <a:moveTo>
                      <a:pt x="0" y="624"/>
                    </a:moveTo>
                    <a:lnTo>
                      <a:pt x="1664" y="624"/>
                    </a:lnTo>
                    <a:lnTo>
                      <a:pt x="1664" y="0"/>
                    </a:lnTo>
                    <a:lnTo>
                      <a:pt x="628" y="0"/>
                    </a:lnTo>
                    <a:lnTo>
                      <a:pt x="0" y="624"/>
                    </a:ln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1865"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7" name="Freeform 7"/>
              <p:cNvSpPr/>
              <p:nvPr/>
            </p:nvSpPr>
            <p:spPr bwMode="auto">
              <a:xfrm>
                <a:off x="3755570" y="2093142"/>
                <a:ext cx="1479799" cy="2697902"/>
              </a:xfrm>
              <a:custGeom>
                <a:avLst/>
                <a:gdLst>
                  <a:gd name="T0" fmla="*/ 863 w 1097"/>
                  <a:gd name="T1" fmla="*/ 0 h 2000"/>
                  <a:gd name="T2" fmla="*/ 235 w 1097"/>
                  <a:gd name="T3" fmla="*/ 624 h 2000"/>
                  <a:gd name="T4" fmla="*/ 235 w 1097"/>
                  <a:gd name="T5" fmla="*/ 1332 h 2000"/>
                  <a:gd name="T6" fmla="*/ 0 w 1097"/>
                  <a:gd name="T7" fmla="*/ 1332 h 2000"/>
                  <a:gd name="T8" fmla="*/ 551 w 1097"/>
                  <a:gd name="T9" fmla="*/ 2000 h 2000"/>
                  <a:gd name="T10" fmla="*/ 1097 w 1097"/>
                  <a:gd name="T11" fmla="*/ 1332 h 2000"/>
                  <a:gd name="T12" fmla="*/ 863 w 1097"/>
                  <a:gd name="T13" fmla="*/ 1332 h 2000"/>
                  <a:gd name="T14" fmla="*/ 863 w 1097"/>
                  <a:gd name="T15" fmla="*/ 0 h 20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2000">
                    <a:moveTo>
                      <a:pt x="863" y="0"/>
                    </a:moveTo>
                    <a:lnTo>
                      <a:pt x="235" y="624"/>
                    </a:lnTo>
                    <a:lnTo>
                      <a:pt x="235" y="1332"/>
                    </a:lnTo>
                    <a:lnTo>
                      <a:pt x="0" y="1332"/>
                    </a:lnTo>
                    <a:lnTo>
                      <a:pt x="551" y="2000"/>
                    </a:lnTo>
                    <a:lnTo>
                      <a:pt x="1097" y="1332"/>
                    </a:lnTo>
                    <a:lnTo>
                      <a:pt x="863" y="1332"/>
                    </a:lnTo>
                    <a:lnTo>
                      <a:pt x="863" y="0"/>
                    </a:lnTo>
                    <a:close/>
                  </a:path>
                </a:pathLst>
              </a:custGeom>
              <a:gradFill>
                <a:gsLst>
                  <a:gs pos="0">
                    <a:srgbClr val="C8DB2D"/>
                  </a:gs>
                  <a:gs pos="60000">
                    <a:srgbClr val="9BC739"/>
                  </a:gs>
                </a:gsLst>
                <a:lin ang="2700000" scaled="0"/>
              </a:gradFill>
              <a:ln>
                <a:noFill/>
              </a:ln>
            </p:spPr>
            <p:txBody>
              <a:bodyPr vert="horz" wrap="square" lIns="91440" tIns="45720" rIns="91440" bIns="45720" numCol="1" anchor="t" anchorCtr="0" compatLnSpc="1"/>
              <a:lstStyle/>
              <a:p>
                <a:endParaRPr lang="en-US" sz="1865"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40" name="Group 39"/>
            <p:cNvGrpSpPr/>
            <p:nvPr/>
          </p:nvGrpSpPr>
          <p:grpSpPr>
            <a:xfrm>
              <a:off x="4062097" y="1239920"/>
              <a:ext cx="2023427" cy="1921244"/>
              <a:chOff x="5416129" y="1770742"/>
              <a:chExt cx="2697902" cy="2561658"/>
            </a:xfrm>
            <a:solidFill>
              <a:srgbClr val="31B0B5"/>
            </a:solidFill>
          </p:grpSpPr>
          <p:sp>
            <p:nvSpPr>
              <p:cNvPr id="8" name="Freeform 8"/>
              <p:cNvSpPr/>
              <p:nvPr/>
            </p:nvSpPr>
            <p:spPr bwMode="auto">
              <a:xfrm>
                <a:off x="7273634" y="2093142"/>
                <a:ext cx="840397" cy="2239258"/>
              </a:xfrm>
              <a:custGeom>
                <a:avLst/>
                <a:gdLst>
                  <a:gd name="T0" fmla="*/ 0 w 623"/>
                  <a:gd name="T1" fmla="*/ 0 h 1660"/>
                  <a:gd name="T2" fmla="*/ 0 w 623"/>
                  <a:gd name="T3" fmla="*/ 1660 h 1660"/>
                  <a:gd name="T4" fmla="*/ 623 w 623"/>
                  <a:gd name="T5" fmla="*/ 1660 h 1660"/>
                  <a:gd name="T6" fmla="*/ 623 w 623"/>
                  <a:gd name="T7" fmla="*/ 624 h 1660"/>
                  <a:gd name="T8" fmla="*/ 0 w 623"/>
                  <a:gd name="T9" fmla="*/ 0 h 1660"/>
                </a:gdLst>
                <a:ahLst/>
                <a:cxnLst>
                  <a:cxn ang="0">
                    <a:pos x="T0" y="T1"/>
                  </a:cxn>
                  <a:cxn ang="0">
                    <a:pos x="T2" y="T3"/>
                  </a:cxn>
                  <a:cxn ang="0">
                    <a:pos x="T4" y="T5"/>
                  </a:cxn>
                  <a:cxn ang="0">
                    <a:pos x="T6" y="T7"/>
                  </a:cxn>
                  <a:cxn ang="0">
                    <a:pos x="T8" y="T9"/>
                  </a:cxn>
                </a:cxnLst>
                <a:rect l="0" t="0" r="r" b="b"/>
                <a:pathLst>
                  <a:path w="623" h="1660">
                    <a:moveTo>
                      <a:pt x="0" y="0"/>
                    </a:moveTo>
                    <a:lnTo>
                      <a:pt x="0" y="1660"/>
                    </a:lnTo>
                    <a:lnTo>
                      <a:pt x="623" y="1660"/>
                    </a:lnTo>
                    <a:lnTo>
                      <a:pt x="623" y="624"/>
                    </a:lnTo>
                    <a:lnTo>
                      <a:pt x="0" y="0"/>
                    </a:lnTo>
                    <a:close/>
                  </a:path>
                </a:pathLst>
              </a:custGeom>
              <a:gradFill>
                <a:gsLst>
                  <a:gs pos="0">
                    <a:srgbClr val="C0F7FF"/>
                  </a:gs>
                  <a:gs pos="60000">
                    <a:srgbClr val="31B6E0"/>
                  </a:gs>
                </a:gsLst>
              </a:gradFill>
              <a:ln>
                <a:noFill/>
              </a:ln>
            </p:spPr>
            <p:txBody>
              <a:bodyPr vert="horz" wrap="square" lIns="91440" tIns="45720" rIns="91440" bIns="45720" numCol="1" anchor="t" anchorCtr="0" compatLnSpc="1"/>
              <a:lstStyle/>
              <a:p>
                <a:endParaRPr lang="en-US" sz="1865"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9" name="Freeform 9"/>
              <p:cNvSpPr/>
              <p:nvPr/>
            </p:nvSpPr>
            <p:spPr bwMode="auto">
              <a:xfrm>
                <a:off x="5416129" y="1770742"/>
                <a:ext cx="2697902" cy="1485195"/>
              </a:xfrm>
              <a:custGeom>
                <a:avLst/>
                <a:gdLst>
                  <a:gd name="T0" fmla="*/ 2000 w 2000"/>
                  <a:gd name="T1" fmla="*/ 863 h 1101"/>
                  <a:gd name="T2" fmla="*/ 1377 w 2000"/>
                  <a:gd name="T3" fmla="*/ 239 h 1101"/>
                  <a:gd name="T4" fmla="*/ 668 w 2000"/>
                  <a:gd name="T5" fmla="*/ 239 h 1101"/>
                  <a:gd name="T6" fmla="*/ 668 w 2000"/>
                  <a:gd name="T7" fmla="*/ 0 h 1101"/>
                  <a:gd name="T8" fmla="*/ 0 w 2000"/>
                  <a:gd name="T9" fmla="*/ 551 h 1101"/>
                  <a:gd name="T10" fmla="*/ 668 w 2000"/>
                  <a:gd name="T11" fmla="*/ 1101 h 1101"/>
                  <a:gd name="T12" fmla="*/ 668 w 2000"/>
                  <a:gd name="T13" fmla="*/ 863 h 1101"/>
                  <a:gd name="T14" fmla="*/ 2000 w 2000"/>
                  <a:gd name="T15" fmla="*/ 863 h 1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0" h="1101">
                    <a:moveTo>
                      <a:pt x="2000" y="863"/>
                    </a:moveTo>
                    <a:lnTo>
                      <a:pt x="1377" y="239"/>
                    </a:lnTo>
                    <a:lnTo>
                      <a:pt x="668" y="239"/>
                    </a:lnTo>
                    <a:lnTo>
                      <a:pt x="668" y="0"/>
                    </a:lnTo>
                    <a:lnTo>
                      <a:pt x="0" y="551"/>
                    </a:lnTo>
                    <a:lnTo>
                      <a:pt x="668" y="1101"/>
                    </a:lnTo>
                    <a:lnTo>
                      <a:pt x="668" y="863"/>
                    </a:lnTo>
                    <a:lnTo>
                      <a:pt x="2000" y="863"/>
                    </a:lnTo>
                    <a:close/>
                  </a:path>
                </a:pathLst>
              </a:custGeom>
              <a:gradFill>
                <a:gsLst>
                  <a:gs pos="0">
                    <a:srgbClr val="C0F7FF"/>
                  </a:gs>
                  <a:gs pos="60000">
                    <a:srgbClr val="31B6E0"/>
                  </a:gs>
                </a:gsLst>
                <a:lin ang="0" scaled="0"/>
              </a:gradFill>
              <a:ln>
                <a:noFill/>
              </a:ln>
            </p:spPr>
            <p:txBody>
              <a:bodyPr vert="horz" wrap="square" lIns="91440" tIns="45720" rIns="91440" bIns="45720" numCol="1" anchor="t" anchorCtr="0" compatLnSpc="1"/>
              <a:lstStyle/>
              <a:p>
                <a:endParaRPr lang="en-US" sz="1865"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39" name="Group 38"/>
            <p:cNvGrpSpPr/>
            <p:nvPr/>
          </p:nvGrpSpPr>
          <p:grpSpPr>
            <a:xfrm>
              <a:off x="4406079" y="2485340"/>
              <a:ext cx="1921244" cy="2023427"/>
              <a:chOff x="5874772" y="3431301"/>
              <a:chExt cx="2561658" cy="2697902"/>
            </a:xfrm>
            <a:solidFill>
              <a:srgbClr val="255F82"/>
            </a:solidFill>
          </p:grpSpPr>
          <p:sp>
            <p:nvSpPr>
              <p:cNvPr id="10" name="Freeform 10"/>
              <p:cNvSpPr/>
              <p:nvPr/>
            </p:nvSpPr>
            <p:spPr bwMode="auto">
              <a:xfrm>
                <a:off x="5874772" y="5288806"/>
                <a:ext cx="2239258" cy="840397"/>
              </a:xfrm>
              <a:custGeom>
                <a:avLst/>
                <a:gdLst>
                  <a:gd name="T0" fmla="*/ 1660 w 1660"/>
                  <a:gd name="T1" fmla="*/ 0 h 623"/>
                  <a:gd name="T2" fmla="*/ 0 w 1660"/>
                  <a:gd name="T3" fmla="*/ 0 h 623"/>
                  <a:gd name="T4" fmla="*/ 0 w 1660"/>
                  <a:gd name="T5" fmla="*/ 623 h 623"/>
                  <a:gd name="T6" fmla="*/ 1037 w 1660"/>
                  <a:gd name="T7" fmla="*/ 623 h 623"/>
                  <a:gd name="T8" fmla="*/ 1660 w 1660"/>
                  <a:gd name="T9" fmla="*/ 0 h 623"/>
                </a:gdLst>
                <a:ahLst/>
                <a:cxnLst>
                  <a:cxn ang="0">
                    <a:pos x="T0" y="T1"/>
                  </a:cxn>
                  <a:cxn ang="0">
                    <a:pos x="T2" y="T3"/>
                  </a:cxn>
                  <a:cxn ang="0">
                    <a:pos x="T4" y="T5"/>
                  </a:cxn>
                  <a:cxn ang="0">
                    <a:pos x="T6" y="T7"/>
                  </a:cxn>
                  <a:cxn ang="0">
                    <a:pos x="T8" y="T9"/>
                  </a:cxn>
                </a:cxnLst>
                <a:rect l="0" t="0" r="r" b="b"/>
                <a:pathLst>
                  <a:path w="1660" h="623">
                    <a:moveTo>
                      <a:pt x="1660" y="0"/>
                    </a:moveTo>
                    <a:lnTo>
                      <a:pt x="0" y="0"/>
                    </a:lnTo>
                    <a:lnTo>
                      <a:pt x="0" y="623"/>
                    </a:lnTo>
                    <a:lnTo>
                      <a:pt x="1037" y="623"/>
                    </a:lnTo>
                    <a:lnTo>
                      <a:pt x="1660" y="0"/>
                    </a:ln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1865"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1" name="Freeform 11"/>
              <p:cNvSpPr/>
              <p:nvPr/>
            </p:nvSpPr>
            <p:spPr bwMode="auto">
              <a:xfrm>
                <a:off x="6951235" y="3431301"/>
                <a:ext cx="1485195" cy="2697902"/>
              </a:xfrm>
              <a:custGeom>
                <a:avLst/>
                <a:gdLst>
                  <a:gd name="T0" fmla="*/ 239 w 1101"/>
                  <a:gd name="T1" fmla="*/ 2000 h 2000"/>
                  <a:gd name="T2" fmla="*/ 862 w 1101"/>
                  <a:gd name="T3" fmla="*/ 1377 h 2000"/>
                  <a:gd name="T4" fmla="*/ 862 w 1101"/>
                  <a:gd name="T5" fmla="*/ 668 h 2000"/>
                  <a:gd name="T6" fmla="*/ 1101 w 1101"/>
                  <a:gd name="T7" fmla="*/ 668 h 2000"/>
                  <a:gd name="T8" fmla="*/ 550 w 1101"/>
                  <a:gd name="T9" fmla="*/ 0 h 2000"/>
                  <a:gd name="T10" fmla="*/ 0 w 1101"/>
                  <a:gd name="T11" fmla="*/ 668 h 2000"/>
                  <a:gd name="T12" fmla="*/ 239 w 1101"/>
                  <a:gd name="T13" fmla="*/ 668 h 2000"/>
                  <a:gd name="T14" fmla="*/ 239 w 1101"/>
                  <a:gd name="T15" fmla="*/ 2000 h 20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1" h="2000">
                    <a:moveTo>
                      <a:pt x="239" y="2000"/>
                    </a:moveTo>
                    <a:lnTo>
                      <a:pt x="862" y="1377"/>
                    </a:lnTo>
                    <a:lnTo>
                      <a:pt x="862" y="668"/>
                    </a:lnTo>
                    <a:lnTo>
                      <a:pt x="1101" y="668"/>
                    </a:lnTo>
                    <a:lnTo>
                      <a:pt x="550" y="0"/>
                    </a:lnTo>
                    <a:lnTo>
                      <a:pt x="0" y="668"/>
                    </a:lnTo>
                    <a:lnTo>
                      <a:pt x="239" y="668"/>
                    </a:lnTo>
                    <a:lnTo>
                      <a:pt x="239" y="2000"/>
                    </a:ln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1865"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sp>
          <p:nvSpPr>
            <p:cNvPr id="12" name="Freeform 12"/>
            <p:cNvSpPr/>
            <p:nvPr/>
          </p:nvSpPr>
          <p:spPr bwMode="auto">
            <a:xfrm>
              <a:off x="3058477" y="3636670"/>
              <a:ext cx="2023427" cy="1113896"/>
            </a:xfrm>
            <a:custGeom>
              <a:avLst/>
              <a:gdLst>
                <a:gd name="T0" fmla="*/ 0 w 2000"/>
                <a:gd name="T1" fmla="*/ 239 h 1101"/>
                <a:gd name="T2" fmla="*/ 624 w 2000"/>
                <a:gd name="T3" fmla="*/ 862 h 1101"/>
                <a:gd name="T4" fmla="*/ 1332 w 2000"/>
                <a:gd name="T5" fmla="*/ 862 h 1101"/>
                <a:gd name="T6" fmla="*/ 1332 w 2000"/>
                <a:gd name="T7" fmla="*/ 1101 h 1101"/>
                <a:gd name="T8" fmla="*/ 2000 w 2000"/>
                <a:gd name="T9" fmla="*/ 550 h 1101"/>
                <a:gd name="T10" fmla="*/ 1332 w 2000"/>
                <a:gd name="T11" fmla="*/ 0 h 1101"/>
                <a:gd name="T12" fmla="*/ 1332 w 2000"/>
                <a:gd name="T13" fmla="*/ 239 h 1101"/>
                <a:gd name="T14" fmla="*/ 0 w 2000"/>
                <a:gd name="T15" fmla="*/ 239 h 1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0" h="1101">
                  <a:moveTo>
                    <a:pt x="0" y="239"/>
                  </a:moveTo>
                  <a:lnTo>
                    <a:pt x="624" y="862"/>
                  </a:lnTo>
                  <a:lnTo>
                    <a:pt x="1332" y="862"/>
                  </a:lnTo>
                  <a:lnTo>
                    <a:pt x="1332" y="1101"/>
                  </a:lnTo>
                  <a:lnTo>
                    <a:pt x="2000" y="550"/>
                  </a:lnTo>
                  <a:lnTo>
                    <a:pt x="1332" y="0"/>
                  </a:lnTo>
                  <a:lnTo>
                    <a:pt x="1332" y="239"/>
                  </a:lnTo>
                  <a:lnTo>
                    <a:pt x="0" y="239"/>
                  </a:lnTo>
                  <a:close/>
                </a:path>
              </a:pathLst>
            </a:custGeom>
            <a:gradFill>
              <a:gsLst>
                <a:gs pos="0">
                  <a:srgbClr val="FFC000"/>
                </a:gs>
                <a:gs pos="60000">
                  <a:srgbClr val="FF902C"/>
                </a:gs>
              </a:gsLst>
              <a:lin ang="0" scaled="0"/>
            </a:gradFill>
            <a:ln>
              <a:noFill/>
            </a:ln>
          </p:spPr>
          <p:txBody>
            <a:bodyPr vert="horz" wrap="square" lIns="91440" tIns="45720" rIns="91440" bIns="45720" numCol="1" anchor="t" anchorCtr="0" compatLnSpc="1"/>
            <a:lstStyle/>
            <a:p>
              <a:endParaRPr lang="en-US" sz="1865"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4" name="Inhaltsplatzhalter 4"/>
            <p:cNvSpPr txBox="1"/>
            <p:nvPr/>
          </p:nvSpPr>
          <p:spPr>
            <a:xfrm>
              <a:off x="3098428" y="2633978"/>
              <a:ext cx="570059" cy="390692"/>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665" b="1" dirty="0">
                  <a:latin typeface="字魂105号-简雅黑" panose="00000500000000000000" pitchFamily="2" charset="-122"/>
                  <a:ea typeface="字魂105号-简雅黑" panose="00000500000000000000" pitchFamily="2" charset="-122"/>
                  <a:sym typeface="思源黑体" panose="020B0500000000000000" pitchFamily="34" charset="-122"/>
                </a:rPr>
                <a:t>01</a:t>
              </a:r>
              <a:endParaRPr lang="en-US" sz="1865"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5" name="Inhaltsplatzhalter 4"/>
            <p:cNvSpPr txBox="1"/>
            <p:nvPr/>
          </p:nvSpPr>
          <p:spPr>
            <a:xfrm>
              <a:off x="4121051" y="3982394"/>
              <a:ext cx="570059" cy="390692"/>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665" b="1" dirty="0">
                  <a:latin typeface="字魂105号-简雅黑" panose="00000500000000000000" pitchFamily="2" charset="-122"/>
                  <a:ea typeface="字魂105号-简雅黑" panose="00000500000000000000" pitchFamily="2" charset="-122"/>
                  <a:sym typeface="思源黑体" panose="020B0500000000000000" pitchFamily="34" charset="-122"/>
                </a:rPr>
                <a:t>02</a:t>
              </a:r>
              <a:endParaRPr lang="en-US" sz="1865"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6" name="Inhaltsplatzhalter 4"/>
            <p:cNvSpPr txBox="1"/>
            <p:nvPr/>
          </p:nvSpPr>
          <p:spPr>
            <a:xfrm>
              <a:off x="4445759" y="1578018"/>
              <a:ext cx="570059" cy="390692"/>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665" b="1" dirty="0">
                  <a:latin typeface="字魂105号-简雅黑" panose="00000500000000000000" pitchFamily="2" charset="-122"/>
                  <a:ea typeface="字魂105号-简雅黑" panose="00000500000000000000" pitchFamily="2" charset="-122"/>
                  <a:sym typeface="思源黑体" panose="020B0500000000000000" pitchFamily="34" charset="-122"/>
                </a:rPr>
                <a:t>04</a:t>
              </a:r>
              <a:endParaRPr lang="en-US" sz="1865"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7" name="Inhaltsplatzhalter 4"/>
            <p:cNvSpPr txBox="1"/>
            <p:nvPr/>
          </p:nvSpPr>
          <p:spPr>
            <a:xfrm>
              <a:off x="5483689" y="2950482"/>
              <a:ext cx="570059" cy="390692"/>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665" b="1" dirty="0">
                  <a:latin typeface="字魂105号-简雅黑" panose="00000500000000000000" pitchFamily="2" charset="-122"/>
                  <a:ea typeface="字魂105号-简雅黑" panose="00000500000000000000" pitchFamily="2" charset="-122"/>
                  <a:sym typeface="思源黑体" panose="020B0500000000000000" pitchFamily="34" charset="-122"/>
                </a:rPr>
                <a:t>03</a:t>
              </a:r>
              <a:endParaRPr lang="en-US" sz="1865"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42" name="组合 41"/>
          <p:cNvGrpSpPr/>
          <p:nvPr/>
        </p:nvGrpSpPr>
        <p:grpSpPr>
          <a:xfrm>
            <a:off x="8104560" y="2257363"/>
            <a:ext cx="2993483" cy="1238962"/>
            <a:chOff x="1222312" y="1458367"/>
            <a:chExt cx="2350063" cy="929221"/>
          </a:xfrm>
        </p:grpSpPr>
        <p:sp>
          <p:nvSpPr>
            <p:cNvPr id="43" name="Inhaltsplatzhalter 4"/>
            <p:cNvSpPr txBox="1"/>
            <p:nvPr/>
          </p:nvSpPr>
          <p:spPr>
            <a:xfrm>
              <a:off x="1326910" y="1907457"/>
              <a:ext cx="2245465" cy="480131"/>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4" name="矩形 43"/>
            <p:cNvSpPr/>
            <p:nvPr/>
          </p:nvSpPr>
          <p:spPr>
            <a:xfrm>
              <a:off x="1222312" y="1458367"/>
              <a:ext cx="1254930" cy="347644"/>
            </a:xfrm>
            <a:prstGeom prst="rect">
              <a:avLst/>
            </a:prstGeom>
          </p:spPr>
          <p:txBody>
            <a:bodyPr wrap="none">
              <a:spAutoFit/>
            </a:bodyPr>
            <a:lstStyle/>
            <a:p>
              <a:pPr>
                <a:lnSpc>
                  <a:spcPct val="150000"/>
                </a:lnSpc>
              </a:pPr>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岗位工作内容</a:t>
              </a:r>
              <a:endParaRPr lang="en-US" altLang="zh-CN"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45" name="组合 44"/>
          <p:cNvGrpSpPr/>
          <p:nvPr/>
        </p:nvGrpSpPr>
        <p:grpSpPr>
          <a:xfrm>
            <a:off x="8104560" y="4271200"/>
            <a:ext cx="2993483" cy="1238962"/>
            <a:chOff x="1222312" y="1458367"/>
            <a:chExt cx="2350063" cy="929221"/>
          </a:xfrm>
        </p:grpSpPr>
        <p:sp>
          <p:nvSpPr>
            <p:cNvPr id="46" name="Inhaltsplatzhalter 4"/>
            <p:cNvSpPr txBox="1"/>
            <p:nvPr/>
          </p:nvSpPr>
          <p:spPr>
            <a:xfrm>
              <a:off x="1326910" y="1907457"/>
              <a:ext cx="2245465" cy="480131"/>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7" name="矩形 46"/>
            <p:cNvSpPr/>
            <p:nvPr/>
          </p:nvSpPr>
          <p:spPr>
            <a:xfrm>
              <a:off x="1222312" y="1458367"/>
              <a:ext cx="1254930" cy="347644"/>
            </a:xfrm>
            <a:prstGeom prst="rect">
              <a:avLst/>
            </a:prstGeom>
          </p:spPr>
          <p:txBody>
            <a:bodyPr wrap="none">
              <a:spAutoFit/>
            </a:bodyPr>
            <a:lstStyle/>
            <a:p>
              <a:pPr>
                <a:lnSpc>
                  <a:spcPct val="150000"/>
                </a:lnSpc>
              </a:pPr>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岗位工作内容</a:t>
              </a:r>
              <a:endParaRPr lang="en-US" altLang="zh-CN"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48" name="组合 47"/>
          <p:cNvGrpSpPr/>
          <p:nvPr/>
        </p:nvGrpSpPr>
        <p:grpSpPr>
          <a:xfrm>
            <a:off x="1134168" y="2257364"/>
            <a:ext cx="2966313" cy="1251273"/>
            <a:chOff x="1326910" y="1458367"/>
            <a:chExt cx="2328734" cy="938454"/>
          </a:xfrm>
        </p:grpSpPr>
        <p:sp>
          <p:nvSpPr>
            <p:cNvPr id="49" name="Inhaltsplatzhalter 4"/>
            <p:cNvSpPr txBox="1"/>
            <p:nvPr/>
          </p:nvSpPr>
          <p:spPr>
            <a:xfrm>
              <a:off x="1326910" y="1898224"/>
              <a:ext cx="2245465" cy="498597"/>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50" name="矩形 49"/>
            <p:cNvSpPr/>
            <p:nvPr/>
          </p:nvSpPr>
          <p:spPr>
            <a:xfrm>
              <a:off x="2400714" y="1458367"/>
              <a:ext cx="1254930" cy="347643"/>
            </a:xfrm>
            <a:prstGeom prst="rect">
              <a:avLst/>
            </a:prstGeom>
          </p:spPr>
          <p:txBody>
            <a:bodyPr wrap="none">
              <a:spAutoFit/>
            </a:bodyPr>
            <a:lstStyle/>
            <a:p>
              <a:pPr algn="r">
                <a:lnSpc>
                  <a:spcPct val="150000"/>
                </a:lnSpc>
              </a:pPr>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岗位工作内容</a:t>
              </a:r>
              <a:endParaRPr lang="en-US" altLang="zh-CN"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51" name="组合 50"/>
          <p:cNvGrpSpPr/>
          <p:nvPr/>
        </p:nvGrpSpPr>
        <p:grpSpPr>
          <a:xfrm>
            <a:off x="1134168" y="4182802"/>
            <a:ext cx="2966313" cy="1251274"/>
            <a:chOff x="1326910" y="1458367"/>
            <a:chExt cx="2328734" cy="938455"/>
          </a:xfrm>
        </p:grpSpPr>
        <p:sp>
          <p:nvSpPr>
            <p:cNvPr id="52" name="Inhaltsplatzhalter 4"/>
            <p:cNvSpPr txBox="1"/>
            <p:nvPr/>
          </p:nvSpPr>
          <p:spPr>
            <a:xfrm>
              <a:off x="1326910" y="1898224"/>
              <a:ext cx="2245465" cy="49859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53" name="矩形 52"/>
            <p:cNvSpPr/>
            <p:nvPr/>
          </p:nvSpPr>
          <p:spPr>
            <a:xfrm>
              <a:off x="2400714" y="1458367"/>
              <a:ext cx="1254930" cy="347644"/>
            </a:xfrm>
            <a:prstGeom prst="rect">
              <a:avLst/>
            </a:prstGeom>
          </p:spPr>
          <p:txBody>
            <a:bodyPr wrap="none">
              <a:spAutoFit/>
            </a:bodyPr>
            <a:lstStyle/>
            <a:p>
              <a:pPr algn="r">
                <a:lnSpc>
                  <a:spcPct val="150000"/>
                </a:lnSpc>
              </a:pPr>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岗位工作内容</a:t>
              </a:r>
              <a:endParaRPr lang="en-US" altLang="zh-CN"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54" name="组合 53"/>
          <p:cNvGrpSpPr/>
          <p:nvPr/>
        </p:nvGrpSpPr>
        <p:grpSpPr>
          <a:xfrm>
            <a:off x="1359026" y="432387"/>
            <a:ext cx="5391308" cy="657527"/>
            <a:chOff x="3396456" y="481592"/>
            <a:chExt cx="5391308" cy="657527"/>
          </a:xfrm>
        </p:grpSpPr>
        <p:sp>
          <p:nvSpPr>
            <p:cNvPr id="55"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年度</a:t>
              </a:r>
              <a:r>
                <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工作概述</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56" name="PA-文本框 50"/>
            <p:cNvSpPr txBox="1"/>
            <p:nvPr>
              <p:custDataLst>
                <p:tags r:id="rId1"/>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57" name="组合 56"/>
          <p:cNvGrpSpPr/>
          <p:nvPr/>
        </p:nvGrpSpPr>
        <p:grpSpPr>
          <a:xfrm>
            <a:off x="478187" y="419454"/>
            <a:ext cx="636673" cy="665413"/>
            <a:chOff x="1409287" y="1808405"/>
            <a:chExt cx="2879805" cy="3009800"/>
          </a:xfrm>
        </p:grpSpPr>
        <p:sp>
          <p:nvSpPr>
            <p:cNvPr id="58"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59"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60" name="文本框 59"/>
            <p:cNvSpPr txBox="1"/>
            <p:nvPr/>
          </p:nvSpPr>
          <p:spPr>
            <a:xfrm>
              <a:off x="1830656" y="1808405"/>
              <a:ext cx="1822505"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01</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ppt_w</p:attrName>
                                        </p:attrNameLst>
                                      </p:cBhvr>
                                      <p:tavLst>
                                        <p:tav tm="0">
                                          <p:val>
                                            <p:fltVal val="0"/>
                                          </p:val>
                                        </p:tav>
                                        <p:tav tm="100000">
                                          <p:val>
                                            <p:strVal val="#ppt_w"/>
                                          </p:val>
                                        </p:tav>
                                      </p:tavLst>
                                    </p:anim>
                                    <p:anim calcmode="lin" valueType="num">
                                      <p:cBhvr>
                                        <p:cTn id="28" dur="500" fill="hold"/>
                                        <p:tgtEl>
                                          <p:spTgt spid="42"/>
                                        </p:tgtEl>
                                        <p:attrNameLst>
                                          <p:attrName>ppt_h</p:attrName>
                                        </p:attrNameLst>
                                      </p:cBhvr>
                                      <p:tavLst>
                                        <p:tav tm="0">
                                          <p:val>
                                            <p:fltVal val="0"/>
                                          </p:val>
                                        </p:tav>
                                        <p:tav tm="100000">
                                          <p:val>
                                            <p:strVal val="#ppt_h"/>
                                          </p:val>
                                        </p:tav>
                                      </p:tavLst>
                                    </p:anim>
                                    <p:animEffect transition="in" filter="fade">
                                      <p:cBhvr>
                                        <p:cTn id="29" dur="500"/>
                                        <p:tgtEl>
                                          <p:spTgt spid="42"/>
                                        </p:tgtEl>
                                      </p:cBhvr>
                                    </p:animEffect>
                                  </p:childTnLst>
                                </p:cTn>
                              </p:par>
                              <p:par>
                                <p:cTn id="30" presetID="53" presetClass="entr" presetSubtype="16" fill="hold" nodeType="with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p:cTn id="32" dur="500" fill="hold"/>
                                        <p:tgtEl>
                                          <p:spTgt spid="45"/>
                                        </p:tgtEl>
                                        <p:attrNameLst>
                                          <p:attrName>ppt_w</p:attrName>
                                        </p:attrNameLst>
                                      </p:cBhvr>
                                      <p:tavLst>
                                        <p:tav tm="0">
                                          <p:val>
                                            <p:fltVal val="0"/>
                                          </p:val>
                                        </p:tav>
                                        <p:tav tm="100000">
                                          <p:val>
                                            <p:strVal val="#ppt_w"/>
                                          </p:val>
                                        </p:tav>
                                      </p:tavLst>
                                    </p:anim>
                                    <p:anim calcmode="lin" valueType="num">
                                      <p:cBhvr>
                                        <p:cTn id="33" dur="500" fill="hold"/>
                                        <p:tgtEl>
                                          <p:spTgt spid="45"/>
                                        </p:tgtEl>
                                        <p:attrNameLst>
                                          <p:attrName>ppt_h</p:attrName>
                                        </p:attrNameLst>
                                      </p:cBhvr>
                                      <p:tavLst>
                                        <p:tav tm="0">
                                          <p:val>
                                            <p:fltVal val="0"/>
                                          </p:val>
                                        </p:tav>
                                        <p:tav tm="100000">
                                          <p:val>
                                            <p:strVal val="#ppt_h"/>
                                          </p:val>
                                        </p:tav>
                                      </p:tavLst>
                                    </p:anim>
                                    <p:animEffect transition="in" filter="fade">
                                      <p:cBhvr>
                                        <p:cTn id="34" dur="500"/>
                                        <p:tgtEl>
                                          <p:spTgt spid="45"/>
                                        </p:tgtEl>
                                      </p:cBhvr>
                                    </p:animEffect>
                                  </p:childTnLst>
                                </p:cTn>
                              </p:par>
                              <p:par>
                                <p:cTn id="35" presetID="53" presetClass="entr" presetSubtype="16"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par>
                                <p:cTn id="40" presetID="53" presetClass="entr" presetSubtype="16"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par>
                                <p:cTn id="45" presetID="53" presetClass="entr" presetSubtype="16" fill="hold" nodeType="with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p:cTn id="47" dur="500" fill="hold"/>
                                        <p:tgtEl>
                                          <p:spTgt spid="51"/>
                                        </p:tgtEl>
                                        <p:attrNameLst>
                                          <p:attrName>ppt_w</p:attrName>
                                        </p:attrNameLst>
                                      </p:cBhvr>
                                      <p:tavLst>
                                        <p:tav tm="0">
                                          <p:val>
                                            <p:fltVal val="0"/>
                                          </p:val>
                                        </p:tav>
                                        <p:tav tm="100000">
                                          <p:val>
                                            <p:strVal val="#ppt_w"/>
                                          </p:val>
                                        </p:tav>
                                      </p:tavLst>
                                    </p:anim>
                                    <p:anim calcmode="lin" valueType="num">
                                      <p:cBhvr>
                                        <p:cTn id="48" dur="500" fill="hold"/>
                                        <p:tgtEl>
                                          <p:spTgt spid="51"/>
                                        </p:tgtEl>
                                        <p:attrNameLst>
                                          <p:attrName>ppt_h</p:attrName>
                                        </p:attrNameLst>
                                      </p:cBhvr>
                                      <p:tavLst>
                                        <p:tav tm="0">
                                          <p:val>
                                            <p:fltVal val="0"/>
                                          </p:val>
                                        </p:tav>
                                        <p:tav tm="100000">
                                          <p:val>
                                            <p:strVal val="#ppt_h"/>
                                          </p:val>
                                        </p:tav>
                                      </p:tavLst>
                                    </p:anim>
                                    <p:animEffect transition="in" filter="fade">
                                      <p:cBhvr>
                                        <p:cTn id="4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33"/>
          <p:cNvSpPr/>
          <p:nvPr/>
        </p:nvSpPr>
        <p:spPr bwMode="auto">
          <a:xfrm>
            <a:off x="1987973" y="3939541"/>
            <a:ext cx="298027" cy="215900"/>
          </a:xfrm>
          <a:custGeom>
            <a:avLst/>
            <a:gdLst>
              <a:gd name="T0" fmla="*/ 173 w 346"/>
              <a:gd name="T1" fmla="*/ 251 h 251"/>
              <a:gd name="T2" fmla="*/ 346 w 346"/>
              <a:gd name="T3" fmla="*/ 0 h 251"/>
              <a:gd name="T4" fmla="*/ 0 w 346"/>
              <a:gd name="T5" fmla="*/ 0 h 251"/>
              <a:gd name="T6" fmla="*/ 173 w 346"/>
              <a:gd name="T7" fmla="*/ 251 h 251"/>
            </a:gdLst>
            <a:ahLst/>
            <a:cxnLst>
              <a:cxn ang="0">
                <a:pos x="T0" y="T1"/>
              </a:cxn>
              <a:cxn ang="0">
                <a:pos x="T2" y="T3"/>
              </a:cxn>
              <a:cxn ang="0">
                <a:pos x="T4" y="T5"/>
              </a:cxn>
              <a:cxn ang="0">
                <a:pos x="T6" y="T7"/>
              </a:cxn>
            </a:cxnLst>
            <a:rect l="0" t="0" r="r" b="b"/>
            <a:pathLst>
              <a:path w="346" h="251">
                <a:moveTo>
                  <a:pt x="173" y="251"/>
                </a:moveTo>
                <a:lnTo>
                  <a:pt x="346" y="0"/>
                </a:lnTo>
                <a:lnTo>
                  <a:pt x="0" y="0"/>
                </a:lnTo>
                <a:lnTo>
                  <a:pt x="173" y="251"/>
                </a:ln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70" name="Freeform 33"/>
          <p:cNvSpPr/>
          <p:nvPr/>
        </p:nvSpPr>
        <p:spPr bwMode="auto">
          <a:xfrm>
            <a:off x="4627033" y="3939541"/>
            <a:ext cx="298027" cy="215900"/>
          </a:xfrm>
          <a:custGeom>
            <a:avLst/>
            <a:gdLst>
              <a:gd name="T0" fmla="*/ 173 w 346"/>
              <a:gd name="T1" fmla="*/ 251 h 251"/>
              <a:gd name="T2" fmla="*/ 346 w 346"/>
              <a:gd name="T3" fmla="*/ 0 h 251"/>
              <a:gd name="T4" fmla="*/ 0 w 346"/>
              <a:gd name="T5" fmla="*/ 0 h 251"/>
              <a:gd name="T6" fmla="*/ 173 w 346"/>
              <a:gd name="T7" fmla="*/ 251 h 251"/>
            </a:gdLst>
            <a:ahLst/>
            <a:cxnLst>
              <a:cxn ang="0">
                <a:pos x="T0" y="T1"/>
              </a:cxn>
              <a:cxn ang="0">
                <a:pos x="T2" y="T3"/>
              </a:cxn>
              <a:cxn ang="0">
                <a:pos x="T4" y="T5"/>
              </a:cxn>
              <a:cxn ang="0">
                <a:pos x="T6" y="T7"/>
              </a:cxn>
            </a:cxnLst>
            <a:rect l="0" t="0" r="r" b="b"/>
            <a:pathLst>
              <a:path w="346" h="251">
                <a:moveTo>
                  <a:pt x="173" y="251"/>
                </a:moveTo>
                <a:lnTo>
                  <a:pt x="346" y="0"/>
                </a:lnTo>
                <a:lnTo>
                  <a:pt x="0" y="0"/>
                </a:lnTo>
                <a:lnTo>
                  <a:pt x="173" y="251"/>
                </a:lnTo>
                <a:close/>
              </a:path>
            </a:pathLst>
          </a:custGeom>
          <a:gradFill>
            <a:gsLst>
              <a:gs pos="0">
                <a:srgbClr val="C0F7FF"/>
              </a:gs>
              <a:gs pos="60000">
                <a:srgbClr val="31B6E0"/>
              </a:gs>
            </a:gsLst>
          </a:grad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90" name="Freeform 33"/>
          <p:cNvSpPr/>
          <p:nvPr/>
        </p:nvSpPr>
        <p:spPr bwMode="auto">
          <a:xfrm>
            <a:off x="7265247" y="3939541"/>
            <a:ext cx="298027" cy="215900"/>
          </a:xfrm>
          <a:custGeom>
            <a:avLst/>
            <a:gdLst>
              <a:gd name="T0" fmla="*/ 173 w 346"/>
              <a:gd name="T1" fmla="*/ 251 h 251"/>
              <a:gd name="T2" fmla="*/ 346 w 346"/>
              <a:gd name="T3" fmla="*/ 0 h 251"/>
              <a:gd name="T4" fmla="*/ 0 w 346"/>
              <a:gd name="T5" fmla="*/ 0 h 251"/>
              <a:gd name="T6" fmla="*/ 173 w 346"/>
              <a:gd name="T7" fmla="*/ 251 h 251"/>
            </a:gdLst>
            <a:ahLst/>
            <a:cxnLst>
              <a:cxn ang="0">
                <a:pos x="T0" y="T1"/>
              </a:cxn>
              <a:cxn ang="0">
                <a:pos x="T2" y="T3"/>
              </a:cxn>
              <a:cxn ang="0">
                <a:pos x="T4" y="T5"/>
              </a:cxn>
              <a:cxn ang="0">
                <a:pos x="T6" y="T7"/>
              </a:cxn>
            </a:cxnLst>
            <a:rect l="0" t="0" r="r" b="b"/>
            <a:pathLst>
              <a:path w="346" h="251">
                <a:moveTo>
                  <a:pt x="173" y="251"/>
                </a:moveTo>
                <a:lnTo>
                  <a:pt x="346" y="0"/>
                </a:lnTo>
                <a:lnTo>
                  <a:pt x="0" y="0"/>
                </a:lnTo>
                <a:lnTo>
                  <a:pt x="173" y="251"/>
                </a:lnTo>
                <a:close/>
              </a:path>
            </a:pathLst>
          </a:custGeom>
          <a:gradFill>
            <a:gsLst>
              <a:gs pos="0">
                <a:srgbClr val="FFC000"/>
              </a:gs>
              <a:gs pos="60000">
                <a:srgbClr val="FF902C"/>
              </a:gs>
            </a:gsLst>
          </a:grad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00" name="Freeform 33"/>
          <p:cNvSpPr/>
          <p:nvPr/>
        </p:nvSpPr>
        <p:spPr bwMode="auto">
          <a:xfrm>
            <a:off x="9905153" y="3939541"/>
            <a:ext cx="298027" cy="215900"/>
          </a:xfrm>
          <a:custGeom>
            <a:avLst/>
            <a:gdLst>
              <a:gd name="T0" fmla="*/ 173 w 346"/>
              <a:gd name="T1" fmla="*/ 251 h 251"/>
              <a:gd name="T2" fmla="*/ 346 w 346"/>
              <a:gd name="T3" fmla="*/ 0 h 251"/>
              <a:gd name="T4" fmla="*/ 0 w 346"/>
              <a:gd name="T5" fmla="*/ 0 h 251"/>
              <a:gd name="T6" fmla="*/ 173 w 346"/>
              <a:gd name="T7" fmla="*/ 251 h 251"/>
            </a:gdLst>
            <a:ahLst/>
            <a:cxnLst>
              <a:cxn ang="0">
                <a:pos x="T0" y="T1"/>
              </a:cxn>
              <a:cxn ang="0">
                <a:pos x="T2" y="T3"/>
              </a:cxn>
              <a:cxn ang="0">
                <a:pos x="T4" y="T5"/>
              </a:cxn>
              <a:cxn ang="0">
                <a:pos x="T6" y="T7"/>
              </a:cxn>
            </a:cxnLst>
            <a:rect l="0" t="0" r="r" b="b"/>
            <a:pathLst>
              <a:path w="346" h="251">
                <a:moveTo>
                  <a:pt x="173" y="251"/>
                </a:moveTo>
                <a:lnTo>
                  <a:pt x="346" y="0"/>
                </a:lnTo>
                <a:lnTo>
                  <a:pt x="0" y="0"/>
                </a:lnTo>
                <a:lnTo>
                  <a:pt x="173" y="251"/>
                </a:ln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2" name="Group 1"/>
          <p:cNvGrpSpPr/>
          <p:nvPr/>
        </p:nvGrpSpPr>
        <p:grpSpPr>
          <a:xfrm>
            <a:off x="1060027" y="1996440"/>
            <a:ext cx="2540847" cy="1603587"/>
            <a:chOff x="1204073" y="2331698"/>
            <a:chExt cx="2467836" cy="1558088"/>
          </a:xfrm>
          <a:gradFill>
            <a:gsLst>
              <a:gs pos="0">
                <a:srgbClr val="C8DB2D"/>
              </a:gs>
              <a:gs pos="60000">
                <a:srgbClr val="9BC739"/>
              </a:gs>
            </a:gsLst>
          </a:gradFill>
          <a:effectLst>
            <a:outerShdw blurRad="101600" dist="38100" dir="2700000" algn="tl" rotWithShape="0">
              <a:prstClr val="black">
                <a:alpha val="25000"/>
              </a:prstClr>
            </a:outerShdw>
          </a:effectLst>
        </p:grpSpPr>
        <p:grpSp>
          <p:nvGrpSpPr>
            <p:cNvPr id="16" name="Group 15"/>
            <p:cNvGrpSpPr/>
            <p:nvPr/>
          </p:nvGrpSpPr>
          <p:grpSpPr>
            <a:xfrm>
              <a:off x="1204073" y="2331698"/>
              <a:ext cx="2467836" cy="1558088"/>
              <a:chOff x="1341345" y="2331698"/>
              <a:chExt cx="2467836" cy="1558088"/>
            </a:xfrm>
            <a:grpFill/>
          </p:grpSpPr>
          <p:sp>
            <p:nvSpPr>
              <p:cNvPr id="10" name="Freeform 6"/>
              <p:cNvSpPr>
                <a:spLocks noEditPoints="1"/>
              </p:cNvSpPr>
              <p:nvPr/>
            </p:nvSpPr>
            <p:spPr bwMode="auto">
              <a:xfrm>
                <a:off x="1608010" y="2331698"/>
                <a:ext cx="1558087" cy="1558088"/>
              </a:xfrm>
              <a:custGeom>
                <a:avLst/>
                <a:gdLst>
                  <a:gd name="T0" fmla="*/ 799 w 1598"/>
                  <a:gd name="T1" fmla="*/ 0 h 1599"/>
                  <a:gd name="T2" fmla="*/ 0 w 1598"/>
                  <a:gd name="T3" fmla="*/ 800 h 1599"/>
                  <a:gd name="T4" fmla="*/ 799 w 1598"/>
                  <a:gd name="T5" fmla="*/ 1599 h 1599"/>
                  <a:gd name="T6" fmla="*/ 1598 w 1598"/>
                  <a:gd name="T7" fmla="*/ 800 h 1599"/>
                  <a:gd name="T8" fmla="*/ 799 w 1598"/>
                  <a:gd name="T9" fmla="*/ 0 h 1599"/>
                  <a:gd name="T10" fmla="*/ 799 w 1598"/>
                  <a:gd name="T11" fmla="*/ 1405 h 1599"/>
                  <a:gd name="T12" fmla="*/ 194 w 1598"/>
                  <a:gd name="T13" fmla="*/ 800 h 1599"/>
                  <a:gd name="T14" fmla="*/ 799 w 1598"/>
                  <a:gd name="T15" fmla="*/ 194 h 1599"/>
                  <a:gd name="T16" fmla="*/ 1405 w 1598"/>
                  <a:gd name="T17" fmla="*/ 800 h 1599"/>
                  <a:gd name="T18" fmla="*/ 799 w 1598"/>
                  <a:gd name="T19" fmla="*/ 1405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8" h="1599">
                    <a:moveTo>
                      <a:pt x="799" y="0"/>
                    </a:moveTo>
                    <a:cubicBezTo>
                      <a:pt x="358" y="0"/>
                      <a:pt x="0" y="358"/>
                      <a:pt x="0" y="800"/>
                    </a:cubicBezTo>
                    <a:cubicBezTo>
                      <a:pt x="0" y="1241"/>
                      <a:pt x="358" y="1599"/>
                      <a:pt x="799" y="1599"/>
                    </a:cubicBezTo>
                    <a:cubicBezTo>
                      <a:pt x="1241" y="1599"/>
                      <a:pt x="1598" y="1241"/>
                      <a:pt x="1598" y="800"/>
                    </a:cubicBezTo>
                    <a:cubicBezTo>
                      <a:pt x="1598" y="358"/>
                      <a:pt x="1241" y="0"/>
                      <a:pt x="799" y="0"/>
                    </a:cubicBezTo>
                    <a:moveTo>
                      <a:pt x="799" y="1405"/>
                    </a:moveTo>
                    <a:cubicBezTo>
                      <a:pt x="465" y="1405"/>
                      <a:pt x="194" y="1134"/>
                      <a:pt x="194" y="800"/>
                    </a:cubicBezTo>
                    <a:cubicBezTo>
                      <a:pt x="194" y="465"/>
                      <a:pt x="465" y="194"/>
                      <a:pt x="799" y="194"/>
                    </a:cubicBezTo>
                    <a:cubicBezTo>
                      <a:pt x="1134" y="194"/>
                      <a:pt x="1405" y="465"/>
                      <a:pt x="1405" y="800"/>
                    </a:cubicBezTo>
                    <a:cubicBezTo>
                      <a:pt x="1405" y="1134"/>
                      <a:pt x="1134" y="1405"/>
                      <a:pt x="799" y="1405"/>
                    </a:cubicBezTo>
                  </a:path>
                </a:pathLst>
              </a:custGeom>
              <a:grpFill/>
              <a:ln>
                <a:noFill/>
              </a:ln>
            </p:spPr>
            <p:txBody>
              <a:bodyPr vert="horz" wrap="square" lIns="91440" tIns="45720" rIns="91440" bIns="45720" numCol="1" anchor="t" anchorCtr="0" compatLnSpc="1"/>
              <a:lstStyle/>
              <a:p>
                <a:pPr defTabSz="1219200">
                  <a:defRPr/>
                </a:pPr>
                <a:endParaRPr lang="en-US" dirty="0">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1" name="Rectangle 7"/>
              <p:cNvSpPr>
                <a:spLocks noChangeArrowheads="1"/>
              </p:cNvSpPr>
              <p:nvPr/>
            </p:nvSpPr>
            <p:spPr bwMode="auto">
              <a:xfrm>
                <a:off x="1370329" y="3700580"/>
                <a:ext cx="2438852" cy="189206"/>
              </a:xfrm>
              <a:prstGeom prst="rect">
                <a:avLst/>
              </a:prstGeom>
              <a:grp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2" name="Rectangle 8"/>
              <p:cNvSpPr>
                <a:spLocks noChangeArrowheads="1"/>
              </p:cNvSpPr>
              <p:nvPr/>
            </p:nvSpPr>
            <p:spPr bwMode="auto">
              <a:xfrm>
                <a:off x="1371599" y="3700580"/>
                <a:ext cx="2063701" cy="189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4" name="Freeform 10"/>
              <p:cNvSpPr/>
              <p:nvPr/>
            </p:nvSpPr>
            <p:spPr bwMode="auto">
              <a:xfrm>
                <a:off x="2402926" y="3452963"/>
                <a:ext cx="683171" cy="247618"/>
              </a:xfrm>
              <a:custGeom>
                <a:avLst/>
                <a:gdLst>
                  <a:gd name="T0" fmla="*/ 701 w 701"/>
                  <a:gd name="T1" fmla="*/ 0 h 254"/>
                  <a:gd name="T2" fmla="*/ 476 w 701"/>
                  <a:gd name="T3" fmla="*/ 0 h 254"/>
                  <a:gd name="T4" fmla="*/ 451 w 701"/>
                  <a:gd name="T5" fmla="*/ 33 h 254"/>
                  <a:gd name="T6" fmla="*/ 0 w 701"/>
                  <a:gd name="T7" fmla="*/ 254 h 254"/>
                  <a:gd name="T8" fmla="*/ 505 w 701"/>
                  <a:gd name="T9" fmla="*/ 254 h 254"/>
                  <a:gd name="T10" fmla="*/ 701 w 701"/>
                  <a:gd name="T11" fmla="*/ 0 h 254"/>
                </a:gdLst>
                <a:ahLst/>
                <a:cxnLst>
                  <a:cxn ang="0">
                    <a:pos x="T0" y="T1"/>
                  </a:cxn>
                  <a:cxn ang="0">
                    <a:pos x="T2" y="T3"/>
                  </a:cxn>
                  <a:cxn ang="0">
                    <a:pos x="T4" y="T5"/>
                  </a:cxn>
                  <a:cxn ang="0">
                    <a:pos x="T6" y="T7"/>
                  </a:cxn>
                  <a:cxn ang="0">
                    <a:pos x="T8" y="T9"/>
                  </a:cxn>
                  <a:cxn ang="0">
                    <a:pos x="T10" y="T11"/>
                  </a:cxn>
                </a:cxnLst>
                <a:rect l="0" t="0" r="r" b="b"/>
                <a:pathLst>
                  <a:path w="701" h="254">
                    <a:moveTo>
                      <a:pt x="701" y="0"/>
                    </a:moveTo>
                    <a:cubicBezTo>
                      <a:pt x="476" y="0"/>
                      <a:pt x="476" y="0"/>
                      <a:pt x="476" y="0"/>
                    </a:cubicBezTo>
                    <a:cubicBezTo>
                      <a:pt x="468" y="11"/>
                      <a:pt x="460" y="22"/>
                      <a:pt x="451" y="33"/>
                    </a:cubicBezTo>
                    <a:cubicBezTo>
                      <a:pt x="343" y="164"/>
                      <a:pt x="182" y="249"/>
                      <a:pt x="0" y="254"/>
                    </a:cubicBezTo>
                    <a:cubicBezTo>
                      <a:pt x="505" y="254"/>
                      <a:pt x="505" y="254"/>
                      <a:pt x="505" y="254"/>
                    </a:cubicBezTo>
                    <a:cubicBezTo>
                      <a:pt x="586" y="184"/>
                      <a:pt x="653" y="97"/>
                      <a:pt x="701" y="0"/>
                    </a:cubicBezTo>
                  </a:path>
                </a:pathLst>
              </a:custGeom>
              <a:grp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5" name="Freeform 11"/>
              <p:cNvSpPr/>
              <p:nvPr/>
            </p:nvSpPr>
            <p:spPr bwMode="auto">
              <a:xfrm>
                <a:off x="2387688" y="3700580"/>
                <a:ext cx="507934" cy="0"/>
              </a:xfrm>
              <a:custGeom>
                <a:avLst/>
                <a:gdLst>
                  <a:gd name="T0" fmla="*/ 521 w 521"/>
                  <a:gd name="T1" fmla="*/ 16 w 521"/>
                  <a:gd name="T2" fmla="*/ 0 w 521"/>
                  <a:gd name="T3" fmla="*/ 521 w 521"/>
                  <a:gd name="T4" fmla="*/ 521 w 521"/>
                </a:gdLst>
                <a:ahLst/>
                <a:cxnLst>
                  <a:cxn ang="0">
                    <a:pos x="T0" y="0"/>
                  </a:cxn>
                  <a:cxn ang="0">
                    <a:pos x="T1" y="0"/>
                  </a:cxn>
                  <a:cxn ang="0">
                    <a:pos x="T2" y="0"/>
                  </a:cxn>
                  <a:cxn ang="0">
                    <a:pos x="T3" y="0"/>
                  </a:cxn>
                  <a:cxn ang="0">
                    <a:pos x="T4" y="0"/>
                  </a:cxn>
                </a:cxnLst>
                <a:rect l="0" t="0" r="r" b="b"/>
                <a:pathLst>
                  <a:path w="521">
                    <a:moveTo>
                      <a:pt x="521" y="0"/>
                    </a:moveTo>
                    <a:cubicBezTo>
                      <a:pt x="16" y="0"/>
                      <a:pt x="16" y="0"/>
                      <a:pt x="16" y="0"/>
                    </a:cubicBezTo>
                    <a:cubicBezTo>
                      <a:pt x="11" y="0"/>
                      <a:pt x="5" y="0"/>
                      <a:pt x="0" y="0"/>
                    </a:cubicBezTo>
                    <a:cubicBezTo>
                      <a:pt x="521" y="0"/>
                      <a:pt x="521" y="0"/>
                      <a:pt x="521" y="0"/>
                    </a:cubicBezTo>
                    <a:cubicBezTo>
                      <a:pt x="521" y="0"/>
                      <a:pt x="521" y="0"/>
                      <a:pt x="52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4" name="Freeform 43"/>
              <p:cNvSpPr/>
              <p:nvPr/>
            </p:nvSpPr>
            <p:spPr bwMode="auto">
              <a:xfrm>
                <a:off x="1341345" y="3889786"/>
                <a:ext cx="1045074" cy="0"/>
              </a:xfrm>
              <a:custGeom>
                <a:avLst/>
                <a:gdLst>
                  <a:gd name="T0" fmla="*/ 1065 w 1073"/>
                  <a:gd name="T1" fmla="*/ 0 w 1073"/>
                  <a:gd name="T2" fmla="*/ 0 w 1073"/>
                  <a:gd name="T3" fmla="*/ 1073 w 1073"/>
                  <a:gd name="T4" fmla="*/ 1065 w 1073"/>
                </a:gdLst>
                <a:ahLst/>
                <a:cxnLst>
                  <a:cxn ang="0">
                    <a:pos x="T0" y="0"/>
                  </a:cxn>
                  <a:cxn ang="0">
                    <a:pos x="T1" y="0"/>
                  </a:cxn>
                  <a:cxn ang="0">
                    <a:pos x="T2" y="0"/>
                  </a:cxn>
                  <a:cxn ang="0">
                    <a:pos x="T3" y="0"/>
                  </a:cxn>
                  <a:cxn ang="0">
                    <a:pos x="T4" y="0"/>
                  </a:cxn>
                </a:cxnLst>
                <a:rect l="0" t="0" r="r" b="b"/>
                <a:pathLst>
                  <a:path w="1073">
                    <a:moveTo>
                      <a:pt x="1065" y="0"/>
                    </a:moveTo>
                    <a:cubicBezTo>
                      <a:pt x="0" y="0"/>
                      <a:pt x="0" y="0"/>
                      <a:pt x="0" y="0"/>
                    </a:cubicBezTo>
                    <a:cubicBezTo>
                      <a:pt x="0" y="0"/>
                      <a:pt x="0" y="0"/>
                      <a:pt x="0" y="0"/>
                    </a:cubicBezTo>
                    <a:cubicBezTo>
                      <a:pt x="1073" y="0"/>
                      <a:pt x="1073" y="0"/>
                      <a:pt x="1073" y="0"/>
                    </a:cubicBezTo>
                    <a:cubicBezTo>
                      <a:pt x="1070" y="0"/>
                      <a:pt x="1068" y="0"/>
                      <a:pt x="106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5" name="Freeform 44"/>
              <p:cNvSpPr/>
              <p:nvPr/>
            </p:nvSpPr>
            <p:spPr bwMode="auto">
              <a:xfrm>
                <a:off x="1371600" y="3700580"/>
                <a:ext cx="1007200" cy="189206"/>
              </a:xfrm>
              <a:custGeom>
                <a:avLst/>
                <a:gdLst>
                  <a:gd name="T0" fmla="*/ 552 w 1065"/>
                  <a:gd name="T1" fmla="*/ 0 h 194"/>
                  <a:gd name="T2" fmla="*/ 0 w 1065"/>
                  <a:gd name="T3" fmla="*/ 0 h 194"/>
                  <a:gd name="T4" fmla="*/ 0 w 1065"/>
                  <a:gd name="T5" fmla="*/ 194 h 194"/>
                  <a:gd name="T6" fmla="*/ 1065 w 1065"/>
                  <a:gd name="T7" fmla="*/ 194 h 194"/>
                  <a:gd name="T8" fmla="*/ 552 w 1065"/>
                  <a:gd name="T9" fmla="*/ 0 h 194"/>
                </a:gdLst>
                <a:ahLst/>
                <a:cxnLst>
                  <a:cxn ang="0">
                    <a:pos x="T0" y="T1"/>
                  </a:cxn>
                  <a:cxn ang="0">
                    <a:pos x="T2" y="T3"/>
                  </a:cxn>
                  <a:cxn ang="0">
                    <a:pos x="T4" y="T5"/>
                  </a:cxn>
                  <a:cxn ang="0">
                    <a:pos x="T6" y="T7"/>
                  </a:cxn>
                  <a:cxn ang="0">
                    <a:pos x="T8" y="T9"/>
                  </a:cxn>
                </a:cxnLst>
                <a:rect l="0" t="0" r="r" b="b"/>
                <a:pathLst>
                  <a:path w="1065" h="194">
                    <a:moveTo>
                      <a:pt x="552" y="0"/>
                    </a:moveTo>
                    <a:cubicBezTo>
                      <a:pt x="0" y="0"/>
                      <a:pt x="0" y="0"/>
                      <a:pt x="0" y="0"/>
                    </a:cubicBezTo>
                    <a:cubicBezTo>
                      <a:pt x="0" y="194"/>
                      <a:pt x="0" y="194"/>
                      <a:pt x="0" y="194"/>
                    </a:cubicBezTo>
                    <a:cubicBezTo>
                      <a:pt x="1065" y="194"/>
                      <a:pt x="1065" y="194"/>
                      <a:pt x="1065" y="194"/>
                    </a:cubicBezTo>
                    <a:cubicBezTo>
                      <a:pt x="869" y="192"/>
                      <a:pt x="690" y="119"/>
                      <a:pt x="552" y="0"/>
                    </a:cubicBezTo>
                  </a:path>
                </a:pathLst>
              </a:custGeom>
              <a:grp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sp>
          <p:nvSpPr>
            <p:cNvPr id="74" name="Shape 2370"/>
            <p:cNvSpPr/>
            <p:nvPr/>
          </p:nvSpPr>
          <p:spPr>
            <a:xfrm>
              <a:off x="2037519" y="2895282"/>
              <a:ext cx="423256" cy="423225"/>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grpFill/>
            <a:ln w="12700">
              <a:miter lim="400000"/>
            </a:ln>
          </p:spPr>
          <p:txBody>
            <a:bodyPr lIns="19048" tIns="19048" rIns="19048" bIns="19048" anchor="ctr"/>
            <a:lstStyle/>
            <a:p>
              <a:pPr algn="ctr" defTabSz="304800" hangingPunct="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60" kern="0">
                <a:solidFill>
                  <a:srgbClr val="FFFFFF"/>
                </a:solidFill>
                <a:effectLst>
                  <a:outerShdw blurRad="38100" dist="12700" dir="5400000" rotWithShape="0">
                    <a:srgbClr val="000000">
                      <a:alpha val="50000"/>
                    </a:srgbClr>
                  </a:outerShdw>
                </a:effectLst>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5" name="Group 4"/>
          <p:cNvGrpSpPr/>
          <p:nvPr/>
        </p:nvGrpSpPr>
        <p:grpSpPr>
          <a:xfrm>
            <a:off x="8616527" y="1996440"/>
            <a:ext cx="2515447" cy="1603587"/>
            <a:chOff x="8544769" y="2331698"/>
            <a:chExt cx="2443159" cy="1558088"/>
          </a:xfrm>
          <a:solidFill>
            <a:srgbClr val="2D3A4D"/>
          </a:solidFill>
          <a:effectLst>
            <a:outerShdw blurRad="101600" dist="38100" dir="2700000" algn="tl" rotWithShape="0">
              <a:prstClr val="black">
                <a:alpha val="25000"/>
              </a:prstClr>
            </a:outerShdw>
          </a:effectLst>
        </p:grpSpPr>
        <p:sp>
          <p:nvSpPr>
            <p:cNvPr id="95" name="Freeform 6"/>
            <p:cNvSpPr>
              <a:spLocks noEditPoints="1"/>
            </p:cNvSpPr>
            <p:nvPr/>
          </p:nvSpPr>
          <p:spPr bwMode="auto">
            <a:xfrm>
              <a:off x="9160638" y="2331698"/>
              <a:ext cx="1558087" cy="1558088"/>
            </a:xfrm>
            <a:custGeom>
              <a:avLst/>
              <a:gdLst>
                <a:gd name="T0" fmla="*/ 799 w 1598"/>
                <a:gd name="T1" fmla="*/ 0 h 1599"/>
                <a:gd name="T2" fmla="*/ 0 w 1598"/>
                <a:gd name="T3" fmla="*/ 800 h 1599"/>
                <a:gd name="T4" fmla="*/ 799 w 1598"/>
                <a:gd name="T5" fmla="*/ 1599 h 1599"/>
                <a:gd name="T6" fmla="*/ 1598 w 1598"/>
                <a:gd name="T7" fmla="*/ 800 h 1599"/>
                <a:gd name="T8" fmla="*/ 799 w 1598"/>
                <a:gd name="T9" fmla="*/ 0 h 1599"/>
                <a:gd name="T10" fmla="*/ 799 w 1598"/>
                <a:gd name="T11" fmla="*/ 1405 h 1599"/>
                <a:gd name="T12" fmla="*/ 194 w 1598"/>
                <a:gd name="T13" fmla="*/ 800 h 1599"/>
                <a:gd name="T14" fmla="*/ 799 w 1598"/>
                <a:gd name="T15" fmla="*/ 194 h 1599"/>
                <a:gd name="T16" fmla="*/ 1405 w 1598"/>
                <a:gd name="T17" fmla="*/ 800 h 1599"/>
                <a:gd name="T18" fmla="*/ 799 w 1598"/>
                <a:gd name="T19" fmla="*/ 1405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8" h="1599">
                  <a:moveTo>
                    <a:pt x="799" y="0"/>
                  </a:moveTo>
                  <a:cubicBezTo>
                    <a:pt x="358" y="0"/>
                    <a:pt x="0" y="358"/>
                    <a:pt x="0" y="800"/>
                  </a:cubicBezTo>
                  <a:cubicBezTo>
                    <a:pt x="0" y="1241"/>
                    <a:pt x="358" y="1599"/>
                    <a:pt x="799" y="1599"/>
                  </a:cubicBezTo>
                  <a:cubicBezTo>
                    <a:pt x="1241" y="1599"/>
                    <a:pt x="1598" y="1241"/>
                    <a:pt x="1598" y="800"/>
                  </a:cubicBezTo>
                  <a:cubicBezTo>
                    <a:pt x="1598" y="358"/>
                    <a:pt x="1241" y="0"/>
                    <a:pt x="799" y="0"/>
                  </a:cubicBezTo>
                  <a:moveTo>
                    <a:pt x="799" y="1405"/>
                  </a:moveTo>
                  <a:cubicBezTo>
                    <a:pt x="465" y="1405"/>
                    <a:pt x="194" y="1134"/>
                    <a:pt x="194" y="800"/>
                  </a:cubicBezTo>
                  <a:cubicBezTo>
                    <a:pt x="194" y="465"/>
                    <a:pt x="465" y="194"/>
                    <a:pt x="799" y="194"/>
                  </a:cubicBezTo>
                  <a:cubicBezTo>
                    <a:pt x="1134" y="194"/>
                    <a:pt x="1405" y="465"/>
                    <a:pt x="1405" y="800"/>
                  </a:cubicBezTo>
                  <a:cubicBezTo>
                    <a:pt x="1405" y="1134"/>
                    <a:pt x="1134" y="1405"/>
                    <a:pt x="799" y="1405"/>
                  </a:cubicBezTo>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96" name="Rectangle 7"/>
            <p:cNvSpPr>
              <a:spLocks noChangeArrowheads="1"/>
            </p:cNvSpPr>
            <p:nvPr/>
          </p:nvSpPr>
          <p:spPr bwMode="auto">
            <a:xfrm>
              <a:off x="8545065" y="3700580"/>
              <a:ext cx="2442863" cy="189206"/>
            </a:xfrm>
            <a:prstGeom prst="rect">
              <a:avLst/>
            </a:prstGeom>
            <a:grp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97" name="Rectangle 8"/>
            <p:cNvSpPr>
              <a:spLocks noChangeArrowheads="1"/>
            </p:cNvSpPr>
            <p:nvPr/>
          </p:nvSpPr>
          <p:spPr bwMode="auto">
            <a:xfrm>
              <a:off x="8924227" y="3700580"/>
              <a:ext cx="2063701" cy="189206"/>
            </a:xfrm>
            <a:prstGeom prst="rect">
              <a:avLst/>
            </a:prstGeom>
            <a:gradFill>
              <a:gsLst>
                <a:gs pos="0">
                  <a:srgbClr val="C8DB2D"/>
                </a:gs>
                <a:gs pos="60000">
                  <a:srgbClr val="9BC739"/>
                </a:gs>
              </a:gsLs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98" name="Freeform 10"/>
            <p:cNvSpPr/>
            <p:nvPr/>
          </p:nvSpPr>
          <p:spPr bwMode="auto">
            <a:xfrm>
              <a:off x="9955554" y="3452963"/>
              <a:ext cx="683171" cy="247618"/>
            </a:xfrm>
            <a:custGeom>
              <a:avLst/>
              <a:gdLst>
                <a:gd name="T0" fmla="*/ 701 w 701"/>
                <a:gd name="T1" fmla="*/ 0 h 254"/>
                <a:gd name="T2" fmla="*/ 476 w 701"/>
                <a:gd name="T3" fmla="*/ 0 h 254"/>
                <a:gd name="T4" fmla="*/ 451 w 701"/>
                <a:gd name="T5" fmla="*/ 33 h 254"/>
                <a:gd name="T6" fmla="*/ 0 w 701"/>
                <a:gd name="T7" fmla="*/ 254 h 254"/>
                <a:gd name="T8" fmla="*/ 505 w 701"/>
                <a:gd name="T9" fmla="*/ 254 h 254"/>
                <a:gd name="T10" fmla="*/ 701 w 701"/>
                <a:gd name="T11" fmla="*/ 0 h 254"/>
              </a:gdLst>
              <a:ahLst/>
              <a:cxnLst>
                <a:cxn ang="0">
                  <a:pos x="T0" y="T1"/>
                </a:cxn>
                <a:cxn ang="0">
                  <a:pos x="T2" y="T3"/>
                </a:cxn>
                <a:cxn ang="0">
                  <a:pos x="T4" y="T5"/>
                </a:cxn>
                <a:cxn ang="0">
                  <a:pos x="T6" y="T7"/>
                </a:cxn>
                <a:cxn ang="0">
                  <a:pos x="T8" y="T9"/>
                </a:cxn>
                <a:cxn ang="0">
                  <a:pos x="T10" y="T11"/>
                </a:cxn>
              </a:cxnLst>
              <a:rect l="0" t="0" r="r" b="b"/>
              <a:pathLst>
                <a:path w="701" h="254">
                  <a:moveTo>
                    <a:pt x="701" y="0"/>
                  </a:moveTo>
                  <a:cubicBezTo>
                    <a:pt x="476" y="0"/>
                    <a:pt x="476" y="0"/>
                    <a:pt x="476" y="0"/>
                  </a:cubicBezTo>
                  <a:cubicBezTo>
                    <a:pt x="468" y="11"/>
                    <a:pt x="460" y="22"/>
                    <a:pt x="451" y="33"/>
                  </a:cubicBezTo>
                  <a:cubicBezTo>
                    <a:pt x="343" y="164"/>
                    <a:pt x="182" y="249"/>
                    <a:pt x="0" y="254"/>
                  </a:cubicBezTo>
                  <a:cubicBezTo>
                    <a:pt x="505" y="254"/>
                    <a:pt x="505" y="254"/>
                    <a:pt x="505" y="254"/>
                  </a:cubicBezTo>
                  <a:cubicBezTo>
                    <a:pt x="586" y="184"/>
                    <a:pt x="653" y="97"/>
                    <a:pt x="701" y="0"/>
                  </a:cubicBezTo>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99" name="Freeform 11"/>
            <p:cNvSpPr/>
            <p:nvPr/>
          </p:nvSpPr>
          <p:spPr bwMode="auto">
            <a:xfrm>
              <a:off x="9940316" y="3700580"/>
              <a:ext cx="507934" cy="0"/>
            </a:xfrm>
            <a:custGeom>
              <a:avLst/>
              <a:gdLst>
                <a:gd name="T0" fmla="*/ 521 w 521"/>
                <a:gd name="T1" fmla="*/ 16 w 521"/>
                <a:gd name="T2" fmla="*/ 0 w 521"/>
                <a:gd name="T3" fmla="*/ 521 w 521"/>
                <a:gd name="T4" fmla="*/ 521 w 521"/>
              </a:gdLst>
              <a:ahLst/>
              <a:cxnLst>
                <a:cxn ang="0">
                  <a:pos x="T0" y="0"/>
                </a:cxn>
                <a:cxn ang="0">
                  <a:pos x="T1" y="0"/>
                </a:cxn>
                <a:cxn ang="0">
                  <a:pos x="T2" y="0"/>
                </a:cxn>
                <a:cxn ang="0">
                  <a:pos x="T3" y="0"/>
                </a:cxn>
                <a:cxn ang="0">
                  <a:pos x="T4" y="0"/>
                </a:cxn>
              </a:cxnLst>
              <a:rect l="0" t="0" r="r" b="b"/>
              <a:pathLst>
                <a:path w="521">
                  <a:moveTo>
                    <a:pt x="521" y="0"/>
                  </a:moveTo>
                  <a:cubicBezTo>
                    <a:pt x="16" y="0"/>
                    <a:pt x="16" y="0"/>
                    <a:pt x="16" y="0"/>
                  </a:cubicBezTo>
                  <a:cubicBezTo>
                    <a:pt x="11" y="0"/>
                    <a:pt x="5" y="0"/>
                    <a:pt x="0" y="0"/>
                  </a:cubicBezTo>
                  <a:cubicBezTo>
                    <a:pt x="521" y="0"/>
                    <a:pt x="521" y="0"/>
                    <a:pt x="521" y="0"/>
                  </a:cubicBezTo>
                  <a:cubicBezTo>
                    <a:pt x="521" y="0"/>
                    <a:pt x="521" y="0"/>
                    <a:pt x="52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01" name="Freeform 43"/>
            <p:cNvSpPr/>
            <p:nvPr/>
          </p:nvSpPr>
          <p:spPr bwMode="auto">
            <a:xfrm>
              <a:off x="8893973" y="3889786"/>
              <a:ext cx="1045074" cy="0"/>
            </a:xfrm>
            <a:custGeom>
              <a:avLst/>
              <a:gdLst>
                <a:gd name="T0" fmla="*/ 1065 w 1073"/>
                <a:gd name="T1" fmla="*/ 0 w 1073"/>
                <a:gd name="T2" fmla="*/ 0 w 1073"/>
                <a:gd name="T3" fmla="*/ 1073 w 1073"/>
                <a:gd name="T4" fmla="*/ 1065 w 1073"/>
              </a:gdLst>
              <a:ahLst/>
              <a:cxnLst>
                <a:cxn ang="0">
                  <a:pos x="T0" y="0"/>
                </a:cxn>
                <a:cxn ang="0">
                  <a:pos x="T1" y="0"/>
                </a:cxn>
                <a:cxn ang="0">
                  <a:pos x="T2" y="0"/>
                </a:cxn>
                <a:cxn ang="0">
                  <a:pos x="T3" y="0"/>
                </a:cxn>
                <a:cxn ang="0">
                  <a:pos x="T4" y="0"/>
                </a:cxn>
              </a:cxnLst>
              <a:rect l="0" t="0" r="r" b="b"/>
              <a:pathLst>
                <a:path w="1073">
                  <a:moveTo>
                    <a:pt x="1065" y="0"/>
                  </a:moveTo>
                  <a:cubicBezTo>
                    <a:pt x="0" y="0"/>
                    <a:pt x="0" y="0"/>
                    <a:pt x="0" y="0"/>
                  </a:cubicBezTo>
                  <a:cubicBezTo>
                    <a:pt x="0" y="0"/>
                    <a:pt x="0" y="0"/>
                    <a:pt x="0" y="0"/>
                  </a:cubicBezTo>
                  <a:cubicBezTo>
                    <a:pt x="1073" y="0"/>
                    <a:pt x="1073" y="0"/>
                    <a:pt x="1073" y="0"/>
                  </a:cubicBezTo>
                  <a:cubicBezTo>
                    <a:pt x="1070" y="0"/>
                    <a:pt x="1068" y="0"/>
                    <a:pt x="106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02" name="Freeform 44"/>
            <p:cNvSpPr/>
            <p:nvPr/>
          </p:nvSpPr>
          <p:spPr bwMode="auto">
            <a:xfrm>
              <a:off x="8924228" y="3700580"/>
              <a:ext cx="1007200" cy="189206"/>
            </a:xfrm>
            <a:custGeom>
              <a:avLst/>
              <a:gdLst>
                <a:gd name="T0" fmla="*/ 552 w 1065"/>
                <a:gd name="T1" fmla="*/ 0 h 194"/>
                <a:gd name="T2" fmla="*/ 0 w 1065"/>
                <a:gd name="T3" fmla="*/ 0 h 194"/>
                <a:gd name="T4" fmla="*/ 0 w 1065"/>
                <a:gd name="T5" fmla="*/ 194 h 194"/>
                <a:gd name="T6" fmla="*/ 1065 w 1065"/>
                <a:gd name="T7" fmla="*/ 194 h 194"/>
                <a:gd name="T8" fmla="*/ 552 w 1065"/>
                <a:gd name="T9" fmla="*/ 0 h 194"/>
              </a:gdLst>
              <a:ahLst/>
              <a:cxnLst>
                <a:cxn ang="0">
                  <a:pos x="T0" y="T1"/>
                </a:cxn>
                <a:cxn ang="0">
                  <a:pos x="T2" y="T3"/>
                </a:cxn>
                <a:cxn ang="0">
                  <a:pos x="T4" y="T5"/>
                </a:cxn>
                <a:cxn ang="0">
                  <a:pos x="T6" y="T7"/>
                </a:cxn>
                <a:cxn ang="0">
                  <a:pos x="T8" y="T9"/>
                </a:cxn>
              </a:cxnLst>
              <a:rect l="0" t="0" r="r" b="b"/>
              <a:pathLst>
                <a:path w="1065" h="194">
                  <a:moveTo>
                    <a:pt x="552" y="0"/>
                  </a:moveTo>
                  <a:cubicBezTo>
                    <a:pt x="0" y="0"/>
                    <a:pt x="0" y="0"/>
                    <a:pt x="0" y="0"/>
                  </a:cubicBezTo>
                  <a:cubicBezTo>
                    <a:pt x="0" y="194"/>
                    <a:pt x="0" y="194"/>
                    <a:pt x="0" y="194"/>
                  </a:cubicBezTo>
                  <a:cubicBezTo>
                    <a:pt x="1065" y="194"/>
                    <a:pt x="1065" y="194"/>
                    <a:pt x="1065" y="194"/>
                  </a:cubicBezTo>
                  <a:cubicBezTo>
                    <a:pt x="869" y="192"/>
                    <a:pt x="690" y="119"/>
                    <a:pt x="552" y="0"/>
                  </a:cubicBezTo>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12" name="Rectangle 7"/>
            <p:cNvSpPr>
              <a:spLocks noChangeArrowheads="1"/>
            </p:cNvSpPr>
            <p:nvPr/>
          </p:nvSpPr>
          <p:spPr bwMode="auto">
            <a:xfrm>
              <a:off x="8544769" y="3700580"/>
              <a:ext cx="563843" cy="189206"/>
            </a:xfrm>
            <a:prstGeom prst="rect">
              <a:avLst/>
            </a:prstGeom>
            <a:gradFill>
              <a:gsLst>
                <a:gs pos="0">
                  <a:srgbClr val="C8DB2D"/>
                </a:gs>
                <a:gs pos="60000">
                  <a:srgbClr val="9BC739"/>
                </a:gs>
              </a:gsLst>
            </a:grad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75" name="Shape 2390"/>
            <p:cNvSpPr/>
            <p:nvPr/>
          </p:nvSpPr>
          <p:spPr>
            <a:xfrm>
              <a:off x="9743925" y="2842965"/>
              <a:ext cx="423256" cy="42322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gradFill>
              <a:gsLst>
                <a:gs pos="0">
                  <a:srgbClr val="C8DB2D"/>
                </a:gs>
                <a:gs pos="73000">
                  <a:srgbClr val="9BC739"/>
                </a:gs>
              </a:gsLst>
              <a:lin ang="2700000" scaled="0"/>
            </a:gradFill>
            <a:ln w="12700">
              <a:miter lim="400000"/>
            </a:ln>
          </p:spPr>
          <p:txBody>
            <a:bodyPr lIns="19048" tIns="19048" rIns="19048" bIns="19048" anchor="ctr"/>
            <a:lstStyle/>
            <a:p>
              <a:pPr algn="ctr" defTabSz="304800" hangingPunct="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60" kern="0">
                <a:solidFill>
                  <a:srgbClr val="FFFFFF"/>
                </a:solidFill>
                <a:effectLst>
                  <a:outerShdw blurRad="38100" dist="12700" dir="5400000" rotWithShape="0">
                    <a:srgbClr val="000000">
                      <a:alpha val="50000"/>
                    </a:srgbClr>
                  </a:outerShdw>
                </a:effectLst>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4" name="Group 3"/>
          <p:cNvGrpSpPr/>
          <p:nvPr/>
        </p:nvGrpSpPr>
        <p:grpSpPr>
          <a:xfrm>
            <a:off x="6096847" y="1996440"/>
            <a:ext cx="2520527" cy="1603587"/>
            <a:chOff x="6096469" y="2331698"/>
            <a:chExt cx="2448596" cy="1558088"/>
          </a:xfrm>
          <a:gradFill>
            <a:gsLst>
              <a:gs pos="0">
                <a:srgbClr val="FFC000"/>
              </a:gs>
              <a:gs pos="60000">
                <a:srgbClr val="FF902C"/>
              </a:gs>
            </a:gsLst>
          </a:gradFill>
          <a:effectLst>
            <a:outerShdw blurRad="101600" dist="38100" dir="2700000" algn="tl" rotWithShape="0">
              <a:prstClr val="black">
                <a:alpha val="25000"/>
              </a:prstClr>
            </a:outerShdw>
          </a:effectLst>
        </p:grpSpPr>
        <p:sp>
          <p:nvSpPr>
            <p:cNvPr id="85" name="Freeform 6"/>
            <p:cNvSpPr>
              <a:spLocks noEditPoints="1"/>
            </p:cNvSpPr>
            <p:nvPr/>
          </p:nvSpPr>
          <p:spPr bwMode="auto">
            <a:xfrm>
              <a:off x="6597338" y="2331698"/>
              <a:ext cx="1558087" cy="1558088"/>
            </a:xfrm>
            <a:custGeom>
              <a:avLst/>
              <a:gdLst>
                <a:gd name="T0" fmla="*/ 799 w 1598"/>
                <a:gd name="T1" fmla="*/ 0 h 1599"/>
                <a:gd name="T2" fmla="*/ 0 w 1598"/>
                <a:gd name="T3" fmla="*/ 800 h 1599"/>
                <a:gd name="T4" fmla="*/ 799 w 1598"/>
                <a:gd name="T5" fmla="*/ 1599 h 1599"/>
                <a:gd name="T6" fmla="*/ 1598 w 1598"/>
                <a:gd name="T7" fmla="*/ 800 h 1599"/>
                <a:gd name="T8" fmla="*/ 799 w 1598"/>
                <a:gd name="T9" fmla="*/ 0 h 1599"/>
                <a:gd name="T10" fmla="*/ 799 w 1598"/>
                <a:gd name="T11" fmla="*/ 1405 h 1599"/>
                <a:gd name="T12" fmla="*/ 194 w 1598"/>
                <a:gd name="T13" fmla="*/ 800 h 1599"/>
                <a:gd name="T14" fmla="*/ 799 w 1598"/>
                <a:gd name="T15" fmla="*/ 194 h 1599"/>
                <a:gd name="T16" fmla="*/ 1405 w 1598"/>
                <a:gd name="T17" fmla="*/ 800 h 1599"/>
                <a:gd name="T18" fmla="*/ 799 w 1598"/>
                <a:gd name="T19" fmla="*/ 1405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8" h="1599">
                  <a:moveTo>
                    <a:pt x="799" y="0"/>
                  </a:moveTo>
                  <a:cubicBezTo>
                    <a:pt x="358" y="0"/>
                    <a:pt x="0" y="358"/>
                    <a:pt x="0" y="800"/>
                  </a:cubicBezTo>
                  <a:cubicBezTo>
                    <a:pt x="0" y="1241"/>
                    <a:pt x="358" y="1599"/>
                    <a:pt x="799" y="1599"/>
                  </a:cubicBezTo>
                  <a:cubicBezTo>
                    <a:pt x="1241" y="1599"/>
                    <a:pt x="1598" y="1241"/>
                    <a:pt x="1598" y="800"/>
                  </a:cubicBezTo>
                  <a:cubicBezTo>
                    <a:pt x="1598" y="358"/>
                    <a:pt x="1241" y="0"/>
                    <a:pt x="799" y="0"/>
                  </a:cubicBezTo>
                  <a:moveTo>
                    <a:pt x="799" y="1405"/>
                  </a:moveTo>
                  <a:cubicBezTo>
                    <a:pt x="465" y="1405"/>
                    <a:pt x="194" y="1134"/>
                    <a:pt x="194" y="800"/>
                  </a:cubicBezTo>
                  <a:cubicBezTo>
                    <a:pt x="194" y="465"/>
                    <a:pt x="465" y="194"/>
                    <a:pt x="799" y="194"/>
                  </a:cubicBezTo>
                  <a:cubicBezTo>
                    <a:pt x="1134" y="194"/>
                    <a:pt x="1405" y="465"/>
                    <a:pt x="1405" y="800"/>
                  </a:cubicBezTo>
                  <a:cubicBezTo>
                    <a:pt x="1405" y="1134"/>
                    <a:pt x="1134" y="1405"/>
                    <a:pt x="799" y="1405"/>
                  </a:cubicBezTo>
                </a:path>
              </a:pathLst>
            </a:custGeom>
            <a:grp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86" name="Rectangle 7"/>
            <p:cNvSpPr>
              <a:spLocks noChangeArrowheads="1"/>
            </p:cNvSpPr>
            <p:nvPr/>
          </p:nvSpPr>
          <p:spPr bwMode="auto">
            <a:xfrm>
              <a:off x="6097739" y="3700580"/>
              <a:ext cx="2447326" cy="189206"/>
            </a:xfrm>
            <a:prstGeom prst="rect">
              <a:avLst/>
            </a:prstGeom>
            <a:grp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87" name="Rectangle 8"/>
            <p:cNvSpPr>
              <a:spLocks noChangeArrowheads="1"/>
            </p:cNvSpPr>
            <p:nvPr/>
          </p:nvSpPr>
          <p:spPr bwMode="auto">
            <a:xfrm>
              <a:off x="6360927" y="3700580"/>
              <a:ext cx="2063701" cy="189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88" name="Freeform 10"/>
            <p:cNvSpPr/>
            <p:nvPr/>
          </p:nvSpPr>
          <p:spPr bwMode="auto">
            <a:xfrm>
              <a:off x="7392254" y="3452963"/>
              <a:ext cx="683171" cy="247618"/>
            </a:xfrm>
            <a:custGeom>
              <a:avLst/>
              <a:gdLst>
                <a:gd name="T0" fmla="*/ 701 w 701"/>
                <a:gd name="T1" fmla="*/ 0 h 254"/>
                <a:gd name="T2" fmla="*/ 476 w 701"/>
                <a:gd name="T3" fmla="*/ 0 h 254"/>
                <a:gd name="T4" fmla="*/ 451 w 701"/>
                <a:gd name="T5" fmla="*/ 33 h 254"/>
                <a:gd name="T6" fmla="*/ 0 w 701"/>
                <a:gd name="T7" fmla="*/ 254 h 254"/>
                <a:gd name="T8" fmla="*/ 505 w 701"/>
                <a:gd name="T9" fmla="*/ 254 h 254"/>
                <a:gd name="T10" fmla="*/ 701 w 701"/>
                <a:gd name="T11" fmla="*/ 0 h 254"/>
              </a:gdLst>
              <a:ahLst/>
              <a:cxnLst>
                <a:cxn ang="0">
                  <a:pos x="T0" y="T1"/>
                </a:cxn>
                <a:cxn ang="0">
                  <a:pos x="T2" y="T3"/>
                </a:cxn>
                <a:cxn ang="0">
                  <a:pos x="T4" y="T5"/>
                </a:cxn>
                <a:cxn ang="0">
                  <a:pos x="T6" y="T7"/>
                </a:cxn>
                <a:cxn ang="0">
                  <a:pos x="T8" y="T9"/>
                </a:cxn>
                <a:cxn ang="0">
                  <a:pos x="T10" y="T11"/>
                </a:cxn>
              </a:cxnLst>
              <a:rect l="0" t="0" r="r" b="b"/>
              <a:pathLst>
                <a:path w="701" h="254">
                  <a:moveTo>
                    <a:pt x="701" y="0"/>
                  </a:moveTo>
                  <a:cubicBezTo>
                    <a:pt x="476" y="0"/>
                    <a:pt x="476" y="0"/>
                    <a:pt x="476" y="0"/>
                  </a:cubicBezTo>
                  <a:cubicBezTo>
                    <a:pt x="468" y="11"/>
                    <a:pt x="460" y="22"/>
                    <a:pt x="451" y="33"/>
                  </a:cubicBezTo>
                  <a:cubicBezTo>
                    <a:pt x="343" y="164"/>
                    <a:pt x="182" y="249"/>
                    <a:pt x="0" y="254"/>
                  </a:cubicBezTo>
                  <a:cubicBezTo>
                    <a:pt x="505" y="254"/>
                    <a:pt x="505" y="254"/>
                    <a:pt x="505" y="254"/>
                  </a:cubicBezTo>
                  <a:cubicBezTo>
                    <a:pt x="586" y="184"/>
                    <a:pt x="653" y="97"/>
                    <a:pt x="701" y="0"/>
                  </a:cubicBezTo>
                </a:path>
              </a:pathLst>
            </a:custGeom>
            <a:grp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89" name="Freeform 11"/>
            <p:cNvSpPr/>
            <p:nvPr/>
          </p:nvSpPr>
          <p:spPr bwMode="auto">
            <a:xfrm>
              <a:off x="7377016" y="3700580"/>
              <a:ext cx="507934" cy="0"/>
            </a:xfrm>
            <a:custGeom>
              <a:avLst/>
              <a:gdLst>
                <a:gd name="T0" fmla="*/ 521 w 521"/>
                <a:gd name="T1" fmla="*/ 16 w 521"/>
                <a:gd name="T2" fmla="*/ 0 w 521"/>
                <a:gd name="T3" fmla="*/ 521 w 521"/>
                <a:gd name="T4" fmla="*/ 521 w 521"/>
              </a:gdLst>
              <a:ahLst/>
              <a:cxnLst>
                <a:cxn ang="0">
                  <a:pos x="T0" y="0"/>
                </a:cxn>
                <a:cxn ang="0">
                  <a:pos x="T1" y="0"/>
                </a:cxn>
                <a:cxn ang="0">
                  <a:pos x="T2" y="0"/>
                </a:cxn>
                <a:cxn ang="0">
                  <a:pos x="T3" y="0"/>
                </a:cxn>
                <a:cxn ang="0">
                  <a:pos x="T4" y="0"/>
                </a:cxn>
              </a:cxnLst>
              <a:rect l="0" t="0" r="r" b="b"/>
              <a:pathLst>
                <a:path w="521">
                  <a:moveTo>
                    <a:pt x="521" y="0"/>
                  </a:moveTo>
                  <a:cubicBezTo>
                    <a:pt x="16" y="0"/>
                    <a:pt x="16" y="0"/>
                    <a:pt x="16" y="0"/>
                  </a:cubicBezTo>
                  <a:cubicBezTo>
                    <a:pt x="11" y="0"/>
                    <a:pt x="5" y="0"/>
                    <a:pt x="0" y="0"/>
                  </a:cubicBezTo>
                  <a:cubicBezTo>
                    <a:pt x="521" y="0"/>
                    <a:pt x="521" y="0"/>
                    <a:pt x="521" y="0"/>
                  </a:cubicBezTo>
                  <a:cubicBezTo>
                    <a:pt x="521" y="0"/>
                    <a:pt x="521" y="0"/>
                    <a:pt x="52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91" name="Freeform 43"/>
            <p:cNvSpPr/>
            <p:nvPr/>
          </p:nvSpPr>
          <p:spPr bwMode="auto">
            <a:xfrm>
              <a:off x="6330673" y="3889786"/>
              <a:ext cx="1045074" cy="0"/>
            </a:xfrm>
            <a:custGeom>
              <a:avLst/>
              <a:gdLst>
                <a:gd name="T0" fmla="*/ 1065 w 1073"/>
                <a:gd name="T1" fmla="*/ 0 w 1073"/>
                <a:gd name="T2" fmla="*/ 0 w 1073"/>
                <a:gd name="T3" fmla="*/ 1073 w 1073"/>
                <a:gd name="T4" fmla="*/ 1065 w 1073"/>
              </a:gdLst>
              <a:ahLst/>
              <a:cxnLst>
                <a:cxn ang="0">
                  <a:pos x="T0" y="0"/>
                </a:cxn>
                <a:cxn ang="0">
                  <a:pos x="T1" y="0"/>
                </a:cxn>
                <a:cxn ang="0">
                  <a:pos x="T2" y="0"/>
                </a:cxn>
                <a:cxn ang="0">
                  <a:pos x="T3" y="0"/>
                </a:cxn>
                <a:cxn ang="0">
                  <a:pos x="T4" y="0"/>
                </a:cxn>
              </a:cxnLst>
              <a:rect l="0" t="0" r="r" b="b"/>
              <a:pathLst>
                <a:path w="1073">
                  <a:moveTo>
                    <a:pt x="1065" y="0"/>
                  </a:moveTo>
                  <a:cubicBezTo>
                    <a:pt x="0" y="0"/>
                    <a:pt x="0" y="0"/>
                    <a:pt x="0" y="0"/>
                  </a:cubicBezTo>
                  <a:cubicBezTo>
                    <a:pt x="0" y="0"/>
                    <a:pt x="0" y="0"/>
                    <a:pt x="0" y="0"/>
                  </a:cubicBezTo>
                  <a:cubicBezTo>
                    <a:pt x="1073" y="0"/>
                    <a:pt x="1073" y="0"/>
                    <a:pt x="1073" y="0"/>
                  </a:cubicBezTo>
                  <a:cubicBezTo>
                    <a:pt x="1070" y="0"/>
                    <a:pt x="1068" y="0"/>
                    <a:pt x="106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92" name="Freeform 44"/>
            <p:cNvSpPr/>
            <p:nvPr/>
          </p:nvSpPr>
          <p:spPr bwMode="auto">
            <a:xfrm>
              <a:off x="6360928" y="3700580"/>
              <a:ext cx="1007200" cy="189206"/>
            </a:xfrm>
            <a:custGeom>
              <a:avLst/>
              <a:gdLst>
                <a:gd name="T0" fmla="*/ 552 w 1065"/>
                <a:gd name="T1" fmla="*/ 0 h 194"/>
                <a:gd name="T2" fmla="*/ 0 w 1065"/>
                <a:gd name="T3" fmla="*/ 0 h 194"/>
                <a:gd name="T4" fmla="*/ 0 w 1065"/>
                <a:gd name="T5" fmla="*/ 194 h 194"/>
                <a:gd name="T6" fmla="*/ 1065 w 1065"/>
                <a:gd name="T7" fmla="*/ 194 h 194"/>
                <a:gd name="T8" fmla="*/ 552 w 1065"/>
                <a:gd name="T9" fmla="*/ 0 h 194"/>
              </a:gdLst>
              <a:ahLst/>
              <a:cxnLst>
                <a:cxn ang="0">
                  <a:pos x="T0" y="T1"/>
                </a:cxn>
                <a:cxn ang="0">
                  <a:pos x="T2" y="T3"/>
                </a:cxn>
                <a:cxn ang="0">
                  <a:pos x="T4" y="T5"/>
                </a:cxn>
                <a:cxn ang="0">
                  <a:pos x="T6" y="T7"/>
                </a:cxn>
                <a:cxn ang="0">
                  <a:pos x="T8" y="T9"/>
                </a:cxn>
              </a:cxnLst>
              <a:rect l="0" t="0" r="r" b="b"/>
              <a:pathLst>
                <a:path w="1065" h="194">
                  <a:moveTo>
                    <a:pt x="552" y="0"/>
                  </a:moveTo>
                  <a:cubicBezTo>
                    <a:pt x="0" y="0"/>
                    <a:pt x="0" y="0"/>
                    <a:pt x="0" y="0"/>
                  </a:cubicBezTo>
                  <a:cubicBezTo>
                    <a:pt x="0" y="194"/>
                    <a:pt x="0" y="194"/>
                    <a:pt x="0" y="194"/>
                  </a:cubicBezTo>
                  <a:cubicBezTo>
                    <a:pt x="1065" y="194"/>
                    <a:pt x="1065" y="194"/>
                    <a:pt x="1065" y="194"/>
                  </a:cubicBezTo>
                  <a:cubicBezTo>
                    <a:pt x="869" y="192"/>
                    <a:pt x="690" y="119"/>
                    <a:pt x="552" y="0"/>
                  </a:cubicBezTo>
                </a:path>
              </a:pathLst>
            </a:custGeom>
            <a:grp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11" name="Rectangle 7"/>
            <p:cNvSpPr>
              <a:spLocks noChangeArrowheads="1"/>
            </p:cNvSpPr>
            <p:nvPr/>
          </p:nvSpPr>
          <p:spPr bwMode="auto">
            <a:xfrm>
              <a:off x="6096469" y="3700580"/>
              <a:ext cx="314358" cy="189206"/>
            </a:xfrm>
            <a:prstGeom prst="rect">
              <a:avLst/>
            </a:prstGeom>
            <a:grpFill/>
            <a:ln>
              <a:noFill/>
            </a:ln>
          </p:spPr>
          <p:txBody>
            <a:bodyPr vert="horz" wrap="square" lIns="91440" tIns="45720" rIns="91440" bIns="45720" numCol="1" anchor="t" anchorCtr="0" compatLnSpc="1"/>
            <a:lstStyle/>
            <a:p>
              <a:pPr defTabSz="1219200">
                <a:defRPr/>
              </a:pPr>
              <a:r>
                <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rPr>
                <a:t> </a:t>
              </a: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76" name="Shape 2430"/>
            <p:cNvSpPr/>
            <p:nvPr/>
          </p:nvSpPr>
          <p:spPr>
            <a:xfrm>
              <a:off x="7164118" y="2837051"/>
              <a:ext cx="423256" cy="42322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grpFill/>
            <a:ln w="12700">
              <a:miter lim="400000"/>
            </a:ln>
          </p:spPr>
          <p:txBody>
            <a:bodyPr lIns="19048" tIns="19048" rIns="19048" bIns="19048" anchor="ctr"/>
            <a:lstStyle/>
            <a:p>
              <a:pPr algn="ctr" defTabSz="304800" hangingPunct="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60" kern="0">
                <a:solidFill>
                  <a:srgbClr val="FFFFFF"/>
                </a:solidFill>
                <a:effectLst>
                  <a:outerShdw blurRad="38100" dist="12700" dir="5400000" rotWithShape="0">
                    <a:srgbClr val="000000">
                      <a:alpha val="50000"/>
                    </a:srgbClr>
                  </a:outerShdw>
                </a:effectLst>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3" name="Group 2"/>
          <p:cNvGrpSpPr/>
          <p:nvPr/>
        </p:nvGrpSpPr>
        <p:grpSpPr>
          <a:xfrm>
            <a:off x="3593254" y="1996440"/>
            <a:ext cx="2515447" cy="1603587"/>
            <a:chOff x="3664290" y="2331698"/>
            <a:chExt cx="2443195" cy="1558088"/>
          </a:xfrm>
          <a:gradFill>
            <a:gsLst>
              <a:gs pos="0">
                <a:srgbClr val="C0F7FF"/>
              </a:gs>
              <a:gs pos="60000">
                <a:srgbClr val="31B6E0"/>
              </a:gs>
            </a:gsLst>
          </a:gradFill>
          <a:effectLst>
            <a:outerShdw blurRad="101600" dist="38100" dir="2700000" algn="tl" rotWithShape="0">
              <a:prstClr val="black">
                <a:alpha val="25000"/>
              </a:prstClr>
            </a:outerShdw>
          </a:effectLst>
        </p:grpSpPr>
        <p:sp>
          <p:nvSpPr>
            <p:cNvPr id="65" name="Freeform 6"/>
            <p:cNvSpPr>
              <a:spLocks noEditPoints="1"/>
            </p:cNvSpPr>
            <p:nvPr/>
          </p:nvSpPr>
          <p:spPr bwMode="auto">
            <a:xfrm>
              <a:off x="4034038" y="2331698"/>
              <a:ext cx="1558087" cy="1558088"/>
            </a:xfrm>
            <a:custGeom>
              <a:avLst/>
              <a:gdLst>
                <a:gd name="T0" fmla="*/ 799 w 1598"/>
                <a:gd name="T1" fmla="*/ 0 h 1599"/>
                <a:gd name="T2" fmla="*/ 0 w 1598"/>
                <a:gd name="T3" fmla="*/ 800 h 1599"/>
                <a:gd name="T4" fmla="*/ 799 w 1598"/>
                <a:gd name="T5" fmla="*/ 1599 h 1599"/>
                <a:gd name="T6" fmla="*/ 1598 w 1598"/>
                <a:gd name="T7" fmla="*/ 800 h 1599"/>
                <a:gd name="T8" fmla="*/ 799 w 1598"/>
                <a:gd name="T9" fmla="*/ 0 h 1599"/>
                <a:gd name="T10" fmla="*/ 799 w 1598"/>
                <a:gd name="T11" fmla="*/ 1405 h 1599"/>
                <a:gd name="T12" fmla="*/ 194 w 1598"/>
                <a:gd name="T13" fmla="*/ 800 h 1599"/>
                <a:gd name="T14" fmla="*/ 799 w 1598"/>
                <a:gd name="T15" fmla="*/ 194 h 1599"/>
                <a:gd name="T16" fmla="*/ 1405 w 1598"/>
                <a:gd name="T17" fmla="*/ 800 h 1599"/>
                <a:gd name="T18" fmla="*/ 799 w 1598"/>
                <a:gd name="T19" fmla="*/ 1405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8" h="1599">
                  <a:moveTo>
                    <a:pt x="799" y="0"/>
                  </a:moveTo>
                  <a:cubicBezTo>
                    <a:pt x="358" y="0"/>
                    <a:pt x="0" y="358"/>
                    <a:pt x="0" y="800"/>
                  </a:cubicBezTo>
                  <a:cubicBezTo>
                    <a:pt x="0" y="1241"/>
                    <a:pt x="358" y="1599"/>
                    <a:pt x="799" y="1599"/>
                  </a:cubicBezTo>
                  <a:cubicBezTo>
                    <a:pt x="1241" y="1599"/>
                    <a:pt x="1598" y="1241"/>
                    <a:pt x="1598" y="800"/>
                  </a:cubicBezTo>
                  <a:cubicBezTo>
                    <a:pt x="1598" y="358"/>
                    <a:pt x="1241" y="0"/>
                    <a:pt x="799" y="0"/>
                  </a:cubicBezTo>
                  <a:moveTo>
                    <a:pt x="799" y="1405"/>
                  </a:moveTo>
                  <a:cubicBezTo>
                    <a:pt x="465" y="1405"/>
                    <a:pt x="194" y="1134"/>
                    <a:pt x="194" y="800"/>
                  </a:cubicBezTo>
                  <a:cubicBezTo>
                    <a:pt x="194" y="465"/>
                    <a:pt x="465" y="194"/>
                    <a:pt x="799" y="194"/>
                  </a:cubicBezTo>
                  <a:cubicBezTo>
                    <a:pt x="1134" y="194"/>
                    <a:pt x="1405" y="465"/>
                    <a:pt x="1405" y="800"/>
                  </a:cubicBezTo>
                  <a:cubicBezTo>
                    <a:pt x="1405" y="1134"/>
                    <a:pt x="1134" y="1405"/>
                    <a:pt x="799" y="1405"/>
                  </a:cubicBezTo>
                </a:path>
              </a:pathLst>
            </a:custGeom>
            <a:grp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66" name="Rectangle 7"/>
            <p:cNvSpPr>
              <a:spLocks noChangeArrowheads="1"/>
            </p:cNvSpPr>
            <p:nvPr/>
          </p:nvSpPr>
          <p:spPr bwMode="auto">
            <a:xfrm>
              <a:off x="3664290" y="3700580"/>
              <a:ext cx="2443195" cy="189206"/>
            </a:xfrm>
            <a:prstGeom prst="rect">
              <a:avLst/>
            </a:prstGeom>
            <a:grpFill/>
            <a:ln>
              <a:noFill/>
            </a:ln>
          </p:spPr>
          <p:txBody>
            <a:bodyPr vert="horz" wrap="square" lIns="91440" tIns="45720" rIns="91440" bIns="45720" numCol="1" anchor="t" anchorCtr="0" compatLnSpc="1"/>
            <a:lstStyle/>
            <a:p>
              <a:pPr defTabSz="1219200">
                <a:defRPr/>
              </a:pPr>
              <a:r>
                <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rPr>
                <a:t> </a:t>
              </a: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67" name="Rectangle 8"/>
            <p:cNvSpPr>
              <a:spLocks noChangeArrowheads="1"/>
            </p:cNvSpPr>
            <p:nvPr/>
          </p:nvSpPr>
          <p:spPr bwMode="auto">
            <a:xfrm>
              <a:off x="3797627" y="3700580"/>
              <a:ext cx="2063701" cy="189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68" name="Freeform 10"/>
            <p:cNvSpPr/>
            <p:nvPr/>
          </p:nvSpPr>
          <p:spPr bwMode="auto">
            <a:xfrm>
              <a:off x="4828954" y="3452963"/>
              <a:ext cx="683171" cy="247618"/>
            </a:xfrm>
            <a:custGeom>
              <a:avLst/>
              <a:gdLst>
                <a:gd name="T0" fmla="*/ 701 w 701"/>
                <a:gd name="T1" fmla="*/ 0 h 254"/>
                <a:gd name="T2" fmla="*/ 476 w 701"/>
                <a:gd name="T3" fmla="*/ 0 h 254"/>
                <a:gd name="T4" fmla="*/ 451 w 701"/>
                <a:gd name="T5" fmla="*/ 33 h 254"/>
                <a:gd name="T6" fmla="*/ 0 w 701"/>
                <a:gd name="T7" fmla="*/ 254 h 254"/>
                <a:gd name="T8" fmla="*/ 505 w 701"/>
                <a:gd name="T9" fmla="*/ 254 h 254"/>
                <a:gd name="T10" fmla="*/ 701 w 701"/>
                <a:gd name="T11" fmla="*/ 0 h 254"/>
              </a:gdLst>
              <a:ahLst/>
              <a:cxnLst>
                <a:cxn ang="0">
                  <a:pos x="T0" y="T1"/>
                </a:cxn>
                <a:cxn ang="0">
                  <a:pos x="T2" y="T3"/>
                </a:cxn>
                <a:cxn ang="0">
                  <a:pos x="T4" y="T5"/>
                </a:cxn>
                <a:cxn ang="0">
                  <a:pos x="T6" y="T7"/>
                </a:cxn>
                <a:cxn ang="0">
                  <a:pos x="T8" y="T9"/>
                </a:cxn>
                <a:cxn ang="0">
                  <a:pos x="T10" y="T11"/>
                </a:cxn>
              </a:cxnLst>
              <a:rect l="0" t="0" r="r" b="b"/>
              <a:pathLst>
                <a:path w="701" h="254">
                  <a:moveTo>
                    <a:pt x="701" y="0"/>
                  </a:moveTo>
                  <a:cubicBezTo>
                    <a:pt x="476" y="0"/>
                    <a:pt x="476" y="0"/>
                    <a:pt x="476" y="0"/>
                  </a:cubicBezTo>
                  <a:cubicBezTo>
                    <a:pt x="468" y="11"/>
                    <a:pt x="460" y="22"/>
                    <a:pt x="451" y="33"/>
                  </a:cubicBezTo>
                  <a:cubicBezTo>
                    <a:pt x="343" y="164"/>
                    <a:pt x="182" y="249"/>
                    <a:pt x="0" y="254"/>
                  </a:cubicBezTo>
                  <a:cubicBezTo>
                    <a:pt x="505" y="254"/>
                    <a:pt x="505" y="254"/>
                    <a:pt x="505" y="254"/>
                  </a:cubicBezTo>
                  <a:cubicBezTo>
                    <a:pt x="586" y="184"/>
                    <a:pt x="653" y="97"/>
                    <a:pt x="701" y="0"/>
                  </a:cubicBezTo>
                </a:path>
              </a:pathLst>
            </a:custGeom>
            <a:grp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69" name="Freeform 11"/>
            <p:cNvSpPr/>
            <p:nvPr/>
          </p:nvSpPr>
          <p:spPr bwMode="auto">
            <a:xfrm>
              <a:off x="4813716" y="3700580"/>
              <a:ext cx="507934" cy="0"/>
            </a:xfrm>
            <a:custGeom>
              <a:avLst/>
              <a:gdLst>
                <a:gd name="T0" fmla="*/ 521 w 521"/>
                <a:gd name="T1" fmla="*/ 16 w 521"/>
                <a:gd name="T2" fmla="*/ 0 w 521"/>
                <a:gd name="T3" fmla="*/ 521 w 521"/>
                <a:gd name="T4" fmla="*/ 521 w 521"/>
              </a:gdLst>
              <a:ahLst/>
              <a:cxnLst>
                <a:cxn ang="0">
                  <a:pos x="T0" y="0"/>
                </a:cxn>
                <a:cxn ang="0">
                  <a:pos x="T1" y="0"/>
                </a:cxn>
                <a:cxn ang="0">
                  <a:pos x="T2" y="0"/>
                </a:cxn>
                <a:cxn ang="0">
                  <a:pos x="T3" y="0"/>
                </a:cxn>
                <a:cxn ang="0">
                  <a:pos x="T4" y="0"/>
                </a:cxn>
              </a:cxnLst>
              <a:rect l="0" t="0" r="r" b="b"/>
              <a:pathLst>
                <a:path w="521">
                  <a:moveTo>
                    <a:pt x="521" y="0"/>
                  </a:moveTo>
                  <a:cubicBezTo>
                    <a:pt x="16" y="0"/>
                    <a:pt x="16" y="0"/>
                    <a:pt x="16" y="0"/>
                  </a:cubicBezTo>
                  <a:cubicBezTo>
                    <a:pt x="11" y="0"/>
                    <a:pt x="5" y="0"/>
                    <a:pt x="0" y="0"/>
                  </a:cubicBezTo>
                  <a:cubicBezTo>
                    <a:pt x="521" y="0"/>
                    <a:pt x="521" y="0"/>
                    <a:pt x="521" y="0"/>
                  </a:cubicBezTo>
                  <a:cubicBezTo>
                    <a:pt x="521" y="0"/>
                    <a:pt x="521" y="0"/>
                    <a:pt x="52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71" name="Freeform 43"/>
            <p:cNvSpPr/>
            <p:nvPr/>
          </p:nvSpPr>
          <p:spPr bwMode="auto">
            <a:xfrm>
              <a:off x="3767373" y="3889786"/>
              <a:ext cx="1045074" cy="0"/>
            </a:xfrm>
            <a:custGeom>
              <a:avLst/>
              <a:gdLst>
                <a:gd name="T0" fmla="*/ 1065 w 1073"/>
                <a:gd name="T1" fmla="*/ 0 w 1073"/>
                <a:gd name="T2" fmla="*/ 0 w 1073"/>
                <a:gd name="T3" fmla="*/ 1073 w 1073"/>
                <a:gd name="T4" fmla="*/ 1065 w 1073"/>
              </a:gdLst>
              <a:ahLst/>
              <a:cxnLst>
                <a:cxn ang="0">
                  <a:pos x="T0" y="0"/>
                </a:cxn>
                <a:cxn ang="0">
                  <a:pos x="T1" y="0"/>
                </a:cxn>
                <a:cxn ang="0">
                  <a:pos x="T2" y="0"/>
                </a:cxn>
                <a:cxn ang="0">
                  <a:pos x="T3" y="0"/>
                </a:cxn>
                <a:cxn ang="0">
                  <a:pos x="T4" y="0"/>
                </a:cxn>
              </a:cxnLst>
              <a:rect l="0" t="0" r="r" b="b"/>
              <a:pathLst>
                <a:path w="1073">
                  <a:moveTo>
                    <a:pt x="1065" y="0"/>
                  </a:moveTo>
                  <a:cubicBezTo>
                    <a:pt x="0" y="0"/>
                    <a:pt x="0" y="0"/>
                    <a:pt x="0" y="0"/>
                  </a:cubicBezTo>
                  <a:cubicBezTo>
                    <a:pt x="0" y="0"/>
                    <a:pt x="0" y="0"/>
                    <a:pt x="0" y="0"/>
                  </a:cubicBezTo>
                  <a:cubicBezTo>
                    <a:pt x="1073" y="0"/>
                    <a:pt x="1073" y="0"/>
                    <a:pt x="1073" y="0"/>
                  </a:cubicBezTo>
                  <a:cubicBezTo>
                    <a:pt x="1070" y="0"/>
                    <a:pt x="1068" y="0"/>
                    <a:pt x="106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72" name="Freeform 44"/>
            <p:cNvSpPr/>
            <p:nvPr/>
          </p:nvSpPr>
          <p:spPr bwMode="auto">
            <a:xfrm>
              <a:off x="3797628" y="3700580"/>
              <a:ext cx="1007200" cy="189206"/>
            </a:xfrm>
            <a:custGeom>
              <a:avLst/>
              <a:gdLst>
                <a:gd name="T0" fmla="*/ 552 w 1065"/>
                <a:gd name="T1" fmla="*/ 0 h 194"/>
                <a:gd name="T2" fmla="*/ 0 w 1065"/>
                <a:gd name="T3" fmla="*/ 0 h 194"/>
                <a:gd name="T4" fmla="*/ 0 w 1065"/>
                <a:gd name="T5" fmla="*/ 194 h 194"/>
                <a:gd name="T6" fmla="*/ 1065 w 1065"/>
                <a:gd name="T7" fmla="*/ 194 h 194"/>
                <a:gd name="T8" fmla="*/ 552 w 1065"/>
                <a:gd name="T9" fmla="*/ 0 h 194"/>
              </a:gdLst>
              <a:ahLst/>
              <a:cxnLst>
                <a:cxn ang="0">
                  <a:pos x="T0" y="T1"/>
                </a:cxn>
                <a:cxn ang="0">
                  <a:pos x="T2" y="T3"/>
                </a:cxn>
                <a:cxn ang="0">
                  <a:pos x="T4" y="T5"/>
                </a:cxn>
                <a:cxn ang="0">
                  <a:pos x="T6" y="T7"/>
                </a:cxn>
                <a:cxn ang="0">
                  <a:pos x="T8" y="T9"/>
                </a:cxn>
              </a:cxnLst>
              <a:rect l="0" t="0" r="r" b="b"/>
              <a:pathLst>
                <a:path w="1065" h="194">
                  <a:moveTo>
                    <a:pt x="552" y="0"/>
                  </a:moveTo>
                  <a:cubicBezTo>
                    <a:pt x="0" y="0"/>
                    <a:pt x="0" y="0"/>
                    <a:pt x="0" y="0"/>
                  </a:cubicBezTo>
                  <a:cubicBezTo>
                    <a:pt x="0" y="194"/>
                    <a:pt x="0" y="194"/>
                    <a:pt x="0" y="194"/>
                  </a:cubicBezTo>
                  <a:cubicBezTo>
                    <a:pt x="1065" y="194"/>
                    <a:pt x="1065" y="194"/>
                    <a:pt x="1065" y="194"/>
                  </a:cubicBezTo>
                  <a:cubicBezTo>
                    <a:pt x="869" y="192"/>
                    <a:pt x="690" y="119"/>
                    <a:pt x="552" y="0"/>
                  </a:cubicBezTo>
                </a:path>
              </a:pathLst>
            </a:custGeom>
            <a:grp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10" name="Rectangle 7"/>
            <p:cNvSpPr>
              <a:spLocks noChangeArrowheads="1"/>
            </p:cNvSpPr>
            <p:nvPr/>
          </p:nvSpPr>
          <p:spPr bwMode="auto">
            <a:xfrm>
              <a:off x="3667776" y="3700580"/>
              <a:ext cx="162926" cy="189206"/>
            </a:xfrm>
            <a:prstGeom prst="rect">
              <a:avLst/>
            </a:prstGeom>
            <a:grpFill/>
            <a:ln>
              <a:noFill/>
            </a:ln>
          </p:spPr>
          <p:txBody>
            <a:bodyPr vert="horz" wrap="square" lIns="91440" tIns="45720" rIns="91440" bIns="45720" numCol="1" anchor="t" anchorCtr="0" compatLnSpc="1"/>
            <a:lstStyle/>
            <a:p>
              <a:pPr defTabSz="1219200">
                <a:defRPr/>
              </a:pPr>
              <a:endParaRPr lang="en-US">
                <a:solidFill>
                  <a:srgbClr val="000000"/>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77" name="Shape 2435"/>
            <p:cNvSpPr/>
            <p:nvPr/>
          </p:nvSpPr>
          <p:spPr>
            <a:xfrm>
              <a:off x="4617326" y="2842965"/>
              <a:ext cx="423256" cy="423225"/>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grpFill/>
            <a:ln w="12700">
              <a:miter lim="400000"/>
            </a:ln>
          </p:spPr>
          <p:txBody>
            <a:bodyPr lIns="19048" tIns="19048" rIns="19048" bIns="19048" anchor="ctr"/>
            <a:lstStyle/>
            <a:p>
              <a:pPr algn="ctr" defTabSz="304800" hangingPunct="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60" kern="0">
                <a:solidFill>
                  <a:srgbClr val="FFFFFF"/>
                </a:solidFill>
                <a:effectLst>
                  <a:outerShdw blurRad="38100" dist="12700" dir="5400000" rotWithShape="0">
                    <a:srgbClr val="000000">
                      <a:alpha val="50000"/>
                    </a:srgbClr>
                  </a:outerShdw>
                </a:effectLst>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25" name="组合 24"/>
          <p:cNvGrpSpPr/>
          <p:nvPr/>
        </p:nvGrpSpPr>
        <p:grpSpPr>
          <a:xfrm>
            <a:off x="961392" y="4759112"/>
            <a:ext cx="2351193" cy="1110826"/>
            <a:chOff x="9351" y="3020"/>
            <a:chExt cx="2777" cy="1312"/>
          </a:xfrm>
        </p:grpSpPr>
        <p:sp>
          <p:nvSpPr>
            <p:cNvPr id="26" name="Footer Text"/>
            <p:cNvSpPr txBox="1"/>
            <p:nvPr/>
          </p:nvSpPr>
          <p:spPr>
            <a:xfrm>
              <a:off x="9351" y="3351"/>
              <a:ext cx="2777" cy="981"/>
            </a:xfrm>
            <a:prstGeom prst="rect">
              <a:avLst/>
            </a:prstGeom>
            <a:noFill/>
          </p:spPr>
          <p:txBody>
            <a:bodyPr wrap="square" lIns="0" tIns="0" rIns="0" bIns="0" rtlCol="0">
              <a:spAutoFit/>
            </a:bodyPr>
            <a:lstStyle/>
            <a:p>
              <a:pPr algn="ctr">
                <a:lnSpc>
                  <a:spcPct val="15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在此添加您的标题内容添加标题内容添加</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标题内容在此内容</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在此添加您的标题内容</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思源黑体" panose="020B0500000000000000" pitchFamily="34" charset="-122"/>
              </a:endParaRPr>
            </a:p>
          </p:txBody>
        </p:sp>
        <p:sp>
          <p:nvSpPr>
            <p:cNvPr id="27" name="TextBox 62"/>
            <p:cNvSpPr txBox="1"/>
            <p:nvPr/>
          </p:nvSpPr>
          <p:spPr>
            <a:xfrm>
              <a:off x="9730" y="3020"/>
              <a:ext cx="2019" cy="327"/>
            </a:xfrm>
            <a:prstGeom prst="rect">
              <a:avLst/>
            </a:prstGeom>
            <a:noFill/>
          </p:spPr>
          <p:txBody>
            <a:bodyPr wrap="square" lIns="0" tIns="0" rIns="0" bIns="0" rtlCol="0" anchor="ctr">
              <a:spAutoFit/>
            </a:bodyPr>
            <a:lstStyle/>
            <a:p>
              <a:pPr algn="ctr" defTabSz="2438400"/>
              <a:r>
                <a:rPr lang="zh-CN" altLang="en-US"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思源黑体" panose="020B0500000000000000" pitchFamily="34" charset="-122"/>
                </a:rPr>
                <a:t>工作概述</a:t>
              </a:r>
              <a:endPar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思源黑体" panose="020B0500000000000000" pitchFamily="34" charset="-122"/>
              </a:endParaRPr>
            </a:p>
          </p:txBody>
        </p:sp>
      </p:grpSp>
      <p:grpSp>
        <p:nvGrpSpPr>
          <p:cNvPr id="17" name="组合 16"/>
          <p:cNvGrpSpPr/>
          <p:nvPr/>
        </p:nvGrpSpPr>
        <p:grpSpPr>
          <a:xfrm>
            <a:off x="3600452" y="4759112"/>
            <a:ext cx="2351193" cy="1110826"/>
            <a:chOff x="9351" y="3020"/>
            <a:chExt cx="2777" cy="1312"/>
          </a:xfrm>
        </p:grpSpPr>
        <p:sp>
          <p:nvSpPr>
            <p:cNvPr id="18" name="Footer Text"/>
            <p:cNvSpPr txBox="1"/>
            <p:nvPr/>
          </p:nvSpPr>
          <p:spPr>
            <a:xfrm>
              <a:off x="9351" y="3351"/>
              <a:ext cx="2777" cy="981"/>
            </a:xfrm>
            <a:prstGeom prst="rect">
              <a:avLst/>
            </a:prstGeom>
            <a:noFill/>
          </p:spPr>
          <p:txBody>
            <a:bodyPr wrap="square" lIns="0" tIns="0" rIns="0" bIns="0" rtlCol="0">
              <a:spAutoFit/>
            </a:bodyPr>
            <a:lstStyle/>
            <a:p>
              <a:pPr algn="ctr">
                <a:lnSpc>
                  <a:spcPct val="15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在此添加您的标题内容添加标题内容添加标题内容</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在此内容在此添加</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您的标题内容</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思源黑体" panose="020B0500000000000000" pitchFamily="34" charset="-122"/>
              </a:endParaRPr>
            </a:p>
          </p:txBody>
        </p:sp>
        <p:sp>
          <p:nvSpPr>
            <p:cNvPr id="19" name="TextBox 62"/>
            <p:cNvSpPr txBox="1"/>
            <p:nvPr/>
          </p:nvSpPr>
          <p:spPr>
            <a:xfrm>
              <a:off x="9730" y="3020"/>
              <a:ext cx="2019" cy="327"/>
            </a:xfrm>
            <a:prstGeom prst="rect">
              <a:avLst/>
            </a:prstGeom>
            <a:noFill/>
          </p:spPr>
          <p:txBody>
            <a:bodyPr wrap="square" lIns="0" tIns="0" rIns="0" bIns="0" rtlCol="0" anchor="ctr">
              <a:spAutoFit/>
            </a:bodyPr>
            <a:lstStyle/>
            <a:p>
              <a:pPr algn="ctr" defTabSz="2438400"/>
              <a:r>
                <a:rPr lang="zh-CN" altLang="en-US"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思源黑体" panose="020B0500000000000000" pitchFamily="34" charset="-122"/>
                </a:rPr>
                <a:t>工作概述</a:t>
              </a:r>
              <a:endPar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思源黑体" panose="020B0500000000000000" pitchFamily="34" charset="-122"/>
              </a:endParaRPr>
            </a:p>
          </p:txBody>
        </p:sp>
      </p:grpSp>
      <p:grpSp>
        <p:nvGrpSpPr>
          <p:cNvPr id="20" name="组合 19"/>
          <p:cNvGrpSpPr/>
          <p:nvPr/>
        </p:nvGrpSpPr>
        <p:grpSpPr>
          <a:xfrm>
            <a:off x="6238665" y="4759112"/>
            <a:ext cx="2351193" cy="1110826"/>
            <a:chOff x="9351" y="3020"/>
            <a:chExt cx="2777" cy="1312"/>
          </a:xfrm>
        </p:grpSpPr>
        <p:sp>
          <p:nvSpPr>
            <p:cNvPr id="21" name="Footer Text"/>
            <p:cNvSpPr txBox="1"/>
            <p:nvPr/>
          </p:nvSpPr>
          <p:spPr>
            <a:xfrm>
              <a:off x="9351" y="3351"/>
              <a:ext cx="2777" cy="981"/>
            </a:xfrm>
            <a:prstGeom prst="rect">
              <a:avLst/>
            </a:prstGeom>
            <a:noFill/>
          </p:spPr>
          <p:txBody>
            <a:bodyPr wrap="square" lIns="0" tIns="0" rIns="0" bIns="0" rtlCol="0">
              <a:spAutoFit/>
            </a:bodyPr>
            <a:lstStyle/>
            <a:p>
              <a:pPr algn="ctr">
                <a:lnSpc>
                  <a:spcPct val="15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在此添加您的标题内容添加标题内容添加标题内容在此</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添内容在此加</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您的标题内容</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思源黑体" panose="020B0500000000000000" pitchFamily="34" charset="-122"/>
              </a:endParaRPr>
            </a:p>
          </p:txBody>
        </p:sp>
        <p:sp>
          <p:nvSpPr>
            <p:cNvPr id="22" name="TextBox 62"/>
            <p:cNvSpPr txBox="1"/>
            <p:nvPr/>
          </p:nvSpPr>
          <p:spPr>
            <a:xfrm>
              <a:off x="9730" y="3020"/>
              <a:ext cx="2019" cy="327"/>
            </a:xfrm>
            <a:prstGeom prst="rect">
              <a:avLst/>
            </a:prstGeom>
            <a:noFill/>
          </p:spPr>
          <p:txBody>
            <a:bodyPr wrap="square" lIns="0" tIns="0" rIns="0" bIns="0" rtlCol="0" anchor="ctr">
              <a:spAutoFit/>
            </a:bodyPr>
            <a:lstStyle/>
            <a:p>
              <a:pPr algn="ctr" defTabSz="2438400"/>
              <a:r>
                <a:rPr lang="zh-CN" altLang="en-US"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思源黑体" panose="020B0500000000000000" pitchFamily="34" charset="-122"/>
                </a:rPr>
                <a:t>工作概述</a:t>
              </a:r>
              <a:endPar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思源黑体" panose="020B0500000000000000" pitchFamily="34" charset="-122"/>
              </a:endParaRPr>
            </a:p>
          </p:txBody>
        </p:sp>
      </p:grpSp>
      <p:grpSp>
        <p:nvGrpSpPr>
          <p:cNvPr id="23" name="组合 22"/>
          <p:cNvGrpSpPr/>
          <p:nvPr/>
        </p:nvGrpSpPr>
        <p:grpSpPr>
          <a:xfrm>
            <a:off x="8878572" y="4759112"/>
            <a:ext cx="2351193" cy="1110826"/>
            <a:chOff x="9351" y="3020"/>
            <a:chExt cx="2777" cy="1312"/>
          </a:xfrm>
        </p:grpSpPr>
        <p:sp>
          <p:nvSpPr>
            <p:cNvPr id="24" name="Footer Text"/>
            <p:cNvSpPr txBox="1"/>
            <p:nvPr/>
          </p:nvSpPr>
          <p:spPr>
            <a:xfrm>
              <a:off x="9351" y="3351"/>
              <a:ext cx="2777" cy="981"/>
            </a:xfrm>
            <a:prstGeom prst="rect">
              <a:avLst/>
            </a:prstGeom>
            <a:noFill/>
          </p:spPr>
          <p:txBody>
            <a:bodyPr wrap="square" lIns="0" tIns="0" rIns="0" bIns="0" rtlCol="0">
              <a:spAutoFit/>
            </a:bodyPr>
            <a:lstStyle/>
            <a:p>
              <a:pPr algn="ctr">
                <a:lnSpc>
                  <a:spcPct val="15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在此添加您的标题内容添加标题内容添加标题内容在此</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添内容在此加</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您的标题内容</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思源黑体" panose="020B0500000000000000" pitchFamily="34" charset="-122"/>
              </a:endParaRPr>
            </a:p>
          </p:txBody>
        </p:sp>
        <p:sp>
          <p:nvSpPr>
            <p:cNvPr id="28" name="TextBox 62"/>
            <p:cNvSpPr txBox="1"/>
            <p:nvPr/>
          </p:nvSpPr>
          <p:spPr>
            <a:xfrm>
              <a:off x="9730" y="3020"/>
              <a:ext cx="2019" cy="327"/>
            </a:xfrm>
            <a:prstGeom prst="rect">
              <a:avLst/>
            </a:prstGeom>
            <a:noFill/>
          </p:spPr>
          <p:txBody>
            <a:bodyPr wrap="square" lIns="0" tIns="0" rIns="0" bIns="0" rtlCol="0" anchor="ctr">
              <a:spAutoFit/>
            </a:bodyPr>
            <a:lstStyle/>
            <a:p>
              <a:pPr algn="ctr" defTabSz="2438400"/>
              <a:r>
                <a:rPr lang="zh-CN" altLang="en-US" b="1"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思源黑体" panose="020B0500000000000000" pitchFamily="34" charset="-122"/>
                </a:rPr>
                <a:t>工作概述</a:t>
              </a:r>
              <a:endPar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cs typeface="+mn-ea"/>
                <a:sym typeface="思源黑体" panose="020B0500000000000000" pitchFamily="34" charset="-122"/>
              </a:endParaRPr>
            </a:p>
          </p:txBody>
        </p:sp>
      </p:grpSp>
      <p:grpSp>
        <p:nvGrpSpPr>
          <p:cNvPr id="61" name="组合 60"/>
          <p:cNvGrpSpPr/>
          <p:nvPr/>
        </p:nvGrpSpPr>
        <p:grpSpPr>
          <a:xfrm>
            <a:off x="1359026" y="432387"/>
            <a:ext cx="5391308" cy="657527"/>
            <a:chOff x="3396456" y="481592"/>
            <a:chExt cx="5391308" cy="657527"/>
          </a:xfrm>
        </p:grpSpPr>
        <p:sp>
          <p:nvSpPr>
            <p:cNvPr id="73"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年度</a:t>
              </a:r>
              <a:r>
                <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工作概述</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78" name="PA-文本框 50"/>
            <p:cNvSpPr txBox="1"/>
            <p:nvPr>
              <p:custDataLst>
                <p:tags r:id="rId1"/>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79" name="组合 78"/>
          <p:cNvGrpSpPr/>
          <p:nvPr/>
        </p:nvGrpSpPr>
        <p:grpSpPr>
          <a:xfrm>
            <a:off x="478187" y="419454"/>
            <a:ext cx="636673" cy="665413"/>
            <a:chOff x="1409287" y="1808405"/>
            <a:chExt cx="2879805" cy="3009800"/>
          </a:xfrm>
        </p:grpSpPr>
        <p:sp>
          <p:nvSpPr>
            <p:cNvPr id="80"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81"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82" name="文本框 81"/>
            <p:cNvSpPr txBox="1"/>
            <p:nvPr/>
          </p:nvSpPr>
          <p:spPr>
            <a:xfrm>
              <a:off x="1830656" y="1808405"/>
              <a:ext cx="1822505"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01</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3"/>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par>
                                <p:cTn id="10" presetID="50" presetClass="entr" presetSubtype="0" decel="100000" fill="hold" nodeType="withEffect">
                                  <p:stCondLst>
                                    <p:cond delay="0"/>
                                  </p:stCondLst>
                                  <p:childTnLst>
                                    <p:set>
                                      <p:cBhvr>
                                        <p:cTn id="11" dur="500"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strVal val="#ppt_w+.3"/>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animEffect transition="in" filter="fade">
                                      <p:cBhvr>
                                        <p:cTn id="14" dur="500"/>
                                        <p:tgtEl>
                                          <p:spTgt spid="3"/>
                                        </p:tgtEl>
                                      </p:cBhvr>
                                    </p:animEffect>
                                  </p:childTnLst>
                                </p:cTn>
                              </p:par>
                              <p:par>
                                <p:cTn id="15" presetID="50" presetClass="entr" presetSubtype="0" decel="100000" fill="hold" nodeType="withEffect">
                                  <p:stCondLst>
                                    <p:cond delay="0"/>
                                  </p:stCondLst>
                                  <p:childTnLst>
                                    <p:set>
                                      <p:cBhvr>
                                        <p:cTn id="16" dur="500"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3"/>
                                          </p:val>
                                        </p:tav>
                                        <p:tav tm="100000">
                                          <p:val>
                                            <p:strVal val="#ppt_w"/>
                                          </p:val>
                                        </p:tav>
                                      </p:tavLst>
                                    </p:anim>
                                    <p:anim calcmode="lin" valueType="num">
                                      <p:cBhvr>
                                        <p:cTn id="18" dur="500" fill="hold"/>
                                        <p:tgtEl>
                                          <p:spTgt spid="4"/>
                                        </p:tgtEl>
                                        <p:attrNameLst>
                                          <p:attrName>ppt_h</p:attrName>
                                        </p:attrNameLst>
                                      </p:cBhvr>
                                      <p:tavLst>
                                        <p:tav tm="0">
                                          <p:val>
                                            <p:strVal val="#ppt_h"/>
                                          </p:val>
                                        </p:tav>
                                        <p:tav tm="100000">
                                          <p:val>
                                            <p:strVal val="#ppt_h"/>
                                          </p:val>
                                        </p:tav>
                                      </p:tavLst>
                                    </p:anim>
                                    <p:animEffect transition="in" filter="fade">
                                      <p:cBhvr>
                                        <p:cTn id="19" dur="500"/>
                                        <p:tgtEl>
                                          <p:spTgt spid="4"/>
                                        </p:tgtEl>
                                      </p:cBhvr>
                                    </p:animEffect>
                                  </p:childTnLst>
                                </p:cTn>
                              </p:par>
                              <p:par>
                                <p:cTn id="20" presetID="50" presetClass="entr" presetSubtype="0" decel="100000" fill="hold" nodeType="withEffect">
                                  <p:stCondLst>
                                    <p:cond delay="0"/>
                                  </p:stCondLst>
                                  <p:childTnLst>
                                    <p:set>
                                      <p:cBhvr>
                                        <p:cTn id="21" dur="500"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strVal val="#ppt_w+.3"/>
                                          </p:val>
                                        </p:tav>
                                        <p:tav tm="100000">
                                          <p:val>
                                            <p:strVal val="#ppt_w"/>
                                          </p:val>
                                        </p:tav>
                                      </p:tavLst>
                                    </p:anim>
                                    <p:anim calcmode="lin" valueType="num">
                                      <p:cBhvr>
                                        <p:cTn id="23" dur="500" fill="hold"/>
                                        <p:tgtEl>
                                          <p:spTgt spid="5"/>
                                        </p:tgtEl>
                                        <p:attrNameLst>
                                          <p:attrName>ppt_h</p:attrName>
                                        </p:attrNameLst>
                                      </p:cBhvr>
                                      <p:tavLst>
                                        <p:tav tm="0">
                                          <p:val>
                                            <p:strVal val="#ppt_h"/>
                                          </p:val>
                                        </p:tav>
                                        <p:tav tm="100000">
                                          <p:val>
                                            <p:strVal val="#ppt_h"/>
                                          </p:val>
                                        </p:tav>
                                      </p:tavLst>
                                    </p:anim>
                                    <p:animEffect transition="in" filter="fade">
                                      <p:cBhvr>
                                        <p:cTn id="24" dur="500"/>
                                        <p:tgtEl>
                                          <p:spTgt spid="5"/>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500" fill="hold">
                                          <p:stCondLst>
                                            <p:cond delay="0"/>
                                          </p:stCondLst>
                                        </p:cTn>
                                        <p:tgtEl>
                                          <p:spTgt spid="34"/>
                                        </p:tgtEl>
                                        <p:attrNameLst>
                                          <p:attrName>style.visibility</p:attrName>
                                        </p:attrNameLst>
                                      </p:cBhvr>
                                      <p:to>
                                        <p:strVal val="visible"/>
                                      </p:to>
                                    </p:set>
                                    <p:animEffect transition="in" filter="wipe(down)">
                                      <p:cBhvr>
                                        <p:cTn id="28" dur="500"/>
                                        <p:tgtEl>
                                          <p:spTgt spid="34"/>
                                        </p:tgtEl>
                                      </p:cBhvr>
                                    </p:animEffect>
                                  </p:childTnLst>
                                </p:cTn>
                              </p:par>
                              <p:par>
                                <p:cTn id="29" presetID="22" presetClass="entr" presetSubtype="4" fill="hold" grpId="0" nodeType="withEffect">
                                  <p:stCondLst>
                                    <p:cond delay="0"/>
                                  </p:stCondLst>
                                  <p:childTnLst>
                                    <p:set>
                                      <p:cBhvr>
                                        <p:cTn id="30" dur="500" fill="hold">
                                          <p:stCondLst>
                                            <p:cond delay="0"/>
                                          </p:stCondLst>
                                        </p:cTn>
                                        <p:tgtEl>
                                          <p:spTgt spid="70"/>
                                        </p:tgtEl>
                                        <p:attrNameLst>
                                          <p:attrName>style.visibility</p:attrName>
                                        </p:attrNameLst>
                                      </p:cBhvr>
                                      <p:to>
                                        <p:strVal val="visible"/>
                                      </p:to>
                                    </p:set>
                                    <p:animEffect transition="in" filter="wipe(down)">
                                      <p:cBhvr>
                                        <p:cTn id="31" dur="500"/>
                                        <p:tgtEl>
                                          <p:spTgt spid="70"/>
                                        </p:tgtEl>
                                      </p:cBhvr>
                                    </p:animEffect>
                                  </p:childTnLst>
                                </p:cTn>
                              </p:par>
                              <p:par>
                                <p:cTn id="32" presetID="22" presetClass="entr" presetSubtype="4" fill="hold" grpId="0" nodeType="withEffect">
                                  <p:stCondLst>
                                    <p:cond delay="0"/>
                                  </p:stCondLst>
                                  <p:childTnLst>
                                    <p:set>
                                      <p:cBhvr>
                                        <p:cTn id="33" dur="500" fill="hold">
                                          <p:stCondLst>
                                            <p:cond delay="0"/>
                                          </p:stCondLst>
                                        </p:cTn>
                                        <p:tgtEl>
                                          <p:spTgt spid="90"/>
                                        </p:tgtEl>
                                        <p:attrNameLst>
                                          <p:attrName>style.visibility</p:attrName>
                                        </p:attrNameLst>
                                      </p:cBhvr>
                                      <p:to>
                                        <p:strVal val="visible"/>
                                      </p:to>
                                    </p:set>
                                    <p:animEffect transition="in" filter="wipe(down)">
                                      <p:cBhvr>
                                        <p:cTn id="34" dur="500"/>
                                        <p:tgtEl>
                                          <p:spTgt spid="90"/>
                                        </p:tgtEl>
                                      </p:cBhvr>
                                    </p:animEffect>
                                  </p:childTnLst>
                                </p:cTn>
                              </p:par>
                              <p:par>
                                <p:cTn id="35" presetID="22" presetClass="entr" presetSubtype="4" fill="hold" grpId="0" nodeType="withEffect">
                                  <p:stCondLst>
                                    <p:cond delay="0"/>
                                  </p:stCondLst>
                                  <p:childTnLst>
                                    <p:set>
                                      <p:cBhvr>
                                        <p:cTn id="36" dur="500" fill="hold">
                                          <p:stCondLst>
                                            <p:cond delay="0"/>
                                          </p:stCondLst>
                                        </p:cTn>
                                        <p:tgtEl>
                                          <p:spTgt spid="100"/>
                                        </p:tgtEl>
                                        <p:attrNameLst>
                                          <p:attrName>style.visibility</p:attrName>
                                        </p:attrNameLst>
                                      </p:cBhvr>
                                      <p:to>
                                        <p:strVal val="visible"/>
                                      </p:to>
                                    </p:set>
                                    <p:animEffect transition="in" filter="wipe(down)">
                                      <p:cBhvr>
                                        <p:cTn id="37" dur="500"/>
                                        <p:tgtEl>
                                          <p:spTgt spid="100"/>
                                        </p:tgtEl>
                                      </p:cBhvr>
                                    </p:animEffect>
                                  </p:childTnLst>
                                </p:cTn>
                              </p:par>
                            </p:childTnLst>
                          </p:cTn>
                        </p:par>
                        <p:par>
                          <p:cTn id="38" fill="hold">
                            <p:stCondLst>
                              <p:cond delay="1000"/>
                            </p:stCondLst>
                            <p:childTnLst>
                              <p:par>
                                <p:cTn id="39" presetID="55" presetClass="entr" presetSubtype="0" fill="hold" nodeType="afterEffect">
                                  <p:stCondLst>
                                    <p:cond delay="0"/>
                                  </p:stCondLst>
                                  <p:childTnLst>
                                    <p:set>
                                      <p:cBhvr>
                                        <p:cTn id="40" dur="500"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strVal val="#ppt_w*0.70"/>
                                          </p:val>
                                        </p:tav>
                                        <p:tav tm="100000">
                                          <p:val>
                                            <p:strVal val="#ppt_w"/>
                                          </p:val>
                                        </p:tav>
                                      </p:tavLst>
                                    </p:anim>
                                    <p:anim calcmode="lin" valueType="num">
                                      <p:cBhvr>
                                        <p:cTn id="42" dur="500" fill="hold"/>
                                        <p:tgtEl>
                                          <p:spTgt spid="25"/>
                                        </p:tgtEl>
                                        <p:attrNameLst>
                                          <p:attrName>ppt_h</p:attrName>
                                        </p:attrNameLst>
                                      </p:cBhvr>
                                      <p:tavLst>
                                        <p:tav tm="0">
                                          <p:val>
                                            <p:strVal val="#ppt_h"/>
                                          </p:val>
                                        </p:tav>
                                        <p:tav tm="100000">
                                          <p:val>
                                            <p:strVal val="#ppt_h"/>
                                          </p:val>
                                        </p:tav>
                                      </p:tavLst>
                                    </p:anim>
                                    <p:animEffect transition="in" filter="fade">
                                      <p:cBhvr>
                                        <p:cTn id="43" dur="500"/>
                                        <p:tgtEl>
                                          <p:spTgt spid="25"/>
                                        </p:tgtEl>
                                      </p:cBhvr>
                                    </p:animEffect>
                                  </p:childTnLst>
                                </p:cTn>
                              </p:par>
                              <p:par>
                                <p:cTn id="44" presetID="55" presetClass="entr" presetSubtype="0" fill="hold" nodeType="withEffect">
                                  <p:stCondLst>
                                    <p:cond delay="0"/>
                                  </p:stCondLst>
                                  <p:childTnLst>
                                    <p:set>
                                      <p:cBhvr>
                                        <p:cTn id="45" dur="500"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strVal val="#ppt_w*0.70"/>
                                          </p:val>
                                        </p:tav>
                                        <p:tav tm="100000">
                                          <p:val>
                                            <p:strVal val="#ppt_w"/>
                                          </p:val>
                                        </p:tav>
                                      </p:tavLst>
                                    </p:anim>
                                    <p:anim calcmode="lin" valueType="num">
                                      <p:cBhvr>
                                        <p:cTn id="47" dur="500" fill="hold"/>
                                        <p:tgtEl>
                                          <p:spTgt spid="17"/>
                                        </p:tgtEl>
                                        <p:attrNameLst>
                                          <p:attrName>ppt_h</p:attrName>
                                        </p:attrNameLst>
                                      </p:cBhvr>
                                      <p:tavLst>
                                        <p:tav tm="0">
                                          <p:val>
                                            <p:strVal val="#ppt_h"/>
                                          </p:val>
                                        </p:tav>
                                        <p:tav tm="100000">
                                          <p:val>
                                            <p:strVal val="#ppt_h"/>
                                          </p:val>
                                        </p:tav>
                                      </p:tavLst>
                                    </p:anim>
                                    <p:animEffect transition="in" filter="fade">
                                      <p:cBhvr>
                                        <p:cTn id="48" dur="500"/>
                                        <p:tgtEl>
                                          <p:spTgt spid="17"/>
                                        </p:tgtEl>
                                      </p:cBhvr>
                                    </p:animEffect>
                                  </p:childTnLst>
                                </p:cTn>
                              </p:par>
                              <p:par>
                                <p:cTn id="49" presetID="55" presetClass="entr" presetSubtype="0" fill="hold" nodeType="withEffect">
                                  <p:stCondLst>
                                    <p:cond delay="0"/>
                                  </p:stCondLst>
                                  <p:childTnLst>
                                    <p:set>
                                      <p:cBhvr>
                                        <p:cTn id="50" dur="500"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strVal val="#ppt_w*0.70"/>
                                          </p:val>
                                        </p:tav>
                                        <p:tav tm="100000">
                                          <p:val>
                                            <p:strVal val="#ppt_w"/>
                                          </p:val>
                                        </p:tav>
                                      </p:tavLst>
                                    </p:anim>
                                    <p:anim calcmode="lin" valueType="num">
                                      <p:cBhvr>
                                        <p:cTn id="52" dur="500" fill="hold"/>
                                        <p:tgtEl>
                                          <p:spTgt spid="20"/>
                                        </p:tgtEl>
                                        <p:attrNameLst>
                                          <p:attrName>ppt_h</p:attrName>
                                        </p:attrNameLst>
                                      </p:cBhvr>
                                      <p:tavLst>
                                        <p:tav tm="0">
                                          <p:val>
                                            <p:strVal val="#ppt_h"/>
                                          </p:val>
                                        </p:tav>
                                        <p:tav tm="100000">
                                          <p:val>
                                            <p:strVal val="#ppt_h"/>
                                          </p:val>
                                        </p:tav>
                                      </p:tavLst>
                                    </p:anim>
                                    <p:animEffect transition="in" filter="fade">
                                      <p:cBhvr>
                                        <p:cTn id="53" dur="500"/>
                                        <p:tgtEl>
                                          <p:spTgt spid="20"/>
                                        </p:tgtEl>
                                      </p:cBhvr>
                                    </p:animEffect>
                                  </p:childTnLst>
                                </p:cTn>
                              </p:par>
                              <p:par>
                                <p:cTn id="54" presetID="55" presetClass="entr" presetSubtype="0" fill="hold" nodeType="withEffect">
                                  <p:stCondLst>
                                    <p:cond delay="0"/>
                                  </p:stCondLst>
                                  <p:childTnLst>
                                    <p:set>
                                      <p:cBhvr>
                                        <p:cTn id="55" dur="500"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ppt_w</p:attrName>
                                        </p:attrNameLst>
                                      </p:cBhvr>
                                      <p:tavLst>
                                        <p:tav tm="0">
                                          <p:val>
                                            <p:strVal val="#ppt_w*0.70"/>
                                          </p:val>
                                        </p:tav>
                                        <p:tav tm="100000">
                                          <p:val>
                                            <p:strVal val="#ppt_w"/>
                                          </p:val>
                                        </p:tav>
                                      </p:tavLst>
                                    </p:anim>
                                    <p:anim calcmode="lin" valueType="num">
                                      <p:cBhvr>
                                        <p:cTn id="57" dur="500" fill="hold"/>
                                        <p:tgtEl>
                                          <p:spTgt spid="23"/>
                                        </p:tgtEl>
                                        <p:attrNameLst>
                                          <p:attrName>ppt_h</p:attrName>
                                        </p:attrNameLst>
                                      </p:cBhvr>
                                      <p:tavLst>
                                        <p:tav tm="0">
                                          <p:val>
                                            <p:strVal val="#ppt_h"/>
                                          </p:val>
                                        </p:tav>
                                        <p:tav tm="100000">
                                          <p:val>
                                            <p:strVal val="#ppt_h"/>
                                          </p:val>
                                        </p:tav>
                                      </p:tavLst>
                                    </p:anim>
                                    <p:animEffect transition="in" filter="fade">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70" grpId="0" animBg="1"/>
      <p:bldP spid="70" grpId="1" animBg="1"/>
      <p:bldP spid="90" grpId="0" animBg="1"/>
      <p:bldP spid="90" grpId="1" animBg="1"/>
      <p:bldP spid="100" grpId="0" animBg="1"/>
      <p:bldP spid="100"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7007903" y="2739818"/>
            <a:ext cx="3941252" cy="5109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用户可以在投影仪或者计算机上进行演示也可以将演示文稿打印出来制作成胶片</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nvGrpSpPr>
          <p:cNvPr id="25" name="组合 24"/>
          <p:cNvGrpSpPr/>
          <p:nvPr/>
        </p:nvGrpSpPr>
        <p:grpSpPr>
          <a:xfrm>
            <a:off x="2705672" y="2705868"/>
            <a:ext cx="4175467" cy="593495"/>
            <a:chOff x="2705672" y="2535007"/>
            <a:chExt cx="4175466" cy="593494"/>
          </a:xfrm>
          <a:effectLst>
            <a:outerShdw blurRad="101600" dist="38100" dir="2700000" algn="tl" rotWithShape="0">
              <a:prstClr val="black">
                <a:alpha val="25000"/>
              </a:prstClr>
            </a:outerShdw>
          </a:effectLst>
        </p:grpSpPr>
        <p:sp>
          <p:nvSpPr>
            <p:cNvPr id="26" name="圆角矩形 25"/>
            <p:cNvSpPr/>
            <p:nvPr/>
          </p:nvSpPr>
          <p:spPr>
            <a:xfrm>
              <a:off x="2705672" y="2535007"/>
              <a:ext cx="4175466" cy="593494"/>
            </a:xfrm>
            <a:prstGeom prst="roundRect">
              <a:avLst>
                <a:gd name="adj" fmla="val 50000"/>
              </a:avLst>
            </a:prstGeom>
            <a:gradFill>
              <a:gsLst>
                <a:gs pos="0">
                  <a:srgbClr val="C0F7FF"/>
                </a:gs>
                <a:gs pos="60000">
                  <a:srgbClr val="31B6E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latin typeface="字魂105号-简雅黑" panose="00000500000000000000" pitchFamily="2" charset="-122"/>
                <a:ea typeface="字魂105号-简雅黑" panose="00000500000000000000" pitchFamily="2" charset="-122"/>
              </a:endParaRPr>
            </a:p>
          </p:txBody>
        </p:sp>
        <p:sp>
          <p:nvSpPr>
            <p:cNvPr id="27" name="椭圆 6"/>
            <p:cNvSpPr/>
            <p:nvPr/>
          </p:nvSpPr>
          <p:spPr>
            <a:xfrm>
              <a:off x="6420593" y="2713054"/>
              <a:ext cx="320040" cy="237400"/>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65" b="1" dirty="0">
                <a:latin typeface="字魂105号-简雅黑" panose="00000500000000000000" pitchFamily="2" charset="-122"/>
                <a:ea typeface="字魂105号-简雅黑" panose="00000500000000000000" pitchFamily="2" charset="-122"/>
              </a:endParaRPr>
            </a:p>
          </p:txBody>
        </p:sp>
        <p:sp>
          <p:nvSpPr>
            <p:cNvPr id="49" name="矩形 48"/>
            <p:cNvSpPr/>
            <p:nvPr/>
          </p:nvSpPr>
          <p:spPr>
            <a:xfrm>
              <a:off x="4814460" y="2647895"/>
              <a:ext cx="1641758" cy="43710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865" b="1" dirty="0">
                  <a:solidFill>
                    <a:schemeClr val="bg1"/>
                  </a:solidFill>
                  <a:latin typeface="字魂105号-简雅黑" panose="00000500000000000000" pitchFamily="2" charset="-122"/>
                  <a:ea typeface="字魂105号-简雅黑" panose="00000500000000000000" pitchFamily="2" charset="-122"/>
                </a:rPr>
                <a:t>分析一内容</a:t>
              </a:r>
              <a:endParaRPr lang="zh-CN" altLang="en-US" sz="1865" b="1" dirty="0">
                <a:solidFill>
                  <a:schemeClr val="bg1"/>
                </a:solidFill>
                <a:latin typeface="字魂105号-简雅黑" panose="00000500000000000000" pitchFamily="2" charset="-122"/>
                <a:ea typeface="字魂105号-简雅黑" panose="00000500000000000000" pitchFamily="2" charset="-122"/>
              </a:endParaRPr>
            </a:p>
          </p:txBody>
        </p:sp>
      </p:grpSp>
      <p:sp>
        <p:nvSpPr>
          <p:cNvPr id="50" name="矩形 49"/>
          <p:cNvSpPr/>
          <p:nvPr/>
        </p:nvSpPr>
        <p:spPr>
          <a:xfrm>
            <a:off x="7007903" y="3703053"/>
            <a:ext cx="3941252" cy="5109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用户可以在投影仪或者计算机上进行演示也可以将演示文稿打印出来制作成胶片</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nvGrpSpPr>
          <p:cNvPr id="51" name="组合 50"/>
          <p:cNvGrpSpPr/>
          <p:nvPr/>
        </p:nvGrpSpPr>
        <p:grpSpPr>
          <a:xfrm>
            <a:off x="2705672" y="3683207"/>
            <a:ext cx="4175467" cy="593495"/>
            <a:chOff x="2705672" y="3512345"/>
            <a:chExt cx="4175466" cy="593494"/>
          </a:xfrm>
          <a:effectLst>
            <a:outerShdw blurRad="101600" dist="38100" dir="2700000" algn="tl" rotWithShape="0">
              <a:prstClr val="black">
                <a:alpha val="25000"/>
              </a:prstClr>
            </a:outerShdw>
          </a:effectLst>
        </p:grpSpPr>
        <p:sp>
          <p:nvSpPr>
            <p:cNvPr id="52" name="圆角矩形 51"/>
            <p:cNvSpPr/>
            <p:nvPr/>
          </p:nvSpPr>
          <p:spPr>
            <a:xfrm>
              <a:off x="2705672" y="3512345"/>
              <a:ext cx="4175466" cy="593494"/>
            </a:xfrm>
            <a:prstGeom prst="roundRect">
              <a:avLst>
                <a:gd name="adj" fmla="val 50000"/>
              </a:avLst>
            </a:prstGeom>
            <a:gradFill>
              <a:gsLst>
                <a:gs pos="0">
                  <a:srgbClr val="FFC000"/>
                </a:gs>
                <a:gs pos="60000">
                  <a:srgbClr val="FF902C"/>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latin typeface="字魂105号-简雅黑" panose="00000500000000000000" pitchFamily="2" charset="-122"/>
                <a:ea typeface="字魂105号-简雅黑" panose="00000500000000000000" pitchFamily="2" charset="-122"/>
              </a:endParaRPr>
            </a:p>
          </p:txBody>
        </p:sp>
        <p:sp>
          <p:nvSpPr>
            <p:cNvPr id="53" name="椭圆 7"/>
            <p:cNvSpPr/>
            <p:nvPr/>
          </p:nvSpPr>
          <p:spPr>
            <a:xfrm>
              <a:off x="6454094" y="3629343"/>
              <a:ext cx="253038" cy="320040"/>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65" b="1" dirty="0">
                <a:latin typeface="字魂105号-简雅黑" panose="00000500000000000000" pitchFamily="2" charset="-122"/>
                <a:ea typeface="字魂105号-简雅黑" panose="00000500000000000000" pitchFamily="2" charset="-122"/>
              </a:endParaRPr>
            </a:p>
          </p:txBody>
        </p:sp>
        <p:sp>
          <p:nvSpPr>
            <p:cNvPr id="54" name="矩形 53"/>
            <p:cNvSpPr/>
            <p:nvPr/>
          </p:nvSpPr>
          <p:spPr>
            <a:xfrm>
              <a:off x="4814460" y="3611130"/>
              <a:ext cx="1641758" cy="43710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865" b="1" dirty="0">
                  <a:solidFill>
                    <a:schemeClr val="bg1"/>
                  </a:solidFill>
                  <a:latin typeface="字魂105号-简雅黑" panose="00000500000000000000" pitchFamily="2" charset="-122"/>
                  <a:ea typeface="字魂105号-简雅黑" panose="00000500000000000000" pitchFamily="2" charset="-122"/>
                </a:rPr>
                <a:t>分析二内容</a:t>
              </a:r>
              <a:endParaRPr lang="zh-CN" altLang="en-US" sz="1865" b="1" dirty="0">
                <a:solidFill>
                  <a:schemeClr val="bg1"/>
                </a:solidFill>
                <a:latin typeface="字魂105号-简雅黑" panose="00000500000000000000" pitchFamily="2" charset="-122"/>
                <a:ea typeface="字魂105号-简雅黑" panose="00000500000000000000" pitchFamily="2" charset="-122"/>
              </a:endParaRPr>
            </a:p>
          </p:txBody>
        </p:sp>
      </p:grpSp>
      <p:sp>
        <p:nvSpPr>
          <p:cNvPr id="55" name="矩形 54"/>
          <p:cNvSpPr/>
          <p:nvPr/>
        </p:nvSpPr>
        <p:spPr>
          <a:xfrm>
            <a:off x="7007903" y="4700118"/>
            <a:ext cx="3941252" cy="5109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用户可以在投影仪或者计算机上进行演示也可以将演示文稿打印出来制作成胶片</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nvGrpSpPr>
          <p:cNvPr id="56" name="组合 55"/>
          <p:cNvGrpSpPr/>
          <p:nvPr/>
        </p:nvGrpSpPr>
        <p:grpSpPr>
          <a:xfrm>
            <a:off x="2705672" y="4660542"/>
            <a:ext cx="4175467" cy="593495"/>
            <a:chOff x="2705672" y="4489682"/>
            <a:chExt cx="4175466" cy="593494"/>
          </a:xfrm>
          <a:effectLst>
            <a:outerShdw blurRad="101600" dist="38100" dir="2700000" algn="tl" rotWithShape="0">
              <a:prstClr val="black">
                <a:alpha val="25000"/>
              </a:prstClr>
            </a:outerShdw>
          </a:effectLst>
        </p:grpSpPr>
        <p:sp>
          <p:nvSpPr>
            <p:cNvPr id="57" name="圆角矩形 56"/>
            <p:cNvSpPr/>
            <p:nvPr/>
          </p:nvSpPr>
          <p:spPr>
            <a:xfrm>
              <a:off x="2705672" y="4489682"/>
              <a:ext cx="4175466" cy="593494"/>
            </a:xfrm>
            <a:prstGeom prst="roundRect">
              <a:avLst>
                <a:gd name="adj" fmla="val 50000"/>
              </a:avLst>
            </a:prstGeom>
            <a:gradFill>
              <a:gsLst>
                <a:gs pos="0">
                  <a:srgbClr val="C8DB2D"/>
                </a:gs>
                <a:gs pos="60000">
                  <a:srgbClr val="9BC739"/>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latin typeface="字魂105号-简雅黑" panose="00000500000000000000" pitchFamily="2" charset="-122"/>
                <a:ea typeface="字魂105号-简雅黑" panose="00000500000000000000" pitchFamily="2" charset="-122"/>
              </a:endParaRPr>
            </a:p>
          </p:txBody>
        </p:sp>
        <p:sp>
          <p:nvSpPr>
            <p:cNvPr id="58" name="椭圆 8"/>
            <p:cNvSpPr/>
            <p:nvPr/>
          </p:nvSpPr>
          <p:spPr>
            <a:xfrm>
              <a:off x="6420593" y="4651677"/>
              <a:ext cx="320040" cy="269505"/>
            </a:xfrm>
            <a:custGeom>
              <a:avLst/>
              <a:gdLst>
                <a:gd name="connsiteX0" fmla="*/ 101864 w 331753"/>
                <a:gd name="connsiteY0" fmla="*/ 180944 h 279369"/>
                <a:gd name="connsiteX1" fmla="*/ 100574 w 331753"/>
                <a:gd name="connsiteY1" fmla="*/ 182229 h 279369"/>
                <a:gd name="connsiteX2" fmla="*/ 99284 w 331753"/>
                <a:gd name="connsiteY2" fmla="*/ 182229 h 279369"/>
                <a:gd name="connsiteX3" fmla="*/ 90255 w 331753"/>
                <a:gd name="connsiteY3" fmla="*/ 191225 h 279369"/>
                <a:gd name="connsiteX4" fmla="*/ 83806 w 331753"/>
                <a:gd name="connsiteY4" fmla="*/ 197651 h 279369"/>
                <a:gd name="connsiteX5" fmla="*/ 82516 w 331753"/>
                <a:gd name="connsiteY5" fmla="*/ 200221 h 279369"/>
                <a:gd name="connsiteX6" fmla="*/ 83806 w 331753"/>
                <a:gd name="connsiteY6" fmla="*/ 202791 h 279369"/>
                <a:gd name="connsiteX7" fmla="*/ 143139 w 331753"/>
                <a:gd name="connsiteY7" fmla="*/ 261907 h 279369"/>
                <a:gd name="connsiteX8" fmla="*/ 145718 w 331753"/>
                <a:gd name="connsiteY8" fmla="*/ 261907 h 279369"/>
                <a:gd name="connsiteX9" fmla="*/ 148298 w 331753"/>
                <a:gd name="connsiteY9" fmla="*/ 261907 h 279369"/>
                <a:gd name="connsiteX10" fmla="*/ 156037 w 331753"/>
                <a:gd name="connsiteY10" fmla="*/ 252911 h 279369"/>
                <a:gd name="connsiteX11" fmla="*/ 163776 w 331753"/>
                <a:gd name="connsiteY11" fmla="*/ 245200 h 279369"/>
                <a:gd name="connsiteX12" fmla="*/ 163776 w 331753"/>
                <a:gd name="connsiteY12" fmla="*/ 241345 h 279369"/>
                <a:gd name="connsiteX13" fmla="*/ 104443 w 331753"/>
                <a:gd name="connsiteY13" fmla="*/ 182229 h 279369"/>
                <a:gd name="connsiteX14" fmla="*/ 101864 w 331753"/>
                <a:gd name="connsiteY14" fmla="*/ 180944 h 279369"/>
                <a:gd name="connsiteX15" fmla="*/ 137384 w 331753"/>
                <a:gd name="connsiteY15" fmla="*/ 63469 h 279369"/>
                <a:gd name="connsiteX16" fmla="*/ 58703 w 331753"/>
                <a:gd name="connsiteY16" fmla="*/ 141513 h 279369"/>
                <a:gd name="connsiteX17" fmla="*/ 87080 w 331753"/>
                <a:gd name="connsiteY17" fmla="*/ 171430 h 279369"/>
                <a:gd name="connsiteX18" fmla="*/ 88369 w 331753"/>
                <a:gd name="connsiteY18" fmla="*/ 170129 h 279369"/>
                <a:gd name="connsiteX19" fmla="*/ 94819 w 331753"/>
                <a:gd name="connsiteY19" fmla="*/ 166227 h 279369"/>
                <a:gd name="connsiteX20" fmla="*/ 96108 w 331753"/>
                <a:gd name="connsiteY20" fmla="*/ 166227 h 279369"/>
                <a:gd name="connsiteX21" fmla="*/ 98688 w 331753"/>
                <a:gd name="connsiteY21" fmla="*/ 164926 h 279369"/>
                <a:gd name="connsiteX22" fmla="*/ 102558 w 331753"/>
                <a:gd name="connsiteY22" fmla="*/ 164926 h 279369"/>
                <a:gd name="connsiteX23" fmla="*/ 105137 w 331753"/>
                <a:gd name="connsiteY23" fmla="*/ 164926 h 279369"/>
                <a:gd name="connsiteX24" fmla="*/ 106427 w 331753"/>
                <a:gd name="connsiteY24" fmla="*/ 164926 h 279369"/>
                <a:gd name="connsiteX25" fmla="*/ 107717 w 331753"/>
                <a:gd name="connsiteY25" fmla="*/ 166227 h 279369"/>
                <a:gd name="connsiteX26" fmla="*/ 109007 w 331753"/>
                <a:gd name="connsiteY26" fmla="*/ 166227 h 279369"/>
                <a:gd name="connsiteX27" fmla="*/ 111587 w 331753"/>
                <a:gd name="connsiteY27" fmla="*/ 167527 h 279369"/>
                <a:gd name="connsiteX28" fmla="*/ 112876 w 331753"/>
                <a:gd name="connsiteY28" fmla="*/ 167527 h 279369"/>
                <a:gd name="connsiteX29" fmla="*/ 115456 w 331753"/>
                <a:gd name="connsiteY29" fmla="*/ 170129 h 279369"/>
                <a:gd name="connsiteX30" fmla="*/ 174789 w 331753"/>
                <a:gd name="connsiteY30" fmla="*/ 231263 h 279369"/>
                <a:gd name="connsiteX31" fmla="*/ 179949 w 331753"/>
                <a:gd name="connsiteY31" fmla="*/ 250774 h 279369"/>
                <a:gd name="connsiteX32" fmla="*/ 178659 w 331753"/>
                <a:gd name="connsiteY32" fmla="*/ 253376 h 279369"/>
                <a:gd name="connsiteX33" fmla="*/ 177369 w 331753"/>
                <a:gd name="connsiteY33" fmla="*/ 254676 h 279369"/>
                <a:gd name="connsiteX34" fmla="*/ 176079 w 331753"/>
                <a:gd name="connsiteY34" fmla="*/ 255977 h 279369"/>
                <a:gd name="connsiteX35" fmla="*/ 174789 w 331753"/>
                <a:gd name="connsiteY35" fmla="*/ 257278 h 279369"/>
                <a:gd name="connsiteX36" fmla="*/ 173499 w 331753"/>
                <a:gd name="connsiteY36" fmla="*/ 258578 h 279369"/>
                <a:gd name="connsiteX37" fmla="*/ 179949 w 331753"/>
                <a:gd name="connsiteY37" fmla="*/ 263781 h 279369"/>
                <a:gd name="connsiteX38" fmla="*/ 179949 w 331753"/>
                <a:gd name="connsiteY38" fmla="*/ 265082 h 279369"/>
                <a:gd name="connsiteX39" fmla="*/ 182528 w 331753"/>
                <a:gd name="connsiteY39" fmla="*/ 263781 h 279369"/>
                <a:gd name="connsiteX40" fmla="*/ 241861 w 331753"/>
                <a:gd name="connsiteY40" fmla="*/ 202647 h 279369"/>
                <a:gd name="connsiteX41" fmla="*/ 241861 w 331753"/>
                <a:gd name="connsiteY41" fmla="*/ 197444 h 279369"/>
                <a:gd name="connsiteX42" fmla="*/ 177369 w 331753"/>
                <a:gd name="connsiteY42" fmla="*/ 132408 h 279369"/>
                <a:gd name="connsiteX43" fmla="*/ 150282 w 331753"/>
                <a:gd name="connsiteY43" fmla="*/ 159723 h 279369"/>
                <a:gd name="connsiteX44" fmla="*/ 147702 w 331753"/>
                <a:gd name="connsiteY44" fmla="*/ 161024 h 279369"/>
                <a:gd name="connsiteX45" fmla="*/ 146412 w 331753"/>
                <a:gd name="connsiteY45" fmla="*/ 162324 h 279369"/>
                <a:gd name="connsiteX46" fmla="*/ 143833 w 331753"/>
                <a:gd name="connsiteY46" fmla="*/ 163625 h 279369"/>
                <a:gd name="connsiteX47" fmla="*/ 141253 w 331753"/>
                <a:gd name="connsiteY47" fmla="*/ 163625 h 279369"/>
                <a:gd name="connsiteX48" fmla="*/ 138673 w 331753"/>
                <a:gd name="connsiteY48" fmla="*/ 164926 h 279369"/>
                <a:gd name="connsiteX49" fmla="*/ 129644 w 331753"/>
                <a:gd name="connsiteY49" fmla="*/ 162324 h 279369"/>
                <a:gd name="connsiteX50" fmla="*/ 127065 w 331753"/>
                <a:gd name="connsiteY50" fmla="*/ 159723 h 279369"/>
                <a:gd name="connsiteX51" fmla="*/ 111587 w 331753"/>
                <a:gd name="connsiteY51" fmla="*/ 144114 h 279369"/>
                <a:gd name="connsiteX52" fmla="*/ 111587 w 331753"/>
                <a:gd name="connsiteY52" fmla="*/ 120701 h 279369"/>
                <a:gd name="connsiteX53" fmla="*/ 152862 w 331753"/>
                <a:gd name="connsiteY53" fmla="*/ 79078 h 279369"/>
                <a:gd name="connsiteX54" fmla="*/ 137384 w 331753"/>
                <a:gd name="connsiteY54" fmla="*/ 63469 h 279369"/>
                <a:gd name="connsiteX55" fmla="*/ 195676 w 331753"/>
                <a:gd name="connsiteY55" fmla="*/ 58706 h 279369"/>
                <a:gd name="connsiteX56" fmla="*/ 122203 w 331753"/>
                <a:gd name="connsiteY56" fmla="*/ 131257 h 279369"/>
                <a:gd name="connsiteX57" fmla="*/ 122203 w 331753"/>
                <a:gd name="connsiteY57" fmla="*/ 132553 h 279369"/>
                <a:gd name="connsiteX58" fmla="*/ 138960 w 331753"/>
                <a:gd name="connsiteY58" fmla="*/ 149395 h 279369"/>
                <a:gd name="connsiteX59" fmla="*/ 140249 w 331753"/>
                <a:gd name="connsiteY59" fmla="*/ 148099 h 279369"/>
                <a:gd name="connsiteX60" fmla="*/ 172474 w 331753"/>
                <a:gd name="connsiteY60" fmla="*/ 115710 h 279369"/>
                <a:gd name="connsiteX61" fmla="*/ 184075 w 331753"/>
                <a:gd name="connsiteY61" fmla="*/ 104050 h 279369"/>
                <a:gd name="connsiteX62" fmla="*/ 195676 w 331753"/>
                <a:gd name="connsiteY62" fmla="*/ 104050 h 279369"/>
                <a:gd name="connsiteX63" fmla="*/ 198254 w 331753"/>
                <a:gd name="connsiteY63" fmla="*/ 109233 h 279369"/>
                <a:gd name="connsiteX64" fmla="*/ 195676 w 331753"/>
                <a:gd name="connsiteY64" fmla="*/ 114415 h 279369"/>
                <a:gd name="connsiteX65" fmla="*/ 187942 w 331753"/>
                <a:gd name="connsiteY65" fmla="*/ 120893 h 279369"/>
                <a:gd name="connsiteX66" fmla="*/ 238213 w 331753"/>
                <a:gd name="connsiteY66" fmla="*/ 171419 h 279369"/>
                <a:gd name="connsiteX67" fmla="*/ 273016 w 331753"/>
                <a:gd name="connsiteY67" fmla="*/ 136439 h 279369"/>
                <a:gd name="connsiteX68" fmla="*/ 195676 w 331753"/>
                <a:gd name="connsiteY68" fmla="*/ 58706 h 279369"/>
                <a:gd name="connsiteX69" fmla="*/ 93282 w 331753"/>
                <a:gd name="connsiteY69" fmla="*/ 19019 h 279369"/>
                <a:gd name="connsiteX70" fmla="*/ 89395 w 331753"/>
                <a:gd name="connsiteY70" fmla="*/ 20330 h 279369"/>
                <a:gd name="connsiteX71" fmla="*/ 16844 w 331753"/>
                <a:gd name="connsiteY71" fmla="*/ 95035 h 279369"/>
                <a:gd name="connsiteX72" fmla="*/ 15548 w 331753"/>
                <a:gd name="connsiteY72" fmla="*/ 100277 h 279369"/>
                <a:gd name="connsiteX73" fmla="*/ 46642 w 331753"/>
                <a:gd name="connsiteY73" fmla="*/ 131732 h 279369"/>
                <a:gd name="connsiteX74" fmla="*/ 126966 w 331753"/>
                <a:gd name="connsiteY74" fmla="*/ 51784 h 279369"/>
                <a:gd name="connsiteX75" fmla="*/ 95873 w 331753"/>
                <a:gd name="connsiteY75" fmla="*/ 20330 h 279369"/>
                <a:gd name="connsiteX76" fmla="*/ 93282 w 331753"/>
                <a:gd name="connsiteY76" fmla="*/ 19019 h 279369"/>
                <a:gd name="connsiteX77" fmla="*/ 239847 w 331753"/>
                <a:gd name="connsiteY77" fmla="*/ 15844 h 279369"/>
                <a:gd name="connsiteX78" fmla="*/ 237270 w 331753"/>
                <a:gd name="connsiteY78" fmla="*/ 17133 h 279369"/>
                <a:gd name="connsiteX79" fmla="*/ 206341 w 331753"/>
                <a:gd name="connsiteY79" fmla="*/ 46772 h 279369"/>
                <a:gd name="connsiteX80" fmla="*/ 283662 w 331753"/>
                <a:gd name="connsiteY80" fmla="*/ 125382 h 279369"/>
                <a:gd name="connsiteX81" fmla="*/ 314590 w 331753"/>
                <a:gd name="connsiteY81" fmla="*/ 94454 h 279369"/>
                <a:gd name="connsiteX82" fmla="*/ 315879 w 331753"/>
                <a:gd name="connsiteY82" fmla="*/ 93165 h 279369"/>
                <a:gd name="connsiteX83" fmla="*/ 314590 w 331753"/>
                <a:gd name="connsiteY83" fmla="*/ 90588 h 279369"/>
                <a:gd name="connsiteX84" fmla="*/ 241136 w 331753"/>
                <a:gd name="connsiteY84" fmla="*/ 17133 h 279369"/>
                <a:gd name="connsiteX85" fmla="*/ 239847 w 331753"/>
                <a:gd name="connsiteY85" fmla="*/ 15844 h 279369"/>
                <a:gd name="connsiteX86" fmla="*/ 239005 w 331753"/>
                <a:gd name="connsiteY86" fmla="*/ 0 h 279369"/>
                <a:gd name="connsiteX87" fmla="*/ 252625 w 331753"/>
                <a:gd name="connsiteY87" fmla="*/ 4855 h 279369"/>
                <a:gd name="connsiteX88" fmla="*/ 325267 w 331753"/>
                <a:gd name="connsiteY88" fmla="*/ 78663 h 279369"/>
                <a:gd name="connsiteX89" fmla="*/ 331753 w 331753"/>
                <a:gd name="connsiteY89" fmla="*/ 91612 h 279369"/>
                <a:gd name="connsiteX90" fmla="*/ 326564 w 331753"/>
                <a:gd name="connsiteY90" fmla="*/ 105856 h 279369"/>
                <a:gd name="connsiteX91" fmla="*/ 290243 w 331753"/>
                <a:gd name="connsiteY91" fmla="*/ 142112 h 279369"/>
                <a:gd name="connsiteX92" fmla="*/ 250031 w 331753"/>
                <a:gd name="connsiteY92" fmla="*/ 182253 h 279369"/>
                <a:gd name="connsiteX93" fmla="*/ 253922 w 331753"/>
                <a:gd name="connsiteY93" fmla="*/ 186138 h 279369"/>
                <a:gd name="connsiteX94" fmla="*/ 253922 w 331753"/>
                <a:gd name="connsiteY94" fmla="*/ 213330 h 279369"/>
                <a:gd name="connsiteX95" fmla="*/ 194252 w 331753"/>
                <a:gd name="connsiteY95" fmla="*/ 272895 h 279369"/>
                <a:gd name="connsiteX96" fmla="*/ 181280 w 331753"/>
                <a:gd name="connsiteY96" fmla="*/ 279369 h 279369"/>
                <a:gd name="connsiteX97" fmla="*/ 169605 w 331753"/>
                <a:gd name="connsiteY97" fmla="*/ 274190 h 279369"/>
                <a:gd name="connsiteX98" fmla="*/ 163120 w 331753"/>
                <a:gd name="connsiteY98" fmla="*/ 269010 h 279369"/>
                <a:gd name="connsiteX99" fmla="*/ 159228 w 331753"/>
                <a:gd name="connsiteY99" fmla="*/ 271600 h 279369"/>
                <a:gd name="connsiteX100" fmla="*/ 146256 w 331753"/>
                <a:gd name="connsiteY100" fmla="*/ 276779 h 279369"/>
                <a:gd name="connsiteX101" fmla="*/ 133284 w 331753"/>
                <a:gd name="connsiteY101" fmla="*/ 271600 h 279369"/>
                <a:gd name="connsiteX102" fmla="*/ 73614 w 331753"/>
                <a:gd name="connsiteY102" fmla="*/ 212036 h 279369"/>
                <a:gd name="connsiteX103" fmla="*/ 68426 w 331753"/>
                <a:gd name="connsiteY103" fmla="*/ 199087 h 279369"/>
                <a:gd name="connsiteX104" fmla="*/ 73614 w 331753"/>
                <a:gd name="connsiteY104" fmla="*/ 186138 h 279369"/>
                <a:gd name="connsiteX105" fmla="*/ 74911 w 331753"/>
                <a:gd name="connsiteY105" fmla="*/ 183548 h 279369"/>
                <a:gd name="connsiteX106" fmla="*/ 76209 w 331753"/>
                <a:gd name="connsiteY106" fmla="*/ 182253 h 279369"/>
                <a:gd name="connsiteX107" fmla="*/ 42482 w 331753"/>
                <a:gd name="connsiteY107" fmla="*/ 148587 h 279369"/>
                <a:gd name="connsiteX108" fmla="*/ 42482 w 331753"/>
                <a:gd name="connsiteY108" fmla="*/ 147292 h 279369"/>
                <a:gd name="connsiteX109" fmla="*/ 4864 w 331753"/>
                <a:gd name="connsiteY109" fmla="*/ 111035 h 279369"/>
                <a:gd name="connsiteX110" fmla="*/ 4864 w 331753"/>
                <a:gd name="connsiteY110" fmla="*/ 83843 h 279369"/>
                <a:gd name="connsiteX111" fmla="*/ 77506 w 331753"/>
                <a:gd name="connsiteY111" fmla="*/ 10035 h 279369"/>
                <a:gd name="connsiteX112" fmla="*/ 106044 w 331753"/>
                <a:gd name="connsiteY112" fmla="*/ 10035 h 279369"/>
                <a:gd name="connsiteX113" fmla="*/ 142365 w 331753"/>
                <a:gd name="connsiteY113" fmla="*/ 46291 h 279369"/>
                <a:gd name="connsiteX114" fmla="*/ 163120 w 331753"/>
                <a:gd name="connsiteY114" fmla="*/ 67009 h 279369"/>
                <a:gd name="connsiteX115" fmla="*/ 189063 w 331753"/>
                <a:gd name="connsiteY115" fmla="*/ 41112 h 279369"/>
                <a:gd name="connsiteX116" fmla="*/ 225384 w 331753"/>
                <a:gd name="connsiteY116" fmla="*/ 4855 h 279369"/>
                <a:gd name="connsiteX117" fmla="*/ 239005 w 331753"/>
                <a:gd name="connsiteY117" fmla="*/ 0 h 27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331753" h="279369">
                  <a:moveTo>
                    <a:pt x="101864" y="180944"/>
                  </a:moveTo>
                  <a:cubicBezTo>
                    <a:pt x="101864" y="180944"/>
                    <a:pt x="100574" y="180944"/>
                    <a:pt x="100574" y="182229"/>
                  </a:cubicBezTo>
                  <a:cubicBezTo>
                    <a:pt x="100574" y="182229"/>
                    <a:pt x="100574" y="182229"/>
                    <a:pt x="99284" y="182229"/>
                  </a:cubicBezTo>
                  <a:cubicBezTo>
                    <a:pt x="99284" y="182229"/>
                    <a:pt x="99284" y="182229"/>
                    <a:pt x="90255" y="191225"/>
                  </a:cubicBezTo>
                  <a:cubicBezTo>
                    <a:pt x="90255" y="191225"/>
                    <a:pt x="90255" y="191225"/>
                    <a:pt x="83806" y="197651"/>
                  </a:cubicBezTo>
                  <a:cubicBezTo>
                    <a:pt x="82516" y="198936"/>
                    <a:pt x="82516" y="200221"/>
                    <a:pt x="82516" y="200221"/>
                  </a:cubicBezTo>
                  <a:cubicBezTo>
                    <a:pt x="82516" y="200221"/>
                    <a:pt x="82516" y="201506"/>
                    <a:pt x="83806" y="202791"/>
                  </a:cubicBezTo>
                  <a:cubicBezTo>
                    <a:pt x="83806" y="202791"/>
                    <a:pt x="83806" y="202791"/>
                    <a:pt x="143139" y="261907"/>
                  </a:cubicBezTo>
                  <a:cubicBezTo>
                    <a:pt x="144428" y="261907"/>
                    <a:pt x="145718" y="261907"/>
                    <a:pt x="145718" y="261907"/>
                  </a:cubicBezTo>
                  <a:cubicBezTo>
                    <a:pt x="145718" y="261907"/>
                    <a:pt x="147008" y="261907"/>
                    <a:pt x="148298" y="261907"/>
                  </a:cubicBezTo>
                  <a:cubicBezTo>
                    <a:pt x="148298" y="261907"/>
                    <a:pt x="148298" y="261907"/>
                    <a:pt x="156037" y="252911"/>
                  </a:cubicBezTo>
                  <a:cubicBezTo>
                    <a:pt x="156037" y="252911"/>
                    <a:pt x="156037" y="252911"/>
                    <a:pt x="163776" y="245200"/>
                  </a:cubicBezTo>
                  <a:cubicBezTo>
                    <a:pt x="165066" y="245200"/>
                    <a:pt x="165066" y="242630"/>
                    <a:pt x="163776" y="241345"/>
                  </a:cubicBezTo>
                  <a:cubicBezTo>
                    <a:pt x="163776" y="241345"/>
                    <a:pt x="163776" y="241345"/>
                    <a:pt x="104443" y="182229"/>
                  </a:cubicBezTo>
                  <a:cubicBezTo>
                    <a:pt x="103153" y="180944"/>
                    <a:pt x="101864" y="180944"/>
                    <a:pt x="101864" y="180944"/>
                  </a:cubicBezTo>
                  <a:close/>
                  <a:moveTo>
                    <a:pt x="137384" y="63469"/>
                  </a:moveTo>
                  <a:cubicBezTo>
                    <a:pt x="137384" y="63469"/>
                    <a:pt x="137384" y="63469"/>
                    <a:pt x="58703" y="141513"/>
                  </a:cubicBezTo>
                  <a:cubicBezTo>
                    <a:pt x="58703" y="141513"/>
                    <a:pt x="58703" y="141513"/>
                    <a:pt x="87080" y="171430"/>
                  </a:cubicBezTo>
                  <a:cubicBezTo>
                    <a:pt x="87080" y="171430"/>
                    <a:pt x="87080" y="171430"/>
                    <a:pt x="88369" y="170129"/>
                  </a:cubicBezTo>
                  <a:cubicBezTo>
                    <a:pt x="90949" y="167527"/>
                    <a:pt x="93529" y="166227"/>
                    <a:pt x="94819" y="166227"/>
                  </a:cubicBezTo>
                  <a:cubicBezTo>
                    <a:pt x="94819" y="166227"/>
                    <a:pt x="94819" y="166227"/>
                    <a:pt x="96108" y="166227"/>
                  </a:cubicBezTo>
                  <a:cubicBezTo>
                    <a:pt x="96108" y="164926"/>
                    <a:pt x="97398" y="164926"/>
                    <a:pt x="98688" y="164926"/>
                  </a:cubicBezTo>
                  <a:cubicBezTo>
                    <a:pt x="98688" y="164926"/>
                    <a:pt x="98688" y="164926"/>
                    <a:pt x="102558" y="164926"/>
                  </a:cubicBezTo>
                  <a:cubicBezTo>
                    <a:pt x="102558" y="164926"/>
                    <a:pt x="103848" y="164926"/>
                    <a:pt x="105137" y="164926"/>
                  </a:cubicBezTo>
                  <a:cubicBezTo>
                    <a:pt x="105137" y="164926"/>
                    <a:pt x="105137" y="164926"/>
                    <a:pt x="106427" y="164926"/>
                  </a:cubicBezTo>
                  <a:cubicBezTo>
                    <a:pt x="106427" y="164926"/>
                    <a:pt x="107717" y="164926"/>
                    <a:pt x="107717" y="166227"/>
                  </a:cubicBezTo>
                  <a:cubicBezTo>
                    <a:pt x="109007" y="166227"/>
                    <a:pt x="109007" y="166227"/>
                    <a:pt x="109007" y="166227"/>
                  </a:cubicBezTo>
                  <a:cubicBezTo>
                    <a:pt x="110297" y="166227"/>
                    <a:pt x="110297" y="167527"/>
                    <a:pt x="111587" y="167527"/>
                  </a:cubicBezTo>
                  <a:cubicBezTo>
                    <a:pt x="111587" y="167527"/>
                    <a:pt x="111587" y="167527"/>
                    <a:pt x="112876" y="167527"/>
                  </a:cubicBezTo>
                  <a:cubicBezTo>
                    <a:pt x="114166" y="168828"/>
                    <a:pt x="114166" y="170129"/>
                    <a:pt x="115456" y="170129"/>
                  </a:cubicBezTo>
                  <a:cubicBezTo>
                    <a:pt x="115456" y="170129"/>
                    <a:pt x="115456" y="170129"/>
                    <a:pt x="174789" y="231263"/>
                  </a:cubicBezTo>
                  <a:cubicBezTo>
                    <a:pt x="179949" y="236466"/>
                    <a:pt x="181238" y="244270"/>
                    <a:pt x="179949" y="250774"/>
                  </a:cubicBezTo>
                  <a:cubicBezTo>
                    <a:pt x="178659" y="252075"/>
                    <a:pt x="178659" y="252075"/>
                    <a:pt x="178659" y="253376"/>
                  </a:cubicBezTo>
                  <a:cubicBezTo>
                    <a:pt x="178659" y="253376"/>
                    <a:pt x="178659" y="254676"/>
                    <a:pt x="177369" y="254676"/>
                  </a:cubicBezTo>
                  <a:cubicBezTo>
                    <a:pt x="177369" y="254676"/>
                    <a:pt x="177369" y="254676"/>
                    <a:pt x="176079" y="255977"/>
                  </a:cubicBezTo>
                  <a:cubicBezTo>
                    <a:pt x="176079" y="257278"/>
                    <a:pt x="176079" y="257278"/>
                    <a:pt x="174789" y="257278"/>
                  </a:cubicBezTo>
                  <a:cubicBezTo>
                    <a:pt x="174789" y="257278"/>
                    <a:pt x="174789" y="257278"/>
                    <a:pt x="173499" y="258578"/>
                  </a:cubicBezTo>
                  <a:cubicBezTo>
                    <a:pt x="173499" y="258578"/>
                    <a:pt x="173499" y="258578"/>
                    <a:pt x="179949" y="263781"/>
                  </a:cubicBezTo>
                  <a:cubicBezTo>
                    <a:pt x="179949" y="265082"/>
                    <a:pt x="179949" y="265082"/>
                    <a:pt x="179949" y="265082"/>
                  </a:cubicBezTo>
                  <a:cubicBezTo>
                    <a:pt x="181238" y="265082"/>
                    <a:pt x="181238" y="265082"/>
                    <a:pt x="182528" y="263781"/>
                  </a:cubicBezTo>
                  <a:cubicBezTo>
                    <a:pt x="182528" y="263781"/>
                    <a:pt x="182528" y="263781"/>
                    <a:pt x="241861" y="202647"/>
                  </a:cubicBezTo>
                  <a:cubicBezTo>
                    <a:pt x="244441" y="200046"/>
                    <a:pt x="243151" y="198745"/>
                    <a:pt x="241861" y="197444"/>
                  </a:cubicBezTo>
                  <a:cubicBezTo>
                    <a:pt x="241861" y="197444"/>
                    <a:pt x="241861" y="197444"/>
                    <a:pt x="177369" y="132408"/>
                  </a:cubicBezTo>
                  <a:cubicBezTo>
                    <a:pt x="177369" y="132408"/>
                    <a:pt x="177369" y="132408"/>
                    <a:pt x="150282" y="159723"/>
                  </a:cubicBezTo>
                  <a:cubicBezTo>
                    <a:pt x="148992" y="159723"/>
                    <a:pt x="147702" y="161024"/>
                    <a:pt x="147702" y="161024"/>
                  </a:cubicBezTo>
                  <a:cubicBezTo>
                    <a:pt x="147702" y="162324"/>
                    <a:pt x="146412" y="162324"/>
                    <a:pt x="146412" y="162324"/>
                  </a:cubicBezTo>
                  <a:cubicBezTo>
                    <a:pt x="146412" y="162324"/>
                    <a:pt x="145123" y="162324"/>
                    <a:pt x="143833" y="163625"/>
                  </a:cubicBezTo>
                  <a:cubicBezTo>
                    <a:pt x="142543" y="163625"/>
                    <a:pt x="142543" y="163625"/>
                    <a:pt x="141253" y="163625"/>
                  </a:cubicBezTo>
                  <a:cubicBezTo>
                    <a:pt x="139963" y="164926"/>
                    <a:pt x="138673" y="164926"/>
                    <a:pt x="138673" y="164926"/>
                  </a:cubicBezTo>
                  <a:cubicBezTo>
                    <a:pt x="134804" y="164926"/>
                    <a:pt x="132224" y="163625"/>
                    <a:pt x="129644" y="162324"/>
                  </a:cubicBezTo>
                  <a:cubicBezTo>
                    <a:pt x="128355" y="161024"/>
                    <a:pt x="128355" y="161024"/>
                    <a:pt x="127065" y="159723"/>
                  </a:cubicBezTo>
                  <a:cubicBezTo>
                    <a:pt x="127065" y="159723"/>
                    <a:pt x="127065" y="159723"/>
                    <a:pt x="111587" y="144114"/>
                  </a:cubicBezTo>
                  <a:cubicBezTo>
                    <a:pt x="102558" y="136310"/>
                    <a:pt x="105137" y="125904"/>
                    <a:pt x="111587" y="120701"/>
                  </a:cubicBezTo>
                  <a:cubicBezTo>
                    <a:pt x="111587" y="120701"/>
                    <a:pt x="111587" y="120701"/>
                    <a:pt x="152862" y="79078"/>
                  </a:cubicBezTo>
                  <a:cubicBezTo>
                    <a:pt x="152862" y="79078"/>
                    <a:pt x="152862" y="79078"/>
                    <a:pt x="137384" y="63469"/>
                  </a:cubicBezTo>
                  <a:close/>
                  <a:moveTo>
                    <a:pt x="195676" y="58706"/>
                  </a:moveTo>
                  <a:cubicBezTo>
                    <a:pt x="195676" y="58706"/>
                    <a:pt x="195676" y="58706"/>
                    <a:pt x="122203" y="131257"/>
                  </a:cubicBezTo>
                  <a:cubicBezTo>
                    <a:pt x="122203" y="132553"/>
                    <a:pt x="122203" y="132553"/>
                    <a:pt x="122203" y="132553"/>
                  </a:cubicBezTo>
                  <a:cubicBezTo>
                    <a:pt x="122203" y="132553"/>
                    <a:pt x="122203" y="132553"/>
                    <a:pt x="138960" y="149395"/>
                  </a:cubicBezTo>
                  <a:cubicBezTo>
                    <a:pt x="138960" y="149395"/>
                    <a:pt x="138960" y="149395"/>
                    <a:pt x="140249" y="148099"/>
                  </a:cubicBezTo>
                  <a:cubicBezTo>
                    <a:pt x="140249" y="148099"/>
                    <a:pt x="140249" y="148099"/>
                    <a:pt x="172474" y="115710"/>
                  </a:cubicBezTo>
                  <a:cubicBezTo>
                    <a:pt x="172474" y="115710"/>
                    <a:pt x="172474" y="115710"/>
                    <a:pt x="184075" y="104050"/>
                  </a:cubicBezTo>
                  <a:cubicBezTo>
                    <a:pt x="187942" y="100164"/>
                    <a:pt x="193098" y="100164"/>
                    <a:pt x="195676" y="104050"/>
                  </a:cubicBezTo>
                  <a:cubicBezTo>
                    <a:pt x="196965" y="105346"/>
                    <a:pt x="198254" y="106641"/>
                    <a:pt x="198254" y="109233"/>
                  </a:cubicBezTo>
                  <a:cubicBezTo>
                    <a:pt x="198254" y="110528"/>
                    <a:pt x="196965" y="113119"/>
                    <a:pt x="195676" y="114415"/>
                  </a:cubicBezTo>
                  <a:cubicBezTo>
                    <a:pt x="195676" y="114415"/>
                    <a:pt x="195676" y="114415"/>
                    <a:pt x="187942" y="120893"/>
                  </a:cubicBezTo>
                  <a:cubicBezTo>
                    <a:pt x="187942" y="120893"/>
                    <a:pt x="187942" y="120893"/>
                    <a:pt x="238213" y="171419"/>
                  </a:cubicBezTo>
                  <a:lnTo>
                    <a:pt x="273016" y="136439"/>
                  </a:lnTo>
                  <a:cubicBezTo>
                    <a:pt x="273016" y="136439"/>
                    <a:pt x="273016" y="136439"/>
                    <a:pt x="195676" y="58706"/>
                  </a:cubicBezTo>
                  <a:close/>
                  <a:moveTo>
                    <a:pt x="93282" y="19019"/>
                  </a:moveTo>
                  <a:cubicBezTo>
                    <a:pt x="91986" y="19019"/>
                    <a:pt x="90690" y="20330"/>
                    <a:pt x="89395" y="20330"/>
                  </a:cubicBezTo>
                  <a:cubicBezTo>
                    <a:pt x="89395" y="20330"/>
                    <a:pt x="89395" y="20330"/>
                    <a:pt x="16844" y="95035"/>
                  </a:cubicBezTo>
                  <a:cubicBezTo>
                    <a:pt x="14253" y="96345"/>
                    <a:pt x="14253" y="98967"/>
                    <a:pt x="15548" y="100277"/>
                  </a:cubicBezTo>
                  <a:cubicBezTo>
                    <a:pt x="15548" y="100277"/>
                    <a:pt x="15548" y="100277"/>
                    <a:pt x="46642" y="131732"/>
                  </a:cubicBezTo>
                  <a:cubicBezTo>
                    <a:pt x="46642" y="131732"/>
                    <a:pt x="46642" y="131732"/>
                    <a:pt x="126966" y="51784"/>
                  </a:cubicBezTo>
                  <a:cubicBezTo>
                    <a:pt x="126966" y="51784"/>
                    <a:pt x="126966" y="51784"/>
                    <a:pt x="95873" y="20330"/>
                  </a:cubicBezTo>
                  <a:cubicBezTo>
                    <a:pt x="94577" y="20330"/>
                    <a:pt x="94577" y="19019"/>
                    <a:pt x="93282" y="19019"/>
                  </a:cubicBezTo>
                  <a:close/>
                  <a:moveTo>
                    <a:pt x="239847" y="15844"/>
                  </a:moveTo>
                  <a:cubicBezTo>
                    <a:pt x="238558" y="15844"/>
                    <a:pt x="237270" y="15844"/>
                    <a:pt x="237270" y="17133"/>
                  </a:cubicBezTo>
                  <a:cubicBezTo>
                    <a:pt x="237270" y="17133"/>
                    <a:pt x="237270" y="17133"/>
                    <a:pt x="206341" y="46772"/>
                  </a:cubicBezTo>
                  <a:cubicBezTo>
                    <a:pt x="206341" y="46772"/>
                    <a:pt x="206341" y="46772"/>
                    <a:pt x="283662" y="125382"/>
                  </a:cubicBezTo>
                  <a:cubicBezTo>
                    <a:pt x="283662" y="125382"/>
                    <a:pt x="283662" y="125382"/>
                    <a:pt x="314590" y="94454"/>
                  </a:cubicBezTo>
                  <a:cubicBezTo>
                    <a:pt x="315879" y="94454"/>
                    <a:pt x="315879" y="93165"/>
                    <a:pt x="315879" y="93165"/>
                  </a:cubicBezTo>
                  <a:cubicBezTo>
                    <a:pt x="315879" y="91876"/>
                    <a:pt x="315879" y="90588"/>
                    <a:pt x="314590" y="90588"/>
                  </a:cubicBezTo>
                  <a:cubicBezTo>
                    <a:pt x="314590" y="90588"/>
                    <a:pt x="314590" y="90588"/>
                    <a:pt x="241136" y="17133"/>
                  </a:cubicBezTo>
                  <a:cubicBezTo>
                    <a:pt x="241136" y="15844"/>
                    <a:pt x="239847" y="15844"/>
                    <a:pt x="239847" y="15844"/>
                  </a:cubicBezTo>
                  <a:close/>
                  <a:moveTo>
                    <a:pt x="239005" y="0"/>
                  </a:moveTo>
                  <a:cubicBezTo>
                    <a:pt x="243869" y="0"/>
                    <a:pt x="248734" y="1618"/>
                    <a:pt x="252625" y="4855"/>
                  </a:cubicBezTo>
                  <a:cubicBezTo>
                    <a:pt x="252625" y="4855"/>
                    <a:pt x="252625" y="4855"/>
                    <a:pt x="325267" y="78663"/>
                  </a:cubicBezTo>
                  <a:cubicBezTo>
                    <a:pt x="329159" y="82548"/>
                    <a:pt x="331753" y="87727"/>
                    <a:pt x="331753" y="91612"/>
                  </a:cubicBezTo>
                  <a:cubicBezTo>
                    <a:pt x="331753" y="96792"/>
                    <a:pt x="329159" y="101971"/>
                    <a:pt x="326564" y="105856"/>
                  </a:cubicBezTo>
                  <a:cubicBezTo>
                    <a:pt x="326564" y="105856"/>
                    <a:pt x="326564" y="105856"/>
                    <a:pt x="290243" y="142112"/>
                  </a:cubicBezTo>
                  <a:cubicBezTo>
                    <a:pt x="290243" y="142112"/>
                    <a:pt x="290243" y="142112"/>
                    <a:pt x="250031" y="182253"/>
                  </a:cubicBezTo>
                  <a:cubicBezTo>
                    <a:pt x="250031" y="182253"/>
                    <a:pt x="250031" y="182253"/>
                    <a:pt x="253922" y="186138"/>
                  </a:cubicBezTo>
                  <a:cubicBezTo>
                    <a:pt x="260408" y="192612"/>
                    <a:pt x="263003" y="202971"/>
                    <a:pt x="253922" y="213330"/>
                  </a:cubicBezTo>
                  <a:cubicBezTo>
                    <a:pt x="253922" y="213330"/>
                    <a:pt x="253922" y="213330"/>
                    <a:pt x="194252" y="272895"/>
                  </a:cubicBezTo>
                  <a:cubicBezTo>
                    <a:pt x="189063" y="278074"/>
                    <a:pt x="183874" y="279369"/>
                    <a:pt x="181280" y="279369"/>
                  </a:cubicBezTo>
                  <a:cubicBezTo>
                    <a:pt x="176091" y="279369"/>
                    <a:pt x="170903" y="276779"/>
                    <a:pt x="169605" y="274190"/>
                  </a:cubicBezTo>
                  <a:cubicBezTo>
                    <a:pt x="169605" y="274190"/>
                    <a:pt x="169605" y="274190"/>
                    <a:pt x="163120" y="269010"/>
                  </a:cubicBezTo>
                  <a:cubicBezTo>
                    <a:pt x="163120" y="269010"/>
                    <a:pt x="163120" y="269010"/>
                    <a:pt x="159228" y="271600"/>
                  </a:cubicBezTo>
                  <a:cubicBezTo>
                    <a:pt x="156634" y="275484"/>
                    <a:pt x="151445" y="276779"/>
                    <a:pt x="146256" y="276779"/>
                  </a:cubicBezTo>
                  <a:cubicBezTo>
                    <a:pt x="142365" y="276779"/>
                    <a:pt x="137176" y="275484"/>
                    <a:pt x="133284" y="271600"/>
                  </a:cubicBezTo>
                  <a:cubicBezTo>
                    <a:pt x="133284" y="271600"/>
                    <a:pt x="133284" y="271600"/>
                    <a:pt x="73614" y="212036"/>
                  </a:cubicBezTo>
                  <a:cubicBezTo>
                    <a:pt x="71020" y="208151"/>
                    <a:pt x="68426" y="204266"/>
                    <a:pt x="68426" y="199087"/>
                  </a:cubicBezTo>
                  <a:cubicBezTo>
                    <a:pt x="68426" y="193907"/>
                    <a:pt x="71020" y="188728"/>
                    <a:pt x="73614" y="186138"/>
                  </a:cubicBezTo>
                  <a:cubicBezTo>
                    <a:pt x="73614" y="184843"/>
                    <a:pt x="74911" y="184843"/>
                    <a:pt x="74911" y="183548"/>
                  </a:cubicBezTo>
                  <a:cubicBezTo>
                    <a:pt x="74911" y="183548"/>
                    <a:pt x="74911" y="183548"/>
                    <a:pt x="76209" y="182253"/>
                  </a:cubicBezTo>
                  <a:cubicBezTo>
                    <a:pt x="76209" y="182253"/>
                    <a:pt x="76209" y="182253"/>
                    <a:pt x="42482" y="148587"/>
                  </a:cubicBezTo>
                  <a:cubicBezTo>
                    <a:pt x="42482" y="148587"/>
                    <a:pt x="42482" y="148587"/>
                    <a:pt x="42482" y="147292"/>
                  </a:cubicBezTo>
                  <a:cubicBezTo>
                    <a:pt x="42482" y="147292"/>
                    <a:pt x="42482" y="147292"/>
                    <a:pt x="4864" y="111035"/>
                  </a:cubicBezTo>
                  <a:cubicBezTo>
                    <a:pt x="-1622" y="103266"/>
                    <a:pt x="-1622" y="90317"/>
                    <a:pt x="4864" y="83843"/>
                  </a:cubicBezTo>
                  <a:cubicBezTo>
                    <a:pt x="4864" y="83843"/>
                    <a:pt x="4864" y="83843"/>
                    <a:pt x="77506" y="10035"/>
                  </a:cubicBezTo>
                  <a:cubicBezTo>
                    <a:pt x="85289" y="2266"/>
                    <a:pt x="98261" y="2266"/>
                    <a:pt x="106044" y="10035"/>
                  </a:cubicBezTo>
                  <a:cubicBezTo>
                    <a:pt x="106044" y="10035"/>
                    <a:pt x="106044" y="10035"/>
                    <a:pt x="142365" y="46291"/>
                  </a:cubicBezTo>
                  <a:cubicBezTo>
                    <a:pt x="142365" y="46291"/>
                    <a:pt x="142365" y="46291"/>
                    <a:pt x="163120" y="67009"/>
                  </a:cubicBezTo>
                  <a:cubicBezTo>
                    <a:pt x="163120" y="67009"/>
                    <a:pt x="163120" y="67009"/>
                    <a:pt x="189063" y="41112"/>
                  </a:cubicBezTo>
                  <a:cubicBezTo>
                    <a:pt x="189063" y="41112"/>
                    <a:pt x="189063" y="41112"/>
                    <a:pt x="225384" y="4855"/>
                  </a:cubicBezTo>
                  <a:cubicBezTo>
                    <a:pt x="229276" y="1618"/>
                    <a:pt x="234140" y="0"/>
                    <a:pt x="23900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65" b="1" dirty="0">
                <a:latin typeface="字魂105号-简雅黑" panose="00000500000000000000" pitchFamily="2" charset="-122"/>
                <a:ea typeface="字魂105号-简雅黑" panose="00000500000000000000" pitchFamily="2" charset="-122"/>
              </a:endParaRPr>
            </a:p>
          </p:txBody>
        </p:sp>
        <p:sp>
          <p:nvSpPr>
            <p:cNvPr id="59" name="矩形 58"/>
            <p:cNvSpPr/>
            <p:nvPr/>
          </p:nvSpPr>
          <p:spPr>
            <a:xfrm>
              <a:off x="4814460" y="4608197"/>
              <a:ext cx="1641758" cy="43710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865" b="1" dirty="0">
                  <a:solidFill>
                    <a:schemeClr val="bg1"/>
                  </a:solidFill>
                  <a:latin typeface="字魂105号-简雅黑" panose="00000500000000000000" pitchFamily="2" charset="-122"/>
                  <a:ea typeface="字魂105号-简雅黑" panose="00000500000000000000" pitchFamily="2" charset="-122"/>
                </a:rPr>
                <a:t>分析三内容</a:t>
              </a:r>
              <a:endParaRPr lang="zh-CN" altLang="en-US" sz="1865" b="1" dirty="0">
                <a:solidFill>
                  <a:schemeClr val="bg1"/>
                </a:solidFill>
                <a:latin typeface="字魂105号-简雅黑" panose="00000500000000000000" pitchFamily="2" charset="-122"/>
                <a:ea typeface="字魂105号-简雅黑" panose="00000500000000000000" pitchFamily="2" charset="-122"/>
              </a:endParaRPr>
            </a:p>
          </p:txBody>
        </p:sp>
      </p:grpSp>
      <p:sp>
        <p:nvSpPr>
          <p:cNvPr id="60" name="椭圆 59"/>
          <p:cNvSpPr/>
          <p:nvPr/>
        </p:nvSpPr>
        <p:spPr>
          <a:xfrm>
            <a:off x="1197719" y="2244135"/>
            <a:ext cx="3432175" cy="3432175"/>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dirty="0">
              <a:latin typeface="字魂105号-简雅黑" panose="00000500000000000000" pitchFamily="2" charset="-122"/>
              <a:ea typeface="字魂105号-简雅黑" panose="00000500000000000000" pitchFamily="2" charset="-122"/>
            </a:endParaRPr>
          </a:p>
        </p:txBody>
      </p:sp>
      <p:grpSp>
        <p:nvGrpSpPr>
          <p:cNvPr id="23" name="组合 22"/>
          <p:cNvGrpSpPr/>
          <p:nvPr/>
        </p:nvGrpSpPr>
        <p:grpSpPr>
          <a:xfrm>
            <a:off x="1359026" y="432387"/>
            <a:ext cx="5391308" cy="657527"/>
            <a:chOff x="3396456" y="481592"/>
            <a:chExt cx="5391308" cy="657527"/>
          </a:xfrm>
        </p:grpSpPr>
        <p:sp>
          <p:nvSpPr>
            <p:cNvPr id="28"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年度</a:t>
              </a:r>
              <a:r>
                <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工作概述</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29" name="PA-文本框 50"/>
            <p:cNvSpPr txBox="1"/>
            <p:nvPr>
              <p:custDataLst>
                <p:tags r:id="rId2"/>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30" name="组合 29"/>
          <p:cNvGrpSpPr/>
          <p:nvPr/>
        </p:nvGrpSpPr>
        <p:grpSpPr>
          <a:xfrm>
            <a:off x="478187" y="419454"/>
            <a:ext cx="636673" cy="665413"/>
            <a:chOff x="1409287" y="1808405"/>
            <a:chExt cx="2879805" cy="3009800"/>
          </a:xfrm>
        </p:grpSpPr>
        <p:sp>
          <p:nvSpPr>
            <p:cNvPr id="31"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2"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3" name="文本框 32"/>
            <p:cNvSpPr txBox="1"/>
            <p:nvPr/>
          </p:nvSpPr>
          <p:spPr>
            <a:xfrm>
              <a:off x="1830656" y="1808405"/>
              <a:ext cx="1822505"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01</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p:tgtEl>
                                          <p:spTgt spid="25"/>
                                        </p:tgtEl>
                                        <p:attrNameLst>
                                          <p:attrName>ppt_x</p:attrName>
                                        </p:attrNameLst>
                                      </p:cBhvr>
                                      <p:tavLst>
                                        <p:tav tm="0">
                                          <p:val>
                                            <p:strVal val="#ppt_x-#ppt_w*1.125000"/>
                                          </p:val>
                                        </p:tav>
                                        <p:tav tm="100000">
                                          <p:val>
                                            <p:strVal val="#ppt_x"/>
                                          </p:val>
                                        </p:tav>
                                      </p:tavLst>
                                    </p:anim>
                                    <p:animEffect transition="in" filter="wipe(right)">
                                      <p:cBhvr>
                                        <p:cTn id="14" dur="500"/>
                                        <p:tgtEl>
                                          <p:spTgt spid="25"/>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500"/>
                                        <p:tgtEl>
                                          <p:spTgt spid="51"/>
                                        </p:tgtEl>
                                        <p:attrNameLst>
                                          <p:attrName>ppt_x</p:attrName>
                                        </p:attrNameLst>
                                      </p:cBhvr>
                                      <p:tavLst>
                                        <p:tav tm="0">
                                          <p:val>
                                            <p:strVal val="#ppt_x-#ppt_w*1.125000"/>
                                          </p:val>
                                        </p:tav>
                                        <p:tav tm="100000">
                                          <p:val>
                                            <p:strVal val="#ppt_x"/>
                                          </p:val>
                                        </p:tav>
                                      </p:tavLst>
                                    </p:anim>
                                    <p:animEffect transition="in" filter="wipe(right)">
                                      <p:cBhvr>
                                        <p:cTn id="19" dur="500"/>
                                        <p:tgtEl>
                                          <p:spTgt spid="51"/>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500"/>
                                        <p:tgtEl>
                                          <p:spTgt spid="56"/>
                                        </p:tgtEl>
                                        <p:attrNameLst>
                                          <p:attrName>ppt_x</p:attrName>
                                        </p:attrNameLst>
                                      </p:cBhvr>
                                      <p:tavLst>
                                        <p:tav tm="0">
                                          <p:val>
                                            <p:strVal val="#ppt_x-#ppt_w*1.125000"/>
                                          </p:val>
                                        </p:tav>
                                        <p:tav tm="100000">
                                          <p:val>
                                            <p:strVal val="#ppt_x"/>
                                          </p:val>
                                        </p:tav>
                                      </p:tavLst>
                                    </p:anim>
                                    <p:animEffect transition="in" filter="wipe(right)">
                                      <p:cBhvr>
                                        <p:cTn id="24" dur="500"/>
                                        <p:tgtEl>
                                          <p:spTgt spid="5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left)">
                                      <p:cBhvr>
                                        <p:cTn id="3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0" grpId="0"/>
      <p:bldP spid="55" grpId="0"/>
      <p:bldP spid="6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819447" y="1892219"/>
            <a:ext cx="4426069" cy="4168229"/>
            <a:chOff x="10818" y="2990"/>
            <a:chExt cx="7553" cy="7113"/>
          </a:xfrm>
          <a:effectLst>
            <a:outerShdw blurRad="101600" dist="38100" dir="2700000" algn="tl" rotWithShape="0">
              <a:prstClr val="black">
                <a:alpha val="25000"/>
              </a:prstClr>
            </a:outerShdw>
          </a:effectLst>
        </p:grpSpPr>
        <p:grpSp>
          <p:nvGrpSpPr>
            <p:cNvPr id="35" name="Group 34"/>
            <p:cNvGrpSpPr/>
            <p:nvPr/>
          </p:nvGrpSpPr>
          <p:grpSpPr>
            <a:xfrm>
              <a:off x="12480" y="2990"/>
              <a:ext cx="4193" cy="4175"/>
              <a:chOff x="7925094" y="1898711"/>
              <a:chExt cx="2662556" cy="2651370"/>
            </a:xfrm>
          </p:grpSpPr>
          <p:sp>
            <p:nvSpPr>
              <p:cNvPr id="5" name="Freeform 5"/>
              <p:cNvSpPr/>
              <p:nvPr/>
            </p:nvSpPr>
            <p:spPr bwMode="auto">
              <a:xfrm>
                <a:off x="7925094" y="1898711"/>
                <a:ext cx="2662556" cy="2592636"/>
              </a:xfrm>
              <a:custGeom>
                <a:avLst/>
                <a:gdLst>
                  <a:gd name="T0" fmla="*/ 405 w 948"/>
                  <a:gd name="T1" fmla="*/ 893 h 923"/>
                  <a:gd name="T2" fmla="*/ 416 w 948"/>
                  <a:gd name="T3" fmla="*/ 910 h 923"/>
                  <a:gd name="T4" fmla="*/ 399 w 948"/>
                  <a:gd name="T5" fmla="*/ 921 h 923"/>
                  <a:gd name="T6" fmla="*/ 116 w 948"/>
                  <a:gd name="T7" fmla="*/ 709 h 923"/>
                  <a:gd name="T8" fmla="*/ 285 w 948"/>
                  <a:gd name="T9" fmla="*/ 117 h 923"/>
                  <a:gd name="T10" fmla="*/ 876 w 948"/>
                  <a:gd name="T11" fmla="*/ 286 h 923"/>
                  <a:gd name="T12" fmla="*/ 905 w 948"/>
                  <a:gd name="T13" fmla="*/ 646 h 923"/>
                  <a:gd name="T14" fmla="*/ 887 w 948"/>
                  <a:gd name="T15" fmla="*/ 654 h 923"/>
                  <a:gd name="T16" fmla="*/ 878 w 948"/>
                  <a:gd name="T17" fmla="*/ 636 h 923"/>
                  <a:gd name="T18" fmla="*/ 852 w 948"/>
                  <a:gd name="T19" fmla="*/ 299 h 923"/>
                  <a:gd name="T20" fmla="*/ 299 w 948"/>
                  <a:gd name="T21" fmla="*/ 142 h 923"/>
                  <a:gd name="T22" fmla="*/ 141 w 948"/>
                  <a:gd name="T23" fmla="*/ 695 h 923"/>
                  <a:gd name="T24" fmla="*/ 405 w 948"/>
                  <a:gd name="T25" fmla="*/ 893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8" h="923">
                    <a:moveTo>
                      <a:pt x="405" y="893"/>
                    </a:moveTo>
                    <a:cubicBezTo>
                      <a:pt x="413" y="895"/>
                      <a:pt x="418" y="903"/>
                      <a:pt x="416" y="910"/>
                    </a:cubicBezTo>
                    <a:cubicBezTo>
                      <a:pt x="414" y="918"/>
                      <a:pt x="406" y="923"/>
                      <a:pt x="399" y="921"/>
                    </a:cubicBezTo>
                    <a:cubicBezTo>
                      <a:pt x="279" y="893"/>
                      <a:pt x="176" y="816"/>
                      <a:pt x="116" y="709"/>
                    </a:cubicBezTo>
                    <a:cubicBezTo>
                      <a:pt x="0" y="499"/>
                      <a:pt x="75" y="234"/>
                      <a:pt x="285" y="117"/>
                    </a:cubicBezTo>
                    <a:cubicBezTo>
                      <a:pt x="495" y="0"/>
                      <a:pt x="760" y="76"/>
                      <a:pt x="876" y="286"/>
                    </a:cubicBezTo>
                    <a:cubicBezTo>
                      <a:pt x="938" y="396"/>
                      <a:pt x="948" y="527"/>
                      <a:pt x="905" y="646"/>
                    </a:cubicBezTo>
                    <a:cubicBezTo>
                      <a:pt x="902" y="653"/>
                      <a:pt x="894" y="657"/>
                      <a:pt x="887" y="654"/>
                    </a:cubicBezTo>
                    <a:cubicBezTo>
                      <a:pt x="879" y="652"/>
                      <a:pt x="876" y="643"/>
                      <a:pt x="878" y="636"/>
                    </a:cubicBezTo>
                    <a:cubicBezTo>
                      <a:pt x="919" y="525"/>
                      <a:pt x="909" y="402"/>
                      <a:pt x="852" y="299"/>
                    </a:cubicBezTo>
                    <a:cubicBezTo>
                      <a:pt x="742" y="103"/>
                      <a:pt x="495" y="33"/>
                      <a:pt x="299" y="142"/>
                    </a:cubicBezTo>
                    <a:cubicBezTo>
                      <a:pt x="103" y="251"/>
                      <a:pt x="32" y="499"/>
                      <a:pt x="141" y="695"/>
                    </a:cubicBezTo>
                    <a:cubicBezTo>
                      <a:pt x="197" y="795"/>
                      <a:pt x="293" y="867"/>
                      <a:pt x="405" y="893"/>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6" name="Freeform 6"/>
              <p:cNvSpPr/>
              <p:nvPr/>
            </p:nvSpPr>
            <p:spPr bwMode="auto">
              <a:xfrm>
                <a:off x="8945327" y="4348711"/>
                <a:ext cx="199972" cy="201370"/>
              </a:xfrm>
              <a:custGeom>
                <a:avLst/>
                <a:gdLst>
                  <a:gd name="T0" fmla="*/ 8 w 71"/>
                  <a:gd name="T1" fmla="*/ 51 h 72"/>
                  <a:gd name="T2" fmla="*/ 20 w 71"/>
                  <a:gd name="T3" fmla="*/ 8 h 72"/>
                  <a:gd name="T4" fmla="*/ 63 w 71"/>
                  <a:gd name="T5" fmla="*/ 21 h 72"/>
                  <a:gd name="T6" fmla="*/ 51 w 71"/>
                  <a:gd name="T7" fmla="*/ 63 h 72"/>
                  <a:gd name="T8" fmla="*/ 8 w 71"/>
                  <a:gd name="T9" fmla="*/ 51 h 72"/>
                </a:gdLst>
                <a:ahLst/>
                <a:cxnLst>
                  <a:cxn ang="0">
                    <a:pos x="T0" y="T1"/>
                  </a:cxn>
                  <a:cxn ang="0">
                    <a:pos x="T2" y="T3"/>
                  </a:cxn>
                  <a:cxn ang="0">
                    <a:pos x="T4" y="T5"/>
                  </a:cxn>
                  <a:cxn ang="0">
                    <a:pos x="T6" y="T7"/>
                  </a:cxn>
                  <a:cxn ang="0">
                    <a:pos x="T8" y="T9"/>
                  </a:cxn>
                </a:cxnLst>
                <a:rect l="0" t="0" r="r" b="b"/>
                <a:pathLst>
                  <a:path w="71" h="72">
                    <a:moveTo>
                      <a:pt x="8" y="51"/>
                    </a:moveTo>
                    <a:cubicBezTo>
                      <a:pt x="0" y="36"/>
                      <a:pt x="5" y="17"/>
                      <a:pt x="20" y="8"/>
                    </a:cubicBezTo>
                    <a:cubicBezTo>
                      <a:pt x="35" y="0"/>
                      <a:pt x="55" y="5"/>
                      <a:pt x="63" y="21"/>
                    </a:cubicBezTo>
                    <a:cubicBezTo>
                      <a:pt x="71" y="36"/>
                      <a:pt x="66" y="55"/>
                      <a:pt x="51" y="63"/>
                    </a:cubicBezTo>
                    <a:cubicBezTo>
                      <a:pt x="36" y="72"/>
                      <a:pt x="17" y="66"/>
                      <a:pt x="8" y="51"/>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36" name="Group 35"/>
            <p:cNvGrpSpPr/>
            <p:nvPr/>
          </p:nvGrpSpPr>
          <p:grpSpPr>
            <a:xfrm>
              <a:off x="14565" y="5959"/>
              <a:ext cx="3806" cy="4118"/>
              <a:chOff x="9248780" y="3783756"/>
              <a:chExt cx="2417038" cy="2615011"/>
            </a:xfrm>
          </p:grpSpPr>
          <p:sp>
            <p:nvSpPr>
              <p:cNvPr id="7" name="Freeform 7"/>
              <p:cNvSpPr/>
              <p:nvPr/>
            </p:nvSpPr>
            <p:spPr bwMode="auto">
              <a:xfrm>
                <a:off x="9317901" y="3783756"/>
                <a:ext cx="2347917" cy="2615011"/>
              </a:xfrm>
              <a:custGeom>
                <a:avLst/>
                <a:gdLst>
                  <a:gd name="T0" fmla="*/ 35 w 836"/>
                  <a:gd name="T1" fmla="*/ 204 h 931"/>
                  <a:gd name="T2" fmla="*/ 16 w 836"/>
                  <a:gd name="T3" fmla="*/ 206 h 931"/>
                  <a:gd name="T4" fmla="*/ 13 w 836"/>
                  <a:gd name="T5" fmla="*/ 186 h 931"/>
                  <a:gd name="T6" fmla="*/ 72 w 836"/>
                  <a:gd name="T7" fmla="*/ 126 h 931"/>
                  <a:gd name="T8" fmla="*/ 471 w 836"/>
                  <a:gd name="T9" fmla="*/ 40 h 931"/>
                  <a:gd name="T10" fmla="*/ 771 w 836"/>
                  <a:gd name="T11" fmla="*/ 577 h 931"/>
                  <a:gd name="T12" fmla="*/ 262 w 836"/>
                  <a:gd name="T13" fmla="*/ 884 h 931"/>
                  <a:gd name="T14" fmla="*/ 4 w 836"/>
                  <a:gd name="T15" fmla="*/ 719 h 931"/>
                  <a:gd name="T16" fmla="*/ 7 w 836"/>
                  <a:gd name="T17" fmla="*/ 699 h 931"/>
                  <a:gd name="T18" fmla="*/ 27 w 836"/>
                  <a:gd name="T19" fmla="*/ 702 h 931"/>
                  <a:gd name="T20" fmla="*/ 268 w 836"/>
                  <a:gd name="T21" fmla="*/ 856 h 931"/>
                  <a:gd name="T22" fmla="*/ 743 w 836"/>
                  <a:gd name="T23" fmla="*/ 570 h 931"/>
                  <a:gd name="T24" fmla="*/ 464 w 836"/>
                  <a:gd name="T25" fmla="*/ 67 h 931"/>
                  <a:gd name="T26" fmla="*/ 90 w 836"/>
                  <a:gd name="T27" fmla="*/ 148 h 931"/>
                  <a:gd name="T28" fmla="*/ 35 w 836"/>
                  <a:gd name="T29" fmla="*/ 204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6" h="931">
                    <a:moveTo>
                      <a:pt x="35" y="204"/>
                    </a:moveTo>
                    <a:cubicBezTo>
                      <a:pt x="31" y="210"/>
                      <a:pt x="22" y="211"/>
                      <a:pt x="16" y="206"/>
                    </a:cubicBezTo>
                    <a:cubicBezTo>
                      <a:pt x="9" y="201"/>
                      <a:pt x="9" y="192"/>
                      <a:pt x="13" y="186"/>
                    </a:cubicBezTo>
                    <a:cubicBezTo>
                      <a:pt x="31" y="164"/>
                      <a:pt x="51" y="144"/>
                      <a:pt x="72" y="126"/>
                    </a:cubicBezTo>
                    <a:cubicBezTo>
                      <a:pt x="182" y="33"/>
                      <a:pt x="332" y="0"/>
                      <a:pt x="471" y="40"/>
                    </a:cubicBezTo>
                    <a:cubicBezTo>
                      <a:pt x="702" y="106"/>
                      <a:pt x="836" y="347"/>
                      <a:pt x="771" y="577"/>
                    </a:cubicBezTo>
                    <a:cubicBezTo>
                      <a:pt x="708" y="798"/>
                      <a:pt x="485" y="931"/>
                      <a:pt x="262" y="884"/>
                    </a:cubicBezTo>
                    <a:cubicBezTo>
                      <a:pt x="162" y="862"/>
                      <a:pt x="70" y="806"/>
                      <a:pt x="4" y="719"/>
                    </a:cubicBezTo>
                    <a:cubicBezTo>
                      <a:pt x="0" y="713"/>
                      <a:pt x="1" y="704"/>
                      <a:pt x="7" y="699"/>
                    </a:cubicBezTo>
                    <a:cubicBezTo>
                      <a:pt x="13" y="695"/>
                      <a:pt x="22" y="696"/>
                      <a:pt x="27" y="702"/>
                    </a:cubicBezTo>
                    <a:cubicBezTo>
                      <a:pt x="88" y="783"/>
                      <a:pt x="174" y="836"/>
                      <a:pt x="268" y="856"/>
                    </a:cubicBezTo>
                    <a:cubicBezTo>
                      <a:pt x="477" y="900"/>
                      <a:pt x="685" y="776"/>
                      <a:pt x="743" y="570"/>
                    </a:cubicBezTo>
                    <a:cubicBezTo>
                      <a:pt x="805" y="354"/>
                      <a:pt x="680" y="129"/>
                      <a:pt x="464" y="67"/>
                    </a:cubicBezTo>
                    <a:cubicBezTo>
                      <a:pt x="333" y="30"/>
                      <a:pt x="193" y="61"/>
                      <a:pt x="90" y="148"/>
                    </a:cubicBezTo>
                    <a:cubicBezTo>
                      <a:pt x="70" y="164"/>
                      <a:pt x="52" y="183"/>
                      <a:pt x="35" y="204"/>
                    </a:cubicBezTo>
                    <a:close/>
                  </a:path>
                </a:pathLst>
              </a:custGeom>
              <a:gradFill>
                <a:gsLst>
                  <a:gs pos="0">
                    <a:srgbClr val="FFC000"/>
                  </a:gs>
                  <a:gs pos="60000">
                    <a:srgbClr val="FF902C"/>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8" name="Freeform 8"/>
              <p:cNvSpPr/>
              <p:nvPr/>
            </p:nvSpPr>
            <p:spPr bwMode="auto">
              <a:xfrm>
                <a:off x="9248780" y="4229847"/>
                <a:ext cx="199972" cy="202769"/>
              </a:xfrm>
              <a:custGeom>
                <a:avLst/>
                <a:gdLst>
                  <a:gd name="T0" fmla="*/ 8 w 71"/>
                  <a:gd name="T1" fmla="*/ 51 h 72"/>
                  <a:gd name="T2" fmla="*/ 20 w 71"/>
                  <a:gd name="T3" fmla="*/ 8 h 72"/>
                  <a:gd name="T4" fmla="*/ 63 w 71"/>
                  <a:gd name="T5" fmla="*/ 21 h 72"/>
                  <a:gd name="T6" fmla="*/ 51 w 71"/>
                  <a:gd name="T7" fmla="*/ 63 h 72"/>
                  <a:gd name="T8" fmla="*/ 8 w 71"/>
                  <a:gd name="T9" fmla="*/ 51 h 72"/>
                </a:gdLst>
                <a:ahLst/>
                <a:cxnLst>
                  <a:cxn ang="0">
                    <a:pos x="T0" y="T1"/>
                  </a:cxn>
                  <a:cxn ang="0">
                    <a:pos x="T2" y="T3"/>
                  </a:cxn>
                  <a:cxn ang="0">
                    <a:pos x="T4" y="T5"/>
                  </a:cxn>
                  <a:cxn ang="0">
                    <a:pos x="T6" y="T7"/>
                  </a:cxn>
                  <a:cxn ang="0">
                    <a:pos x="T8" y="T9"/>
                  </a:cxn>
                </a:cxnLst>
                <a:rect l="0" t="0" r="r" b="b"/>
                <a:pathLst>
                  <a:path w="71" h="72">
                    <a:moveTo>
                      <a:pt x="8" y="51"/>
                    </a:moveTo>
                    <a:cubicBezTo>
                      <a:pt x="0" y="36"/>
                      <a:pt x="5" y="17"/>
                      <a:pt x="20" y="8"/>
                    </a:cubicBezTo>
                    <a:cubicBezTo>
                      <a:pt x="35" y="0"/>
                      <a:pt x="54" y="5"/>
                      <a:pt x="63" y="21"/>
                    </a:cubicBezTo>
                    <a:cubicBezTo>
                      <a:pt x="71" y="36"/>
                      <a:pt x="66" y="55"/>
                      <a:pt x="51" y="63"/>
                    </a:cubicBezTo>
                    <a:cubicBezTo>
                      <a:pt x="36" y="72"/>
                      <a:pt x="16" y="66"/>
                      <a:pt x="8" y="51"/>
                    </a:cubicBezTo>
                    <a:close/>
                  </a:path>
                </a:pathLst>
              </a:custGeom>
              <a:gradFill>
                <a:gsLst>
                  <a:gs pos="0">
                    <a:srgbClr val="FFC000"/>
                  </a:gs>
                  <a:gs pos="60000">
                    <a:srgbClr val="FF902C"/>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37" name="Group 36"/>
            <p:cNvGrpSpPr/>
            <p:nvPr/>
          </p:nvGrpSpPr>
          <p:grpSpPr>
            <a:xfrm>
              <a:off x="10818" y="6060"/>
              <a:ext cx="4109" cy="4043"/>
              <a:chOff x="6869300" y="3848083"/>
              <a:chExt cx="2609417" cy="2567465"/>
            </a:xfrm>
          </p:grpSpPr>
          <p:sp>
            <p:nvSpPr>
              <p:cNvPr id="9" name="Freeform 9"/>
              <p:cNvSpPr/>
              <p:nvPr/>
            </p:nvSpPr>
            <p:spPr bwMode="auto">
              <a:xfrm>
                <a:off x="6869300" y="3848083"/>
                <a:ext cx="2609417" cy="2567465"/>
              </a:xfrm>
              <a:custGeom>
                <a:avLst/>
                <a:gdLst>
                  <a:gd name="T0" fmla="*/ 865 w 929"/>
                  <a:gd name="T1" fmla="*/ 292 h 914"/>
                  <a:gd name="T2" fmla="*/ 873 w 929"/>
                  <a:gd name="T3" fmla="*/ 274 h 914"/>
                  <a:gd name="T4" fmla="*/ 892 w 929"/>
                  <a:gd name="T5" fmla="*/ 282 h 914"/>
                  <a:gd name="T6" fmla="*/ 892 w 929"/>
                  <a:gd name="T7" fmla="*/ 584 h 914"/>
                  <a:gd name="T8" fmla="*/ 365 w 929"/>
                  <a:gd name="T9" fmla="*/ 852 h 914"/>
                  <a:gd name="T10" fmla="*/ 66 w 929"/>
                  <a:gd name="T11" fmla="*/ 314 h 914"/>
                  <a:gd name="T12" fmla="*/ 354 w 929"/>
                  <a:gd name="T13" fmla="*/ 19 h 914"/>
                  <a:gd name="T14" fmla="*/ 440 w 929"/>
                  <a:gd name="T15" fmla="*/ 1 h 914"/>
                  <a:gd name="T16" fmla="*/ 456 w 929"/>
                  <a:gd name="T17" fmla="*/ 14 h 914"/>
                  <a:gd name="T18" fmla="*/ 443 w 929"/>
                  <a:gd name="T19" fmla="*/ 29 h 914"/>
                  <a:gd name="T20" fmla="*/ 362 w 929"/>
                  <a:gd name="T21" fmla="*/ 46 h 914"/>
                  <a:gd name="T22" fmla="*/ 93 w 929"/>
                  <a:gd name="T23" fmla="*/ 322 h 914"/>
                  <a:gd name="T24" fmla="*/ 373 w 929"/>
                  <a:gd name="T25" fmla="*/ 824 h 914"/>
                  <a:gd name="T26" fmla="*/ 865 w 929"/>
                  <a:gd name="T27" fmla="*/ 574 h 914"/>
                  <a:gd name="T28" fmla="*/ 865 w 929"/>
                  <a:gd name="T29" fmla="*/ 292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9" h="914">
                    <a:moveTo>
                      <a:pt x="865" y="292"/>
                    </a:moveTo>
                    <a:cubicBezTo>
                      <a:pt x="862" y="285"/>
                      <a:pt x="866" y="277"/>
                      <a:pt x="873" y="274"/>
                    </a:cubicBezTo>
                    <a:cubicBezTo>
                      <a:pt x="881" y="271"/>
                      <a:pt x="889" y="275"/>
                      <a:pt x="892" y="282"/>
                    </a:cubicBezTo>
                    <a:cubicBezTo>
                      <a:pt x="929" y="383"/>
                      <a:pt x="927" y="490"/>
                      <a:pt x="892" y="584"/>
                    </a:cubicBezTo>
                    <a:cubicBezTo>
                      <a:pt x="813" y="797"/>
                      <a:pt x="583" y="914"/>
                      <a:pt x="365" y="852"/>
                    </a:cubicBezTo>
                    <a:cubicBezTo>
                      <a:pt x="134" y="786"/>
                      <a:pt x="0" y="545"/>
                      <a:pt x="66" y="314"/>
                    </a:cubicBezTo>
                    <a:cubicBezTo>
                      <a:pt x="106" y="173"/>
                      <a:pt x="215" y="62"/>
                      <a:pt x="354" y="19"/>
                    </a:cubicBezTo>
                    <a:cubicBezTo>
                      <a:pt x="382" y="10"/>
                      <a:pt x="411" y="4"/>
                      <a:pt x="440" y="1"/>
                    </a:cubicBezTo>
                    <a:cubicBezTo>
                      <a:pt x="448" y="0"/>
                      <a:pt x="455" y="6"/>
                      <a:pt x="456" y="14"/>
                    </a:cubicBezTo>
                    <a:cubicBezTo>
                      <a:pt x="456" y="21"/>
                      <a:pt x="451" y="28"/>
                      <a:pt x="443" y="29"/>
                    </a:cubicBezTo>
                    <a:cubicBezTo>
                      <a:pt x="415" y="32"/>
                      <a:pt x="388" y="37"/>
                      <a:pt x="362" y="46"/>
                    </a:cubicBezTo>
                    <a:cubicBezTo>
                      <a:pt x="232" y="86"/>
                      <a:pt x="131" y="190"/>
                      <a:pt x="93" y="322"/>
                    </a:cubicBezTo>
                    <a:cubicBezTo>
                      <a:pt x="31" y="538"/>
                      <a:pt x="157" y="763"/>
                      <a:pt x="373" y="824"/>
                    </a:cubicBezTo>
                    <a:cubicBezTo>
                      <a:pt x="577" y="883"/>
                      <a:pt x="792" y="773"/>
                      <a:pt x="865" y="574"/>
                    </a:cubicBezTo>
                    <a:cubicBezTo>
                      <a:pt x="898" y="486"/>
                      <a:pt x="900" y="386"/>
                      <a:pt x="865" y="292"/>
                    </a:cubicBezTo>
                    <a:close/>
                  </a:path>
                </a:pathLst>
              </a:custGeom>
              <a:gradFill>
                <a:gsLst>
                  <a:gs pos="0">
                    <a:srgbClr val="C0F7FF"/>
                  </a:gs>
                  <a:gs pos="60000">
                    <a:srgbClr val="31B6E0"/>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0" name="Freeform 10"/>
              <p:cNvSpPr/>
              <p:nvPr/>
            </p:nvSpPr>
            <p:spPr bwMode="auto">
              <a:xfrm>
                <a:off x="9195641" y="4575252"/>
                <a:ext cx="202769" cy="199972"/>
              </a:xfrm>
              <a:custGeom>
                <a:avLst/>
                <a:gdLst>
                  <a:gd name="T0" fmla="*/ 8 w 72"/>
                  <a:gd name="T1" fmla="*/ 51 h 71"/>
                  <a:gd name="T2" fmla="*/ 21 w 72"/>
                  <a:gd name="T3" fmla="*/ 8 h 71"/>
                  <a:gd name="T4" fmla="*/ 63 w 72"/>
                  <a:gd name="T5" fmla="*/ 20 h 71"/>
                  <a:gd name="T6" fmla="*/ 51 w 72"/>
                  <a:gd name="T7" fmla="*/ 63 h 71"/>
                  <a:gd name="T8" fmla="*/ 8 w 72"/>
                  <a:gd name="T9" fmla="*/ 51 h 71"/>
                </a:gdLst>
                <a:ahLst/>
                <a:cxnLst>
                  <a:cxn ang="0">
                    <a:pos x="T0" y="T1"/>
                  </a:cxn>
                  <a:cxn ang="0">
                    <a:pos x="T2" y="T3"/>
                  </a:cxn>
                  <a:cxn ang="0">
                    <a:pos x="T4" y="T5"/>
                  </a:cxn>
                  <a:cxn ang="0">
                    <a:pos x="T6" y="T7"/>
                  </a:cxn>
                  <a:cxn ang="0">
                    <a:pos x="T8" y="T9"/>
                  </a:cxn>
                </a:cxnLst>
                <a:rect l="0" t="0" r="r" b="b"/>
                <a:pathLst>
                  <a:path w="72" h="71">
                    <a:moveTo>
                      <a:pt x="8" y="51"/>
                    </a:moveTo>
                    <a:cubicBezTo>
                      <a:pt x="0" y="36"/>
                      <a:pt x="5" y="16"/>
                      <a:pt x="21" y="8"/>
                    </a:cubicBezTo>
                    <a:cubicBezTo>
                      <a:pt x="36" y="0"/>
                      <a:pt x="55" y="5"/>
                      <a:pt x="63" y="20"/>
                    </a:cubicBezTo>
                    <a:cubicBezTo>
                      <a:pt x="72" y="35"/>
                      <a:pt x="66" y="54"/>
                      <a:pt x="51" y="63"/>
                    </a:cubicBezTo>
                    <a:cubicBezTo>
                      <a:pt x="36" y="71"/>
                      <a:pt x="17" y="66"/>
                      <a:pt x="8" y="51"/>
                    </a:cubicBezTo>
                    <a:close/>
                  </a:path>
                </a:pathLst>
              </a:custGeom>
              <a:gradFill>
                <a:gsLst>
                  <a:gs pos="0">
                    <a:srgbClr val="C0F7FF"/>
                  </a:gs>
                  <a:gs pos="60000">
                    <a:srgbClr val="31B6E0"/>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sp>
          <p:nvSpPr>
            <p:cNvPr id="11" name="Freeform 11"/>
            <p:cNvSpPr/>
            <p:nvPr/>
          </p:nvSpPr>
          <p:spPr bwMode="auto">
            <a:xfrm>
              <a:off x="13126" y="3635"/>
              <a:ext cx="3092" cy="1548"/>
            </a:xfrm>
            <a:custGeom>
              <a:avLst/>
              <a:gdLst>
                <a:gd name="T0" fmla="*/ 350 w 699"/>
                <a:gd name="T1" fmla="*/ 350 h 350"/>
                <a:gd name="T2" fmla="*/ 0 w 699"/>
                <a:gd name="T3" fmla="*/ 350 h 350"/>
                <a:gd name="T4" fmla="*/ 350 w 699"/>
                <a:gd name="T5" fmla="*/ 0 h 350"/>
                <a:gd name="T6" fmla="*/ 699 w 699"/>
                <a:gd name="T7" fmla="*/ 350 h 350"/>
                <a:gd name="T8" fmla="*/ 350 w 699"/>
                <a:gd name="T9" fmla="*/ 350 h 350"/>
              </a:gdLst>
              <a:ahLst/>
              <a:cxnLst>
                <a:cxn ang="0">
                  <a:pos x="T0" y="T1"/>
                </a:cxn>
                <a:cxn ang="0">
                  <a:pos x="T2" y="T3"/>
                </a:cxn>
                <a:cxn ang="0">
                  <a:pos x="T4" y="T5"/>
                </a:cxn>
                <a:cxn ang="0">
                  <a:pos x="T6" y="T7"/>
                </a:cxn>
                <a:cxn ang="0">
                  <a:pos x="T8" y="T9"/>
                </a:cxn>
              </a:cxnLst>
              <a:rect l="0" t="0" r="r" b="b"/>
              <a:pathLst>
                <a:path w="699" h="350">
                  <a:moveTo>
                    <a:pt x="350" y="350"/>
                  </a:moveTo>
                  <a:cubicBezTo>
                    <a:pt x="0" y="350"/>
                    <a:pt x="0" y="350"/>
                    <a:pt x="0" y="350"/>
                  </a:cubicBezTo>
                  <a:cubicBezTo>
                    <a:pt x="0" y="157"/>
                    <a:pt x="157" y="0"/>
                    <a:pt x="350" y="0"/>
                  </a:cubicBezTo>
                  <a:cubicBezTo>
                    <a:pt x="543" y="0"/>
                    <a:pt x="699" y="157"/>
                    <a:pt x="699" y="350"/>
                  </a:cubicBezTo>
                  <a:cubicBezTo>
                    <a:pt x="350" y="350"/>
                    <a:pt x="350" y="350"/>
                    <a:pt x="350" y="350"/>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2" name="Freeform 12"/>
            <p:cNvSpPr/>
            <p:nvPr/>
          </p:nvSpPr>
          <p:spPr bwMode="auto">
            <a:xfrm>
              <a:off x="11175" y="6652"/>
              <a:ext cx="2539" cy="3107"/>
            </a:xfrm>
            <a:custGeom>
              <a:avLst/>
              <a:gdLst>
                <a:gd name="T0" fmla="*/ 399 w 574"/>
                <a:gd name="T1" fmla="*/ 303 h 702"/>
                <a:gd name="T2" fmla="*/ 574 w 574"/>
                <a:gd name="T3" fmla="*/ 605 h 702"/>
                <a:gd name="T4" fmla="*/ 97 w 574"/>
                <a:gd name="T5" fmla="*/ 477 h 702"/>
                <a:gd name="T6" fmla="*/ 225 w 574"/>
                <a:gd name="T7" fmla="*/ 0 h 702"/>
                <a:gd name="T8" fmla="*/ 399 w 574"/>
                <a:gd name="T9" fmla="*/ 303 h 702"/>
              </a:gdLst>
              <a:ahLst/>
              <a:cxnLst>
                <a:cxn ang="0">
                  <a:pos x="T0" y="T1"/>
                </a:cxn>
                <a:cxn ang="0">
                  <a:pos x="T2" y="T3"/>
                </a:cxn>
                <a:cxn ang="0">
                  <a:pos x="T4" y="T5"/>
                </a:cxn>
                <a:cxn ang="0">
                  <a:pos x="T6" y="T7"/>
                </a:cxn>
                <a:cxn ang="0">
                  <a:pos x="T8" y="T9"/>
                </a:cxn>
              </a:cxnLst>
              <a:rect l="0" t="0" r="r" b="b"/>
              <a:pathLst>
                <a:path w="574" h="702">
                  <a:moveTo>
                    <a:pt x="399" y="303"/>
                  </a:moveTo>
                  <a:cubicBezTo>
                    <a:pt x="574" y="605"/>
                    <a:pt x="574" y="605"/>
                    <a:pt x="574" y="605"/>
                  </a:cubicBezTo>
                  <a:cubicBezTo>
                    <a:pt x="407" y="702"/>
                    <a:pt x="193" y="645"/>
                    <a:pt x="97" y="477"/>
                  </a:cubicBezTo>
                  <a:cubicBezTo>
                    <a:pt x="0" y="310"/>
                    <a:pt x="57" y="96"/>
                    <a:pt x="225" y="0"/>
                  </a:cubicBezTo>
                  <a:cubicBezTo>
                    <a:pt x="399" y="303"/>
                    <a:pt x="399" y="303"/>
                    <a:pt x="399" y="303"/>
                  </a:cubicBezTo>
                  <a:close/>
                </a:path>
              </a:pathLst>
            </a:custGeom>
            <a:gradFill>
              <a:gsLst>
                <a:gs pos="0">
                  <a:srgbClr val="C0F7FF"/>
                </a:gs>
                <a:gs pos="60000">
                  <a:srgbClr val="31B6E0"/>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13" name="Freeform 13"/>
            <p:cNvSpPr/>
            <p:nvPr/>
          </p:nvSpPr>
          <p:spPr bwMode="auto">
            <a:xfrm>
              <a:off x="15458" y="6652"/>
              <a:ext cx="2539" cy="3107"/>
            </a:xfrm>
            <a:custGeom>
              <a:avLst/>
              <a:gdLst>
                <a:gd name="T0" fmla="*/ 175 w 574"/>
                <a:gd name="T1" fmla="*/ 303 h 702"/>
                <a:gd name="T2" fmla="*/ 0 w 574"/>
                <a:gd name="T3" fmla="*/ 605 h 702"/>
                <a:gd name="T4" fmla="*/ 478 w 574"/>
                <a:gd name="T5" fmla="*/ 477 h 702"/>
                <a:gd name="T6" fmla="*/ 350 w 574"/>
                <a:gd name="T7" fmla="*/ 0 h 702"/>
                <a:gd name="T8" fmla="*/ 175 w 574"/>
                <a:gd name="T9" fmla="*/ 303 h 702"/>
              </a:gdLst>
              <a:ahLst/>
              <a:cxnLst>
                <a:cxn ang="0">
                  <a:pos x="T0" y="T1"/>
                </a:cxn>
                <a:cxn ang="0">
                  <a:pos x="T2" y="T3"/>
                </a:cxn>
                <a:cxn ang="0">
                  <a:pos x="T4" y="T5"/>
                </a:cxn>
                <a:cxn ang="0">
                  <a:pos x="T6" y="T7"/>
                </a:cxn>
                <a:cxn ang="0">
                  <a:pos x="T8" y="T9"/>
                </a:cxn>
              </a:cxnLst>
              <a:rect l="0" t="0" r="r" b="b"/>
              <a:pathLst>
                <a:path w="574" h="702">
                  <a:moveTo>
                    <a:pt x="175" y="303"/>
                  </a:moveTo>
                  <a:cubicBezTo>
                    <a:pt x="0" y="605"/>
                    <a:pt x="0" y="605"/>
                    <a:pt x="0" y="605"/>
                  </a:cubicBezTo>
                  <a:cubicBezTo>
                    <a:pt x="168" y="702"/>
                    <a:pt x="381" y="645"/>
                    <a:pt x="478" y="477"/>
                  </a:cubicBezTo>
                  <a:cubicBezTo>
                    <a:pt x="574" y="310"/>
                    <a:pt x="517" y="96"/>
                    <a:pt x="350" y="0"/>
                  </a:cubicBezTo>
                  <a:cubicBezTo>
                    <a:pt x="175" y="303"/>
                    <a:pt x="175" y="303"/>
                    <a:pt x="175" y="303"/>
                  </a:cubicBezTo>
                  <a:close/>
                </a:path>
              </a:pathLst>
            </a:custGeom>
            <a:gradFill>
              <a:gsLst>
                <a:gs pos="0">
                  <a:srgbClr val="FFC000"/>
                </a:gs>
                <a:gs pos="60000">
                  <a:srgbClr val="FF902C"/>
                </a:gs>
              </a:gsLst>
            </a:gradFill>
            <a:ln>
              <a:noFill/>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nvGrpSpPr>
            <p:cNvPr id="20" name="Group 19"/>
            <p:cNvGrpSpPr/>
            <p:nvPr/>
          </p:nvGrpSpPr>
          <p:grpSpPr>
            <a:xfrm>
              <a:off x="14182" y="3945"/>
              <a:ext cx="918" cy="1050"/>
              <a:chOff x="6326188" y="3460750"/>
              <a:chExt cx="484188" cy="554038"/>
            </a:xfrm>
            <a:solidFill>
              <a:schemeClr val="bg1"/>
            </a:solidFill>
          </p:grpSpPr>
          <p:sp>
            <p:nvSpPr>
              <p:cNvPr id="21" name="Freeform 227"/>
              <p:cNvSpPr/>
              <p:nvPr/>
            </p:nvSpPr>
            <p:spPr bwMode="auto">
              <a:xfrm>
                <a:off x="6326188" y="3460750"/>
                <a:ext cx="276225" cy="288925"/>
              </a:xfrm>
              <a:custGeom>
                <a:avLst/>
                <a:gdLst>
                  <a:gd name="T0" fmla="*/ 1475 w 1743"/>
                  <a:gd name="T1" fmla="*/ 2 h 1815"/>
                  <a:gd name="T2" fmla="*/ 1507 w 1743"/>
                  <a:gd name="T3" fmla="*/ 21 h 1815"/>
                  <a:gd name="T4" fmla="*/ 1733 w 1743"/>
                  <a:gd name="T5" fmla="*/ 252 h 1815"/>
                  <a:gd name="T6" fmla="*/ 1743 w 1743"/>
                  <a:gd name="T7" fmla="*/ 287 h 1815"/>
                  <a:gd name="T8" fmla="*/ 1733 w 1743"/>
                  <a:gd name="T9" fmla="*/ 320 h 1815"/>
                  <a:gd name="T10" fmla="*/ 1507 w 1743"/>
                  <a:gd name="T11" fmla="*/ 552 h 1815"/>
                  <a:gd name="T12" fmla="*/ 1475 w 1743"/>
                  <a:gd name="T13" fmla="*/ 570 h 1815"/>
                  <a:gd name="T14" fmla="*/ 1440 w 1743"/>
                  <a:gd name="T15" fmla="*/ 570 h 1815"/>
                  <a:gd name="T16" fmla="*/ 1408 w 1743"/>
                  <a:gd name="T17" fmla="*/ 552 h 1815"/>
                  <a:gd name="T18" fmla="*/ 1389 w 1743"/>
                  <a:gd name="T19" fmla="*/ 520 h 1815"/>
                  <a:gd name="T20" fmla="*/ 1389 w 1743"/>
                  <a:gd name="T21" fmla="*/ 484 h 1815"/>
                  <a:gd name="T22" fmla="*/ 1408 w 1743"/>
                  <a:gd name="T23" fmla="*/ 452 h 1815"/>
                  <a:gd name="T24" fmla="*/ 1410 w 1743"/>
                  <a:gd name="T25" fmla="*/ 361 h 1815"/>
                  <a:gd name="T26" fmla="*/ 1228 w 1743"/>
                  <a:gd name="T27" fmla="*/ 388 h 1815"/>
                  <a:gd name="T28" fmla="*/ 1056 w 1743"/>
                  <a:gd name="T29" fmla="*/ 438 h 1815"/>
                  <a:gd name="T30" fmla="*/ 893 w 1743"/>
                  <a:gd name="T31" fmla="*/ 510 h 1815"/>
                  <a:gd name="T32" fmla="*/ 741 w 1743"/>
                  <a:gd name="T33" fmla="*/ 602 h 1815"/>
                  <a:gd name="T34" fmla="*/ 602 w 1743"/>
                  <a:gd name="T35" fmla="*/ 710 h 1815"/>
                  <a:gd name="T36" fmla="*/ 480 w 1743"/>
                  <a:gd name="T37" fmla="*/ 835 h 1815"/>
                  <a:gd name="T38" fmla="*/ 373 w 1743"/>
                  <a:gd name="T39" fmla="*/ 975 h 1815"/>
                  <a:gd name="T40" fmla="*/ 284 w 1743"/>
                  <a:gd name="T41" fmla="*/ 1129 h 1815"/>
                  <a:gd name="T42" fmla="*/ 215 w 1743"/>
                  <a:gd name="T43" fmla="*/ 1293 h 1815"/>
                  <a:gd name="T44" fmla="*/ 167 w 1743"/>
                  <a:gd name="T45" fmla="*/ 1468 h 1815"/>
                  <a:gd name="T46" fmla="*/ 143 w 1743"/>
                  <a:gd name="T47" fmla="*/ 1650 h 1815"/>
                  <a:gd name="T48" fmla="*/ 138 w 1743"/>
                  <a:gd name="T49" fmla="*/ 1763 h 1815"/>
                  <a:gd name="T50" fmla="*/ 120 w 1743"/>
                  <a:gd name="T51" fmla="*/ 1794 h 1815"/>
                  <a:gd name="T52" fmla="*/ 89 w 1743"/>
                  <a:gd name="T53" fmla="*/ 1812 h 1815"/>
                  <a:gd name="T54" fmla="*/ 51 w 1743"/>
                  <a:gd name="T55" fmla="*/ 1812 h 1815"/>
                  <a:gd name="T56" fmla="*/ 20 w 1743"/>
                  <a:gd name="T57" fmla="*/ 1794 h 1815"/>
                  <a:gd name="T58" fmla="*/ 2 w 1743"/>
                  <a:gd name="T59" fmla="*/ 1763 h 1815"/>
                  <a:gd name="T60" fmla="*/ 3 w 1743"/>
                  <a:gd name="T61" fmla="*/ 1645 h 1815"/>
                  <a:gd name="T62" fmla="*/ 28 w 1743"/>
                  <a:gd name="T63" fmla="*/ 1451 h 1815"/>
                  <a:gd name="T64" fmla="*/ 76 w 1743"/>
                  <a:gd name="T65" fmla="*/ 1265 h 1815"/>
                  <a:gd name="T66" fmla="*/ 147 w 1743"/>
                  <a:gd name="T67" fmla="*/ 1090 h 1815"/>
                  <a:gd name="T68" fmla="*/ 237 w 1743"/>
                  <a:gd name="T69" fmla="*/ 926 h 1815"/>
                  <a:gd name="T70" fmla="*/ 346 w 1743"/>
                  <a:gd name="T71" fmla="*/ 774 h 1815"/>
                  <a:gd name="T72" fmla="*/ 473 w 1743"/>
                  <a:gd name="T73" fmla="*/ 639 h 1815"/>
                  <a:gd name="T74" fmla="*/ 615 w 1743"/>
                  <a:gd name="T75" fmla="*/ 519 h 1815"/>
                  <a:gd name="T76" fmla="*/ 772 w 1743"/>
                  <a:gd name="T77" fmla="*/ 416 h 1815"/>
                  <a:gd name="T78" fmla="*/ 940 w 1743"/>
                  <a:gd name="T79" fmla="*/ 333 h 1815"/>
                  <a:gd name="T80" fmla="*/ 1119 w 1743"/>
                  <a:gd name="T81" fmla="*/ 272 h 1815"/>
                  <a:gd name="T82" fmla="*/ 1308 w 1743"/>
                  <a:gd name="T83" fmla="*/ 232 h 1815"/>
                  <a:gd name="T84" fmla="*/ 1505 w 1743"/>
                  <a:gd name="T85" fmla="*/ 217 h 1815"/>
                  <a:gd name="T86" fmla="*/ 1397 w 1743"/>
                  <a:gd name="T87" fmla="*/ 105 h 1815"/>
                  <a:gd name="T88" fmla="*/ 1387 w 1743"/>
                  <a:gd name="T89" fmla="*/ 71 h 1815"/>
                  <a:gd name="T90" fmla="*/ 1397 w 1743"/>
                  <a:gd name="T91" fmla="*/ 36 h 1815"/>
                  <a:gd name="T92" fmla="*/ 1423 w 1743"/>
                  <a:gd name="T93" fmla="*/ 10 h 1815"/>
                  <a:gd name="T94" fmla="*/ 1457 w 1743"/>
                  <a:gd name="T95" fmla="*/ 0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3" h="1815">
                    <a:moveTo>
                      <a:pt x="1457" y="0"/>
                    </a:moveTo>
                    <a:lnTo>
                      <a:pt x="1475" y="2"/>
                    </a:lnTo>
                    <a:lnTo>
                      <a:pt x="1492" y="10"/>
                    </a:lnTo>
                    <a:lnTo>
                      <a:pt x="1507" y="21"/>
                    </a:lnTo>
                    <a:lnTo>
                      <a:pt x="1722" y="237"/>
                    </a:lnTo>
                    <a:lnTo>
                      <a:pt x="1733" y="252"/>
                    </a:lnTo>
                    <a:lnTo>
                      <a:pt x="1741" y="269"/>
                    </a:lnTo>
                    <a:lnTo>
                      <a:pt x="1743" y="287"/>
                    </a:lnTo>
                    <a:lnTo>
                      <a:pt x="1741" y="304"/>
                    </a:lnTo>
                    <a:lnTo>
                      <a:pt x="1733" y="320"/>
                    </a:lnTo>
                    <a:lnTo>
                      <a:pt x="1722" y="335"/>
                    </a:lnTo>
                    <a:lnTo>
                      <a:pt x="1507" y="552"/>
                    </a:lnTo>
                    <a:lnTo>
                      <a:pt x="1492" y="562"/>
                    </a:lnTo>
                    <a:lnTo>
                      <a:pt x="1475" y="570"/>
                    </a:lnTo>
                    <a:lnTo>
                      <a:pt x="1458" y="572"/>
                    </a:lnTo>
                    <a:lnTo>
                      <a:pt x="1440" y="570"/>
                    </a:lnTo>
                    <a:lnTo>
                      <a:pt x="1423" y="562"/>
                    </a:lnTo>
                    <a:lnTo>
                      <a:pt x="1408" y="552"/>
                    </a:lnTo>
                    <a:lnTo>
                      <a:pt x="1397" y="536"/>
                    </a:lnTo>
                    <a:lnTo>
                      <a:pt x="1389" y="520"/>
                    </a:lnTo>
                    <a:lnTo>
                      <a:pt x="1387" y="502"/>
                    </a:lnTo>
                    <a:lnTo>
                      <a:pt x="1389" y="484"/>
                    </a:lnTo>
                    <a:lnTo>
                      <a:pt x="1397" y="467"/>
                    </a:lnTo>
                    <a:lnTo>
                      <a:pt x="1408" y="452"/>
                    </a:lnTo>
                    <a:lnTo>
                      <a:pt x="1504" y="357"/>
                    </a:lnTo>
                    <a:lnTo>
                      <a:pt x="1410" y="361"/>
                    </a:lnTo>
                    <a:lnTo>
                      <a:pt x="1318" y="371"/>
                    </a:lnTo>
                    <a:lnTo>
                      <a:pt x="1228" y="388"/>
                    </a:lnTo>
                    <a:lnTo>
                      <a:pt x="1140" y="411"/>
                    </a:lnTo>
                    <a:lnTo>
                      <a:pt x="1056" y="438"/>
                    </a:lnTo>
                    <a:lnTo>
                      <a:pt x="972" y="472"/>
                    </a:lnTo>
                    <a:lnTo>
                      <a:pt x="893" y="510"/>
                    </a:lnTo>
                    <a:lnTo>
                      <a:pt x="815" y="553"/>
                    </a:lnTo>
                    <a:lnTo>
                      <a:pt x="741" y="602"/>
                    </a:lnTo>
                    <a:lnTo>
                      <a:pt x="670" y="654"/>
                    </a:lnTo>
                    <a:lnTo>
                      <a:pt x="602" y="710"/>
                    </a:lnTo>
                    <a:lnTo>
                      <a:pt x="539" y="771"/>
                    </a:lnTo>
                    <a:lnTo>
                      <a:pt x="480" y="835"/>
                    </a:lnTo>
                    <a:lnTo>
                      <a:pt x="424" y="904"/>
                    </a:lnTo>
                    <a:lnTo>
                      <a:pt x="373" y="975"/>
                    </a:lnTo>
                    <a:lnTo>
                      <a:pt x="326" y="1050"/>
                    </a:lnTo>
                    <a:lnTo>
                      <a:pt x="284" y="1129"/>
                    </a:lnTo>
                    <a:lnTo>
                      <a:pt x="247" y="1209"/>
                    </a:lnTo>
                    <a:lnTo>
                      <a:pt x="215" y="1293"/>
                    </a:lnTo>
                    <a:lnTo>
                      <a:pt x="188" y="1379"/>
                    </a:lnTo>
                    <a:lnTo>
                      <a:pt x="167" y="1468"/>
                    </a:lnTo>
                    <a:lnTo>
                      <a:pt x="152" y="1558"/>
                    </a:lnTo>
                    <a:lnTo>
                      <a:pt x="143" y="1650"/>
                    </a:lnTo>
                    <a:lnTo>
                      <a:pt x="140" y="1744"/>
                    </a:lnTo>
                    <a:lnTo>
                      <a:pt x="138" y="1763"/>
                    </a:lnTo>
                    <a:lnTo>
                      <a:pt x="130" y="1780"/>
                    </a:lnTo>
                    <a:lnTo>
                      <a:pt x="120" y="1794"/>
                    </a:lnTo>
                    <a:lnTo>
                      <a:pt x="105" y="1805"/>
                    </a:lnTo>
                    <a:lnTo>
                      <a:pt x="89" y="1812"/>
                    </a:lnTo>
                    <a:lnTo>
                      <a:pt x="70" y="1815"/>
                    </a:lnTo>
                    <a:lnTo>
                      <a:pt x="51" y="1812"/>
                    </a:lnTo>
                    <a:lnTo>
                      <a:pt x="34" y="1805"/>
                    </a:lnTo>
                    <a:lnTo>
                      <a:pt x="20" y="1794"/>
                    </a:lnTo>
                    <a:lnTo>
                      <a:pt x="10" y="1780"/>
                    </a:lnTo>
                    <a:lnTo>
                      <a:pt x="2" y="1763"/>
                    </a:lnTo>
                    <a:lnTo>
                      <a:pt x="0" y="1744"/>
                    </a:lnTo>
                    <a:lnTo>
                      <a:pt x="3" y="1645"/>
                    </a:lnTo>
                    <a:lnTo>
                      <a:pt x="13" y="1547"/>
                    </a:lnTo>
                    <a:lnTo>
                      <a:pt x="28" y="1451"/>
                    </a:lnTo>
                    <a:lnTo>
                      <a:pt x="50" y="1357"/>
                    </a:lnTo>
                    <a:lnTo>
                      <a:pt x="76" y="1265"/>
                    </a:lnTo>
                    <a:lnTo>
                      <a:pt x="109" y="1176"/>
                    </a:lnTo>
                    <a:lnTo>
                      <a:pt x="147" y="1090"/>
                    </a:lnTo>
                    <a:lnTo>
                      <a:pt x="190" y="1007"/>
                    </a:lnTo>
                    <a:lnTo>
                      <a:pt x="237" y="926"/>
                    </a:lnTo>
                    <a:lnTo>
                      <a:pt x="290" y="849"/>
                    </a:lnTo>
                    <a:lnTo>
                      <a:pt x="346" y="774"/>
                    </a:lnTo>
                    <a:lnTo>
                      <a:pt x="408" y="704"/>
                    </a:lnTo>
                    <a:lnTo>
                      <a:pt x="473" y="639"/>
                    </a:lnTo>
                    <a:lnTo>
                      <a:pt x="542" y="576"/>
                    </a:lnTo>
                    <a:lnTo>
                      <a:pt x="615" y="519"/>
                    </a:lnTo>
                    <a:lnTo>
                      <a:pt x="691" y="465"/>
                    </a:lnTo>
                    <a:lnTo>
                      <a:pt x="772" y="416"/>
                    </a:lnTo>
                    <a:lnTo>
                      <a:pt x="854" y="372"/>
                    </a:lnTo>
                    <a:lnTo>
                      <a:pt x="940" y="333"/>
                    </a:lnTo>
                    <a:lnTo>
                      <a:pt x="1028" y="299"/>
                    </a:lnTo>
                    <a:lnTo>
                      <a:pt x="1119" y="272"/>
                    </a:lnTo>
                    <a:lnTo>
                      <a:pt x="1212" y="248"/>
                    </a:lnTo>
                    <a:lnTo>
                      <a:pt x="1308" y="232"/>
                    </a:lnTo>
                    <a:lnTo>
                      <a:pt x="1405" y="221"/>
                    </a:lnTo>
                    <a:lnTo>
                      <a:pt x="1505" y="217"/>
                    </a:lnTo>
                    <a:lnTo>
                      <a:pt x="1408" y="120"/>
                    </a:lnTo>
                    <a:lnTo>
                      <a:pt x="1397" y="105"/>
                    </a:lnTo>
                    <a:lnTo>
                      <a:pt x="1389" y="88"/>
                    </a:lnTo>
                    <a:lnTo>
                      <a:pt x="1387" y="71"/>
                    </a:lnTo>
                    <a:lnTo>
                      <a:pt x="1389" y="53"/>
                    </a:lnTo>
                    <a:lnTo>
                      <a:pt x="1397" y="36"/>
                    </a:lnTo>
                    <a:lnTo>
                      <a:pt x="1408" y="21"/>
                    </a:lnTo>
                    <a:lnTo>
                      <a:pt x="1423" y="10"/>
                    </a:lnTo>
                    <a:lnTo>
                      <a:pt x="1440" y="2"/>
                    </a:lnTo>
                    <a:lnTo>
                      <a:pt x="1457"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2" name="Freeform 228"/>
              <p:cNvSpPr/>
              <p:nvPr/>
            </p:nvSpPr>
            <p:spPr bwMode="auto">
              <a:xfrm>
                <a:off x="6534151" y="3727450"/>
                <a:ext cx="276225" cy="287338"/>
              </a:xfrm>
              <a:custGeom>
                <a:avLst/>
                <a:gdLst>
                  <a:gd name="T0" fmla="*/ 1691 w 1743"/>
                  <a:gd name="T1" fmla="*/ 3 h 1815"/>
                  <a:gd name="T2" fmla="*/ 1722 w 1743"/>
                  <a:gd name="T3" fmla="*/ 21 h 1815"/>
                  <a:gd name="T4" fmla="*/ 1740 w 1743"/>
                  <a:gd name="T5" fmla="*/ 52 h 1815"/>
                  <a:gd name="T6" fmla="*/ 1739 w 1743"/>
                  <a:gd name="T7" fmla="*/ 170 h 1815"/>
                  <a:gd name="T8" fmla="*/ 1714 w 1743"/>
                  <a:gd name="T9" fmla="*/ 364 h 1815"/>
                  <a:gd name="T10" fmla="*/ 1666 w 1743"/>
                  <a:gd name="T11" fmla="*/ 549 h 1815"/>
                  <a:gd name="T12" fmla="*/ 1595 w 1743"/>
                  <a:gd name="T13" fmla="*/ 724 h 1815"/>
                  <a:gd name="T14" fmla="*/ 1505 w 1743"/>
                  <a:gd name="T15" fmla="*/ 889 h 1815"/>
                  <a:gd name="T16" fmla="*/ 1395 w 1743"/>
                  <a:gd name="T17" fmla="*/ 1040 h 1815"/>
                  <a:gd name="T18" fmla="*/ 1269 w 1743"/>
                  <a:gd name="T19" fmla="*/ 1176 h 1815"/>
                  <a:gd name="T20" fmla="*/ 1126 w 1743"/>
                  <a:gd name="T21" fmla="*/ 1296 h 1815"/>
                  <a:gd name="T22" fmla="*/ 971 w 1743"/>
                  <a:gd name="T23" fmla="*/ 1399 h 1815"/>
                  <a:gd name="T24" fmla="*/ 802 w 1743"/>
                  <a:gd name="T25" fmla="*/ 1481 h 1815"/>
                  <a:gd name="T26" fmla="*/ 622 w 1743"/>
                  <a:gd name="T27" fmla="*/ 1543 h 1815"/>
                  <a:gd name="T28" fmla="*/ 434 w 1743"/>
                  <a:gd name="T29" fmla="*/ 1582 h 1815"/>
                  <a:gd name="T30" fmla="*/ 238 w 1743"/>
                  <a:gd name="T31" fmla="*/ 1598 h 1815"/>
                  <a:gd name="T32" fmla="*/ 346 w 1743"/>
                  <a:gd name="T33" fmla="*/ 1710 h 1815"/>
                  <a:gd name="T34" fmla="*/ 354 w 1743"/>
                  <a:gd name="T35" fmla="*/ 1743 h 1815"/>
                  <a:gd name="T36" fmla="*/ 346 w 1743"/>
                  <a:gd name="T37" fmla="*/ 1778 h 1815"/>
                  <a:gd name="T38" fmla="*/ 320 w 1743"/>
                  <a:gd name="T39" fmla="*/ 1805 h 1815"/>
                  <a:gd name="T40" fmla="*/ 285 w 1743"/>
                  <a:gd name="T41" fmla="*/ 1815 h 1815"/>
                  <a:gd name="T42" fmla="*/ 250 w 1743"/>
                  <a:gd name="T43" fmla="*/ 1805 h 1815"/>
                  <a:gd name="T44" fmla="*/ 20 w 1743"/>
                  <a:gd name="T45" fmla="*/ 1578 h 1815"/>
                  <a:gd name="T46" fmla="*/ 2 w 1743"/>
                  <a:gd name="T47" fmla="*/ 1546 h 1815"/>
                  <a:gd name="T48" fmla="*/ 2 w 1743"/>
                  <a:gd name="T49" fmla="*/ 1510 h 1815"/>
                  <a:gd name="T50" fmla="*/ 20 w 1743"/>
                  <a:gd name="T51" fmla="*/ 1479 h 1815"/>
                  <a:gd name="T52" fmla="*/ 251 w 1743"/>
                  <a:gd name="T53" fmla="*/ 1251 h 1815"/>
                  <a:gd name="T54" fmla="*/ 285 w 1743"/>
                  <a:gd name="T55" fmla="*/ 1243 h 1815"/>
                  <a:gd name="T56" fmla="*/ 320 w 1743"/>
                  <a:gd name="T57" fmla="*/ 1251 h 1815"/>
                  <a:gd name="T58" fmla="*/ 346 w 1743"/>
                  <a:gd name="T59" fmla="*/ 1279 h 1815"/>
                  <a:gd name="T60" fmla="*/ 354 w 1743"/>
                  <a:gd name="T61" fmla="*/ 1313 h 1815"/>
                  <a:gd name="T62" fmla="*/ 346 w 1743"/>
                  <a:gd name="T63" fmla="*/ 1348 h 1815"/>
                  <a:gd name="T64" fmla="*/ 239 w 1743"/>
                  <a:gd name="T65" fmla="*/ 1458 h 1815"/>
                  <a:gd name="T66" fmla="*/ 424 w 1743"/>
                  <a:gd name="T67" fmla="*/ 1443 h 1815"/>
                  <a:gd name="T68" fmla="*/ 601 w 1743"/>
                  <a:gd name="T69" fmla="*/ 1404 h 1815"/>
                  <a:gd name="T70" fmla="*/ 770 w 1743"/>
                  <a:gd name="T71" fmla="*/ 1343 h 1815"/>
                  <a:gd name="T72" fmla="*/ 927 w 1743"/>
                  <a:gd name="T73" fmla="*/ 1262 h 1815"/>
                  <a:gd name="T74" fmla="*/ 1072 w 1743"/>
                  <a:gd name="T75" fmla="*/ 1161 h 1815"/>
                  <a:gd name="T76" fmla="*/ 1204 w 1743"/>
                  <a:gd name="T77" fmla="*/ 1043 h 1815"/>
                  <a:gd name="T78" fmla="*/ 1318 w 1743"/>
                  <a:gd name="T79" fmla="*/ 911 h 1815"/>
                  <a:gd name="T80" fmla="*/ 1416 w 1743"/>
                  <a:gd name="T81" fmla="*/ 765 h 1815"/>
                  <a:gd name="T82" fmla="*/ 1495 w 1743"/>
                  <a:gd name="T83" fmla="*/ 605 h 1815"/>
                  <a:gd name="T84" fmla="*/ 1554 w 1743"/>
                  <a:gd name="T85" fmla="*/ 436 h 1815"/>
                  <a:gd name="T86" fmla="*/ 1590 w 1743"/>
                  <a:gd name="T87" fmla="*/ 256 h 1815"/>
                  <a:gd name="T88" fmla="*/ 1603 w 1743"/>
                  <a:gd name="T89" fmla="*/ 70 h 1815"/>
                  <a:gd name="T90" fmla="*/ 1612 w 1743"/>
                  <a:gd name="T91" fmla="*/ 35 h 1815"/>
                  <a:gd name="T92" fmla="*/ 1637 w 1743"/>
                  <a:gd name="T93" fmla="*/ 9 h 1815"/>
                  <a:gd name="T94" fmla="*/ 1673 w 1743"/>
                  <a:gd name="T95" fmla="*/ 0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3" h="1815">
                    <a:moveTo>
                      <a:pt x="1673" y="0"/>
                    </a:moveTo>
                    <a:lnTo>
                      <a:pt x="1691" y="3"/>
                    </a:lnTo>
                    <a:lnTo>
                      <a:pt x="1708" y="9"/>
                    </a:lnTo>
                    <a:lnTo>
                      <a:pt x="1722" y="21"/>
                    </a:lnTo>
                    <a:lnTo>
                      <a:pt x="1733" y="35"/>
                    </a:lnTo>
                    <a:lnTo>
                      <a:pt x="1740" y="52"/>
                    </a:lnTo>
                    <a:lnTo>
                      <a:pt x="1743" y="70"/>
                    </a:lnTo>
                    <a:lnTo>
                      <a:pt x="1739" y="170"/>
                    </a:lnTo>
                    <a:lnTo>
                      <a:pt x="1730" y="268"/>
                    </a:lnTo>
                    <a:lnTo>
                      <a:pt x="1714" y="364"/>
                    </a:lnTo>
                    <a:lnTo>
                      <a:pt x="1693" y="458"/>
                    </a:lnTo>
                    <a:lnTo>
                      <a:pt x="1666" y="549"/>
                    </a:lnTo>
                    <a:lnTo>
                      <a:pt x="1634" y="638"/>
                    </a:lnTo>
                    <a:lnTo>
                      <a:pt x="1595" y="724"/>
                    </a:lnTo>
                    <a:lnTo>
                      <a:pt x="1553" y="808"/>
                    </a:lnTo>
                    <a:lnTo>
                      <a:pt x="1505" y="889"/>
                    </a:lnTo>
                    <a:lnTo>
                      <a:pt x="1452" y="966"/>
                    </a:lnTo>
                    <a:lnTo>
                      <a:pt x="1395" y="1040"/>
                    </a:lnTo>
                    <a:lnTo>
                      <a:pt x="1334" y="1110"/>
                    </a:lnTo>
                    <a:lnTo>
                      <a:pt x="1269" y="1176"/>
                    </a:lnTo>
                    <a:lnTo>
                      <a:pt x="1199" y="1239"/>
                    </a:lnTo>
                    <a:lnTo>
                      <a:pt x="1126" y="1296"/>
                    </a:lnTo>
                    <a:lnTo>
                      <a:pt x="1050" y="1350"/>
                    </a:lnTo>
                    <a:lnTo>
                      <a:pt x="971" y="1399"/>
                    </a:lnTo>
                    <a:lnTo>
                      <a:pt x="888" y="1442"/>
                    </a:lnTo>
                    <a:lnTo>
                      <a:pt x="802" y="1481"/>
                    </a:lnTo>
                    <a:lnTo>
                      <a:pt x="713" y="1515"/>
                    </a:lnTo>
                    <a:lnTo>
                      <a:pt x="622" y="1543"/>
                    </a:lnTo>
                    <a:lnTo>
                      <a:pt x="529" y="1566"/>
                    </a:lnTo>
                    <a:lnTo>
                      <a:pt x="434" y="1582"/>
                    </a:lnTo>
                    <a:lnTo>
                      <a:pt x="338" y="1594"/>
                    </a:lnTo>
                    <a:lnTo>
                      <a:pt x="238" y="1598"/>
                    </a:lnTo>
                    <a:lnTo>
                      <a:pt x="334" y="1695"/>
                    </a:lnTo>
                    <a:lnTo>
                      <a:pt x="346" y="1710"/>
                    </a:lnTo>
                    <a:lnTo>
                      <a:pt x="352" y="1726"/>
                    </a:lnTo>
                    <a:lnTo>
                      <a:pt x="354" y="1743"/>
                    </a:lnTo>
                    <a:lnTo>
                      <a:pt x="352" y="1761"/>
                    </a:lnTo>
                    <a:lnTo>
                      <a:pt x="346" y="1778"/>
                    </a:lnTo>
                    <a:lnTo>
                      <a:pt x="334" y="1793"/>
                    </a:lnTo>
                    <a:lnTo>
                      <a:pt x="320" y="1805"/>
                    </a:lnTo>
                    <a:lnTo>
                      <a:pt x="303" y="1811"/>
                    </a:lnTo>
                    <a:lnTo>
                      <a:pt x="285" y="1815"/>
                    </a:lnTo>
                    <a:lnTo>
                      <a:pt x="267" y="1811"/>
                    </a:lnTo>
                    <a:lnTo>
                      <a:pt x="250" y="1805"/>
                    </a:lnTo>
                    <a:lnTo>
                      <a:pt x="235" y="1793"/>
                    </a:lnTo>
                    <a:lnTo>
                      <a:pt x="20" y="1578"/>
                    </a:lnTo>
                    <a:lnTo>
                      <a:pt x="9" y="1563"/>
                    </a:lnTo>
                    <a:lnTo>
                      <a:pt x="2" y="1546"/>
                    </a:lnTo>
                    <a:lnTo>
                      <a:pt x="0" y="1528"/>
                    </a:lnTo>
                    <a:lnTo>
                      <a:pt x="2" y="1510"/>
                    </a:lnTo>
                    <a:lnTo>
                      <a:pt x="9" y="1493"/>
                    </a:lnTo>
                    <a:lnTo>
                      <a:pt x="20" y="1479"/>
                    </a:lnTo>
                    <a:lnTo>
                      <a:pt x="235" y="1263"/>
                    </a:lnTo>
                    <a:lnTo>
                      <a:pt x="251" y="1251"/>
                    </a:lnTo>
                    <a:lnTo>
                      <a:pt x="267" y="1245"/>
                    </a:lnTo>
                    <a:lnTo>
                      <a:pt x="285" y="1243"/>
                    </a:lnTo>
                    <a:lnTo>
                      <a:pt x="303" y="1245"/>
                    </a:lnTo>
                    <a:lnTo>
                      <a:pt x="320" y="1251"/>
                    </a:lnTo>
                    <a:lnTo>
                      <a:pt x="334" y="1263"/>
                    </a:lnTo>
                    <a:lnTo>
                      <a:pt x="346" y="1279"/>
                    </a:lnTo>
                    <a:lnTo>
                      <a:pt x="352" y="1295"/>
                    </a:lnTo>
                    <a:lnTo>
                      <a:pt x="354" y="1313"/>
                    </a:lnTo>
                    <a:lnTo>
                      <a:pt x="352" y="1331"/>
                    </a:lnTo>
                    <a:lnTo>
                      <a:pt x="346" y="1348"/>
                    </a:lnTo>
                    <a:lnTo>
                      <a:pt x="334" y="1363"/>
                    </a:lnTo>
                    <a:lnTo>
                      <a:pt x="239" y="1458"/>
                    </a:lnTo>
                    <a:lnTo>
                      <a:pt x="332" y="1454"/>
                    </a:lnTo>
                    <a:lnTo>
                      <a:pt x="424" y="1443"/>
                    </a:lnTo>
                    <a:lnTo>
                      <a:pt x="513" y="1426"/>
                    </a:lnTo>
                    <a:lnTo>
                      <a:pt x="601" y="1404"/>
                    </a:lnTo>
                    <a:lnTo>
                      <a:pt x="687" y="1376"/>
                    </a:lnTo>
                    <a:lnTo>
                      <a:pt x="770" y="1343"/>
                    </a:lnTo>
                    <a:lnTo>
                      <a:pt x="850" y="1304"/>
                    </a:lnTo>
                    <a:lnTo>
                      <a:pt x="927" y="1262"/>
                    </a:lnTo>
                    <a:lnTo>
                      <a:pt x="1001" y="1213"/>
                    </a:lnTo>
                    <a:lnTo>
                      <a:pt x="1072" y="1161"/>
                    </a:lnTo>
                    <a:lnTo>
                      <a:pt x="1140" y="1105"/>
                    </a:lnTo>
                    <a:lnTo>
                      <a:pt x="1204" y="1043"/>
                    </a:lnTo>
                    <a:lnTo>
                      <a:pt x="1263" y="980"/>
                    </a:lnTo>
                    <a:lnTo>
                      <a:pt x="1318" y="911"/>
                    </a:lnTo>
                    <a:lnTo>
                      <a:pt x="1370" y="840"/>
                    </a:lnTo>
                    <a:lnTo>
                      <a:pt x="1416" y="765"/>
                    </a:lnTo>
                    <a:lnTo>
                      <a:pt x="1459" y="686"/>
                    </a:lnTo>
                    <a:lnTo>
                      <a:pt x="1495" y="605"/>
                    </a:lnTo>
                    <a:lnTo>
                      <a:pt x="1528" y="522"/>
                    </a:lnTo>
                    <a:lnTo>
                      <a:pt x="1554" y="436"/>
                    </a:lnTo>
                    <a:lnTo>
                      <a:pt x="1574" y="347"/>
                    </a:lnTo>
                    <a:lnTo>
                      <a:pt x="1590" y="256"/>
                    </a:lnTo>
                    <a:lnTo>
                      <a:pt x="1600" y="164"/>
                    </a:lnTo>
                    <a:lnTo>
                      <a:pt x="1603" y="70"/>
                    </a:lnTo>
                    <a:lnTo>
                      <a:pt x="1605" y="52"/>
                    </a:lnTo>
                    <a:lnTo>
                      <a:pt x="1612" y="35"/>
                    </a:lnTo>
                    <a:lnTo>
                      <a:pt x="1623" y="21"/>
                    </a:lnTo>
                    <a:lnTo>
                      <a:pt x="1637" y="9"/>
                    </a:lnTo>
                    <a:lnTo>
                      <a:pt x="1654" y="3"/>
                    </a:lnTo>
                    <a:lnTo>
                      <a:pt x="1673"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3" name="Freeform 229"/>
              <p:cNvSpPr>
                <a:spLocks noEditPoints="1"/>
              </p:cNvSpPr>
              <p:nvPr/>
            </p:nvSpPr>
            <p:spPr bwMode="auto">
              <a:xfrm>
                <a:off x="6497638" y="3667125"/>
                <a:ext cx="142875" cy="142875"/>
              </a:xfrm>
              <a:custGeom>
                <a:avLst/>
                <a:gdLst>
                  <a:gd name="T0" fmla="*/ 410 w 901"/>
                  <a:gd name="T1" fmla="*/ 143 h 905"/>
                  <a:gd name="T2" fmla="*/ 331 w 901"/>
                  <a:gd name="T3" fmla="*/ 164 h 905"/>
                  <a:gd name="T4" fmla="*/ 260 w 901"/>
                  <a:gd name="T5" fmla="*/ 206 h 905"/>
                  <a:gd name="T6" fmla="*/ 203 w 901"/>
                  <a:gd name="T7" fmla="*/ 262 h 905"/>
                  <a:gd name="T8" fmla="*/ 163 w 901"/>
                  <a:gd name="T9" fmla="*/ 333 h 905"/>
                  <a:gd name="T10" fmla="*/ 142 w 901"/>
                  <a:gd name="T11" fmla="*/ 413 h 905"/>
                  <a:gd name="T12" fmla="*/ 142 w 901"/>
                  <a:gd name="T13" fmla="*/ 493 h 905"/>
                  <a:gd name="T14" fmla="*/ 163 w 901"/>
                  <a:gd name="T15" fmla="*/ 572 h 905"/>
                  <a:gd name="T16" fmla="*/ 204 w 901"/>
                  <a:gd name="T17" fmla="*/ 644 h 905"/>
                  <a:gd name="T18" fmla="*/ 260 w 901"/>
                  <a:gd name="T19" fmla="*/ 701 h 905"/>
                  <a:gd name="T20" fmla="*/ 330 w 901"/>
                  <a:gd name="T21" fmla="*/ 741 h 905"/>
                  <a:gd name="T22" fmla="*/ 408 w 901"/>
                  <a:gd name="T23" fmla="*/ 763 h 905"/>
                  <a:gd name="T24" fmla="*/ 491 w 901"/>
                  <a:gd name="T25" fmla="*/ 763 h 905"/>
                  <a:gd name="T26" fmla="*/ 569 w 901"/>
                  <a:gd name="T27" fmla="*/ 741 h 905"/>
                  <a:gd name="T28" fmla="*/ 640 w 901"/>
                  <a:gd name="T29" fmla="*/ 700 h 905"/>
                  <a:gd name="T30" fmla="*/ 696 w 901"/>
                  <a:gd name="T31" fmla="*/ 643 h 905"/>
                  <a:gd name="T32" fmla="*/ 738 w 901"/>
                  <a:gd name="T33" fmla="*/ 572 h 905"/>
                  <a:gd name="T34" fmla="*/ 759 w 901"/>
                  <a:gd name="T35" fmla="*/ 493 h 905"/>
                  <a:gd name="T36" fmla="*/ 759 w 901"/>
                  <a:gd name="T37" fmla="*/ 413 h 905"/>
                  <a:gd name="T38" fmla="*/ 738 w 901"/>
                  <a:gd name="T39" fmla="*/ 333 h 905"/>
                  <a:gd name="T40" fmla="*/ 696 w 901"/>
                  <a:gd name="T41" fmla="*/ 262 h 905"/>
                  <a:gd name="T42" fmla="*/ 639 w 901"/>
                  <a:gd name="T43" fmla="*/ 205 h 905"/>
                  <a:gd name="T44" fmla="*/ 569 w 901"/>
                  <a:gd name="T45" fmla="*/ 164 h 905"/>
                  <a:gd name="T46" fmla="*/ 491 w 901"/>
                  <a:gd name="T47" fmla="*/ 143 h 905"/>
                  <a:gd name="T48" fmla="*/ 450 w 901"/>
                  <a:gd name="T49" fmla="*/ 0 h 905"/>
                  <a:gd name="T50" fmla="*/ 547 w 901"/>
                  <a:gd name="T51" fmla="*/ 11 h 905"/>
                  <a:gd name="T52" fmla="*/ 638 w 901"/>
                  <a:gd name="T53" fmla="*/ 41 h 905"/>
                  <a:gd name="T54" fmla="*/ 721 w 901"/>
                  <a:gd name="T55" fmla="*/ 90 h 905"/>
                  <a:gd name="T56" fmla="*/ 791 w 901"/>
                  <a:gd name="T57" fmla="*/ 155 h 905"/>
                  <a:gd name="T58" fmla="*/ 846 w 901"/>
                  <a:gd name="T59" fmla="*/ 234 h 905"/>
                  <a:gd name="T60" fmla="*/ 884 w 901"/>
                  <a:gd name="T61" fmla="*/ 328 h 905"/>
                  <a:gd name="T62" fmla="*/ 901 w 901"/>
                  <a:gd name="T63" fmla="*/ 427 h 905"/>
                  <a:gd name="T64" fmla="*/ 896 w 901"/>
                  <a:gd name="T65" fmla="*/ 527 h 905"/>
                  <a:gd name="T66" fmla="*/ 867 w 901"/>
                  <a:gd name="T67" fmla="*/ 626 h 905"/>
                  <a:gd name="T68" fmla="*/ 818 w 901"/>
                  <a:gd name="T69" fmla="*/ 715 h 905"/>
                  <a:gd name="T70" fmla="*/ 752 w 901"/>
                  <a:gd name="T71" fmla="*/ 789 h 905"/>
                  <a:gd name="T72" fmla="*/ 669 w 901"/>
                  <a:gd name="T73" fmla="*/ 847 h 905"/>
                  <a:gd name="T74" fmla="*/ 581 w 901"/>
                  <a:gd name="T75" fmla="*/ 886 h 905"/>
                  <a:gd name="T76" fmla="*/ 494 w 901"/>
                  <a:gd name="T77" fmla="*/ 903 h 905"/>
                  <a:gd name="T78" fmla="*/ 401 w 901"/>
                  <a:gd name="T79" fmla="*/ 902 h 905"/>
                  <a:gd name="T80" fmla="*/ 306 w 901"/>
                  <a:gd name="T81" fmla="*/ 881 h 905"/>
                  <a:gd name="T82" fmla="*/ 219 w 901"/>
                  <a:gd name="T83" fmla="*/ 841 h 905"/>
                  <a:gd name="T84" fmla="*/ 143 w 901"/>
                  <a:gd name="T85" fmla="*/ 784 h 905"/>
                  <a:gd name="T86" fmla="*/ 80 w 901"/>
                  <a:gd name="T87" fmla="*/ 712 h 905"/>
                  <a:gd name="T88" fmla="*/ 34 w 901"/>
                  <a:gd name="T89" fmla="*/ 626 h 905"/>
                  <a:gd name="T90" fmla="*/ 5 w 901"/>
                  <a:gd name="T91" fmla="*/ 527 h 905"/>
                  <a:gd name="T92" fmla="*/ 0 w 901"/>
                  <a:gd name="T93" fmla="*/ 427 h 905"/>
                  <a:gd name="T94" fmla="*/ 17 w 901"/>
                  <a:gd name="T95" fmla="*/ 328 h 905"/>
                  <a:gd name="T96" fmla="*/ 56 w 901"/>
                  <a:gd name="T97" fmla="*/ 233 h 905"/>
                  <a:gd name="T98" fmla="*/ 114 w 901"/>
                  <a:gd name="T99" fmla="*/ 151 h 905"/>
                  <a:gd name="T100" fmla="*/ 188 w 901"/>
                  <a:gd name="T101" fmla="*/ 84 h 905"/>
                  <a:gd name="T102" fmla="*/ 277 w 901"/>
                  <a:gd name="T103" fmla="*/ 35 h 905"/>
                  <a:gd name="T104" fmla="*/ 362 w 901"/>
                  <a:gd name="T105" fmla="*/ 8 h 905"/>
                  <a:gd name="T106" fmla="*/ 450 w 901"/>
                  <a:gd name="T10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1" h="905">
                    <a:moveTo>
                      <a:pt x="450" y="140"/>
                    </a:moveTo>
                    <a:lnTo>
                      <a:pt x="410" y="143"/>
                    </a:lnTo>
                    <a:lnTo>
                      <a:pt x="370" y="152"/>
                    </a:lnTo>
                    <a:lnTo>
                      <a:pt x="331" y="164"/>
                    </a:lnTo>
                    <a:lnTo>
                      <a:pt x="294" y="182"/>
                    </a:lnTo>
                    <a:lnTo>
                      <a:pt x="260" y="206"/>
                    </a:lnTo>
                    <a:lnTo>
                      <a:pt x="230" y="232"/>
                    </a:lnTo>
                    <a:lnTo>
                      <a:pt x="203" y="262"/>
                    </a:lnTo>
                    <a:lnTo>
                      <a:pt x="181" y="296"/>
                    </a:lnTo>
                    <a:lnTo>
                      <a:pt x="163" y="333"/>
                    </a:lnTo>
                    <a:lnTo>
                      <a:pt x="149" y="372"/>
                    </a:lnTo>
                    <a:lnTo>
                      <a:pt x="142" y="413"/>
                    </a:lnTo>
                    <a:lnTo>
                      <a:pt x="138" y="453"/>
                    </a:lnTo>
                    <a:lnTo>
                      <a:pt x="142" y="493"/>
                    </a:lnTo>
                    <a:lnTo>
                      <a:pt x="149" y="533"/>
                    </a:lnTo>
                    <a:lnTo>
                      <a:pt x="163" y="572"/>
                    </a:lnTo>
                    <a:lnTo>
                      <a:pt x="181" y="610"/>
                    </a:lnTo>
                    <a:lnTo>
                      <a:pt x="204" y="644"/>
                    </a:lnTo>
                    <a:lnTo>
                      <a:pt x="231" y="675"/>
                    </a:lnTo>
                    <a:lnTo>
                      <a:pt x="260" y="701"/>
                    </a:lnTo>
                    <a:lnTo>
                      <a:pt x="294" y="723"/>
                    </a:lnTo>
                    <a:lnTo>
                      <a:pt x="330" y="741"/>
                    </a:lnTo>
                    <a:lnTo>
                      <a:pt x="368" y="754"/>
                    </a:lnTo>
                    <a:lnTo>
                      <a:pt x="408" y="763"/>
                    </a:lnTo>
                    <a:lnTo>
                      <a:pt x="450" y="765"/>
                    </a:lnTo>
                    <a:lnTo>
                      <a:pt x="491" y="763"/>
                    </a:lnTo>
                    <a:lnTo>
                      <a:pt x="530" y="754"/>
                    </a:lnTo>
                    <a:lnTo>
                      <a:pt x="569" y="741"/>
                    </a:lnTo>
                    <a:lnTo>
                      <a:pt x="606" y="722"/>
                    </a:lnTo>
                    <a:lnTo>
                      <a:pt x="640" y="700"/>
                    </a:lnTo>
                    <a:lnTo>
                      <a:pt x="670" y="673"/>
                    </a:lnTo>
                    <a:lnTo>
                      <a:pt x="696" y="643"/>
                    </a:lnTo>
                    <a:lnTo>
                      <a:pt x="720" y="609"/>
                    </a:lnTo>
                    <a:lnTo>
                      <a:pt x="738" y="572"/>
                    </a:lnTo>
                    <a:lnTo>
                      <a:pt x="750" y="533"/>
                    </a:lnTo>
                    <a:lnTo>
                      <a:pt x="759" y="493"/>
                    </a:lnTo>
                    <a:lnTo>
                      <a:pt x="761" y="453"/>
                    </a:lnTo>
                    <a:lnTo>
                      <a:pt x="759" y="413"/>
                    </a:lnTo>
                    <a:lnTo>
                      <a:pt x="750" y="372"/>
                    </a:lnTo>
                    <a:lnTo>
                      <a:pt x="738" y="333"/>
                    </a:lnTo>
                    <a:lnTo>
                      <a:pt x="719" y="296"/>
                    </a:lnTo>
                    <a:lnTo>
                      <a:pt x="696" y="262"/>
                    </a:lnTo>
                    <a:lnTo>
                      <a:pt x="670" y="231"/>
                    </a:lnTo>
                    <a:lnTo>
                      <a:pt x="639" y="205"/>
                    </a:lnTo>
                    <a:lnTo>
                      <a:pt x="605" y="182"/>
                    </a:lnTo>
                    <a:lnTo>
                      <a:pt x="569" y="164"/>
                    </a:lnTo>
                    <a:lnTo>
                      <a:pt x="531" y="152"/>
                    </a:lnTo>
                    <a:lnTo>
                      <a:pt x="491" y="143"/>
                    </a:lnTo>
                    <a:lnTo>
                      <a:pt x="450" y="140"/>
                    </a:lnTo>
                    <a:close/>
                    <a:moveTo>
                      <a:pt x="450" y="0"/>
                    </a:moveTo>
                    <a:lnTo>
                      <a:pt x="500" y="3"/>
                    </a:lnTo>
                    <a:lnTo>
                      <a:pt x="547" y="11"/>
                    </a:lnTo>
                    <a:lnTo>
                      <a:pt x="594" y="23"/>
                    </a:lnTo>
                    <a:lnTo>
                      <a:pt x="638" y="41"/>
                    </a:lnTo>
                    <a:lnTo>
                      <a:pt x="681" y="64"/>
                    </a:lnTo>
                    <a:lnTo>
                      <a:pt x="721" y="90"/>
                    </a:lnTo>
                    <a:lnTo>
                      <a:pt x="757" y="121"/>
                    </a:lnTo>
                    <a:lnTo>
                      <a:pt x="791" y="155"/>
                    </a:lnTo>
                    <a:lnTo>
                      <a:pt x="820" y="193"/>
                    </a:lnTo>
                    <a:lnTo>
                      <a:pt x="846" y="234"/>
                    </a:lnTo>
                    <a:lnTo>
                      <a:pt x="867" y="279"/>
                    </a:lnTo>
                    <a:lnTo>
                      <a:pt x="884" y="328"/>
                    </a:lnTo>
                    <a:lnTo>
                      <a:pt x="896" y="378"/>
                    </a:lnTo>
                    <a:lnTo>
                      <a:pt x="901" y="427"/>
                    </a:lnTo>
                    <a:lnTo>
                      <a:pt x="901" y="477"/>
                    </a:lnTo>
                    <a:lnTo>
                      <a:pt x="896" y="527"/>
                    </a:lnTo>
                    <a:lnTo>
                      <a:pt x="884" y="577"/>
                    </a:lnTo>
                    <a:lnTo>
                      <a:pt x="867" y="626"/>
                    </a:lnTo>
                    <a:lnTo>
                      <a:pt x="845" y="671"/>
                    </a:lnTo>
                    <a:lnTo>
                      <a:pt x="818" y="715"/>
                    </a:lnTo>
                    <a:lnTo>
                      <a:pt x="786" y="754"/>
                    </a:lnTo>
                    <a:lnTo>
                      <a:pt x="752" y="789"/>
                    </a:lnTo>
                    <a:lnTo>
                      <a:pt x="711" y="821"/>
                    </a:lnTo>
                    <a:lnTo>
                      <a:pt x="669" y="847"/>
                    </a:lnTo>
                    <a:lnTo>
                      <a:pt x="622" y="870"/>
                    </a:lnTo>
                    <a:lnTo>
                      <a:pt x="581" y="886"/>
                    </a:lnTo>
                    <a:lnTo>
                      <a:pt x="538" y="896"/>
                    </a:lnTo>
                    <a:lnTo>
                      <a:pt x="494" y="903"/>
                    </a:lnTo>
                    <a:lnTo>
                      <a:pt x="450" y="905"/>
                    </a:lnTo>
                    <a:lnTo>
                      <a:pt x="401" y="902"/>
                    </a:lnTo>
                    <a:lnTo>
                      <a:pt x="352" y="894"/>
                    </a:lnTo>
                    <a:lnTo>
                      <a:pt x="306" y="881"/>
                    </a:lnTo>
                    <a:lnTo>
                      <a:pt x="261" y="863"/>
                    </a:lnTo>
                    <a:lnTo>
                      <a:pt x="219" y="841"/>
                    </a:lnTo>
                    <a:lnTo>
                      <a:pt x="180" y="815"/>
                    </a:lnTo>
                    <a:lnTo>
                      <a:pt x="143" y="784"/>
                    </a:lnTo>
                    <a:lnTo>
                      <a:pt x="110" y="750"/>
                    </a:lnTo>
                    <a:lnTo>
                      <a:pt x="80" y="712"/>
                    </a:lnTo>
                    <a:lnTo>
                      <a:pt x="55" y="670"/>
                    </a:lnTo>
                    <a:lnTo>
                      <a:pt x="34" y="626"/>
                    </a:lnTo>
                    <a:lnTo>
                      <a:pt x="17" y="577"/>
                    </a:lnTo>
                    <a:lnTo>
                      <a:pt x="5" y="527"/>
                    </a:lnTo>
                    <a:lnTo>
                      <a:pt x="0" y="477"/>
                    </a:lnTo>
                    <a:lnTo>
                      <a:pt x="0" y="427"/>
                    </a:lnTo>
                    <a:lnTo>
                      <a:pt x="5" y="378"/>
                    </a:lnTo>
                    <a:lnTo>
                      <a:pt x="17" y="328"/>
                    </a:lnTo>
                    <a:lnTo>
                      <a:pt x="34" y="279"/>
                    </a:lnTo>
                    <a:lnTo>
                      <a:pt x="56" y="233"/>
                    </a:lnTo>
                    <a:lnTo>
                      <a:pt x="82" y="190"/>
                    </a:lnTo>
                    <a:lnTo>
                      <a:pt x="114" y="151"/>
                    </a:lnTo>
                    <a:lnTo>
                      <a:pt x="149" y="116"/>
                    </a:lnTo>
                    <a:lnTo>
                      <a:pt x="188" y="84"/>
                    </a:lnTo>
                    <a:lnTo>
                      <a:pt x="232" y="57"/>
                    </a:lnTo>
                    <a:lnTo>
                      <a:pt x="277" y="35"/>
                    </a:lnTo>
                    <a:lnTo>
                      <a:pt x="320" y="20"/>
                    </a:lnTo>
                    <a:lnTo>
                      <a:pt x="362" y="8"/>
                    </a:lnTo>
                    <a:lnTo>
                      <a:pt x="405" y="2"/>
                    </a:lnTo>
                    <a:lnTo>
                      <a:pt x="450"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4" name="Freeform 230"/>
              <p:cNvSpPr>
                <a:spLocks noEditPoints="1"/>
              </p:cNvSpPr>
              <p:nvPr/>
            </p:nvSpPr>
            <p:spPr bwMode="auto">
              <a:xfrm>
                <a:off x="6405563" y="3575050"/>
                <a:ext cx="327025" cy="327025"/>
              </a:xfrm>
              <a:custGeom>
                <a:avLst/>
                <a:gdLst>
                  <a:gd name="T0" fmla="*/ 599 w 2059"/>
                  <a:gd name="T1" fmla="*/ 201 h 2062"/>
                  <a:gd name="T2" fmla="*/ 653 w 2059"/>
                  <a:gd name="T3" fmla="*/ 375 h 2062"/>
                  <a:gd name="T4" fmla="*/ 421 w 2059"/>
                  <a:gd name="T5" fmla="*/ 624 h 2062"/>
                  <a:gd name="T6" fmla="*/ 211 w 2059"/>
                  <a:gd name="T7" fmla="*/ 598 h 2062"/>
                  <a:gd name="T8" fmla="*/ 139 w 2059"/>
                  <a:gd name="T9" fmla="*/ 743 h 2062"/>
                  <a:gd name="T10" fmla="*/ 287 w 2059"/>
                  <a:gd name="T11" fmla="*/ 819 h 2062"/>
                  <a:gd name="T12" fmla="*/ 312 w 2059"/>
                  <a:gd name="T13" fmla="*/ 1172 h 2062"/>
                  <a:gd name="T14" fmla="*/ 144 w 2059"/>
                  <a:gd name="T15" fmla="*/ 1304 h 2062"/>
                  <a:gd name="T16" fmla="*/ 197 w 2059"/>
                  <a:gd name="T17" fmla="*/ 1457 h 2062"/>
                  <a:gd name="T18" fmla="*/ 336 w 2059"/>
                  <a:gd name="T19" fmla="*/ 1411 h 2062"/>
                  <a:gd name="T20" fmla="*/ 532 w 2059"/>
                  <a:gd name="T21" fmla="*/ 1567 h 2062"/>
                  <a:gd name="T22" fmla="*/ 598 w 2059"/>
                  <a:gd name="T23" fmla="*/ 1845 h 2062"/>
                  <a:gd name="T24" fmla="*/ 749 w 2059"/>
                  <a:gd name="T25" fmla="*/ 1920 h 2062"/>
                  <a:gd name="T26" fmla="*/ 867 w 2059"/>
                  <a:gd name="T27" fmla="*/ 1747 h 2062"/>
                  <a:gd name="T28" fmla="*/ 1184 w 2059"/>
                  <a:gd name="T29" fmla="*/ 1747 h 2062"/>
                  <a:gd name="T30" fmla="*/ 1303 w 2059"/>
                  <a:gd name="T31" fmla="*/ 1919 h 2062"/>
                  <a:gd name="T32" fmla="*/ 1457 w 2059"/>
                  <a:gd name="T33" fmla="*/ 1861 h 2062"/>
                  <a:gd name="T34" fmla="*/ 1405 w 2059"/>
                  <a:gd name="T35" fmla="*/ 1705 h 2062"/>
                  <a:gd name="T36" fmla="*/ 1603 w 2059"/>
                  <a:gd name="T37" fmla="*/ 1484 h 2062"/>
                  <a:gd name="T38" fmla="*/ 1845 w 2059"/>
                  <a:gd name="T39" fmla="*/ 1462 h 2062"/>
                  <a:gd name="T40" fmla="*/ 1917 w 2059"/>
                  <a:gd name="T41" fmla="*/ 1322 h 2062"/>
                  <a:gd name="T42" fmla="*/ 1788 w 2059"/>
                  <a:gd name="T43" fmla="*/ 1252 h 2062"/>
                  <a:gd name="T44" fmla="*/ 1756 w 2059"/>
                  <a:gd name="T45" fmla="*/ 960 h 2062"/>
                  <a:gd name="T46" fmla="*/ 1915 w 2059"/>
                  <a:gd name="T47" fmla="*/ 755 h 2062"/>
                  <a:gd name="T48" fmla="*/ 1848 w 2059"/>
                  <a:gd name="T49" fmla="*/ 598 h 2062"/>
                  <a:gd name="T50" fmla="*/ 1637 w 2059"/>
                  <a:gd name="T51" fmla="*/ 624 h 2062"/>
                  <a:gd name="T52" fmla="*/ 1406 w 2059"/>
                  <a:gd name="T53" fmla="*/ 375 h 2062"/>
                  <a:gd name="T54" fmla="*/ 1458 w 2059"/>
                  <a:gd name="T55" fmla="*/ 200 h 2062"/>
                  <a:gd name="T56" fmla="*/ 1305 w 2059"/>
                  <a:gd name="T57" fmla="*/ 143 h 2062"/>
                  <a:gd name="T58" fmla="*/ 1172 w 2059"/>
                  <a:gd name="T59" fmla="*/ 313 h 2062"/>
                  <a:gd name="T60" fmla="*/ 819 w 2059"/>
                  <a:gd name="T61" fmla="*/ 287 h 2062"/>
                  <a:gd name="T62" fmla="*/ 1315 w 2059"/>
                  <a:gd name="T63" fmla="*/ 0 h 2062"/>
                  <a:gd name="T64" fmla="*/ 1590 w 2059"/>
                  <a:gd name="T65" fmla="*/ 151 h 2062"/>
                  <a:gd name="T66" fmla="*/ 1684 w 2059"/>
                  <a:gd name="T67" fmla="*/ 455 h 2062"/>
                  <a:gd name="T68" fmla="*/ 1946 w 2059"/>
                  <a:gd name="T69" fmla="*/ 492 h 2062"/>
                  <a:gd name="T70" fmla="*/ 2047 w 2059"/>
                  <a:gd name="T71" fmla="*/ 805 h 2062"/>
                  <a:gd name="T72" fmla="*/ 1900 w 2059"/>
                  <a:gd name="T73" fmla="*/ 1068 h 2062"/>
                  <a:gd name="T74" fmla="*/ 2056 w 2059"/>
                  <a:gd name="T75" fmla="*/ 1286 h 2062"/>
                  <a:gd name="T76" fmla="*/ 1925 w 2059"/>
                  <a:gd name="T77" fmla="*/ 1584 h 2062"/>
                  <a:gd name="T78" fmla="*/ 1646 w 2059"/>
                  <a:gd name="T79" fmla="*/ 1647 h 2062"/>
                  <a:gd name="T80" fmla="*/ 1579 w 2059"/>
                  <a:gd name="T81" fmla="*/ 1933 h 2062"/>
                  <a:gd name="T82" fmla="*/ 1288 w 2059"/>
                  <a:gd name="T83" fmla="*/ 2060 h 2062"/>
                  <a:gd name="T84" fmla="*/ 1067 w 2059"/>
                  <a:gd name="T85" fmla="*/ 1903 h 2062"/>
                  <a:gd name="T86" fmla="*/ 797 w 2059"/>
                  <a:gd name="T87" fmla="*/ 2053 h 2062"/>
                  <a:gd name="T88" fmla="*/ 489 w 2059"/>
                  <a:gd name="T89" fmla="*/ 1946 h 2062"/>
                  <a:gd name="T90" fmla="*/ 454 w 2059"/>
                  <a:gd name="T91" fmla="*/ 1687 h 2062"/>
                  <a:gd name="T92" fmla="*/ 157 w 2059"/>
                  <a:gd name="T93" fmla="*/ 1596 h 2062"/>
                  <a:gd name="T94" fmla="*/ 0 w 2059"/>
                  <a:gd name="T95" fmla="*/ 1317 h 2062"/>
                  <a:gd name="T96" fmla="*/ 166 w 2059"/>
                  <a:gd name="T97" fmla="*/ 1144 h 2062"/>
                  <a:gd name="T98" fmla="*/ 23 w 2059"/>
                  <a:gd name="T99" fmla="*/ 828 h 2062"/>
                  <a:gd name="T100" fmla="*/ 94 w 2059"/>
                  <a:gd name="T101" fmla="*/ 510 h 2062"/>
                  <a:gd name="T102" fmla="*/ 339 w 2059"/>
                  <a:gd name="T103" fmla="*/ 499 h 2062"/>
                  <a:gd name="T104" fmla="*/ 460 w 2059"/>
                  <a:gd name="T105" fmla="*/ 181 h 2062"/>
                  <a:gd name="T106" fmla="*/ 714 w 2059"/>
                  <a:gd name="T107" fmla="*/ 4 h 2062"/>
                  <a:gd name="T108" fmla="*/ 888 w 2059"/>
                  <a:gd name="T109" fmla="*/ 96 h 2062"/>
                  <a:gd name="T110" fmla="*/ 1217 w 2059"/>
                  <a:gd name="T111" fmla="*/ 34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9" h="2062">
                    <a:moveTo>
                      <a:pt x="745" y="140"/>
                    </a:moveTo>
                    <a:lnTo>
                      <a:pt x="743" y="140"/>
                    </a:lnTo>
                    <a:lnTo>
                      <a:pt x="741" y="140"/>
                    </a:lnTo>
                    <a:lnTo>
                      <a:pt x="739" y="141"/>
                    </a:lnTo>
                    <a:lnTo>
                      <a:pt x="606" y="196"/>
                    </a:lnTo>
                    <a:lnTo>
                      <a:pt x="603" y="197"/>
                    </a:lnTo>
                    <a:lnTo>
                      <a:pt x="601" y="199"/>
                    </a:lnTo>
                    <a:lnTo>
                      <a:pt x="599" y="201"/>
                    </a:lnTo>
                    <a:lnTo>
                      <a:pt x="598" y="205"/>
                    </a:lnTo>
                    <a:lnTo>
                      <a:pt x="597" y="206"/>
                    </a:lnTo>
                    <a:lnTo>
                      <a:pt x="597" y="209"/>
                    </a:lnTo>
                    <a:lnTo>
                      <a:pt x="597" y="212"/>
                    </a:lnTo>
                    <a:lnTo>
                      <a:pt x="598" y="215"/>
                    </a:lnTo>
                    <a:lnTo>
                      <a:pt x="649" y="337"/>
                    </a:lnTo>
                    <a:lnTo>
                      <a:pt x="653" y="356"/>
                    </a:lnTo>
                    <a:lnTo>
                      <a:pt x="653" y="375"/>
                    </a:lnTo>
                    <a:lnTo>
                      <a:pt x="647" y="393"/>
                    </a:lnTo>
                    <a:lnTo>
                      <a:pt x="637" y="409"/>
                    </a:lnTo>
                    <a:lnTo>
                      <a:pt x="622" y="422"/>
                    </a:lnTo>
                    <a:lnTo>
                      <a:pt x="576" y="456"/>
                    </a:lnTo>
                    <a:lnTo>
                      <a:pt x="532" y="493"/>
                    </a:lnTo>
                    <a:lnTo>
                      <a:pt x="492" y="533"/>
                    </a:lnTo>
                    <a:lnTo>
                      <a:pt x="455" y="577"/>
                    </a:lnTo>
                    <a:lnTo>
                      <a:pt x="421" y="624"/>
                    </a:lnTo>
                    <a:lnTo>
                      <a:pt x="408" y="638"/>
                    </a:lnTo>
                    <a:lnTo>
                      <a:pt x="392" y="648"/>
                    </a:lnTo>
                    <a:lnTo>
                      <a:pt x="374" y="653"/>
                    </a:lnTo>
                    <a:lnTo>
                      <a:pt x="355" y="654"/>
                    </a:lnTo>
                    <a:lnTo>
                      <a:pt x="336" y="649"/>
                    </a:lnTo>
                    <a:lnTo>
                      <a:pt x="215" y="599"/>
                    </a:lnTo>
                    <a:lnTo>
                      <a:pt x="212" y="598"/>
                    </a:lnTo>
                    <a:lnTo>
                      <a:pt x="211" y="598"/>
                    </a:lnTo>
                    <a:lnTo>
                      <a:pt x="209" y="597"/>
                    </a:lnTo>
                    <a:lnTo>
                      <a:pt x="206" y="598"/>
                    </a:lnTo>
                    <a:lnTo>
                      <a:pt x="203" y="599"/>
                    </a:lnTo>
                    <a:lnTo>
                      <a:pt x="200" y="600"/>
                    </a:lnTo>
                    <a:lnTo>
                      <a:pt x="197" y="603"/>
                    </a:lnTo>
                    <a:lnTo>
                      <a:pt x="194" y="607"/>
                    </a:lnTo>
                    <a:lnTo>
                      <a:pt x="140" y="739"/>
                    </a:lnTo>
                    <a:lnTo>
                      <a:pt x="139" y="743"/>
                    </a:lnTo>
                    <a:lnTo>
                      <a:pt x="139" y="748"/>
                    </a:lnTo>
                    <a:lnTo>
                      <a:pt x="140" y="751"/>
                    </a:lnTo>
                    <a:lnTo>
                      <a:pt x="141" y="753"/>
                    </a:lnTo>
                    <a:lnTo>
                      <a:pt x="143" y="755"/>
                    </a:lnTo>
                    <a:lnTo>
                      <a:pt x="145" y="756"/>
                    </a:lnTo>
                    <a:lnTo>
                      <a:pt x="148" y="758"/>
                    </a:lnTo>
                    <a:lnTo>
                      <a:pt x="270" y="809"/>
                    </a:lnTo>
                    <a:lnTo>
                      <a:pt x="287" y="819"/>
                    </a:lnTo>
                    <a:lnTo>
                      <a:pt x="299" y="832"/>
                    </a:lnTo>
                    <a:lnTo>
                      <a:pt x="309" y="849"/>
                    </a:lnTo>
                    <a:lnTo>
                      <a:pt x="313" y="867"/>
                    </a:lnTo>
                    <a:lnTo>
                      <a:pt x="312" y="888"/>
                    </a:lnTo>
                    <a:lnTo>
                      <a:pt x="301" y="959"/>
                    </a:lnTo>
                    <a:lnTo>
                      <a:pt x="297" y="1030"/>
                    </a:lnTo>
                    <a:lnTo>
                      <a:pt x="301" y="1102"/>
                    </a:lnTo>
                    <a:lnTo>
                      <a:pt x="312" y="1172"/>
                    </a:lnTo>
                    <a:lnTo>
                      <a:pt x="313" y="1192"/>
                    </a:lnTo>
                    <a:lnTo>
                      <a:pt x="309" y="1211"/>
                    </a:lnTo>
                    <a:lnTo>
                      <a:pt x="299" y="1227"/>
                    </a:lnTo>
                    <a:lnTo>
                      <a:pt x="287" y="1241"/>
                    </a:lnTo>
                    <a:lnTo>
                      <a:pt x="270" y="1251"/>
                    </a:lnTo>
                    <a:lnTo>
                      <a:pt x="148" y="1301"/>
                    </a:lnTo>
                    <a:lnTo>
                      <a:pt x="146" y="1302"/>
                    </a:lnTo>
                    <a:lnTo>
                      <a:pt x="144" y="1304"/>
                    </a:lnTo>
                    <a:lnTo>
                      <a:pt x="141" y="1307"/>
                    </a:lnTo>
                    <a:lnTo>
                      <a:pt x="140" y="1309"/>
                    </a:lnTo>
                    <a:lnTo>
                      <a:pt x="139" y="1311"/>
                    </a:lnTo>
                    <a:lnTo>
                      <a:pt x="139" y="1314"/>
                    </a:lnTo>
                    <a:lnTo>
                      <a:pt x="139" y="1317"/>
                    </a:lnTo>
                    <a:lnTo>
                      <a:pt x="140" y="1320"/>
                    </a:lnTo>
                    <a:lnTo>
                      <a:pt x="194" y="1453"/>
                    </a:lnTo>
                    <a:lnTo>
                      <a:pt x="197" y="1457"/>
                    </a:lnTo>
                    <a:lnTo>
                      <a:pt x="200" y="1459"/>
                    </a:lnTo>
                    <a:lnTo>
                      <a:pt x="203" y="1461"/>
                    </a:lnTo>
                    <a:lnTo>
                      <a:pt x="206" y="1462"/>
                    </a:lnTo>
                    <a:lnTo>
                      <a:pt x="209" y="1462"/>
                    </a:lnTo>
                    <a:lnTo>
                      <a:pt x="211" y="1462"/>
                    </a:lnTo>
                    <a:lnTo>
                      <a:pt x="212" y="1461"/>
                    </a:lnTo>
                    <a:lnTo>
                      <a:pt x="215" y="1461"/>
                    </a:lnTo>
                    <a:lnTo>
                      <a:pt x="336" y="1411"/>
                    </a:lnTo>
                    <a:lnTo>
                      <a:pt x="355" y="1406"/>
                    </a:lnTo>
                    <a:lnTo>
                      <a:pt x="374" y="1406"/>
                    </a:lnTo>
                    <a:lnTo>
                      <a:pt x="392" y="1412"/>
                    </a:lnTo>
                    <a:lnTo>
                      <a:pt x="408" y="1422"/>
                    </a:lnTo>
                    <a:lnTo>
                      <a:pt x="421" y="1437"/>
                    </a:lnTo>
                    <a:lnTo>
                      <a:pt x="455" y="1484"/>
                    </a:lnTo>
                    <a:lnTo>
                      <a:pt x="492" y="1527"/>
                    </a:lnTo>
                    <a:lnTo>
                      <a:pt x="532" y="1567"/>
                    </a:lnTo>
                    <a:lnTo>
                      <a:pt x="576" y="1605"/>
                    </a:lnTo>
                    <a:lnTo>
                      <a:pt x="622" y="1639"/>
                    </a:lnTo>
                    <a:lnTo>
                      <a:pt x="637" y="1651"/>
                    </a:lnTo>
                    <a:lnTo>
                      <a:pt x="647" y="1667"/>
                    </a:lnTo>
                    <a:lnTo>
                      <a:pt x="652" y="1685"/>
                    </a:lnTo>
                    <a:lnTo>
                      <a:pt x="653" y="1704"/>
                    </a:lnTo>
                    <a:lnTo>
                      <a:pt x="648" y="1723"/>
                    </a:lnTo>
                    <a:lnTo>
                      <a:pt x="598" y="1845"/>
                    </a:lnTo>
                    <a:lnTo>
                      <a:pt x="596" y="1853"/>
                    </a:lnTo>
                    <a:lnTo>
                      <a:pt x="599" y="1860"/>
                    </a:lnTo>
                    <a:lnTo>
                      <a:pt x="605" y="1864"/>
                    </a:lnTo>
                    <a:lnTo>
                      <a:pt x="738" y="1920"/>
                    </a:lnTo>
                    <a:lnTo>
                      <a:pt x="741" y="1921"/>
                    </a:lnTo>
                    <a:lnTo>
                      <a:pt x="743" y="1921"/>
                    </a:lnTo>
                    <a:lnTo>
                      <a:pt x="746" y="1921"/>
                    </a:lnTo>
                    <a:lnTo>
                      <a:pt x="749" y="1920"/>
                    </a:lnTo>
                    <a:lnTo>
                      <a:pt x="752" y="1919"/>
                    </a:lnTo>
                    <a:lnTo>
                      <a:pt x="756" y="1915"/>
                    </a:lnTo>
                    <a:lnTo>
                      <a:pt x="758" y="1912"/>
                    </a:lnTo>
                    <a:lnTo>
                      <a:pt x="807" y="1790"/>
                    </a:lnTo>
                    <a:lnTo>
                      <a:pt x="818" y="1773"/>
                    </a:lnTo>
                    <a:lnTo>
                      <a:pt x="832" y="1761"/>
                    </a:lnTo>
                    <a:lnTo>
                      <a:pt x="848" y="1751"/>
                    </a:lnTo>
                    <a:lnTo>
                      <a:pt x="867" y="1747"/>
                    </a:lnTo>
                    <a:lnTo>
                      <a:pt x="886" y="1748"/>
                    </a:lnTo>
                    <a:lnTo>
                      <a:pt x="957" y="1758"/>
                    </a:lnTo>
                    <a:lnTo>
                      <a:pt x="1029" y="1762"/>
                    </a:lnTo>
                    <a:lnTo>
                      <a:pt x="1100" y="1758"/>
                    </a:lnTo>
                    <a:lnTo>
                      <a:pt x="1171" y="1748"/>
                    </a:lnTo>
                    <a:lnTo>
                      <a:pt x="1175" y="1748"/>
                    </a:lnTo>
                    <a:lnTo>
                      <a:pt x="1180" y="1747"/>
                    </a:lnTo>
                    <a:lnTo>
                      <a:pt x="1184" y="1747"/>
                    </a:lnTo>
                    <a:lnTo>
                      <a:pt x="1200" y="1749"/>
                    </a:lnTo>
                    <a:lnTo>
                      <a:pt x="1215" y="1754"/>
                    </a:lnTo>
                    <a:lnTo>
                      <a:pt x="1229" y="1763"/>
                    </a:lnTo>
                    <a:lnTo>
                      <a:pt x="1241" y="1775"/>
                    </a:lnTo>
                    <a:lnTo>
                      <a:pt x="1249" y="1790"/>
                    </a:lnTo>
                    <a:lnTo>
                      <a:pt x="1299" y="1912"/>
                    </a:lnTo>
                    <a:lnTo>
                      <a:pt x="1301" y="1915"/>
                    </a:lnTo>
                    <a:lnTo>
                      <a:pt x="1303" y="1919"/>
                    </a:lnTo>
                    <a:lnTo>
                      <a:pt x="1306" y="1920"/>
                    </a:lnTo>
                    <a:lnTo>
                      <a:pt x="1309" y="1921"/>
                    </a:lnTo>
                    <a:lnTo>
                      <a:pt x="1313" y="1921"/>
                    </a:lnTo>
                    <a:lnTo>
                      <a:pt x="1316" y="1921"/>
                    </a:lnTo>
                    <a:lnTo>
                      <a:pt x="1319" y="1920"/>
                    </a:lnTo>
                    <a:lnTo>
                      <a:pt x="1451" y="1864"/>
                    </a:lnTo>
                    <a:lnTo>
                      <a:pt x="1454" y="1863"/>
                    </a:lnTo>
                    <a:lnTo>
                      <a:pt x="1457" y="1861"/>
                    </a:lnTo>
                    <a:lnTo>
                      <a:pt x="1459" y="1859"/>
                    </a:lnTo>
                    <a:lnTo>
                      <a:pt x="1460" y="1857"/>
                    </a:lnTo>
                    <a:lnTo>
                      <a:pt x="1461" y="1855"/>
                    </a:lnTo>
                    <a:lnTo>
                      <a:pt x="1461" y="1853"/>
                    </a:lnTo>
                    <a:lnTo>
                      <a:pt x="1461" y="1850"/>
                    </a:lnTo>
                    <a:lnTo>
                      <a:pt x="1460" y="1845"/>
                    </a:lnTo>
                    <a:lnTo>
                      <a:pt x="1409" y="1723"/>
                    </a:lnTo>
                    <a:lnTo>
                      <a:pt x="1405" y="1705"/>
                    </a:lnTo>
                    <a:lnTo>
                      <a:pt x="1405" y="1686"/>
                    </a:lnTo>
                    <a:lnTo>
                      <a:pt x="1411" y="1668"/>
                    </a:lnTo>
                    <a:lnTo>
                      <a:pt x="1421" y="1652"/>
                    </a:lnTo>
                    <a:lnTo>
                      <a:pt x="1435" y="1639"/>
                    </a:lnTo>
                    <a:lnTo>
                      <a:pt x="1482" y="1606"/>
                    </a:lnTo>
                    <a:lnTo>
                      <a:pt x="1525" y="1569"/>
                    </a:lnTo>
                    <a:lnTo>
                      <a:pt x="1566" y="1527"/>
                    </a:lnTo>
                    <a:lnTo>
                      <a:pt x="1603" y="1484"/>
                    </a:lnTo>
                    <a:lnTo>
                      <a:pt x="1637" y="1437"/>
                    </a:lnTo>
                    <a:lnTo>
                      <a:pt x="1649" y="1423"/>
                    </a:lnTo>
                    <a:lnTo>
                      <a:pt x="1665" y="1413"/>
                    </a:lnTo>
                    <a:lnTo>
                      <a:pt x="1683" y="1407"/>
                    </a:lnTo>
                    <a:lnTo>
                      <a:pt x="1702" y="1407"/>
                    </a:lnTo>
                    <a:lnTo>
                      <a:pt x="1721" y="1412"/>
                    </a:lnTo>
                    <a:lnTo>
                      <a:pt x="1843" y="1462"/>
                    </a:lnTo>
                    <a:lnTo>
                      <a:pt x="1845" y="1462"/>
                    </a:lnTo>
                    <a:lnTo>
                      <a:pt x="1846" y="1464"/>
                    </a:lnTo>
                    <a:lnTo>
                      <a:pt x="1848" y="1464"/>
                    </a:lnTo>
                    <a:lnTo>
                      <a:pt x="1851" y="1464"/>
                    </a:lnTo>
                    <a:lnTo>
                      <a:pt x="1855" y="1462"/>
                    </a:lnTo>
                    <a:lnTo>
                      <a:pt x="1858" y="1460"/>
                    </a:lnTo>
                    <a:lnTo>
                      <a:pt x="1861" y="1458"/>
                    </a:lnTo>
                    <a:lnTo>
                      <a:pt x="1863" y="1454"/>
                    </a:lnTo>
                    <a:lnTo>
                      <a:pt x="1917" y="1322"/>
                    </a:lnTo>
                    <a:lnTo>
                      <a:pt x="1918" y="1318"/>
                    </a:lnTo>
                    <a:lnTo>
                      <a:pt x="1918" y="1314"/>
                    </a:lnTo>
                    <a:lnTo>
                      <a:pt x="1917" y="1311"/>
                    </a:lnTo>
                    <a:lnTo>
                      <a:pt x="1916" y="1309"/>
                    </a:lnTo>
                    <a:lnTo>
                      <a:pt x="1915" y="1307"/>
                    </a:lnTo>
                    <a:lnTo>
                      <a:pt x="1913" y="1304"/>
                    </a:lnTo>
                    <a:lnTo>
                      <a:pt x="1910" y="1302"/>
                    </a:lnTo>
                    <a:lnTo>
                      <a:pt x="1788" y="1252"/>
                    </a:lnTo>
                    <a:lnTo>
                      <a:pt x="1771" y="1243"/>
                    </a:lnTo>
                    <a:lnTo>
                      <a:pt x="1758" y="1229"/>
                    </a:lnTo>
                    <a:lnTo>
                      <a:pt x="1749" y="1212"/>
                    </a:lnTo>
                    <a:lnTo>
                      <a:pt x="1745" y="1193"/>
                    </a:lnTo>
                    <a:lnTo>
                      <a:pt x="1746" y="1174"/>
                    </a:lnTo>
                    <a:lnTo>
                      <a:pt x="1756" y="1103"/>
                    </a:lnTo>
                    <a:lnTo>
                      <a:pt x="1760" y="1031"/>
                    </a:lnTo>
                    <a:lnTo>
                      <a:pt x="1756" y="960"/>
                    </a:lnTo>
                    <a:lnTo>
                      <a:pt x="1746" y="889"/>
                    </a:lnTo>
                    <a:lnTo>
                      <a:pt x="1745" y="870"/>
                    </a:lnTo>
                    <a:lnTo>
                      <a:pt x="1749" y="851"/>
                    </a:lnTo>
                    <a:lnTo>
                      <a:pt x="1757" y="834"/>
                    </a:lnTo>
                    <a:lnTo>
                      <a:pt x="1771" y="820"/>
                    </a:lnTo>
                    <a:lnTo>
                      <a:pt x="1788" y="810"/>
                    </a:lnTo>
                    <a:lnTo>
                      <a:pt x="1910" y="760"/>
                    </a:lnTo>
                    <a:lnTo>
                      <a:pt x="1915" y="755"/>
                    </a:lnTo>
                    <a:lnTo>
                      <a:pt x="1918" y="748"/>
                    </a:lnTo>
                    <a:lnTo>
                      <a:pt x="1917" y="740"/>
                    </a:lnTo>
                    <a:lnTo>
                      <a:pt x="1863" y="608"/>
                    </a:lnTo>
                    <a:lnTo>
                      <a:pt x="1861" y="603"/>
                    </a:lnTo>
                    <a:lnTo>
                      <a:pt x="1858" y="601"/>
                    </a:lnTo>
                    <a:lnTo>
                      <a:pt x="1855" y="599"/>
                    </a:lnTo>
                    <a:lnTo>
                      <a:pt x="1851" y="598"/>
                    </a:lnTo>
                    <a:lnTo>
                      <a:pt x="1848" y="598"/>
                    </a:lnTo>
                    <a:lnTo>
                      <a:pt x="1846" y="599"/>
                    </a:lnTo>
                    <a:lnTo>
                      <a:pt x="1843" y="599"/>
                    </a:lnTo>
                    <a:lnTo>
                      <a:pt x="1721" y="650"/>
                    </a:lnTo>
                    <a:lnTo>
                      <a:pt x="1702" y="654"/>
                    </a:lnTo>
                    <a:lnTo>
                      <a:pt x="1683" y="654"/>
                    </a:lnTo>
                    <a:lnTo>
                      <a:pt x="1665" y="649"/>
                    </a:lnTo>
                    <a:lnTo>
                      <a:pt x="1649" y="638"/>
                    </a:lnTo>
                    <a:lnTo>
                      <a:pt x="1637" y="624"/>
                    </a:lnTo>
                    <a:lnTo>
                      <a:pt x="1603" y="577"/>
                    </a:lnTo>
                    <a:lnTo>
                      <a:pt x="1566" y="533"/>
                    </a:lnTo>
                    <a:lnTo>
                      <a:pt x="1525" y="493"/>
                    </a:lnTo>
                    <a:lnTo>
                      <a:pt x="1482" y="456"/>
                    </a:lnTo>
                    <a:lnTo>
                      <a:pt x="1435" y="422"/>
                    </a:lnTo>
                    <a:lnTo>
                      <a:pt x="1421" y="409"/>
                    </a:lnTo>
                    <a:lnTo>
                      <a:pt x="1411" y="393"/>
                    </a:lnTo>
                    <a:lnTo>
                      <a:pt x="1406" y="375"/>
                    </a:lnTo>
                    <a:lnTo>
                      <a:pt x="1405" y="356"/>
                    </a:lnTo>
                    <a:lnTo>
                      <a:pt x="1410" y="337"/>
                    </a:lnTo>
                    <a:lnTo>
                      <a:pt x="1460" y="215"/>
                    </a:lnTo>
                    <a:lnTo>
                      <a:pt x="1462" y="211"/>
                    </a:lnTo>
                    <a:lnTo>
                      <a:pt x="1461" y="208"/>
                    </a:lnTo>
                    <a:lnTo>
                      <a:pt x="1460" y="205"/>
                    </a:lnTo>
                    <a:lnTo>
                      <a:pt x="1460" y="202"/>
                    </a:lnTo>
                    <a:lnTo>
                      <a:pt x="1458" y="200"/>
                    </a:lnTo>
                    <a:lnTo>
                      <a:pt x="1455" y="198"/>
                    </a:lnTo>
                    <a:lnTo>
                      <a:pt x="1452" y="196"/>
                    </a:lnTo>
                    <a:lnTo>
                      <a:pt x="1320" y="142"/>
                    </a:lnTo>
                    <a:lnTo>
                      <a:pt x="1317" y="141"/>
                    </a:lnTo>
                    <a:lnTo>
                      <a:pt x="1315" y="140"/>
                    </a:lnTo>
                    <a:lnTo>
                      <a:pt x="1311" y="141"/>
                    </a:lnTo>
                    <a:lnTo>
                      <a:pt x="1308" y="142"/>
                    </a:lnTo>
                    <a:lnTo>
                      <a:pt x="1305" y="143"/>
                    </a:lnTo>
                    <a:lnTo>
                      <a:pt x="1302" y="146"/>
                    </a:lnTo>
                    <a:lnTo>
                      <a:pt x="1300" y="149"/>
                    </a:lnTo>
                    <a:lnTo>
                      <a:pt x="1250" y="271"/>
                    </a:lnTo>
                    <a:lnTo>
                      <a:pt x="1239" y="288"/>
                    </a:lnTo>
                    <a:lnTo>
                      <a:pt x="1226" y="301"/>
                    </a:lnTo>
                    <a:lnTo>
                      <a:pt x="1210" y="310"/>
                    </a:lnTo>
                    <a:lnTo>
                      <a:pt x="1191" y="314"/>
                    </a:lnTo>
                    <a:lnTo>
                      <a:pt x="1172" y="313"/>
                    </a:lnTo>
                    <a:lnTo>
                      <a:pt x="1101" y="302"/>
                    </a:lnTo>
                    <a:lnTo>
                      <a:pt x="1030" y="299"/>
                    </a:lnTo>
                    <a:lnTo>
                      <a:pt x="958" y="302"/>
                    </a:lnTo>
                    <a:lnTo>
                      <a:pt x="888" y="313"/>
                    </a:lnTo>
                    <a:lnTo>
                      <a:pt x="868" y="314"/>
                    </a:lnTo>
                    <a:lnTo>
                      <a:pt x="850" y="310"/>
                    </a:lnTo>
                    <a:lnTo>
                      <a:pt x="833" y="301"/>
                    </a:lnTo>
                    <a:lnTo>
                      <a:pt x="819" y="287"/>
                    </a:lnTo>
                    <a:lnTo>
                      <a:pt x="809" y="270"/>
                    </a:lnTo>
                    <a:lnTo>
                      <a:pt x="759" y="148"/>
                    </a:lnTo>
                    <a:lnTo>
                      <a:pt x="757" y="145"/>
                    </a:lnTo>
                    <a:lnTo>
                      <a:pt x="755" y="142"/>
                    </a:lnTo>
                    <a:lnTo>
                      <a:pt x="751" y="141"/>
                    </a:lnTo>
                    <a:lnTo>
                      <a:pt x="748" y="140"/>
                    </a:lnTo>
                    <a:lnTo>
                      <a:pt x="745" y="140"/>
                    </a:lnTo>
                    <a:close/>
                    <a:moveTo>
                      <a:pt x="1315" y="0"/>
                    </a:moveTo>
                    <a:lnTo>
                      <a:pt x="1344" y="3"/>
                    </a:lnTo>
                    <a:lnTo>
                      <a:pt x="1374" y="12"/>
                    </a:lnTo>
                    <a:lnTo>
                      <a:pt x="1506" y="67"/>
                    </a:lnTo>
                    <a:lnTo>
                      <a:pt x="1529" y="78"/>
                    </a:lnTo>
                    <a:lnTo>
                      <a:pt x="1548" y="92"/>
                    </a:lnTo>
                    <a:lnTo>
                      <a:pt x="1565" y="109"/>
                    </a:lnTo>
                    <a:lnTo>
                      <a:pt x="1579" y="129"/>
                    </a:lnTo>
                    <a:lnTo>
                      <a:pt x="1590" y="151"/>
                    </a:lnTo>
                    <a:lnTo>
                      <a:pt x="1599" y="180"/>
                    </a:lnTo>
                    <a:lnTo>
                      <a:pt x="1602" y="211"/>
                    </a:lnTo>
                    <a:lnTo>
                      <a:pt x="1599" y="241"/>
                    </a:lnTo>
                    <a:lnTo>
                      <a:pt x="1590" y="270"/>
                    </a:lnTo>
                    <a:lnTo>
                      <a:pt x="1561" y="340"/>
                    </a:lnTo>
                    <a:lnTo>
                      <a:pt x="1605" y="375"/>
                    </a:lnTo>
                    <a:lnTo>
                      <a:pt x="1646" y="415"/>
                    </a:lnTo>
                    <a:lnTo>
                      <a:pt x="1684" y="455"/>
                    </a:lnTo>
                    <a:lnTo>
                      <a:pt x="1720" y="499"/>
                    </a:lnTo>
                    <a:lnTo>
                      <a:pt x="1790" y="470"/>
                    </a:lnTo>
                    <a:lnTo>
                      <a:pt x="1819" y="461"/>
                    </a:lnTo>
                    <a:lnTo>
                      <a:pt x="1849" y="458"/>
                    </a:lnTo>
                    <a:lnTo>
                      <a:pt x="1876" y="460"/>
                    </a:lnTo>
                    <a:lnTo>
                      <a:pt x="1901" y="467"/>
                    </a:lnTo>
                    <a:lnTo>
                      <a:pt x="1925" y="477"/>
                    </a:lnTo>
                    <a:lnTo>
                      <a:pt x="1946" y="492"/>
                    </a:lnTo>
                    <a:lnTo>
                      <a:pt x="1965" y="509"/>
                    </a:lnTo>
                    <a:lnTo>
                      <a:pt x="1981" y="530"/>
                    </a:lnTo>
                    <a:lnTo>
                      <a:pt x="1993" y="554"/>
                    </a:lnTo>
                    <a:lnTo>
                      <a:pt x="2047" y="686"/>
                    </a:lnTo>
                    <a:lnTo>
                      <a:pt x="2056" y="716"/>
                    </a:lnTo>
                    <a:lnTo>
                      <a:pt x="2059" y="746"/>
                    </a:lnTo>
                    <a:lnTo>
                      <a:pt x="2056" y="776"/>
                    </a:lnTo>
                    <a:lnTo>
                      <a:pt x="2047" y="805"/>
                    </a:lnTo>
                    <a:lnTo>
                      <a:pt x="2036" y="827"/>
                    </a:lnTo>
                    <a:lnTo>
                      <a:pt x="2022" y="847"/>
                    </a:lnTo>
                    <a:lnTo>
                      <a:pt x="2005" y="864"/>
                    </a:lnTo>
                    <a:lnTo>
                      <a:pt x="1985" y="878"/>
                    </a:lnTo>
                    <a:lnTo>
                      <a:pt x="1964" y="890"/>
                    </a:lnTo>
                    <a:lnTo>
                      <a:pt x="1893" y="918"/>
                    </a:lnTo>
                    <a:lnTo>
                      <a:pt x="1900" y="994"/>
                    </a:lnTo>
                    <a:lnTo>
                      <a:pt x="1900" y="1068"/>
                    </a:lnTo>
                    <a:lnTo>
                      <a:pt x="1893" y="1143"/>
                    </a:lnTo>
                    <a:lnTo>
                      <a:pt x="1964" y="1172"/>
                    </a:lnTo>
                    <a:lnTo>
                      <a:pt x="1985" y="1184"/>
                    </a:lnTo>
                    <a:lnTo>
                      <a:pt x="2005" y="1198"/>
                    </a:lnTo>
                    <a:lnTo>
                      <a:pt x="2022" y="1215"/>
                    </a:lnTo>
                    <a:lnTo>
                      <a:pt x="2037" y="1234"/>
                    </a:lnTo>
                    <a:lnTo>
                      <a:pt x="2047" y="1257"/>
                    </a:lnTo>
                    <a:lnTo>
                      <a:pt x="2056" y="1286"/>
                    </a:lnTo>
                    <a:lnTo>
                      <a:pt x="2059" y="1316"/>
                    </a:lnTo>
                    <a:lnTo>
                      <a:pt x="2056" y="1347"/>
                    </a:lnTo>
                    <a:lnTo>
                      <a:pt x="2047" y="1376"/>
                    </a:lnTo>
                    <a:lnTo>
                      <a:pt x="1993" y="1508"/>
                    </a:lnTo>
                    <a:lnTo>
                      <a:pt x="1981" y="1532"/>
                    </a:lnTo>
                    <a:lnTo>
                      <a:pt x="1965" y="1553"/>
                    </a:lnTo>
                    <a:lnTo>
                      <a:pt x="1946" y="1571"/>
                    </a:lnTo>
                    <a:lnTo>
                      <a:pt x="1925" y="1584"/>
                    </a:lnTo>
                    <a:lnTo>
                      <a:pt x="1901" y="1595"/>
                    </a:lnTo>
                    <a:lnTo>
                      <a:pt x="1876" y="1601"/>
                    </a:lnTo>
                    <a:lnTo>
                      <a:pt x="1849" y="1605"/>
                    </a:lnTo>
                    <a:lnTo>
                      <a:pt x="1819" y="1601"/>
                    </a:lnTo>
                    <a:lnTo>
                      <a:pt x="1790" y="1592"/>
                    </a:lnTo>
                    <a:lnTo>
                      <a:pt x="1720" y="1563"/>
                    </a:lnTo>
                    <a:lnTo>
                      <a:pt x="1684" y="1607"/>
                    </a:lnTo>
                    <a:lnTo>
                      <a:pt x="1646" y="1647"/>
                    </a:lnTo>
                    <a:lnTo>
                      <a:pt x="1605" y="1686"/>
                    </a:lnTo>
                    <a:lnTo>
                      <a:pt x="1561" y="1721"/>
                    </a:lnTo>
                    <a:lnTo>
                      <a:pt x="1590" y="1792"/>
                    </a:lnTo>
                    <a:lnTo>
                      <a:pt x="1599" y="1821"/>
                    </a:lnTo>
                    <a:lnTo>
                      <a:pt x="1602" y="1852"/>
                    </a:lnTo>
                    <a:lnTo>
                      <a:pt x="1599" y="1881"/>
                    </a:lnTo>
                    <a:lnTo>
                      <a:pt x="1590" y="1911"/>
                    </a:lnTo>
                    <a:lnTo>
                      <a:pt x="1579" y="1933"/>
                    </a:lnTo>
                    <a:lnTo>
                      <a:pt x="1565" y="1952"/>
                    </a:lnTo>
                    <a:lnTo>
                      <a:pt x="1548" y="1971"/>
                    </a:lnTo>
                    <a:lnTo>
                      <a:pt x="1527" y="1984"/>
                    </a:lnTo>
                    <a:lnTo>
                      <a:pt x="1506" y="1995"/>
                    </a:lnTo>
                    <a:lnTo>
                      <a:pt x="1374" y="2050"/>
                    </a:lnTo>
                    <a:lnTo>
                      <a:pt x="1344" y="2059"/>
                    </a:lnTo>
                    <a:lnTo>
                      <a:pt x="1315" y="2062"/>
                    </a:lnTo>
                    <a:lnTo>
                      <a:pt x="1288" y="2060"/>
                    </a:lnTo>
                    <a:lnTo>
                      <a:pt x="1263" y="2053"/>
                    </a:lnTo>
                    <a:lnTo>
                      <a:pt x="1238" y="2043"/>
                    </a:lnTo>
                    <a:lnTo>
                      <a:pt x="1217" y="2029"/>
                    </a:lnTo>
                    <a:lnTo>
                      <a:pt x="1198" y="2011"/>
                    </a:lnTo>
                    <a:lnTo>
                      <a:pt x="1183" y="1990"/>
                    </a:lnTo>
                    <a:lnTo>
                      <a:pt x="1171" y="1966"/>
                    </a:lnTo>
                    <a:lnTo>
                      <a:pt x="1142" y="1896"/>
                    </a:lnTo>
                    <a:lnTo>
                      <a:pt x="1067" y="1903"/>
                    </a:lnTo>
                    <a:lnTo>
                      <a:pt x="992" y="1903"/>
                    </a:lnTo>
                    <a:lnTo>
                      <a:pt x="918" y="1896"/>
                    </a:lnTo>
                    <a:lnTo>
                      <a:pt x="888" y="1966"/>
                    </a:lnTo>
                    <a:lnTo>
                      <a:pt x="876" y="1990"/>
                    </a:lnTo>
                    <a:lnTo>
                      <a:pt x="860" y="2011"/>
                    </a:lnTo>
                    <a:lnTo>
                      <a:pt x="841" y="2029"/>
                    </a:lnTo>
                    <a:lnTo>
                      <a:pt x="820" y="2043"/>
                    </a:lnTo>
                    <a:lnTo>
                      <a:pt x="797" y="2053"/>
                    </a:lnTo>
                    <a:lnTo>
                      <a:pt x="771" y="2060"/>
                    </a:lnTo>
                    <a:lnTo>
                      <a:pt x="745" y="2062"/>
                    </a:lnTo>
                    <a:lnTo>
                      <a:pt x="714" y="2059"/>
                    </a:lnTo>
                    <a:lnTo>
                      <a:pt x="686" y="2050"/>
                    </a:lnTo>
                    <a:lnTo>
                      <a:pt x="553" y="1995"/>
                    </a:lnTo>
                    <a:lnTo>
                      <a:pt x="528" y="1982"/>
                    </a:lnTo>
                    <a:lnTo>
                      <a:pt x="507" y="1966"/>
                    </a:lnTo>
                    <a:lnTo>
                      <a:pt x="489" y="1946"/>
                    </a:lnTo>
                    <a:lnTo>
                      <a:pt x="474" y="1924"/>
                    </a:lnTo>
                    <a:lnTo>
                      <a:pt x="464" y="1899"/>
                    </a:lnTo>
                    <a:lnTo>
                      <a:pt x="458" y="1873"/>
                    </a:lnTo>
                    <a:lnTo>
                      <a:pt x="457" y="1846"/>
                    </a:lnTo>
                    <a:lnTo>
                      <a:pt x="460" y="1820"/>
                    </a:lnTo>
                    <a:lnTo>
                      <a:pt x="469" y="1792"/>
                    </a:lnTo>
                    <a:lnTo>
                      <a:pt x="497" y="1722"/>
                    </a:lnTo>
                    <a:lnTo>
                      <a:pt x="454" y="1687"/>
                    </a:lnTo>
                    <a:lnTo>
                      <a:pt x="414" y="1648"/>
                    </a:lnTo>
                    <a:lnTo>
                      <a:pt x="375" y="1607"/>
                    </a:lnTo>
                    <a:lnTo>
                      <a:pt x="339" y="1563"/>
                    </a:lnTo>
                    <a:lnTo>
                      <a:pt x="270" y="1593"/>
                    </a:lnTo>
                    <a:lnTo>
                      <a:pt x="240" y="1601"/>
                    </a:lnTo>
                    <a:lnTo>
                      <a:pt x="209" y="1605"/>
                    </a:lnTo>
                    <a:lnTo>
                      <a:pt x="183" y="1602"/>
                    </a:lnTo>
                    <a:lnTo>
                      <a:pt x="157" y="1596"/>
                    </a:lnTo>
                    <a:lnTo>
                      <a:pt x="134" y="1586"/>
                    </a:lnTo>
                    <a:lnTo>
                      <a:pt x="113" y="1571"/>
                    </a:lnTo>
                    <a:lnTo>
                      <a:pt x="94" y="1554"/>
                    </a:lnTo>
                    <a:lnTo>
                      <a:pt x="78" y="1532"/>
                    </a:lnTo>
                    <a:lnTo>
                      <a:pt x="66" y="1509"/>
                    </a:lnTo>
                    <a:lnTo>
                      <a:pt x="11" y="1377"/>
                    </a:lnTo>
                    <a:lnTo>
                      <a:pt x="3" y="1347"/>
                    </a:lnTo>
                    <a:lnTo>
                      <a:pt x="0" y="1317"/>
                    </a:lnTo>
                    <a:lnTo>
                      <a:pt x="3" y="1286"/>
                    </a:lnTo>
                    <a:lnTo>
                      <a:pt x="11" y="1258"/>
                    </a:lnTo>
                    <a:lnTo>
                      <a:pt x="23" y="1236"/>
                    </a:lnTo>
                    <a:lnTo>
                      <a:pt x="37" y="1215"/>
                    </a:lnTo>
                    <a:lnTo>
                      <a:pt x="55" y="1198"/>
                    </a:lnTo>
                    <a:lnTo>
                      <a:pt x="74" y="1185"/>
                    </a:lnTo>
                    <a:lnTo>
                      <a:pt x="96" y="1173"/>
                    </a:lnTo>
                    <a:lnTo>
                      <a:pt x="166" y="1144"/>
                    </a:lnTo>
                    <a:lnTo>
                      <a:pt x="159" y="1069"/>
                    </a:lnTo>
                    <a:lnTo>
                      <a:pt x="159" y="995"/>
                    </a:lnTo>
                    <a:lnTo>
                      <a:pt x="166" y="919"/>
                    </a:lnTo>
                    <a:lnTo>
                      <a:pt x="96" y="890"/>
                    </a:lnTo>
                    <a:lnTo>
                      <a:pt x="74" y="879"/>
                    </a:lnTo>
                    <a:lnTo>
                      <a:pt x="54" y="864"/>
                    </a:lnTo>
                    <a:lnTo>
                      <a:pt x="37" y="847"/>
                    </a:lnTo>
                    <a:lnTo>
                      <a:pt x="23" y="828"/>
                    </a:lnTo>
                    <a:lnTo>
                      <a:pt x="11" y="806"/>
                    </a:lnTo>
                    <a:lnTo>
                      <a:pt x="3" y="776"/>
                    </a:lnTo>
                    <a:lnTo>
                      <a:pt x="0" y="747"/>
                    </a:lnTo>
                    <a:lnTo>
                      <a:pt x="3" y="716"/>
                    </a:lnTo>
                    <a:lnTo>
                      <a:pt x="11" y="687"/>
                    </a:lnTo>
                    <a:lnTo>
                      <a:pt x="66" y="555"/>
                    </a:lnTo>
                    <a:lnTo>
                      <a:pt x="78" y="530"/>
                    </a:lnTo>
                    <a:lnTo>
                      <a:pt x="94" y="510"/>
                    </a:lnTo>
                    <a:lnTo>
                      <a:pt x="113" y="492"/>
                    </a:lnTo>
                    <a:lnTo>
                      <a:pt x="134" y="478"/>
                    </a:lnTo>
                    <a:lnTo>
                      <a:pt x="157" y="468"/>
                    </a:lnTo>
                    <a:lnTo>
                      <a:pt x="183" y="461"/>
                    </a:lnTo>
                    <a:lnTo>
                      <a:pt x="209" y="458"/>
                    </a:lnTo>
                    <a:lnTo>
                      <a:pt x="240" y="461"/>
                    </a:lnTo>
                    <a:lnTo>
                      <a:pt x="270" y="471"/>
                    </a:lnTo>
                    <a:lnTo>
                      <a:pt x="339" y="499"/>
                    </a:lnTo>
                    <a:lnTo>
                      <a:pt x="374" y="456"/>
                    </a:lnTo>
                    <a:lnTo>
                      <a:pt x="414" y="416"/>
                    </a:lnTo>
                    <a:lnTo>
                      <a:pt x="454" y="376"/>
                    </a:lnTo>
                    <a:lnTo>
                      <a:pt x="497" y="340"/>
                    </a:lnTo>
                    <a:lnTo>
                      <a:pt x="469" y="270"/>
                    </a:lnTo>
                    <a:lnTo>
                      <a:pt x="460" y="242"/>
                    </a:lnTo>
                    <a:lnTo>
                      <a:pt x="457" y="211"/>
                    </a:lnTo>
                    <a:lnTo>
                      <a:pt x="460" y="181"/>
                    </a:lnTo>
                    <a:lnTo>
                      <a:pt x="469" y="152"/>
                    </a:lnTo>
                    <a:lnTo>
                      <a:pt x="480" y="129"/>
                    </a:lnTo>
                    <a:lnTo>
                      <a:pt x="494" y="110"/>
                    </a:lnTo>
                    <a:lnTo>
                      <a:pt x="511" y="92"/>
                    </a:lnTo>
                    <a:lnTo>
                      <a:pt x="531" y="78"/>
                    </a:lnTo>
                    <a:lnTo>
                      <a:pt x="553" y="68"/>
                    </a:lnTo>
                    <a:lnTo>
                      <a:pt x="686" y="13"/>
                    </a:lnTo>
                    <a:lnTo>
                      <a:pt x="714" y="4"/>
                    </a:lnTo>
                    <a:lnTo>
                      <a:pt x="745" y="1"/>
                    </a:lnTo>
                    <a:lnTo>
                      <a:pt x="771" y="3"/>
                    </a:lnTo>
                    <a:lnTo>
                      <a:pt x="797" y="9"/>
                    </a:lnTo>
                    <a:lnTo>
                      <a:pt x="820" y="20"/>
                    </a:lnTo>
                    <a:lnTo>
                      <a:pt x="841" y="34"/>
                    </a:lnTo>
                    <a:lnTo>
                      <a:pt x="860" y="52"/>
                    </a:lnTo>
                    <a:lnTo>
                      <a:pt x="876" y="73"/>
                    </a:lnTo>
                    <a:lnTo>
                      <a:pt x="888" y="96"/>
                    </a:lnTo>
                    <a:lnTo>
                      <a:pt x="918" y="166"/>
                    </a:lnTo>
                    <a:lnTo>
                      <a:pt x="992" y="160"/>
                    </a:lnTo>
                    <a:lnTo>
                      <a:pt x="1067" y="160"/>
                    </a:lnTo>
                    <a:lnTo>
                      <a:pt x="1142" y="166"/>
                    </a:lnTo>
                    <a:lnTo>
                      <a:pt x="1171" y="96"/>
                    </a:lnTo>
                    <a:lnTo>
                      <a:pt x="1183" y="72"/>
                    </a:lnTo>
                    <a:lnTo>
                      <a:pt x="1198" y="52"/>
                    </a:lnTo>
                    <a:lnTo>
                      <a:pt x="1217" y="34"/>
                    </a:lnTo>
                    <a:lnTo>
                      <a:pt x="1238" y="19"/>
                    </a:lnTo>
                    <a:lnTo>
                      <a:pt x="1263" y="8"/>
                    </a:lnTo>
                    <a:lnTo>
                      <a:pt x="1288" y="2"/>
                    </a:lnTo>
                    <a:lnTo>
                      <a:pt x="1315"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25" name="Group 24"/>
            <p:cNvGrpSpPr/>
            <p:nvPr/>
          </p:nvGrpSpPr>
          <p:grpSpPr>
            <a:xfrm>
              <a:off x="16507" y="7683"/>
              <a:ext cx="834" cy="1076"/>
              <a:chOff x="10990263" y="4235450"/>
              <a:chExt cx="427037" cy="550863"/>
            </a:xfrm>
            <a:solidFill>
              <a:schemeClr val="bg1"/>
            </a:solidFill>
          </p:grpSpPr>
          <p:sp>
            <p:nvSpPr>
              <p:cNvPr id="26" name="Freeform 279"/>
              <p:cNvSpPr/>
              <p:nvPr/>
            </p:nvSpPr>
            <p:spPr bwMode="auto">
              <a:xfrm>
                <a:off x="10990263" y="4386263"/>
                <a:ext cx="427037" cy="400050"/>
              </a:xfrm>
              <a:custGeom>
                <a:avLst/>
                <a:gdLst>
                  <a:gd name="T0" fmla="*/ 2176 w 2687"/>
                  <a:gd name="T1" fmla="*/ 67 h 2526"/>
                  <a:gd name="T2" fmla="*/ 2177 w 2687"/>
                  <a:gd name="T3" fmla="*/ 221 h 2526"/>
                  <a:gd name="T4" fmla="*/ 2129 w 2687"/>
                  <a:gd name="T5" fmla="*/ 463 h 2526"/>
                  <a:gd name="T6" fmla="*/ 2420 w 2687"/>
                  <a:gd name="T7" fmla="*/ 834 h 2526"/>
                  <a:gd name="T8" fmla="*/ 2617 w 2687"/>
                  <a:gd name="T9" fmla="*/ 951 h 2526"/>
                  <a:gd name="T10" fmla="*/ 2687 w 2687"/>
                  <a:gd name="T11" fmla="*/ 1406 h 2526"/>
                  <a:gd name="T12" fmla="*/ 2590 w 2687"/>
                  <a:gd name="T13" fmla="*/ 1575 h 2526"/>
                  <a:gd name="T14" fmla="*/ 2424 w 2687"/>
                  <a:gd name="T15" fmla="*/ 1663 h 2526"/>
                  <a:gd name="T16" fmla="*/ 2302 w 2687"/>
                  <a:gd name="T17" fmla="*/ 1854 h 2526"/>
                  <a:gd name="T18" fmla="*/ 2191 w 2687"/>
                  <a:gd name="T19" fmla="*/ 1997 h 2526"/>
                  <a:gd name="T20" fmla="*/ 2151 w 2687"/>
                  <a:gd name="T21" fmla="*/ 2041 h 2526"/>
                  <a:gd name="T22" fmla="*/ 2037 w 2687"/>
                  <a:gd name="T23" fmla="*/ 2200 h 2526"/>
                  <a:gd name="T24" fmla="*/ 2018 w 2687"/>
                  <a:gd name="T25" fmla="*/ 2388 h 2526"/>
                  <a:gd name="T26" fmla="*/ 1934 w 2687"/>
                  <a:gd name="T27" fmla="*/ 2514 h 2526"/>
                  <a:gd name="T28" fmla="*/ 1392 w 2687"/>
                  <a:gd name="T29" fmla="*/ 2501 h 2526"/>
                  <a:gd name="T30" fmla="*/ 1331 w 2687"/>
                  <a:gd name="T31" fmla="*/ 2367 h 2526"/>
                  <a:gd name="T32" fmla="*/ 1122 w 2687"/>
                  <a:gd name="T33" fmla="*/ 2464 h 2526"/>
                  <a:gd name="T34" fmla="*/ 596 w 2687"/>
                  <a:gd name="T35" fmla="*/ 2526 h 2526"/>
                  <a:gd name="T36" fmla="*/ 473 w 2687"/>
                  <a:gd name="T37" fmla="*/ 2447 h 2526"/>
                  <a:gd name="T38" fmla="*/ 459 w 2687"/>
                  <a:gd name="T39" fmla="*/ 2358 h 2526"/>
                  <a:gd name="T40" fmla="*/ 419 w 2687"/>
                  <a:gd name="T41" fmla="*/ 2183 h 2526"/>
                  <a:gd name="T42" fmla="*/ 231 w 2687"/>
                  <a:gd name="T43" fmla="*/ 1926 h 2526"/>
                  <a:gd name="T44" fmla="*/ 29 w 2687"/>
                  <a:gd name="T45" fmla="*/ 1496 h 2526"/>
                  <a:gd name="T46" fmla="*/ 1 w 2687"/>
                  <a:gd name="T47" fmla="*/ 1305 h 2526"/>
                  <a:gd name="T48" fmla="*/ 14 w 2687"/>
                  <a:gd name="T49" fmla="*/ 1098 h 2526"/>
                  <a:gd name="T50" fmla="*/ 94 w 2687"/>
                  <a:gd name="T51" fmla="*/ 1041 h 2526"/>
                  <a:gd name="T52" fmla="*/ 153 w 2687"/>
                  <a:gd name="T53" fmla="*/ 1122 h 2526"/>
                  <a:gd name="T54" fmla="*/ 141 w 2687"/>
                  <a:gd name="T55" fmla="*/ 1295 h 2526"/>
                  <a:gd name="T56" fmla="*/ 163 w 2687"/>
                  <a:gd name="T57" fmla="*/ 1457 h 2526"/>
                  <a:gd name="T58" fmla="*/ 239 w 2687"/>
                  <a:gd name="T59" fmla="*/ 1657 h 2526"/>
                  <a:gd name="T60" fmla="*/ 425 w 2687"/>
                  <a:gd name="T61" fmla="*/ 1940 h 2526"/>
                  <a:gd name="T62" fmla="*/ 573 w 2687"/>
                  <a:gd name="T63" fmla="*/ 2197 h 2526"/>
                  <a:gd name="T64" fmla="*/ 600 w 2687"/>
                  <a:gd name="T65" fmla="*/ 2385 h 2526"/>
                  <a:gd name="T66" fmla="*/ 1029 w 2687"/>
                  <a:gd name="T67" fmla="*/ 2234 h 2526"/>
                  <a:gd name="T68" fmla="*/ 1238 w 2687"/>
                  <a:gd name="T69" fmla="*/ 2227 h 2526"/>
                  <a:gd name="T70" fmla="*/ 1462 w 2687"/>
                  <a:gd name="T71" fmla="*/ 2254 h 2526"/>
                  <a:gd name="T72" fmla="*/ 1879 w 2687"/>
                  <a:gd name="T73" fmla="*/ 2272 h 2526"/>
                  <a:gd name="T74" fmla="*/ 1927 w 2687"/>
                  <a:gd name="T75" fmla="*/ 2099 h 2526"/>
                  <a:gd name="T76" fmla="*/ 2072 w 2687"/>
                  <a:gd name="T77" fmla="*/ 1920 h 2526"/>
                  <a:gd name="T78" fmla="*/ 2207 w 2687"/>
                  <a:gd name="T79" fmla="*/ 1744 h 2526"/>
                  <a:gd name="T80" fmla="*/ 2328 w 2687"/>
                  <a:gd name="T81" fmla="*/ 1540 h 2526"/>
                  <a:gd name="T82" fmla="*/ 2406 w 2687"/>
                  <a:gd name="T83" fmla="*/ 1461 h 2526"/>
                  <a:gd name="T84" fmla="*/ 2546 w 2687"/>
                  <a:gd name="T85" fmla="*/ 1407 h 2526"/>
                  <a:gd name="T86" fmla="*/ 2492 w 2687"/>
                  <a:gd name="T87" fmla="*/ 1047 h 2526"/>
                  <a:gd name="T88" fmla="*/ 2334 w 2687"/>
                  <a:gd name="T89" fmla="*/ 998 h 2526"/>
                  <a:gd name="T90" fmla="*/ 2125 w 2687"/>
                  <a:gd name="T91" fmla="*/ 652 h 2526"/>
                  <a:gd name="T92" fmla="*/ 1993 w 2687"/>
                  <a:gd name="T93" fmla="*/ 503 h 2526"/>
                  <a:gd name="T94" fmla="*/ 2028 w 2687"/>
                  <a:gd name="T95" fmla="*/ 198 h 2526"/>
                  <a:gd name="T96" fmla="*/ 2054 w 2687"/>
                  <a:gd name="T97" fmla="*/ 141 h 2526"/>
                  <a:gd name="T98" fmla="*/ 1850 w 2687"/>
                  <a:gd name="T99" fmla="*/ 207 h 2526"/>
                  <a:gd name="T100" fmla="*/ 1721 w 2687"/>
                  <a:gd name="T101" fmla="*/ 327 h 2526"/>
                  <a:gd name="T102" fmla="*/ 1566 w 2687"/>
                  <a:gd name="T103" fmla="*/ 334 h 2526"/>
                  <a:gd name="T104" fmla="*/ 1356 w 2687"/>
                  <a:gd name="T105" fmla="*/ 264 h 2526"/>
                  <a:gd name="T106" fmla="*/ 1392 w 2687"/>
                  <a:gd name="T107" fmla="*/ 171 h 2526"/>
                  <a:gd name="T108" fmla="*/ 1656 w 2687"/>
                  <a:gd name="T109" fmla="*/ 182 h 2526"/>
                  <a:gd name="T110" fmla="*/ 1843 w 2687"/>
                  <a:gd name="T111" fmla="*/ 52 h 2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7" h="2526">
                    <a:moveTo>
                      <a:pt x="2063" y="0"/>
                    </a:moveTo>
                    <a:lnTo>
                      <a:pt x="2090" y="5"/>
                    </a:lnTo>
                    <a:lnTo>
                      <a:pt x="2115" y="13"/>
                    </a:lnTo>
                    <a:lnTo>
                      <a:pt x="2139" y="27"/>
                    </a:lnTo>
                    <a:lnTo>
                      <a:pt x="2159" y="45"/>
                    </a:lnTo>
                    <a:lnTo>
                      <a:pt x="2176" y="67"/>
                    </a:lnTo>
                    <a:lnTo>
                      <a:pt x="2188" y="91"/>
                    </a:lnTo>
                    <a:lnTo>
                      <a:pt x="2196" y="118"/>
                    </a:lnTo>
                    <a:lnTo>
                      <a:pt x="2199" y="144"/>
                    </a:lnTo>
                    <a:lnTo>
                      <a:pt x="2196" y="171"/>
                    </a:lnTo>
                    <a:lnTo>
                      <a:pt x="2188" y="197"/>
                    </a:lnTo>
                    <a:lnTo>
                      <a:pt x="2177" y="221"/>
                    </a:lnTo>
                    <a:lnTo>
                      <a:pt x="2153" y="264"/>
                    </a:lnTo>
                    <a:lnTo>
                      <a:pt x="2135" y="305"/>
                    </a:lnTo>
                    <a:lnTo>
                      <a:pt x="2125" y="345"/>
                    </a:lnTo>
                    <a:lnTo>
                      <a:pt x="2119" y="385"/>
                    </a:lnTo>
                    <a:lnTo>
                      <a:pt x="2122" y="425"/>
                    </a:lnTo>
                    <a:lnTo>
                      <a:pt x="2129" y="463"/>
                    </a:lnTo>
                    <a:lnTo>
                      <a:pt x="2189" y="517"/>
                    </a:lnTo>
                    <a:lnTo>
                      <a:pt x="2246" y="575"/>
                    </a:lnTo>
                    <a:lnTo>
                      <a:pt x="2297" y="636"/>
                    </a:lnTo>
                    <a:lnTo>
                      <a:pt x="2342" y="700"/>
                    </a:lnTo>
                    <a:lnTo>
                      <a:pt x="2384" y="765"/>
                    </a:lnTo>
                    <a:lnTo>
                      <a:pt x="2420" y="834"/>
                    </a:lnTo>
                    <a:lnTo>
                      <a:pt x="2450" y="906"/>
                    </a:lnTo>
                    <a:lnTo>
                      <a:pt x="2492" y="906"/>
                    </a:lnTo>
                    <a:lnTo>
                      <a:pt x="2527" y="909"/>
                    </a:lnTo>
                    <a:lnTo>
                      <a:pt x="2560" y="918"/>
                    </a:lnTo>
                    <a:lnTo>
                      <a:pt x="2590" y="932"/>
                    </a:lnTo>
                    <a:lnTo>
                      <a:pt x="2617" y="951"/>
                    </a:lnTo>
                    <a:lnTo>
                      <a:pt x="2641" y="975"/>
                    </a:lnTo>
                    <a:lnTo>
                      <a:pt x="2660" y="1002"/>
                    </a:lnTo>
                    <a:lnTo>
                      <a:pt x="2674" y="1032"/>
                    </a:lnTo>
                    <a:lnTo>
                      <a:pt x="2684" y="1065"/>
                    </a:lnTo>
                    <a:lnTo>
                      <a:pt x="2687" y="1100"/>
                    </a:lnTo>
                    <a:lnTo>
                      <a:pt x="2687" y="1406"/>
                    </a:lnTo>
                    <a:lnTo>
                      <a:pt x="2684" y="1441"/>
                    </a:lnTo>
                    <a:lnTo>
                      <a:pt x="2674" y="1474"/>
                    </a:lnTo>
                    <a:lnTo>
                      <a:pt x="2660" y="1505"/>
                    </a:lnTo>
                    <a:lnTo>
                      <a:pt x="2641" y="1531"/>
                    </a:lnTo>
                    <a:lnTo>
                      <a:pt x="2617" y="1556"/>
                    </a:lnTo>
                    <a:lnTo>
                      <a:pt x="2590" y="1575"/>
                    </a:lnTo>
                    <a:lnTo>
                      <a:pt x="2560" y="1588"/>
                    </a:lnTo>
                    <a:lnTo>
                      <a:pt x="2527" y="1598"/>
                    </a:lnTo>
                    <a:lnTo>
                      <a:pt x="2492" y="1601"/>
                    </a:lnTo>
                    <a:lnTo>
                      <a:pt x="2455" y="1601"/>
                    </a:lnTo>
                    <a:lnTo>
                      <a:pt x="2440" y="1632"/>
                    </a:lnTo>
                    <a:lnTo>
                      <a:pt x="2424" y="1663"/>
                    </a:lnTo>
                    <a:lnTo>
                      <a:pt x="2406" y="1696"/>
                    </a:lnTo>
                    <a:lnTo>
                      <a:pt x="2387" y="1728"/>
                    </a:lnTo>
                    <a:lnTo>
                      <a:pt x="2365" y="1761"/>
                    </a:lnTo>
                    <a:lnTo>
                      <a:pt x="2344" y="1792"/>
                    </a:lnTo>
                    <a:lnTo>
                      <a:pt x="2323" y="1823"/>
                    </a:lnTo>
                    <a:lnTo>
                      <a:pt x="2302" y="1854"/>
                    </a:lnTo>
                    <a:lnTo>
                      <a:pt x="2281" y="1882"/>
                    </a:lnTo>
                    <a:lnTo>
                      <a:pt x="2259" y="1910"/>
                    </a:lnTo>
                    <a:lnTo>
                      <a:pt x="2240" y="1934"/>
                    </a:lnTo>
                    <a:lnTo>
                      <a:pt x="2222" y="1958"/>
                    </a:lnTo>
                    <a:lnTo>
                      <a:pt x="2205" y="1979"/>
                    </a:lnTo>
                    <a:lnTo>
                      <a:pt x="2191" y="1997"/>
                    </a:lnTo>
                    <a:lnTo>
                      <a:pt x="2178" y="2011"/>
                    </a:lnTo>
                    <a:lnTo>
                      <a:pt x="2168" y="2022"/>
                    </a:lnTo>
                    <a:lnTo>
                      <a:pt x="2162" y="2030"/>
                    </a:lnTo>
                    <a:lnTo>
                      <a:pt x="2159" y="2034"/>
                    </a:lnTo>
                    <a:lnTo>
                      <a:pt x="2156" y="2038"/>
                    </a:lnTo>
                    <a:lnTo>
                      <a:pt x="2151" y="2041"/>
                    </a:lnTo>
                    <a:lnTo>
                      <a:pt x="2134" y="2057"/>
                    </a:lnTo>
                    <a:lnTo>
                      <a:pt x="2105" y="2086"/>
                    </a:lnTo>
                    <a:lnTo>
                      <a:pt x="2081" y="2115"/>
                    </a:lnTo>
                    <a:lnTo>
                      <a:pt x="2062" y="2145"/>
                    </a:lnTo>
                    <a:lnTo>
                      <a:pt x="2047" y="2173"/>
                    </a:lnTo>
                    <a:lnTo>
                      <a:pt x="2037" y="2200"/>
                    </a:lnTo>
                    <a:lnTo>
                      <a:pt x="2028" y="2224"/>
                    </a:lnTo>
                    <a:lnTo>
                      <a:pt x="2023" y="2246"/>
                    </a:lnTo>
                    <a:lnTo>
                      <a:pt x="2021" y="2264"/>
                    </a:lnTo>
                    <a:lnTo>
                      <a:pt x="2019" y="2278"/>
                    </a:lnTo>
                    <a:lnTo>
                      <a:pt x="2018" y="2288"/>
                    </a:lnTo>
                    <a:lnTo>
                      <a:pt x="2018" y="2388"/>
                    </a:lnTo>
                    <a:lnTo>
                      <a:pt x="2016" y="2416"/>
                    </a:lnTo>
                    <a:lnTo>
                      <a:pt x="2007" y="2441"/>
                    </a:lnTo>
                    <a:lnTo>
                      <a:pt x="1994" y="2464"/>
                    </a:lnTo>
                    <a:lnTo>
                      <a:pt x="1977" y="2485"/>
                    </a:lnTo>
                    <a:lnTo>
                      <a:pt x="1957" y="2501"/>
                    </a:lnTo>
                    <a:lnTo>
                      <a:pt x="1934" y="2514"/>
                    </a:lnTo>
                    <a:lnTo>
                      <a:pt x="1907" y="2522"/>
                    </a:lnTo>
                    <a:lnTo>
                      <a:pt x="1880" y="2526"/>
                    </a:lnTo>
                    <a:lnTo>
                      <a:pt x="1468" y="2526"/>
                    </a:lnTo>
                    <a:lnTo>
                      <a:pt x="1441" y="2522"/>
                    </a:lnTo>
                    <a:lnTo>
                      <a:pt x="1415" y="2514"/>
                    </a:lnTo>
                    <a:lnTo>
                      <a:pt x="1392" y="2501"/>
                    </a:lnTo>
                    <a:lnTo>
                      <a:pt x="1371" y="2485"/>
                    </a:lnTo>
                    <a:lnTo>
                      <a:pt x="1355" y="2464"/>
                    </a:lnTo>
                    <a:lnTo>
                      <a:pt x="1342" y="2441"/>
                    </a:lnTo>
                    <a:lnTo>
                      <a:pt x="1334" y="2416"/>
                    </a:lnTo>
                    <a:lnTo>
                      <a:pt x="1331" y="2388"/>
                    </a:lnTo>
                    <a:lnTo>
                      <a:pt x="1331" y="2367"/>
                    </a:lnTo>
                    <a:lnTo>
                      <a:pt x="1238" y="2369"/>
                    </a:lnTo>
                    <a:lnTo>
                      <a:pt x="1145" y="2365"/>
                    </a:lnTo>
                    <a:lnTo>
                      <a:pt x="1145" y="2388"/>
                    </a:lnTo>
                    <a:lnTo>
                      <a:pt x="1143" y="2416"/>
                    </a:lnTo>
                    <a:lnTo>
                      <a:pt x="1134" y="2441"/>
                    </a:lnTo>
                    <a:lnTo>
                      <a:pt x="1122" y="2464"/>
                    </a:lnTo>
                    <a:lnTo>
                      <a:pt x="1105" y="2485"/>
                    </a:lnTo>
                    <a:lnTo>
                      <a:pt x="1085" y="2501"/>
                    </a:lnTo>
                    <a:lnTo>
                      <a:pt x="1061" y="2514"/>
                    </a:lnTo>
                    <a:lnTo>
                      <a:pt x="1036" y="2522"/>
                    </a:lnTo>
                    <a:lnTo>
                      <a:pt x="1007" y="2526"/>
                    </a:lnTo>
                    <a:lnTo>
                      <a:pt x="596" y="2526"/>
                    </a:lnTo>
                    <a:lnTo>
                      <a:pt x="570" y="2522"/>
                    </a:lnTo>
                    <a:lnTo>
                      <a:pt x="545" y="2515"/>
                    </a:lnTo>
                    <a:lnTo>
                      <a:pt x="523" y="2503"/>
                    </a:lnTo>
                    <a:lnTo>
                      <a:pt x="503" y="2488"/>
                    </a:lnTo>
                    <a:lnTo>
                      <a:pt x="486" y="2468"/>
                    </a:lnTo>
                    <a:lnTo>
                      <a:pt x="473" y="2447"/>
                    </a:lnTo>
                    <a:lnTo>
                      <a:pt x="463" y="2423"/>
                    </a:lnTo>
                    <a:lnTo>
                      <a:pt x="459" y="2397"/>
                    </a:lnTo>
                    <a:lnTo>
                      <a:pt x="459" y="2393"/>
                    </a:lnTo>
                    <a:lnTo>
                      <a:pt x="459" y="2390"/>
                    </a:lnTo>
                    <a:lnTo>
                      <a:pt x="459" y="2388"/>
                    </a:lnTo>
                    <a:lnTo>
                      <a:pt x="459" y="2358"/>
                    </a:lnTo>
                    <a:lnTo>
                      <a:pt x="457" y="2338"/>
                    </a:lnTo>
                    <a:lnTo>
                      <a:pt x="454" y="2313"/>
                    </a:lnTo>
                    <a:lnTo>
                      <a:pt x="450" y="2284"/>
                    </a:lnTo>
                    <a:lnTo>
                      <a:pt x="442" y="2253"/>
                    </a:lnTo>
                    <a:lnTo>
                      <a:pt x="433" y="2219"/>
                    </a:lnTo>
                    <a:lnTo>
                      <a:pt x="419" y="2183"/>
                    </a:lnTo>
                    <a:lnTo>
                      <a:pt x="402" y="2146"/>
                    </a:lnTo>
                    <a:lnTo>
                      <a:pt x="381" y="2109"/>
                    </a:lnTo>
                    <a:lnTo>
                      <a:pt x="355" y="2073"/>
                    </a:lnTo>
                    <a:lnTo>
                      <a:pt x="323" y="2037"/>
                    </a:lnTo>
                    <a:lnTo>
                      <a:pt x="277" y="1984"/>
                    </a:lnTo>
                    <a:lnTo>
                      <a:pt x="231" y="1926"/>
                    </a:lnTo>
                    <a:lnTo>
                      <a:pt x="189" y="1862"/>
                    </a:lnTo>
                    <a:lnTo>
                      <a:pt x="149" y="1792"/>
                    </a:lnTo>
                    <a:lnTo>
                      <a:pt x="112" y="1717"/>
                    </a:lnTo>
                    <a:lnTo>
                      <a:pt x="78" y="1645"/>
                    </a:lnTo>
                    <a:lnTo>
                      <a:pt x="51" y="1572"/>
                    </a:lnTo>
                    <a:lnTo>
                      <a:pt x="29" y="1496"/>
                    </a:lnTo>
                    <a:lnTo>
                      <a:pt x="20" y="1462"/>
                    </a:lnTo>
                    <a:lnTo>
                      <a:pt x="13" y="1427"/>
                    </a:lnTo>
                    <a:lnTo>
                      <a:pt x="7" y="1393"/>
                    </a:lnTo>
                    <a:lnTo>
                      <a:pt x="4" y="1361"/>
                    </a:lnTo>
                    <a:lnTo>
                      <a:pt x="2" y="1331"/>
                    </a:lnTo>
                    <a:lnTo>
                      <a:pt x="1" y="1305"/>
                    </a:lnTo>
                    <a:lnTo>
                      <a:pt x="0" y="1285"/>
                    </a:lnTo>
                    <a:lnTo>
                      <a:pt x="0" y="1269"/>
                    </a:lnTo>
                    <a:lnTo>
                      <a:pt x="0" y="1260"/>
                    </a:lnTo>
                    <a:lnTo>
                      <a:pt x="2" y="1206"/>
                    </a:lnTo>
                    <a:lnTo>
                      <a:pt x="6" y="1151"/>
                    </a:lnTo>
                    <a:lnTo>
                      <a:pt x="14" y="1098"/>
                    </a:lnTo>
                    <a:lnTo>
                      <a:pt x="19" y="1081"/>
                    </a:lnTo>
                    <a:lnTo>
                      <a:pt x="30" y="1065"/>
                    </a:lnTo>
                    <a:lnTo>
                      <a:pt x="42" y="1053"/>
                    </a:lnTo>
                    <a:lnTo>
                      <a:pt x="58" y="1045"/>
                    </a:lnTo>
                    <a:lnTo>
                      <a:pt x="76" y="1040"/>
                    </a:lnTo>
                    <a:lnTo>
                      <a:pt x="94" y="1041"/>
                    </a:lnTo>
                    <a:lnTo>
                      <a:pt x="112" y="1047"/>
                    </a:lnTo>
                    <a:lnTo>
                      <a:pt x="128" y="1056"/>
                    </a:lnTo>
                    <a:lnTo>
                      <a:pt x="140" y="1069"/>
                    </a:lnTo>
                    <a:lnTo>
                      <a:pt x="148" y="1085"/>
                    </a:lnTo>
                    <a:lnTo>
                      <a:pt x="153" y="1103"/>
                    </a:lnTo>
                    <a:lnTo>
                      <a:pt x="153" y="1122"/>
                    </a:lnTo>
                    <a:lnTo>
                      <a:pt x="144" y="1192"/>
                    </a:lnTo>
                    <a:lnTo>
                      <a:pt x="141" y="1262"/>
                    </a:lnTo>
                    <a:lnTo>
                      <a:pt x="141" y="1265"/>
                    </a:lnTo>
                    <a:lnTo>
                      <a:pt x="141" y="1268"/>
                    </a:lnTo>
                    <a:lnTo>
                      <a:pt x="141" y="1279"/>
                    </a:lnTo>
                    <a:lnTo>
                      <a:pt x="141" y="1295"/>
                    </a:lnTo>
                    <a:lnTo>
                      <a:pt x="142" y="1316"/>
                    </a:lnTo>
                    <a:lnTo>
                      <a:pt x="144" y="1342"/>
                    </a:lnTo>
                    <a:lnTo>
                      <a:pt x="146" y="1369"/>
                    </a:lnTo>
                    <a:lnTo>
                      <a:pt x="151" y="1399"/>
                    </a:lnTo>
                    <a:lnTo>
                      <a:pt x="156" y="1427"/>
                    </a:lnTo>
                    <a:lnTo>
                      <a:pt x="163" y="1457"/>
                    </a:lnTo>
                    <a:lnTo>
                      <a:pt x="164" y="1459"/>
                    </a:lnTo>
                    <a:lnTo>
                      <a:pt x="165" y="1462"/>
                    </a:lnTo>
                    <a:lnTo>
                      <a:pt x="184" y="1529"/>
                    </a:lnTo>
                    <a:lnTo>
                      <a:pt x="208" y="1594"/>
                    </a:lnTo>
                    <a:lnTo>
                      <a:pt x="237" y="1655"/>
                    </a:lnTo>
                    <a:lnTo>
                      <a:pt x="239" y="1657"/>
                    </a:lnTo>
                    <a:lnTo>
                      <a:pt x="239" y="1658"/>
                    </a:lnTo>
                    <a:lnTo>
                      <a:pt x="272" y="1725"/>
                    </a:lnTo>
                    <a:lnTo>
                      <a:pt x="307" y="1786"/>
                    </a:lnTo>
                    <a:lnTo>
                      <a:pt x="346" y="1843"/>
                    </a:lnTo>
                    <a:lnTo>
                      <a:pt x="384" y="1894"/>
                    </a:lnTo>
                    <a:lnTo>
                      <a:pt x="425" y="1940"/>
                    </a:lnTo>
                    <a:lnTo>
                      <a:pt x="462" y="1982"/>
                    </a:lnTo>
                    <a:lnTo>
                      <a:pt x="494" y="2025"/>
                    </a:lnTo>
                    <a:lnTo>
                      <a:pt x="521" y="2069"/>
                    </a:lnTo>
                    <a:lnTo>
                      <a:pt x="542" y="2113"/>
                    </a:lnTo>
                    <a:lnTo>
                      <a:pt x="560" y="2155"/>
                    </a:lnTo>
                    <a:lnTo>
                      <a:pt x="573" y="2197"/>
                    </a:lnTo>
                    <a:lnTo>
                      <a:pt x="583" y="2235"/>
                    </a:lnTo>
                    <a:lnTo>
                      <a:pt x="591" y="2271"/>
                    </a:lnTo>
                    <a:lnTo>
                      <a:pt x="596" y="2303"/>
                    </a:lnTo>
                    <a:lnTo>
                      <a:pt x="598" y="2331"/>
                    </a:lnTo>
                    <a:lnTo>
                      <a:pt x="600" y="2354"/>
                    </a:lnTo>
                    <a:lnTo>
                      <a:pt x="600" y="2385"/>
                    </a:lnTo>
                    <a:lnTo>
                      <a:pt x="1005" y="2385"/>
                    </a:lnTo>
                    <a:lnTo>
                      <a:pt x="1005" y="2287"/>
                    </a:lnTo>
                    <a:lnTo>
                      <a:pt x="1007" y="2272"/>
                    </a:lnTo>
                    <a:lnTo>
                      <a:pt x="1011" y="2257"/>
                    </a:lnTo>
                    <a:lnTo>
                      <a:pt x="1019" y="2244"/>
                    </a:lnTo>
                    <a:lnTo>
                      <a:pt x="1029" y="2234"/>
                    </a:lnTo>
                    <a:lnTo>
                      <a:pt x="1042" y="2224"/>
                    </a:lnTo>
                    <a:lnTo>
                      <a:pt x="1056" y="2219"/>
                    </a:lnTo>
                    <a:lnTo>
                      <a:pt x="1070" y="2216"/>
                    </a:lnTo>
                    <a:lnTo>
                      <a:pt x="1086" y="2216"/>
                    </a:lnTo>
                    <a:lnTo>
                      <a:pt x="1161" y="2224"/>
                    </a:lnTo>
                    <a:lnTo>
                      <a:pt x="1238" y="2227"/>
                    </a:lnTo>
                    <a:lnTo>
                      <a:pt x="1317" y="2226"/>
                    </a:lnTo>
                    <a:lnTo>
                      <a:pt x="1394" y="2221"/>
                    </a:lnTo>
                    <a:lnTo>
                      <a:pt x="1414" y="2221"/>
                    </a:lnTo>
                    <a:lnTo>
                      <a:pt x="1432" y="2227"/>
                    </a:lnTo>
                    <a:lnTo>
                      <a:pt x="1449" y="2238"/>
                    </a:lnTo>
                    <a:lnTo>
                      <a:pt x="1462" y="2254"/>
                    </a:lnTo>
                    <a:lnTo>
                      <a:pt x="1470" y="2271"/>
                    </a:lnTo>
                    <a:lnTo>
                      <a:pt x="1473" y="2291"/>
                    </a:lnTo>
                    <a:lnTo>
                      <a:pt x="1473" y="2386"/>
                    </a:lnTo>
                    <a:lnTo>
                      <a:pt x="1878" y="2386"/>
                    </a:lnTo>
                    <a:lnTo>
                      <a:pt x="1878" y="2287"/>
                    </a:lnTo>
                    <a:lnTo>
                      <a:pt x="1879" y="2272"/>
                    </a:lnTo>
                    <a:lnTo>
                      <a:pt x="1881" y="2252"/>
                    </a:lnTo>
                    <a:lnTo>
                      <a:pt x="1884" y="2227"/>
                    </a:lnTo>
                    <a:lnTo>
                      <a:pt x="1890" y="2199"/>
                    </a:lnTo>
                    <a:lnTo>
                      <a:pt x="1899" y="2168"/>
                    </a:lnTo>
                    <a:lnTo>
                      <a:pt x="1911" y="2134"/>
                    </a:lnTo>
                    <a:lnTo>
                      <a:pt x="1927" y="2099"/>
                    </a:lnTo>
                    <a:lnTo>
                      <a:pt x="1948" y="2063"/>
                    </a:lnTo>
                    <a:lnTo>
                      <a:pt x="1972" y="2026"/>
                    </a:lnTo>
                    <a:lnTo>
                      <a:pt x="2003" y="1989"/>
                    </a:lnTo>
                    <a:lnTo>
                      <a:pt x="2040" y="1952"/>
                    </a:lnTo>
                    <a:lnTo>
                      <a:pt x="2056" y="1940"/>
                    </a:lnTo>
                    <a:lnTo>
                      <a:pt x="2072" y="1920"/>
                    </a:lnTo>
                    <a:lnTo>
                      <a:pt x="2091" y="1897"/>
                    </a:lnTo>
                    <a:lnTo>
                      <a:pt x="2112" y="1871"/>
                    </a:lnTo>
                    <a:lnTo>
                      <a:pt x="2134" y="1842"/>
                    </a:lnTo>
                    <a:lnTo>
                      <a:pt x="2159" y="1812"/>
                    </a:lnTo>
                    <a:lnTo>
                      <a:pt x="2183" y="1779"/>
                    </a:lnTo>
                    <a:lnTo>
                      <a:pt x="2207" y="1744"/>
                    </a:lnTo>
                    <a:lnTo>
                      <a:pt x="2232" y="1709"/>
                    </a:lnTo>
                    <a:lnTo>
                      <a:pt x="2255" y="1674"/>
                    </a:lnTo>
                    <a:lnTo>
                      <a:pt x="2276" y="1639"/>
                    </a:lnTo>
                    <a:lnTo>
                      <a:pt x="2297" y="1604"/>
                    </a:lnTo>
                    <a:lnTo>
                      <a:pt x="2314" y="1571"/>
                    </a:lnTo>
                    <a:lnTo>
                      <a:pt x="2328" y="1540"/>
                    </a:lnTo>
                    <a:lnTo>
                      <a:pt x="2338" y="1511"/>
                    </a:lnTo>
                    <a:lnTo>
                      <a:pt x="2346" y="1494"/>
                    </a:lnTo>
                    <a:lnTo>
                      <a:pt x="2357" y="1480"/>
                    </a:lnTo>
                    <a:lnTo>
                      <a:pt x="2372" y="1470"/>
                    </a:lnTo>
                    <a:lnTo>
                      <a:pt x="2388" y="1463"/>
                    </a:lnTo>
                    <a:lnTo>
                      <a:pt x="2406" y="1461"/>
                    </a:lnTo>
                    <a:lnTo>
                      <a:pt x="2492" y="1461"/>
                    </a:lnTo>
                    <a:lnTo>
                      <a:pt x="2509" y="1458"/>
                    </a:lnTo>
                    <a:lnTo>
                      <a:pt x="2523" y="1451"/>
                    </a:lnTo>
                    <a:lnTo>
                      <a:pt x="2535" y="1439"/>
                    </a:lnTo>
                    <a:lnTo>
                      <a:pt x="2544" y="1424"/>
                    </a:lnTo>
                    <a:lnTo>
                      <a:pt x="2546" y="1407"/>
                    </a:lnTo>
                    <a:lnTo>
                      <a:pt x="2546" y="1101"/>
                    </a:lnTo>
                    <a:lnTo>
                      <a:pt x="2544" y="1084"/>
                    </a:lnTo>
                    <a:lnTo>
                      <a:pt x="2535" y="1069"/>
                    </a:lnTo>
                    <a:lnTo>
                      <a:pt x="2523" y="1057"/>
                    </a:lnTo>
                    <a:lnTo>
                      <a:pt x="2509" y="1049"/>
                    </a:lnTo>
                    <a:lnTo>
                      <a:pt x="2492" y="1047"/>
                    </a:lnTo>
                    <a:lnTo>
                      <a:pt x="2400" y="1047"/>
                    </a:lnTo>
                    <a:lnTo>
                      <a:pt x="2384" y="1045"/>
                    </a:lnTo>
                    <a:lnTo>
                      <a:pt x="2368" y="1038"/>
                    </a:lnTo>
                    <a:lnTo>
                      <a:pt x="2353" y="1028"/>
                    </a:lnTo>
                    <a:lnTo>
                      <a:pt x="2342" y="1015"/>
                    </a:lnTo>
                    <a:lnTo>
                      <a:pt x="2334" y="998"/>
                    </a:lnTo>
                    <a:lnTo>
                      <a:pt x="2311" y="936"/>
                    </a:lnTo>
                    <a:lnTo>
                      <a:pt x="2283" y="874"/>
                    </a:lnTo>
                    <a:lnTo>
                      <a:pt x="2250" y="815"/>
                    </a:lnTo>
                    <a:lnTo>
                      <a:pt x="2213" y="759"/>
                    </a:lnTo>
                    <a:lnTo>
                      <a:pt x="2170" y="704"/>
                    </a:lnTo>
                    <a:lnTo>
                      <a:pt x="2125" y="652"/>
                    </a:lnTo>
                    <a:lnTo>
                      <a:pt x="2074" y="602"/>
                    </a:lnTo>
                    <a:lnTo>
                      <a:pt x="2020" y="556"/>
                    </a:lnTo>
                    <a:lnTo>
                      <a:pt x="2009" y="544"/>
                    </a:lnTo>
                    <a:lnTo>
                      <a:pt x="2001" y="533"/>
                    </a:lnTo>
                    <a:lnTo>
                      <a:pt x="1995" y="518"/>
                    </a:lnTo>
                    <a:lnTo>
                      <a:pt x="1993" y="503"/>
                    </a:lnTo>
                    <a:lnTo>
                      <a:pt x="1983" y="453"/>
                    </a:lnTo>
                    <a:lnTo>
                      <a:pt x="1980" y="402"/>
                    </a:lnTo>
                    <a:lnTo>
                      <a:pt x="1982" y="352"/>
                    </a:lnTo>
                    <a:lnTo>
                      <a:pt x="1991" y="301"/>
                    </a:lnTo>
                    <a:lnTo>
                      <a:pt x="2006" y="249"/>
                    </a:lnTo>
                    <a:lnTo>
                      <a:pt x="2028" y="198"/>
                    </a:lnTo>
                    <a:lnTo>
                      <a:pt x="2057" y="147"/>
                    </a:lnTo>
                    <a:lnTo>
                      <a:pt x="2058" y="146"/>
                    </a:lnTo>
                    <a:lnTo>
                      <a:pt x="2058" y="145"/>
                    </a:lnTo>
                    <a:lnTo>
                      <a:pt x="2057" y="143"/>
                    </a:lnTo>
                    <a:lnTo>
                      <a:pt x="2056" y="142"/>
                    </a:lnTo>
                    <a:lnTo>
                      <a:pt x="2054" y="141"/>
                    </a:lnTo>
                    <a:lnTo>
                      <a:pt x="2053" y="141"/>
                    </a:lnTo>
                    <a:lnTo>
                      <a:pt x="2004" y="150"/>
                    </a:lnTo>
                    <a:lnTo>
                      <a:pt x="1959" y="160"/>
                    </a:lnTo>
                    <a:lnTo>
                      <a:pt x="1919" y="174"/>
                    </a:lnTo>
                    <a:lnTo>
                      <a:pt x="1883" y="190"/>
                    </a:lnTo>
                    <a:lnTo>
                      <a:pt x="1850" y="207"/>
                    </a:lnTo>
                    <a:lnTo>
                      <a:pt x="1822" y="226"/>
                    </a:lnTo>
                    <a:lnTo>
                      <a:pt x="1795" y="246"/>
                    </a:lnTo>
                    <a:lnTo>
                      <a:pt x="1773" y="266"/>
                    </a:lnTo>
                    <a:lnTo>
                      <a:pt x="1753" y="287"/>
                    </a:lnTo>
                    <a:lnTo>
                      <a:pt x="1736" y="307"/>
                    </a:lnTo>
                    <a:lnTo>
                      <a:pt x="1721" y="327"/>
                    </a:lnTo>
                    <a:lnTo>
                      <a:pt x="1709" y="341"/>
                    </a:lnTo>
                    <a:lnTo>
                      <a:pt x="1694" y="351"/>
                    </a:lnTo>
                    <a:lnTo>
                      <a:pt x="1677" y="356"/>
                    </a:lnTo>
                    <a:lnTo>
                      <a:pt x="1659" y="358"/>
                    </a:lnTo>
                    <a:lnTo>
                      <a:pt x="1641" y="355"/>
                    </a:lnTo>
                    <a:lnTo>
                      <a:pt x="1566" y="334"/>
                    </a:lnTo>
                    <a:lnTo>
                      <a:pt x="1490" y="317"/>
                    </a:lnTo>
                    <a:lnTo>
                      <a:pt x="1412" y="305"/>
                    </a:lnTo>
                    <a:lnTo>
                      <a:pt x="1393" y="301"/>
                    </a:lnTo>
                    <a:lnTo>
                      <a:pt x="1377" y="291"/>
                    </a:lnTo>
                    <a:lnTo>
                      <a:pt x="1365" y="279"/>
                    </a:lnTo>
                    <a:lnTo>
                      <a:pt x="1356" y="264"/>
                    </a:lnTo>
                    <a:lnTo>
                      <a:pt x="1351" y="246"/>
                    </a:lnTo>
                    <a:lnTo>
                      <a:pt x="1350" y="227"/>
                    </a:lnTo>
                    <a:lnTo>
                      <a:pt x="1355" y="209"/>
                    </a:lnTo>
                    <a:lnTo>
                      <a:pt x="1363" y="193"/>
                    </a:lnTo>
                    <a:lnTo>
                      <a:pt x="1376" y="180"/>
                    </a:lnTo>
                    <a:lnTo>
                      <a:pt x="1392" y="171"/>
                    </a:lnTo>
                    <a:lnTo>
                      <a:pt x="1409" y="165"/>
                    </a:lnTo>
                    <a:lnTo>
                      <a:pt x="1428" y="165"/>
                    </a:lnTo>
                    <a:lnTo>
                      <a:pt x="1498" y="175"/>
                    </a:lnTo>
                    <a:lnTo>
                      <a:pt x="1568" y="189"/>
                    </a:lnTo>
                    <a:lnTo>
                      <a:pt x="1636" y="206"/>
                    </a:lnTo>
                    <a:lnTo>
                      <a:pt x="1656" y="182"/>
                    </a:lnTo>
                    <a:lnTo>
                      <a:pt x="1681" y="158"/>
                    </a:lnTo>
                    <a:lnTo>
                      <a:pt x="1707" y="135"/>
                    </a:lnTo>
                    <a:lnTo>
                      <a:pt x="1736" y="113"/>
                    </a:lnTo>
                    <a:lnTo>
                      <a:pt x="1769" y="91"/>
                    </a:lnTo>
                    <a:lnTo>
                      <a:pt x="1804" y="70"/>
                    </a:lnTo>
                    <a:lnTo>
                      <a:pt x="1843" y="52"/>
                    </a:lnTo>
                    <a:lnTo>
                      <a:pt x="1885" y="35"/>
                    </a:lnTo>
                    <a:lnTo>
                      <a:pt x="1932" y="22"/>
                    </a:lnTo>
                    <a:lnTo>
                      <a:pt x="1982" y="10"/>
                    </a:lnTo>
                    <a:lnTo>
                      <a:pt x="2036" y="1"/>
                    </a:lnTo>
                    <a:lnTo>
                      <a:pt x="2063"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7" name="Freeform 280"/>
              <p:cNvSpPr>
                <a:spLocks noEditPoints="1"/>
              </p:cNvSpPr>
              <p:nvPr/>
            </p:nvSpPr>
            <p:spPr bwMode="auto">
              <a:xfrm>
                <a:off x="10991850" y="4359275"/>
                <a:ext cx="182562" cy="182562"/>
              </a:xfrm>
              <a:custGeom>
                <a:avLst/>
                <a:gdLst>
                  <a:gd name="T0" fmla="*/ 528 w 1158"/>
                  <a:gd name="T1" fmla="*/ 144 h 1155"/>
                  <a:gd name="T2" fmla="*/ 432 w 1158"/>
                  <a:gd name="T3" fmla="*/ 166 h 1155"/>
                  <a:gd name="T4" fmla="*/ 344 w 1158"/>
                  <a:gd name="T5" fmla="*/ 208 h 1155"/>
                  <a:gd name="T6" fmla="*/ 270 w 1158"/>
                  <a:gd name="T7" fmla="*/ 269 h 1155"/>
                  <a:gd name="T8" fmla="*/ 209 w 1158"/>
                  <a:gd name="T9" fmla="*/ 344 h 1155"/>
                  <a:gd name="T10" fmla="*/ 167 w 1158"/>
                  <a:gd name="T11" fmla="*/ 431 h 1155"/>
                  <a:gd name="T12" fmla="*/ 143 w 1158"/>
                  <a:gd name="T13" fmla="*/ 527 h 1155"/>
                  <a:gd name="T14" fmla="*/ 143 w 1158"/>
                  <a:gd name="T15" fmla="*/ 628 h 1155"/>
                  <a:gd name="T16" fmla="*/ 167 w 1158"/>
                  <a:gd name="T17" fmla="*/ 725 h 1155"/>
                  <a:gd name="T18" fmla="*/ 209 w 1158"/>
                  <a:gd name="T19" fmla="*/ 813 h 1155"/>
                  <a:gd name="T20" fmla="*/ 270 w 1158"/>
                  <a:gd name="T21" fmla="*/ 887 h 1155"/>
                  <a:gd name="T22" fmla="*/ 344 w 1158"/>
                  <a:gd name="T23" fmla="*/ 947 h 1155"/>
                  <a:gd name="T24" fmla="*/ 432 w 1158"/>
                  <a:gd name="T25" fmla="*/ 989 h 1155"/>
                  <a:gd name="T26" fmla="*/ 528 w 1158"/>
                  <a:gd name="T27" fmla="*/ 1012 h 1155"/>
                  <a:gd name="T28" fmla="*/ 630 w 1158"/>
                  <a:gd name="T29" fmla="*/ 1012 h 1155"/>
                  <a:gd name="T30" fmla="*/ 727 w 1158"/>
                  <a:gd name="T31" fmla="*/ 989 h 1155"/>
                  <a:gd name="T32" fmla="*/ 814 w 1158"/>
                  <a:gd name="T33" fmla="*/ 947 h 1155"/>
                  <a:gd name="T34" fmla="*/ 889 w 1158"/>
                  <a:gd name="T35" fmla="*/ 887 h 1155"/>
                  <a:gd name="T36" fmla="*/ 949 w 1158"/>
                  <a:gd name="T37" fmla="*/ 813 h 1155"/>
                  <a:gd name="T38" fmla="*/ 992 w 1158"/>
                  <a:gd name="T39" fmla="*/ 725 h 1155"/>
                  <a:gd name="T40" fmla="*/ 1014 w 1158"/>
                  <a:gd name="T41" fmla="*/ 628 h 1155"/>
                  <a:gd name="T42" fmla="*/ 1014 w 1158"/>
                  <a:gd name="T43" fmla="*/ 527 h 1155"/>
                  <a:gd name="T44" fmla="*/ 992 w 1158"/>
                  <a:gd name="T45" fmla="*/ 431 h 1155"/>
                  <a:gd name="T46" fmla="*/ 949 w 1158"/>
                  <a:gd name="T47" fmla="*/ 344 h 1155"/>
                  <a:gd name="T48" fmla="*/ 889 w 1158"/>
                  <a:gd name="T49" fmla="*/ 269 h 1155"/>
                  <a:gd name="T50" fmla="*/ 814 w 1158"/>
                  <a:gd name="T51" fmla="*/ 208 h 1155"/>
                  <a:gd name="T52" fmla="*/ 727 w 1158"/>
                  <a:gd name="T53" fmla="*/ 166 h 1155"/>
                  <a:gd name="T54" fmla="*/ 630 w 1158"/>
                  <a:gd name="T55" fmla="*/ 144 h 1155"/>
                  <a:gd name="T56" fmla="*/ 579 w 1158"/>
                  <a:gd name="T57" fmla="*/ 0 h 1155"/>
                  <a:gd name="T58" fmla="*/ 696 w 1158"/>
                  <a:gd name="T59" fmla="*/ 12 h 1155"/>
                  <a:gd name="T60" fmla="*/ 804 w 1158"/>
                  <a:gd name="T61" fmla="*/ 46 h 1155"/>
                  <a:gd name="T62" fmla="*/ 903 w 1158"/>
                  <a:gd name="T63" fmla="*/ 100 h 1155"/>
                  <a:gd name="T64" fmla="*/ 989 w 1158"/>
                  <a:gd name="T65" fmla="*/ 169 h 1155"/>
                  <a:gd name="T66" fmla="*/ 1060 w 1158"/>
                  <a:gd name="T67" fmla="*/ 255 h 1155"/>
                  <a:gd name="T68" fmla="*/ 1113 w 1158"/>
                  <a:gd name="T69" fmla="*/ 353 h 1155"/>
                  <a:gd name="T70" fmla="*/ 1146 w 1158"/>
                  <a:gd name="T71" fmla="*/ 461 h 1155"/>
                  <a:gd name="T72" fmla="*/ 1158 w 1158"/>
                  <a:gd name="T73" fmla="*/ 578 h 1155"/>
                  <a:gd name="T74" fmla="*/ 1146 w 1158"/>
                  <a:gd name="T75" fmla="*/ 694 h 1155"/>
                  <a:gd name="T76" fmla="*/ 1113 w 1158"/>
                  <a:gd name="T77" fmla="*/ 803 h 1155"/>
                  <a:gd name="T78" fmla="*/ 1058 w 1158"/>
                  <a:gd name="T79" fmla="*/ 900 h 1155"/>
                  <a:gd name="T80" fmla="*/ 989 w 1158"/>
                  <a:gd name="T81" fmla="*/ 986 h 1155"/>
                  <a:gd name="T82" fmla="*/ 903 w 1158"/>
                  <a:gd name="T83" fmla="*/ 1057 h 1155"/>
                  <a:gd name="T84" fmla="*/ 804 w 1158"/>
                  <a:gd name="T85" fmla="*/ 1110 h 1155"/>
                  <a:gd name="T86" fmla="*/ 696 w 1158"/>
                  <a:gd name="T87" fmla="*/ 1144 h 1155"/>
                  <a:gd name="T88" fmla="*/ 579 w 1158"/>
                  <a:gd name="T89" fmla="*/ 1155 h 1155"/>
                  <a:gd name="T90" fmla="*/ 463 w 1158"/>
                  <a:gd name="T91" fmla="*/ 1144 h 1155"/>
                  <a:gd name="T92" fmla="*/ 353 w 1158"/>
                  <a:gd name="T93" fmla="*/ 1110 h 1155"/>
                  <a:gd name="T94" fmla="*/ 256 w 1158"/>
                  <a:gd name="T95" fmla="*/ 1057 h 1155"/>
                  <a:gd name="T96" fmla="*/ 170 w 1158"/>
                  <a:gd name="T97" fmla="*/ 986 h 1155"/>
                  <a:gd name="T98" fmla="*/ 99 w 1158"/>
                  <a:gd name="T99" fmla="*/ 900 h 1155"/>
                  <a:gd name="T100" fmla="*/ 46 w 1158"/>
                  <a:gd name="T101" fmla="*/ 802 h 1155"/>
                  <a:gd name="T102" fmla="*/ 12 w 1158"/>
                  <a:gd name="T103" fmla="*/ 694 h 1155"/>
                  <a:gd name="T104" fmla="*/ 0 w 1158"/>
                  <a:gd name="T105" fmla="*/ 578 h 1155"/>
                  <a:gd name="T106" fmla="*/ 12 w 1158"/>
                  <a:gd name="T107" fmla="*/ 461 h 1155"/>
                  <a:gd name="T108" fmla="*/ 46 w 1158"/>
                  <a:gd name="T109" fmla="*/ 353 h 1155"/>
                  <a:gd name="T110" fmla="*/ 99 w 1158"/>
                  <a:gd name="T111" fmla="*/ 255 h 1155"/>
                  <a:gd name="T112" fmla="*/ 170 w 1158"/>
                  <a:gd name="T113" fmla="*/ 169 h 1155"/>
                  <a:gd name="T114" fmla="*/ 256 w 1158"/>
                  <a:gd name="T115" fmla="*/ 98 h 1155"/>
                  <a:gd name="T116" fmla="*/ 354 w 1158"/>
                  <a:gd name="T117" fmla="*/ 46 h 1155"/>
                  <a:gd name="T118" fmla="*/ 463 w 1158"/>
                  <a:gd name="T119" fmla="*/ 12 h 1155"/>
                  <a:gd name="T120" fmla="*/ 579 w 1158"/>
                  <a:gd name="T121" fmla="*/ 0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8" h="1155">
                    <a:moveTo>
                      <a:pt x="579" y="141"/>
                    </a:moveTo>
                    <a:lnTo>
                      <a:pt x="528" y="144"/>
                    </a:lnTo>
                    <a:lnTo>
                      <a:pt x="479" y="152"/>
                    </a:lnTo>
                    <a:lnTo>
                      <a:pt x="432" y="166"/>
                    </a:lnTo>
                    <a:lnTo>
                      <a:pt x="386" y="185"/>
                    </a:lnTo>
                    <a:lnTo>
                      <a:pt x="344" y="208"/>
                    </a:lnTo>
                    <a:lnTo>
                      <a:pt x="305" y="237"/>
                    </a:lnTo>
                    <a:lnTo>
                      <a:pt x="270" y="269"/>
                    </a:lnTo>
                    <a:lnTo>
                      <a:pt x="237" y="305"/>
                    </a:lnTo>
                    <a:lnTo>
                      <a:pt x="209" y="344"/>
                    </a:lnTo>
                    <a:lnTo>
                      <a:pt x="185" y="386"/>
                    </a:lnTo>
                    <a:lnTo>
                      <a:pt x="167" y="431"/>
                    </a:lnTo>
                    <a:lnTo>
                      <a:pt x="152" y="478"/>
                    </a:lnTo>
                    <a:lnTo>
                      <a:pt x="143" y="527"/>
                    </a:lnTo>
                    <a:lnTo>
                      <a:pt x="140" y="578"/>
                    </a:lnTo>
                    <a:lnTo>
                      <a:pt x="143" y="628"/>
                    </a:lnTo>
                    <a:lnTo>
                      <a:pt x="152" y="678"/>
                    </a:lnTo>
                    <a:lnTo>
                      <a:pt x="167" y="725"/>
                    </a:lnTo>
                    <a:lnTo>
                      <a:pt x="185" y="770"/>
                    </a:lnTo>
                    <a:lnTo>
                      <a:pt x="209" y="813"/>
                    </a:lnTo>
                    <a:lnTo>
                      <a:pt x="237" y="852"/>
                    </a:lnTo>
                    <a:lnTo>
                      <a:pt x="270" y="887"/>
                    </a:lnTo>
                    <a:lnTo>
                      <a:pt x="305" y="919"/>
                    </a:lnTo>
                    <a:lnTo>
                      <a:pt x="344" y="947"/>
                    </a:lnTo>
                    <a:lnTo>
                      <a:pt x="386" y="970"/>
                    </a:lnTo>
                    <a:lnTo>
                      <a:pt x="432" y="989"/>
                    </a:lnTo>
                    <a:lnTo>
                      <a:pt x="479" y="1004"/>
                    </a:lnTo>
                    <a:lnTo>
                      <a:pt x="528" y="1012"/>
                    </a:lnTo>
                    <a:lnTo>
                      <a:pt x="579" y="1016"/>
                    </a:lnTo>
                    <a:lnTo>
                      <a:pt x="630" y="1012"/>
                    </a:lnTo>
                    <a:lnTo>
                      <a:pt x="679" y="1004"/>
                    </a:lnTo>
                    <a:lnTo>
                      <a:pt x="727" y="989"/>
                    </a:lnTo>
                    <a:lnTo>
                      <a:pt x="771" y="970"/>
                    </a:lnTo>
                    <a:lnTo>
                      <a:pt x="814" y="947"/>
                    </a:lnTo>
                    <a:lnTo>
                      <a:pt x="853" y="919"/>
                    </a:lnTo>
                    <a:lnTo>
                      <a:pt x="889" y="887"/>
                    </a:lnTo>
                    <a:lnTo>
                      <a:pt x="921" y="852"/>
                    </a:lnTo>
                    <a:lnTo>
                      <a:pt x="949" y="813"/>
                    </a:lnTo>
                    <a:lnTo>
                      <a:pt x="973" y="770"/>
                    </a:lnTo>
                    <a:lnTo>
                      <a:pt x="992" y="725"/>
                    </a:lnTo>
                    <a:lnTo>
                      <a:pt x="1005" y="678"/>
                    </a:lnTo>
                    <a:lnTo>
                      <a:pt x="1014" y="628"/>
                    </a:lnTo>
                    <a:lnTo>
                      <a:pt x="1017" y="578"/>
                    </a:lnTo>
                    <a:lnTo>
                      <a:pt x="1014" y="527"/>
                    </a:lnTo>
                    <a:lnTo>
                      <a:pt x="1005" y="478"/>
                    </a:lnTo>
                    <a:lnTo>
                      <a:pt x="992" y="431"/>
                    </a:lnTo>
                    <a:lnTo>
                      <a:pt x="973" y="386"/>
                    </a:lnTo>
                    <a:lnTo>
                      <a:pt x="949" y="344"/>
                    </a:lnTo>
                    <a:lnTo>
                      <a:pt x="921" y="305"/>
                    </a:lnTo>
                    <a:lnTo>
                      <a:pt x="889" y="269"/>
                    </a:lnTo>
                    <a:lnTo>
                      <a:pt x="853" y="237"/>
                    </a:lnTo>
                    <a:lnTo>
                      <a:pt x="814" y="208"/>
                    </a:lnTo>
                    <a:lnTo>
                      <a:pt x="771" y="185"/>
                    </a:lnTo>
                    <a:lnTo>
                      <a:pt x="727" y="166"/>
                    </a:lnTo>
                    <a:lnTo>
                      <a:pt x="679" y="152"/>
                    </a:lnTo>
                    <a:lnTo>
                      <a:pt x="630" y="144"/>
                    </a:lnTo>
                    <a:lnTo>
                      <a:pt x="579" y="141"/>
                    </a:lnTo>
                    <a:close/>
                    <a:moveTo>
                      <a:pt x="579" y="0"/>
                    </a:moveTo>
                    <a:lnTo>
                      <a:pt x="639" y="3"/>
                    </a:lnTo>
                    <a:lnTo>
                      <a:pt x="696" y="12"/>
                    </a:lnTo>
                    <a:lnTo>
                      <a:pt x="751" y="27"/>
                    </a:lnTo>
                    <a:lnTo>
                      <a:pt x="804" y="46"/>
                    </a:lnTo>
                    <a:lnTo>
                      <a:pt x="855" y="70"/>
                    </a:lnTo>
                    <a:lnTo>
                      <a:pt x="903" y="100"/>
                    </a:lnTo>
                    <a:lnTo>
                      <a:pt x="947" y="132"/>
                    </a:lnTo>
                    <a:lnTo>
                      <a:pt x="989" y="169"/>
                    </a:lnTo>
                    <a:lnTo>
                      <a:pt x="1026" y="211"/>
                    </a:lnTo>
                    <a:lnTo>
                      <a:pt x="1060" y="255"/>
                    </a:lnTo>
                    <a:lnTo>
                      <a:pt x="1088" y="303"/>
                    </a:lnTo>
                    <a:lnTo>
                      <a:pt x="1113" y="353"/>
                    </a:lnTo>
                    <a:lnTo>
                      <a:pt x="1132" y="406"/>
                    </a:lnTo>
                    <a:lnTo>
                      <a:pt x="1146" y="461"/>
                    </a:lnTo>
                    <a:lnTo>
                      <a:pt x="1155" y="518"/>
                    </a:lnTo>
                    <a:lnTo>
                      <a:pt x="1158" y="578"/>
                    </a:lnTo>
                    <a:lnTo>
                      <a:pt x="1155" y="637"/>
                    </a:lnTo>
                    <a:lnTo>
                      <a:pt x="1146" y="694"/>
                    </a:lnTo>
                    <a:lnTo>
                      <a:pt x="1132" y="750"/>
                    </a:lnTo>
                    <a:lnTo>
                      <a:pt x="1113" y="803"/>
                    </a:lnTo>
                    <a:lnTo>
                      <a:pt x="1088" y="853"/>
                    </a:lnTo>
                    <a:lnTo>
                      <a:pt x="1058" y="900"/>
                    </a:lnTo>
                    <a:lnTo>
                      <a:pt x="1026" y="946"/>
                    </a:lnTo>
                    <a:lnTo>
                      <a:pt x="989" y="986"/>
                    </a:lnTo>
                    <a:lnTo>
                      <a:pt x="947" y="1024"/>
                    </a:lnTo>
                    <a:lnTo>
                      <a:pt x="903" y="1057"/>
                    </a:lnTo>
                    <a:lnTo>
                      <a:pt x="855" y="1085"/>
                    </a:lnTo>
                    <a:lnTo>
                      <a:pt x="804" y="1110"/>
                    </a:lnTo>
                    <a:lnTo>
                      <a:pt x="751" y="1130"/>
                    </a:lnTo>
                    <a:lnTo>
                      <a:pt x="696" y="1144"/>
                    </a:lnTo>
                    <a:lnTo>
                      <a:pt x="639" y="1152"/>
                    </a:lnTo>
                    <a:lnTo>
                      <a:pt x="579" y="1155"/>
                    </a:lnTo>
                    <a:lnTo>
                      <a:pt x="520" y="1152"/>
                    </a:lnTo>
                    <a:lnTo>
                      <a:pt x="463" y="1144"/>
                    </a:lnTo>
                    <a:lnTo>
                      <a:pt x="406" y="1130"/>
                    </a:lnTo>
                    <a:lnTo>
                      <a:pt x="353" y="1110"/>
                    </a:lnTo>
                    <a:lnTo>
                      <a:pt x="304" y="1085"/>
                    </a:lnTo>
                    <a:lnTo>
                      <a:pt x="256" y="1057"/>
                    </a:lnTo>
                    <a:lnTo>
                      <a:pt x="210" y="1023"/>
                    </a:lnTo>
                    <a:lnTo>
                      <a:pt x="170" y="986"/>
                    </a:lnTo>
                    <a:lnTo>
                      <a:pt x="132" y="945"/>
                    </a:lnTo>
                    <a:lnTo>
                      <a:pt x="99" y="900"/>
                    </a:lnTo>
                    <a:lnTo>
                      <a:pt x="70" y="853"/>
                    </a:lnTo>
                    <a:lnTo>
                      <a:pt x="46" y="802"/>
                    </a:lnTo>
                    <a:lnTo>
                      <a:pt x="26" y="749"/>
                    </a:lnTo>
                    <a:lnTo>
                      <a:pt x="12" y="694"/>
                    </a:lnTo>
                    <a:lnTo>
                      <a:pt x="3" y="637"/>
                    </a:lnTo>
                    <a:lnTo>
                      <a:pt x="0" y="578"/>
                    </a:lnTo>
                    <a:lnTo>
                      <a:pt x="3" y="518"/>
                    </a:lnTo>
                    <a:lnTo>
                      <a:pt x="12" y="461"/>
                    </a:lnTo>
                    <a:lnTo>
                      <a:pt x="26" y="406"/>
                    </a:lnTo>
                    <a:lnTo>
                      <a:pt x="46" y="353"/>
                    </a:lnTo>
                    <a:lnTo>
                      <a:pt x="70" y="303"/>
                    </a:lnTo>
                    <a:lnTo>
                      <a:pt x="99" y="255"/>
                    </a:lnTo>
                    <a:lnTo>
                      <a:pt x="133" y="211"/>
                    </a:lnTo>
                    <a:lnTo>
                      <a:pt x="170" y="169"/>
                    </a:lnTo>
                    <a:lnTo>
                      <a:pt x="211" y="132"/>
                    </a:lnTo>
                    <a:lnTo>
                      <a:pt x="256" y="98"/>
                    </a:lnTo>
                    <a:lnTo>
                      <a:pt x="304" y="70"/>
                    </a:lnTo>
                    <a:lnTo>
                      <a:pt x="354" y="46"/>
                    </a:lnTo>
                    <a:lnTo>
                      <a:pt x="407" y="27"/>
                    </a:lnTo>
                    <a:lnTo>
                      <a:pt x="463" y="12"/>
                    </a:lnTo>
                    <a:lnTo>
                      <a:pt x="520" y="3"/>
                    </a:lnTo>
                    <a:lnTo>
                      <a:pt x="579"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28" name="Freeform 281"/>
              <p:cNvSpPr>
                <a:spLocks noEditPoints="1"/>
              </p:cNvSpPr>
              <p:nvPr/>
            </p:nvSpPr>
            <p:spPr bwMode="auto">
              <a:xfrm>
                <a:off x="11123613" y="4235450"/>
                <a:ext cx="128587" cy="127000"/>
              </a:xfrm>
              <a:custGeom>
                <a:avLst/>
                <a:gdLst>
                  <a:gd name="T0" fmla="*/ 364 w 807"/>
                  <a:gd name="T1" fmla="*/ 143 h 806"/>
                  <a:gd name="T2" fmla="*/ 293 w 807"/>
                  <a:gd name="T3" fmla="*/ 164 h 806"/>
                  <a:gd name="T4" fmla="*/ 230 w 807"/>
                  <a:gd name="T5" fmla="*/ 205 h 806"/>
                  <a:gd name="T6" fmla="*/ 182 w 807"/>
                  <a:gd name="T7" fmla="*/ 260 h 806"/>
                  <a:gd name="T8" fmla="*/ 152 w 807"/>
                  <a:gd name="T9" fmla="*/ 327 h 806"/>
                  <a:gd name="T10" fmla="*/ 140 w 807"/>
                  <a:gd name="T11" fmla="*/ 402 h 806"/>
                  <a:gd name="T12" fmla="*/ 152 w 807"/>
                  <a:gd name="T13" fmla="*/ 479 h 806"/>
                  <a:gd name="T14" fmla="*/ 182 w 807"/>
                  <a:gd name="T15" fmla="*/ 545 h 806"/>
                  <a:gd name="T16" fmla="*/ 230 w 807"/>
                  <a:gd name="T17" fmla="*/ 600 h 806"/>
                  <a:gd name="T18" fmla="*/ 293 w 807"/>
                  <a:gd name="T19" fmla="*/ 640 h 806"/>
                  <a:gd name="T20" fmla="*/ 364 w 807"/>
                  <a:gd name="T21" fmla="*/ 663 h 806"/>
                  <a:gd name="T22" fmla="*/ 442 w 807"/>
                  <a:gd name="T23" fmla="*/ 663 h 806"/>
                  <a:gd name="T24" fmla="*/ 513 w 807"/>
                  <a:gd name="T25" fmla="*/ 640 h 806"/>
                  <a:gd name="T26" fmla="*/ 576 w 807"/>
                  <a:gd name="T27" fmla="*/ 600 h 806"/>
                  <a:gd name="T28" fmla="*/ 623 w 807"/>
                  <a:gd name="T29" fmla="*/ 545 h 806"/>
                  <a:gd name="T30" fmla="*/ 654 w 807"/>
                  <a:gd name="T31" fmla="*/ 479 h 806"/>
                  <a:gd name="T32" fmla="*/ 666 w 807"/>
                  <a:gd name="T33" fmla="*/ 402 h 806"/>
                  <a:gd name="T34" fmla="*/ 654 w 807"/>
                  <a:gd name="T35" fmla="*/ 327 h 806"/>
                  <a:gd name="T36" fmla="*/ 623 w 807"/>
                  <a:gd name="T37" fmla="*/ 260 h 806"/>
                  <a:gd name="T38" fmla="*/ 576 w 807"/>
                  <a:gd name="T39" fmla="*/ 205 h 806"/>
                  <a:gd name="T40" fmla="*/ 513 w 807"/>
                  <a:gd name="T41" fmla="*/ 164 h 806"/>
                  <a:gd name="T42" fmla="*/ 442 w 807"/>
                  <a:gd name="T43" fmla="*/ 143 h 806"/>
                  <a:gd name="T44" fmla="*/ 404 w 807"/>
                  <a:gd name="T45" fmla="*/ 0 h 806"/>
                  <a:gd name="T46" fmla="*/ 502 w 807"/>
                  <a:gd name="T47" fmla="*/ 12 h 806"/>
                  <a:gd name="T48" fmla="*/ 593 w 807"/>
                  <a:gd name="T49" fmla="*/ 47 h 806"/>
                  <a:gd name="T50" fmla="*/ 671 w 807"/>
                  <a:gd name="T51" fmla="*/ 102 h 806"/>
                  <a:gd name="T52" fmla="*/ 735 w 807"/>
                  <a:gd name="T53" fmla="*/ 173 h 806"/>
                  <a:gd name="T54" fmla="*/ 780 w 807"/>
                  <a:gd name="T55" fmla="*/ 258 h 806"/>
                  <a:gd name="T56" fmla="*/ 804 w 807"/>
                  <a:gd name="T57" fmla="*/ 353 h 806"/>
                  <a:gd name="T58" fmla="*/ 804 w 807"/>
                  <a:gd name="T59" fmla="*/ 453 h 806"/>
                  <a:gd name="T60" fmla="*/ 780 w 807"/>
                  <a:gd name="T61" fmla="*/ 548 h 806"/>
                  <a:gd name="T62" fmla="*/ 735 w 807"/>
                  <a:gd name="T63" fmla="*/ 633 h 806"/>
                  <a:gd name="T64" fmla="*/ 671 w 807"/>
                  <a:gd name="T65" fmla="*/ 704 h 806"/>
                  <a:gd name="T66" fmla="*/ 593 w 807"/>
                  <a:gd name="T67" fmla="*/ 758 h 806"/>
                  <a:gd name="T68" fmla="*/ 502 w 807"/>
                  <a:gd name="T69" fmla="*/ 793 h 806"/>
                  <a:gd name="T70" fmla="*/ 404 w 807"/>
                  <a:gd name="T71" fmla="*/ 806 h 806"/>
                  <a:gd name="T72" fmla="*/ 304 w 807"/>
                  <a:gd name="T73" fmla="*/ 793 h 806"/>
                  <a:gd name="T74" fmla="*/ 214 w 807"/>
                  <a:gd name="T75" fmla="*/ 758 h 806"/>
                  <a:gd name="T76" fmla="*/ 136 w 807"/>
                  <a:gd name="T77" fmla="*/ 704 h 806"/>
                  <a:gd name="T78" fmla="*/ 72 w 807"/>
                  <a:gd name="T79" fmla="*/ 633 h 806"/>
                  <a:gd name="T80" fmla="*/ 27 w 807"/>
                  <a:gd name="T81" fmla="*/ 548 h 806"/>
                  <a:gd name="T82" fmla="*/ 3 w 807"/>
                  <a:gd name="T83" fmla="*/ 453 h 806"/>
                  <a:gd name="T84" fmla="*/ 3 w 807"/>
                  <a:gd name="T85" fmla="*/ 353 h 806"/>
                  <a:gd name="T86" fmla="*/ 27 w 807"/>
                  <a:gd name="T87" fmla="*/ 258 h 806"/>
                  <a:gd name="T88" fmla="*/ 72 w 807"/>
                  <a:gd name="T89" fmla="*/ 173 h 806"/>
                  <a:gd name="T90" fmla="*/ 136 w 807"/>
                  <a:gd name="T91" fmla="*/ 102 h 806"/>
                  <a:gd name="T92" fmla="*/ 214 w 807"/>
                  <a:gd name="T93" fmla="*/ 47 h 806"/>
                  <a:gd name="T94" fmla="*/ 304 w 807"/>
                  <a:gd name="T95" fmla="*/ 12 h 806"/>
                  <a:gd name="T96" fmla="*/ 404 w 807"/>
                  <a:gd name="T97" fmla="*/ 0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07" h="806">
                    <a:moveTo>
                      <a:pt x="403" y="140"/>
                    </a:moveTo>
                    <a:lnTo>
                      <a:pt x="364" y="143"/>
                    </a:lnTo>
                    <a:lnTo>
                      <a:pt x="326" y="152"/>
                    </a:lnTo>
                    <a:lnTo>
                      <a:pt x="293" y="164"/>
                    </a:lnTo>
                    <a:lnTo>
                      <a:pt x="260" y="182"/>
                    </a:lnTo>
                    <a:lnTo>
                      <a:pt x="230" y="205"/>
                    </a:lnTo>
                    <a:lnTo>
                      <a:pt x="205" y="231"/>
                    </a:lnTo>
                    <a:lnTo>
                      <a:pt x="182" y="260"/>
                    </a:lnTo>
                    <a:lnTo>
                      <a:pt x="164" y="292"/>
                    </a:lnTo>
                    <a:lnTo>
                      <a:pt x="152" y="327"/>
                    </a:lnTo>
                    <a:lnTo>
                      <a:pt x="143" y="364"/>
                    </a:lnTo>
                    <a:lnTo>
                      <a:pt x="140" y="402"/>
                    </a:lnTo>
                    <a:lnTo>
                      <a:pt x="143" y="442"/>
                    </a:lnTo>
                    <a:lnTo>
                      <a:pt x="152" y="479"/>
                    </a:lnTo>
                    <a:lnTo>
                      <a:pt x="164" y="514"/>
                    </a:lnTo>
                    <a:lnTo>
                      <a:pt x="182" y="545"/>
                    </a:lnTo>
                    <a:lnTo>
                      <a:pt x="205" y="575"/>
                    </a:lnTo>
                    <a:lnTo>
                      <a:pt x="230" y="600"/>
                    </a:lnTo>
                    <a:lnTo>
                      <a:pt x="260" y="623"/>
                    </a:lnTo>
                    <a:lnTo>
                      <a:pt x="293" y="640"/>
                    </a:lnTo>
                    <a:lnTo>
                      <a:pt x="326" y="654"/>
                    </a:lnTo>
                    <a:lnTo>
                      <a:pt x="364" y="663"/>
                    </a:lnTo>
                    <a:lnTo>
                      <a:pt x="403" y="665"/>
                    </a:lnTo>
                    <a:lnTo>
                      <a:pt x="442" y="663"/>
                    </a:lnTo>
                    <a:lnTo>
                      <a:pt x="478" y="654"/>
                    </a:lnTo>
                    <a:lnTo>
                      <a:pt x="513" y="640"/>
                    </a:lnTo>
                    <a:lnTo>
                      <a:pt x="546" y="623"/>
                    </a:lnTo>
                    <a:lnTo>
                      <a:pt x="576" y="600"/>
                    </a:lnTo>
                    <a:lnTo>
                      <a:pt x="601" y="575"/>
                    </a:lnTo>
                    <a:lnTo>
                      <a:pt x="623" y="545"/>
                    </a:lnTo>
                    <a:lnTo>
                      <a:pt x="641" y="514"/>
                    </a:lnTo>
                    <a:lnTo>
                      <a:pt x="654" y="479"/>
                    </a:lnTo>
                    <a:lnTo>
                      <a:pt x="663" y="442"/>
                    </a:lnTo>
                    <a:lnTo>
                      <a:pt x="666" y="402"/>
                    </a:lnTo>
                    <a:lnTo>
                      <a:pt x="663" y="364"/>
                    </a:lnTo>
                    <a:lnTo>
                      <a:pt x="654" y="327"/>
                    </a:lnTo>
                    <a:lnTo>
                      <a:pt x="641" y="292"/>
                    </a:lnTo>
                    <a:lnTo>
                      <a:pt x="623" y="260"/>
                    </a:lnTo>
                    <a:lnTo>
                      <a:pt x="601" y="231"/>
                    </a:lnTo>
                    <a:lnTo>
                      <a:pt x="576" y="205"/>
                    </a:lnTo>
                    <a:lnTo>
                      <a:pt x="546" y="182"/>
                    </a:lnTo>
                    <a:lnTo>
                      <a:pt x="513" y="164"/>
                    </a:lnTo>
                    <a:lnTo>
                      <a:pt x="478" y="152"/>
                    </a:lnTo>
                    <a:lnTo>
                      <a:pt x="442" y="143"/>
                    </a:lnTo>
                    <a:lnTo>
                      <a:pt x="403" y="140"/>
                    </a:lnTo>
                    <a:close/>
                    <a:moveTo>
                      <a:pt x="404" y="0"/>
                    </a:moveTo>
                    <a:lnTo>
                      <a:pt x="454" y="4"/>
                    </a:lnTo>
                    <a:lnTo>
                      <a:pt x="502" y="12"/>
                    </a:lnTo>
                    <a:lnTo>
                      <a:pt x="549" y="27"/>
                    </a:lnTo>
                    <a:lnTo>
                      <a:pt x="593" y="47"/>
                    </a:lnTo>
                    <a:lnTo>
                      <a:pt x="634" y="72"/>
                    </a:lnTo>
                    <a:lnTo>
                      <a:pt x="671" y="102"/>
                    </a:lnTo>
                    <a:lnTo>
                      <a:pt x="705" y="136"/>
                    </a:lnTo>
                    <a:lnTo>
                      <a:pt x="735" y="173"/>
                    </a:lnTo>
                    <a:lnTo>
                      <a:pt x="760" y="214"/>
                    </a:lnTo>
                    <a:lnTo>
                      <a:pt x="780" y="258"/>
                    </a:lnTo>
                    <a:lnTo>
                      <a:pt x="795" y="304"/>
                    </a:lnTo>
                    <a:lnTo>
                      <a:pt x="804" y="353"/>
                    </a:lnTo>
                    <a:lnTo>
                      <a:pt x="807" y="402"/>
                    </a:lnTo>
                    <a:lnTo>
                      <a:pt x="804" y="453"/>
                    </a:lnTo>
                    <a:lnTo>
                      <a:pt x="795" y="502"/>
                    </a:lnTo>
                    <a:lnTo>
                      <a:pt x="780" y="548"/>
                    </a:lnTo>
                    <a:lnTo>
                      <a:pt x="760" y="592"/>
                    </a:lnTo>
                    <a:lnTo>
                      <a:pt x="735" y="633"/>
                    </a:lnTo>
                    <a:lnTo>
                      <a:pt x="705" y="670"/>
                    </a:lnTo>
                    <a:lnTo>
                      <a:pt x="671" y="704"/>
                    </a:lnTo>
                    <a:lnTo>
                      <a:pt x="634" y="734"/>
                    </a:lnTo>
                    <a:lnTo>
                      <a:pt x="593" y="758"/>
                    </a:lnTo>
                    <a:lnTo>
                      <a:pt x="549" y="778"/>
                    </a:lnTo>
                    <a:lnTo>
                      <a:pt x="502" y="793"/>
                    </a:lnTo>
                    <a:lnTo>
                      <a:pt x="454" y="802"/>
                    </a:lnTo>
                    <a:lnTo>
                      <a:pt x="404" y="806"/>
                    </a:lnTo>
                    <a:lnTo>
                      <a:pt x="353" y="802"/>
                    </a:lnTo>
                    <a:lnTo>
                      <a:pt x="304" y="793"/>
                    </a:lnTo>
                    <a:lnTo>
                      <a:pt x="258" y="778"/>
                    </a:lnTo>
                    <a:lnTo>
                      <a:pt x="214" y="758"/>
                    </a:lnTo>
                    <a:lnTo>
                      <a:pt x="173" y="734"/>
                    </a:lnTo>
                    <a:lnTo>
                      <a:pt x="136" y="704"/>
                    </a:lnTo>
                    <a:lnTo>
                      <a:pt x="102" y="670"/>
                    </a:lnTo>
                    <a:lnTo>
                      <a:pt x="72" y="633"/>
                    </a:lnTo>
                    <a:lnTo>
                      <a:pt x="48" y="592"/>
                    </a:lnTo>
                    <a:lnTo>
                      <a:pt x="27" y="548"/>
                    </a:lnTo>
                    <a:lnTo>
                      <a:pt x="13" y="502"/>
                    </a:lnTo>
                    <a:lnTo>
                      <a:pt x="3" y="453"/>
                    </a:lnTo>
                    <a:lnTo>
                      <a:pt x="0" y="402"/>
                    </a:lnTo>
                    <a:lnTo>
                      <a:pt x="3" y="353"/>
                    </a:lnTo>
                    <a:lnTo>
                      <a:pt x="13" y="304"/>
                    </a:lnTo>
                    <a:lnTo>
                      <a:pt x="27" y="258"/>
                    </a:lnTo>
                    <a:lnTo>
                      <a:pt x="48" y="214"/>
                    </a:lnTo>
                    <a:lnTo>
                      <a:pt x="72" y="173"/>
                    </a:lnTo>
                    <a:lnTo>
                      <a:pt x="102" y="136"/>
                    </a:lnTo>
                    <a:lnTo>
                      <a:pt x="136" y="102"/>
                    </a:lnTo>
                    <a:lnTo>
                      <a:pt x="173" y="72"/>
                    </a:lnTo>
                    <a:lnTo>
                      <a:pt x="214" y="47"/>
                    </a:lnTo>
                    <a:lnTo>
                      <a:pt x="258" y="27"/>
                    </a:lnTo>
                    <a:lnTo>
                      <a:pt x="304" y="12"/>
                    </a:lnTo>
                    <a:lnTo>
                      <a:pt x="353" y="4"/>
                    </a:lnTo>
                    <a:lnTo>
                      <a:pt x="404"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29" name="Group 28"/>
            <p:cNvGrpSpPr/>
            <p:nvPr/>
          </p:nvGrpSpPr>
          <p:grpSpPr>
            <a:xfrm>
              <a:off x="11866" y="7824"/>
              <a:ext cx="919" cy="859"/>
              <a:chOff x="3521075" y="5022850"/>
              <a:chExt cx="555625" cy="519113"/>
            </a:xfrm>
            <a:solidFill>
              <a:schemeClr val="bg1"/>
            </a:solidFill>
          </p:grpSpPr>
          <p:sp>
            <p:nvSpPr>
              <p:cNvPr id="30" name="Freeform 454"/>
              <p:cNvSpPr>
                <a:spLocks noEditPoints="1"/>
              </p:cNvSpPr>
              <p:nvPr/>
            </p:nvSpPr>
            <p:spPr bwMode="auto">
              <a:xfrm>
                <a:off x="3521075" y="5022850"/>
                <a:ext cx="498475" cy="481013"/>
              </a:xfrm>
              <a:custGeom>
                <a:avLst/>
                <a:gdLst>
                  <a:gd name="T0" fmla="*/ 151 w 3145"/>
                  <a:gd name="T1" fmla="*/ 1322 h 3028"/>
                  <a:gd name="T2" fmla="*/ 143 w 3145"/>
                  <a:gd name="T3" fmla="*/ 2772 h 3028"/>
                  <a:gd name="T4" fmla="*/ 189 w 3145"/>
                  <a:gd name="T5" fmla="*/ 2805 h 3028"/>
                  <a:gd name="T6" fmla="*/ 660 w 3145"/>
                  <a:gd name="T7" fmla="*/ 2786 h 3028"/>
                  <a:gd name="T8" fmla="*/ 667 w 3145"/>
                  <a:gd name="T9" fmla="*/ 1335 h 3028"/>
                  <a:gd name="T10" fmla="*/ 623 w 3145"/>
                  <a:gd name="T11" fmla="*/ 1302 h 3028"/>
                  <a:gd name="T12" fmla="*/ 1662 w 3145"/>
                  <a:gd name="T13" fmla="*/ 6 h 3028"/>
                  <a:gd name="T14" fmla="*/ 1812 w 3145"/>
                  <a:gd name="T15" fmla="*/ 57 h 3028"/>
                  <a:gd name="T16" fmla="*/ 1937 w 3145"/>
                  <a:gd name="T17" fmla="*/ 174 h 3028"/>
                  <a:gd name="T18" fmla="*/ 2008 w 3145"/>
                  <a:gd name="T19" fmla="*/ 348 h 3028"/>
                  <a:gd name="T20" fmla="*/ 2024 w 3145"/>
                  <a:gd name="T21" fmla="*/ 1013 h 3028"/>
                  <a:gd name="T22" fmla="*/ 2870 w 3145"/>
                  <a:gd name="T23" fmla="*/ 1043 h 3028"/>
                  <a:gd name="T24" fmla="*/ 3036 w 3145"/>
                  <a:gd name="T25" fmla="*/ 1158 h 3028"/>
                  <a:gd name="T26" fmla="*/ 3132 w 3145"/>
                  <a:gd name="T27" fmla="*/ 1338 h 3028"/>
                  <a:gd name="T28" fmla="*/ 3145 w 3145"/>
                  <a:gd name="T29" fmla="*/ 1463 h 3028"/>
                  <a:gd name="T30" fmla="*/ 3116 w 3145"/>
                  <a:gd name="T31" fmla="*/ 1576 h 3028"/>
                  <a:gd name="T32" fmla="*/ 3058 w 3145"/>
                  <a:gd name="T33" fmla="*/ 1599 h 3028"/>
                  <a:gd name="T34" fmla="*/ 3006 w 3145"/>
                  <a:gd name="T35" fmla="*/ 1570 h 3028"/>
                  <a:gd name="T36" fmla="*/ 3004 w 3145"/>
                  <a:gd name="T37" fmla="*/ 1453 h 3028"/>
                  <a:gd name="T38" fmla="*/ 2977 w 3145"/>
                  <a:gd name="T39" fmla="*/ 1322 h 3028"/>
                  <a:gd name="T40" fmla="*/ 2872 w 3145"/>
                  <a:gd name="T41" fmla="*/ 1202 h 3028"/>
                  <a:gd name="T42" fmla="*/ 2714 w 3145"/>
                  <a:gd name="T43" fmla="*/ 1155 h 3028"/>
                  <a:gd name="T44" fmla="*/ 1904 w 3145"/>
                  <a:gd name="T45" fmla="*/ 1134 h 3028"/>
                  <a:gd name="T46" fmla="*/ 1884 w 3145"/>
                  <a:gd name="T47" fmla="*/ 517 h 3028"/>
                  <a:gd name="T48" fmla="*/ 1853 w 3145"/>
                  <a:gd name="T49" fmla="*/ 318 h 3028"/>
                  <a:gd name="T50" fmla="*/ 1764 w 3145"/>
                  <a:gd name="T51" fmla="*/ 193 h 3028"/>
                  <a:gd name="T52" fmla="*/ 1635 w 3145"/>
                  <a:gd name="T53" fmla="*/ 144 h 3028"/>
                  <a:gd name="T54" fmla="*/ 1511 w 3145"/>
                  <a:gd name="T55" fmla="*/ 145 h 3028"/>
                  <a:gd name="T56" fmla="*/ 1477 w 3145"/>
                  <a:gd name="T57" fmla="*/ 754 h 3028"/>
                  <a:gd name="T58" fmla="*/ 1404 w 3145"/>
                  <a:gd name="T59" fmla="*/ 948 h 3028"/>
                  <a:gd name="T60" fmla="*/ 1283 w 3145"/>
                  <a:gd name="T61" fmla="*/ 1104 h 3028"/>
                  <a:gd name="T62" fmla="*/ 1135 w 3145"/>
                  <a:gd name="T63" fmla="*/ 1226 h 3028"/>
                  <a:gd name="T64" fmla="*/ 986 w 3145"/>
                  <a:gd name="T65" fmla="*/ 1315 h 3028"/>
                  <a:gd name="T66" fmla="*/ 858 w 3145"/>
                  <a:gd name="T67" fmla="*/ 1373 h 3028"/>
                  <a:gd name="T68" fmla="*/ 814 w 3145"/>
                  <a:gd name="T69" fmla="*/ 2640 h 3028"/>
                  <a:gd name="T70" fmla="*/ 882 w 3145"/>
                  <a:gd name="T71" fmla="*/ 2788 h 3028"/>
                  <a:gd name="T72" fmla="*/ 1017 w 3145"/>
                  <a:gd name="T73" fmla="*/ 2875 h 3028"/>
                  <a:gd name="T74" fmla="*/ 1982 w 3145"/>
                  <a:gd name="T75" fmla="*/ 2889 h 3028"/>
                  <a:gd name="T76" fmla="*/ 2032 w 3145"/>
                  <a:gd name="T77" fmla="*/ 2939 h 3028"/>
                  <a:gd name="T78" fmla="*/ 2014 w 3145"/>
                  <a:gd name="T79" fmla="*/ 3007 h 3028"/>
                  <a:gd name="T80" fmla="*/ 1101 w 3145"/>
                  <a:gd name="T81" fmla="*/ 3028 h 3028"/>
                  <a:gd name="T82" fmla="*/ 916 w 3145"/>
                  <a:gd name="T83" fmla="*/ 2986 h 3028"/>
                  <a:gd name="T84" fmla="*/ 770 w 3145"/>
                  <a:gd name="T85" fmla="*/ 2874 h 3028"/>
                  <a:gd name="T86" fmla="*/ 680 w 3145"/>
                  <a:gd name="T87" fmla="*/ 2936 h 3028"/>
                  <a:gd name="T88" fmla="*/ 155 w 3145"/>
                  <a:gd name="T89" fmla="*/ 2942 h 3028"/>
                  <a:gd name="T90" fmla="*/ 44 w 3145"/>
                  <a:gd name="T91" fmla="*/ 2879 h 3028"/>
                  <a:gd name="T92" fmla="*/ 0 w 3145"/>
                  <a:gd name="T93" fmla="*/ 2757 h 3028"/>
                  <a:gd name="T94" fmla="*/ 25 w 3145"/>
                  <a:gd name="T95" fmla="*/ 1255 h 3028"/>
                  <a:gd name="T96" fmla="*/ 123 w 3145"/>
                  <a:gd name="T97" fmla="*/ 1174 h 3028"/>
                  <a:gd name="T98" fmla="*/ 656 w 3145"/>
                  <a:gd name="T99" fmla="*/ 1165 h 3028"/>
                  <a:gd name="T100" fmla="*/ 764 w 3145"/>
                  <a:gd name="T101" fmla="*/ 1226 h 3028"/>
                  <a:gd name="T102" fmla="*/ 864 w 3145"/>
                  <a:gd name="T103" fmla="*/ 1217 h 3028"/>
                  <a:gd name="T104" fmla="*/ 998 w 3145"/>
                  <a:gd name="T105" fmla="*/ 1146 h 3028"/>
                  <a:gd name="T106" fmla="*/ 1140 w 3145"/>
                  <a:gd name="T107" fmla="*/ 1043 h 3028"/>
                  <a:gd name="T108" fmla="*/ 1261 w 3145"/>
                  <a:gd name="T109" fmla="*/ 907 h 3028"/>
                  <a:gd name="T110" fmla="*/ 1336 w 3145"/>
                  <a:gd name="T111" fmla="*/ 739 h 3028"/>
                  <a:gd name="T112" fmla="*/ 1348 w 3145"/>
                  <a:gd name="T113" fmla="*/ 74 h 3028"/>
                  <a:gd name="T114" fmla="*/ 1395 w 3145"/>
                  <a:gd name="T115" fmla="*/ 26 h 3028"/>
                  <a:gd name="T116" fmla="*/ 1444 w 3145"/>
                  <a:gd name="T117" fmla="*/ 14 h 3028"/>
                  <a:gd name="T118" fmla="*/ 1555 w 3145"/>
                  <a:gd name="T119" fmla="*/ 0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45" h="3028">
                    <a:moveTo>
                      <a:pt x="189" y="1302"/>
                    </a:moveTo>
                    <a:lnTo>
                      <a:pt x="174" y="1304"/>
                    </a:lnTo>
                    <a:lnTo>
                      <a:pt x="160" y="1312"/>
                    </a:lnTo>
                    <a:lnTo>
                      <a:pt x="151" y="1322"/>
                    </a:lnTo>
                    <a:lnTo>
                      <a:pt x="143" y="1335"/>
                    </a:lnTo>
                    <a:lnTo>
                      <a:pt x="141" y="1350"/>
                    </a:lnTo>
                    <a:lnTo>
                      <a:pt x="141" y="2757"/>
                    </a:lnTo>
                    <a:lnTo>
                      <a:pt x="143" y="2772"/>
                    </a:lnTo>
                    <a:lnTo>
                      <a:pt x="151" y="2786"/>
                    </a:lnTo>
                    <a:lnTo>
                      <a:pt x="160" y="2795"/>
                    </a:lnTo>
                    <a:lnTo>
                      <a:pt x="174" y="2803"/>
                    </a:lnTo>
                    <a:lnTo>
                      <a:pt x="189" y="2805"/>
                    </a:lnTo>
                    <a:lnTo>
                      <a:pt x="622" y="2805"/>
                    </a:lnTo>
                    <a:lnTo>
                      <a:pt x="636" y="2803"/>
                    </a:lnTo>
                    <a:lnTo>
                      <a:pt x="650" y="2795"/>
                    </a:lnTo>
                    <a:lnTo>
                      <a:pt x="660" y="2786"/>
                    </a:lnTo>
                    <a:lnTo>
                      <a:pt x="667" y="2772"/>
                    </a:lnTo>
                    <a:lnTo>
                      <a:pt x="669" y="2757"/>
                    </a:lnTo>
                    <a:lnTo>
                      <a:pt x="669" y="1350"/>
                    </a:lnTo>
                    <a:lnTo>
                      <a:pt x="667" y="1335"/>
                    </a:lnTo>
                    <a:lnTo>
                      <a:pt x="660" y="1322"/>
                    </a:lnTo>
                    <a:lnTo>
                      <a:pt x="650" y="1312"/>
                    </a:lnTo>
                    <a:lnTo>
                      <a:pt x="638" y="1304"/>
                    </a:lnTo>
                    <a:lnTo>
                      <a:pt x="623" y="1302"/>
                    </a:lnTo>
                    <a:lnTo>
                      <a:pt x="189" y="1302"/>
                    </a:lnTo>
                    <a:close/>
                    <a:moveTo>
                      <a:pt x="1589" y="0"/>
                    </a:moveTo>
                    <a:lnTo>
                      <a:pt x="1625" y="2"/>
                    </a:lnTo>
                    <a:lnTo>
                      <a:pt x="1662" y="6"/>
                    </a:lnTo>
                    <a:lnTo>
                      <a:pt x="1700" y="14"/>
                    </a:lnTo>
                    <a:lnTo>
                      <a:pt x="1738" y="24"/>
                    </a:lnTo>
                    <a:lnTo>
                      <a:pt x="1775" y="38"/>
                    </a:lnTo>
                    <a:lnTo>
                      <a:pt x="1812" y="57"/>
                    </a:lnTo>
                    <a:lnTo>
                      <a:pt x="1847" y="81"/>
                    </a:lnTo>
                    <a:lnTo>
                      <a:pt x="1881" y="108"/>
                    </a:lnTo>
                    <a:lnTo>
                      <a:pt x="1911" y="139"/>
                    </a:lnTo>
                    <a:lnTo>
                      <a:pt x="1937" y="174"/>
                    </a:lnTo>
                    <a:lnTo>
                      <a:pt x="1961" y="212"/>
                    </a:lnTo>
                    <a:lnTo>
                      <a:pt x="1980" y="254"/>
                    </a:lnTo>
                    <a:lnTo>
                      <a:pt x="1996" y="300"/>
                    </a:lnTo>
                    <a:lnTo>
                      <a:pt x="2008" y="348"/>
                    </a:lnTo>
                    <a:lnTo>
                      <a:pt x="2018" y="401"/>
                    </a:lnTo>
                    <a:lnTo>
                      <a:pt x="2023" y="457"/>
                    </a:lnTo>
                    <a:lnTo>
                      <a:pt x="2024" y="517"/>
                    </a:lnTo>
                    <a:lnTo>
                      <a:pt x="2024" y="1013"/>
                    </a:lnTo>
                    <a:lnTo>
                      <a:pt x="2714" y="1013"/>
                    </a:lnTo>
                    <a:lnTo>
                      <a:pt x="2768" y="1018"/>
                    </a:lnTo>
                    <a:lnTo>
                      <a:pt x="2820" y="1027"/>
                    </a:lnTo>
                    <a:lnTo>
                      <a:pt x="2870" y="1043"/>
                    </a:lnTo>
                    <a:lnTo>
                      <a:pt x="2916" y="1064"/>
                    </a:lnTo>
                    <a:lnTo>
                      <a:pt x="2960" y="1091"/>
                    </a:lnTo>
                    <a:lnTo>
                      <a:pt x="3000" y="1122"/>
                    </a:lnTo>
                    <a:lnTo>
                      <a:pt x="3036" y="1158"/>
                    </a:lnTo>
                    <a:lnTo>
                      <a:pt x="3067" y="1199"/>
                    </a:lnTo>
                    <a:lnTo>
                      <a:pt x="3095" y="1242"/>
                    </a:lnTo>
                    <a:lnTo>
                      <a:pt x="3116" y="1289"/>
                    </a:lnTo>
                    <a:lnTo>
                      <a:pt x="3132" y="1338"/>
                    </a:lnTo>
                    <a:lnTo>
                      <a:pt x="3141" y="1390"/>
                    </a:lnTo>
                    <a:lnTo>
                      <a:pt x="3145" y="1444"/>
                    </a:lnTo>
                    <a:lnTo>
                      <a:pt x="3145" y="1458"/>
                    </a:lnTo>
                    <a:lnTo>
                      <a:pt x="3145" y="1463"/>
                    </a:lnTo>
                    <a:lnTo>
                      <a:pt x="3145" y="1470"/>
                    </a:lnTo>
                    <a:lnTo>
                      <a:pt x="3133" y="1541"/>
                    </a:lnTo>
                    <a:lnTo>
                      <a:pt x="3126" y="1560"/>
                    </a:lnTo>
                    <a:lnTo>
                      <a:pt x="3116" y="1576"/>
                    </a:lnTo>
                    <a:lnTo>
                      <a:pt x="3101" y="1588"/>
                    </a:lnTo>
                    <a:lnTo>
                      <a:pt x="3083" y="1596"/>
                    </a:lnTo>
                    <a:lnTo>
                      <a:pt x="3063" y="1599"/>
                    </a:lnTo>
                    <a:lnTo>
                      <a:pt x="3058" y="1599"/>
                    </a:lnTo>
                    <a:lnTo>
                      <a:pt x="3052" y="1598"/>
                    </a:lnTo>
                    <a:lnTo>
                      <a:pt x="3033" y="1594"/>
                    </a:lnTo>
                    <a:lnTo>
                      <a:pt x="3018" y="1584"/>
                    </a:lnTo>
                    <a:lnTo>
                      <a:pt x="3006" y="1570"/>
                    </a:lnTo>
                    <a:lnTo>
                      <a:pt x="2997" y="1554"/>
                    </a:lnTo>
                    <a:lnTo>
                      <a:pt x="2993" y="1537"/>
                    </a:lnTo>
                    <a:lnTo>
                      <a:pt x="2994" y="1518"/>
                    </a:lnTo>
                    <a:lnTo>
                      <a:pt x="3004" y="1453"/>
                    </a:lnTo>
                    <a:lnTo>
                      <a:pt x="3004" y="1445"/>
                    </a:lnTo>
                    <a:lnTo>
                      <a:pt x="3001" y="1402"/>
                    </a:lnTo>
                    <a:lnTo>
                      <a:pt x="2992" y="1362"/>
                    </a:lnTo>
                    <a:lnTo>
                      <a:pt x="2977" y="1322"/>
                    </a:lnTo>
                    <a:lnTo>
                      <a:pt x="2957" y="1286"/>
                    </a:lnTo>
                    <a:lnTo>
                      <a:pt x="2932" y="1255"/>
                    </a:lnTo>
                    <a:lnTo>
                      <a:pt x="2904" y="1226"/>
                    </a:lnTo>
                    <a:lnTo>
                      <a:pt x="2872" y="1202"/>
                    </a:lnTo>
                    <a:lnTo>
                      <a:pt x="2836" y="1182"/>
                    </a:lnTo>
                    <a:lnTo>
                      <a:pt x="2798" y="1167"/>
                    </a:lnTo>
                    <a:lnTo>
                      <a:pt x="2756" y="1158"/>
                    </a:lnTo>
                    <a:lnTo>
                      <a:pt x="2714" y="1155"/>
                    </a:lnTo>
                    <a:lnTo>
                      <a:pt x="1954" y="1155"/>
                    </a:lnTo>
                    <a:lnTo>
                      <a:pt x="1935" y="1152"/>
                    </a:lnTo>
                    <a:lnTo>
                      <a:pt x="1918" y="1146"/>
                    </a:lnTo>
                    <a:lnTo>
                      <a:pt x="1904" y="1134"/>
                    </a:lnTo>
                    <a:lnTo>
                      <a:pt x="1894" y="1120"/>
                    </a:lnTo>
                    <a:lnTo>
                      <a:pt x="1886" y="1103"/>
                    </a:lnTo>
                    <a:lnTo>
                      <a:pt x="1884" y="1084"/>
                    </a:lnTo>
                    <a:lnTo>
                      <a:pt x="1884" y="517"/>
                    </a:lnTo>
                    <a:lnTo>
                      <a:pt x="1882" y="460"/>
                    </a:lnTo>
                    <a:lnTo>
                      <a:pt x="1877" y="408"/>
                    </a:lnTo>
                    <a:lnTo>
                      <a:pt x="1867" y="360"/>
                    </a:lnTo>
                    <a:lnTo>
                      <a:pt x="1853" y="318"/>
                    </a:lnTo>
                    <a:lnTo>
                      <a:pt x="1836" y="280"/>
                    </a:lnTo>
                    <a:lnTo>
                      <a:pt x="1816" y="246"/>
                    </a:lnTo>
                    <a:lnTo>
                      <a:pt x="1792" y="217"/>
                    </a:lnTo>
                    <a:lnTo>
                      <a:pt x="1764" y="193"/>
                    </a:lnTo>
                    <a:lnTo>
                      <a:pt x="1733" y="174"/>
                    </a:lnTo>
                    <a:lnTo>
                      <a:pt x="1702" y="160"/>
                    </a:lnTo>
                    <a:lnTo>
                      <a:pt x="1668" y="150"/>
                    </a:lnTo>
                    <a:lnTo>
                      <a:pt x="1635" y="144"/>
                    </a:lnTo>
                    <a:lnTo>
                      <a:pt x="1601" y="141"/>
                    </a:lnTo>
                    <a:lnTo>
                      <a:pt x="1569" y="141"/>
                    </a:lnTo>
                    <a:lnTo>
                      <a:pt x="1538" y="142"/>
                    </a:lnTo>
                    <a:lnTo>
                      <a:pt x="1511" y="145"/>
                    </a:lnTo>
                    <a:lnTo>
                      <a:pt x="1486" y="148"/>
                    </a:lnTo>
                    <a:lnTo>
                      <a:pt x="1486" y="642"/>
                    </a:lnTo>
                    <a:lnTo>
                      <a:pt x="1484" y="699"/>
                    </a:lnTo>
                    <a:lnTo>
                      <a:pt x="1477" y="754"/>
                    </a:lnTo>
                    <a:lnTo>
                      <a:pt x="1464" y="806"/>
                    </a:lnTo>
                    <a:lnTo>
                      <a:pt x="1448" y="856"/>
                    </a:lnTo>
                    <a:lnTo>
                      <a:pt x="1428" y="903"/>
                    </a:lnTo>
                    <a:lnTo>
                      <a:pt x="1404" y="948"/>
                    </a:lnTo>
                    <a:lnTo>
                      <a:pt x="1377" y="991"/>
                    </a:lnTo>
                    <a:lnTo>
                      <a:pt x="1348" y="1031"/>
                    </a:lnTo>
                    <a:lnTo>
                      <a:pt x="1317" y="1069"/>
                    </a:lnTo>
                    <a:lnTo>
                      <a:pt x="1283" y="1104"/>
                    </a:lnTo>
                    <a:lnTo>
                      <a:pt x="1247" y="1138"/>
                    </a:lnTo>
                    <a:lnTo>
                      <a:pt x="1210" y="1170"/>
                    </a:lnTo>
                    <a:lnTo>
                      <a:pt x="1173" y="1200"/>
                    </a:lnTo>
                    <a:lnTo>
                      <a:pt x="1135" y="1226"/>
                    </a:lnTo>
                    <a:lnTo>
                      <a:pt x="1097" y="1252"/>
                    </a:lnTo>
                    <a:lnTo>
                      <a:pt x="1059" y="1275"/>
                    </a:lnTo>
                    <a:lnTo>
                      <a:pt x="1022" y="1296"/>
                    </a:lnTo>
                    <a:lnTo>
                      <a:pt x="986" y="1315"/>
                    </a:lnTo>
                    <a:lnTo>
                      <a:pt x="951" y="1333"/>
                    </a:lnTo>
                    <a:lnTo>
                      <a:pt x="918" y="1348"/>
                    </a:lnTo>
                    <a:lnTo>
                      <a:pt x="887" y="1362"/>
                    </a:lnTo>
                    <a:lnTo>
                      <a:pt x="858" y="1373"/>
                    </a:lnTo>
                    <a:lnTo>
                      <a:pt x="833" y="1384"/>
                    </a:lnTo>
                    <a:lnTo>
                      <a:pt x="810" y="1391"/>
                    </a:lnTo>
                    <a:lnTo>
                      <a:pt x="810" y="2597"/>
                    </a:lnTo>
                    <a:lnTo>
                      <a:pt x="814" y="2640"/>
                    </a:lnTo>
                    <a:lnTo>
                      <a:pt x="823" y="2681"/>
                    </a:lnTo>
                    <a:lnTo>
                      <a:pt x="837" y="2719"/>
                    </a:lnTo>
                    <a:lnTo>
                      <a:pt x="857" y="2755"/>
                    </a:lnTo>
                    <a:lnTo>
                      <a:pt x="882" y="2788"/>
                    </a:lnTo>
                    <a:lnTo>
                      <a:pt x="910" y="2816"/>
                    </a:lnTo>
                    <a:lnTo>
                      <a:pt x="943" y="2841"/>
                    </a:lnTo>
                    <a:lnTo>
                      <a:pt x="979" y="2861"/>
                    </a:lnTo>
                    <a:lnTo>
                      <a:pt x="1017" y="2875"/>
                    </a:lnTo>
                    <a:lnTo>
                      <a:pt x="1059" y="2884"/>
                    </a:lnTo>
                    <a:lnTo>
                      <a:pt x="1101" y="2887"/>
                    </a:lnTo>
                    <a:lnTo>
                      <a:pt x="1964" y="2887"/>
                    </a:lnTo>
                    <a:lnTo>
                      <a:pt x="1982" y="2889"/>
                    </a:lnTo>
                    <a:lnTo>
                      <a:pt x="1999" y="2897"/>
                    </a:lnTo>
                    <a:lnTo>
                      <a:pt x="2014" y="2907"/>
                    </a:lnTo>
                    <a:lnTo>
                      <a:pt x="2024" y="2922"/>
                    </a:lnTo>
                    <a:lnTo>
                      <a:pt x="2032" y="2939"/>
                    </a:lnTo>
                    <a:lnTo>
                      <a:pt x="2034" y="2957"/>
                    </a:lnTo>
                    <a:lnTo>
                      <a:pt x="2032" y="2976"/>
                    </a:lnTo>
                    <a:lnTo>
                      <a:pt x="2024" y="2993"/>
                    </a:lnTo>
                    <a:lnTo>
                      <a:pt x="2014" y="3007"/>
                    </a:lnTo>
                    <a:lnTo>
                      <a:pt x="1999" y="3019"/>
                    </a:lnTo>
                    <a:lnTo>
                      <a:pt x="1982" y="3025"/>
                    </a:lnTo>
                    <a:lnTo>
                      <a:pt x="1964" y="3028"/>
                    </a:lnTo>
                    <a:lnTo>
                      <a:pt x="1101" y="3028"/>
                    </a:lnTo>
                    <a:lnTo>
                      <a:pt x="1052" y="3025"/>
                    </a:lnTo>
                    <a:lnTo>
                      <a:pt x="1005" y="3016"/>
                    </a:lnTo>
                    <a:lnTo>
                      <a:pt x="959" y="3004"/>
                    </a:lnTo>
                    <a:lnTo>
                      <a:pt x="916" y="2986"/>
                    </a:lnTo>
                    <a:lnTo>
                      <a:pt x="875" y="2964"/>
                    </a:lnTo>
                    <a:lnTo>
                      <a:pt x="837" y="2937"/>
                    </a:lnTo>
                    <a:lnTo>
                      <a:pt x="802" y="2906"/>
                    </a:lnTo>
                    <a:lnTo>
                      <a:pt x="770" y="2874"/>
                    </a:lnTo>
                    <a:lnTo>
                      <a:pt x="752" y="2894"/>
                    </a:lnTo>
                    <a:lnTo>
                      <a:pt x="731" y="2912"/>
                    </a:lnTo>
                    <a:lnTo>
                      <a:pt x="707" y="2925"/>
                    </a:lnTo>
                    <a:lnTo>
                      <a:pt x="680" y="2936"/>
                    </a:lnTo>
                    <a:lnTo>
                      <a:pt x="652" y="2943"/>
                    </a:lnTo>
                    <a:lnTo>
                      <a:pt x="623" y="2946"/>
                    </a:lnTo>
                    <a:lnTo>
                      <a:pt x="189" y="2946"/>
                    </a:lnTo>
                    <a:lnTo>
                      <a:pt x="155" y="2942"/>
                    </a:lnTo>
                    <a:lnTo>
                      <a:pt x="123" y="2934"/>
                    </a:lnTo>
                    <a:lnTo>
                      <a:pt x="93" y="2920"/>
                    </a:lnTo>
                    <a:lnTo>
                      <a:pt x="67" y="2901"/>
                    </a:lnTo>
                    <a:lnTo>
                      <a:pt x="44" y="2879"/>
                    </a:lnTo>
                    <a:lnTo>
                      <a:pt x="25" y="2852"/>
                    </a:lnTo>
                    <a:lnTo>
                      <a:pt x="12" y="2823"/>
                    </a:lnTo>
                    <a:lnTo>
                      <a:pt x="3" y="2791"/>
                    </a:lnTo>
                    <a:lnTo>
                      <a:pt x="0" y="2757"/>
                    </a:lnTo>
                    <a:lnTo>
                      <a:pt x="0" y="1350"/>
                    </a:lnTo>
                    <a:lnTo>
                      <a:pt x="3" y="1316"/>
                    </a:lnTo>
                    <a:lnTo>
                      <a:pt x="12" y="1284"/>
                    </a:lnTo>
                    <a:lnTo>
                      <a:pt x="25" y="1255"/>
                    </a:lnTo>
                    <a:lnTo>
                      <a:pt x="44" y="1229"/>
                    </a:lnTo>
                    <a:lnTo>
                      <a:pt x="67" y="1206"/>
                    </a:lnTo>
                    <a:lnTo>
                      <a:pt x="93" y="1188"/>
                    </a:lnTo>
                    <a:lnTo>
                      <a:pt x="123" y="1174"/>
                    </a:lnTo>
                    <a:lnTo>
                      <a:pt x="155" y="1165"/>
                    </a:lnTo>
                    <a:lnTo>
                      <a:pt x="189" y="1162"/>
                    </a:lnTo>
                    <a:lnTo>
                      <a:pt x="623" y="1162"/>
                    </a:lnTo>
                    <a:lnTo>
                      <a:pt x="656" y="1165"/>
                    </a:lnTo>
                    <a:lnTo>
                      <a:pt x="686" y="1173"/>
                    </a:lnTo>
                    <a:lnTo>
                      <a:pt x="715" y="1187"/>
                    </a:lnTo>
                    <a:lnTo>
                      <a:pt x="742" y="1204"/>
                    </a:lnTo>
                    <a:lnTo>
                      <a:pt x="764" y="1226"/>
                    </a:lnTo>
                    <a:lnTo>
                      <a:pt x="783" y="1252"/>
                    </a:lnTo>
                    <a:lnTo>
                      <a:pt x="806" y="1242"/>
                    </a:lnTo>
                    <a:lnTo>
                      <a:pt x="834" y="1230"/>
                    </a:lnTo>
                    <a:lnTo>
                      <a:pt x="864" y="1217"/>
                    </a:lnTo>
                    <a:lnTo>
                      <a:pt x="895" y="1202"/>
                    </a:lnTo>
                    <a:lnTo>
                      <a:pt x="928" y="1185"/>
                    </a:lnTo>
                    <a:lnTo>
                      <a:pt x="963" y="1166"/>
                    </a:lnTo>
                    <a:lnTo>
                      <a:pt x="998" y="1146"/>
                    </a:lnTo>
                    <a:lnTo>
                      <a:pt x="1034" y="1122"/>
                    </a:lnTo>
                    <a:lnTo>
                      <a:pt x="1070" y="1098"/>
                    </a:lnTo>
                    <a:lnTo>
                      <a:pt x="1105" y="1072"/>
                    </a:lnTo>
                    <a:lnTo>
                      <a:pt x="1140" y="1043"/>
                    </a:lnTo>
                    <a:lnTo>
                      <a:pt x="1173" y="1012"/>
                    </a:lnTo>
                    <a:lnTo>
                      <a:pt x="1205" y="979"/>
                    </a:lnTo>
                    <a:lnTo>
                      <a:pt x="1235" y="945"/>
                    </a:lnTo>
                    <a:lnTo>
                      <a:pt x="1261" y="907"/>
                    </a:lnTo>
                    <a:lnTo>
                      <a:pt x="1286" y="869"/>
                    </a:lnTo>
                    <a:lnTo>
                      <a:pt x="1306" y="828"/>
                    </a:lnTo>
                    <a:lnTo>
                      <a:pt x="1323" y="785"/>
                    </a:lnTo>
                    <a:lnTo>
                      <a:pt x="1336" y="739"/>
                    </a:lnTo>
                    <a:lnTo>
                      <a:pt x="1343" y="691"/>
                    </a:lnTo>
                    <a:lnTo>
                      <a:pt x="1345" y="642"/>
                    </a:lnTo>
                    <a:lnTo>
                      <a:pt x="1345" y="92"/>
                    </a:lnTo>
                    <a:lnTo>
                      <a:pt x="1348" y="74"/>
                    </a:lnTo>
                    <a:lnTo>
                      <a:pt x="1355" y="58"/>
                    </a:lnTo>
                    <a:lnTo>
                      <a:pt x="1365" y="45"/>
                    </a:lnTo>
                    <a:lnTo>
                      <a:pt x="1378" y="33"/>
                    </a:lnTo>
                    <a:lnTo>
                      <a:pt x="1395" y="26"/>
                    </a:lnTo>
                    <a:lnTo>
                      <a:pt x="1399" y="24"/>
                    </a:lnTo>
                    <a:lnTo>
                      <a:pt x="1410" y="21"/>
                    </a:lnTo>
                    <a:lnTo>
                      <a:pt x="1425" y="17"/>
                    </a:lnTo>
                    <a:lnTo>
                      <a:pt x="1444" y="14"/>
                    </a:lnTo>
                    <a:lnTo>
                      <a:pt x="1467" y="10"/>
                    </a:lnTo>
                    <a:lnTo>
                      <a:pt x="1494" y="5"/>
                    </a:lnTo>
                    <a:lnTo>
                      <a:pt x="1523" y="2"/>
                    </a:lnTo>
                    <a:lnTo>
                      <a:pt x="1555" y="0"/>
                    </a:lnTo>
                    <a:lnTo>
                      <a:pt x="1589"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1" name="Freeform 455"/>
              <p:cNvSpPr>
                <a:spLocks noEditPoints="1"/>
              </p:cNvSpPr>
              <p:nvPr/>
            </p:nvSpPr>
            <p:spPr bwMode="auto">
              <a:xfrm>
                <a:off x="3873500" y="5302250"/>
                <a:ext cx="203200" cy="239713"/>
              </a:xfrm>
              <a:custGeom>
                <a:avLst/>
                <a:gdLst>
                  <a:gd name="T0" fmla="*/ 141 w 1277"/>
                  <a:gd name="T1" fmla="*/ 1373 h 1513"/>
                  <a:gd name="T2" fmla="*/ 1137 w 1277"/>
                  <a:gd name="T3" fmla="*/ 781 h 1513"/>
                  <a:gd name="T4" fmla="*/ 638 w 1277"/>
                  <a:gd name="T5" fmla="*/ 140 h 1513"/>
                  <a:gd name="T6" fmla="*/ 554 w 1277"/>
                  <a:gd name="T7" fmla="*/ 153 h 1513"/>
                  <a:gd name="T8" fmla="*/ 481 w 1277"/>
                  <a:gd name="T9" fmla="*/ 187 h 1513"/>
                  <a:gd name="T10" fmla="*/ 420 w 1277"/>
                  <a:gd name="T11" fmla="*/ 240 h 1513"/>
                  <a:gd name="T12" fmla="*/ 376 w 1277"/>
                  <a:gd name="T13" fmla="*/ 308 h 1513"/>
                  <a:gd name="T14" fmla="*/ 352 w 1277"/>
                  <a:gd name="T15" fmla="*/ 387 h 1513"/>
                  <a:gd name="T16" fmla="*/ 349 w 1277"/>
                  <a:gd name="T17" fmla="*/ 641 h 1513"/>
                  <a:gd name="T18" fmla="*/ 928 w 1277"/>
                  <a:gd name="T19" fmla="*/ 429 h 1513"/>
                  <a:gd name="T20" fmla="*/ 915 w 1277"/>
                  <a:gd name="T21" fmla="*/ 346 h 1513"/>
                  <a:gd name="T22" fmla="*/ 881 w 1277"/>
                  <a:gd name="T23" fmla="*/ 273 h 1513"/>
                  <a:gd name="T24" fmla="*/ 828 w 1277"/>
                  <a:gd name="T25" fmla="*/ 211 h 1513"/>
                  <a:gd name="T26" fmla="*/ 760 w 1277"/>
                  <a:gd name="T27" fmla="*/ 168 h 1513"/>
                  <a:gd name="T28" fmla="*/ 681 w 1277"/>
                  <a:gd name="T29" fmla="*/ 144 h 1513"/>
                  <a:gd name="T30" fmla="*/ 638 w 1277"/>
                  <a:gd name="T31" fmla="*/ 0 h 1513"/>
                  <a:gd name="T32" fmla="*/ 744 w 1277"/>
                  <a:gd name="T33" fmla="*/ 12 h 1513"/>
                  <a:gd name="T34" fmla="*/ 841 w 1277"/>
                  <a:gd name="T35" fmla="*/ 50 h 1513"/>
                  <a:gd name="T36" fmla="*/ 924 w 1277"/>
                  <a:gd name="T37" fmla="*/ 109 h 1513"/>
                  <a:gd name="T38" fmla="*/ 992 w 1277"/>
                  <a:gd name="T39" fmla="*/ 184 h 1513"/>
                  <a:gd name="T40" fmla="*/ 1040 w 1277"/>
                  <a:gd name="T41" fmla="*/ 274 h 1513"/>
                  <a:gd name="T42" fmla="*/ 1066 w 1277"/>
                  <a:gd name="T43" fmla="*/ 375 h 1513"/>
                  <a:gd name="T44" fmla="*/ 1069 w 1277"/>
                  <a:gd name="T45" fmla="*/ 641 h 1513"/>
                  <a:gd name="T46" fmla="*/ 1226 w 1277"/>
                  <a:gd name="T47" fmla="*/ 643 h 1513"/>
                  <a:gd name="T48" fmla="*/ 1257 w 1277"/>
                  <a:gd name="T49" fmla="*/ 661 h 1513"/>
                  <a:gd name="T50" fmla="*/ 1275 w 1277"/>
                  <a:gd name="T51" fmla="*/ 692 h 1513"/>
                  <a:gd name="T52" fmla="*/ 1277 w 1277"/>
                  <a:gd name="T53" fmla="*/ 1443 h 1513"/>
                  <a:gd name="T54" fmla="*/ 1267 w 1277"/>
                  <a:gd name="T55" fmla="*/ 1478 h 1513"/>
                  <a:gd name="T56" fmla="*/ 1243 w 1277"/>
                  <a:gd name="T57" fmla="*/ 1503 h 1513"/>
                  <a:gd name="T58" fmla="*/ 1207 w 1277"/>
                  <a:gd name="T59" fmla="*/ 1513 h 1513"/>
                  <a:gd name="T60" fmla="*/ 52 w 1277"/>
                  <a:gd name="T61" fmla="*/ 1510 h 1513"/>
                  <a:gd name="T62" fmla="*/ 21 w 1277"/>
                  <a:gd name="T63" fmla="*/ 1492 h 1513"/>
                  <a:gd name="T64" fmla="*/ 3 w 1277"/>
                  <a:gd name="T65" fmla="*/ 1461 h 1513"/>
                  <a:gd name="T66" fmla="*/ 0 w 1277"/>
                  <a:gd name="T67" fmla="*/ 710 h 1513"/>
                  <a:gd name="T68" fmla="*/ 9 w 1277"/>
                  <a:gd name="T69" fmla="*/ 675 h 1513"/>
                  <a:gd name="T70" fmla="*/ 35 w 1277"/>
                  <a:gd name="T71" fmla="*/ 650 h 1513"/>
                  <a:gd name="T72" fmla="*/ 71 w 1277"/>
                  <a:gd name="T73" fmla="*/ 640 h 1513"/>
                  <a:gd name="T74" fmla="*/ 209 w 1277"/>
                  <a:gd name="T75" fmla="*/ 428 h 1513"/>
                  <a:gd name="T76" fmla="*/ 221 w 1277"/>
                  <a:gd name="T77" fmla="*/ 324 h 1513"/>
                  <a:gd name="T78" fmla="*/ 258 w 1277"/>
                  <a:gd name="T79" fmla="*/ 227 h 1513"/>
                  <a:gd name="T80" fmla="*/ 317 w 1277"/>
                  <a:gd name="T81" fmla="*/ 144 h 1513"/>
                  <a:gd name="T82" fmla="*/ 392 w 1277"/>
                  <a:gd name="T83" fmla="*/ 77 h 1513"/>
                  <a:gd name="T84" fmla="*/ 482 w 1277"/>
                  <a:gd name="T85" fmla="*/ 28 h 1513"/>
                  <a:gd name="T86" fmla="*/ 584 w 1277"/>
                  <a:gd name="T87" fmla="*/ 3 h 1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7" h="1513">
                    <a:moveTo>
                      <a:pt x="141" y="781"/>
                    </a:moveTo>
                    <a:lnTo>
                      <a:pt x="141" y="1373"/>
                    </a:lnTo>
                    <a:lnTo>
                      <a:pt x="1137" y="1373"/>
                    </a:lnTo>
                    <a:lnTo>
                      <a:pt x="1137" y="781"/>
                    </a:lnTo>
                    <a:lnTo>
                      <a:pt x="141" y="781"/>
                    </a:lnTo>
                    <a:close/>
                    <a:moveTo>
                      <a:pt x="638" y="140"/>
                    </a:moveTo>
                    <a:lnTo>
                      <a:pt x="596" y="144"/>
                    </a:lnTo>
                    <a:lnTo>
                      <a:pt x="554" y="153"/>
                    </a:lnTo>
                    <a:lnTo>
                      <a:pt x="516" y="168"/>
                    </a:lnTo>
                    <a:lnTo>
                      <a:pt x="481" y="187"/>
                    </a:lnTo>
                    <a:lnTo>
                      <a:pt x="448" y="211"/>
                    </a:lnTo>
                    <a:lnTo>
                      <a:pt x="420" y="240"/>
                    </a:lnTo>
                    <a:lnTo>
                      <a:pt x="395" y="272"/>
                    </a:lnTo>
                    <a:lnTo>
                      <a:pt x="376" y="308"/>
                    </a:lnTo>
                    <a:lnTo>
                      <a:pt x="361" y="346"/>
                    </a:lnTo>
                    <a:lnTo>
                      <a:pt x="352" y="387"/>
                    </a:lnTo>
                    <a:lnTo>
                      <a:pt x="349" y="429"/>
                    </a:lnTo>
                    <a:lnTo>
                      <a:pt x="349" y="641"/>
                    </a:lnTo>
                    <a:lnTo>
                      <a:pt x="928" y="641"/>
                    </a:lnTo>
                    <a:lnTo>
                      <a:pt x="928" y="429"/>
                    </a:lnTo>
                    <a:lnTo>
                      <a:pt x="925" y="387"/>
                    </a:lnTo>
                    <a:lnTo>
                      <a:pt x="915" y="346"/>
                    </a:lnTo>
                    <a:lnTo>
                      <a:pt x="900" y="308"/>
                    </a:lnTo>
                    <a:lnTo>
                      <a:pt x="881" y="273"/>
                    </a:lnTo>
                    <a:lnTo>
                      <a:pt x="857" y="240"/>
                    </a:lnTo>
                    <a:lnTo>
                      <a:pt x="828" y="211"/>
                    </a:lnTo>
                    <a:lnTo>
                      <a:pt x="795" y="187"/>
                    </a:lnTo>
                    <a:lnTo>
                      <a:pt x="760" y="168"/>
                    </a:lnTo>
                    <a:lnTo>
                      <a:pt x="722" y="153"/>
                    </a:lnTo>
                    <a:lnTo>
                      <a:pt x="681" y="144"/>
                    </a:lnTo>
                    <a:lnTo>
                      <a:pt x="638" y="140"/>
                    </a:lnTo>
                    <a:close/>
                    <a:moveTo>
                      <a:pt x="638" y="0"/>
                    </a:moveTo>
                    <a:lnTo>
                      <a:pt x="692" y="3"/>
                    </a:lnTo>
                    <a:lnTo>
                      <a:pt x="744" y="12"/>
                    </a:lnTo>
                    <a:lnTo>
                      <a:pt x="794" y="28"/>
                    </a:lnTo>
                    <a:lnTo>
                      <a:pt x="841" y="50"/>
                    </a:lnTo>
                    <a:lnTo>
                      <a:pt x="884" y="77"/>
                    </a:lnTo>
                    <a:lnTo>
                      <a:pt x="924" y="109"/>
                    </a:lnTo>
                    <a:lnTo>
                      <a:pt x="960" y="144"/>
                    </a:lnTo>
                    <a:lnTo>
                      <a:pt x="992" y="184"/>
                    </a:lnTo>
                    <a:lnTo>
                      <a:pt x="1018" y="227"/>
                    </a:lnTo>
                    <a:lnTo>
                      <a:pt x="1040" y="274"/>
                    </a:lnTo>
                    <a:lnTo>
                      <a:pt x="1056" y="324"/>
                    </a:lnTo>
                    <a:lnTo>
                      <a:pt x="1066" y="375"/>
                    </a:lnTo>
                    <a:lnTo>
                      <a:pt x="1069" y="429"/>
                    </a:lnTo>
                    <a:lnTo>
                      <a:pt x="1069" y="641"/>
                    </a:lnTo>
                    <a:lnTo>
                      <a:pt x="1207" y="641"/>
                    </a:lnTo>
                    <a:lnTo>
                      <a:pt x="1226" y="643"/>
                    </a:lnTo>
                    <a:lnTo>
                      <a:pt x="1243" y="651"/>
                    </a:lnTo>
                    <a:lnTo>
                      <a:pt x="1257" y="661"/>
                    </a:lnTo>
                    <a:lnTo>
                      <a:pt x="1267" y="675"/>
                    </a:lnTo>
                    <a:lnTo>
                      <a:pt x="1275" y="692"/>
                    </a:lnTo>
                    <a:lnTo>
                      <a:pt x="1277" y="711"/>
                    </a:lnTo>
                    <a:lnTo>
                      <a:pt x="1277" y="1443"/>
                    </a:lnTo>
                    <a:lnTo>
                      <a:pt x="1275" y="1461"/>
                    </a:lnTo>
                    <a:lnTo>
                      <a:pt x="1267" y="1478"/>
                    </a:lnTo>
                    <a:lnTo>
                      <a:pt x="1257" y="1492"/>
                    </a:lnTo>
                    <a:lnTo>
                      <a:pt x="1243" y="1503"/>
                    </a:lnTo>
                    <a:lnTo>
                      <a:pt x="1226" y="1510"/>
                    </a:lnTo>
                    <a:lnTo>
                      <a:pt x="1207" y="1513"/>
                    </a:lnTo>
                    <a:lnTo>
                      <a:pt x="71" y="1513"/>
                    </a:lnTo>
                    <a:lnTo>
                      <a:pt x="52" y="1510"/>
                    </a:lnTo>
                    <a:lnTo>
                      <a:pt x="35" y="1503"/>
                    </a:lnTo>
                    <a:lnTo>
                      <a:pt x="21" y="1492"/>
                    </a:lnTo>
                    <a:lnTo>
                      <a:pt x="9" y="1478"/>
                    </a:lnTo>
                    <a:lnTo>
                      <a:pt x="3" y="1461"/>
                    </a:lnTo>
                    <a:lnTo>
                      <a:pt x="0" y="1443"/>
                    </a:lnTo>
                    <a:lnTo>
                      <a:pt x="0" y="710"/>
                    </a:lnTo>
                    <a:lnTo>
                      <a:pt x="3" y="692"/>
                    </a:lnTo>
                    <a:lnTo>
                      <a:pt x="9" y="675"/>
                    </a:lnTo>
                    <a:lnTo>
                      <a:pt x="21" y="660"/>
                    </a:lnTo>
                    <a:lnTo>
                      <a:pt x="35" y="650"/>
                    </a:lnTo>
                    <a:lnTo>
                      <a:pt x="52" y="642"/>
                    </a:lnTo>
                    <a:lnTo>
                      <a:pt x="71" y="640"/>
                    </a:lnTo>
                    <a:lnTo>
                      <a:pt x="209" y="640"/>
                    </a:lnTo>
                    <a:lnTo>
                      <a:pt x="209" y="428"/>
                    </a:lnTo>
                    <a:lnTo>
                      <a:pt x="212" y="375"/>
                    </a:lnTo>
                    <a:lnTo>
                      <a:pt x="221" y="324"/>
                    </a:lnTo>
                    <a:lnTo>
                      <a:pt x="237" y="274"/>
                    </a:lnTo>
                    <a:lnTo>
                      <a:pt x="258" y="227"/>
                    </a:lnTo>
                    <a:lnTo>
                      <a:pt x="285" y="184"/>
                    </a:lnTo>
                    <a:lnTo>
                      <a:pt x="317" y="144"/>
                    </a:lnTo>
                    <a:lnTo>
                      <a:pt x="353" y="108"/>
                    </a:lnTo>
                    <a:lnTo>
                      <a:pt x="392" y="77"/>
                    </a:lnTo>
                    <a:lnTo>
                      <a:pt x="436" y="50"/>
                    </a:lnTo>
                    <a:lnTo>
                      <a:pt x="482" y="28"/>
                    </a:lnTo>
                    <a:lnTo>
                      <a:pt x="532" y="12"/>
                    </a:lnTo>
                    <a:lnTo>
                      <a:pt x="584" y="3"/>
                    </a:lnTo>
                    <a:lnTo>
                      <a:pt x="638" y="0"/>
                    </a:lnTo>
                    <a:close/>
                  </a:path>
                </a:pathLst>
              </a:custGeom>
              <a:grpFill/>
              <a:ln w="0">
                <a:noFill/>
                <a:prstDash val="solid"/>
                <a:round/>
              </a:ln>
            </p:spPr>
            <p:txBody>
              <a:bodyPr vert="horz" wrap="square" lIns="91440" tIns="45720" rIns="91440" bIns="45720" numCol="1" anchor="t" anchorCtr="0" compatLnSpc="1"/>
              <a:lstStyle/>
              <a:p>
                <a:endParaRPr lang="en-US" sz="2000" dirty="0">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sp>
          <p:nvSpPr>
            <p:cNvPr id="32" name="Inhaltsplatzhalter 4"/>
            <p:cNvSpPr txBox="1"/>
            <p:nvPr/>
          </p:nvSpPr>
          <p:spPr>
            <a:xfrm>
              <a:off x="13624" y="5373"/>
              <a:ext cx="2095" cy="42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1600" b="1" dirty="0">
                  <a:solidFill>
                    <a:schemeClr val="tx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OPTION 02</a:t>
              </a:r>
              <a:endParaRPr lang="en-US" sz="1200" dirty="0">
                <a:solidFill>
                  <a:schemeClr val="tx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3" name="Inhaltsplatzhalter 4"/>
            <p:cNvSpPr txBox="1"/>
            <p:nvPr/>
          </p:nvSpPr>
          <p:spPr>
            <a:xfrm rot="14400000">
              <a:off x="12204" y="7598"/>
              <a:ext cx="2095" cy="42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1600" b="1" dirty="0">
                  <a:solidFill>
                    <a:schemeClr val="tx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OPTION 01</a:t>
              </a:r>
              <a:endParaRPr lang="en-US" sz="1200" dirty="0">
                <a:solidFill>
                  <a:schemeClr val="tx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sp>
          <p:nvSpPr>
            <p:cNvPr id="34" name="Inhaltsplatzhalter 4"/>
            <p:cNvSpPr txBox="1"/>
            <p:nvPr/>
          </p:nvSpPr>
          <p:spPr>
            <a:xfrm rot="18000000">
              <a:off x="14881" y="7542"/>
              <a:ext cx="2095" cy="42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1600" b="1" dirty="0">
                  <a:solidFill>
                    <a:schemeClr val="tx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rPr>
                <a:t>OPTION 03</a:t>
              </a:r>
              <a:endParaRPr lang="en-US" sz="1200" dirty="0">
                <a:solidFill>
                  <a:schemeClr val="tx1">
                    <a:lumMod val="50000"/>
                  </a:schemeClr>
                </a:solidFill>
                <a:latin typeface="字魂105号-简雅黑" panose="00000500000000000000" pitchFamily="2" charset="-122"/>
                <a:ea typeface="字魂105号-简雅黑" panose="00000500000000000000" pitchFamily="2" charset="-122"/>
                <a:sym typeface="思源黑体" panose="020B0500000000000000" pitchFamily="34" charset="-122"/>
              </a:endParaRPr>
            </a:p>
          </p:txBody>
        </p:sp>
      </p:grpSp>
      <p:grpSp>
        <p:nvGrpSpPr>
          <p:cNvPr id="15" name="组合 14"/>
          <p:cNvGrpSpPr/>
          <p:nvPr/>
        </p:nvGrpSpPr>
        <p:grpSpPr>
          <a:xfrm>
            <a:off x="1671072" y="2017937"/>
            <a:ext cx="4419077" cy="1010768"/>
            <a:chOff x="1222312" y="1458367"/>
            <a:chExt cx="3469240" cy="758076"/>
          </a:xfrm>
        </p:grpSpPr>
        <p:sp>
          <p:nvSpPr>
            <p:cNvPr id="38" name="Inhaltsplatzhalter 4"/>
            <p:cNvSpPr txBox="1"/>
            <p:nvPr/>
          </p:nvSpPr>
          <p:spPr>
            <a:xfrm>
              <a:off x="1315378" y="1902511"/>
              <a:ext cx="3376174" cy="313932"/>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4" name="矩形 13"/>
            <p:cNvSpPr/>
            <p:nvPr/>
          </p:nvSpPr>
          <p:spPr>
            <a:xfrm>
              <a:off x="1222312" y="1458367"/>
              <a:ext cx="1254930" cy="347644"/>
            </a:xfrm>
            <a:prstGeom prst="rect">
              <a:avLst/>
            </a:prstGeom>
          </p:spPr>
          <p:txBody>
            <a:bodyPr wrap="none">
              <a:spAutoFit/>
            </a:bodyPr>
            <a:lstStyle/>
            <a:p>
              <a:pPr>
                <a:lnSpc>
                  <a:spcPct val="150000"/>
                </a:lnSpc>
              </a:pPr>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岗位工作内容</a:t>
              </a:r>
              <a:endParaRPr lang="en-US" altLang="zh-CN"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44" name="组合 43"/>
          <p:cNvGrpSpPr/>
          <p:nvPr/>
        </p:nvGrpSpPr>
        <p:grpSpPr>
          <a:xfrm>
            <a:off x="1671072" y="3407395"/>
            <a:ext cx="4419077" cy="1010768"/>
            <a:chOff x="1222312" y="1458367"/>
            <a:chExt cx="3469240" cy="758076"/>
          </a:xfrm>
        </p:grpSpPr>
        <p:sp>
          <p:nvSpPr>
            <p:cNvPr id="45" name="Inhaltsplatzhalter 4"/>
            <p:cNvSpPr txBox="1"/>
            <p:nvPr/>
          </p:nvSpPr>
          <p:spPr>
            <a:xfrm>
              <a:off x="1315378" y="1902511"/>
              <a:ext cx="3376174" cy="313932"/>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6" name="矩形 45"/>
            <p:cNvSpPr/>
            <p:nvPr/>
          </p:nvSpPr>
          <p:spPr>
            <a:xfrm>
              <a:off x="1222312" y="1458367"/>
              <a:ext cx="1254930" cy="347644"/>
            </a:xfrm>
            <a:prstGeom prst="rect">
              <a:avLst/>
            </a:prstGeom>
          </p:spPr>
          <p:txBody>
            <a:bodyPr wrap="none">
              <a:spAutoFit/>
            </a:bodyPr>
            <a:lstStyle/>
            <a:p>
              <a:pPr>
                <a:lnSpc>
                  <a:spcPct val="150000"/>
                </a:lnSpc>
              </a:pPr>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岗位工作内容</a:t>
              </a:r>
              <a:endParaRPr lang="en-US" altLang="zh-CN"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47" name="组合 46"/>
          <p:cNvGrpSpPr/>
          <p:nvPr/>
        </p:nvGrpSpPr>
        <p:grpSpPr>
          <a:xfrm>
            <a:off x="1671072" y="4796854"/>
            <a:ext cx="4419077" cy="1010768"/>
            <a:chOff x="1222312" y="1458367"/>
            <a:chExt cx="3469240" cy="758076"/>
          </a:xfrm>
        </p:grpSpPr>
        <p:sp>
          <p:nvSpPr>
            <p:cNvPr id="48" name="Inhaltsplatzhalter 4"/>
            <p:cNvSpPr txBox="1"/>
            <p:nvPr/>
          </p:nvSpPr>
          <p:spPr>
            <a:xfrm>
              <a:off x="1315378" y="1902511"/>
              <a:ext cx="3376174" cy="313932"/>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9" name="矩形 48"/>
            <p:cNvSpPr/>
            <p:nvPr/>
          </p:nvSpPr>
          <p:spPr>
            <a:xfrm>
              <a:off x="1222312" y="1458367"/>
              <a:ext cx="1254930" cy="347644"/>
            </a:xfrm>
            <a:prstGeom prst="rect">
              <a:avLst/>
            </a:prstGeom>
          </p:spPr>
          <p:txBody>
            <a:bodyPr wrap="none">
              <a:spAutoFit/>
            </a:bodyPr>
            <a:lstStyle/>
            <a:p>
              <a:pPr>
                <a:lnSpc>
                  <a:spcPct val="150000"/>
                </a:lnSpc>
              </a:pPr>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岗位工作内容</a:t>
              </a:r>
              <a:endParaRPr lang="en-US" altLang="zh-CN"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grpSp>
        <p:nvGrpSpPr>
          <p:cNvPr id="42" name="组合 41"/>
          <p:cNvGrpSpPr/>
          <p:nvPr/>
        </p:nvGrpSpPr>
        <p:grpSpPr>
          <a:xfrm>
            <a:off x="1359026" y="432387"/>
            <a:ext cx="5391308" cy="657527"/>
            <a:chOff x="3396456" y="481592"/>
            <a:chExt cx="5391308" cy="657527"/>
          </a:xfrm>
        </p:grpSpPr>
        <p:sp>
          <p:nvSpPr>
            <p:cNvPr id="43"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年度</a:t>
              </a:r>
              <a:r>
                <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工作概述</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52" name="PA-文本框 50"/>
            <p:cNvSpPr txBox="1"/>
            <p:nvPr>
              <p:custDataLst>
                <p:tags r:id="rId1"/>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53" name="组合 52"/>
          <p:cNvGrpSpPr/>
          <p:nvPr/>
        </p:nvGrpSpPr>
        <p:grpSpPr>
          <a:xfrm>
            <a:off x="478187" y="419454"/>
            <a:ext cx="636673" cy="665413"/>
            <a:chOff x="1409287" y="1808405"/>
            <a:chExt cx="2879805" cy="3009800"/>
          </a:xfrm>
        </p:grpSpPr>
        <p:sp>
          <p:nvSpPr>
            <p:cNvPr id="54"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55"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56" name="文本框 55"/>
            <p:cNvSpPr txBox="1"/>
            <p:nvPr/>
          </p:nvSpPr>
          <p:spPr>
            <a:xfrm>
              <a:off x="1830656" y="1808405"/>
              <a:ext cx="1822505"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01</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4"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ppt_x"/>
                                          </p:val>
                                        </p:tav>
                                        <p:tav tm="100000">
                                          <p:val>
                                            <p:strVal val="#ppt_x"/>
                                          </p:val>
                                        </p:tav>
                                      </p:tavLst>
                                    </p:anim>
                                    <p:anim calcmode="lin" valueType="num">
                                      <p:cBhvr additive="base">
                                        <p:cTn id="17" dur="500" fill="hold"/>
                                        <p:tgtEl>
                                          <p:spTgt spid="4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500" fill="hold"/>
                                        <p:tgtEl>
                                          <p:spTgt spid="47"/>
                                        </p:tgtEl>
                                        <p:attrNameLst>
                                          <p:attrName>ppt_x</p:attrName>
                                        </p:attrNameLst>
                                      </p:cBhvr>
                                      <p:tavLst>
                                        <p:tav tm="0">
                                          <p:val>
                                            <p:strVal val="#ppt_x"/>
                                          </p:val>
                                        </p:tav>
                                        <p:tav tm="100000">
                                          <p:val>
                                            <p:strVal val="#ppt_x"/>
                                          </p:val>
                                        </p:tav>
                                      </p:tavLst>
                                    </p:anim>
                                    <p:anim calcmode="lin" valueType="num">
                                      <p:cBhvr additive="base">
                                        <p:cTn id="21"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206"/>
          <p:cNvSpPr/>
          <p:nvPr/>
        </p:nvSpPr>
        <p:spPr>
          <a:xfrm>
            <a:off x="1111176" y="1937247"/>
            <a:ext cx="2331635" cy="2491528"/>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15875">
            <a:noFill/>
          </a:ln>
          <a:effectLst/>
        </p:spPr>
        <p:txBody>
          <a:bodyPr vert="horz" wrap="square" lIns="91440" tIns="45720" rIns="91440" bIns="45720" numCol="1" anchor="t" anchorCtr="0" compatLnSpc="1"/>
          <a:lstStyle/>
          <a:p>
            <a:endParaRPr lang="zh-CN" altLang="en-US" sz="2400">
              <a:solidFill>
                <a:prstClr val="black"/>
              </a:solidFill>
              <a:latin typeface="Calibri" panose="020F0502020204030204" pitchFamily="34" charset="0"/>
              <a:ea typeface="宋体" panose="02010600030101010101" pitchFamily="2" charset="-122"/>
            </a:endParaRPr>
          </a:p>
        </p:txBody>
      </p:sp>
      <p:sp>
        <p:nvSpPr>
          <p:cNvPr id="8" name="任意多边形 214"/>
          <p:cNvSpPr/>
          <p:nvPr/>
        </p:nvSpPr>
        <p:spPr>
          <a:xfrm>
            <a:off x="3672613" y="1937247"/>
            <a:ext cx="2331635" cy="249152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15875">
            <a:noFill/>
          </a:ln>
          <a:effectLst/>
        </p:spPr>
        <p:txBody>
          <a:bodyPr vert="horz" wrap="square" lIns="91440" tIns="45720" rIns="91440" bIns="45720" numCol="1" anchor="t" anchorCtr="0" compatLnSpc="1"/>
          <a:lstStyle/>
          <a:p>
            <a:endParaRPr lang="zh-CN" altLang="en-US" sz="2400">
              <a:solidFill>
                <a:prstClr val="black"/>
              </a:solidFill>
              <a:latin typeface="Calibri" panose="020F0502020204030204" pitchFamily="34" charset="0"/>
              <a:ea typeface="宋体" panose="02010600030101010101" pitchFamily="2" charset="-122"/>
            </a:endParaRPr>
          </a:p>
        </p:txBody>
      </p:sp>
      <p:sp>
        <p:nvSpPr>
          <p:cNvPr id="9" name="任意多边形 222"/>
          <p:cNvSpPr/>
          <p:nvPr/>
        </p:nvSpPr>
        <p:spPr>
          <a:xfrm>
            <a:off x="6234051" y="1937247"/>
            <a:ext cx="2331635" cy="249152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5875">
            <a:noFill/>
          </a:ln>
          <a:effectLst/>
        </p:spPr>
        <p:txBody>
          <a:bodyPr vert="horz" wrap="square" lIns="91440" tIns="45720" rIns="91440" bIns="45720" numCol="1" anchor="t" anchorCtr="0" compatLnSpc="1"/>
          <a:lstStyle/>
          <a:p>
            <a:endParaRPr lang="zh-CN" altLang="en-US" sz="2400">
              <a:solidFill>
                <a:prstClr val="black"/>
              </a:solidFill>
              <a:latin typeface="Calibri" panose="020F0502020204030204" pitchFamily="34" charset="0"/>
              <a:ea typeface="宋体" panose="02010600030101010101" pitchFamily="2" charset="-122"/>
            </a:endParaRPr>
          </a:p>
        </p:txBody>
      </p:sp>
      <p:sp>
        <p:nvSpPr>
          <p:cNvPr id="10" name="任意多边形 230"/>
          <p:cNvSpPr/>
          <p:nvPr/>
        </p:nvSpPr>
        <p:spPr>
          <a:xfrm>
            <a:off x="8795488" y="1937247"/>
            <a:ext cx="2331635" cy="249152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5875">
            <a:noFill/>
          </a:ln>
          <a:effectLst/>
        </p:spPr>
        <p:txBody>
          <a:bodyPr vert="horz" wrap="square" lIns="91440" tIns="45720" rIns="91440" bIns="45720" numCol="1" anchor="t" anchorCtr="0" compatLnSpc="1"/>
          <a:lstStyle/>
          <a:p>
            <a:endParaRPr lang="zh-CN" altLang="en-US" sz="2400">
              <a:solidFill>
                <a:prstClr val="black"/>
              </a:solidFill>
              <a:latin typeface="Calibri" panose="020F0502020204030204" pitchFamily="34" charset="0"/>
              <a:ea typeface="宋体" panose="02010600030101010101" pitchFamily="2" charset="-122"/>
            </a:endParaRPr>
          </a:p>
        </p:txBody>
      </p:sp>
      <p:sp>
        <p:nvSpPr>
          <p:cNvPr id="11" name="矩形 10"/>
          <p:cNvSpPr/>
          <p:nvPr/>
        </p:nvSpPr>
        <p:spPr>
          <a:xfrm>
            <a:off x="1111491" y="3980933"/>
            <a:ext cx="2331341" cy="1940032"/>
          </a:xfrm>
          <a:prstGeom prst="rect">
            <a:avLst/>
          </a:prstGeom>
          <a:gradFill>
            <a:gsLst>
              <a:gs pos="0">
                <a:srgbClr val="C0F7FF"/>
              </a:gs>
              <a:gs pos="100000">
                <a:srgbClr val="31B6E0"/>
              </a:gs>
            </a:gsLst>
            <a:lin ang="2700000" scaled="0"/>
          </a:gradFill>
          <a:ln w="19050">
            <a:noFill/>
          </a:ln>
          <a:effectLst/>
        </p:spPr>
        <p:txBody>
          <a:bodyPr vert="horz" wrap="square" lIns="91440" tIns="45720" rIns="91440" bIns="45720" numCol="1" anchor="t" anchorCtr="0" compatLnSpc="1"/>
          <a:lstStyle/>
          <a:p>
            <a:endParaRPr lang="zh-CN" altLang="en-US" sz="2400" dirty="0">
              <a:solidFill>
                <a:prstClr val="black"/>
              </a:solidFill>
              <a:latin typeface="字魂105号-简雅黑" panose="00000500000000000000" pitchFamily="2" charset="-122"/>
              <a:ea typeface="字魂105号-简雅黑" panose="00000500000000000000" pitchFamily="2" charset="-122"/>
            </a:endParaRPr>
          </a:p>
        </p:txBody>
      </p:sp>
      <p:sp>
        <p:nvSpPr>
          <p:cNvPr id="12" name="矩形 11"/>
          <p:cNvSpPr/>
          <p:nvPr/>
        </p:nvSpPr>
        <p:spPr>
          <a:xfrm>
            <a:off x="3672591" y="3980933"/>
            <a:ext cx="2331341" cy="1940032"/>
          </a:xfrm>
          <a:prstGeom prst="rect">
            <a:avLst/>
          </a:prstGeom>
          <a:gradFill>
            <a:gsLst>
              <a:gs pos="0">
                <a:srgbClr val="C8DB2D"/>
              </a:gs>
              <a:gs pos="100000">
                <a:srgbClr val="9BC739"/>
              </a:gs>
            </a:gsLst>
            <a:lin ang="2700000" scaled="0"/>
          </a:gradFill>
          <a:ln w="19050">
            <a:noFill/>
          </a:ln>
          <a:effectLst/>
        </p:spPr>
        <p:txBody>
          <a:bodyPr vert="horz" wrap="square" lIns="91440" tIns="45720" rIns="91440" bIns="45720" numCol="1" anchor="t" anchorCtr="0" compatLnSpc="1"/>
          <a:lstStyle/>
          <a:p>
            <a:endParaRPr lang="zh-CN" altLang="en-US" sz="2400">
              <a:solidFill>
                <a:prstClr val="black"/>
              </a:solidFill>
              <a:latin typeface="Calibri" panose="020F0502020204030204" pitchFamily="34" charset="0"/>
              <a:ea typeface="宋体" panose="02010600030101010101" pitchFamily="2" charset="-122"/>
            </a:endParaRPr>
          </a:p>
        </p:txBody>
      </p:sp>
      <p:sp>
        <p:nvSpPr>
          <p:cNvPr id="13" name="矩形 12"/>
          <p:cNvSpPr/>
          <p:nvPr/>
        </p:nvSpPr>
        <p:spPr>
          <a:xfrm>
            <a:off x="6234028" y="3980933"/>
            <a:ext cx="2331341" cy="1940032"/>
          </a:xfrm>
          <a:prstGeom prst="rect">
            <a:avLst/>
          </a:prstGeom>
          <a:gradFill>
            <a:gsLst>
              <a:gs pos="0">
                <a:srgbClr val="C0F7FF"/>
              </a:gs>
              <a:gs pos="100000">
                <a:srgbClr val="31B6E0"/>
              </a:gs>
            </a:gsLst>
            <a:lin ang="2700000" scaled="0"/>
          </a:gradFill>
          <a:ln w="19050">
            <a:noFill/>
          </a:ln>
          <a:effectLst/>
        </p:spPr>
        <p:txBody>
          <a:bodyPr vert="horz" wrap="square" lIns="91440" tIns="45720" rIns="91440" bIns="45720" numCol="1" anchor="t" anchorCtr="0" compatLnSpc="1"/>
          <a:lstStyle/>
          <a:p>
            <a:endParaRPr lang="zh-CN" altLang="en-US" sz="2400" dirty="0">
              <a:solidFill>
                <a:prstClr val="black"/>
              </a:solidFill>
              <a:latin typeface="字魂105号-简雅黑" panose="00000500000000000000" pitchFamily="2" charset="-122"/>
              <a:ea typeface="字魂105号-简雅黑" panose="00000500000000000000" pitchFamily="2" charset="-122"/>
            </a:endParaRPr>
          </a:p>
        </p:txBody>
      </p:sp>
      <p:sp>
        <p:nvSpPr>
          <p:cNvPr id="14" name="矩形 13"/>
          <p:cNvSpPr/>
          <p:nvPr/>
        </p:nvSpPr>
        <p:spPr>
          <a:xfrm>
            <a:off x="8795467" y="3980933"/>
            <a:ext cx="2331341" cy="1940032"/>
          </a:xfrm>
          <a:prstGeom prst="rect">
            <a:avLst/>
          </a:prstGeom>
          <a:gradFill>
            <a:gsLst>
              <a:gs pos="0">
                <a:srgbClr val="C8DB2D"/>
              </a:gs>
              <a:gs pos="100000">
                <a:srgbClr val="9BC739"/>
              </a:gs>
            </a:gsLst>
            <a:lin ang="2700000" scaled="0"/>
          </a:gradFill>
          <a:ln w="19050">
            <a:noFill/>
          </a:ln>
          <a:effectLst/>
        </p:spPr>
        <p:txBody>
          <a:bodyPr vert="horz" wrap="square" lIns="91440" tIns="45720" rIns="91440" bIns="45720" numCol="1" anchor="t" anchorCtr="0" compatLnSpc="1"/>
          <a:lstStyle/>
          <a:p>
            <a:endParaRPr lang="zh-CN" altLang="en-US" sz="2400" dirty="0">
              <a:solidFill>
                <a:prstClr val="black"/>
              </a:solidFill>
              <a:latin typeface="字魂105号-简雅黑" panose="00000500000000000000" pitchFamily="2" charset="-122"/>
              <a:ea typeface="字魂105号-简雅黑" panose="00000500000000000000" pitchFamily="2" charset="-122"/>
            </a:endParaRPr>
          </a:p>
        </p:txBody>
      </p:sp>
      <p:sp>
        <p:nvSpPr>
          <p:cNvPr id="15" name="TextBox 17"/>
          <p:cNvSpPr txBox="1"/>
          <p:nvPr/>
        </p:nvSpPr>
        <p:spPr>
          <a:xfrm>
            <a:off x="1271489" y="4887260"/>
            <a:ext cx="2011008" cy="739048"/>
          </a:xfrm>
          <a:prstGeom prst="rect">
            <a:avLst/>
          </a:prstGeom>
          <a:noFill/>
        </p:spPr>
        <p:txBody>
          <a:bodyPr wrap="square" lIns="0" tIns="0" rIns="0" bIns="0" rtlCol="0">
            <a:spAutoFit/>
          </a:bodyPr>
          <a:lstStyle/>
          <a:p>
            <a:pPr>
              <a:lnSpc>
                <a:spcPct val="150000"/>
              </a:lnSpc>
            </a:pPr>
            <a:r>
              <a:rPr lang="zh-CN" altLang="en-US" sz="1065" dirty="0">
                <a:solidFill>
                  <a:schemeClr val="bg1"/>
                </a:solidFill>
                <a:latin typeface="字魂105号-简雅黑" panose="00000500000000000000" pitchFamily="2" charset="-122"/>
                <a:ea typeface="字魂105号-简雅黑" panose="00000500000000000000" pitchFamily="2" charset="-122"/>
              </a:rPr>
              <a:t>点击输入您的文字内容，用简洁的文字进行阐述，详细内容应在演说过程中用语言来表达</a:t>
            </a:r>
            <a:endParaRPr lang="en-US" altLang="zh-CN" sz="1065" dirty="0">
              <a:solidFill>
                <a:schemeClr val="bg1"/>
              </a:solidFill>
              <a:latin typeface="字魂105号-简雅黑" panose="00000500000000000000" pitchFamily="2" charset="-122"/>
              <a:ea typeface="字魂105号-简雅黑" panose="00000500000000000000" pitchFamily="2" charset="-122"/>
            </a:endParaRPr>
          </a:p>
        </p:txBody>
      </p:sp>
      <p:sp>
        <p:nvSpPr>
          <p:cNvPr id="16" name="TextBox 12"/>
          <p:cNvSpPr txBox="1"/>
          <p:nvPr/>
        </p:nvSpPr>
        <p:spPr>
          <a:xfrm>
            <a:off x="1560000" y="4202808"/>
            <a:ext cx="1433989" cy="338554"/>
          </a:xfrm>
          <a:prstGeom prst="rect">
            <a:avLst/>
          </a:prstGeom>
          <a:noFill/>
        </p:spPr>
        <p:txBody>
          <a:bodyPr wrap="square" lIns="0" tIns="0" rIns="0" bIns="0" rtlCol="0">
            <a:spAutoFit/>
          </a:bodyPr>
          <a:lstStyle/>
          <a:p>
            <a:pPr algn="ctr"/>
            <a:r>
              <a:rPr lang="zh-CN" altLang="en-US" sz="2200" b="1" dirty="0">
                <a:solidFill>
                  <a:schemeClr val="bg1"/>
                </a:solidFill>
                <a:latin typeface="字魂105号-简雅黑" panose="00000500000000000000" pitchFamily="2" charset="-122"/>
                <a:ea typeface="字魂105号-简雅黑" panose="00000500000000000000" pitchFamily="2" charset="-122"/>
              </a:rPr>
              <a:t>待用名</a:t>
            </a:r>
            <a:endParaRPr lang="zh-CN" altLang="en-US" sz="2200" b="1" dirty="0">
              <a:solidFill>
                <a:schemeClr val="bg1"/>
              </a:solidFill>
              <a:latin typeface="字魂105号-简雅黑" panose="00000500000000000000" pitchFamily="2" charset="-122"/>
              <a:ea typeface="字魂105号-简雅黑" panose="00000500000000000000" pitchFamily="2" charset="-122"/>
            </a:endParaRPr>
          </a:p>
        </p:txBody>
      </p:sp>
      <p:sp>
        <p:nvSpPr>
          <p:cNvPr id="17" name="TextBox 16"/>
          <p:cNvSpPr txBox="1"/>
          <p:nvPr/>
        </p:nvSpPr>
        <p:spPr>
          <a:xfrm>
            <a:off x="1387744" y="4543160"/>
            <a:ext cx="1778499" cy="256713"/>
          </a:xfrm>
          <a:prstGeom prst="rect">
            <a:avLst/>
          </a:prstGeom>
          <a:noFill/>
        </p:spPr>
        <p:txBody>
          <a:bodyPr wrap="square" lIns="91603" tIns="45803" rIns="91603" bIns="45803" rtlCol="0">
            <a:spAutoFit/>
          </a:bodyPr>
          <a:lstStyle/>
          <a:p>
            <a:pPr algn="ctr"/>
            <a:r>
              <a:rPr lang="zh-CN" altLang="en-US" sz="1065" dirty="0">
                <a:solidFill>
                  <a:schemeClr val="bg1"/>
                </a:solidFill>
                <a:latin typeface="微软雅黑 Light" panose="020B0502040204020203" pitchFamily="34" charset="-122"/>
                <a:ea typeface="微软雅黑 Light" panose="020B0502040204020203" pitchFamily="34" charset="-122"/>
              </a:rPr>
              <a:t>主要职责</a:t>
            </a:r>
            <a:endParaRPr lang="en-US" altLang="zh-CN" sz="1065" dirty="0">
              <a:solidFill>
                <a:schemeClr val="bg1"/>
              </a:solidFill>
              <a:latin typeface="微软雅黑 Light" panose="020B0502040204020203" pitchFamily="34" charset="-122"/>
              <a:ea typeface="微软雅黑 Light" panose="020B0502040204020203" pitchFamily="34" charset="-122"/>
            </a:endParaRPr>
          </a:p>
        </p:txBody>
      </p:sp>
      <p:sp>
        <p:nvSpPr>
          <p:cNvPr id="18" name="TextBox 17"/>
          <p:cNvSpPr txBox="1"/>
          <p:nvPr/>
        </p:nvSpPr>
        <p:spPr>
          <a:xfrm>
            <a:off x="3904553" y="4887260"/>
            <a:ext cx="1867755" cy="739048"/>
          </a:xfrm>
          <a:prstGeom prst="rect">
            <a:avLst/>
          </a:prstGeom>
          <a:noFill/>
        </p:spPr>
        <p:txBody>
          <a:bodyPr wrap="square" lIns="0" tIns="0" rIns="0" bIns="0"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065" dirty="0">
                <a:solidFill>
                  <a:schemeClr val="bg1"/>
                </a:solidFill>
                <a:latin typeface="字魂105号-简雅黑" panose="00000500000000000000" pitchFamily="2" charset="-122"/>
                <a:ea typeface="字魂105号-简雅黑" panose="00000500000000000000" pitchFamily="2" charset="-122"/>
              </a:rPr>
              <a:t>点击输入您的文字内容，用简洁的文字进行阐述，详细内容应在演说过程中用语言来表达</a:t>
            </a:r>
            <a:endParaRPr lang="en-US" altLang="zh-CN" sz="1065" dirty="0">
              <a:solidFill>
                <a:schemeClr val="bg1"/>
              </a:solidFill>
              <a:latin typeface="字魂105号-简雅黑" panose="00000500000000000000" pitchFamily="2" charset="-122"/>
              <a:ea typeface="字魂105号-简雅黑" panose="00000500000000000000" pitchFamily="2" charset="-122"/>
            </a:endParaRPr>
          </a:p>
        </p:txBody>
      </p:sp>
      <p:sp>
        <p:nvSpPr>
          <p:cNvPr id="19" name="TextBox 12"/>
          <p:cNvSpPr txBox="1"/>
          <p:nvPr/>
        </p:nvSpPr>
        <p:spPr>
          <a:xfrm>
            <a:off x="4121438" y="4202808"/>
            <a:ext cx="1433989" cy="338554"/>
          </a:xfrm>
          <a:prstGeom prst="rect">
            <a:avLst/>
          </a:prstGeom>
          <a:noFill/>
        </p:spPr>
        <p:txBody>
          <a:bodyPr wrap="square" lIns="0" tIns="0" rIns="0" bIns="0" rtlCol="0">
            <a:spAutoFit/>
          </a:bodyPr>
          <a:lstStyle/>
          <a:p>
            <a:pPr algn="ctr"/>
            <a:r>
              <a:rPr lang="zh-CN" altLang="en-US" sz="2200" b="1" dirty="0">
                <a:solidFill>
                  <a:schemeClr val="bg1"/>
                </a:solidFill>
                <a:latin typeface="字魂105号-简雅黑" panose="00000500000000000000" pitchFamily="2" charset="-122"/>
                <a:ea typeface="字魂105号-简雅黑" panose="00000500000000000000" pitchFamily="2" charset="-122"/>
              </a:rPr>
              <a:t>待用名</a:t>
            </a:r>
            <a:endParaRPr lang="zh-CN" altLang="en-US" sz="2200" b="1" dirty="0">
              <a:solidFill>
                <a:schemeClr val="bg1"/>
              </a:solidFill>
              <a:latin typeface="字魂105号-简雅黑" panose="00000500000000000000" pitchFamily="2" charset="-122"/>
              <a:ea typeface="字魂105号-简雅黑" panose="00000500000000000000" pitchFamily="2" charset="-122"/>
            </a:endParaRPr>
          </a:p>
        </p:txBody>
      </p:sp>
      <p:sp>
        <p:nvSpPr>
          <p:cNvPr id="20" name="TextBox 16"/>
          <p:cNvSpPr txBox="1"/>
          <p:nvPr/>
        </p:nvSpPr>
        <p:spPr>
          <a:xfrm>
            <a:off x="3949183" y="4543160"/>
            <a:ext cx="1778499" cy="256713"/>
          </a:xfrm>
          <a:prstGeom prst="rect">
            <a:avLst/>
          </a:prstGeom>
          <a:noFill/>
        </p:spPr>
        <p:txBody>
          <a:bodyPr wrap="square" lIns="91603" tIns="45803" rIns="91603" bIns="45803" rtlCol="0">
            <a:spAutoFit/>
          </a:bodyPr>
          <a:lstStyle/>
          <a:p>
            <a:pPr algn="ctr"/>
            <a:r>
              <a:rPr lang="zh-CN" altLang="en-US" sz="1065" dirty="0">
                <a:solidFill>
                  <a:schemeClr val="bg1"/>
                </a:solidFill>
                <a:latin typeface="微软雅黑 Light" panose="020B0502040204020203" pitchFamily="34" charset="-122"/>
                <a:ea typeface="微软雅黑 Light" panose="020B0502040204020203" pitchFamily="34" charset="-122"/>
              </a:rPr>
              <a:t>主要职责</a:t>
            </a:r>
            <a:endParaRPr lang="en-US" altLang="zh-CN" sz="1065" dirty="0">
              <a:solidFill>
                <a:schemeClr val="bg1"/>
              </a:solidFill>
              <a:latin typeface="微软雅黑 Light" panose="020B0502040204020203" pitchFamily="34" charset="-122"/>
              <a:ea typeface="微软雅黑 Light" panose="020B0502040204020203" pitchFamily="34" charset="-122"/>
            </a:endParaRPr>
          </a:p>
        </p:txBody>
      </p:sp>
      <p:sp>
        <p:nvSpPr>
          <p:cNvPr id="21" name="TextBox 17"/>
          <p:cNvSpPr txBox="1"/>
          <p:nvPr/>
        </p:nvSpPr>
        <p:spPr>
          <a:xfrm>
            <a:off x="6465991" y="4887260"/>
            <a:ext cx="1867755" cy="739048"/>
          </a:xfrm>
          <a:prstGeom prst="rect">
            <a:avLst/>
          </a:prstGeom>
          <a:noFill/>
        </p:spPr>
        <p:txBody>
          <a:bodyPr wrap="square" lIns="0" tIns="0" rIns="0" bIns="0"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065" dirty="0">
                <a:solidFill>
                  <a:schemeClr val="bg1"/>
                </a:solidFill>
                <a:latin typeface="字魂105号-简雅黑" panose="00000500000000000000" pitchFamily="2" charset="-122"/>
                <a:ea typeface="字魂105号-简雅黑" panose="00000500000000000000" pitchFamily="2" charset="-122"/>
              </a:rPr>
              <a:t>点击输入您的文字内容，用简洁的文字进行阐述，详细内容应在演说过程中用语言来表达</a:t>
            </a:r>
            <a:endParaRPr lang="en-US" altLang="zh-CN" sz="1065" dirty="0">
              <a:solidFill>
                <a:schemeClr val="bg1"/>
              </a:solidFill>
              <a:latin typeface="字魂105号-简雅黑" panose="00000500000000000000" pitchFamily="2" charset="-122"/>
              <a:ea typeface="字魂105号-简雅黑" panose="00000500000000000000" pitchFamily="2" charset="-122"/>
            </a:endParaRPr>
          </a:p>
        </p:txBody>
      </p:sp>
      <p:sp>
        <p:nvSpPr>
          <p:cNvPr id="22" name="TextBox 12"/>
          <p:cNvSpPr txBox="1"/>
          <p:nvPr/>
        </p:nvSpPr>
        <p:spPr>
          <a:xfrm>
            <a:off x="6644402" y="4202808"/>
            <a:ext cx="1433989" cy="338554"/>
          </a:xfrm>
          <a:prstGeom prst="rect">
            <a:avLst/>
          </a:prstGeom>
          <a:noFill/>
        </p:spPr>
        <p:txBody>
          <a:bodyPr wrap="square" lIns="0" tIns="0" rIns="0" bIns="0" rtlCol="0">
            <a:spAutoFit/>
          </a:bodyPr>
          <a:lstStyle/>
          <a:p>
            <a:pPr algn="ctr"/>
            <a:r>
              <a:rPr lang="zh-CN" altLang="en-US" sz="2200" b="1" dirty="0">
                <a:solidFill>
                  <a:schemeClr val="bg1"/>
                </a:solidFill>
                <a:latin typeface="字魂105号-简雅黑" panose="00000500000000000000" pitchFamily="2" charset="-122"/>
                <a:ea typeface="字魂105号-简雅黑" panose="00000500000000000000" pitchFamily="2" charset="-122"/>
              </a:rPr>
              <a:t>待用名</a:t>
            </a:r>
            <a:endParaRPr lang="zh-CN" altLang="en-US" sz="2200" b="1" dirty="0">
              <a:solidFill>
                <a:schemeClr val="bg1"/>
              </a:solidFill>
              <a:latin typeface="字魂105号-简雅黑" panose="00000500000000000000" pitchFamily="2" charset="-122"/>
              <a:ea typeface="字魂105号-简雅黑" panose="00000500000000000000" pitchFamily="2" charset="-122"/>
            </a:endParaRPr>
          </a:p>
        </p:txBody>
      </p:sp>
      <p:sp>
        <p:nvSpPr>
          <p:cNvPr id="23" name="TextBox 16"/>
          <p:cNvSpPr txBox="1"/>
          <p:nvPr/>
        </p:nvSpPr>
        <p:spPr>
          <a:xfrm>
            <a:off x="6510620" y="4543160"/>
            <a:ext cx="1778499" cy="256713"/>
          </a:xfrm>
          <a:prstGeom prst="rect">
            <a:avLst/>
          </a:prstGeom>
          <a:noFill/>
        </p:spPr>
        <p:txBody>
          <a:bodyPr wrap="square" lIns="91603" tIns="45803" rIns="91603" bIns="45803" rtlCol="0">
            <a:spAutoFit/>
          </a:bodyPr>
          <a:lstStyle/>
          <a:p>
            <a:pPr algn="ctr"/>
            <a:r>
              <a:rPr lang="zh-CN" altLang="en-US" sz="1065" dirty="0">
                <a:solidFill>
                  <a:schemeClr val="bg1"/>
                </a:solidFill>
                <a:latin typeface="微软雅黑 Light" panose="020B0502040204020203" pitchFamily="34" charset="-122"/>
                <a:ea typeface="微软雅黑 Light" panose="020B0502040204020203" pitchFamily="34" charset="-122"/>
              </a:rPr>
              <a:t>主要职责</a:t>
            </a:r>
            <a:endParaRPr lang="en-US" altLang="zh-CN" sz="1065" dirty="0">
              <a:solidFill>
                <a:schemeClr val="bg1"/>
              </a:solidFill>
              <a:latin typeface="微软雅黑 Light" panose="020B0502040204020203" pitchFamily="34" charset="-122"/>
              <a:ea typeface="微软雅黑 Light" panose="020B0502040204020203" pitchFamily="34" charset="-122"/>
            </a:endParaRPr>
          </a:p>
        </p:txBody>
      </p:sp>
      <p:sp>
        <p:nvSpPr>
          <p:cNvPr id="24" name="TextBox 17"/>
          <p:cNvSpPr txBox="1"/>
          <p:nvPr/>
        </p:nvSpPr>
        <p:spPr>
          <a:xfrm>
            <a:off x="9027428" y="4887260"/>
            <a:ext cx="1867755" cy="739048"/>
          </a:xfrm>
          <a:prstGeom prst="rect">
            <a:avLst/>
          </a:prstGeom>
          <a:noFill/>
        </p:spPr>
        <p:txBody>
          <a:bodyPr wrap="square" lIns="0" tIns="0" rIns="0" bIns="0"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065" dirty="0">
                <a:solidFill>
                  <a:schemeClr val="bg1"/>
                </a:solidFill>
                <a:latin typeface="字魂105号-简雅黑" panose="00000500000000000000" pitchFamily="2" charset="-122"/>
                <a:ea typeface="字魂105号-简雅黑" panose="00000500000000000000" pitchFamily="2" charset="-122"/>
              </a:rPr>
              <a:t>点击输入您的文字内容，用简洁的文字进行阐述，详细内容应在演说过程中用语言来表达</a:t>
            </a:r>
            <a:endParaRPr lang="en-US" altLang="zh-CN" sz="1065" dirty="0">
              <a:solidFill>
                <a:schemeClr val="bg1"/>
              </a:solidFill>
              <a:latin typeface="字魂105号-简雅黑" panose="00000500000000000000" pitchFamily="2" charset="-122"/>
              <a:ea typeface="字魂105号-简雅黑" panose="00000500000000000000" pitchFamily="2" charset="-122"/>
            </a:endParaRPr>
          </a:p>
        </p:txBody>
      </p:sp>
      <p:sp>
        <p:nvSpPr>
          <p:cNvPr id="25" name="TextBox 12"/>
          <p:cNvSpPr txBox="1"/>
          <p:nvPr/>
        </p:nvSpPr>
        <p:spPr>
          <a:xfrm>
            <a:off x="9244312" y="4202808"/>
            <a:ext cx="1433989" cy="338554"/>
          </a:xfrm>
          <a:prstGeom prst="rect">
            <a:avLst/>
          </a:prstGeom>
          <a:noFill/>
        </p:spPr>
        <p:txBody>
          <a:bodyPr wrap="square" lIns="0" tIns="0" rIns="0" bIns="0" rtlCol="0">
            <a:spAutoFit/>
          </a:bodyPr>
          <a:lstStyle/>
          <a:p>
            <a:pPr algn="ctr"/>
            <a:r>
              <a:rPr lang="zh-CN" altLang="en-US" sz="2200" b="1" dirty="0">
                <a:solidFill>
                  <a:schemeClr val="bg1"/>
                </a:solidFill>
                <a:latin typeface="字魂105号-简雅黑" panose="00000500000000000000" pitchFamily="2" charset="-122"/>
                <a:ea typeface="字魂105号-简雅黑" panose="00000500000000000000" pitchFamily="2" charset="-122"/>
              </a:rPr>
              <a:t>待用名</a:t>
            </a:r>
            <a:endParaRPr lang="zh-CN" altLang="en-US" sz="2200" b="1" dirty="0">
              <a:solidFill>
                <a:schemeClr val="bg1"/>
              </a:solidFill>
              <a:latin typeface="字魂105号-简雅黑" panose="00000500000000000000" pitchFamily="2" charset="-122"/>
              <a:ea typeface="字魂105号-简雅黑" panose="00000500000000000000" pitchFamily="2" charset="-122"/>
            </a:endParaRPr>
          </a:p>
        </p:txBody>
      </p:sp>
      <p:sp>
        <p:nvSpPr>
          <p:cNvPr id="26" name="TextBox 16"/>
          <p:cNvSpPr txBox="1"/>
          <p:nvPr/>
        </p:nvSpPr>
        <p:spPr>
          <a:xfrm>
            <a:off x="9072057" y="4543160"/>
            <a:ext cx="1778499" cy="256713"/>
          </a:xfrm>
          <a:prstGeom prst="rect">
            <a:avLst/>
          </a:prstGeom>
          <a:noFill/>
        </p:spPr>
        <p:txBody>
          <a:bodyPr wrap="square" lIns="91603" tIns="45803" rIns="91603" bIns="45803" rtlCol="0">
            <a:spAutoFit/>
          </a:bodyPr>
          <a:lstStyle/>
          <a:p>
            <a:pPr algn="ctr"/>
            <a:r>
              <a:rPr lang="zh-CN" altLang="en-US" sz="1065" dirty="0">
                <a:solidFill>
                  <a:schemeClr val="bg1"/>
                </a:solidFill>
                <a:latin typeface="微软雅黑 Light" panose="020B0502040204020203" pitchFamily="34" charset="-122"/>
                <a:ea typeface="微软雅黑 Light" panose="020B0502040204020203" pitchFamily="34" charset="-122"/>
              </a:rPr>
              <a:t>主要职责</a:t>
            </a:r>
            <a:endParaRPr lang="en-US" altLang="zh-CN" sz="1065" dirty="0">
              <a:solidFill>
                <a:schemeClr val="bg1"/>
              </a:solidFill>
              <a:latin typeface="微软雅黑 Light" panose="020B0502040204020203" pitchFamily="34" charset="-122"/>
              <a:ea typeface="微软雅黑 Light" panose="020B0502040204020203" pitchFamily="34" charset="-122"/>
            </a:endParaRPr>
          </a:p>
        </p:txBody>
      </p:sp>
      <p:sp>
        <p:nvSpPr>
          <p:cNvPr id="27" name="矩形 26"/>
          <p:cNvSpPr/>
          <p:nvPr/>
        </p:nvSpPr>
        <p:spPr>
          <a:xfrm>
            <a:off x="1111491" y="3750473"/>
            <a:ext cx="2331341" cy="237467"/>
          </a:xfrm>
          <a:prstGeom prst="rect">
            <a:avLst/>
          </a:prstGeom>
          <a:solidFill>
            <a:srgbClr val="31B6E0">
              <a:alpha val="40000"/>
            </a:srgbClr>
          </a:solidFill>
          <a:ln w="19050">
            <a:noFill/>
          </a:ln>
          <a:effectLst/>
        </p:spPr>
        <p:txBody>
          <a:bodyPr vert="horz" wrap="square" lIns="91440" tIns="45720" rIns="91440" bIns="45720" numCol="1" anchor="t" anchorCtr="0" compatLnSpc="1"/>
          <a:lstStyle/>
          <a:p>
            <a:endParaRPr lang="zh-CN" altLang="en-US" sz="2400" dirty="0">
              <a:solidFill>
                <a:prstClr val="black"/>
              </a:solidFill>
              <a:latin typeface="字魂105号-简雅黑" panose="00000500000000000000" pitchFamily="2" charset="-122"/>
              <a:ea typeface="字魂105号-简雅黑" panose="00000500000000000000" pitchFamily="2" charset="-122"/>
            </a:endParaRPr>
          </a:p>
        </p:txBody>
      </p:sp>
      <p:sp>
        <p:nvSpPr>
          <p:cNvPr id="28" name="矩形 27"/>
          <p:cNvSpPr/>
          <p:nvPr/>
        </p:nvSpPr>
        <p:spPr>
          <a:xfrm>
            <a:off x="3672591" y="3750473"/>
            <a:ext cx="2331341" cy="237467"/>
          </a:xfrm>
          <a:prstGeom prst="rect">
            <a:avLst/>
          </a:prstGeom>
          <a:solidFill>
            <a:srgbClr val="C8DB2D">
              <a:alpha val="40000"/>
            </a:srgbClr>
          </a:solidFill>
          <a:ln w="19050">
            <a:noFill/>
          </a:ln>
          <a:effectLst/>
        </p:spPr>
        <p:txBody>
          <a:bodyPr vert="horz" wrap="square" lIns="91440" tIns="45720" rIns="91440" bIns="45720" numCol="1" anchor="t" anchorCtr="0" compatLnSpc="1"/>
          <a:lstStyle/>
          <a:p>
            <a:endParaRPr lang="zh-CN" altLang="en-US" sz="2400">
              <a:solidFill>
                <a:prstClr val="black"/>
              </a:solidFill>
              <a:latin typeface="Calibri" panose="020F0502020204030204" pitchFamily="34" charset="0"/>
              <a:ea typeface="宋体" panose="02010600030101010101" pitchFamily="2" charset="-122"/>
            </a:endParaRPr>
          </a:p>
        </p:txBody>
      </p:sp>
      <p:sp>
        <p:nvSpPr>
          <p:cNvPr id="29" name="矩形 28"/>
          <p:cNvSpPr/>
          <p:nvPr/>
        </p:nvSpPr>
        <p:spPr>
          <a:xfrm>
            <a:off x="6234028" y="3750473"/>
            <a:ext cx="2331341" cy="237467"/>
          </a:xfrm>
          <a:prstGeom prst="rect">
            <a:avLst/>
          </a:prstGeom>
          <a:solidFill>
            <a:srgbClr val="31B6E0">
              <a:alpha val="40000"/>
            </a:srgbClr>
          </a:solidFill>
          <a:ln w="19050">
            <a:noFill/>
          </a:ln>
          <a:effectLst/>
        </p:spPr>
        <p:txBody>
          <a:bodyPr vert="horz" wrap="square" lIns="91440" tIns="45720" rIns="91440" bIns="45720" numCol="1" anchor="t" anchorCtr="0" compatLnSpc="1"/>
          <a:lstStyle/>
          <a:p>
            <a:endParaRPr lang="zh-CN" altLang="en-US" sz="2400" dirty="0">
              <a:solidFill>
                <a:prstClr val="black"/>
              </a:solidFill>
              <a:latin typeface="字魂105号-简雅黑" panose="00000500000000000000" pitchFamily="2" charset="-122"/>
              <a:ea typeface="字魂105号-简雅黑" panose="00000500000000000000" pitchFamily="2" charset="-122"/>
            </a:endParaRPr>
          </a:p>
        </p:txBody>
      </p:sp>
      <p:sp>
        <p:nvSpPr>
          <p:cNvPr id="32" name="矩形 31"/>
          <p:cNvSpPr/>
          <p:nvPr/>
        </p:nvSpPr>
        <p:spPr>
          <a:xfrm>
            <a:off x="8795467" y="3750473"/>
            <a:ext cx="2331341" cy="237467"/>
          </a:xfrm>
          <a:prstGeom prst="rect">
            <a:avLst/>
          </a:prstGeom>
          <a:solidFill>
            <a:srgbClr val="C8DB2D">
              <a:alpha val="40000"/>
            </a:srgbClr>
          </a:solidFill>
          <a:ln w="19050">
            <a:noFill/>
          </a:ln>
          <a:effectLst/>
        </p:spPr>
        <p:txBody>
          <a:bodyPr vert="horz" wrap="square" lIns="91440" tIns="45720" rIns="91440" bIns="45720" numCol="1" anchor="t" anchorCtr="0" compatLnSpc="1"/>
          <a:lstStyle/>
          <a:p>
            <a:endParaRPr lang="zh-CN" altLang="en-US" sz="2400" dirty="0">
              <a:solidFill>
                <a:prstClr val="black"/>
              </a:solidFill>
              <a:latin typeface="字魂105号-简雅黑" panose="00000500000000000000" pitchFamily="2" charset="-122"/>
              <a:ea typeface="字魂105号-简雅黑" panose="00000500000000000000" pitchFamily="2" charset="-122"/>
            </a:endParaRPr>
          </a:p>
        </p:txBody>
      </p:sp>
      <p:grpSp>
        <p:nvGrpSpPr>
          <p:cNvPr id="34" name="组合 33"/>
          <p:cNvGrpSpPr/>
          <p:nvPr/>
        </p:nvGrpSpPr>
        <p:grpSpPr>
          <a:xfrm>
            <a:off x="1359026" y="432387"/>
            <a:ext cx="5391308" cy="657527"/>
            <a:chOff x="3396456" y="481592"/>
            <a:chExt cx="5391308" cy="657527"/>
          </a:xfrm>
        </p:grpSpPr>
        <p:sp>
          <p:nvSpPr>
            <p:cNvPr id="35"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年度</a:t>
              </a:r>
              <a:r>
                <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工作概述</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36" name="PA-文本框 50"/>
            <p:cNvSpPr txBox="1"/>
            <p:nvPr>
              <p:custDataLst>
                <p:tags r:id="rId5"/>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37" name="组合 36"/>
          <p:cNvGrpSpPr/>
          <p:nvPr/>
        </p:nvGrpSpPr>
        <p:grpSpPr>
          <a:xfrm>
            <a:off x="478187" y="419454"/>
            <a:ext cx="636673" cy="665413"/>
            <a:chOff x="1409287" y="1808405"/>
            <a:chExt cx="2879805" cy="3009800"/>
          </a:xfrm>
        </p:grpSpPr>
        <p:sp>
          <p:nvSpPr>
            <p:cNvPr id="38"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9"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0" name="文本框 39"/>
            <p:cNvSpPr txBox="1"/>
            <p:nvPr/>
          </p:nvSpPr>
          <p:spPr>
            <a:xfrm>
              <a:off x="1830656" y="1808405"/>
              <a:ext cx="1822505"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01</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par>
                          <p:cTn id="17" fill="hold">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arn(inVertical)">
                                      <p:cBhvr>
                                        <p:cTn id="20" dur="500"/>
                                        <p:tgtEl>
                                          <p:spTgt spid="15"/>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arn(inVertical)">
                                      <p:cBhvr>
                                        <p:cTn id="26" dur="500"/>
                                        <p:tgtEl>
                                          <p:spTgt spid="16"/>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par>
                                <p:cTn id="30" presetID="16" presetClass="entr" presetSubtype="21" fill="hold" grpId="0" nodeType="withEffect">
                                  <p:stCondLst>
                                    <p:cond delay="30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par>
                                <p:cTn id="33" presetID="16" presetClass="entr" presetSubtype="21" fill="hold" grpId="0" nodeType="withEffect">
                                  <p:stCondLst>
                                    <p:cond delay="30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500"/>
                                        <p:tgtEl>
                                          <p:spTgt spid="12"/>
                                        </p:tgtEl>
                                      </p:cBhvr>
                                    </p:animEffect>
                                  </p:childTnLst>
                                </p:cTn>
                              </p:par>
                              <p:par>
                                <p:cTn id="36" presetID="16" presetClass="entr" presetSubtype="21" fill="hold" grpId="0" nodeType="withEffect">
                                  <p:stCondLst>
                                    <p:cond delay="300"/>
                                  </p:stCondLst>
                                  <p:childTnLst>
                                    <p:set>
                                      <p:cBhvr>
                                        <p:cTn id="37" dur="1" fill="hold">
                                          <p:stCondLst>
                                            <p:cond delay="0"/>
                                          </p:stCondLst>
                                        </p:cTn>
                                        <p:tgtEl>
                                          <p:spTgt spid="19"/>
                                        </p:tgtEl>
                                        <p:attrNameLst>
                                          <p:attrName>style.visibility</p:attrName>
                                        </p:attrNameLst>
                                      </p:cBhvr>
                                      <p:to>
                                        <p:strVal val="visible"/>
                                      </p:to>
                                    </p:set>
                                    <p:animEffect transition="in" filter="barn(inVertical)">
                                      <p:cBhvr>
                                        <p:cTn id="38" dur="500"/>
                                        <p:tgtEl>
                                          <p:spTgt spid="19"/>
                                        </p:tgtEl>
                                      </p:cBhvr>
                                    </p:animEffect>
                                  </p:childTnLst>
                                </p:cTn>
                              </p:par>
                              <p:par>
                                <p:cTn id="39" presetID="16" presetClass="entr" presetSubtype="21" fill="hold" grpId="0" nodeType="withEffect">
                                  <p:stCondLst>
                                    <p:cond delay="300"/>
                                  </p:stCondLst>
                                  <p:childTnLst>
                                    <p:set>
                                      <p:cBhvr>
                                        <p:cTn id="40" dur="1" fill="hold">
                                          <p:stCondLst>
                                            <p:cond delay="0"/>
                                          </p:stCondLst>
                                        </p:cTn>
                                        <p:tgtEl>
                                          <p:spTgt spid="20"/>
                                        </p:tgtEl>
                                        <p:attrNameLst>
                                          <p:attrName>style.visibility</p:attrName>
                                        </p:attrNameLst>
                                      </p:cBhvr>
                                      <p:to>
                                        <p:strVal val="visible"/>
                                      </p:to>
                                    </p:set>
                                    <p:animEffect transition="in" filter="barn(inVertical)">
                                      <p:cBhvr>
                                        <p:cTn id="41" dur="500"/>
                                        <p:tgtEl>
                                          <p:spTgt spid="20"/>
                                        </p:tgtEl>
                                      </p:cBhvr>
                                    </p:animEffect>
                                  </p:childTnLst>
                                </p:cTn>
                              </p:par>
                              <p:par>
                                <p:cTn id="42" presetID="16" presetClass="entr" presetSubtype="21" fill="hold" grpId="0" nodeType="withEffect">
                                  <p:stCondLst>
                                    <p:cond delay="600"/>
                                  </p:stCondLst>
                                  <p:childTnLst>
                                    <p:set>
                                      <p:cBhvr>
                                        <p:cTn id="43" dur="1" fill="hold">
                                          <p:stCondLst>
                                            <p:cond delay="0"/>
                                          </p:stCondLst>
                                        </p:cTn>
                                        <p:tgtEl>
                                          <p:spTgt spid="21"/>
                                        </p:tgtEl>
                                        <p:attrNameLst>
                                          <p:attrName>style.visibility</p:attrName>
                                        </p:attrNameLst>
                                      </p:cBhvr>
                                      <p:to>
                                        <p:strVal val="visible"/>
                                      </p:to>
                                    </p:set>
                                    <p:animEffect transition="in" filter="barn(inVertical)">
                                      <p:cBhvr>
                                        <p:cTn id="44" dur="500"/>
                                        <p:tgtEl>
                                          <p:spTgt spid="21"/>
                                        </p:tgtEl>
                                      </p:cBhvr>
                                    </p:animEffect>
                                  </p:childTnLst>
                                </p:cTn>
                              </p:par>
                              <p:par>
                                <p:cTn id="45" presetID="16" presetClass="entr" presetSubtype="21" fill="hold" grpId="0" nodeType="withEffect">
                                  <p:stCondLst>
                                    <p:cond delay="600"/>
                                  </p:stCondLst>
                                  <p:childTnLst>
                                    <p:set>
                                      <p:cBhvr>
                                        <p:cTn id="46" dur="1" fill="hold">
                                          <p:stCondLst>
                                            <p:cond delay="0"/>
                                          </p:stCondLst>
                                        </p:cTn>
                                        <p:tgtEl>
                                          <p:spTgt spid="13"/>
                                        </p:tgtEl>
                                        <p:attrNameLst>
                                          <p:attrName>style.visibility</p:attrName>
                                        </p:attrNameLst>
                                      </p:cBhvr>
                                      <p:to>
                                        <p:strVal val="visible"/>
                                      </p:to>
                                    </p:set>
                                    <p:animEffect transition="in" filter="barn(inVertical)">
                                      <p:cBhvr>
                                        <p:cTn id="47" dur="500"/>
                                        <p:tgtEl>
                                          <p:spTgt spid="13"/>
                                        </p:tgtEl>
                                      </p:cBhvr>
                                    </p:animEffect>
                                  </p:childTnLst>
                                </p:cTn>
                              </p:par>
                              <p:par>
                                <p:cTn id="48" presetID="16" presetClass="entr" presetSubtype="21" fill="hold" grpId="0" nodeType="withEffect">
                                  <p:stCondLst>
                                    <p:cond delay="600"/>
                                  </p:stCondLst>
                                  <p:childTnLst>
                                    <p:set>
                                      <p:cBhvr>
                                        <p:cTn id="49" dur="1" fill="hold">
                                          <p:stCondLst>
                                            <p:cond delay="0"/>
                                          </p:stCondLst>
                                        </p:cTn>
                                        <p:tgtEl>
                                          <p:spTgt spid="22"/>
                                        </p:tgtEl>
                                        <p:attrNameLst>
                                          <p:attrName>style.visibility</p:attrName>
                                        </p:attrNameLst>
                                      </p:cBhvr>
                                      <p:to>
                                        <p:strVal val="visible"/>
                                      </p:to>
                                    </p:set>
                                    <p:animEffect transition="in" filter="barn(inVertical)">
                                      <p:cBhvr>
                                        <p:cTn id="50" dur="500"/>
                                        <p:tgtEl>
                                          <p:spTgt spid="22"/>
                                        </p:tgtEl>
                                      </p:cBhvr>
                                    </p:animEffect>
                                  </p:childTnLst>
                                </p:cTn>
                              </p:par>
                              <p:par>
                                <p:cTn id="51" presetID="16" presetClass="entr" presetSubtype="21" fill="hold" grpId="0" nodeType="withEffect">
                                  <p:stCondLst>
                                    <p:cond delay="600"/>
                                  </p:stCondLst>
                                  <p:childTnLst>
                                    <p:set>
                                      <p:cBhvr>
                                        <p:cTn id="52" dur="1" fill="hold">
                                          <p:stCondLst>
                                            <p:cond delay="0"/>
                                          </p:stCondLst>
                                        </p:cTn>
                                        <p:tgtEl>
                                          <p:spTgt spid="23"/>
                                        </p:tgtEl>
                                        <p:attrNameLst>
                                          <p:attrName>style.visibility</p:attrName>
                                        </p:attrNameLst>
                                      </p:cBhvr>
                                      <p:to>
                                        <p:strVal val="visible"/>
                                      </p:to>
                                    </p:set>
                                    <p:animEffect transition="in" filter="barn(inVertical)">
                                      <p:cBhvr>
                                        <p:cTn id="53" dur="500"/>
                                        <p:tgtEl>
                                          <p:spTgt spid="23"/>
                                        </p:tgtEl>
                                      </p:cBhvr>
                                    </p:animEffect>
                                  </p:childTnLst>
                                </p:cTn>
                              </p:par>
                              <p:par>
                                <p:cTn id="54" presetID="16" presetClass="entr" presetSubtype="21" fill="hold" grpId="0" nodeType="withEffect">
                                  <p:stCondLst>
                                    <p:cond delay="900"/>
                                  </p:stCondLst>
                                  <p:childTnLst>
                                    <p:set>
                                      <p:cBhvr>
                                        <p:cTn id="55" dur="1" fill="hold">
                                          <p:stCondLst>
                                            <p:cond delay="0"/>
                                          </p:stCondLst>
                                        </p:cTn>
                                        <p:tgtEl>
                                          <p:spTgt spid="24"/>
                                        </p:tgtEl>
                                        <p:attrNameLst>
                                          <p:attrName>style.visibility</p:attrName>
                                        </p:attrNameLst>
                                      </p:cBhvr>
                                      <p:to>
                                        <p:strVal val="visible"/>
                                      </p:to>
                                    </p:set>
                                    <p:animEffect transition="in" filter="barn(inVertical)">
                                      <p:cBhvr>
                                        <p:cTn id="56" dur="500"/>
                                        <p:tgtEl>
                                          <p:spTgt spid="24"/>
                                        </p:tgtEl>
                                      </p:cBhvr>
                                    </p:animEffect>
                                  </p:childTnLst>
                                </p:cTn>
                              </p:par>
                              <p:par>
                                <p:cTn id="57" presetID="16" presetClass="entr" presetSubtype="21" fill="hold" grpId="0" nodeType="withEffect">
                                  <p:stCondLst>
                                    <p:cond delay="900"/>
                                  </p:stCondLst>
                                  <p:childTnLst>
                                    <p:set>
                                      <p:cBhvr>
                                        <p:cTn id="58" dur="1" fill="hold">
                                          <p:stCondLst>
                                            <p:cond delay="0"/>
                                          </p:stCondLst>
                                        </p:cTn>
                                        <p:tgtEl>
                                          <p:spTgt spid="14"/>
                                        </p:tgtEl>
                                        <p:attrNameLst>
                                          <p:attrName>style.visibility</p:attrName>
                                        </p:attrNameLst>
                                      </p:cBhvr>
                                      <p:to>
                                        <p:strVal val="visible"/>
                                      </p:to>
                                    </p:set>
                                    <p:animEffect transition="in" filter="barn(inVertical)">
                                      <p:cBhvr>
                                        <p:cTn id="59" dur="500"/>
                                        <p:tgtEl>
                                          <p:spTgt spid="14"/>
                                        </p:tgtEl>
                                      </p:cBhvr>
                                    </p:animEffect>
                                  </p:childTnLst>
                                </p:cTn>
                              </p:par>
                              <p:par>
                                <p:cTn id="60" presetID="16" presetClass="entr" presetSubtype="21" fill="hold" grpId="0" nodeType="withEffect">
                                  <p:stCondLst>
                                    <p:cond delay="900"/>
                                  </p:stCondLst>
                                  <p:childTnLst>
                                    <p:set>
                                      <p:cBhvr>
                                        <p:cTn id="61" dur="1" fill="hold">
                                          <p:stCondLst>
                                            <p:cond delay="0"/>
                                          </p:stCondLst>
                                        </p:cTn>
                                        <p:tgtEl>
                                          <p:spTgt spid="25"/>
                                        </p:tgtEl>
                                        <p:attrNameLst>
                                          <p:attrName>style.visibility</p:attrName>
                                        </p:attrNameLst>
                                      </p:cBhvr>
                                      <p:to>
                                        <p:strVal val="visible"/>
                                      </p:to>
                                    </p:set>
                                    <p:animEffect transition="in" filter="barn(inVertical)">
                                      <p:cBhvr>
                                        <p:cTn id="62" dur="500"/>
                                        <p:tgtEl>
                                          <p:spTgt spid="25"/>
                                        </p:tgtEl>
                                      </p:cBhvr>
                                    </p:animEffect>
                                  </p:childTnLst>
                                </p:cTn>
                              </p:par>
                              <p:par>
                                <p:cTn id="63" presetID="16" presetClass="entr" presetSubtype="21" fill="hold" grpId="0" nodeType="withEffect">
                                  <p:stCondLst>
                                    <p:cond delay="900"/>
                                  </p:stCondLst>
                                  <p:childTnLst>
                                    <p:set>
                                      <p:cBhvr>
                                        <p:cTn id="64" dur="1" fill="hold">
                                          <p:stCondLst>
                                            <p:cond delay="0"/>
                                          </p:stCondLst>
                                        </p:cTn>
                                        <p:tgtEl>
                                          <p:spTgt spid="26"/>
                                        </p:tgtEl>
                                        <p:attrNameLst>
                                          <p:attrName>style.visibility</p:attrName>
                                        </p:attrNameLst>
                                      </p:cBhvr>
                                      <p:to>
                                        <p:strVal val="visible"/>
                                      </p:to>
                                    </p:set>
                                    <p:animEffect transition="in" filter="barn(inVertical)">
                                      <p:cBhvr>
                                        <p:cTn id="65" dur="500"/>
                                        <p:tgtEl>
                                          <p:spTgt spid="26"/>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barn(inVertical)">
                                      <p:cBhvr>
                                        <p:cTn id="68" dur="500"/>
                                        <p:tgtEl>
                                          <p:spTgt spid="27"/>
                                        </p:tgtEl>
                                      </p:cBhvr>
                                    </p:animEffect>
                                  </p:childTnLst>
                                </p:cTn>
                              </p:par>
                              <p:par>
                                <p:cTn id="69" presetID="16" presetClass="entr" presetSubtype="21" fill="hold" grpId="0" nodeType="withEffect">
                                  <p:stCondLst>
                                    <p:cond delay="300"/>
                                  </p:stCondLst>
                                  <p:childTnLst>
                                    <p:set>
                                      <p:cBhvr>
                                        <p:cTn id="70" dur="1" fill="hold">
                                          <p:stCondLst>
                                            <p:cond delay="0"/>
                                          </p:stCondLst>
                                        </p:cTn>
                                        <p:tgtEl>
                                          <p:spTgt spid="28"/>
                                        </p:tgtEl>
                                        <p:attrNameLst>
                                          <p:attrName>style.visibility</p:attrName>
                                        </p:attrNameLst>
                                      </p:cBhvr>
                                      <p:to>
                                        <p:strVal val="visible"/>
                                      </p:to>
                                    </p:set>
                                    <p:animEffect transition="in" filter="barn(inVertical)">
                                      <p:cBhvr>
                                        <p:cTn id="71" dur="500"/>
                                        <p:tgtEl>
                                          <p:spTgt spid="28"/>
                                        </p:tgtEl>
                                      </p:cBhvr>
                                    </p:animEffect>
                                  </p:childTnLst>
                                </p:cTn>
                              </p:par>
                              <p:par>
                                <p:cTn id="72" presetID="16" presetClass="entr" presetSubtype="21" fill="hold" grpId="0" nodeType="withEffect">
                                  <p:stCondLst>
                                    <p:cond delay="600"/>
                                  </p:stCondLst>
                                  <p:childTnLst>
                                    <p:set>
                                      <p:cBhvr>
                                        <p:cTn id="73" dur="1" fill="hold">
                                          <p:stCondLst>
                                            <p:cond delay="0"/>
                                          </p:stCondLst>
                                        </p:cTn>
                                        <p:tgtEl>
                                          <p:spTgt spid="29"/>
                                        </p:tgtEl>
                                        <p:attrNameLst>
                                          <p:attrName>style.visibility</p:attrName>
                                        </p:attrNameLst>
                                      </p:cBhvr>
                                      <p:to>
                                        <p:strVal val="visible"/>
                                      </p:to>
                                    </p:set>
                                    <p:animEffect transition="in" filter="barn(inVertical)">
                                      <p:cBhvr>
                                        <p:cTn id="74" dur="500"/>
                                        <p:tgtEl>
                                          <p:spTgt spid="29"/>
                                        </p:tgtEl>
                                      </p:cBhvr>
                                    </p:animEffect>
                                  </p:childTnLst>
                                </p:cTn>
                              </p:par>
                              <p:par>
                                <p:cTn id="75" presetID="16" presetClass="entr" presetSubtype="21" fill="hold" grpId="0" nodeType="withEffect">
                                  <p:stCondLst>
                                    <p:cond delay="900"/>
                                  </p:stCondLst>
                                  <p:childTnLst>
                                    <p:set>
                                      <p:cBhvr>
                                        <p:cTn id="76" dur="1" fill="hold">
                                          <p:stCondLst>
                                            <p:cond delay="0"/>
                                          </p:stCondLst>
                                        </p:cTn>
                                        <p:tgtEl>
                                          <p:spTgt spid="32"/>
                                        </p:tgtEl>
                                        <p:attrNameLst>
                                          <p:attrName>style.visibility</p:attrName>
                                        </p:attrNameLst>
                                      </p:cBhvr>
                                      <p:to>
                                        <p:strVal val="visible"/>
                                      </p:to>
                                    </p:set>
                                    <p:animEffect transition="in" filter="barn(inVertical)">
                                      <p:cBhvr>
                                        <p:cTn id="7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P spid="27" grpId="0" animBg="1"/>
      <p:bldP spid="28" grpId="0" animBg="1"/>
      <p:bldP spid="29" grpId="0" animBg="1"/>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9"/>
          <p:cNvSpPr/>
          <p:nvPr/>
        </p:nvSpPr>
        <p:spPr bwMode="auto">
          <a:xfrm>
            <a:off x="6061077" y="1873877"/>
            <a:ext cx="2058988" cy="2058988"/>
          </a:xfrm>
          <a:custGeom>
            <a:avLst/>
            <a:gdLst>
              <a:gd name="T0" fmla="*/ 0 w 475"/>
              <a:gd name="T1" fmla="*/ 0 h 475"/>
              <a:gd name="T2" fmla="*/ 0 w 475"/>
              <a:gd name="T3" fmla="*/ 213 h 475"/>
              <a:gd name="T4" fmla="*/ 6 w 475"/>
              <a:gd name="T5" fmla="*/ 226 h 475"/>
              <a:gd name="T6" fmla="*/ 248 w 475"/>
              <a:gd name="T7" fmla="*/ 469 h 475"/>
              <a:gd name="T8" fmla="*/ 262 w 475"/>
              <a:gd name="T9" fmla="*/ 475 h 475"/>
              <a:gd name="T10" fmla="*/ 262 w 475"/>
              <a:gd name="T11" fmla="*/ 475 h 475"/>
              <a:gd name="T12" fmla="*/ 475 w 475"/>
              <a:gd name="T13" fmla="*/ 475 h 475"/>
              <a:gd name="T14" fmla="*/ 0 w 475"/>
              <a:gd name="T15" fmla="*/ 0 h 4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5" h="475">
                <a:moveTo>
                  <a:pt x="0" y="0"/>
                </a:moveTo>
                <a:cubicBezTo>
                  <a:pt x="0" y="213"/>
                  <a:pt x="0" y="213"/>
                  <a:pt x="0" y="213"/>
                </a:cubicBezTo>
                <a:cubicBezTo>
                  <a:pt x="0" y="218"/>
                  <a:pt x="2" y="223"/>
                  <a:pt x="6" y="226"/>
                </a:cubicBezTo>
                <a:cubicBezTo>
                  <a:pt x="248" y="469"/>
                  <a:pt x="248" y="469"/>
                  <a:pt x="248" y="469"/>
                </a:cubicBezTo>
                <a:cubicBezTo>
                  <a:pt x="251" y="473"/>
                  <a:pt x="256" y="475"/>
                  <a:pt x="262" y="475"/>
                </a:cubicBezTo>
                <a:cubicBezTo>
                  <a:pt x="262" y="475"/>
                  <a:pt x="262" y="475"/>
                  <a:pt x="262" y="475"/>
                </a:cubicBezTo>
                <a:cubicBezTo>
                  <a:pt x="475" y="475"/>
                  <a:pt x="475" y="475"/>
                  <a:pt x="475" y="475"/>
                </a:cubicBezTo>
                <a:lnTo>
                  <a:pt x="0" y="0"/>
                </a:lnTo>
                <a:close/>
              </a:path>
            </a:pathLst>
          </a:custGeom>
          <a:gradFill>
            <a:gsLst>
              <a:gs pos="0">
                <a:srgbClr val="C8DB2D"/>
              </a:gs>
              <a:gs pos="60000">
                <a:srgbClr val="9BC739"/>
              </a:gs>
            </a:gsLst>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8" name="Freeform 16"/>
          <p:cNvSpPr/>
          <p:nvPr/>
        </p:nvSpPr>
        <p:spPr bwMode="auto">
          <a:xfrm>
            <a:off x="3970339" y="1873877"/>
            <a:ext cx="2063751" cy="2058988"/>
          </a:xfrm>
          <a:custGeom>
            <a:avLst/>
            <a:gdLst>
              <a:gd name="T0" fmla="*/ 476 w 476"/>
              <a:gd name="T1" fmla="*/ 0 h 475"/>
              <a:gd name="T2" fmla="*/ 476 w 476"/>
              <a:gd name="T3" fmla="*/ 213 h 475"/>
              <a:gd name="T4" fmla="*/ 470 w 476"/>
              <a:gd name="T5" fmla="*/ 226 h 475"/>
              <a:gd name="T6" fmla="*/ 228 w 476"/>
              <a:gd name="T7" fmla="*/ 469 h 475"/>
              <a:gd name="T8" fmla="*/ 214 w 476"/>
              <a:gd name="T9" fmla="*/ 475 h 475"/>
              <a:gd name="T10" fmla="*/ 214 w 476"/>
              <a:gd name="T11" fmla="*/ 475 h 475"/>
              <a:gd name="T12" fmla="*/ 0 w 476"/>
              <a:gd name="T13" fmla="*/ 475 h 475"/>
              <a:gd name="T14" fmla="*/ 476 w 476"/>
              <a:gd name="T15" fmla="*/ 0 h 4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6" h="475">
                <a:moveTo>
                  <a:pt x="476" y="0"/>
                </a:moveTo>
                <a:cubicBezTo>
                  <a:pt x="476" y="213"/>
                  <a:pt x="476" y="213"/>
                  <a:pt x="476" y="213"/>
                </a:cubicBezTo>
                <a:cubicBezTo>
                  <a:pt x="476" y="218"/>
                  <a:pt x="473" y="223"/>
                  <a:pt x="470" y="226"/>
                </a:cubicBezTo>
                <a:cubicBezTo>
                  <a:pt x="228" y="469"/>
                  <a:pt x="228" y="469"/>
                  <a:pt x="228" y="469"/>
                </a:cubicBezTo>
                <a:cubicBezTo>
                  <a:pt x="224" y="473"/>
                  <a:pt x="219" y="475"/>
                  <a:pt x="214" y="475"/>
                </a:cubicBezTo>
                <a:cubicBezTo>
                  <a:pt x="214" y="475"/>
                  <a:pt x="214" y="475"/>
                  <a:pt x="214" y="475"/>
                </a:cubicBezTo>
                <a:cubicBezTo>
                  <a:pt x="0" y="475"/>
                  <a:pt x="0" y="475"/>
                  <a:pt x="0" y="475"/>
                </a:cubicBezTo>
                <a:lnTo>
                  <a:pt x="476" y="0"/>
                </a:lnTo>
                <a:close/>
              </a:path>
            </a:pathLst>
          </a:custGeom>
          <a:gradFill>
            <a:gsLst>
              <a:gs pos="0">
                <a:srgbClr val="C0F7FF"/>
              </a:gs>
              <a:gs pos="60000">
                <a:srgbClr val="31B6E0"/>
              </a:gs>
            </a:gsLst>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9" name="Freeform 17"/>
          <p:cNvSpPr/>
          <p:nvPr/>
        </p:nvSpPr>
        <p:spPr bwMode="auto">
          <a:xfrm>
            <a:off x="4691065" y="2585077"/>
            <a:ext cx="1317625" cy="1322388"/>
          </a:xfrm>
          <a:custGeom>
            <a:avLst/>
            <a:gdLst>
              <a:gd name="T0" fmla="*/ 65 w 304"/>
              <a:gd name="T1" fmla="*/ 285 h 305"/>
              <a:gd name="T2" fmla="*/ 0 w 304"/>
              <a:gd name="T3" fmla="*/ 0 h 305"/>
              <a:gd name="T4" fmla="*/ 283 w 304"/>
              <a:gd name="T5" fmla="*/ 66 h 305"/>
              <a:gd name="T6" fmla="*/ 291 w 304"/>
              <a:gd name="T7" fmla="*/ 68 h 305"/>
              <a:gd name="T8" fmla="*/ 304 w 304"/>
              <a:gd name="T9" fmla="*/ 62 h 305"/>
              <a:gd name="T10" fmla="*/ 62 w 304"/>
              <a:gd name="T11" fmla="*/ 305 h 305"/>
              <a:gd name="T12" fmla="*/ 66 w 304"/>
              <a:gd name="T13" fmla="*/ 292 h 305"/>
              <a:gd name="T14" fmla="*/ 65 w 304"/>
              <a:gd name="T15" fmla="*/ 28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305">
                <a:moveTo>
                  <a:pt x="65" y="285"/>
                </a:moveTo>
                <a:cubicBezTo>
                  <a:pt x="0" y="0"/>
                  <a:pt x="0" y="0"/>
                  <a:pt x="0" y="0"/>
                </a:cubicBezTo>
                <a:cubicBezTo>
                  <a:pt x="283" y="66"/>
                  <a:pt x="283" y="66"/>
                  <a:pt x="283" y="66"/>
                </a:cubicBezTo>
                <a:cubicBezTo>
                  <a:pt x="283" y="66"/>
                  <a:pt x="288" y="68"/>
                  <a:pt x="291" y="68"/>
                </a:cubicBezTo>
                <a:cubicBezTo>
                  <a:pt x="296" y="68"/>
                  <a:pt x="301" y="66"/>
                  <a:pt x="304" y="62"/>
                </a:cubicBezTo>
                <a:cubicBezTo>
                  <a:pt x="62" y="305"/>
                  <a:pt x="62" y="305"/>
                  <a:pt x="62" y="305"/>
                </a:cubicBezTo>
                <a:cubicBezTo>
                  <a:pt x="65" y="301"/>
                  <a:pt x="66" y="297"/>
                  <a:pt x="66" y="292"/>
                </a:cubicBezTo>
                <a:cubicBezTo>
                  <a:pt x="66" y="290"/>
                  <a:pt x="65" y="285"/>
                  <a:pt x="65" y="285"/>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10" name="Freeform 23"/>
          <p:cNvSpPr/>
          <p:nvPr/>
        </p:nvSpPr>
        <p:spPr bwMode="auto">
          <a:xfrm>
            <a:off x="6061077" y="3959851"/>
            <a:ext cx="2058988" cy="2063751"/>
          </a:xfrm>
          <a:custGeom>
            <a:avLst/>
            <a:gdLst>
              <a:gd name="T0" fmla="*/ 0 w 475"/>
              <a:gd name="T1" fmla="*/ 476 h 476"/>
              <a:gd name="T2" fmla="*/ 0 w 475"/>
              <a:gd name="T3" fmla="*/ 263 h 476"/>
              <a:gd name="T4" fmla="*/ 6 w 475"/>
              <a:gd name="T5" fmla="*/ 249 h 476"/>
              <a:gd name="T6" fmla="*/ 248 w 475"/>
              <a:gd name="T7" fmla="*/ 7 h 476"/>
              <a:gd name="T8" fmla="*/ 262 w 475"/>
              <a:gd name="T9" fmla="*/ 0 h 476"/>
              <a:gd name="T10" fmla="*/ 262 w 475"/>
              <a:gd name="T11" fmla="*/ 0 h 476"/>
              <a:gd name="T12" fmla="*/ 475 w 475"/>
              <a:gd name="T13" fmla="*/ 0 h 476"/>
              <a:gd name="T14" fmla="*/ 0 w 475"/>
              <a:gd name="T15" fmla="*/ 476 h 4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5" h="476">
                <a:moveTo>
                  <a:pt x="0" y="476"/>
                </a:moveTo>
                <a:cubicBezTo>
                  <a:pt x="0" y="263"/>
                  <a:pt x="0" y="263"/>
                  <a:pt x="0" y="263"/>
                </a:cubicBezTo>
                <a:cubicBezTo>
                  <a:pt x="0" y="258"/>
                  <a:pt x="2" y="253"/>
                  <a:pt x="6" y="249"/>
                </a:cubicBezTo>
                <a:cubicBezTo>
                  <a:pt x="248" y="7"/>
                  <a:pt x="248" y="7"/>
                  <a:pt x="248" y="7"/>
                </a:cubicBezTo>
                <a:cubicBezTo>
                  <a:pt x="251" y="3"/>
                  <a:pt x="256" y="0"/>
                  <a:pt x="262" y="0"/>
                </a:cubicBezTo>
                <a:cubicBezTo>
                  <a:pt x="262" y="0"/>
                  <a:pt x="262" y="0"/>
                  <a:pt x="262" y="0"/>
                </a:cubicBezTo>
                <a:cubicBezTo>
                  <a:pt x="475" y="0"/>
                  <a:pt x="475" y="0"/>
                  <a:pt x="475" y="0"/>
                </a:cubicBezTo>
                <a:lnTo>
                  <a:pt x="0" y="476"/>
                </a:lnTo>
                <a:close/>
              </a:path>
            </a:pathLst>
          </a:custGeom>
          <a:gradFill>
            <a:gsLst>
              <a:gs pos="0">
                <a:srgbClr val="C0F7FF"/>
              </a:gs>
              <a:gs pos="60000">
                <a:srgbClr val="31B6E0"/>
              </a:gs>
            </a:gsLst>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11" name="Freeform 24"/>
          <p:cNvSpPr/>
          <p:nvPr/>
        </p:nvSpPr>
        <p:spPr bwMode="auto">
          <a:xfrm>
            <a:off x="6086476" y="3990014"/>
            <a:ext cx="1319213" cy="1322388"/>
          </a:xfrm>
          <a:custGeom>
            <a:avLst/>
            <a:gdLst>
              <a:gd name="T0" fmla="*/ 239 w 304"/>
              <a:gd name="T1" fmla="*/ 20 h 305"/>
              <a:gd name="T2" fmla="*/ 304 w 304"/>
              <a:gd name="T3" fmla="*/ 305 h 305"/>
              <a:gd name="T4" fmla="*/ 20 w 304"/>
              <a:gd name="T5" fmla="*/ 238 h 305"/>
              <a:gd name="T6" fmla="*/ 13 w 304"/>
              <a:gd name="T7" fmla="*/ 237 h 305"/>
              <a:gd name="T8" fmla="*/ 0 w 304"/>
              <a:gd name="T9" fmla="*/ 242 h 305"/>
              <a:gd name="T10" fmla="*/ 242 w 304"/>
              <a:gd name="T11" fmla="*/ 0 h 305"/>
              <a:gd name="T12" fmla="*/ 237 w 304"/>
              <a:gd name="T13" fmla="*/ 12 h 305"/>
              <a:gd name="T14" fmla="*/ 239 w 304"/>
              <a:gd name="T15" fmla="*/ 20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305">
                <a:moveTo>
                  <a:pt x="239" y="20"/>
                </a:moveTo>
                <a:cubicBezTo>
                  <a:pt x="304" y="305"/>
                  <a:pt x="304" y="305"/>
                  <a:pt x="304" y="305"/>
                </a:cubicBezTo>
                <a:cubicBezTo>
                  <a:pt x="20" y="238"/>
                  <a:pt x="20" y="238"/>
                  <a:pt x="20" y="238"/>
                </a:cubicBezTo>
                <a:cubicBezTo>
                  <a:pt x="20" y="238"/>
                  <a:pt x="15" y="237"/>
                  <a:pt x="13" y="237"/>
                </a:cubicBezTo>
                <a:cubicBezTo>
                  <a:pt x="8" y="237"/>
                  <a:pt x="3" y="239"/>
                  <a:pt x="0" y="242"/>
                </a:cubicBezTo>
                <a:cubicBezTo>
                  <a:pt x="242" y="0"/>
                  <a:pt x="242" y="0"/>
                  <a:pt x="242" y="0"/>
                </a:cubicBezTo>
                <a:cubicBezTo>
                  <a:pt x="239" y="3"/>
                  <a:pt x="237" y="7"/>
                  <a:pt x="237" y="12"/>
                </a:cubicBezTo>
                <a:cubicBezTo>
                  <a:pt x="237" y="15"/>
                  <a:pt x="239" y="20"/>
                  <a:pt x="239" y="20"/>
                </a:cubicBezTo>
                <a:close/>
              </a:path>
            </a:pathLst>
          </a:custGeom>
          <a:gradFill>
            <a:gsLst>
              <a:gs pos="0">
                <a:srgbClr val="C8DB2D"/>
              </a:gs>
              <a:gs pos="60000">
                <a:srgbClr val="9BC739"/>
              </a:gs>
            </a:gsLst>
          </a:gradFill>
          <a:ln>
            <a:noFill/>
          </a:ln>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12" name="Freeform 30"/>
          <p:cNvSpPr/>
          <p:nvPr/>
        </p:nvSpPr>
        <p:spPr bwMode="auto">
          <a:xfrm>
            <a:off x="3970339" y="3959851"/>
            <a:ext cx="2063751" cy="2063751"/>
          </a:xfrm>
          <a:custGeom>
            <a:avLst/>
            <a:gdLst>
              <a:gd name="T0" fmla="*/ 476 w 476"/>
              <a:gd name="T1" fmla="*/ 476 h 476"/>
              <a:gd name="T2" fmla="*/ 476 w 476"/>
              <a:gd name="T3" fmla="*/ 263 h 476"/>
              <a:gd name="T4" fmla="*/ 470 w 476"/>
              <a:gd name="T5" fmla="*/ 249 h 476"/>
              <a:gd name="T6" fmla="*/ 228 w 476"/>
              <a:gd name="T7" fmla="*/ 7 h 476"/>
              <a:gd name="T8" fmla="*/ 214 w 476"/>
              <a:gd name="T9" fmla="*/ 0 h 476"/>
              <a:gd name="T10" fmla="*/ 214 w 476"/>
              <a:gd name="T11" fmla="*/ 0 h 476"/>
              <a:gd name="T12" fmla="*/ 0 w 476"/>
              <a:gd name="T13" fmla="*/ 0 h 476"/>
              <a:gd name="T14" fmla="*/ 476 w 476"/>
              <a:gd name="T15" fmla="*/ 476 h 4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6" h="476">
                <a:moveTo>
                  <a:pt x="476" y="476"/>
                </a:moveTo>
                <a:cubicBezTo>
                  <a:pt x="476" y="263"/>
                  <a:pt x="476" y="263"/>
                  <a:pt x="476" y="263"/>
                </a:cubicBezTo>
                <a:cubicBezTo>
                  <a:pt x="476" y="258"/>
                  <a:pt x="473" y="253"/>
                  <a:pt x="470" y="249"/>
                </a:cubicBezTo>
                <a:cubicBezTo>
                  <a:pt x="228" y="7"/>
                  <a:pt x="228" y="7"/>
                  <a:pt x="228" y="7"/>
                </a:cubicBezTo>
                <a:cubicBezTo>
                  <a:pt x="224" y="3"/>
                  <a:pt x="219" y="0"/>
                  <a:pt x="214" y="0"/>
                </a:cubicBezTo>
                <a:cubicBezTo>
                  <a:pt x="214" y="0"/>
                  <a:pt x="214" y="0"/>
                  <a:pt x="214" y="0"/>
                </a:cubicBezTo>
                <a:cubicBezTo>
                  <a:pt x="0" y="0"/>
                  <a:pt x="0" y="0"/>
                  <a:pt x="0" y="0"/>
                </a:cubicBezTo>
                <a:lnTo>
                  <a:pt x="476" y="476"/>
                </a:lnTo>
                <a:close/>
              </a:path>
            </a:pathLst>
          </a:custGeom>
          <a:gradFill>
            <a:gsLst>
              <a:gs pos="0">
                <a:srgbClr val="C8DB2D"/>
              </a:gs>
              <a:gs pos="60000">
                <a:srgbClr val="9BC739"/>
              </a:gs>
            </a:gsLst>
          </a:gradFill>
          <a:ln>
            <a:noFill/>
          </a:ln>
          <a:effectLst>
            <a:outerShdw blurRad="101600" dist="38100" dir="2700000" algn="tl" rotWithShape="0">
              <a:prstClr val="black">
                <a:alpha val="25000"/>
              </a:prstClr>
            </a:outerShdw>
          </a:effec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13" name="Freeform 31"/>
          <p:cNvSpPr/>
          <p:nvPr/>
        </p:nvSpPr>
        <p:spPr bwMode="auto">
          <a:xfrm>
            <a:off x="4691065" y="3990014"/>
            <a:ext cx="1317625" cy="1322388"/>
          </a:xfrm>
          <a:custGeom>
            <a:avLst/>
            <a:gdLst>
              <a:gd name="T0" fmla="*/ 65 w 304"/>
              <a:gd name="T1" fmla="*/ 20 h 305"/>
              <a:gd name="T2" fmla="*/ 0 w 304"/>
              <a:gd name="T3" fmla="*/ 305 h 305"/>
              <a:gd name="T4" fmla="*/ 283 w 304"/>
              <a:gd name="T5" fmla="*/ 238 h 305"/>
              <a:gd name="T6" fmla="*/ 291 w 304"/>
              <a:gd name="T7" fmla="*/ 237 h 305"/>
              <a:gd name="T8" fmla="*/ 304 w 304"/>
              <a:gd name="T9" fmla="*/ 242 h 305"/>
              <a:gd name="T10" fmla="*/ 62 w 304"/>
              <a:gd name="T11" fmla="*/ 0 h 305"/>
              <a:gd name="T12" fmla="*/ 66 w 304"/>
              <a:gd name="T13" fmla="*/ 12 h 305"/>
              <a:gd name="T14" fmla="*/ 65 w 304"/>
              <a:gd name="T15" fmla="*/ 20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305">
                <a:moveTo>
                  <a:pt x="65" y="20"/>
                </a:moveTo>
                <a:cubicBezTo>
                  <a:pt x="0" y="305"/>
                  <a:pt x="0" y="305"/>
                  <a:pt x="0" y="305"/>
                </a:cubicBezTo>
                <a:cubicBezTo>
                  <a:pt x="283" y="238"/>
                  <a:pt x="283" y="238"/>
                  <a:pt x="283" y="238"/>
                </a:cubicBezTo>
                <a:cubicBezTo>
                  <a:pt x="283" y="238"/>
                  <a:pt x="288" y="237"/>
                  <a:pt x="291" y="237"/>
                </a:cubicBezTo>
                <a:cubicBezTo>
                  <a:pt x="296" y="237"/>
                  <a:pt x="301" y="239"/>
                  <a:pt x="304" y="242"/>
                </a:cubicBezTo>
                <a:cubicBezTo>
                  <a:pt x="62" y="0"/>
                  <a:pt x="62" y="0"/>
                  <a:pt x="62" y="0"/>
                </a:cubicBezTo>
                <a:cubicBezTo>
                  <a:pt x="65" y="3"/>
                  <a:pt x="66" y="7"/>
                  <a:pt x="66" y="12"/>
                </a:cubicBezTo>
                <a:cubicBezTo>
                  <a:pt x="66" y="15"/>
                  <a:pt x="65" y="20"/>
                  <a:pt x="65" y="20"/>
                </a:cubicBezTo>
                <a:close/>
              </a:path>
            </a:pathLst>
          </a:custGeom>
          <a:gradFill>
            <a:gsLst>
              <a:gs pos="0">
                <a:srgbClr val="C0F7FF"/>
              </a:gs>
              <a:gs pos="60000">
                <a:srgbClr val="31B6E0"/>
              </a:gs>
            </a:gsLst>
          </a:gradFill>
          <a:ln>
            <a:noFill/>
          </a:ln>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14" name="TextBox 23"/>
          <p:cNvSpPr txBox="1"/>
          <p:nvPr/>
        </p:nvSpPr>
        <p:spPr>
          <a:xfrm>
            <a:off x="8036083" y="2578515"/>
            <a:ext cx="2887700" cy="664797"/>
          </a:xfrm>
          <a:prstGeom prst="rect">
            <a:avLst/>
          </a:prstGeom>
          <a:noFill/>
        </p:spPr>
        <p:txBody>
          <a:bodyPr wrap="square" lIns="0" tIns="0" rIns="0" bIns="0" rtlCol="0">
            <a:spAutoFit/>
          </a:body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5" name="TextBox 24"/>
          <p:cNvSpPr txBox="1"/>
          <p:nvPr/>
        </p:nvSpPr>
        <p:spPr>
          <a:xfrm>
            <a:off x="7980794" y="2185564"/>
            <a:ext cx="1800199" cy="287323"/>
          </a:xfrm>
          <a:prstGeom prst="rect">
            <a:avLst/>
          </a:prstGeom>
          <a:noFill/>
        </p:spPr>
        <p:txBody>
          <a:bodyPr wrap="square" lIns="0" tIns="0" rIns="0" bIns="0" rtlCol="0">
            <a:spAutoFit/>
          </a:bodyPr>
          <a:lstStyle/>
          <a:p>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数据分析</a:t>
            </a:r>
            <a:endPar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6" name="TextBox 25"/>
          <p:cNvSpPr txBox="1"/>
          <p:nvPr/>
        </p:nvSpPr>
        <p:spPr>
          <a:xfrm>
            <a:off x="1209822" y="2578515"/>
            <a:ext cx="2868304" cy="664797"/>
          </a:xfrm>
          <a:prstGeom prst="rect">
            <a:avLst/>
          </a:prstGeom>
          <a:noFill/>
        </p:spPr>
        <p:txBody>
          <a:bodyPr wrap="square" lIns="0" tIns="0" rIns="0" bIns="0" rtlCol="0">
            <a:spAutoFit/>
          </a:bodyPr>
          <a:lstStyle/>
          <a:p>
            <a:pPr algn="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7" name="TextBox 26"/>
          <p:cNvSpPr txBox="1"/>
          <p:nvPr/>
        </p:nvSpPr>
        <p:spPr>
          <a:xfrm>
            <a:off x="1828829" y="2185564"/>
            <a:ext cx="2249296" cy="287323"/>
          </a:xfrm>
          <a:prstGeom prst="rect">
            <a:avLst/>
          </a:prstGeom>
          <a:noFill/>
        </p:spPr>
        <p:txBody>
          <a:bodyPr wrap="square" lIns="0" tIns="0" rIns="0" bIns="0" rtlCol="0">
            <a:spAutoFit/>
          </a:bodyPr>
          <a:lstStyle/>
          <a:p>
            <a:pPr algn="r"/>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数据分析</a:t>
            </a:r>
            <a:endPar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8" name="TextBox 27"/>
          <p:cNvSpPr txBox="1"/>
          <p:nvPr/>
        </p:nvSpPr>
        <p:spPr>
          <a:xfrm>
            <a:off x="8036083" y="4942198"/>
            <a:ext cx="2887700" cy="664797"/>
          </a:xfrm>
          <a:prstGeom prst="rect">
            <a:avLst/>
          </a:prstGeom>
          <a:noFill/>
        </p:spPr>
        <p:txBody>
          <a:bodyPr wrap="square" lIns="0" tIns="0" rIns="0" bIns="0" rtlCol="0">
            <a:spAutoFit/>
          </a:bodyPr>
          <a:lstStyle>
            <a:defPPr>
              <a:defRPr lang="zh-CN"/>
            </a:defPPr>
            <a:lvl1pPr>
              <a:defRPr sz="13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9" name="TextBox 28"/>
          <p:cNvSpPr txBox="1"/>
          <p:nvPr/>
        </p:nvSpPr>
        <p:spPr>
          <a:xfrm>
            <a:off x="7980794" y="4562145"/>
            <a:ext cx="1800199" cy="287323"/>
          </a:xfrm>
          <a:prstGeom prst="rect">
            <a:avLst/>
          </a:prstGeom>
          <a:noFill/>
        </p:spPr>
        <p:txBody>
          <a:bodyPr wrap="square" lIns="0" tIns="0" rIns="0" bIns="0" rtlCol="0">
            <a:spAutoFit/>
          </a:bodyPr>
          <a:lstStyle/>
          <a:p>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数据分析</a:t>
            </a:r>
            <a:endPar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0" name="TextBox 29"/>
          <p:cNvSpPr txBox="1"/>
          <p:nvPr/>
        </p:nvSpPr>
        <p:spPr>
          <a:xfrm>
            <a:off x="1209822" y="4942198"/>
            <a:ext cx="2868304" cy="664797"/>
          </a:xfrm>
          <a:prstGeom prst="rect">
            <a:avLst/>
          </a:prstGeom>
          <a:noFill/>
        </p:spPr>
        <p:txBody>
          <a:bodyPr wrap="square" lIns="0" tIns="0" rIns="0" bIns="0" rtlCol="0">
            <a:spAutoFit/>
          </a:bodyPr>
          <a:lstStyle>
            <a:defPPr>
              <a:defRPr lang="zh-CN"/>
            </a:defPPr>
            <a:lvl1pPr algn="r">
              <a:defRPr sz="13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点击输入您的具体内容，用简洁的语言文字进行阐述，精准的词汇表达胜过长篇大论的文字表述</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1" name="TextBox 30"/>
          <p:cNvSpPr txBox="1"/>
          <p:nvPr/>
        </p:nvSpPr>
        <p:spPr>
          <a:xfrm>
            <a:off x="1828829" y="4562145"/>
            <a:ext cx="2249296" cy="287323"/>
          </a:xfrm>
          <a:prstGeom prst="rect">
            <a:avLst/>
          </a:prstGeom>
          <a:noFill/>
        </p:spPr>
        <p:txBody>
          <a:bodyPr wrap="square" lIns="0" tIns="0" rIns="0" bIns="0" rtlCol="0">
            <a:spAutoFit/>
          </a:bodyPr>
          <a:lstStyle/>
          <a:p>
            <a:pPr algn="r"/>
            <a:r>
              <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rPr>
              <a:t>数据分析</a:t>
            </a:r>
            <a:endParaRPr lang="zh-CN" altLang="en-US" sz="1865"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2" name="Freeform 7"/>
          <p:cNvSpPr>
            <a:spLocks noEditPoints="1"/>
          </p:cNvSpPr>
          <p:nvPr/>
        </p:nvSpPr>
        <p:spPr bwMode="auto">
          <a:xfrm>
            <a:off x="6691562" y="4590891"/>
            <a:ext cx="438612" cy="347604"/>
          </a:xfrm>
          <a:custGeom>
            <a:avLst/>
            <a:gdLst>
              <a:gd name="T0" fmla="*/ 1544 w 3234"/>
              <a:gd name="T1" fmla="*/ 1510 h 2566"/>
              <a:gd name="T2" fmla="*/ 1705 w 3234"/>
              <a:gd name="T3" fmla="*/ 1803 h 2566"/>
              <a:gd name="T4" fmla="*/ 1577 w 3234"/>
              <a:gd name="T5" fmla="*/ 2111 h 2566"/>
              <a:gd name="T6" fmla="*/ 1236 w 3234"/>
              <a:gd name="T7" fmla="*/ 2250 h 2566"/>
              <a:gd name="T8" fmla="*/ 878 w 3234"/>
              <a:gd name="T9" fmla="*/ 2140 h 2566"/>
              <a:gd name="T10" fmla="*/ 716 w 3234"/>
              <a:gd name="T11" fmla="*/ 1847 h 2566"/>
              <a:gd name="T12" fmla="*/ 845 w 3234"/>
              <a:gd name="T13" fmla="*/ 1539 h 2566"/>
              <a:gd name="T14" fmla="*/ 1186 w 3234"/>
              <a:gd name="T15" fmla="*/ 1400 h 2566"/>
              <a:gd name="T16" fmla="*/ 1970 w 3234"/>
              <a:gd name="T17" fmla="*/ 743 h 2566"/>
              <a:gd name="T18" fmla="*/ 2318 w 3234"/>
              <a:gd name="T19" fmla="*/ 824 h 2566"/>
              <a:gd name="T20" fmla="*/ 2351 w 3234"/>
              <a:gd name="T21" fmla="*/ 1079 h 2566"/>
              <a:gd name="T22" fmla="*/ 2310 w 3234"/>
              <a:gd name="T23" fmla="*/ 1229 h 2566"/>
              <a:gd name="T24" fmla="*/ 2669 w 3234"/>
              <a:gd name="T25" fmla="*/ 1458 h 2566"/>
              <a:gd name="T26" fmla="*/ 2697 w 3234"/>
              <a:gd name="T27" fmla="*/ 1893 h 2566"/>
              <a:gd name="T28" fmla="*/ 2009 w 3234"/>
              <a:gd name="T29" fmla="*/ 2454 h 2566"/>
              <a:gd name="T30" fmla="*/ 749 w 3234"/>
              <a:gd name="T31" fmla="*/ 2480 h 2566"/>
              <a:gd name="T32" fmla="*/ 70 w 3234"/>
              <a:gd name="T33" fmla="*/ 1960 h 2566"/>
              <a:gd name="T34" fmla="*/ 104 w 3234"/>
              <a:gd name="T35" fmla="*/ 1357 h 2566"/>
              <a:gd name="T36" fmla="*/ 619 w 3234"/>
              <a:gd name="T37" fmla="*/ 701 h 2566"/>
              <a:gd name="T38" fmla="*/ 1122 w 3234"/>
              <a:gd name="T39" fmla="*/ 398 h 2566"/>
              <a:gd name="T40" fmla="*/ 1472 w 3234"/>
              <a:gd name="T41" fmla="*/ 425 h 2566"/>
              <a:gd name="T42" fmla="*/ 1588 w 3234"/>
              <a:gd name="T43" fmla="*/ 601 h 2566"/>
              <a:gd name="T44" fmla="*/ 2277 w 3234"/>
              <a:gd name="T45" fmla="*/ 678 h 2566"/>
              <a:gd name="T46" fmla="*/ 2208 w 3234"/>
              <a:gd name="T47" fmla="*/ 565 h 2566"/>
              <a:gd name="T48" fmla="*/ 2300 w 3234"/>
              <a:gd name="T49" fmla="*/ 492 h 2566"/>
              <a:gd name="T50" fmla="*/ 2505 w 3234"/>
              <a:gd name="T51" fmla="*/ 533 h 2566"/>
              <a:gd name="T52" fmla="*/ 2715 w 3234"/>
              <a:gd name="T53" fmla="*/ 764 h 2566"/>
              <a:gd name="T54" fmla="*/ 2739 w 3234"/>
              <a:gd name="T55" fmla="*/ 953 h 2566"/>
              <a:gd name="T56" fmla="*/ 2675 w 3234"/>
              <a:gd name="T57" fmla="*/ 1063 h 2566"/>
              <a:gd name="T58" fmla="*/ 2553 w 3234"/>
              <a:gd name="T59" fmla="*/ 1011 h 2566"/>
              <a:gd name="T60" fmla="*/ 2554 w 3234"/>
              <a:gd name="T61" fmla="*/ 907 h 2566"/>
              <a:gd name="T62" fmla="*/ 2486 w 3234"/>
              <a:gd name="T63" fmla="*/ 746 h 2566"/>
              <a:gd name="T64" fmla="*/ 2325 w 3234"/>
              <a:gd name="T65" fmla="*/ 679 h 2566"/>
              <a:gd name="T66" fmla="*/ 2102 w 3234"/>
              <a:gd name="T67" fmla="*/ 298 h 2566"/>
              <a:gd name="T68" fmla="*/ 2038 w 3234"/>
              <a:gd name="T69" fmla="*/ 95 h 2566"/>
              <a:gd name="T70" fmla="*/ 2227 w 3234"/>
              <a:gd name="T71" fmla="*/ 6 h 2566"/>
              <a:gd name="T72" fmla="*/ 2574 w 3234"/>
              <a:gd name="T73" fmla="*/ 35 h 2566"/>
              <a:gd name="T74" fmla="*/ 2886 w 3234"/>
              <a:gd name="T75" fmla="*/ 194 h 2566"/>
              <a:gd name="T76" fmla="*/ 3113 w 3234"/>
              <a:gd name="T77" fmla="*/ 456 h 2566"/>
              <a:gd name="T78" fmla="*/ 3226 w 3234"/>
              <a:gd name="T79" fmla="*/ 791 h 2566"/>
              <a:gd name="T80" fmla="*/ 3225 w 3234"/>
              <a:gd name="T81" fmla="*/ 1029 h 2566"/>
              <a:gd name="T82" fmla="*/ 3090 w 3234"/>
              <a:gd name="T83" fmla="*/ 1227 h 2566"/>
              <a:gd name="T84" fmla="*/ 2916 w 3234"/>
              <a:gd name="T85" fmla="*/ 1107 h 2566"/>
              <a:gd name="T86" fmla="*/ 2933 w 3234"/>
              <a:gd name="T87" fmla="*/ 908 h 2566"/>
              <a:gd name="T88" fmla="*/ 2813 w 3234"/>
              <a:gd name="T89" fmla="*/ 544 h 2566"/>
              <a:gd name="T90" fmla="*/ 2417 w 3234"/>
              <a:gd name="T91" fmla="*/ 306 h 2566"/>
              <a:gd name="T92" fmla="*/ 1278 w 3234"/>
              <a:gd name="T93" fmla="*/ 1152 h 2566"/>
              <a:gd name="T94" fmla="*/ 1943 w 3234"/>
              <a:gd name="T95" fmla="*/ 1302 h 2566"/>
              <a:gd name="T96" fmla="*/ 2218 w 3234"/>
              <a:gd name="T97" fmla="*/ 1719 h 2566"/>
              <a:gd name="T98" fmla="*/ 1937 w 3234"/>
              <a:gd name="T99" fmla="*/ 2152 h 2566"/>
              <a:gd name="T100" fmla="*/ 1263 w 3234"/>
              <a:gd name="T101" fmla="*/ 2353 h 2566"/>
              <a:gd name="T102" fmla="*/ 598 w 3234"/>
              <a:gd name="T103" fmla="*/ 2202 h 2566"/>
              <a:gd name="T104" fmla="*/ 324 w 3234"/>
              <a:gd name="T105" fmla="*/ 1786 h 2566"/>
              <a:gd name="T106" fmla="*/ 604 w 3234"/>
              <a:gd name="T107" fmla="*/ 1353 h 2566"/>
              <a:gd name="T108" fmla="*/ 1306 w 3234"/>
              <a:gd name="T109" fmla="*/ 1702 h 2566"/>
              <a:gd name="T110" fmla="*/ 1363 w 3234"/>
              <a:gd name="T111" fmla="*/ 1760 h 2566"/>
              <a:gd name="T112" fmla="*/ 1306 w 3234"/>
              <a:gd name="T113" fmla="*/ 1818 h 2566"/>
              <a:gd name="T114" fmla="*/ 1248 w 3234"/>
              <a:gd name="T115" fmla="*/ 1760 h 2566"/>
              <a:gd name="T116" fmla="*/ 1306 w 3234"/>
              <a:gd name="T117" fmla="*/ 1702 h 2566"/>
              <a:gd name="T118" fmla="*/ 1192 w 3234"/>
              <a:gd name="T119" fmla="*/ 1900 h 2566"/>
              <a:gd name="T120" fmla="*/ 1060 w 3234"/>
              <a:gd name="T121" fmla="*/ 2062 h 2566"/>
              <a:gd name="T122" fmla="*/ 897 w 3234"/>
              <a:gd name="T123" fmla="*/ 1930 h 2566"/>
              <a:gd name="T124" fmla="*/ 1029 w 3234"/>
              <a:gd name="T125" fmla="*/ 1768 h 2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4" h="2566">
                <a:moveTo>
                  <a:pt x="1211" y="1400"/>
                </a:moveTo>
                <a:lnTo>
                  <a:pt x="1236" y="1400"/>
                </a:lnTo>
                <a:lnTo>
                  <a:pt x="1261" y="1402"/>
                </a:lnTo>
                <a:lnTo>
                  <a:pt x="1287" y="1405"/>
                </a:lnTo>
                <a:lnTo>
                  <a:pt x="1311" y="1408"/>
                </a:lnTo>
                <a:lnTo>
                  <a:pt x="1334" y="1413"/>
                </a:lnTo>
                <a:lnTo>
                  <a:pt x="1358" y="1419"/>
                </a:lnTo>
                <a:lnTo>
                  <a:pt x="1380" y="1426"/>
                </a:lnTo>
                <a:lnTo>
                  <a:pt x="1404" y="1433"/>
                </a:lnTo>
                <a:lnTo>
                  <a:pt x="1425" y="1442"/>
                </a:lnTo>
                <a:lnTo>
                  <a:pt x="1447" y="1451"/>
                </a:lnTo>
                <a:lnTo>
                  <a:pt x="1467" y="1461"/>
                </a:lnTo>
                <a:lnTo>
                  <a:pt x="1487" y="1472"/>
                </a:lnTo>
                <a:lnTo>
                  <a:pt x="1507" y="1484"/>
                </a:lnTo>
                <a:lnTo>
                  <a:pt x="1526" y="1496"/>
                </a:lnTo>
                <a:lnTo>
                  <a:pt x="1544" y="1510"/>
                </a:lnTo>
                <a:lnTo>
                  <a:pt x="1561" y="1525"/>
                </a:lnTo>
                <a:lnTo>
                  <a:pt x="1577" y="1539"/>
                </a:lnTo>
                <a:lnTo>
                  <a:pt x="1592" y="1555"/>
                </a:lnTo>
                <a:lnTo>
                  <a:pt x="1607" y="1571"/>
                </a:lnTo>
                <a:lnTo>
                  <a:pt x="1621" y="1587"/>
                </a:lnTo>
                <a:lnTo>
                  <a:pt x="1634" y="1604"/>
                </a:lnTo>
                <a:lnTo>
                  <a:pt x="1646" y="1622"/>
                </a:lnTo>
                <a:lnTo>
                  <a:pt x="1657" y="1640"/>
                </a:lnTo>
                <a:lnTo>
                  <a:pt x="1667" y="1660"/>
                </a:lnTo>
                <a:lnTo>
                  <a:pt x="1675" y="1679"/>
                </a:lnTo>
                <a:lnTo>
                  <a:pt x="1683" y="1699"/>
                </a:lnTo>
                <a:lnTo>
                  <a:pt x="1690" y="1719"/>
                </a:lnTo>
                <a:lnTo>
                  <a:pt x="1695" y="1739"/>
                </a:lnTo>
                <a:lnTo>
                  <a:pt x="1700" y="1760"/>
                </a:lnTo>
                <a:lnTo>
                  <a:pt x="1703" y="1781"/>
                </a:lnTo>
                <a:lnTo>
                  <a:pt x="1705" y="1803"/>
                </a:lnTo>
                <a:lnTo>
                  <a:pt x="1705" y="1825"/>
                </a:lnTo>
                <a:lnTo>
                  <a:pt x="1705" y="1847"/>
                </a:lnTo>
                <a:lnTo>
                  <a:pt x="1703" y="1868"/>
                </a:lnTo>
                <a:lnTo>
                  <a:pt x="1700" y="1890"/>
                </a:lnTo>
                <a:lnTo>
                  <a:pt x="1695" y="1910"/>
                </a:lnTo>
                <a:lnTo>
                  <a:pt x="1690" y="1931"/>
                </a:lnTo>
                <a:lnTo>
                  <a:pt x="1683" y="1952"/>
                </a:lnTo>
                <a:lnTo>
                  <a:pt x="1675" y="1971"/>
                </a:lnTo>
                <a:lnTo>
                  <a:pt x="1667" y="1991"/>
                </a:lnTo>
                <a:lnTo>
                  <a:pt x="1657" y="2009"/>
                </a:lnTo>
                <a:lnTo>
                  <a:pt x="1646" y="2028"/>
                </a:lnTo>
                <a:lnTo>
                  <a:pt x="1634" y="2045"/>
                </a:lnTo>
                <a:lnTo>
                  <a:pt x="1621" y="2062"/>
                </a:lnTo>
                <a:lnTo>
                  <a:pt x="1607" y="2080"/>
                </a:lnTo>
                <a:lnTo>
                  <a:pt x="1592" y="2096"/>
                </a:lnTo>
                <a:lnTo>
                  <a:pt x="1577" y="2111"/>
                </a:lnTo>
                <a:lnTo>
                  <a:pt x="1561" y="2126"/>
                </a:lnTo>
                <a:lnTo>
                  <a:pt x="1544" y="2140"/>
                </a:lnTo>
                <a:lnTo>
                  <a:pt x="1526" y="2153"/>
                </a:lnTo>
                <a:lnTo>
                  <a:pt x="1507" y="2166"/>
                </a:lnTo>
                <a:lnTo>
                  <a:pt x="1487" y="2177"/>
                </a:lnTo>
                <a:lnTo>
                  <a:pt x="1467" y="2188"/>
                </a:lnTo>
                <a:lnTo>
                  <a:pt x="1447" y="2199"/>
                </a:lnTo>
                <a:lnTo>
                  <a:pt x="1425" y="2208"/>
                </a:lnTo>
                <a:lnTo>
                  <a:pt x="1404" y="2217"/>
                </a:lnTo>
                <a:lnTo>
                  <a:pt x="1380" y="2225"/>
                </a:lnTo>
                <a:lnTo>
                  <a:pt x="1358" y="2232"/>
                </a:lnTo>
                <a:lnTo>
                  <a:pt x="1334" y="2237"/>
                </a:lnTo>
                <a:lnTo>
                  <a:pt x="1311" y="2242"/>
                </a:lnTo>
                <a:lnTo>
                  <a:pt x="1287" y="2246"/>
                </a:lnTo>
                <a:lnTo>
                  <a:pt x="1261" y="2248"/>
                </a:lnTo>
                <a:lnTo>
                  <a:pt x="1236" y="2250"/>
                </a:lnTo>
                <a:lnTo>
                  <a:pt x="1211" y="2250"/>
                </a:lnTo>
                <a:lnTo>
                  <a:pt x="1186" y="2250"/>
                </a:lnTo>
                <a:lnTo>
                  <a:pt x="1160" y="2248"/>
                </a:lnTo>
                <a:lnTo>
                  <a:pt x="1135" y="2246"/>
                </a:lnTo>
                <a:lnTo>
                  <a:pt x="1111" y="2242"/>
                </a:lnTo>
                <a:lnTo>
                  <a:pt x="1087" y="2237"/>
                </a:lnTo>
                <a:lnTo>
                  <a:pt x="1064" y="2232"/>
                </a:lnTo>
                <a:lnTo>
                  <a:pt x="1040" y="2225"/>
                </a:lnTo>
                <a:lnTo>
                  <a:pt x="1018" y="2217"/>
                </a:lnTo>
                <a:lnTo>
                  <a:pt x="996" y="2208"/>
                </a:lnTo>
                <a:lnTo>
                  <a:pt x="975" y="2199"/>
                </a:lnTo>
                <a:lnTo>
                  <a:pt x="955" y="2188"/>
                </a:lnTo>
                <a:lnTo>
                  <a:pt x="934" y="2177"/>
                </a:lnTo>
                <a:lnTo>
                  <a:pt x="914" y="2166"/>
                </a:lnTo>
                <a:lnTo>
                  <a:pt x="896" y="2153"/>
                </a:lnTo>
                <a:lnTo>
                  <a:pt x="878" y="2140"/>
                </a:lnTo>
                <a:lnTo>
                  <a:pt x="861" y="2126"/>
                </a:lnTo>
                <a:lnTo>
                  <a:pt x="845" y="2111"/>
                </a:lnTo>
                <a:lnTo>
                  <a:pt x="828" y="2096"/>
                </a:lnTo>
                <a:lnTo>
                  <a:pt x="814" y="2080"/>
                </a:lnTo>
                <a:lnTo>
                  <a:pt x="800" y="2062"/>
                </a:lnTo>
                <a:lnTo>
                  <a:pt x="787" y="2045"/>
                </a:lnTo>
                <a:lnTo>
                  <a:pt x="776" y="2028"/>
                </a:lnTo>
                <a:lnTo>
                  <a:pt x="765" y="2009"/>
                </a:lnTo>
                <a:lnTo>
                  <a:pt x="755" y="1991"/>
                </a:lnTo>
                <a:lnTo>
                  <a:pt x="746" y="1971"/>
                </a:lnTo>
                <a:lnTo>
                  <a:pt x="739" y="1952"/>
                </a:lnTo>
                <a:lnTo>
                  <a:pt x="732" y="1931"/>
                </a:lnTo>
                <a:lnTo>
                  <a:pt x="726" y="1910"/>
                </a:lnTo>
                <a:lnTo>
                  <a:pt x="721" y="1890"/>
                </a:lnTo>
                <a:lnTo>
                  <a:pt x="718" y="1868"/>
                </a:lnTo>
                <a:lnTo>
                  <a:pt x="716" y="1847"/>
                </a:lnTo>
                <a:lnTo>
                  <a:pt x="716" y="1825"/>
                </a:lnTo>
                <a:lnTo>
                  <a:pt x="716" y="1803"/>
                </a:lnTo>
                <a:lnTo>
                  <a:pt x="718" y="1781"/>
                </a:lnTo>
                <a:lnTo>
                  <a:pt x="721" y="1760"/>
                </a:lnTo>
                <a:lnTo>
                  <a:pt x="726" y="1739"/>
                </a:lnTo>
                <a:lnTo>
                  <a:pt x="732" y="1719"/>
                </a:lnTo>
                <a:lnTo>
                  <a:pt x="739" y="1699"/>
                </a:lnTo>
                <a:lnTo>
                  <a:pt x="746" y="1679"/>
                </a:lnTo>
                <a:lnTo>
                  <a:pt x="755" y="1660"/>
                </a:lnTo>
                <a:lnTo>
                  <a:pt x="765" y="1640"/>
                </a:lnTo>
                <a:lnTo>
                  <a:pt x="776" y="1622"/>
                </a:lnTo>
                <a:lnTo>
                  <a:pt x="787" y="1604"/>
                </a:lnTo>
                <a:lnTo>
                  <a:pt x="800" y="1587"/>
                </a:lnTo>
                <a:lnTo>
                  <a:pt x="814" y="1571"/>
                </a:lnTo>
                <a:lnTo>
                  <a:pt x="828" y="1555"/>
                </a:lnTo>
                <a:lnTo>
                  <a:pt x="845" y="1539"/>
                </a:lnTo>
                <a:lnTo>
                  <a:pt x="861" y="1525"/>
                </a:lnTo>
                <a:lnTo>
                  <a:pt x="878" y="1510"/>
                </a:lnTo>
                <a:lnTo>
                  <a:pt x="896" y="1496"/>
                </a:lnTo>
                <a:lnTo>
                  <a:pt x="914" y="1484"/>
                </a:lnTo>
                <a:lnTo>
                  <a:pt x="934" y="1472"/>
                </a:lnTo>
                <a:lnTo>
                  <a:pt x="955" y="1461"/>
                </a:lnTo>
                <a:lnTo>
                  <a:pt x="975" y="1451"/>
                </a:lnTo>
                <a:lnTo>
                  <a:pt x="996" y="1442"/>
                </a:lnTo>
                <a:lnTo>
                  <a:pt x="1018" y="1433"/>
                </a:lnTo>
                <a:lnTo>
                  <a:pt x="1040" y="1426"/>
                </a:lnTo>
                <a:lnTo>
                  <a:pt x="1064" y="1419"/>
                </a:lnTo>
                <a:lnTo>
                  <a:pt x="1087" y="1413"/>
                </a:lnTo>
                <a:lnTo>
                  <a:pt x="1111" y="1408"/>
                </a:lnTo>
                <a:lnTo>
                  <a:pt x="1135" y="1405"/>
                </a:lnTo>
                <a:lnTo>
                  <a:pt x="1160" y="1402"/>
                </a:lnTo>
                <a:lnTo>
                  <a:pt x="1186" y="1400"/>
                </a:lnTo>
                <a:lnTo>
                  <a:pt x="1211" y="1400"/>
                </a:lnTo>
                <a:close/>
                <a:moveTo>
                  <a:pt x="1573" y="848"/>
                </a:moveTo>
                <a:lnTo>
                  <a:pt x="1575" y="850"/>
                </a:lnTo>
                <a:lnTo>
                  <a:pt x="1579" y="851"/>
                </a:lnTo>
                <a:lnTo>
                  <a:pt x="1585" y="851"/>
                </a:lnTo>
                <a:lnTo>
                  <a:pt x="1591" y="851"/>
                </a:lnTo>
                <a:lnTo>
                  <a:pt x="1608" y="847"/>
                </a:lnTo>
                <a:lnTo>
                  <a:pt x="1629" y="840"/>
                </a:lnTo>
                <a:lnTo>
                  <a:pt x="1682" y="821"/>
                </a:lnTo>
                <a:lnTo>
                  <a:pt x="1751" y="796"/>
                </a:lnTo>
                <a:lnTo>
                  <a:pt x="1789" y="783"/>
                </a:lnTo>
                <a:lnTo>
                  <a:pt x="1830" y="771"/>
                </a:lnTo>
                <a:lnTo>
                  <a:pt x="1875" y="760"/>
                </a:lnTo>
                <a:lnTo>
                  <a:pt x="1921" y="751"/>
                </a:lnTo>
                <a:lnTo>
                  <a:pt x="1945" y="747"/>
                </a:lnTo>
                <a:lnTo>
                  <a:pt x="1970" y="743"/>
                </a:lnTo>
                <a:lnTo>
                  <a:pt x="1995" y="741"/>
                </a:lnTo>
                <a:lnTo>
                  <a:pt x="2020" y="739"/>
                </a:lnTo>
                <a:lnTo>
                  <a:pt x="2045" y="737"/>
                </a:lnTo>
                <a:lnTo>
                  <a:pt x="2072" y="737"/>
                </a:lnTo>
                <a:lnTo>
                  <a:pt x="2098" y="738"/>
                </a:lnTo>
                <a:lnTo>
                  <a:pt x="2125" y="739"/>
                </a:lnTo>
                <a:lnTo>
                  <a:pt x="2152" y="742"/>
                </a:lnTo>
                <a:lnTo>
                  <a:pt x="2178" y="746"/>
                </a:lnTo>
                <a:lnTo>
                  <a:pt x="2202" y="752"/>
                </a:lnTo>
                <a:lnTo>
                  <a:pt x="2223" y="759"/>
                </a:lnTo>
                <a:lnTo>
                  <a:pt x="2243" y="767"/>
                </a:lnTo>
                <a:lnTo>
                  <a:pt x="2261" y="776"/>
                </a:lnTo>
                <a:lnTo>
                  <a:pt x="2277" y="787"/>
                </a:lnTo>
                <a:lnTo>
                  <a:pt x="2293" y="798"/>
                </a:lnTo>
                <a:lnTo>
                  <a:pt x="2306" y="810"/>
                </a:lnTo>
                <a:lnTo>
                  <a:pt x="2318" y="824"/>
                </a:lnTo>
                <a:lnTo>
                  <a:pt x="2328" y="837"/>
                </a:lnTo>
                <a:lnTo>
                  <a:pt x="2337" y="852"/>
                </a:lnTo>
                <a:lnTo>
                  <a:pt x="2345" y="866"/>
                </a:lnTo>
                <a:lnTo>
                  <a:pt x="2351" y="882"/>
                </a:lnTo>
                <a:lnTo>
                  <a:pt x="2356" y="898"/>
                </a:lnTo>
                <a:lnTo>
                  <a:pt x="2360" y="914"/>
                </a:lnTo>
                <a:lnTo>
                  <a:pt x="2363" y="930"/>
                </a:lnTo>
                <a:lnTo>
                  <a:pt x="2365" y="947"/>
                </a:lnTo>
                <a:lnTo>
                  <a:pt x="2366" y="965"/>
                </a:lnTo>
                <a:lnTo>
                  <a:pt x="2366" y="981"/>
                </a:lnTo>
                <a:lnTo>
                  <a:pt x="2365" y="998"/>
                </a:lnTo>
                <a:lnTo>
                  <a:pt x="2364" y="1015"/>
                </a:lnTo>
                <a:lnTo>
                  <a:pt x="2361" y="1031"/>
                </a:lnTo>
                <a:lnTo>
                  <a:pt x="2359" y="1048"/>
                </a:lnTo>
                <a:lnTo>
                  <a:pt x="2355" y="1064"/>
                </a:lnTo>
                <a:lnTo>
                  <a:pt x="2351" y="1079"/>
                </a:lnTo>
                <a:lnTo>
                  <a:pt x="2347" y="1094"/>
                </a:lnTo>
                <a:lnTo>
                  <a:pt x="2342" y="1110"/>
                </a:lnTo>
                <a:lnTo>
                  <a:pt x="2336" y="1124"/>
                </a:lnTo>
                <a:lnTo>
                  <a:pt x="2331" y="1137"/>
                </a:lnTo>
                <a:lnTo>
                  <a:pt x="2325" y="1149"/>
                </a:lnTo>
                <a:lnTo>
                  <a:pt x="2319" y="1161"/>
                </a:lnTo>
                <a:lnTo>
                  <a:pt x="2313" y="1172"/>
                </a:lnTo>
                <a:lnTo>
                  <a:pt x="2306" y="1182"/>
                </a:lnTo>
                <a:lnTo>
                  <a:pt x="2301" y="1192"/>
                </a:lnTo>
                <a:lnTo>
                  <a:pt x="2298" y="1201"/>
                </a:lnTo>
                <a:lnTo>
                  <a:pt x="2298" y="1206"/>
                </a:lnTo>
                <a:lnTo>
                  <a:pt x="2298" y="1211"/>
                </a:lnTo>
                <a:lnTo>
                  <a:pt x="2300" y="1215"/>
                </a:lnTo>
                <a:lnTo>
                  <a:pt x="2302" y="1220"/>
                </a:lnTo>
                <a:lnTo>
                  <a:pt x="2306" y="1224"/>
                </a:lnTo>
                <a:lnTo>
                  <a:pt x="2310" y="1229"/>
                </a:lnTo>
                <a:lnTo>
                  <a:pt x="2316" y="1234"/>
                </a:lnTo>
                <a:lnTo>
                  <a:pt x="2324" y="1240"/>
                </a:lnTo>
                <a:lnTo>
                  <a:pt x="2356" y="1255"/>
                </a:lnTo>
                <a:lnTo>
                  <a:pt x="2407" y="1277"/>
                </a:lnTo>
                <a:lnTo>
                  <a:pt x="2437" y="1290"/>
                </a:lnTo>
                <a:lnTo>
                  <a:pt x="2469" y="1306"/>
                </a:lnTo>
                <a:lnTo>
                  <a:pt x="2503" y="1324"/>
                </a:lnTo>
                <a:lnTo>
                  <a:pt x="2538" y="1344"/>
                </a:lnTo>
                <a:lnTo>
                  <a:pt x="2555" y="1356"/>
                </a:lnTo>
                <a:lnTo>
                  <a:pt x="2572" y="1368"/>
                </a:lnTo>
                <a:lnTo>
                  <a:pt x="2589" y="1382"/>
                </a:lnTo>
                <a:lnTo>
                  <a:pt x="2606" y="1395"/>
                </a:lnTo>
                <a:lnTo>
                  <a:pt x="2623" y="1410"/>
                </a:lnTo>
                <a:lnTo>
                  <a:pt x="2639" y="1425"/>
                </a:lnTo>
                <a:lnTo>
                  <a:pt x="2654" y="1441"/>
                </a:lnTo>
                <a:lnTo>
                  <a:pt x="2669" y="1458"/>
                </a:lnTo>
                <a:lnTo>
                  <a:pt x="2682" y="1476"/>
                </a:lnTo>
                <a:lnTo>
                  <a:pt x="2695" y="1495"/>
                </a:lnTo>
                <a:lnTo>
                  <a:pt x="2707" y="1516"/>
                </a:lnTo>
                <a:lnTo>
                  <a:pt x="2719" y="1537"/>
                </a:lnTo>
                <a:lnTo>
                  <a:pt x="2728" y="1559"/>
                </a:lnTo>
                <a:lnTo>
                  <a:pt x="2738" y="1582"/>
                </a:lnTo>
                <a:lnTo>
                  <a:pt x="2746" y="1606"/>
                </a:lnTo>
                <a:lnTo>
                  <a:pt x="2752" y="1631"/>
                </a:lnTo>
                <a:lnTo>
                  <a:pt x="2756" y="1659"/>
                </a:lnTo>
                <a:lnTo>
                  <a:pt x="2757" y="1688"/>
                </a:lnTo>
                <a:lnTo>
                  <a:pt x="2754" y="1719"/>
                </a:lnTo>
                <a:lnTo>
                  <a:pt x="2749" y="1751"/>
                </a:lnTo>
                <a:lnTo>
                  <a:pt x="2741" y="1784"/>
                </a:lnTo>
                <a:lnTo>
                  <a:pt x="2729" y="1820"/>
                </a:lnTo>
                <a:lnTo>
                  <a:pt x="2715" y="1856"/>
                </a:lnTo>
                <a:lnTo>
                  <a:pt x="2697" y="1893"/>
                </a:lnTo>
                <a:lnTo>
                  <a:pt x="2677" y="1930"/>
                </a:lnTo>
                <a:lnTo>
                  <a:pt x="2654" y="1969"/>
                </a:lnTo>
                <a:lnTo>
                  <a:pt x="2628" y="2007"/>
                </a:lnTo>
                <a:lnTo>
                  <a:pt x="2597" y="2046"/>
                </a:lnTo>
                <a:lnTo>
                  <a:pt x="2565" y="2085"/>
                </a:lnTo>
                <a:lnTo>
                  <a:pt x="2530" y="2123"/>
                </a:lnTo>
                <a:lnTo>
                  <a:pt x="2491" y="2161"/>
                </a:lnTo>
                <a:lnTo>
                  <a:pt x="2450" y="2198"/>
                </a:lnTo>
                <a:lnTo>
                  <a:pt x="2405" y="2235"/>
                </a:lnTo>
                <a:lnTo>
                  <a:pt x="2357" y="2271"/>
                </a:lnTo>
                <a:lnTo>
                  <a:pt x="2307" y="2305"/>
                </a:lnTo>
                <a:lnTo>
                  <a:pt x="2253" y="2338"/>
                </a:lnTo>
                <a:lnTo>
                  <a:pt x="2197" y="2370"/>
                </a:lnTo>
                <a:lnTo>
                  <a:pt x="2137" y="2400"/>
                </a:lnTo>
                <a:lnTo>
                  <a:pt x="2075" y="2428"/>
                </a:lnTo>
                <a:lnTo>
                  <a:pt x="2009" y="2454"/>
                </a:lnTo>
                <a:lnTo>
                  <a:pt x="1940" y="2478"/>
                </a:lnTo>
                <a:lnTo>
                  <a:pt x="1869" y="2500"/>
                </a:lnTo>
                <a:lnTo>
                  <a:pt x="1794" y="2518"/>
                </a:lnTo>
                <a:lnTo>
                  <a:pt x="1716" y="2534"/>
                </a:lnTo>
                <a:lnTo>
                  <a:pt x="1636" y="2547"/>
                </a:lnTo>
                <a:lnTo>
                  <a:pt x="1552" y="2557"/>
                </a:lnTo>
                <a:lnTo>
                  <a:pt x="1466" y="2563"/>
                </a:lnTo>
                <a:lnTo>
                  <a:pt x="1376" y="2566"/>
                </a:lnTo>
                <a:lnTo>
                  <a:pt x="1287" y="2565"/>
                </a:lnTo>
                <a:lnTo>
                  <a:pt x="1201" y="2562"/>
                </a:lnTo>
                <a:lnTo>
                  <a:pt x="1117" y="2555"/>
                </a:lnTo>
                <a:lnTo>
                  <a:pt x="1037" y="2545"/>
                </a:lnTo>
                <a:lnTo>
                  <a:pt x="961" y="2533"/>
                </a:lnTo>
                <a:lnTo>
                  <a:pt x="887" y="2518"/>
                </a:lnTo>
                <a:lnTo>
                  <a:pt x="816" y="2501"/>
                </a:lnTo>
                <a:lnTo>
                  <a:pt x="749" y="2480"/>
                </a:lnTo>
                <a:lnTo>
                  <a:pt x="684" y="2458"/>
                </a:lnTo>
                <a:lnTo>
                  <a:pt x="623" y="2434"/>
                </a:lnTo>
                <a:lnTo>
                  <a:pt x="564" y="2409"/>
                </a:lnTo>
                <a:lnTo>
                  <a:pt x="509" y="2381"/>
                </a:lnTo>
                <a:lnTo>
                  <a:pt x="456" y="2351"/>
                </a:lnTo>
                <a:lnTo>
                  <a:pt x="406" y="2320"/>
                </a:lnTo>
                <a:lnTo>
                  <a:pt x="359" y="2288"/>
                </a:lnTo>
                <a:lnTo>
                  <a:pt x="316" y="2255"/>
                </a:lnTo>
                <a:lnTo>
                  <a:pt x="274" y="2220"/>
                </a:lnTo>
                <a:lnTo>
                  <a:pt x="237" y="2184"/>
                </a:lnTo>
                <a:lnTo>
                  <a:pt x="202" y="2148"/>
                </a:lnTo>
                <a:lnTo>
                  <a:pt x="170" y="2111"/>
                </a:lnTo>
                <a:lnTo>
                  <a:pt x="140" y="2073"/>
                </a:lnTo>
                <a:lnTo>
                  <a:pt x="114" y="2036"/>
                </a:lnTo>
                <a:lnTo>
                  <a:pt x="91" y="1998"/>
                </a:lnTo>
                <a:lnTo>
                  <a:pt x="70" y="1960"/>
                </a:lnTo>
                <a:lnTo>
                  <a:pt x="51" y="1921"/>
                </a:lnTo>
                <a:lnTo>
                  <a:pt x="36" y="1883"/>
                </a:lnTo>
                <a:lnTo>
                  <a:pt x="23" y="1846"/>
                </a:lnTo>
                <a:lnTo>
                  <a:pt x="13" y="1808"/>
                </a:lnTo>
                <a:lnTo>
                  <a:pt x="6" y="1771"/>
                </a:lnTo>
                <a:lnTo>
                  <a:pt x="2" y="1735"/>
                </a:lnTo>
                <a:lnTo>
                  <a:pt x="0" y="1701"/>
                </a:lnTo>
                <a:lnTo>
                  <a:pt x="1" y="1667"/>
                </a:lnTo>
                <a:lnTo>
                  <a:pt x="4" y="1632"/>
                </a:lnTo>
                <a:lnTo>
                  <a:pt x="11" y="1596"/>
                </a:lnTo>
                <a:lnTo>
                  <a:pt x="20" y="1559"/>
                </a:lnTo>
                <a:lnTo>
                  <a:pt x="32" y="1521"/>
                </a:lnTo>
                <a:lnTo>
                  <a:pt x="47" y="1481"/>
                </a:lnTo>
                <a:lnTo>
                  <a:pt x="64" y="1441"/>
                </a:lnTo>
                <a:lnTo>
                  <a:pt x="83" y="1400"/>
                </a:lnTo>
                <a:lnTo>
                  <a:pt x="104" y="1357"/>
                </a:lnTo>
                <a:lnTo>
                  <a:pt x="127" y="1315"/>
                </a:lnTo>
                <a:lnTo>
                  <a:pt x="152" y="1272"/>
                </a:lnTo>
                <a:lnTo>
                  <a:pt x="179" y="1228"/>
                </a:lnTo>
                <a:lnTo>
                  <a:pt x="207" y="1185"/>
                </a:lnTo>
                <a:lnTo>
                  <a:pt x="237" y="1142"/>
                </a:lnTo>
                <a:lnTo>
                  <a:pt x="267" y="1099"/>
                </a:lnTo>
                <a:lnTo>
                  <a:pt x="300" y="1056"/>
                </a:lnTo>
                <a:lnTo>
                  <a:pt x="333" y="1013"/>
                </a:lnTo>
                <a:lnTo>
                  <a:pt x="367" y="971"/>
                </a:lnTo>
                <a:lnTo>
                  <a:pt x="402" y="929"/>
                </a:lnTo>
                <a:lnTo>
                  <a:pt x="437" y="889"/>
                </a:lnTo>
                <a:lnTo>
                  <a:pt x="473" y="849"/>
                </a:lnTo>
                <a:lnTo>
                  <a:pt x="510" y="810"/>
                </a:lnTo>
                <a:lnTo>
                  <a:pt x="546" y="772"/>
                </a:lnTo>
                <a:lnTo>
                  <a:pt x="582" y="736"/>
                </a:lnTo>
                <a:lnTo>
                  <a:pt x="619" y="701"/>
                </a:lnTo>
                <a:lnTo>
                  <a:pt x="655" y="667"/>
                </a:lnTo>
                <a:lnTo>
                  <a:pt x="690" y="636"/>
                </a:lnTo>
                <a:lnTo>
                  <a:pt x="726" y="606"/>
                </a:lnTo>
                <a:lnTo>
                  <a:pt x="761" y="579"/>
                </a:lnTo>
                <a:lnTo>
                  <a:pt x="794" y="553"/>
                </a:lnTo>
                <a:lnTo>
                  <a:pt x="827" y="529"/>
                </a:lnTo>
                <a:lnTo>
                  <a:pt x="860" y="508"/>
                </a:lnTo>
                <a:lnTo>
                  <a:pt x="891" y="490"/>
                </a:lnTo>
                <a:lnTo>
                  <a:pt x="921" y="473"/>
                </a:lnTo>
                <a:lnTo>
                  <a:pt x="951" y="458"/>
                </a:lnTo>
                <a:lnTo>
                  <a:pt x="981" y="445"/>
                </a:lnTo>
                <a:lnTo>
                  <a:pt x="1010" y="433"/>
                </a:lnTo>
                <a:lnTo>
                  <a:pt x="1038" y="422"/>
                </a:lnTo>
                <a:lnTo>
                  <a:pt x="1067" y="413"/>
                </a:lnTo>
                <a:lnTo>
                  <a:pt x="1095" y="405"/>
                </a:lnTo>
                <a:lnTo>
                  <a:pt x="1122" y="398"/>
                </a:lnTo>
                <a:lnTo>
                  <a:pt x="1149" y="391"/>
                </a:lnTo>
                <a:lnTo>
                  <a:pt x="1176" y="387"/>
                </a:lnTo>
                <a:lnTo>
                  <a:pt x="1202" y="384"/>
                </a:lnTo>
                <a:lnTo>
                  <a:pt x="1227" y="381"/>
                </a:lnTo>
                <a:lnTo>
                  <a:pt x="1251" y="380"/>
                </a:lnTo>
                <a:lnTo>
                  <a:pt x="1275" y="380"/>
                </a:lnTo>
                <a:lnTo>
                  <a:pt x="1299" y="381"/>
                </a:lnTo>
                <a:lnTo>
                  <a:pt x="1321" y="383"/>
                </a:lnTo>
                <a:lnTo>
                  <a:pt x="1343" y="385"/>
                </a:lnTo>
                <a:lnTo>
                  <a:pt x="1364" y="389"/>
                </a:lnTo>
                <a:lnTo>
                  <a:pt x="1384" y="393"/>
                </a:lnTo>
                <a:lnTo>
                  <a:pt x="1404" y="399"/>
                </a:lnTo>
                <a:lnTo>
                  <a:pt x="1423" y="404"/>
                </a:lnTo>
                <a:lnTo>
                  <a:pt x="1440" y="411"/>
                </a:lnTo>
                <a:lnTo>
                  <a:pt x="1457" y="418"/>
                </a:lnTo>
                <a:lnTo>
                  <a:pt x="1472" y="425"/>
                </a:lnTo>
                <a:lnTo>
                  <a:pt x="1487" y="433"/>
                </a:lnTo>
                <a:lnTo>
                  <a:pt x="1501" y="442"/>
                </a:lnTo>
                <a:lnTo>
                  <a:pt x="1514" y="451"/>
                </a:lnTo>
                <a:lnTo>
                  <a:pt x="1526" y="460"/>
                </a:lnTo>
                <a:lnTo>
                  <a:pt x="1536" y="470"/>
                </a:lnTo>
                <a:lnTo>
                  <a:pt x="1546" y="480"/>
                </a:lnTo>
                <a:lnTo>
                  <a:pt x="1554" y="490"/>
                </a:lnTo>
                <a:lnTo>
                  <a:pt x="1561" y="501"/>
                </a:lnTo>
                <a:lnTo>
                  <a:pt x="1567" y="512"/>
                </a:lnTo>
                <a:lnTo>
                  <a:pt x="1572" y="523"/>
                </a:lnTo>
                <a:lnTo>
                  <a:pt x="1576" y="536"/>
                </a:lnTo>
                <a:lnTo>
                  <a:pt x="1580" y="549"/>
                </a:lnTo>
                <a:lnTo>
                  <a:pt x="1583" y="561"/>
                </a:lnTo>
                <a:lnTo>
                  <a:pt x="1585" y="574"/>
                </a:lnTo>
                <a:lnTo>
                  <a:pt x="1587" y="588"/>
                </a:lnTo>
                <a:lnTo>
                  <a:pt x="1588" y="601"/>
                </a:lnTo>
                <a:lnTo>
                  <a:pt x="1590" y="629"/>
                </a:lnTo>
                <a:lnTo>
                  <a:pt x="1590" y="656"/>
                </a:lnTo>
                <a:lnTo>
                  <a:pt x="1589" y="685"/>
                </a:lnTo>
                <a:lnTo>
                  <a:pt x="1586" y="711"/>
                </a:lnTo>
                <a:lnTo>
                  <a:pt x="1580" y="761"/>
                </a:lnTo>
                <a:lnTo>
                  <a:pt x="1574" y="802"/>
                </a:lnTo>
                <a:lnTo>
                  <a:pt x="1572" y="820"/>
                </a:lnTo>
                <a:lnTo>
                  <a:pt x="1571" y="833"/>
                </a:lnTo>
                <a:lnTo>
                  <a:pt x="1571" y="838"/>
                </a:lnTo>
                <a:lnTo>
                  <a:pt x="1571" y="842"/>
                </a:lnTo>
                <a:lnTo>
                  <a:pt x="1572" y="845"/>
                </a:lnTo>
                <a:lnTo>
                  <a:pt x="1573" y="848"/>
                </a:lnTo>
                <a:close/>
                <a:moveTo>
                  <a:pt x="2306" y="680"/>
                </a:moveTo>
                <a:lnTo>
                  <a:pt x="2296" y="680"/>
                </a:lnTo>
                <a:lnTo>
                  <a:pt x="2287" y="679"/>
                </a:lnTo>
                <a:lnTo>
                  <a:pt x="2277" y="678"/>
                </a:lnTo>
                <a:lnTo>
                  <a:pt x="2268" y="675"/>
                </a:lnTo>
                <a:lnTo>
                  <a:pt x="2260" y="671"/>
                </a:lnTo>
                <a:lnTo>
                  <a:pt x="2252" y="667"/>
                </a:lnTo>
                <a:lnTo>
                  <a:pt x="2244" y="662"/>
                </a:lnTo>
                <a:lnTo>
                  <a:pt x="2238" y="656"/>
                </a:lnTo>
                <a:lnTo>
                  <a:pt x="2231" y="650"/>
                </a:lnTo>
                <a:lnTo>
                  <a:pt x="2225" y="643"/>
                </a:lnTo>
                <a:lnTo>
                  <a:pt x="2220" y="636"/>
                </a:lnTo>
                <a:lnTo>
                  <a:pt x="2216" y="628"/>
                </a:lnTo>
                <a:lnTo>
                  <a:pt x="2212" y="620"/>
                </a:lnTo>
                <a:lnTo>
                  <a:pt x="2209" y="611"/>
                </a:lnTo>
                <a:lnTo>
                  <a:pt x="2207" y="602"/>
                </a:lnTo>
                <a:lnTo>
                  <a:pt x="2206" y="593"/>
                </a:lnTo>
                <a:lnTo>
                  <a:pt x="2206" y="583"/>
                </a:lnTo>
                <a:lnTo>
                  <a:pt x="2206" y="574"/>
                </a:lnTo>
                <a:lnTo>
                  <a:pt x="2208" y="565"/>
                </a:lnTo>
                <a:lnTo>
                  <a:pt x="2210" y="556"/>
                </a:lnTo>
                <a:lnTo>
                  <a:pt x="2214" y="548"/>
                </a:lnTo>
                <a:lnTo>
                  <a:pt x="2218" y="540"/>
                </a:lnTo>
                <a:lnTo>
                  <a:pt x="2223" y="531"/>
                </a:lnTo>
                <a:lnTo>
                  <a:pt x="2228" y="524"/>
                </a:lnTo>
                <a:lnTo>
                  <a:pt x="2234" y="518"/>
                </a:lnTo>
                <a:lnTo>
                  <a:pt x="2241" y="512"/>
                </a:lnTo>
                <a:lnTo>
                  <a:pt x="2248" y="507"/>
                </a:lnTo>
                <a:lnTo>
                  <a:pt x="2256" y="502"/>
                </a:lnTo>
                <a:lnTo>
                  <a:pt x="2265" y="499"/>
                </a:lnTo>
                <a:lnTo>
                  <a:pt x="2273" y="496"/>
                </a:lnTo>
                <a:lnTo>
                  <a:pt x="2282" y="494"/>
                </a:lnTo>
                <a:lnTo>
                  <a:pt x="2293" y="493"/>
                </a:lnTo>
                <a:lnTo>
                  <a:pt x="2295" y="492"/>
                </a:lnTo>
                <a:lnTo>
                  <a:pt x="2297" y="492"/>
                </a:lnTo>
                <a:lnTo>
                  <a:pt x="2300" y="492"/>
                </a:lnTo>
                <a:lnTo>
                  <a:pt x="2301" y="492"/>
                </a:lnTo>
                <a:lnTo>
                  <a:pt x="2304" y="492"/>
                </a:lnTo>
                <a:lnTo>
                  <a:pt x="2305" y="492"/>
                </a:lnTo>
                <a:lnTo>
                  <a:pt x="2317" y="492"/>
                </a:lnTo>
                <a:lnTo>
                  <a:pt x="2325" y="491"/>
                </a:lnTo>
                <a:lnTo>
                  <a:pt x="2325" y="491"/>
                </a:lnTo>
                <a:lnTo>
                  <a:pt x="2325" y="492"/>
                </a:lnTo>
                <a:lnTo>
                  <a:pt x="2346" y="492"/>
                </a:lnTo>
                <a:lnTo>
                  <a:pt x="2367" y="494"/>
                </a:lnTo>
                <a:lnTo>
                  <a:pt x="2388" y="497"/>
                </a:lnTo>
                <a:lnTo>
                  <a:pt x="2409" y="500"/>
                </a:lnTo>
                <a:lnTo>
                  <a:pt x="2429" y="505"/>
                </a:lnTo>
                <a:lnTo>
                  <a:pt x="2448" y="510"/>
                </a:lnTo>
                <a:lnTo>
                  <a:pt x="2468" y="517"/>
                </a:lnTo>
                <a:lnTo>
                  <a:pt x="2486" y="524"/>
                </a:lnTo>
                <a:lnTo>
                  <a:pt x="2505" y="533"/>
                </a:lnTo>
                <a:lnTo>
                  <a:pt x="2524" y="543"/>
                </a:lnTo>
                <a:lnTo>
                  <a:pt x="2541" y="553"/>
                </a:lnTo>
                <a:lnTo>
                  <a:pt x="2558" y="563"/>
                </a:lnTo>
                <a:lnTo>
                  <a:pt x="2574" y="575"/>
                </a:lnTo>
                <a:lnTo>
                  <a:pt x="2589" y="587"/>
                </a:lnTo>
                <a:lnTo>
                  <a:pt x="2604" y="600"/>
                </a:lnTo>
                <a:lnTo>
                  <a:pt x="2619" y="614"/>
                </a:lnTo>
                <a:lnTo>
                  <a:pt x="2633" y="628"/>
                </a:lnTo>
                <a:lnTo>
                  <a:pt x="2646" y="643"/>
                </a:lnTo>
                <a:lnTo>
                  <a:pt x="2659" y="659"/>
                </a:lnTo>
                <a:lnTo>
                  <a:pt x="2670" y="676"/>
                </a:lnTo>
                <a:lnTo>
                  <a:pt x="2681" y="692"/>
                </a:lnTo>
                <a:lnTo>
                  <a:pt x="2691" y="710"/>
                </a:lnTo>
                <a:lnTo>
                  <a:pt x="2700" y="727"/>
                </a:lnTo>
                <a:lnTo>
                  <a:pt x="2708" y="746"/>
                </a:lnTo>
                <a:lnTo>
                  <a:pt x="2715" y="764"/>
                </a:lnTo>
                <a:lnTo>
                  <a:pt x="2722" y="784"/>
                </a:lnTo>
                <a:lnTo>
                  <a:pt x="2727" y="803"/>
                </a:lnTo>
                <a:lnTo>
                  <a:pt x="2733" y="824"/>
                </a:lnTo>
                <a:lnTo>
                  <a:pt x="2737" y="844"/>
                </a:lnTo>
                <a:lnTo>
                  <a:pt x="2739" y="865"/>
                </a:lnTo>
                <a:lnTo>
                  <a:pt x="2741" y="886"/>
                </a:lnTo>
                <a:lnTo>
                  <a:pt x="2741" y="907"/>
                </a:lnTo>
                <a:lnTo>
                  <a:pt x="2742" y="907"/>
                </a:lnTo>
                <a:lnTo>
                  <a:pt x="2742" y="908"/>
                </a:lnTo>
                <a:lnTo>
                  <a:pt x="2742" y="909"/>
                </a:lnTo>
                <a:lnTo>
                  <a:pt x="2741" y="909"/>
                </a:lnTo>
                <a:lnTo>
                  <a:pt x="2741" y="920"/>
                </a:lnTo>
                <a:lnTo>
                  <a:pt x="2741" y="932"/>
                </a:lnTo>
                <a:lnTo>
                  <a:pt x="2740" y="942"/>
                </a:lnTo>
                <a:lnTo>
                  <a:pt x="2739" y="953"/>
                </a:lnTo>
                <a:lnTo>
                  <a:pt x="2739" y="953"/>
                </a:lnTo>
                <a:lnTo>
                  <a:pt x="2739" y="959"/>
                </a:lnTo>
                <a:lnTo>
                  <a:pt x="2738" y="961"/>
                </a:lnTo>
                <a:lnTo>
                  <a:pt x="2737" y="971"/>
                </a:lnTo>
                <a:lnTo>
                  <a:pt x="2735" y="980"/>
                </a:lnTo>
                <a:lnTo>
                  <a:pt x="2734" y="989"/>
                </a:lnTo>
                <a:lnTo>
                  <a:pt x="2731" y="996"/>
                </a:lnTo>
                <a:lnTo>
                  <a:pt x="2729" y="1006"/>
                </a:lnTo>
                <a:lnTo>
                  <a:pt x="2725" y="1014"/>
                </a:lnTo>
                <a:lnTo>
                  <a:pt x="2721" y="1023"/>
                </a:lnTo>
                <a:lnTo>
                  <a:pt x="2716" y="1030"/>
                </a:lnTo>
                <a:lnTo>
                  <a:pt x="2711" y="1037"/>
                </a:lnTo>
                <a:lnTo>
                  <a:pt x="2705" y="1044"/>
                </a:lnTo>
                <a:lnTo>
                  <a:pt x="2698" y="1050"/>
                </a:lnTo>
                <a:lnTo>
                  <a:pt x="2691" y="1055"/>
                </a:lnTo>
                <a:lnTo>
                  <a:pt x="2683" y="1059"/>
                </a:lnTo>
                <a:lnTo>
                  <a:pt x="2675" y="1063"/>
                </a:lnTo>
                <a:lnTo>
                  <a:pt x="2666" y="1066"/>
                </a:lnTo>
                <a:lnTo>
                  <a:pt x="2658" y="1068"/>
                </a:lnTo>
                <a:lnTo>
                  <a:pt x="2649" y="1069"/>
                </a:lnTo>
                <a:lnTo>
                  <a:pt x="2640" y="1070"/>
                </a:lnTo>
                <a:lnTo>
                  <a:pt x="2630" y="1069"/>
                </a:lnTo>
                <a:lnTo>
                  <a:pt x="2620" y="1068"/>
                </a:lnTo>
                <a:lnTo>
                  <a:pt x="2611" y="1065"/>
                </a:lnTo>
                <a:lnTo>
                  <a:pt x="2602" y="1062"/>
                </a:lnTo>
                <a:lnTo>
                  <a:pt x="2594" y="1058"/>
                </a:lnTo>
                <a:lnTo>
                  <a:pt x="2586" y="1053"/>
                </a:lnTo>
                <a:lnTo>
                  <a:pt x="2579" y="1047"/>
                </a:lnTo>
                <a:lnTo>
                  <a:pt x="2572" y="1041"/>
                </a:lnTo>
                <a:lnTo>
                  <a:pt x="2567" y="1034"/>
                </a:lnTo>
                <a:lnTo>
                  <a:pt x="2561" y="1027"/>
                </a:lnTo>
                <a:lnTo>
                  <a:pt x="2557" y="1019"/>
                </a:lnTo>
                <a:lnTo>
                  <a:pt x="2553" y="1011"/>
                </a:lnTo>
                <a:lnTo>
                  <a:pt x="2550" y="1003"/>
                </a:lnTo>
                <a:lnTo>
                  <a:pt x="2548" y="994"/>
                </a:lnTo>
                <a:lnTo>
                  <a:pt x="2547" y="985"/>
                </a:lnTo>
                <a:lnTo>
                  <a:pt x="2547" y="976"/>
                </a:lnTo>
                <a:lnTo>
                  <a:pt x="2547" y="967"/>
                </a:lnTo>
                <a:lnTo>
                  <a:pt x="2549" y="957"/>
                </a:lnTo>
                <a:lnTo>
                  <a:pt x="2551" y="946"/>
                </a:lnTo>
                <a:lnTo>
                  <a:pt x="2552" y="937"/>
                </a:lnTo>
                <a:lnTo>
                  <a:pt x="2552" y="937"/>
                </a:lnTo>
                <a:lnTo>
                  <a:pt x="2553" y="932"/>
                </a:lnTo>
                <a:lnTo>
                  <a:pt x="2554" y="919"/>
                </a:lnTo>
                <a:lnTo>
                  <a:pt x="2554" y="909"/>
                </a:lnTo>
                <a:lnTo>
                  <a:pt x="2554" y="909"/>
                </a:lnTo>
                <a:lnTo>
                  <a:pt x="2554" y="908"/>
                </a:lnTo>
                <a:lnTo>
                  <a:pt x="2554" y="907"/>
                </a:lnTo>
                <a:lnTo>
                  <a:pt x="2554" y="907"/>
                </a:lnTo>
                <a:lnTo>
                  <a:pt x="2554" y="896"/>
                </a:lnTo>
                <a:lnTo>
                  <a:pt x="2553" y="884"/>
                </a:lnTo>
                <a:lnTo>
                  <a:pt x="2552" y="873"/>
                </a:lnTo>
                <a:lnTo>
                  <a:pt x="2550" y="862"/>
                </a:lnTo>
                <a:lnTo>
                  <a:pt x="2547" y="851"/>
                </a:lnTo>
                <a:lnTo>
                  <a:pt x="2544" y="840"/>
                </a:lnTo>
                <a:lnTo>
                  <a:pt x="2540" y="829"/>
                </a:lnTo>
                <a:lnTo>
                  <a:pt x="2536" y="819"/>
                </a:lnTo>
                <a:lnTo>
                  <a:pt x="2532" y="808"/>
                </a:lnTo>
                <a:lnTo>
                  <a:pt x="2527" y="798"/>
                </a:lnTo>
                <a:lnTo>
                  <a:pt x="2521" y="789"/>
                </a:lnTo>
                <a:lnTo>
                  <a:pt x="2515" y="779"/>
                </a:lnTo>
                <a:lnTo>
                  <a:pt x="2508" y="770"/>
                </a:lnTo>
                <a:lnTo>
                  <a:pt x="2501" y="762"/>
                </a:lnTo>
                <a:lnTo>
                  <a:pt x="2494" y="753"/>
                </a:lnTo>
                <a:lnTo>
                  <a:pt x="2486" y="746"/>
                </a:lnTo>
                <a:lnTo>
                  <a:pt x="2478" y="738"/>
                </a:lnTo>
                <a:lnTo>
                  <a:pt x="2470" y="731"/>
                </a:lnTo>
                <a:lnTo>
                  <a:pt x="2462" y="724"/>
                </a:lnTo>
                <a:lnTo>
                  <a:pt x="2453" y="718"/>
                </a:lnTo>
                <a:lnTo>
                  <a:pt x="2443" y="712"/>
                </a:lnTo>
                <a:lnTo>
                  <a:pt x="2434" y="706"/>
                </a:lnTo>
                <a:lnTo>
                  <a:pt x="2424" y="701"/>
                </a:lnTo>
                <a:lnTo>
                  <a:pt x="2414" y="697"/>
                </a:lnTo>
                <a:lnTo>
                  <a:pt x="2404" y="693"/>
                </a:lnTo>
                <a:lnTo>
                  <a:pt x="2392" y="689"/>
                </a:lnTo>
                <a:lnTo>
                  <a:pt x="2381" y="686"/>
                </a:lnTo>
                <a:lnTo>
                  <a:pt x="2370" y="684"/>
                </a:lnTo>
                <a:lnTo>
                  <a:pt x="2359" y="682"/>
                </a:lnTo>
                <a:lnTo>
                  <a:pt x="2348" y="680"/>
                </a:lnTo>
                <a:lnTo>
                  <a:pt x="2336" y="679"/>
                </a:lnTo>
                <a:lnTo>
                  <a:pt x="2325" y="679"/>
                </a:lnTo>
                <a:lnTo>
                  <a:pt x="2325" y="679"/>
                </a:lnTo>
                <a:lnTo>
                  <a:pt x="2325" y="679"/>
                </a:lnTo>
                <a:lnTo>
                  <a:pt x="2314" y="679"/>
                </a:lnTo>
                <a:lnTo>
                  <a:pt x="2311" y="679"/>
                </a:lnTo>
                <a:lnTo>
                  <a:pt x="2311" y="679"/>
                </a:lnTo>
                <a:lnTo>
                  <a:pt x="2309" y="680"/>
                </a:lnTo>
                <a:lnTo>
                  <a:pt x="2309" y="680"/>
                </a:lnTo>
                <a:lnTo>
                  <a:pt x="2306" y="680"/>
                </a:lnTo>
                <a:close/>
                <a:moveTo>
                  <a:pt x="2202" y="312"/>
                </a:moveTo>
                <a:lnTo>
                  <a:pt x="2187" y="314"/>
                </a:lnTo>
                <a:lnTo>
                  <a:pt x="2171" y="315"/>
                </a:lnTo>
                <a:lnTo>
                  <a:pt x="2156" y="314"/>
                </a:lnTo>
                <a:lnTo>
                  <a:pt x="2142" y="312"/>
                </a:lnTo>
                <a:lnTo>
                  <a:pt x="2128" y="309"/>
                </a:lnTo>
                <a:lnTo>
                  <a:pt x="2115" y="304"/>
                </a:lnTo>
                <a:lnTo>
                  <a:pt x="2102" y="298"/>
                </a:lnTo>
                <a:lnTo>
                  <a:pt x="2089" y="290"/>
                </a:lnTo>
                <a:lnTo>
                  <a:pt x="2078" y="282"/>
                </a:lnTo>
                <a:lnTo>
                  <a:pt x="2067" y="273"/>
                </a:lnTo>
                <a:lnTo>
                  <a:pt x="2056" y="262"/>
                </a:lnTo>
                <a:lnTo>
                  <a:pt x="2048" y="250"/>
                </a:lnTo>
                <a:lnTo>
                  <a:pt x="2040" y="237"/>
                </a:lnTo>
                <a:lnTo>
                  <a:pt x="2034" y="224"/>
                </a:lnTo>
                <a:lnTo>
                  <a:pt x="2028" y="210"/>
                </a:lnTo>
                <a:lnTo>
                  <a:pt x="2025" y="196"/>
                </a:lnTo>
                <a:lnTo>
                  <a:pt x="2022" y="181"/>
                </a:lnTo>
                <a:lnTo>
                  <a:pt x="2021" y="166"/>
                </a:lnTo>
                <a:lnTo>
                  <a:pt x="2022" y="151"/>
                </a:lnTo>
                <a:lnTo>
                  <a:pt x="2024" y="137"/>
                </a:lnTo>
                <a:lnTo>
                  <a:pt x="2028" y="123"/>
                </a:lnTo>
                <a:lnTo>
                  <a:pt x="2032" y="108"/>
                </a:lnTo>
                <a:lnTo>
                  <a:pt x="2038" y="95"/>
                </a:lnTo>
                <a:lnTo>
                  <a:pt x="2046" y="83"/>
                </a:lnTo>
                <a:lnTo>
                  <a:pt x="2054" y="72"/>
                </a:lnTo>
                <a:lnTo>
                  <a:pt x="2065" y="61"/>
                </a:lnTo>
                <a:lnTo>
                  <a:pt x="2075" y="51"/>
                </a:lnTo>
                <a:lnTo>
                  <a:pt x="2086" y="42"/>
                </a:lnTo>
                <a:lnTo>
                  <a:pt x="2099" y="35"/>
                </a:lnTo>
                <a:lnTo>
                  <a:pt x="2112" y="28"/>
                </a:lnTo>
                <a:lnTo>
                  <a:pt x="2126" y="23"/>
                </a:lnTo>
                <a:lnTo>
                  <a:pt x="2141" y="19"/>
                </a:lnTo>
                <a:lnTo>
                  <a:pt x="2142" y="19"/>
                </a:lnTo>
                <a:lnTo>
                  <a:pt x="2143" y="19"/>
                </a:lnTo>
                <a:lnTo>
                  <a:pt x="2161" y="15"/>
                </a:lnTo>
                <a:lnTo>
                  <a:pt x="2167" y="14"/>
                </a:lnTo>
                <a:lnTo>
                  <a:pt x="2178" y="12"/>
                </a:lnTo>
                <a:lnTo>
                  <a:pt x="2194" y="10"/>
                </a:lnTo>
                <a:lnTo>
                  <a:pt x="2227" y="6"/>
                </a:lnTo>
                <a:lnTo>
                  <a:pt x="2259" y="3"/>
                </a:lnTo>
                <a:lnTo>
                  <a:pt x="2293" y="1"/>
                </a:lnTo>
                <a:lnTo>
                  <a:pt x="2325" y="0"/>
                </a:lnTo>
                <a:lnTo>
                  <a:pt x="2325" y="0"/>
                </a:lnTo>
                <a:lnTo>
                  <a:pt x="2325" y="1"/>
                </a:lnTo>
                <a:lnTo>
                  <a:pt x="2348" y="1"/>
                </a:lnTo>
                <a:lnTo>
                  <a:pt x="2371" y="2"/>
                </a:lnTo>
                <a:lnTo>
                  <a:pt x="2394" y="3"/>
                </a:lnTo>
                <a:lnTo>
                  <a:pt x="2418" y="5"/>
                </a:lnTo>
                <a:lnTo>
                  <a:pt x="2441" y="8"/>
                </a:lnTo>
                <a:lnTo>
                  <a:pt x="2463" y="11"/>
                </a:lnTo>
                <a:lnTo>
                  <a:pt x="2485" y="15"/>
                </a:lnTo>
                <a:lnTo>
                  <a:pt x="2507" y="19"/>
                </a:lnTo>
                <a:lnTo>
                  <a:pt x="2530" y="24"/>
                </a:lnTo>
                <a:lnTo>
                  <a:pt x="2552" y="29"/>
                </a:lnTo>
                <a:lnTo>
                  <a:pt x="2574" y="35"/>
                </a:lnTo>
                <a:lnTo>
                  <a:pt x="2595" y="41"/>
                </a:lnTo>
                <a:lnTo>
                  <a:pt x="2616" y="48"/>
                </a:lnTo>
                <a:lnTo>
                  <a:pt x="2638" y="55"/>
                </a:lnTo>
                <a:lnTo>
                  <a:pt x="2658" y="63"/>
                </a:lnTo>
                <a:lnTo>
                  <a:pt x="2679" y="72"/>
                </a:lnTo>
                <a:lnTo>
                  <a:pt x="2699" y="80"/>
                </a:lnTo>
                <a:lnTo>
                  <a:pt x="2719" y="90"/>
                </a:lnTo>
                <a:lnTo>
                  <a:pt x="2739" y="99"/>
                </a:lnTo>
                <a:lnTo>
                  <a:pt x="2758" y="109"/>
                </a:lnTo>
                <a:lnTo>
                  <a:pt x="2777" y="121"/>
                </a:lnTo>
                <a:lnTo>
                  <a:pt x="2796" y="132"/>
                </a:lnTo>
                <a:lnTo>
                  <a:pt x="2815" y="144"/>
                </a:lnTo>
                <a:lnTo>
                  <a:pt x="2833" y="155"/>
                </a:lnTo>
                <a:lnTo>
                  <a:pt x="2852" y="168"/>
                </a:lnTo>
                <a:lnTo>
                  <a:pt x="2869" y="181"/>
                </a:lnTo>
                <a:lnTo>
                  <a:pt x="2886" y="194"/>
                </a:lnTo>
                <a:lnTo>
                  <a:pt x="2903" y="207"/>
                </a:lnTo>
                <a:lnTo>
                  <a:pt x="2920" y="221"/>
                </a:lnTo>
                <a:lnTo>
                  <a:pt x="2936" y="236"/>
                </a:lnTo>
                <a:lnTo>
                  <a:pt x="2951" y="250"/>
                </a:lnTo>
                <a:lnTo>
                  <a:pt x="2968" y="266"/>
                </a:lnTo>
                <a:lnTo>
                  <a:pt x="2983" y="282"/>
                </a:lnTo>
                <a:lnTo>
                  <a:pt x="2998" y="298"/>
                </a:lnTo>
                <a:lnTo>
                  <a:pt x="3012" y="314"/>
                </a:lnTo>
                <a:lnTo>
                  <a:pt x="3026" y="330"/>
                </a:lnTo>
                <a:lnTo>
                  <a:pt x="3039" y="347"/>
                </a:lnTo>
                <a:lnTo>
                  <a:pt x="3053" y="364"/>
                </a:lnTo>
                <a:lnTo>
                  <a:pt x="3065" y="382"/>
                </a:lnTo>
                <a:lnTo>
                  <a:pt x="3079" y="400"/>
                </a:lnTo>
                <a:lnTo>
                  <a:pt x="3091" y="419"/>
                </a:lnTo>
                <a:lnTo>
                  <a:pt x="3102" y="437"/>
                </a:lnTo>
                <a:lnTo>
                  <a:pt x="3113" y="456"/>
                </a:lnTo>
                <a:lnTo>
                  <a:pt x="3124" y="475"/>
                </a:lnTo>
                <a:lnTo>
                  <a:pt x="3134" y="494"/>
                </a:lnTo>
                <a:lnTo>
                  <a:pt x="3144" y="514"/>
                </a:lnTo>
                <a:lnTo>
                  <a:pt x="3153" y="533"/>
                </a:lnTo>
                <a:lnTo>
                  <a:pt x="3162" y="554"/>
                </a:lnTo>
                <a:lnTo>
                  <a:pt x="3170" y="575"/>
                </a:lnTo>
                <a:lnTo>
                  <a:pt x="3179" y="595"/>
                </a:lnTo>
                <a:lnTo>
                  <a:pt x="3186" y="616"/>
                </a:lnTo>
                <a:lnTo>
                  <a:pt x="3193" y="637"/>
                </a:lnTo>
                <a:lnTo>
                  <a:pt x="3199" y="658"/>
                </a:lnTo>
                <a:lnTo>
                  <a:pt x="3205" y="681"/>
                </a:lnTo>
                <a:lnTo>
                  <a:pt x="3210" y="703"/>
                </a:lnTo>
                <a:lnTo>
                  <a:pt x="3215" y="725"/>
                </a:lnTo>
                <a:lnTo>
                  <a:pt x="3219" y="747"/>
                </a:lnTo>
                <a:lnTo>
                  <a:pt x="3223" y="769"/>
                </a:lnTo>
                <a:lnTo>
                  <a:pt x="3226" y="791"/>
                </a:lnTo>
                <a:lnTo>
                  <a:pt x="3229" y="815"/>
                </a:lnTo>
                <a:lnTo>
                  <a:pt x="3231" y="838"/>
                </a:lnTo>
                <a:lnTo>
                  <a:pt x="3232" y="861"/>
                </a:lnTo>
                <a:lnTo>
                  <a:pt x="3233" y="884"/>
                </a:lnTo>
                <a:lnTo>
                  <a:pt x="3233" y="907"/>
                </a:lnTo>
                <a:lnTo>
                  <a:pt x="3234" y="907"/>
                </a:lnTo>
                <a:lnTo>
                  <a:pt x="3234" y="908"/>
                </a:lnTo>
                <a:lnTo>
                  <a:pt x="3234" y="908"/>
                </a:lnTo>
                <a:lnTo>
                  <a:pt x="3233" y="908"/>
                </a:lnTo>
                <a:lnTo>
                  <a:pt x="3233" y="936"/>
                </a:lnTo>
                <a:lnTo>
                  <a:pt x="3232" y="963"/>
                </a:lnTo>
                <a:lnTo>
                  <a:pt x="3230" y="988"/>
                </a:lnTo>
                <a:lnTo>
                  <a:pt x="3228" y="1012"/>
                </a:lnTo>
                <a:lnTo>
                  <a:pt x="3228" y="1013"/>
                </a:lnTo>
                <a:lnTo>
                  <a:pt x="3226" y="1027"/>
                </a:lnTo>
                <a:lnTo>
                  <a:pt x="3225" y="1029"/>
                </a:lnTo>
                <a:lnTo>
                  <a:pt x="3222" y="1050"/>
                </a:lnTo>
                <a:lnTo>
                  <a:pt x="3219" y="1072"/>
                </a:lnTo>
                <a:lnTo>
                  <a:pt x="3215" y="1092"/>
                </a:lnTo>
                <a:lnTo>
                  <a:pt x="3210" y="1114"/>
                </a:lnTo>
                <a:lnTo>
                  <a:pt x="3206" y="1128"/>
                </a:lnTo>
                <a:lnTo>
                  <a:pt x="3201" y="1142"/>
                </a:lnTo>
                <a:lnTo>
                  <a:pt x="3194" y="1155"/>
                </a:lnTo>
                <a:lnTo>
                  <a:pt x="3186" y="1168"/>
                </a:lnTo>
                <a:lnTo>
                  <a:pt x="3176" y="1179"/>
                </a:lnTo>
                <a:lnTo>
                  <a:pt x="3166" y="1189"/>
                </a:lnTo>
                <a:lnTo>
                  <a:pt x="3155" y="1198"/>
                </a:lnTo>
                <a:lnTo>
                  <a:pt x="3143" y="1206"/>
                </a:lnTo>
                <a:lnTo>
                  <a:pt x="3131" y="1213"/>
                </a:lnTo>
                <a:lnTo>
                  <a:pt x="3118" y="1219"/>
                </a:lnTo>
                <a:lnTo>
                  <a:pt x="3104" y="1224"/>
                </a:lnTo>
                <a:lnTo>
                  <a:pt x="3090" y="1227"/>
                </a:lnTo>
                <a:lnTo>
                  <a:pt x="3076" y="1229"/>
                </a:lnTo>
                <a:lnTo>
                  <a:pt x="3060" y="1229"/>
                </a:lnTo>
                <a:lnTo>
                  <a:pt x="3045" y="1228"/>
                </a:lnTo>
                <a:lnTo>
                  <a:pt x="3030" y="1225"/>
                </a:lnTo>
                <a:lnTo>
                  <a:pt x="3016" y="1221"/>
                </a:lnTo>
                <a:lnTo>
                  <a:pt x="3002" y="1216"/>
                </a:lnTo>
                <a:lnTo>
                  <a:pt x="2989" y="1209"/>
                </a:lnTo>
                <a:lnTo>
                  <a:pt x="2977" y="1201"/>
                </a:lnTo>
                <a:lnTo>
                  <a:pt x="2965" y="1192"/>
                </a:lnTo>
                <a:lnTo>
                  <a:pt x="2954" y="1182"/>
                </a:lnTo>
                <a:lnTo>
                  <a:pt x="2945" y="1171"/>
                </a:lnTo>
                <a:lnTo>
                  <a:pt x="2937" y="1160"/>
                </a:lnTo>
                <a:lnTo>
                  <a:pt x="2930" y="1147"/>
                </a:lnTo>
                <a:lnTo>
                  <a:pt x="2924" y="1134"/>
                </a:lnTo>
                <a:lnTo>
                  <a:pt x="2919" y="1121"/>
                </a:lnTo>
                <a:lnTo>
                  <a:pt x="2916" y="1107"/>
                </a:lnTo>
                <a:lnTo>
                  <a:pt x="2914" y="1091"/>
                </a:lnTo>
                <a:lnTo>
                  <a:pt x="2914" y="1076"/>
                </a:lnTo>
                <a:lnTo>
                  <a:pt x="2915" y="1062"/>
                </a:lnTo>
                <a:lnTo>
                  <a:pt x="2918" y="1047"/>
                </a:lnTo>
                <a:lnTo>
                  <a:pt x="2921" y="1032"/>
                </a:lnTo>
                <a:lnTo>
                  <a:pt x="2924" y="1018"/>
                </a:lnTo>
                <a:lnTo>
                  <a:pt x="2926" y="1005"/>
                </a:lnTo>
                <a:lnTo>
                  <a:pt x="2928" y="991"/>
                </a:lnTo>
                <a:lnTo>
                  <a:pt x="2928" y="991"/>
                </a:lnTo>
                <a:lnTo>
                  <a:pt x="2930" y="977"/>
                </a:lnTo>
                <a:lnTo>
                  <a:pt x="2930" y="977"/>
                </a:lnTo>
                <a:lnTo>
                  <a:pt x="2932" y="959"/>
                </a:lnTo>
                <a:lnTo>
                  <a:pt x="2933" y="941"/>
                </a:lnTo>
                <a:lnTo>
                  <a:pt x="2934" y="924"/>
                </a:lnTo>
                <a:lnTo>
                  <a:pt x="2934" y="908"/>
                </a:lnTo>
                <a:lnTo>
                  <a:pt x="2933" y="908"/>
                </a:lnTo>
                <a:lnTo>
                  <a:pt x="2933" y="908"/>
                </a:lnTo>
                <a:lnTo>
                  <a:pt x="2933" y="907"/>
                </a:lnTo>
                <a:lnTo>
                  <a:pt x="2934" y="907"/>
                </a:lnTo>
                <a:lnTo>
                  <a:pt x="2933" y="876"/>
                </a:lnTo>
                <a:lnTo>
                  <a:pt x="2931" y="846"/>
                </a:lnTo>
                <a:lnTo>
                  <a:pt x="2927" y="816"/>
                </a:lnTo>
                <a:lnTo>
                  <a:pt x="2922" y="785"/>
                </a:lnTo>
                <a:lnTo>
                  <a:pt x="2915" y="756"/>
                </a:lnTo>
                <a:lnTo>
                  <a:pt x="2907" y="727"/>
                </a:lnTo>
                <a:lnTo>
                  <a:pt x="2897" y="699"/>
                </a:lnTo>
                <a:lnTo>
                  <a:pt x="2886" y="671"/>
                </a:lnTo>
                <a:lnTo>
                  <a:pt x="2874" y="644"/>
                </a:lnTo>
                <a:lnTo>
                  <a:pt x="2861" y="618"/>
                </a:lnTo>
                <a:lnTo>
                  <a:pt x="2846" y="593"/>
                </a:lnTo>
                <a:lnTo>
                  <a:pt x="2830" y="568"/>
                </a:lnTo>
                <a:lnTo>
                  <a:pt x="2813" y="544"/>
                </a:lnTo>
                <a:lnTo>
                  <a:pt x="2795" y="521"/>
                </a:lnTo>
                <a:lnTo>
                  <a:pt x="2776" y="499"/>
                </a:lnTo>
                <a:lnTo>
                  <a:pt x="2756" y="478"/>
                </a:lnTo>
                <a:lnTo>
                  <a:pt x="2735" y="458"/>
                </a:lnTo>
                <a:lnTo>
                  <a:pt x="2712" y="439"/>
                </a:lnTo>
                <a:lnTo>
                  <a:pt x="2689" y="421"/>
                </a:lnTo>
                <a:lnTo>
                  <a:pt x="2665" y="404"/>
                </a:lnTo>
                <a:lnTo>
                  <a:pt x="2640" y="387"/>
                </a:lnTo>
                <a:lnTo>
                  <a:pt x="2614" y="372"/>
                </a:lnTo>
                <a:lnTo>
                  <a:pt x="2588" y="359"/>
                </a:lnTo>
                <a:lnTo>
                  <a:pt x="2561" y="347"/>
                </a:lnTo>
                <a:lnTo>
                  <a:pt x="2534" y="336"/>
                </a:lnTo>
                <a:lnTo>
                  <a:pt x="2505" y="326"/>
                </a:lnTo>
                <a:lnTo>
                  <a:pt x="2476" y="318"/>
                </a:lnTo>
                <a:lnTo>
                  <a:pt x="2447" y="311"/>
                </a:lnTo>
                <a:lnTo>
                  <a:pt x="2417" y="306"/>
                </a:lnTo>
                <a:lnTo>
                  <a:pt x="2386" y="302"/>
                </a:lnTo>
                <a:lnTo>
                  <a:pt x="2356" y="300"/>
                </a:lnTo>
                <a:lnTo>
                  <a:pt x="2325" y="299"/>
                </a:lnTo>
                <a:lnTo>
                  <a:pt x="2325" y="300"/>
                </a:lnTo>
                <a:lnTo>
                  <a:pt x="2325" y="300"/>
                </a:lnTo>
                <a:lnTo>
                  <a:pt x="2302" y="300"/>
                </a:lnTo>
                <a:lnTo>
                  <a:pt x="2279" y="301"/>
                </a:lnTo>
                <a:lnTo>
                  <a:pt x="2257" y="303"/>
                </a:lnTo>
                <a:lnTo>
                  <a:pt x="2236" y="306"/>
                </a:lnTo>
                <a:lnTo>
                  <a:pt x="2219" y="309"/>
                </a:lnTo>
                <a:lnTo>
                  <a:pt x="2207" y="311"/>
                </a:lnTo>
                <a:lnTo>
                  <a:pt x="2203" y="311"/>
                </a:lnTo>
                <a:lnTo>
                  <a:pt x="2203" y="311"/>
                </a:lnTo>
                <a:lnTo>
                  <a:pt x="2202" y="312"/>
                </a:lnTo>
                <a:close/>
                <a:moveTo>
                  <a:pt x="1230" y="1154"/>
                </a:moveTo>
                <a:lnTo>
                  <a:pt x="1278" y="1152"/>
                </a:lnTo>
                <a:lnTo>
                  <a:pt x="1327" y="1151"/>
                </a:lnTo>
                <a:lnTo>
                  <a:pt x="1374" y="1151"/>
                </a:lnTo>
                <a:lnTo>
                  <a:pt x="1421" y="1153"/>
                </a:lnTo>
                <a:lnTo>
                  <a:pt x="1467" y="1157"/>
                </a:lnTo>
                <a:lnTo>
                  <a:pt x="1513" y="1162"/>
                </a:lnTo>
                <a:lnTo>
                  <a:pt x="1557" y="1168"/>
                </a:lnTo>
                <a:lnTo>
                  <a:pt x="1601" y="1176"/>
                </a:lnTo>
                <a:lnTo>
                  <a:pt x="1644" y="1185"/>
                </a:lnTo>
                <a:lnTo>
                  <a:pt x="1685" y="1195"/>
                </a:lnTo>
                <a:lnTo>
                  <a:pt x="1726" y="1207"/>
                </a:lnTo>
                <a:lnTo>
                  <a:pt x="1766" y="1220"/>
                </a:lnTo>
                <a:lnTo>
                  <a:pt x="1804" y="1234"/>
                </a:lnTo>
                <a:lnTo>
                  <a:pt x="1841" y="1250"/>
                </a:lnTo>
                <a:lnTo>
                  <a:pt x="1877" y="1266"/>
                </a:lnTo>
                <a:lnTo>
                  <a:pt x="1910" y="1284"/>
                </a:lnTo>
                <a:lnTo>
                  <a:pt x="1943" y="1302"/>
                </a:lnTo>
                <a:lnTo>
                  <a:pt x="1975" y="1322"/>
                </a:lnTo>
                <a:lnTo>
                  <a:pt x="2004" y="1342"/>
                </a:lnTo>
                <a:lnTo>
                  <a:pt x="2032" y="1364"/>
                </a:lnTo>
                <a:lnTo>
                  <a:pt x="2058" y="1387"/>
                </a:lnTo>
                <a:lnTo>
                  <a:pt x="2083" y="1411"/>
                </a:lnTo>
                <a:lnTo>
                  <a:pt x="2106" y="1435"/>
                </a:lnTo>
                <a:lnTo>
                  <a:pt x="2126" y="1460"/>
                </a:lnTo>
                <a:lnTo>
                  <a:pt x="2145" y="1486"/>
                </a:lnTo>
                <a:lnTo>
                  <a:pt x="2162" y="1512"/>
                </a:lnTo>
                <a:lnTo>
                  <a:pt x="2177" y="1541"/>
                </a:lnTo>
                <a:lnTo>
                  <a:pt x="2190" y="1569"/>
                </a:lnTo>
                <a:lnTo>
                  <a:pt x="2200" y="1597"/>
                </a:lnTo>
                <a:lnTo>
                  <a:pt x="2208" y="1627"/>
                </a:lnTo>
                <a:lnTo>
                  <a:pt x="2214" y="1658"/>
                </a:lnTo>
                <a:lnTo>
                  <a:pt x="2217" y="1688"/>
                </a:lnTo>
                <a:lnTo>
                  <a:pt x="2218" y="1719"/>
                </a:lnTo>
                <a:lnTo>
                  <a:pt x="2216" y="1749"/>
                </a:lnTo>
                <a:lnTo>
                  <a:pt x="2212" y="1779"/>
                </a:lnTo>
                <a:lnTo>
                  <a:pt x="2206" y="1810"/>
                </a:lnTo>
                <a:lnTo>
                  <a:pt x="2197" y="1840"/>
                </a:lnTo>
                <a:lnTo>
                  <a:pt x="2187" y="1869"/>
                </a:lnTo>
                <a:lnTo>
                  <a:pt x="2173" y="1897"/>
                </a:lnTo>
                <a:lnTo>
                  <a:pt x="2158" y="1925"/>
                </a:lnTo>
                <a:lnTo>
                  <a:pt x="2141" y="1954"/>
                </a:lnTo>
                <a:lnTo>
                  <a:pt x="2122" y="1981"/>
                </a:lnTo>
                <a:lnTo>
                  <a:pt x="2101" y="2007"/>
                </a:lnTo>
                <a:lnTo>
                  <a:pt x="2079" y="2033"/>
                </a:lnTo>
                <a:lnTo>
                  <a:pt x="2053" y="2058"/>
                </a:lnTo>
                <a:lnTo>
                  <a:pt x="2027" y="2084"/>
                </a:lnTo>
                <a:lnTo>
                  <a:pt x="1999" y="2107"/>
                </a:lnTo>
                <a:lnTo>
                  <a:pt x="1969" y="2130"/>
                </a:lnTo>
                <a:lnTo>
                  <a:pt x="1937" y="2152"/>
                </a:lnTo>
                <a:lnTo>
                  <a:pt x="1904" y="2173"/>
                </a:lnTo>
                <a:lnTo>
                  <a:pt x="1870" y="2193"/>
                </a:lnTo>
                <a:lnTo>
                  <a:pt x="1833" y="2212"/>
                </a:lnTo>
                <a:lnTo>
                  <a:pt x="1796" y="2231"/>
                </a:lnTo>
                <a:lnTo>
                  <a:pt x="1758" y="2248"/>
                </a:lnTo>
                <a:lnTo>
                  <a:pt x="1718" y="2264"/>
                </a:lnTo>
                <a:lnTo>
                  <a:pt x="1677" y="2279"/>
                </a:lnTo>
                <a:lnTo>
                  <a:pt x="1635" y="2292"/>
                </a:lnTo>
                <a:lnTo>
                  <a:pt x="1591" y="2305"/>
                </a:lnTo>
                <a:lnTo>
                  <a:pt x="1547" y="2316"/>
                </a:lnTo>
                <a:lnTo>
                  <a:pt x="1501" y="2325"/>
                </a:lnTo>
                <a:lnTo>
                  <a:pt x="1455" y="2334"/>
                </a:lnTo>
                <a:lnTo>
                  <a:pt x="1409" y="2341"/>
                </a:lnTo>
                <a:lnTo>
                  <a:pt x="1360" y="2346"/>
                </a:lnTo>
                <a:lnTo>
                  <a:pt x="1312" y="2350"/>
                </a:lnTo>
                <a:lnTo>
                  <a:pt x="1263" y="2353"/>
                </a:lnTo>
                <a:lnTo>
                  <a:pt x="1215" y="2354"/>
                </a:lnTo>
                <a:lnTo>
                  <a:pt x="1167" y="2353"/>
                </a:lnTo>
                <a:lnTo>
                  <a:pt x="1120" y="2351"/>
                </a:lnTo>
                <a:lnTo>
                  <a:pt x="1075" y="2348"/>
                </a:lnTo>
                <a:lnTo>
                  <a:pt x="1029" y="2343"/>
                </a:lnTo>
                <a:lnTo>
                  <a:pt x="984" y="2337"/>
                </a:lnTo>
                <a:lnTo>
                  <a:pt x="940" y="2329"/>
                </a:lnTo>
                <a:lnTo>
                  <a:pt x="898" y="2320"/>
                </a:lnTo>
                <a:lnTo>
                  <a:pt x="856" y="2309"/>
                </a:lnTo>
                <a:lnTo>
                  <a:pt x="815" y="2298"/>
                </a:lnTo>
                <a:lnTo>
                  <a:pt x="776" y="2285"/>
                </a:lnTo>
                <a:lnTo>
                  <a:pt x="738" y="2271"/>
                </a:lnTo>
                <a:lnTo>
                  <a:pt x="701" y="2256"/>
                </a:lnTo>
                <a:lnTo>
                  <a:pt x="665" y="2239"/>
                </a:lnTo>
                <a:lnTo>
                  <a:pt x="631" y="2222"/>
                </a:lnTo>
                <a:lnTo>
                  <a:pt x="598" y="2202"/>
                </a:lnTo>
                <a:lnTo>
                  <a:pt x="567" y="2183"/>
                </a:lnTo>
                <a:lnTo>
                  <a:pt x="538" y="2162"/>
                </a:lnTo>
                <a:lnTo>
                  <a:pt x="510" y="2141"/>
                </a:lnTo>
                <a:lnTo>
                  <a:pt x="483" y="2118"/>
                </a:lnTo>
                <a:lnTo>
                  <a:pt x="459" y="2095"/>
                </a:lnTo>
                <a:lnTo>
                  <a:pt x="436" y="2070"/>
                </a:lnTo>
                <a:lnTo>
                  <a:pt x="416" y="2045"/>
                </a:lnTo>
                <a:lnTo>
                  <a:pt x="397" y="2019"/>
                </a:lnTo>
                <a:lnTo>
                  <a:pt x="379" y="1992"/>
                </a:lnTo>
                <a:lnTo>
                  <a:pt x="365" y="1965"/>
                </a:lnTo>
                <a:lnTo>
                  <a:pt x="352" y="1937"/>
                </a:lnTo>
                <a:lnTo>
                  <a:pt x="342" y="1907"/>
                </a:lnTo>
                <a:lnTo>
                  <a:pt x="334" y="1878"/>
                </a:lnTo>
                <a:lnTo>
                  <a:pt x="328" y="1848"/>
                </a:lnTo>
                <a:lnTo>
                  <a:pt x="325" y="1818"/>
                </a:lnTo>
                <a:lnTo>
                  <a:pt x="324" y="1786"/>
                </a:lnTo>
                <a:lnTo>
                  <a:pt x="326" y="1756"/>
                </a:lnTo>
                <a:lnTo>
                  <a:pt x="330" y="1725"/>
                </a:lnTo>
                <a:lnTo>
                  <a:pt x="336" y="1696"/>
                </a:lnTo>
                <a:lnTo>
                  <a:pt x="344" y="1666"/>
                </a:lnTo>
                <a:lnTo>
                  <a:pt x="355" y="1636"/>
                </a:lnTo>
                <a:lnTo>
                  <a:pt x="368" y="1607"/>
                </a:lnTo>
                <a:lnTo>
                  <a:pt x="383" y="1579"/>
                </a:lnTo>
                <a:lnTo>
                  <a:pt x="401" y="1552"/>
                </a:lnTo>
                <a:lnTo>
                  <a:pt x="420" y="1525"/>
                </a:lnTo>
                <a:lnTo>
                  <a:pt x="441" y="1497"/>
                </a:lnTo>
                <a:lnTo>
                  <a:pt x="463" y="1472"/>
                </a:lnTo>
                <a:lnTo>
                  <a:pt x="488" y="1446"/>
                </a:lnTo>
                <a:lnTo>
                  <a:pt x="515" y="1422"/>
                </a:lnTo>
                <a:lnTo>
                  <a:pt x="543" y="1399"/>
                </a:lnTo>
                <a:lnTo>
                  <a:pt x="573" y="1376"/>
                </a:lnTo>
                <a:lnTo>
                  <a:pt x="604" y="1353"/>
                </a:lnTo>
                <a:lnTo>
                  <a:pt x="638" y="1332"/>
                </a:lnTo>
                <a:lnTo>
                  <a:pt x="672" y="1312"/>
                </a:lnTo>
                <a:lnTo>
                  <a:pt x="708" y="1293"/>
                </a:lnTo>
                <a:lnTo>
                  <a:pt x="746" y="1275"/>
                </a:lnTo>
                <a:lnTo>
                  <a:pt x="784" y="1258"/>
                </a:lnTo>
                <a:lnTo>
                  <a:pt x="823" y="1242"/>
                </a:lnTo>
                <a:lnTo>
                  <a:pt x="865" y="1226"/>
                </a:lnTo>
                <a:lnTo>
                  <a:pt x="907" y="1212"/>
                </a:lnTo>
                <a:lnTo>
                  <a:pt x="951" y="1200"/>
                </a:lnTo>
                <a:lnTo>
                  <a:pt x="995" y="1189"/>
                </a:lnTo>
                <a:lnTo>
                  <a:pt x="1040" y="1179"/>
                </a:lnTo>
                <a:lnTo>
                  <a:pt x="1086" y="1171"/>
                </a:lnTo>
                <a:lnTo>
                  <a:pt x="1133" y="1164"/>
                </a:lnTo>
                <a:lnTo>
                  <a:pt x="1182" y="1158"/>
                </a:lnTo>
                <a:lnTo>
                  <a:pt x="1230" y="1154"/>
                </a:lnTo>
                <a:close/>
                <a:moveTo>
                  <a:pt x="1306" y="1702"/>
                </a:moveTo>
                <a:lnTo>
                  <a:pt x="1312" y="1703"/>
                </a:lnTo>
                <a:lnTo>
                  <a:pt x="1317" y="1704"/>
                </a:lnTo>
                <a:lnTo>
                  <a:pt x="1323" y="1705"/>
                </a:lnTo>
                <a:lnTo>
                  <a:pt x="1328" y="1707"/>
                </a:lnTo>
                <a:lnTo>
                  <a:pt x="1333" y="1709"/>
                </a:lnTo>
                <a:lnTo>
                  <a:pt x="1338" y="1712"/>
                </a:lnTo>
                <a:lnTo>
                  <a:pt x="1342" y="1716"/>
                </a:lnTo>
                <a:lnTo>
                  <a:pt x="1347" y="1719"/>
                </a:lnTo>
                <a:lnTo>
                  <a:pt x="1350" y="1723"/>
                </a:lnTo>
                <a:lnTo>
                  <a:pt x="1354" y="1728"/>
                </a:lnTo>
                <a:lnTo>
                  <a:pt x="1356" y="1733"/>
                </a:lnTo>
                <a:lnTo>
                  <a:pt x="1359" y="1738"/>
                </a:lnTo>
                <a:lnTo>
                  <a:pt x="1361" y="1743"/>
                </a:lnTo>
                <a:lnTo>
                  <a:pt x="1362" y="1748"/>
                </a:lnTo>
                <a:lnTo>
                  <a:pt x="1363" y="1754"/>
                </a:lnTo>
                <a:lnTo>
                  <a:pt x="1363" y="1760"/>
                </a:lnTo>
                <a:lnTo>
                  <a:pt x="1363" y="1766"/>
                </a:lnTo>
                <a:lnTo>
                  <a:pt x="1362" y="1771"/>
                </a:lnTo>
                <a:lnTo>
                  <a:pt x="1361" y="1777"/>
                </a:lnTo>
                <a:lnTo>
                  <a:pt x="1359" y="1782"/>
                </a:lnTo>
                <a:lnTo>
                  <a:pt x="1356" y="1787"/>
                </a:lnTo>
                <a:lnTo>
                  <a:pt x="1354" y="1792"/>
                </a:lnTo>
                <a:lnTo>
                  <a:pt x="1350" y="1797"/>
                </a:lnTo>
                <a:lnTo>
                  <a:pt x="1347" y="1801"/>
                </a:lnTo>
                <a:lnTo>
                  <a:pt x="1342" y="1805"/>
                </a:lnTo>
                <a:lnTo>
                  <a:pt x="1338" y="1808"/>
                </a:lnTo>
                <a:lnTo>
                  <a:pt x="1333" y="1811"/>
                </a:lnTo>
                <a:lnTo>
                  <a:pt x="1328" y="1814"/>
                </a:lnTo>
                <a:lnTo>
                  <a:pt x="1323" y="1816"/>
                </a:lnTo>
                <a:lnTo>
                  <a:pt x="1317" y="1817"/>
                </a:lnTo>
                <a:lnTo>
                  <a:pt x="1312" y="1818"/>
                </a:lnTo>
                <a:lnTo>
                  <a:pt x="1306" y="1818"/>
                </a:lnTo>
                <a:lnTo>
                  <a:pt x="1300" y="1818"/>
                </a:lnTo>
                <a:lnTo>
                  <a:pt x="1294" y="1817"/>
                </a:lnTo>
                <a:lnTo>
                  <a:pt x="1289" y="1816"/>
                </a:lnTo>
                <a:lnTo>
                  <a:pt x="1284" y="1814"/>
                </a:lnTo>
                <a:lnTo>
                  <a:pt x="1278" y="1811"/>
                </a:lnTo>
                <a:lnTo>
                  <a:pt x="1273" y="1808"/>
                </a:lnTo>
                <a:lnTo>
                  <a:pt x="1268" y="1805"/>
                </a:lnTo>
                <a:lnTo>
                  <a:pt x="1264" y="1801"/>
                </a:lnTo>
                <a:lnTo>
                  <a:pt x="1261" y="1797"/>
                </a:lnTo>
                <a:lnTo>
                  <a:pt x="1257" y="1792"/>
                </a:lnTo>
                <a:lnTo>
                  <a:pt x="1254" y="1787"/>
                </a:lnTo>
                <a:lnTo>
                  <a:pt x="1252" y="1782"/>
                </a:lnTo>
                <a:lnTo>
                  <a:pt x="1250" y="1777"/>
                </a:lnTo>
                <a:lnTo>
                  <a:pt x="1249" y="1771"/>
                </a:lnTo>
                <a:lnTo>
                  <a:pt x="1248" y="1766"/>
                </a:lnTo>
                <a:lnTo>
                  <a:pt x="1248" y="1760"/>
                </a:lnTo>
                <a:lnTo>
                  <a:pt x="1248" y="1754"/>
                </a:lnTo>
                <a:lnTo>
                  <a:pt x="1249" y="1748"/>
                </a:lnTo>
                <a:lnTo>
                  <a:pt x="1250" y="1743"/>
                </a:lnTo>
                <a:lnTo>
                  <a:pt x="1252" y="1738"/>
                </a:lnTo>
                <a:lnTo>
                  <a:pt x="1254" y="1733"/>
                </a:lnTo>
                <a:lnTo>
                  <a:pt x="1257" y="1728"/>
                </a:lnTo>
                <a:lnTo>
                  <a:pt x="1261" y="1723"/>
                </a:lnTo>
                <a:lnTo>
                  <a:pt x="1264" y="1719"/>
                </a:lnTo>
                <a:lnTo>
                  <a:pt x="1268" y="1716"/>
                </a:lnTo>
                <a:lnTo>
                  <a:pt x="1273" y="1712"/>
                </a:lnTo>
                <a:lnTo>
                  <a:pt x="1278" y="1709"/>
                </a:lnTo>
                <a:lnTo>
                  <a:pt x="1284" y="1707"/>
                </a:lnTo>
                <a:lnTo>
                  <a:pt x="1289" y="1705"/>
                </a:lnTo>
                <a:lnTo>
                  <a:pt x="1294" y="1704"/>
                </a:lnTo>
                <a:lnTo>
                  <a:pt x="1300" y="1703"/>
                </a:lnTo>
                <a:lnTo>
                  <a:pt x="1306" y="1702"/>
                </a:lnTo>
                <a:close/>
                <a:moveTo>
                  <a:pt x="1044" y="1767"/>
                </a:moveTo>
                <a:lnTo>
                  <a:pt x="1060" y="1768"/>
                </a:lnTo>
                <a:lnTo>
                  <a:pt x="1075" y="1770"/>
                </a:lnTo>
                <a:lnTo>
                  <a:pt x="1089" y="1774"/>
                </a:lnTo>
                <a:lnTo>
                  <a:pt x="1102" y="1778"/>
                </a:lnTo>
                <a:lnTo>
                  <a:pt x="1115" y="1785"/>
                </a:lnTo>
                <a:lnTo>
                  <a:pt x="1127" y="1792"/>
                </a:lnTo>
                <a:lnTo>
                  <a:pt x="1139" y="1801"/>
                </a:lnTo>
                <a:lnTo>
                  <a:pt x="1149" y="1811"/>
                </a:lnTo>
                <a:lnTo>
                  <a:pt x="1158" y="1821"/>
                </a:lnTo>
                <a:lnTo>
                  <a:pt x="1167" y="1833"/>
                </a:lnTo>
                <a:lnTo>
                  <a:pt x="1175" y="1845"/>
                </a:lnTo>
                <a:lnTo>
                  <a:pt x="1181" y="1858"/>
                </a:lnTo>
                <a:lnTo>
                  <a:pt x="1186" y="1871"/>
                </a:lnTo>
                <a:lnTo>
                  <a:pt x="1190" y="1885"/>
                </a:lnTo>
                <a:lnTo>
                  <a:pt x="1192" y="1900"/>
                </a:lnTo>
                <a:lnTo>
                  <a:pt x="1193" y="1915"/>
                </a:lnTo>
                <a:lnTo>
                  <a:pt x="1192" y="1930"/>
                </a:lnTo>
                <a:lnTo>
                  <a:pt x="1190" y="1945"/>
                </a:lnTo>
                <a:lnTo>
                  <a:pt x="1186" y="1959"/>
                </a:lnTo>
                <a:lnTo>
                  <a:pt x="1181" y="1973"/>
                </a:lnTo>
                <a:lnTo>
                  <a:pt x="1175" y="1986"/>
                </a:lnTo>
                <a:lnTo>
                  <a:pt x="1167" y="1998"/>
                </a:lnTo>
                <a:lnTo>
                  <a:pt x="1158" y="2009"/>
                </a:lnTo>
                <a:lnTo>
                  <a:pt x="1149" y="2019"/>
                </a:lnTo>
                <a:lnTo>
                  <a:pt x="1139" y="2029"/>
                </a:lnTo>
                <a:lnTo>
                  <a:pt x="1127" y="2037"/>
                </a:lnTo>
                <a:lnTo>
                  <a:pt x="1115" y="2045"/>
                </a:lnTo>
                <a:lnTo>
                  <a:pt x="1102" y="2051"/>
                </a:lnTo>
                <a:lnTo>
                  <a:pt x="1089" y="2056"/>
                </a:lnTo>
                <a:lnTo>
                  <a:pt x="1075" y="2059"/>
                </a:lnTo>
                <a:lnTo>
                  <a:pt x="1060" y="2062"/>
                </a:lnTo>
                <a:lnTo>
                  <a:pt x="1044" y="2062"/>
                </a:lnTo>
                <a:lnTo>
                  <a:pt x="1029" y="2062"/>
                </a:lnTo>
                <a:lnTo>
                  <a:pt x="1015" y="2059"/>
                </a:lnTo>
                <a:lnTo>
                  <a:pt x="1001" y="2056"/>
                </a:lnTo>
                <a:lnTo>
                  <a:pt x="987" y="2051"/>
                </a:lnTo>
                <a:lnTo>
                  <a:pt x="974" y="2045"/>
                </a:lnTo>
                <a:lnTo>
                  <a:pt x="962" y="2037"/>
                </a:lnTo>
                <a:lnTo>
                  <a:pt x="951" y="2029"/>
                </a:lnTo>
                <a:lnTo>
                  <a:pt x="939" y="2019"/>
                </a:lnTo>
                <a:lnTo>
                  <a:pt x="930" y="2009"/>
                </a:lnTo>
                <a:lnTo>
                  <a:pt x="922" y="1998"/>
                </a:lnTo>
                <a:lnTo>
                  <a:pt x="914" y="1986"/>
                </a:lnTo>
                <a:lnTo>
                  <a:pt x="908" y="1973"/>
                </a:lnTo>
                <a:lnTo>
                  <a:pt x="903" y="1959"/>
                </a:lnTo>
                <a:lnTo>
                  <a:pt x="899" y="1945"/>
                </a:lnTo>
                <a:lnTo>
                  <a:pt x="897" y="1930"/>
                </a:lnTo>
                <a:lnTo>
                  <a:pt x="897" y="1915"/>
                </a:lnTo>
                <a:lnTo>
                  <a:pt x="897" y="1900"/>
                </a:lnTo>
                <a:lnTo>
                  <a:pt x="899" y="1885"/>
                </a:lnTo>
                <a:lnTo>
                  <a:pt x="903" y="1871"/>
                </a:lnTo>
                <a:lnTo>
                  <a:pt x="908" y="1858"/>
                </a:lnTo>
                <a:lnTo>
                  <a:pt x="914" y="1845"/>
                </a:lnTo>
                <a:lnTo>
                  <a:pt x="922" y="1833"/>
                </a:lnTo>
                <a:lnTo>
                  <a:pt x="930" y="1821"/>
                </a:lnTo>
                <a:lnTo>
                  <a:pt x="939" y="1811"/>
                </a:lnTo>
                <a:lnTo>
                  <a:pt x="951" y="1801"/>
                </a:lnTo>
                <a:lnTo>
                  <a:pt x="962" y="1792"/>
                </a:lnTo>
                <a:lnTo>
                  <a:pt x="974" y="1785"/>
                </a:lnTo>
                <a:lnTo>
                  <a:pt x="987" y="1778"/>
                </a:lnTo>
                <a:lnTo>
                  <a:pt x="1001" y="1774"/>
                </a:lnTo>
                <a:lnTo>
                  <a:pt x="1015" y="1770"/>
                </a:lnTo>
                <a:lnTo>
                  <a:pt x="1029" y="1768"/>
                </a:lnTo>
                <a:lnTo>
                  <a:pt x="1044" y="1767"/>
                </a:lnTo>
                <a:close/>
              </a:path>
            </a:pathLst>
          </a:custGeom>
          <a:solidFill>
            <a:schemeClr val="bg1"/>
          </a:solidFill>
          <a:ln>
            <a:noFill/>
          </a:ln>
        </p:spPr>
        <p:txBody>
          <a:bodyPr vert="horz" wrap="square" lIns="121920" tIns="60960" rIns="121920" bIns="6096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grpSp>
        <p:nvGrpSpPr>
          <p:cNvPr id="23" name="组合 22"/>
          <p:cNvGrpSpPr/>
          <p:nvPr/>
        </p:nvGrpSpPr>
        <p:grpSpPr>
          <a:xfrm>
            <a:off x="5002214" y="4624580"/>
            <a:ext cx="438791" cy="367147"/>
            <a:chOff x="4178300" y="4422775"/>
            <a:chExt cx="388938" cy="325438"/>
          </a:xfrm>
          <a:solidFill>
            <a:schemeClr val="bg1"/>
          </a:solidFill>
        </p:grpSpPr>
        <p:sp>
          <p:nvSpPr>
            <p:cNvPr id="24"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25"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grpSp>
      <p:sp>
        <p:nvSpPr>
          <p:cNvPr id="26" name="Freeform 9"/>
          <p:cNvSpPr/>
          <p:nvPr/>
        </p:nvSpPr>
        <p:spPr bwMode="auto">
          <a:xfrm>
            <a:off x="4949059" y="2906707"/>
            <a:ext cx="557555" cy="321571"/>
          </a:xfrm>
          <a:custGeom>
            <a:avLst/>
            <a:gdLst/>
            <a:ahLst/>
            <a:cxnLst/>
            <a:rect l="l" t="t" r="r" b="b"/>
            <a:pathLst>
              <a:path w="1406526" h="811213">
                <a:moveTo>
                  <a:pt x="998157" y="511175"/>
                </a:moveTo>
                <a:cubicBezTo>
                  <a:pt x="998166" y="511211"/>
                  <a:pt x="1016984" y="583355"/>
                  <a:pt x="1077167" y="659295"/>
                </a:cubicBezTo>
                <a:cubicBezTo>
                  <a:pt x="1099742" y="685881"/>
                  <a:pt x="1159940" y="735254"/>
                  <a:pt x="1193801" y="761840"/>
                </a:cubicBezTo>
                <a:cubicBezTo>
                  <a:pt x="1137365" y="792223"/>
                  <a:pt x="1073405" y="811213"/>
                  <a:pt x="1005682" y="811213"/>
                </a:cubicBezTo>
                <a:cubicBezTo>
                  <a:pt x="937959" y="811213"/>
                  <a:pt x="873999" y="792223"/>
                  <a:pt x="817563" y="761840"/>
                </a:cubicBezTo>
                <a:cubicBezTo>
                  <a:pt x="847662" y="739052"/>
                  <a:pt x="907860" y="689679"/>
                  <a:pt x="937959" y="651699"/>
                </a:cubicBezTo>
                <a:cubicBezTo>
                  <a:pt x="986858" y="587150"/>
                  <a:pt x="998151" y="511213"/>
                  <a:pt x="998157" y="511175"/>
                </a:cubicBezTo>
                <a:close/>
                <a:moveTo>
                  <a:pt x="393319" y="508000"/>
                </a:moveTo>
                <a:cubicBezTo>
                  <a:pt x="393333" y="508068"/>
                  <a:pt x="408396" y="583992"/>
                  <a:pt x="468567" y="656120"/>
                </a:cubicBezTo>
                <a:cubicBezTo>
                  <a:pt x="491141" y="686504"/>
                  <a:pt x="551339" y="732079"/>
                  <a:pt x="588963" y="762463"/>
                </a:cubicBezTo>
                <a:cubicBezTo>
                  <a:pt x="532528" y="789048"/>
                  <a:pt x="468567" y="808038"/>
                  <a:pt x="400844" y="808038"/>
                </a:cubicBezTo>
                <a:cubicBezTo>
                  <a:pt x="333121" y="808038"/>
                  <a:pt x="269160" y="789048"/>
                  <a:pt x="212725" y="758665"/>
                </a:cubicBezTo>
                <a:cubicBezTo>
                  <a:pt x="242824" y="735877"/>
                  <a:pt x="303022" y="690302"/>
                  <a:pt x="333121" y="648524"/>
                </a:cubicBezTo>
                <a:cubicBezTo>
                  <a:pt x="382018" y="583977"/>
                  <a:pt x="393313" y="508041"/>
                  <a:pt x="393319" y="508000"/>
                </a:cubicBezTo>
                <a:close/>
                <a:moveTo>
                  <a:pt x="1065213" y="3175"/>
                </a:moveTo>
                <a:cubicBezTo>
                  <a:pt x="1260249" y="29757"/>
                  <a:pt x="1406526" y="200639"/>
                  <a:pt x="1406526" y="405697"/>
                </a:cubicBezTo>
                <a:cubicBezTo>
                  <a:pt x="1406526" y="508226"/>
                  <a:pt x="1369019" y="599363"/>
                  <a:pt x="1305257" y="671513"/>
                </a:cubicBezTo>
                <a:cubicBezTo>
                  <a:pt x="1275252" y="660121"/>
                  <a:pt x="1211490" y="622147"/>
                  <a:pt x="1143978" y="519618"/>
                </a:cubicBezTo>
                <a:cubicBezTo>
                  <a:pt x="1072733" y="417116"/>
                  <a:pt x="1065217" y="295637"/>
                  <a:pt x="1065213" y="295573"/>
                </a:cubicBezTo>
                <a:cubicBezTo>
                  <a:pt x="1065213" y="295547"/>
                  <a:pt x="1065213" y="292795"/>
                  <a:pt x="1065213" y="3175"/>
                </a:cubicBezTo>
                <a:close/>
                <a:moveTo>
                  <a:pt x="933450" y="3175"/>
                </a:moveTo>
                <a:cubicBezTo>
                  <a:pt x="933450" y="3175"/>
                  <a:pt x="933450" y="3175"/>
                  <a:pt x="933450" y="299370"/>
                </a:cubicBezTo>
                <a:cubicBezTo>
                  <a:pt x="933450" y="299370"/>
                  <a:pt x="918497" y="432278"/>
                  <a:pt x="847469" y="534808"/>
                </a:cubicBezTo>
                <a:cubicBezTo>
                  <a:pt x="802609" y="603160"/>
                  <a:pt x="735320" y="648729"/>
                  <a:pt x="701675" y="671513"/>
                </a:cubicBezTo>
                <a:cubicBezTo>
                  <a:pt x="765226" y="599363"/>
                  <a:pt x="802609" y="504429"/>
                  <a:pt x="802609" y="401899"/>
                </a:cubicBezTo>
                <a:cubicBezTo>
                  <a:pt x="802609" y="299370"/>
                  <a:pt x="765226" y="208233"/>
                  <a:pt x="705414" y="136083"/>
                </a:cubicBezTo>
                <a:cubicBezTo>
                  <a:pt x="761488" y="67730"/>
                  <a:pt x="843731" y="22162"/>
                  <a:pt x="933450" y="3175"/>
                </a:cubicBezTo>
                <a:close/>
                <a:moveTo>
                  <a:pt x="330200" y="3175"/>
                </a:moveTo>
                <a:cubicBezTo>
                  <a:pt x="330200" y="3192"/>
                  <a:pt x="330200" y="5407"/>
                  <a:pt x="330200" y="298940"/>
                </a:cubicBezTo>
                <a:cubicBezTo>
                  <a:pt x="330189" y="299031"/>
                  <a:pt x="315165" y="427899"/>
                  <a:pt x="243897" y="530243"/>
                </a:cubicBezTo>
                <a:cubicBezTo>
                  <a:pt x="198870" y="598497"/>
                  <a:pt x="131329" y="647791"/>
                  <a:pt x="97559" y="666750"/>
                </a:cubicBezTo>
                <a:cubicBezTo>
                  <a:pt x="37522" y="594705"/>
                  <a:pt x="0" y="503700"/>
                  <a:pt x="0" y="401320"/>
                </a:cubicBezTo>
                <a:cubicBezTo>
                  <a:pt x="0" y="200352"/>
                  <a:pt x="142586" y="37302"/>
                  <a:pt x="330200" y="3175"/>
                </a:cubicBezTo>
                <a:close/>
                <a:moveTo>
                  <a:pt x="460375" y="0"/>
                </a:moveTo>
                <a:cubicBezTo>
                  <a:pt x="558165" y="15175"/>
                  <a:pt x="644672" y="64496"/>
                  <a:pt x="704850" y="136579"/>
                </a:cubicBezTo>
                <a:cubicBezTo>
                  <a:pt x="640911" y="208662"/>
                  <a:pt x="603299" y="299715"/>
                  <a:pt x="603299" y="405943"/>
                </a:cubicBezTo>
                <a:cubicBezTo>
                  <a:pt x="603299" y="504583"/>
                  <a:pt x="640911" y="599430"/>
                  <a:pt x="701089" y="671513"/>
                </a:cubicBezTo>
                <a:cubicBezTo>
                  <a:pt x="667239" y="656338"/>
                  <a:pt x="603299" y="618399"/>
                  <a:pt x="539359" y="519759"/>
                </a:cubicBezTo>
                <a:cubicBezTo>
                  <a:pt x="467917" y="413559"/>
                  <a:pt x="460379" y="292193"/>
                  <a:pt x="460375" y="292127"/>
                </a:cubicBezTo>
                <a:cubicBezTo>
                  <a:pt x="460375" y="292093"/>
                  <a:pt x="460375" y="288969"/>
                  <a:pt x="460375" y="0"/>
                </a:cubicBezTo>
                <a:close/>
              </a:path>
            </a:pathLst>
          </a:custGeom>
          <a:solidFill>
            <a:schemeClr val="bg1"/>
          </a:solidFill>
          <a:ln>
            <a:noFill/>
          </a:ln>
        </p:spPr>
        <p:txBody>
          <a:bodyPr vert="horz" wrap="square" lIns="121920" tIns="60960" rIns="121920" bIns="6096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27" name="Line 5"/>
          <p:cNvSpPr>
            <a:spLocks noChangeShapeType="1"/>
          </p:cNvSpPr>
          <p:nvPr/>
        </p:nvSpPr>
        <p:spPr bwMode="auto">
          <a:xfrm>
            <a:off x="6173789" y="2870827"/>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28" name="Line 6"/>
          <p:cNvSpPr>
            <a:spLocks noChangeShapeType="1"/>
          </p:cNvSpPr>
          <p:nvPr/>
        </p:nvSpPr>
        <p:spPr bwMode="auto">
          <a:xfrm>
            <a:off x="6173789" y="2870827"/>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29" name="Line 7"/>
          <p:cNvSpPr>
            <a:spLocks noChangeShapeType="1"/>
          </p:cNvSpPr>
          <p:nvPr/>
        </p:nvSpPr>
        <p:spPr bwMode="auto">
          <a:xfrm>
            <a:off x="7253743" y="382015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32" name="Line 8"/>
          <p:cNvSpPr>
            <a:spLocks noChangeShapeType="1"/>
          </p:cNvSpPr>
          <p:nvPr/>
        </p:nvSpPr>
        <p:spPr bwMode="auto">
          <a:xfrm>
            <a:off x="7253743" y="3820151"/>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33" name="Freeform 10"/>
          <p:cNvSpPr/>
          <p:nvPr/>
        </p:nvSpPr>
        <p:spPr bwMode="auto">
          <a:xfrm>
            <a:off x="6086476" y="2585077"/>
            <a:ext cx="1319213" cy="1322388"/>
          </a:xfrm>
          <a:custGeom>
            <a:avLst/>
            <a:gdLst>
              <a:gd name="T0" fmla="*/ 239 w 304"/>
              <a:gd name="T1" fmla="*/ 285 h 305"/>
              <a:gd name="T2" fmla="*/ 304 w 304"/>
              <a:gd name="T3" fmla="*/ 0 h 305"/>
              <a:gd name="T4" fmla="*/ 20 w 304"/>
              <a:gd name="T5" fmla="*/ 66 h 305"/>
              <a:gd name="T6" fmla="*/ 13 w 304"/>
              <a:gd name="T7" fmla="*/ 68 h 305"/>
              <a:gd name="T8" fmla="*/ 0 w 304"/>
              <a:gd name="T9" fmla="*/ 62 h 305"/>
              <a:gd name="T10" fmla="*/ 242 w 304"/>
              <a:gd name="T11" fmla="*/ 305 h 305"/>
              <a:gd name="T12" fmla="*/ 237 w 304"/>
              <a:gd name="T13" fmla="*/ 292 h 305"/>
              <a:gd name="T14" fmla="*/ 239 w 304"/>
              <a:gd name="T15" fmla="*/ 28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305">
                <a:moveTo>
                  <a:pt x="239" y="285"/>
                </a:moveTo>
                <a:cubicBezTo>
                  <a:pt x="304" y="0"/>
                  <a:pt x="304" y="0"/>
                  <a:pt x="304" y="0"/>
                </a:cubicBezTo>
                <a:cubicBezTo>
                  <a:pt x="20" y="66"/>
                  <a:pt x="20" y="66"/>
                  <a:pt x="20" y="66"/>
                </a:cubicBezTo>
                <a:cubicBezTo>
                  <a:pt x="20" y="66"/>
                  <a:pt x="15" y="68"/>
                  <a:pt x="13" y="68"/>
                </a:cubicBezTo>
                <a:cubicBezTo>
                  <a:pt x="8" y="68"/>
                  <a:pt x="3" y="66"/>
                  <a:pt x="0" y="62"/>
                </a:cubicBezTo>
                <a:cubicBezTo>
                  <a:pt x="242" y="305"/>
                  <a:pt x="242" y="305"/>
                  <a:pt x="242" y="305"/>
                </a:cubicBezTo>
                <a:cubicBezTo>
                  <a:pt x="239" y="301"/>
                  <a:pt x="237" y="297"/>
                  <a:pt x="237" y="292"/>
                </a:cubicBezTo>
                <a:cubicBezTo>
                  <a:pt x="237" y="290"/>
                  <a:pt x="239" y="285"/>
                  <a:pt x="239" y="285"/>
                </a:cubicBezTo>
                <a:close/>
              </a:path>
            </a:pathLst>
          </a:custGeom>
          <a:gradFill>
            <a:gsLst>
              <a:gs pos="0">
                <a:srgbClr val="C0F7FF"/>
              </a:gs>
              <a:gs pos="60000">
                <a:srgbClr val="31B6E0"/>
              </a:gs>
            </a:gsLst>
          </a:gradFill>
          <a:ln>
            <a:noFill/>
          </a:ln>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35" name="Freeform 11"/>
          <p:cNvSpPr/>
          <p:nvPr/>
        </p:nvSpPr>
        <p:spPr bwMode="auto">
          <a:xfrm>
            <a:off x="6081715" y="2848601"/>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1"/>
                  <a:pt x="0" y="0"/>
                </a:cubicBezTo>
                <a:close/>
              </a:path>
            </a:pathLst>
          </a:custGeom>
          <a:solidFill>
            <a:srgbClr val="807F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37" name="Line 12"/>
          <p:cNvSpPr>
            <a:spLocks noChangeShapeType="1"/>
          </p:cNvSpPr>
          <p:nvPr/>
        </p:nvSpPr>
        <p:spPr bwMode="auto">
          <a:xfrm>
            <a:off x="5918201" y="2870827"/>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38" name="Line 13"/>
          <p:cNvSpPr>
            <a:spLocks noChangeShapeType="1"/>
          </p:cNvSpPr>
          <p:nvPr/>
        </p:nvSpPr>
        <p:spPr bwMode="auto">
          <a:xfrm>
            <a:off x="5918201" y="2870827"/>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39" name="Line 14"/>
          <p:cNvSpPr>
            <a:spLocks noChangeShapeType="1"/>
          </p:cNvSpPr>
          <p:nvPr/>
        </p:nvSpPr>
        <p:spPr bwMode="auto">
          <a:xfrm>
            <a:off x="4972051" y="382015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41" name="Line 15"/>
          <p:cNvSpPr>
            <a:spLocks noChangeShapeType="1"/>
          </p:cNvSpPr>
          <p:nvPr/>
        </p:nvSpPr>
        <p:spPr bwMode="auto">
          <a:xfrm>
            <a:off x="4972051" y="3820151"/>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42" name="Freeform 18"/>
          <p:cNvSpPr/>
          <p:nvPr/>
        </p:nvSpPr>
        <p:spPr bwMode="auto">
          <a:xfrm>
            <a:off x="6008689" y="2848601"/>
            <a:ext cx="4763"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1"/>
                  <a:pt x="0" y="1"/>
                  <a:pt x="0" y="1"/>
                </a:cubicBezTo>
                <a:cubicBezTo>
                  <a:pt x="0" y="1"/>
                  <a:pt x="1" y="1"/>
                  <a:pt x="1" y="0"/>
                </a:cubicBezTo>
                <a:close/>
              </a:path>
            </a:pathLst>
          </a:custGeom>
          <a:solidFill>
            <a:srgbClr val="807F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43" name="Line 19"/>
          <p:cNvSpPr>
            <a:spLocks noChangeShapeType="1"/>
          </p:cNvSpPr>
          <p:nvPr/>
        </p:nvSpPr>
        <p:spPr bwMode="auto">
          <a:xfrm>
            <a:off x="6173789" y="450595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44" name="Line 20"/>
          <p:cNvSpPr>
            <a:spLocks noChangeShapeType="1"/>
          </p:cNvSpPr>
          <p:nvPr/>
        </p:nvSpPr>
        <p:spPr bwMode="auto">
          <a:xfrm>
            <a:off x="6173789" y="4505951"/>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45" name="Line 21"/>
          <p:cNvSpPr>
            <a:spLocks noChangeShapeType="1"/>
          </p:cNvSpPr>
          <p:nvPr/>
        </p:nvSpPr>
        <p:spPr bwMode="auto">
          <a:xfrm>
            <a:off x="7253743" y="3556627"/>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46" name="Line 22"/>
          <p:cNvSpPr>
            <a:spLocks noChangeShapeType="1"/>
          </p:cNvSpPr>
          <p:nvPr/>
        </p:nvSpPr>
        <p:spPr bwMode="auto">
          <a:xfrm>
            <a:off x="7253743" y="3556627"/>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47" name="Freeform 25"/>
          <p:cNvSpPr/>
          <p:nvPr/>
        </p:nvSpPr>
        <p:spPr bwMode="auto">
          <a:xfrm>
            <a:off x="6081715" y="50441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807F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48" name="Line 26"/>
          <p:cNvSpPr>
            <a:spLocks noChangeShapeType="1"/>
          </p:cNvSpPr>
          <p:nvPr/>
        </p:nvSpPr>
        <p:spPr bwMode="auto">
          <a:xfrm>
            <a:off x="5918201" y="450595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49" name="Line 27"/>
          <p:cNvSpPr>
            <a:spLocks noChangeShapeType="1"/>
          </p:cNvSpPr>
          <p:nvPr/>
        </p:nvSpPr>
        <p:spPr bwMode="auto">
          <a:xfrm>
            <a:off x="5918201" y="4505951"/>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50" name="Line 28"/>
          <p:cNvSpPr>
            <a:spLocks noChangeShapeType="1"/>
          </p:cNvSpPr>
          <p:nvPr/>
        </p:nvSpPr>
        <p:spPr bwMode="auto">
          <a:xfrm>
            <a:off x="4972051" y="3556627"/>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51" name="Line 29"/>
          <p:cNvSpPr>
            <a:spLocks noChangeShapeType="1"/>
          </p:cNvSpPr>
          <p:nvPr/>
        </p:nvSpPr>
        <p:spPr bwMode="auto">
          <a:xfrm>
            <a:off x="4972051" y="3556627"/>
            <a:ext cx="0" cy="0"/>
          </a:xfrm>
          <a:prstGeom prst="line">
            <a:avLst/>
          </a:prstGeom>
          <a:noFill/>
          <a:ln w="17463" cap="flat">
            <a:solidFill>
              <a:srgbClr val="AD0003"/>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52" name="Freeform 32"/>
          <p:cNvSpPr/>
          <p:nvPr/>
        </p:nvSpPr>
        <p:spPr bwMode="auto">
          <a:xfrm>
            <a:off x="6008689" y="5044113"/>
            <a:ext cx="476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0" y="0"/>
                  <a:pt x="1" y="0"/>
                  <a:pt x="1" y="0"/>
                </a:cubicBezTo>
                <a:close/>
              </a:path>
            </a:pathLst>
          </a:custGeom>
          <a:solidFill>
            <a:srgbClr val="807F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sp>
        <p:nvSpPr>
          <p:cNvPr id="53" name="Freeform 5"/>
          <p:cNvSpPr/>
          <p:nvPr/>
        </p:nvSpPr>
        <p:spPr bwMode="auto">
          <a:xfrm>
            <a:off x="6715534" y="2909283"/>
            <a:ext cx="390668" cy="394363"/>
          </a:xfrm>
          <a:custGeom>
            <a:avLst/>
            <a:gdLst/>
            <a:ahLst/>
            <a:cxnLst/>
            <a:rect l="l" t="t" r="r" b="b"/>
            <a:pathLst>
              <a:path w="1009550" h="1019105">
                <a:moveTo>
                  <a:pt x="506769" y="481673"/>
                </a:moveTo>
                <a:cubicBezTo>
                  <a:pt x="512508" y="481836"/>
                  <a:pt x="515618" y="482073"/>
                  <a:pt x="515622" y="482073"/>
                </a:cubicBezTo>
                <a:cubicBezTo>
                  <a:pt x="500600" y="550346"/>
                  <a:pt x="583221" y="743787"/>
                  <a:pt x="564444" y="887919"/>
                </a:cubicBezTo>
                <a:cubicBezTo>
                  <a:pt x="553177" y="967571"/>
                  <a:pt x="448023" y="1032051"/>
                  <a:pt x="376668" y="1016879"/>
                </a:cubicBezTo>
                <a:cubicBezTo>
                  <a:pt x="271530" y="1001710"/>
                  <a:pt x="264005" y="887954"/>
                  <a:pt x="264003" y="887919"/>
                </a:cubicBezTo>
                <a:cubicBezTo>
                  <a:pt x="196404" y="895505"/>
                  <a:pt x="136316" y="868954"/>
                  <a:pt x="113783" y="823439"/>
                </a:cubicBezTo>
                <a:cubicBezTo>
                  <a:pt x="83738" y="762751"/>
                  <a:pt x="79983" y="660342"/>
                  <a:pt x="162604" y="595861"/>
                </a:cubicBezTo>
                <a:cubicBezTo>
                  <a:pt x="297333" y="483021"/>
                  <a:pt x="466566" y="480532"/>
                  <a:pt x="506769" y="481673"/>
                </a:cubicBezTo>
                <a:close/>
                <a:moveTo>
                  <a:pt x="803569" y="458221"/>
                </a:moveTo>
                <a:cubicBezTo>
                  <a:pt x="843740" y="458754"/>
                  <a:pt x="880387" y="462305"/>
                  <a:pt x="906697" y="470827"/>
                </a:cubicBezTo>
                <a:cubicBezTo>
                  <a:pt x="1008180" y="508702"/>
                  <a:pt x="1042008" y="629902"/>
                  <a:pt x="974353" y="705652"/>
                </a:cubicBezTo>
                <a:cubicBezTo>
                  <a:pt x="948047" y="735947"/>
                  <a:pt x="869138" y="728379"/>
                  <a:pt x="869111" y="728377"/>
                </a:cubicBezTo>
                <a:cubicBezTo>
                  <a:pt x="869118" y="728406"/>
                  <a:pt x="891655" y="811711"/>
                  <a:pt x="846559" y="860940"/>
                </a:cubicBezTo>
                <a:cubicBezTo>
                  <a:pt x="797696" y="910177"/>
                  <a:pt x="707489" y="917752"/>
                  <a:pt x="662385" y="860940"/>
                </a:cubicBezTo>
                <a:cubicBezTo>
                  <a:pt x="583454" y="766252"/>
                  <a:pt x="530833" y="501127"/>
                  <a:pt x="530833" y="482189"/>
                </a:cubicBezTo>
                <a:cubicBezTo>
                  <a:pt x="530874" y="482182"/>
                  <a:pt x="683074" y="456624"/>
                  <a:pt x="803569" y="458221"/>
                </a:cubicBezTo>
                <a:close/>
                <a:moveTo>
                  <a:pt x="324738" y="38090"/>
                </a:moveTo>
                <a:cubicBezTo>
                  <a:pt x="343703" y="39805"/>
                  <a:pt x="361496" y="44772"/>
                  <a:pt x="376480" y="53287"/>
                </a:cubicBezTo>
                <a:cubicBezTo>
                  <a:pt x="503838" y="128975"/>
                  <a:pt x="500100" y="458200"/>
                  <a:pt x="500100" y="458240"/>
                </a:cubicBezTo>
                <a:cubicBezTo>
                  <a:pt x="500072" y="458238"/>
                  <a:pt x="436405" y="454456"/>
                  <a:pt x="380227" y="458240"/>
                </a:cubicBezTo>
                <a:cubicBezTo>
                  <a:pt x="275337" y="465809"/>
                  <a:pt x="192924" y="492301"/>
                  <a:pt x="121750" y="484732"/>
                </a:cubicBezTo>
                <a:cubicBezTo>
                  <a:pt x="110511" y="484732"/>
                  <a:pt x="-16854" y="450670"/>
                  <a:pt x="1876" y="329563"/>
                </a:cubicBezTo>
                <a:cubicBezTo>
                  <a:pt x="20603" y="216044"/>
                  <a:pt x="140441" y="223592"/>
                  <a:pt x="140480" y="223594"/>
                </a:cubicBezTo>
                <a:cubicBezTo>
                  <a:pt x="129242" y="193318"/>
                  <a:pt x="132988" y="140333"/>
                  <a:pt x="166702" y="102487"/>
                </a:cubicBezTo>
                <a:cubicBezTo>
                  <a:pt x="200416" y="57072"/>
                  <a:pt x="267845" y="32945"/>
                  <a:pt x="324738" y="38090"/>
                </a:cubicBezTo>
                <a:close/>
                <a:moveTo>
                  <a:pt x="648144" y="11"/>
                </a:moveTo>
                <a:cubicBezTo>
                  <a:pt x="658363" y="-115"/>
                  <a:pt x="669305" y="893"/>
                  <a:pt x="681009" y="3263"/>
                </a:cubicBezTo>
                <a:cubicBezTo>
                  <a:pt x="763390" y="18430"/>
                  <a:pt x="755914" y="109422"/>
                  <a:pt x="755912" y="109449"/>
                </a:cubicBezTo>
                <a:cubicBezTo>
                  <a:pt x="755935" y="109439"/>
                  <a:pt x="819591" y="82909"/>
                  <a:pt x="879503" y="117034"/>
                </a:cubicBezTo>
                <a:cubicBezTo>
                  <a:pt x="920699" y="143580"/>
                  <a:pt x="1029309" y="348368"/>
                  <a:pt x="800854" y="397669"/>
                </a:cubicBezTo>
                <a:cubicBezTo>
                  <a:pt x="587423" y="443168"/>
                  <a:pt x="531225" y="462131"/>
                  <a:pt x="531202" y="462139"/>
                </a:cubicBezTo>
                <a:cubicBezTo>
                  <a:pt x="531197" y="462089"/>
                  <a:pt x="497499" y="166328"/>
                  <a:pt x="527457" y="90487"/>
                </a:cubicBezTo>
                <a:cubicBezTo>
                  <a:pt x="540565" y="57304"/>
                  <a:pt x="576613" y="893"/>
                  <a:pt x="648144" y="11"/>
                </a:cubicBezTo>
                <a:close/>
              </a:path>
            </a:pathLst>
          </a:custGeom>
          <a:solidFill>
            <a:schemeClr val="bg1"/>
          </a:solidFill>
          <a:ln>
            <a:noFill/>
          </a:ln>
        </p:spPr>
        <p:txBody>
          <a:bodyPr vert="horz" wrap="square" lIns="121920" tIns="60960" rIns="121920" bIns="60960" numCol="1" anchor="t" anchorCtr="0" compatLnSpc="1"/>
          <a:lstStyle/>
          <a:p>
            <a:endParaRPr lang="zh-CN" altLang="en-US" sz="2400" dirty="0">
              <a:latin typeface="字魂105号-简雅黑" panose="00000500000000000000" pitchFamily="2" charset="-122"/>
              <a:ea typeface="字魂105号-简雅黑" panose="00000500000000000000" pitchFamily="2" charset="-122"/>
            </a:endParaRPr>
          </a:p>
        </p:txBody>
      </p:sp>
      <p:grpSp>
        <p:nvGrpSpPr>
          <p:cNvPr id="54" name="组合 53"/>
          <p:cNvGrpSpPr/>
          <p:nvPr/>
        </p:nvGrpSpPr>
        <p:grpSpPr>
          <a:xfrm>
            <a:off x="1359026" y="432387"/>
            <a:ext cx="5391308" cy="657527"/>
            <a:chOff x="3396456" y="481592"/>
            <a:chExt cx="5391308" cy="657527"/>
          </a:xfrm>
        </p:grpSpPr>
        <p:sp>
          <p:nvSpPr>
            <p:cNvPr id="58" name="Shape 1210"/>
            <p:cNvSpPr txBox="1"/>
            <p:nvPr/>
          </p:nvSpPr>
          <p:spPr>
            <a:xfrm>
              <a:off x="3417476" y="481592"/>
              <a:ext cx="3352800" cy="572771"/>
            </a:xfrm>
            <a:prstGeom prst="rect">
              <a:avLst/>
            </a:prstGeom>
            <a:noFill/>
            <a:ln>
              <a:noFill/>
            </a:ln>
          </p:spPr>
          <p:txBody>
            <a:bodyPr lIns="22851" tIns="22851" rIns="22851" bIns="22851" anchor="t" anchorCtr="0">
              <a:noAutofit/>
            </a:bodyPr>
            <a:lstStyle/>
            <a:p>
              <a:pPr defTabSz="457200">
                <a:buClr>
                  <a:srgbClr val="151314"/>
                </a:buClr>
                <a:buSzPct val="25000"/>
              </a:pPr>
              <a:r>
                <a:rPr lang="zh-CN" altLang="en-US" sz="2800" kern="0" dirty="0" smtClean="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年度</a:t>
              </a:r>
              <a:r>
                <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工作概述</a:t>
              </a:r>
              <a:endParaRPr lang="zh-CN" altLang="en-US" sz="2800" kern="0" dirty="0">
                <a:solidFill>
                  <a:srgbClr val="24313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59" name="PA-文本框 50"/>
            <p:cNvSpPr txBox="1"/>
            <p:nvPr>
              <p:custDataLst>
                <p:tags r:id="rId1"/>
              </p:custDataLst>
            </p:nvPr>
          </p:nvSpPr>
          <p:spPr>
            <a:xfrm>
              <a:off x="3396456" y="848014"/>
              <a:ext cx="5391308" cy="291105"/>
            </a:xfrm>
            <a:prstGeom prst="rect">
              <a:avLst/>
            </a:prstGeom>
            <a:noFill/>
          </p:spPr>
          <p:txBody>
            <a:bodyPr wrap="square" rtlCol="0">
              <a:spAutoFit/>
            </a:bodyPr>
            <a:lstStyle/>
            <a:p>
              <a:pPr>
                <a:lnSpc>
                  <a:spcPct val="150000"/>
                </a:lnSpc>
              </a:pPr>
              <a:r>
                <a:rPr lang="en-US" altLang="zh-CN" sz="1000" dirty="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Introduction of atmospheric business stable company </a:t>
              </a:r>
              <a:r>
                <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rPr>
                <a:t>publicity</a:t>
              </a:r>
              <a:endParaRPr lang="en-US" altLang="zh-CN" sz="1000" dirty="0" smtClean="0">
                <a:solidFill>
                  <a:schemeClr val="tx1">
                    <a:lumMod val="85000"/>
                    <a:lumOff val="15000"/>
                    <a:alpha val="70000"/>
                  </a:schemeClr>
                </a:solidFill>
                <a:latin typeface="字魂105号-简雅黑" panose="00000500000000000000" pitchFamily="2" charset="-122"/>
                <a:ea typeface="字魂105号-简雅黑" panose="00000500000000000000" pitchFamily="2" charset="-122"/>
              </a:endParaRPr>
            </a:p>
          </p:txBody>
        </p:sp>
      </p:grpSp>
      <p:grpSp>
        <p:nvGrpSpPr>
          <p:cNvPr id="60" name="组合 59"/>
          <p:cNvGrpSpPr/>
          <p:nvPr/>
        </p:nvGrpSpPr>
        <p:grpSpPr>
          <a:xfrm>
            <a:off x="478187" y="419454"/>
            <a:ext cx="636673" cy="665413"/>
            <a:chOff x="1409287" y="1808405"/>
            <a:chExt cx="2879805" cy="3009800"/>
          </a:xfrm>
        </p:grpSpPr>
        <p:sp>
          <p:nvSpPr>
            <p:cNvPr id="61" name="等腰三角形 3"/>
            <p:cNvSpPr/>
            <p:nvPr/>
          </p:nvSpPr>
          <p:spPr>
            <a:xfrm rot="7200000">
              <a:off x="1574076" y="2059515"/>
              <a:ext cx="2724090" cy="2705942"/>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0F7FF"/>
                </a:gs>
                <a:gs pos="60000">
                  <a:srgbClr val="31B6E0"/>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62" name="等腰三角形 3"/>
            <p:cNvSpPr/>
            <p:nvPr/>
          </p:nvSpPr>
          <p:spPr>
            <a:xfrm rot="10800000">
              <a:off x="1409287" y="2112264"/>
              <a:ext cx="2724091" cy="2705941"/>
            </a:xfrm>
            <a:custGeom>
              <a:avLst/>
              <a:gdLst>
                <a:gd name="connsiteX0" fmla="*/ 0 w 9825469"/>
                <a:gd name="connsiteY0" fmla="*/ 8470232 h 8470232"/>
                <a:gd name="connsiteX1" fmla="*/ 4912735 w 9825469"/>
                <a:gd name="connsiteY1" fmla="*/ 0 h 8470232"/>
                <a:gd name="connsiteX2" fmla="*/ 9825469 w 9825469"/>
                <a:gd name="connsiteY2" fmla="*/ 8470232 h 8470232"/>
                <a:gd name="connsiteX3" fmla="*/ 0 w 9825469"/>
                <a:gd name="connsiteY3" fmla="*/ 8470232 h 8470232"/>
                <a:gd name="connsiteX0-1" fmla="*/ 107071 w 10039611"/>
                <a:gd name="connsiteY0-2" fmla="*/ 8470232 h 8470232"/>
                <a:gd name="connsiteX1-3" fmla="*/ 5019806 w 10039611"/>
                <a:gd name="connsiteY1-4" fmla="*/ 0 h 8470232"/>
                <a:gd name="connsiteX2-5" fmla="*/ 9932540 w 10039611"/>
                <a:gd name="connsiteY2-6" fmla="*/ 8470232 h 8470232"/>
                <a:gd name="connsiteX3-7" fmla="*/ 107071 w 10039611"/>
                <a:gd name="connsiteY3-8" fmla="*/ 8470232 h 8470232"/>
                <a:gd name="connsiteX0-9" fmla="*/ 107071 w 10039611"/>
                <a:gd name="connsiteY0-10" fmla="*/ 8470232 h 9097656"/>
                <a:gd name="connsiteX1-11" fmla="*/ 5019806 w 10039611"/>
                <a:gd name="connsiteY1-12" fmla="*/ 0 h 9097656"/>
                <a:gd name="connsiteX2-13" fmla="*/ 9932540 w 10039611"/>
                <a:gd name="connsiteY2-14" fmla="*/ 8470232 h 9097656"/>
                <a:gd name="connsiteX3-15" fmla="*/ 107071 w 10039611"/>
                <a:gd name="connsiteY3-16" fmla="*/ 8470232 h 9097656"/>
                <a:gd name="connsiteX0-17" fmla="*/ 107071 w 10836949"/>
                <a:gd name="connsiteY0-18" fmla="*/ 8470232 h 9097656"/>
                <a:gd name="connsiteX1-19" fmla="*/ 5019806 w 10836949"/>
                <a:gd name="connsiteY1-20" fmla="*/ 0 h 9097656"/>
                <a:gd name="connsiteX2-21" fmla="*/ 9932540 w 10836949"/>
                <a:gd name="connsiteY2-22" fmla="*/ 8470232 h 9097656"/>
                <a:gd name="connsiteX3-23" fmla="*/ 107071 w 10836949"/>
                <a:gd name="connsiteY3-24" fmla="*/ 8470232 h 9097656"/>
                <a:gd name="connsiteX0-25" fmla="*/ 115650 w 10845528"/>
                <a:gd name="connsiteY0-26" fmla="*/ 8470232 h 9165389"/>
                <a:gd name="connsiteX1-27" fmla="*/ 5028385 w 10845528"/>
                <a:gd name="connsiteY1-28" fmla="*/ 0 h 9165389"/>
                <a:gd name="connsiteX2-29" fmla="*/ 9941119 w 10845528"/>
                <a:gd name="connsiteY2-30" fmla="*/ 8470232 h 9165389"/>
                <a:gd name="connsiteX3-31" fmla="*/ 115650 w 10845528"/>
                <a:gd name="connsiteY3-32" fmla="*/ 8470232 h 9165389"/>
                <a:gd name="connsiteX0-33" fmla="*/ 115650 w 10035521"/>
                <a:gd name="connsiteY0-34" fmla="*/ 8470232 h 9774271"/>
                <a:gd name="connsiteX1-35" fmla="*/ 5028385 w 10035521"/>
                <a:gd name="connsiteY1-36" fmla="*/ 0 h 9774271"/>
                <a:gd name="connsiteX2-37" fmla="*/ 9941119 w 10035521"/>
                <a:gd name="connsiteY2-38" fmla="*/ 8470232 h 9774271"/>
                <a:gd name="connsiteX3-39" fmla="*/ 115650 w 10035521"/>
                <a:gd name="connsiteY3-40" fmla="*/ 8470232 h 9774271"/>
                <a:gd name="connsiteX0-41" fmla="*/ 115650 w 9991644"/>
                <a:gd name="connsiteY0-42" fmla="*/ 8470232 h 9558549"/>
                <a:gd name="connsiteX1-43" fmla="*/ 5028385 w 9991644"/>
                <a:gd name="connsiteY1-44" fmla="*/ 0 h 9558549"/>
                <a:gd name="connsiteX2-45" fmla="*/ 9941119 w 9991644"/>
                <a:gd name="connsiteY2-46" fmla="*/ 8470232 h 9558549"/>
                <a:gd name="connsiteX3-47" fmla="*/ 115650 w 9991644"/>
                <a:gd name="connsiteY3-48" fmla="*/ 8470232 h 9558549"/>
                <a:gd name="connsiteX0-49" fmla="*/ 115650 w 9991644"/>
                <a:gd name="connsiteY0-50" fmla="*/ 8470232 h 9614171"/>
                <a:gd name="connsiteX1-51" fmla="*/ 5028385 w 9991644"/>
                <a:gd name="connsiteY1-52" fmla="*/ 0 h 9614171"/>
                <a:gd name="connsiteX2-53" fmla="*/ 9941119 w 9991644"/>
                <a:gd name="connsiteY2-54" fmla="*/ 8470232 h 9614171"/>
                <a:gd name="connsiteX3-55" fmla="*/ 115650 w 9991644"/>
                <a:gd name="connsiteY3-56" fmla="*/ 8470232 h 9614171"/>
                <a:gd name="connsiteX0-57" fmla="*/ 98721 w 9974715"/>
                <a:gd name="connsiteY0-58" fmla="*/ 8470232 h 9501431"/>
                <a:gd name="connsiteX1-59" fmla="*/ 5011456 w 9974715"/>
                <a:gd name="connsiteY1-60" fmla="*/ 0 h 9501431"/>
                <a:gd name="connsiteX2-61" fmla="*/ 9924190 w 9974715"/>
                <a:gd name="connsiteY2-62" fmla="*/ 8470232 h 9501431"/>
                <a:gd name="connsiteX3-63" fmla="*/ 98721 w 9974715"/>
                <a:gd name="connsiteY3-64" fmla="*/ 8470232 h 9501431"/>
                <a:gd name="connsiteX0-65" fmla="*/ 98721 w 9974715"/>
                <a:gd name="connsiteY0-66" fmla="*/ 8470232 h 9501431"/>
                <a:gd name="connsiteX1-67" fmla="*/ 5011456 w 9974715"/>
                <a:gd name="connsiteY1-68" fmla="*/ 0 h 9501431"/>
                <a:gd name="connsiteX2-69" fmla="*/ 9924190 w 9974715"/>
                <a:gd name="connsiteY2-70" fmla="*/ 8470232 h 9501431"/>
                <a:gd name="connsiteX3-71" fmla="*/ 98721 w 9974715"/>
                <a:gd name="connsiteY3-72" fmla="*/ 8470232 h 9501431"/>
                <a:gd name="connsiteX0-73" fmla="*/ 115650 w 9991644"/>
                <a:gd name="connsiteY0-74" fmla="*/ 8470232 h 9542959"/>
                <a:gd name="connsiteX1-75" fmla="*/ 5028385 w 9991644"/>
                <a:gd name="connsiteY1-76" fmla="*/ 0 h 9542959"/>
                <a:gd name="connsiteX2-77" fmla="*/ 9941119 w 9991644"/>
                <a:gd name="connsiteY2-78" fmla="*/ 8470232 h 9542959"/>
                <a:gd name="connsiteX3-79" fmla="*/ 115650 w 9991644"/>
                <a:gd name="connsiteY3-80" fmla="*/ 8470232 h 9542959"/>
                <a:gd name="connsiteX0-81" fmla="*/ 115650 w 9968567"/>
                <a:gd name="connsiteY0-82" fmla="*/ 8470232 h 9587022"/>
                <a:gd name="connsiteX1-83" fmla="*/ 5028385 w 9968567"/>
                <a:gd name="connsiteY1-84" fmla="*/ 0 h 9587022"/>
                <a:gd name="connsiteX2-85" fmla="*/ 9941119 w 9968567"/>
                <a:gd name="connsiteY2-86" fmla="*/ 8470232 h 9587022"/>
                <a:gd name="connsiteX3-87" fmla="*/ 115650 w 9968567"/>
                <a:gd name="connsiteY3-88" fmla="*/ 8470232 h 9587022"/>
                <a:gd name="connsiteX0-89" fmla="*/ 135499 w 9994511"/>
                <a:gd name="connsiteY0-90" fmla="*/ 8470349 h 9587139"/>
                <a:gd name="connsiteX1-91" fmla="*/ 5048234 w 9994511"/>
                <a:gd name="connsiteY1-92" fmla="*/ 117 h 9587139"/>
                <a:gd name="connsiteX2-93" fmla="*/ 9960968 w 9994511"/>
                <a:gd name="connsiteY2-94" fmla="*/ 8470349 h 9587139"/>
                <a:gd name="connsiteX3-95" fmla="*/ 135499 w 9994511"/>
                <a:gd name="connsiteY3-96" fmla="*/ 8470349 h 9587139"/>
                <a:gd name="connsiteX0-97" fmla="*/ 135499 w 10069367"/>
                <a:gd name="connsiteY0-98" fmla="*/ 8470349 h 9801805"/>
                <a:gd name="connsiteX1-99" fmla="*/ 5048234 w 10069367"/>
                <a:gd name="connsiteY1-100" fmla="*/ 117 h 9801805"/>
                <a:gd name="connsiteX2-101" fmla="*/ 9960968 w 10069367"/>
                <a:gd name="connsiteY2-102" fmla="*/ 8470349 h 9801805"/>
                <a:gd name="connsiteX3-103" fmla="*/ 135499 w 10069367"/>
                <a:gd name="connsiteY3-104" fmla="*/ 8470349 h 9801805"/>
                <a:gd name="connsiteX0-105" fmla="*/ 209411 w 10143279"/>
                <a:gd name="connsiteY0-106" fmla="*/ 8470363 h 10075690"/>
                <a:gd name="connsiteX1-107" fmla="*/ 5122146 w 10143279"/>
                <a:gd name="connsiteY1-108" fmla="*/ 131 h 10075690"/>
                <a:gd name="connsiteX2-109" fmla="*/ 10034880 w 10143279"/>
                <a:gd name="connsiteY2-110" fmla="*/ 8470363 h 10075690"/>
                <a:gd name="connsiteX3-111" fmla="*/ 209411 w 10143279"/>
                <a:gd name="connsiteY3-112" fmla="*/ 8470363 h 10075690"/>
              </a:gdLst>
              <a:ahLst/>
              <a:cxnLst>
                <a:cxn ang="0">
                  <a:pos x="connsiteX0-1" y="connsiteY0-2"/>
                </a:cxn>
                <a:cxn ang="0">
                  <a:pos x="connsiteX1-3" y="connsiteY1-4"/>
                </a:cxn>
                <a:cxn ang="0">
                  <a:pos x="connsiteX2-5" y="connsiteY2-6"/>
                </a:cxn>
                <a:cxn ang="0">
                  <a:pos x="connsiteX3-7" y="connsiteY3-8"/>
                </a:cxn>
              </a:cxnLst>
              <a:rect l="l" t="t" r="r" b="b"/>
              <a:pathLst>
                <a:path w="10143279" h="10075690">
                  <a:moveTo>
                    <a:pt x="209411" y="8470363"/>
                  </a:moveTo>
                  <a:cubicBezTo>
                    <a:pt x="-915594" y="6325925"/>
                    <a:pt x="2747250" y="-33383"/>
                    <a:pt x="5122146" y="131"/>
                  </a:cubicBezTo>
                  <a:cubicBezTo>
                    <a:pt x="7497042" y="33645"/>
                    <a:pt x="10783095" y="6333932"/>
                    <a:pt x="10034880" y="8470363"/>
                  </a:cubicBezTo>
                  <a:cubicBezTo>
                    <a:pt x="9286665" y="10606794"/>
                    <a:pt x="1334416" y="10614801"/>
                    <a:pt x="209411" y="8470363"/>
                  </a:cubicBezTo>
                  <a:close/>
                </a:path>
              </a:pathLst>
            </a:custGeom>
            <a:gradFill>
              <a:gsLst>
                <a:gs pos="0">
                  <a:srgbClr val="C8DB2D"/>
                </a:gs>
                <a:gs pos="69000">
                  <a:srgbClr val="9BC739"/>
                </a:gs>
              </a:gsLst>
              <a:lin ang="27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63" name="文本框 62"/>
            <p:cNvSpPr txBox="1"/>
            <p:nvPr/>
          </p:nvSpPr>
          <p:spPr>
            <a:xfrm>
              <a:off x="1830656" y="1808405"/>
              <a:ext cx="1822505" cy="2569651"/>
            </a:xfrm>
            <a:prstGeom prst="rect">
              <a:avLst/>
            </a:prstGeom>
            <a:noFill/>
          </p:spPr>
          <p:txBody>
            <a:bodyPr wrap="none" lIns="36000" rIns="36000" rtlCol="0">
              <a:spAutoFit/>
            </a:bodyPr>
            <a:lstStyle/>
            <a:p>
              <a:pPr algn="ctr">
                <a:lnSpc>
                  <a:spcPct val="125000"/>
                </a:lnSpc>
              </a:pPr>
              <a:r>
                <a:rPr lang="en-US" altLang="zh-CN" sz="2800" dirty="0" smtClean="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rPr>
                <a:t>01</a:t>
              </a:r>
              <a:endParaRPr lang="zh-CN" altLang="en-US" sz="2800" dirty="0">
                <a:solidFill>
                  <a:schemeClr val="bg1"/>
                </a:solidFill>
                <a:effectLst>
                  <a:outerShdw blurRad="25400" dist="25400" dir="2700000" algn="tl">
                    <a:srgbClr val="000000">
                      <a:alpha val="43137"/>
                    </a:srgbClr>
                  </a:outerShdw>
                </a:effectLst>
                <a:latin typeface="字魂45号-冰宇雅宋" panose="00000500000000000000" pitchFamily="2" charset="-122"/>
                <a:ea typeface="字魂45号-冰宇雅宋" panose="00000500000000000000" pitchFamily="2" charset="-122"/>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par>
                                <p:cTn id="34" presetID="10" presetClass="entr" presetSubtype="0" fill="hold" grpId="0" nodeType="withEffect">
                                  <p:stCondLst>
                                    <p:cond delay="40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nodeType="withEffect">
                                  <p:stCondLst>
                                    <p:cond delay="70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right)">
                                      <p:cBhvr>
                                        <p:cTn id="61" dur="500"/>
                                        <p:tgtEl>
                                          <p:spTgt spid="21"/>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right)">
                                      <p:cBhvr>
                                        <p:cTn id="64" dur="500"/>
                                        <p:tgtEl>
                                          <p:spTgt spid="20"/>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right)">
                                      <p:cBhvr>
                                        <p:cTn id="67" dur="500"/>
                                        <p:tgtEl>
                                          <p:spTgt spid="16"/>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right)">
                                      <p:cBhvr>
                                        <p:cTn id="7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animBg="1"/>
      <p:bldP spid="26" grpId="0" animBg="1"/>
      <p:bldP spid="33" grpId="0" animBg="1"/>
      <p:bldP spid="53" grpId="0" animBg="1"/>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5.0.2"/>
  <p:tag name="RESOURCELIBID" val="432"/>
</p:tagLst>
</file>

<file path=ppt/tags/tag11.xml><?xml version="1.0" encoding="utf-8"?>
<p:tagLst xmlns:p="http://schemas.openxmlformats.org/presentationml/2006/main">
  <p:tag name="PA" val="v5.0.2"/>
  <p:tag name="RESOURCELIBID" val="432"/>
</p:tagLst>
</file>

<file path=ppt/tags/tag12.xml><?xml version="1.0" encoding="utf-8"?>
<p:tagLst xmlns:p="http://schemas.openxmlformats.org/presentationml/2006/main">
  <p:tag name="PA" val="v5.0.2"/>
  <p:tag name="RESOURCELIBID" val="432"/>
</p:tagLst>
</file>

<file path=ppt/tags/tag13.xml><?xml version="1.0" encoding="utf-8"?>
<p:tagLst xmlns:p="http://schemas.openxmlformats.org/presentationml/2006/main">
  <p:tag name="PA" val="v5.0.2"/>
  <p:tag name="RESOURCELIBID" val="432"/>
</p:tagLst>
</file>

<file path=ppt/tags/tag14.xml><?xml version="1.0" encoding="utf-8"?>
<p:tagLst xmlns:p="http://schemas.openxmlformats.org/presentationml/2006/main">
  <p:tag name="PA" val="v5.0.2"/>
  <p:tag name="RESOURCELIBID" val="432"/>
</p:tagLst>
</file>

<file path=ppt/tags/tag15.xml><?xml version="1.0" encoding="utf-8"?>
<p:tagLst xmlns:p="http://schemas.openxmlformats.org/presentationml/2006/main">
  <p:tag name="PA" val="v5.0.2"/>
  <p:tag name="RESOURCELIBID" val="432"/>
</p:tagLst>
</file>

<file path=ppt/tags/tag16.xml><?xml version="1.0" encoding="utf-8"?>
<p:tagLst xmlns:p="http://schemas.openxmlformats.org/presentationml/2006/main">
  <p:tag name="PA" val="v5.0.2"/>
  <p:tag name="RESOURCELIBID" val="432"/>
</p:tagLst>
</file>

<file path=ppt/tags/tag17.xml><?xml version="1.0" encoding="utf-8"?>
<p:tagLst xmlns:p="http://schemas.openxmlformats.org/presentationml/2006/main">
  <p:tag name="PA" val="v5.0.2"/>
  <p:tag name="RESOURCELIBID" val="432"/>
</p:tagLst>
</file>

<file path=ppt/tags/tag18.xml><?xml version="1.0" encoding="utf-8"?>
<p:tagLst xmlns:p="http://schemas.openxmlformats.org/presentationml/2006/main">
  <p:tag name="PA" val="v5.0.2"/>
  <p:tag name="RESOURCELIBID" val="432"/>
</p:tagLst>
</file>

<file path=ppt/tags/tag19.xml><?xml version="1.0" encoding="utf-8"?>
<p:tagLst xmlns:p="http://schemas.openxmlformats.org/presentationml/2006/main">
  <p:tag name="PA" val="v5.0.2"/>
  <p:tag name="RESOURCELIBID" val="432"/>
</p:tagLst>
</file>

<file path=ppt/tags/tag2.xml><?xml version="1.0" encoding="utf-8"?>
<p:tagLst xmlns:p="http://schemas.openxmlformats.org/presentationml/2006/main">
  <p:tag name="PA" val="v5.0.2"/>
  <p:tag name="RESOURCELIBID" val="432"/>
</p:tagLst>
</file>

<file path=ppt/tags/tag20.xml><?xml version="1.0" encoding="utf-8"?>
<p:tagLst xmlns:p="http://schemas.openxmlformats.org/presentationml/2006/main">
  <p:tag name="PA" val="v5.0.2"/>
  <p:tag name="RESOURCELIBID" val="432"/>
</p:tagLst>
</file>

<file path=ppt/tags/tag21.xml><?xml version="1.0" encoding="utf-8"?>
<p:tagLst xmlns:p="http://schemas.openxmlformats.org/presentationml/2006/main">
  <p:tag name="PA" val="v5.0.2"/>
  <p:tag name="RESOURCELIBID" val="432"/>
</p:tagLst>
</file>

<file path=ppt/tags/tag22.xml><?xml version="1.0" encoding="utf-8"?>
<p:tagLst xmlns:p="http://schemas.openxmlformats.org/presentationml/2006/main">
  <p:tag name="PA" val="v5.0.2"/>
  <p:tag name="RESOURCELIBID" val="432"/>
</p:tagLst>
</file>

<file path=ppt/tags/tag23.xml><?xml version="1.0" encoding="utf-8"?>
<p:tagLst xmlns:p="http://schemas.openxmlformats.org/presentationml/2006/main">
  <p:tag name="PA" val="v5.0.2"/>
  <p:tag name="RESOURCELIBID" val="432"/>
</p:tagLst>
</file>

<file path=ppt/tags/tag24.xml><?xml version="1.0" encoding="utf-8"?>
<p:tagLst xmlns:p="http://schemas.openxmlformats.org/presentationml/2006/main">
  <p:tag name="PA" val="v5.0.2"/>
  <p:tag name="RESOURCELIBID" val="432"/>
</p:tagLst>
</file>

<file path=ppt/tags/tag25.xml><?xml version="1.0" encoding="utf-8"?>
<p:tagLst xmlns:p="http://schemas.openxmlformats.org/presentationml/2006/main">
  <p:tag name="PA" val="v5.0.2"/>
  <p:tag name="RESOURCELIBID" val="432"/>
</p:tagLst>
</file>

<file path=ppt/tags/tag26.xml><?xml version="1.0" encoding="utf-8"?>
<p:tagLst xmlns:p="http://schemas.openxmlformats.org/presentationml/2006/main">
  <p:tag name="PA" val="v5.0.2"/>
  <p:tag name="RESOURCELIBID" val="432"/>
</p:tagLst>
</file>

<file path=ppt/tags/tag27.xml><?xml version="1.0" encoding="utf-8"?>
<p:tagLst xmlns:p="http://schemas.openxmlformats.org/presentationml/2006/main">
  <p:tag name="PA" val="v5.0.2"/>
  <p:tag name="RESOURCELIBID" val="432"/>
</p:tagLst>
</file>

<file path=ppt/tags/tag28.xml><?xml version="1.0" encoding="utf-8"?>
<p:tagLst xmlns:p="http://schemas.openxmlformats.org/presentationml/2006/main">
  <p:tag name="PA" val="v5.0.2"/>
  <p:tag name="RESOURCELIBID" val="432"/>
</p:tagLst>
</file>

<file path=ppt/tags/tag29.xml><?xml version="1.0" encoding="utf-8"?>
<p:tagLst xmlns:p="http://schemas.openxmlformats.org/presentationml/2006/main">
  <p:tag name="PA" val="v3.0.1"/>
</p:tagLst>
</file>

<file path=ppt/tags/tag3.xml><?xml version="1.0" encoding="utf-8"?>
<p:tagLst xmlns:p="http://schemas.openxmlformats.org/presentationml/2006/main">
  <p:tag name="PA" val="v5.0.2"/>
  <p:tag name="RESOURCELIBID" val="432"/>
</p:tagLst>
</file>

<file path=ppt/tags/tag4.xml><?xml version="1.0" encoding="utf-8"?>
<p:tagLst xmlns:p="http://schemas.openxmlformats.org/presentationml/2006/main">
  <p:tag name="PA" val="v5.0.2"/>
  <p:tag name="RESOURCELIBID" val="432"/>
</p:tagLst>
</file>

<file path=ppt/tags/tag5.xml><?xml version="1.0" encoding="utf-8"?>
<p:tagLst xmlns:p="http://schemas.openxmlformats.org/presentationml/2006/main">
  <p:tag name="PA" val="v5.0.2"/>
  <p:tag name="RESOURCELIBID" val="432"/>
</p:tagLst>
</file>

<file path=ppt/tags/tag6.xml><?xml version="1.0" encoding="utf-8"?>
<p:tagLst xmlns:p="http://schemas.openxmlformats.org/presentationml/2006/main">
  <p:tag name="PA" val="v5.0.2"/>
  <p:tag name="RESOURCELIBID" val="432"/>
</p:tagLst>
</file>

<file path=ppt/tags/tag7.xml><?xml version="1.0" encoding="utf-8"?>
<p:tagLst xmlns:p="http://schemas.openxmlformats.org/presentationml/2006/main">
  <p:tag name="PA" val="v5.0.2"/>
  <p:tag name="RESOURCELIBID" val="432"/>
</p:tagLst>
</file>

<file path=ppt/tags/tag8.xml><?xml version="1.0" encoding="utf-8"?>
<p:tagLst xmlns:p="http://schemas.openxmlformats.org/presentationml/2006/main">
  <p:tag name="PA" val="v5.0.2"/>
  <p:tag name="RESOURCELIBID" val="432"/>
</p:tagLst>
</file>

<file path=ppt/tags/tag9.xml><?xml version="1.0" encoding="utf-8"?>
<p:tagLst xmlns:p="http://schemas.openxmlformats.org/presentationml/2006/main">
  <p:tag name="PA" val="v5.0.2"/>
  <p:tag name="RESOURCELIBID" val="43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5842</Words>
  <Application>WPS 演示</Application>
  <PresentationFormat>宽屏</PresentationFormat>
  <Paragraphs>579</Paragraphs>
  <Slides>26</Slides>
  <Notes>19</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26</vt:i4>
      </vt:variant>
    </vt:vector>
  </HeadingPairs>
  <TitlesOfParts>
    <vt:vector size="49" baseType="lpstr">
      <vt:lpstr>Arial</vt:lpstr>
      <vt:lpstr>宋体</vt:lpstr>
      <vt:lpstr>Wingdings</vt:lpstr>
      <vt:lpstr>字魂105号-简雅黑</vt:lpstr>
      <vt:lpstr>黑体</vt:lpstr>
      <vt:lpstr>Aparajita</vt:lpstr>
      <vt:lpstr>字魂45号-冰宇雅宋</vt:lpstr>
      <vt:lpstr>Adobe 黑体 Std R</vt:lpstr>
      <vt:lpstr>思源黑体</vt:lpstr>
      <vt:lpstr>Calibri Light</vt:lpstr>
      <vt:lpstr>Symbol</vt:lpstr>
      <vt:lpstr>Gill Sans</vt:lpstr>
      <vt:lpstr>Calibri</vt:lpstr>
      <vt:lpstr>微软雅黑 Light</vt:lpstr>
      <vt:lpstr>微软雅黑</vt:lpstr>
      <vt:lpstr>Arial Unicode MS</vt:lpstr>
      <vt:lpstr>Times New Roman</vt:lpstr>
      <vt:lpstr>Segoe UI</vt:lpstr>
      <vt:lpstr>Arial</vt:lpstr>
      <vt:lpstr>Lato Light</vt:lpstr>
      <vt:lpstr>Nirmala UI</vt:lpstr>
      <vt:lpstr>Menk Amglang Tig</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铭</cp:lastModifiedBy>
  <cp:revision>29</cp:revision>
  <dcterms:created xsi:type="dcterms:W3CDTF">2021-11-29T07:55:00Z</dcterms:created>
  <dcterms:modified xsi:type="dcterms:W3CDTF">2022-01-10T01:46:07Z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56FAD30DC87B4789A52E1775920C82E1</vt:lpwstr>
  </property>
  <property fmtid="{D5CDD505-2E9C-101B-9397-08002B2CF9AE}" pid="3" name="KSOProductBuildVer">
    <vt:lpwstr>2052-11.1.0.11194</vt:lpwstr>
  </property>
</Properties>
</file>