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7" r:id="rId4"/>
    <p:sldId id="258" r:id="rId6"/>
    <p:sldId id="290" r:id="rId7"/>
    <p:sldId id="291" r:id="rId8"/>
    <p:sldId id="16463" r:id="rId9"/>
    <p:sldId id="16464" r:id="rId10"/>
    <p:sldId id="16465" r:id="rId11"/>
    <p:sldId id="16466" r:id="rId12"/>
    <p:sldId id="16469" r:id="rId13"/>
    <p:sldId id="16470" r:id="rId14"/>
    <p:sldId id="16485" r:id="rId15"/>
    <p:sldId id="16472" r:id="rId16"/>
    <p:sldId id="16467" r:id="rId17"/>
    <p:sldId id="16473" r:id="rId18"/>
    <p:sldId id="16474" r:id="rId19"/>
    <p:sldId id="16475" r:id="rId20"/>
    <p:sldId id="16476" r:id="rId21"/>
    <p:sldId id="16468" r:id="rId22"/>
    <p:sldId id="16477" r:id="rId23"/>
    <p:sldId id="16478" r:id="rId24"/>
    <p:sldId id="16479" r:id="rId25"/>
    <p:sldId id="16480" r:id="rId26"/>
    <p:sldId id="16481" r:id="rId27"/>
    <p:sldId id="16484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6BEC7"/>
    <a:srgbClr val="D9EBEF"/>
    <a:srgbClr val="D1E3E7"/>
    <a:srgbClr val="E61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32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4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EEA01-557D-475E-A564-86E8246190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22005" y="674025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4D671-34E3-454A-AF28-686B42623A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85FB6-AE45-49A4-843E-7319B61EE5A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3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8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23.png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2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151941" y="16004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PERSONAL RESUME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062669"/>
            <a:ext cx="1019144" cy="1019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22" y="2122152"/>
            <a:ext cx="1862082" cy="93104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507205"/>
            <a:ext cx="1150877" cy="86315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31" y="3355752"/>
            <a:ext cx="1152946" cy="153726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395" y="5127226"/>
            <a:ext cx="1884161" cy="125610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7" y="517842"/>
            <a:ext cx="1123950" cy="112395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89" y="1086813"/>
            <a:ext cx="1169552" cy="58477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2390369" y="2512502"/>
            <a:ext cx="7442835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个人简历</a:t>
            </a:r>
            <a:r>
              <a:rPr lang="en-US" altLang="zh-CN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模板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48000" y="382833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283756" y="4740981"/>
            <a:ext cx="3621827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dirty="0">
                <a:cs typeface="+mn-ea"/>
                <a:sym typeface="+mn-lt"/>
              </a:rPr>
              <a:t>XXX</a:t>
            </a:r>
            <a:r>
              <a:rPr lang="zh-CN" altLang="en-US" dirty="0" smtClean="0">
                <a:cs typeface="+mn-ea"/>
                <a:sym typeface="+mn-lt"/>
              </a:rPr>
              <a:t>   </a:t>
            </a:r>
            <a:r>
              <a:rPr lang="zh-CN" altLang="en-US" dirty="0">
                <a:cs typeface="+mn-ea"/>
                <a:sym typeface="+mn-lt"/>
              </a:rPr>
              <a:t>时间</a:t>
            </a:r>
            <a:r>
              <a:rPr lang="en-US" altLang="zh-CN" dirty="0" smtClean="0">
                <a:cs typeface="+mn-ea"/>
                <a:sym typeface="+mn-lt"/>
              </a:rPr>
              <a:t>20XX.X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-1" fmla="*/ 1041400 w 1066800"/>
              <a:gd name="connsiteY0-2" fmla="*/ 0 h 863600"/>
              <a:gd name="connsiteX1-3" fmla="*/ 1066800 w 1066800"/>
              <a:gd name="connsiteY1-4" fmla="*/ 863600 h 863600"/>
              <a:gd name="connsiteX2-5" fmla="*/ 0 w 1066800"/>
              <a:gd name="connsiteY2-6" fmla="*/ 863600 h 863600"/>
              <a:gd name="connsiteX3-7" fmla="*/ 647700 w 1066800"/>
              <a:gd name="connsiteY3-8" fmla="*/ 469900 h 863600"/>
              <a:gd name="connsiteX4-9" fmla="*/ 0 w 1066800"/>
              <a:gd name="connsiteY4-10" fmla="*/ 76200 h 863600"/>
              <a:gd name="connsiteX5-11" fmla="*/ 1041400 w 1066800"/>
              <a:gd name="connsiteY5-12" fmla="*/ 0 h 863600"/>
              <a:gd name="connsiteX0-13" fmla="*/ 1081881 w 1081881"/>
              <a:gd name="connsiteY0-14" fmla="*/ 0 h 868363"/>
              <a:gd name="connsiteX1-15" fmla="*/ 1066800 w 1081881"/>
              <a:gd name="connsiteY1-16" fmla="*/ 868363 h 868363"/>
              <a:gd name="connsiteX2-17" fmla="*/ 0 w 1081881"/>
              <a:gd name="connsiteY2-18" fmla="*/ 868363 h 868363"/>
              <a:gd name="connsiteX3-19" fmla="*/ 647700 w 1081881"/>
              <a:gd name="connsiteY3-20" fmla="*/ 474663 h 868363"/>
              <a:gd name="connsiteX4-21" fmla="*/ 0 w 1081881"/>
              <a:gd name="connsiteY4-22" fmla="*/ 80963 h 868363"/>
              <a:gd name="connsiteX5-23" fmla="*/ 1081881 w 1081881"/>
              <a:gd name="connsiteY5-24" fmla="*/ 0 h 868363"/>
              <a:gd name="connsiteX0-25" fmla="*/ 1086643 w 1086643"/>
              <a:gd name="connsiteY0-26" fmla="*/ 14287 h 882650"/>
              <a:gd name="connsiteX1-27" fmla="*/ 1071562 w 1086643"/>
              <a:gd name="connsiteY1-28" fmla="*/ 882650 h 882650"/>
              <a:gd name="connsiteX2-29" fmla="*/ 4762 w 1086643"/>
              <a:gd name="connsiteY2-30" fmla="*/ 882650 h 882650"/>
              <a:gd name="connsiteX3-31" fmla="*/ 652462 w 1086643"/>
              <a:gd name="connsiteY3-32" fmla="*/ 488950 h 882650"/>
              <a:gd name="connsiteX4-33" fmla="*/ 0 w 1086643"/>
              <a:gd name="connsiteY4-34" fmla="*/ 0 h 882650"/>
              <a:gd name="connsiteX5-35" fmla="*/ 1086643 w 1086643"/>
              <a:gd name="connsiteY5-36" fmla="*/ 14287 h 882650"/>
              <a:gd name="connsiteX0-37" fmla="*/ 1086643 w 1086643"/>
              <a:gd name="connsiteY0-38" fmla="*/ 14287 h 887412"/>
              <a:gd name="connsiteX1-39" fmla="*/ 1083468 w 1086643"/>
              <a:gd name="connsiteY1-40" fmla="*/ 887412 h 887412"/>
              <a:gd name="connsiteX2-41" fmla="*/ 4762 w 1086643"/>
              <a:gd name="connsiteY2-42" fmla="*/ 882650 h 887412"/>
              <a:gd name="connsiteX3-43" fmla="*/ 652462 w 1086643"/>
              <a:gd name="connsiteY3-44" fmla="*/ 488950 h 887412"/>
              <a:gd name="connsiteX4-45" fmla="*/ 0 w 1086643"/>
              <a:gd name="connsiteY4-46" fmla="*/ 0 h 887412"/>
              <a:gd name="connsiteX5-47" fmla="*/ 1086643 w 1086643"/>
              <a:gd name="connsiteY5-48" fmla="*/ 14287 h 887412"/>
              <a:gd name="connsiteX0-49" fmla="*/ 1086643 w 1086643"/>
              <a:gd name="connsiteY0-50" fmla="*/ 14287 h 887412"/>
              <a:gd name="connsiteX1-51" fmla="*/ 1083468 w 1086643"/>
              <a:gd name="connsiteY1-52" fmla="*/ 887412 h 887412"/>
              <a:gd name="connsiteX2-53" fmla="*/ 4762 w 1086643"/>
              <a:gd name="connsiteY2-54" fmla="*/ 882650 h 887412"/>
              <a:gd name="connsiteX3-55" fmla="*/ 671512 w 1086643"/>
              <a:gd name="connsiteY3-56" fmla="*/ 415131 h 887412"/>
              <a:gd name="connsiteX4-57" fmla="*/ 0 w 1086643"/>
              <a:gd name="connsiteY4-58" fmla="*/ 0 h 887412"/>
              <a:gd name="connsiteX5-59" fmla="*/ 1086643 w 1086643"/>
              <a:gd name="connsiteY5-60" fmla="*/ 14287 h 887412"/>
              <a:gd name="connsiteX0-61" fmla="*/ 1079499 w 1083592"/>
              <a:gd name="connsiteY0-62" fmla="*/ 2381 h 887412"/>
              <a:gd name="connsiteX1-63" fmla="*/ 1083468 w 1083592"/>
              <a:gd name="connsiteY1-64" fmla="*/ 887412 h 887412"/>
              <a:gd name="connsiteX2-65" fmla="*/ 4762 w 1083592"/>
              <a:gd name="connsiteY2-66" fmla="*/ 882650 h 887412"/>
              <a:gd name="connsiteX3-67" fmla="*/ 671512 w 1083592"/>
              <a:gd name="connsiteY3-68" fmla="*/ 415131 h 887412"/>
              <a:gd name="connsiteX4-69" fmla="*/ 0 w 1083592"/>
              <a:gd name="connsiteY4-70" fmla="*/ 0 h 887412"/>
              <a:gd name="connsiteX5-71" fmla="*/ 1079499 w 1083592"/>
              <a:gd name="connsiteY5-72" fmla="*/ 2381 h 887412"/>
              <a:gd name="connsiteX0-73" fmla="*/ 1091405 w 1091405"/>
              <a:gd name="connsiteY0-74" fmla="*/ 4762 h 887412"/>
              <a:gd name="connsiteX1-75" fmla="*/ 1083468 w 1091405"/>
              <a:gd name="connsiteY1-76" fmla="*/ 887412 h 887412"/>
              <a:gd name="connsiteX2-77" fmla="*/ 4762 w 1091405"/>
              <a:gd name="connsiteY2-78" fmla="*/ 882650 h 887412"/>
              <a:gd name="connsiteX3-79" fmla="*/ 671512 w 1091405"/>
              <a:gd name="connsiteY3-80" fmla="*/ 415131 h 887412"/>
              <a:gd name="connsiteX4-81" fmla="*/ 0 w 1091405"/>
              <a:gd name="connsiteY4-82" fmla="*/ 0 h 887412"/>
              <a:gd name="connsiteX5-83" fmla="*/ 1091405 w 1091405"/>
              <a:gd name="connsiteY5-84" fmla="*/ 4762 h 8874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/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9" grpId="0" animBg="1"/>
      <p:bldP spid="28" grpId="0"/>
      <p:bldP spid="29" grpId="0"/>
      <p:bldP spid="30" grpId="0"/>
      <p:bldP spid="33" grpId="0" animBg="1"/>
      <p:bldP spid="3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ïṩḷïḑe"/>
          <p:cNvSpPr/>
          <p:nvPr/>
        </p:nvSpPr>
        <p:spPr>
          <a:xfrm>
            <a:off x="1427050" y="1864678"/>
            <a:ext cx="4321284" cy="343993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29712" y="1864679"/>
            <a:ext cx="2349953" cy="1699966"/>
            <a:chOff x="6379743" y="2069398"/>
            <a:chExt cx="2349953" cy="1699966"/>
          </a:xfrm>
        </p:grpSpPr>
        <p:sp>
          <p:nvSpPr>
            <p:cNvPr id="14" name="iśḻíḓé"/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rgbClr val="D9E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573370" y="2349166"/>
              <a:ext cx="1962698" cy="1316944"/>
              <a:chOff x="1891541" y="2244352"/>
              <a:chExt cx="1962698" cy="131694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2037113" y="2244352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891541" y="2530245"/>
                <a:ext cx="1962698" cy="1031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zh-CN" altLang="en-US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829712" y="3604643"/>
            <a:ext cx="2349953" cy="1699966"/>
            <a:chOff x="6379743" y="3809362"/>
            <a:chExt cx="2349953" cy="1699966"/>
          </a:xfrm>
        </p:grpSpPr>
        <p:sp>
          <p:nvSpPr>
            <p:cNvPr id="19" name="îslïdê"/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rgbClr val="F6B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573370" y="4098655"/>
              <a:ext cx="1962698" cy="1404148"/>
              <a:chOff x="1891541" y="2253877"/>
              <a:chExt cx="1962698" cy="1404148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2037113" y="225387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defTabSz="457200"/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  <a:endPara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891541" y="2539770"/>
                <a:ext cx="1962698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zh-CN" altLang="en-US" dirty="0">
                  <a:latin typeface="+mn-lt"/>
                  <a:cs typeface="+mn-ea"/>
                  <a:sym typeface="+mn-lt"/>
                </a:endParaRPr>
              </a:p>
              <a:p>
                <a:endParaRPr lang="zh-CN" altLang="en-US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236328" y="1864678"/>
            <a:ext cx="2349953" cy="1699966"/>
            <a:chOff x="8786359" y="2069397"/>
            <a:chExt cx="2349953" cy="1699966"/>
          </a:xfrm>
        </p:grpSpPr>
        <p:sp>
          <p:nvSpPr>
            <p:cNvPr id="24" name="iś1íḍê"/>
            <p:cNvSpPr/>
            <p:nvPr/>
          </p:nvSpPr>
          <p:spPr>
            <a:xfrm>
              <a:off x="8786359" y="2069397"/>
              <a:ext cx="2349953" cy="1699966"/>
            </a:xfrm>
            <a:prstGeom prst="rect">
              <a:avLst/>
            </a:prstGeom>
            <a:solidFill>
              <a:srgbClr val="F6B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960970" y="2339641"/>
              <a:ext cx="1962698" cy="1404148"/>
              <a:chOff x="1891541" y="2234827"/>
              <a:chExt cx="1962698" cy="1404148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2037113" y="22348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 defTabSz="457200">
                  <a:defRPr/>
                </a:pPr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  <a:endPara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891541" y="2520720"/>
                <a:ext cx="1962698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zh-CN" altLang="en-US" dirty="0">
                  <a:latin typeface="+mn-lt"/>
                  <a:cs typeface="+mn-ea"/>
                  <a:sym typeface="+mn-lt"/>
                </a:endParaRPr>
              </a:p>
              <a:p>
                <a:endParaRPr lang="zh-CN" altLang="en-US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8236328" y="3604642"/>
            <a:ext cx="2349953" cy="1702967"/>
            <a:chOff x="8786359" y="3809361"/>
            <a:chExt cx="2349953" cy="1702967"/>
          </a:xfrm>
        </p:grpSpPr>
        <p:sp>
          <p:nvSpPr>
            <p:cNvPr id="29" name="îš1îďê"/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rgbClr val="D9E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8960970" y="4108180"/>
              <a:ext cx="1962698" cy="1404148"/>
              <a:chOff x="1891541" y="2263402"/>
              <a:chExt cx="1962698" cy="1404148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037113" y="2263402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 defTabSz="457200">
                  <a:defRPr/>
                </a:pPr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  <a:endPara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891541" y="2549295"/>
                <a:ext cx="1962698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zh-CN" altLang="en-US" dirty="0">
                  <a:latin typeface="+mn-lt"/>
                  <a:cs typeface="+mn-ea"/>
                  <a:sym typeface="+mn-lt"/>
                </a:endParaRPr>
              </a:p>
              <a:p>
                <a:endParaRPr lang="zh-CN" altLang="en-US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7183717" y="1968812"/>
            <a:ext cx="3301286" cy="2315497"/>
            <a:chOff x="7183717" y="1968812"/>
            <a:chExt cx="3301286" cy="2315497"/>
          </a:xfrm>
        </p:grpSpPr>
        <p:sp>
          <p:nvSpPr>
            <p:cNvPr id="34" name="矩形 33"/>
            <p:cNvSpPr/>
            <p:nvPr/>
          </p:nvSpPr>
          <p:spPr>
            <a:xfrm>
              <a:off x="7251176" y="1968812"/>
              <a:ext cx="3233827" cy="2315497"/>
            </a:xfrm>
            <a:prstGeom prst="rect">
              <a:avLst/>
            </a:prstGeom>
            <a:solidFill>
              <a:srgbClr val="D9E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183717" y="2266055"/>
              <a:ext cx="3301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输入标题</a:t>
              </a: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PA-文本框 9"/>
            <p:cNvSpPr txBox="1"/>
            <p:nvPr>
              <p:custDataLst>
                <p:tags r:id="rId2"/>
              </p:custDataLst>
            </p:nvPr>
          </p:nvSpPr>
          <p:spPr>
            <a:xfrm>
              <a:off x="7652796" y="2922893"/>
              <a:ext cx="26377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>
                <a:lnSpc>
                  <a:spcPts val="20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PA-文本框 9"/>
          <p:cNvSpPr txBox="1"/>
          <p:nvPr>
            <p:custDataLst>
              <p:tags r:id="rId3"/>
            </p:custDataLst>
          </p:nvPr>
        </p:nvSpPr>
        <p:spPr>
          <a:xfrm>
            <a:off x="4733449" y="4633791"/>
            <a:ext cx="5896451" cy="10105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ts val="25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PA-文本框 7"/>
          <p:cNvSpPr txBox="1"/>
          <p:nvPr>
            <p:custDataLst>
              <p:tags r:id="rId4"/>
            </p:custDataLst>
          </p:nvPr>
        </p:nvSpPr>
        <p:spPr>
          <a:xfrm>
            <a:off x="1686351" y="4550599"/>
            <a:ext cx="296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请您</a:t>
            </a:r>
            <a:endParaRPr lang="en-US" altLang="zh-CN" sz="3200" spc="3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输入此处标题</a:t>
            </a:r>
            <a:endParaRPr kumimoji="0" lang="zh-CN" altLang="en-US" sz="3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74" y="1968812"/>
            <a:ext cx="5333797" cy="23154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6"/>
          <p:cNvSpPr>
            <a:spLocks noChangeArrowheads="1"/>
          </p:cNvSpPr>
          <p:nvPr/>
        </p:nvSpPr>
        <p:spPr bwMode="auto">
          <a:xfrm>
            <a:off x="1349260" y="2234935"/>
            <a:ext cx="854075" cy="854075"/>
          </a:xfrm>
          <a:prstGeom prst="roundRect">
            <a:avLst>
              <a:gd name="adj" fmla="val 16667"/>
            </a:avLst>
          </a:prstGeom>
          <a:solidFill>
            <a:srgbClr val="D9EBE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5"/>
          <p:cNvSpPr>
            <a:spLocks noChangeArrowheads="1"/>
          </p:cNvSpPr>
          <p:nvPr/>
        </p:nvSpPr>
        <p:spPr bwMode="auto">
          <a:xfrm>
            <a:off x="4690948" y="2234935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4"/>
          <p:cNvSpPr>
            <a:spLocks noChangeArrowheads="1"/>
          </p:cNvSpPr>
          <p:nvPr/>
        </p:nvSpPr>
        <p:spPr bwMode="auto">
          <a:xfrm>
            <a:off x="8085024" y="2234935"/>
            <a:ext cx="854074" cy="854075"/>
          </a:xfrm>
          <a:prstGeom prst="roundRect">
            <a:avLst>
              <a:gd name="adj" fmla="val 16667"/>
            </a:avLst>
          </a:prstGeom>
          <a:solidFill>
            <a:srgbClr val="D9EBE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3"/>
          <p:cNvSpPr>
            <a:spLocks noChangeArrowheads="1"/>
          </p:cNvSpPr>
          <p:nvPr/>
        </p:nvSpPr>
        <p:spPr bwMode="auto">
          <a:xfrm>
            <a:off x="1349260" y="4014524"/>
            <a:ext cx="854075" cy="854074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2"/>
          <p:cNvSpPr>
            <a:spLocks noChangeArrowheads="1"/>
          </p:cNvSpPr>
          <p:nvPr/>
        </p:nvSpPr>
        <p:spPr bwMode="auto">
          <a:xfrm>
            <a:off x="4690948" y="4014524"/>
            <a:ext cx="852849" cy="854074"/>
          </a:xfrm>
          <a:prstGeom prst="roundRect">
            <a:avLst>
              <a:gd name="adj" fmla="val 16667"/>
            </a:avLst>
          </a:prstGeom>
          <a:solidFill>
            <a:srgbClr val="D9EBE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05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1"/>
          <p:cNvSpPr>
            <a:spLocks noChangeArrowheads="1"/>
          </p:cNvSpPr>
          <p:nvPr/>
        </p:nvSpPr>
        <p:spPr bwMode="auto">
          <a:xfrm>
            <a:off x="8085024" y="4014524"/>
            <a:ext cx="854074" cy="854074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06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2349326" y="2154786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2335038" y="2464349"/>
            <a:ext cx="1834529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5686178" y="2154786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5671891" y="2464349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9085089" y="2202371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9069214" y="2511934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2342128" y="3928024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2327840" y="4237586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5688968" y="3876024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5674681" y="4185586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9069214" y="3872187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9053339" y="4181749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THREE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052088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-1" fmla="*/ 1041400 w 1066800"/>
              <a:gd name="connsiteY0-2" fmla="*/ 0 h 863600"/>
              <a:gd name="connsiteX1-3" fmla="*/ 1066800 w 1066800"/>
              <a:gd name="connsiteY1-4" fmla="*/ 863600 h 863600"/>
              <a:gd name="connsiteX2-5" fmla="*/ 0 w 1066800"/>
              <a:gd name="connsiteY2-6" fmla="*/ 863600 h 863600"/>
              <a:gd name="connsiteX3-7" fmla="*/ 647700 w 1066800"/>
              <a:gd name="connsiteY3-8" fmla="*/ 469900 h 863600"/>
              <a:gd name="connsiteX4-9" fmla="*/ 0 w 1066800"/>
              <a:gd name="connsiteY4-10" fmla="*/ 76200 h 863600"/>
              <a:gd name="connsiteX5-11" fmla="*/ 1041400 w 1066800"/>
              <a:gd name="connsiteY5-12" fmla="*/ 0 h 863600"/>
              <a:gd name="connsiteX0-13" fmla="*/ 1081881 w 1081881"/>
              <a:gd name="connsiteY0-14" fmla="*/ 0 h 868363"/>
              <a:gd name="connsiteX1-15" fmla="*/ 1066800 w 1081881"/>
              <a:gd name="connsiteY1-16" fmla="*/ 868363 h 868363"/>
              <a:gd name="connsiteX2-17" fmla="*/ 0 w 1081881"/>
              <a:gd name="connsiteY2-18" fmla="*/ 868363 h 868363"/>
              <a:gd name="connsiteX3-19" fmla="*/ 647700 w 1081881"/>
              <a:gd name="connsiteY3-20" fmla="*/ 474663 h 868363"/>
              <a:gd name="connsiteX4-21" fmla="*/ 0 w 1081881"/>
              <a:gd name="connsiteY4-22" fmla="*/ 80963 h 868363"/>
              <a:gd name="connsiteX5-23" fmla="*/ 1081881 w 1081881"/>
              <a:gd name="connsiteY5-24" fmla="*/ 0 h 868363"/>
              <a:gd name="connsiteX0-25" fmla="*/ 1086643 w 1086643"/>
              <a:gd name="connsiteY0-26" fmla="*/ 14287 h 882650"/>
              <a:gd name="connsiteX1-27" fmla="*/ 1071562 w 1086643"/>
              <a:gd name="connsiteY1-28" fmla="*/ 882650 h 882650"/>
              <a:gd name="connsiteX2-29" fmla="*/ 4762 w 1086643"/>
              <a:gd name="connsiteY2-30" fmla="*/ 882650 h 882650"/>
              <a:gd name="connsiteX3-31" fmla="*/ 652462 w 1086643"/>
              <a:gd name="connsiteY3-32" fmla="*/ 488950 h 882650"/>
              <a:gd name="connsiteX4-33" fmla="*/ 0 w 1086643"/>
              <a:gd name="connsiteY4-34" fmla="*/ 0 h 882650"/>
              <a:gd name="connsiteX5-35" fmla="*/ 1086643 w 1086643"/>
              <a:gd name="connsiteY5-36" fmla="*/ 14287 h 882650"/>
              <a:gd name="connsiteX0-37" fmla="*/ 1086643 w 1086643"/>
              <a:gd name="connsiteY0-38" fmla="*/ 14287 h 887412"/>
              <a:gd name="connsiteX1-39" fmla="*/ 1083468 w 1086643"/>
              <a:gd name="connsiteY1-40" fmla="*/ 887412 h 887412"/>
              <a:gd name="connsiteX2-41" fmla="*/ 4762 w 1086643"/>
              <a:gd name="connsiteY2-42" fmla="*/ 882650 h 887412"/>
              <a:gd name="connsiteX3-43" fmla="*/ 652462 w 1086643"/>
              <a:gd name="connsiteY3-44" fmla="*/ 488950 h 887412"/>
              <a:gd name="connsiteX4-45" fmla="*/ 0 w 1086643"/>
              <a:gd name="connsiteY4-46" fmla="*/ 0 h 887412"/>
              <a:gd name="connsiteX5-47" fmla="*/ 1086643 w 1086643"/>
              <a:gd name="connsiteY5-48" fmla="*/ 14287 h 887412"/>
              <a:gd name="connsiteX0-49" fmla="*/ 1086643 w 1086643"/>
              <a:gd name="connsiteY0-50" fmla="*/ 14287 h 887412"/>
              <a:gd name="connsiteX1-51" fmla="*/ 1083468 w 1086643"/>
              <a:gd name="connsiteY1-52" fmla="*/ 887412 h 887412"/>
              <a:gd name="connsiteX2-53" fmla="*/ 4762 w 1086643"/>
              <a:gd name="connsiteY2-54" fmla="*/ 882650 h 887412"/>
              <a:gd name="connsiteX3-55" fmla="*/ 671512 w 1086643"/>
              <a:gd name="connsiteY3-56" fmla="*/ 415131 h 887412"/>
              <a:gd name="connsiteX4-57" fmla="*/ 0 w 1086643"/>
              <a:gd name="connsiteY4-58" fmla="*/ 0 h 887412"/>
              <a:gd name="connsiteX5-59" fmla="*/ 1086643 w 1086643"/>
              <a:gd name="connsiteY5-60" fmla="*/ 14287 h 887412"/>
              <a:gd name="connsiteX0-61" fmla="*/ 1079499 w 1083592"/>
              <a:gd name="connsiteY0-62" fmla="*/ 2381 h 887412"/>
              <a:gd name="connsiteX1-63" fmla="*/ 1083468 w 1083592"/>
              <a:gd name="connsiteY1-64" fmla="*/ 887412 h 887412"/>
              <a:gd name="connsiteX2-65" fmla="*/ 4762 w 1083592"/>
              <a:gd name="connsiteY2-66" fmla="*/ 882650 h 887412"/>
              <a:gd name="connsiteX3-67" fmla="*/ 671512 w 1083592"/>
              <a:gd name="connsiteY3-68" fmla="*/ 415131 h 887412"/>
              <a:gd name="connsiteX4-69" fmla="*/ 0 w 1083592"/>
              <a:gd name="connsiteY4-70" fmla="*/ 0 h 887412"/>
              <a:gd name="connsiteX5-71" fmla="*/ 1079499 w 1083592"/>
              <a:gd name="connsiteY5-72" fmla="*/ 2381 h 887412"/>
              <a:gd name="connsiteX0-73" fmla="*/ 1091405 w 1091405"/>
              <a:gd name="connsiteY0-74" fmla="*/ 4762 h 887412"/>
              <a:gd name="connsiteX1-75" fmla="*/ 1083468 w 1091405"/>
              <a:gd name="connsiteY1-76" fmla="*/ 887412 h 887412"/>
              <a:gd name="connsiteX2-77" fmla="*/ 4762 w 1091405"/>
              <a:gd name="connsiteY2-78" fmla="*/ 882650 h 887412"/>
              <a:gd name="connsiteX3-79" fmla="*/ 671512 w 1091405"/>
              <a:gd name="connsiteY3-80" fmla="*/ 415131 h 887412"/>
              <a:gd name="connsiteX4-81" fmla="*/ 0 w 1091405"/>
              <a:gd name="connsiteY4-82" fmla="*/ 0 h 887412"/>
              <a:gd name="connsiteX5-83" fmla="*/ 1091405 w 1091405"/>
              <a:gd name="connsiteY5-84" fmla="*/ 4762 h 8874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6671419" y="2166597"/>
            <a:ext cx="3988401" cy="689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656944" y="3152846"/>
            <a:ext cx="3988401" cy="689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637341" y="4186908"/>
            <a:ext cx="3988401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258" y="2222880"/>
            <a:ext cx="4024630" cy="2684664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08" y="1941989"/>
            <a:ext cx="1123950" cy="112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253" y="3040062"/>
            <a:ext cx="1123950" cy="112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253" y="3916071"/>
            <a:ext cx="1123950" cy="112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57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25" name="îŝḷîḓé-Rectangle 2"/>
          <p:cNvSpPr/>
          <p:nvPr/>
        </p:nvSpPr>
        <p:spPr>
          <a:xfrm>
            <a:off x="2900787" y="2061845"/>
            <a:ext cx="1980309" cy="1980309"/>
          </a:xfrm>
          <a:prstGeom prst="rect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îŝḷîḓé-Rectangle 8"/>
          <p:cNvSpPr/>
          <p:nvPr/>
        </p:nvSpPr>
        <p:spPr>
          <a:xfrm>
            <a:off x="5565817" y="3828368"/>
            <a:ext cx="503918" cy="503918"/>
          </a:xfrm>
          <a:prstGeom prst="rect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7" name="îŝḷîḓé-Rectangle 9"/>
          <p:cNvSpPr/>
          <p:nvPr/>
        </p:nvSpPr>
        <p:spPr>
          <a:xfrm>
            <a:off x="5565817" y="4889614"/>
            <a:ext cx="503918" cy="503918"/>
          </a:xfrm>
          <a:prstGeom prst="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8" name="îŝḷîḓé-Rectangle 14"/>
          <p:cNvSpPr/>
          <p:nvPr/>
        </p:nvSpPr>
        <p:spPr>
          <a:xfrm>
            <a:off x="8496922" y="3828368"/>
            <a:ext cx="503918" cy="503918"/>
          </a:xfrm>
          <a:prstGeom prst="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9" name="îŝḷîḓé-Rectangle 15"/>
          <p:cNvSpPr/>
          <p:nvPr/>
        </p:nvSpPr>
        <p:spPr>
          <a:xfrm>
            <a:off x="8496922" y="4889614"/>
            <a:ext cx="503918" cy="503918"/>
          </a:xfrm>
          <a:prstGeom prst="rect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79260" y="3758678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010365" y="3745341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79260" y="4812896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010365" y="4812896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900" dirty="0"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449214" y="2134870"/>
            <a:ext cx="5555971" cy="1406062"/>
            <a:chOff x="7583812" y="3362125"/>
            <a:chExt cx="5555971" cy="1406062"/>
          </a:xfrm>
        </p:grpSpPr>
        <p:sp>
          <p:nvSpPr>
            <p:cNvPr id="35" name="矩形 34"/>
            <p:cNvSpPr/>
            <p:nvPr/>
          </p:nvSpPr>
          <p:spPr>
            <a:xfrm>
              <a:off x="7583812" y="3775608"/>
              <a:ext cx="5555971" cy="99257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9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  <a:endParaRPr lang="zh-CN" altLang="en-US" sz="1100" dirty="0">
                <a:cs typeface="+mn-ea"/>
                <a:sym typeface="+mn-lt"/>
              </a:endParaRPr>
            </a:p>
            <a:p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583812" y="3362125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dirty="0">
                  <a:solidFill>
                    <a:prstClr val="black"/>
                  </a:solidFill>
                  <a:cs typeface="+mn-ea"/>
                  <a:sym typeface="+mn-lt"/>
                </a:rPr>
                <a:t>输入标题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772" y="2134870"/>
            <a:ext cx="2650201" cy="3535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圆角矩形 3"/>
          <p:cNvSpPr/>
          <p:nvPr/>
        </p:nvSpPr>
        <p:spPr>
          <a:xfrm rot="2700000">
            <a:off x="4932930" y="2391312"/>
            <a:ext cx="2465353" cy="2465353"/>
          </a:xfrm>
          <a:prstGeom prst="roundRect">
            <a:avLst>
              <a:gd name="adj" fmla="val 16141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101229" y="2380944"/>
            <a:ext cx="2465943" cy="1103456"/>
            <a:chOff x="8239363" y="2248890"/>
            <a:chExt cx="2465943" cy="1103456"/>
          </a:xfrm>
        </p:grpSpPr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8239363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defTabSz="1216025" eaLnBrk="0" hangingPunct="0">
                <a:lnSpc>
                  <a:spcPts val="1800"/>
                </a:lnSpc>
                <a:defRPr sz="11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  <a:lvl2pPr marL="742950" indent="-28575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 flipH="1">
            <a:off x="1926343" y="2736134"/>
            <a:ext cx="249599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843365" y="2736134"/>
            <a:ext cx="24959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7744337" y="2380944"/>
            <a:ext cx="2465943" cy="1103456"/>
            <a:chOff x="8239363" y="2248890"/>
            <a:chExt cx="2465943" cy="1103456"/>
          </a:xfrm>
        </p:grpSpPr>
        <p:sp>
          <p:nvSpPr>
            <p:cNvPr id="21" name="TextBox 13"/>
            <p:cNvSpPr txBox="1">
              <a:spLocks noChangeArrowheads="1"/>
            </p:cNvSpPr>
            <p:nvPr/>
          </p:nvSpPr>
          <p:spPr bwMode="auto">
            <a:xfrm>
              <a:off x="9307936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13"/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101229" y="4021422"/>
            <a:ext cx="2465943" cy="1103456"/>
            <a:chOff x="8239363" y="2248890"/>
            <a:chExt cx="2465943" cy="1103456"/>
          </a:xfrm>
        </p:grpSpPr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8239363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13"/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r" defTabSz="1216025" eaLnBrk="0" hangingPunct="0">
                <a:lnSpc>
                  <a:spcPts val="1800"/>
                </a:lnSpc>
                <a:defRPr sz="11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  <a:lvl2pPr marL="742950" indent="-28575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>
            <a:off x="1926343" y="4376612"/>
            <a:ext cx="249599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843365" y="4376612"/>
            <a:ext cx="24959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744337" y="4021422"/>
            <a:ext cx="2465943" cy="1103456"/>
            <a:chOff x="8239363" y="2248890"/>
            <a:chExt cx="2465943" cy="1103456"/>
          </a:xfrm>
        </p:grpSpPr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9307936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r" defTabSz="1216025" eaLnBrk="0" hangingPunct="0">
                <a:lnSpc>
                  <a:spcPts val="1800"/>
                </a:lnSpc>
                <a:defRPr sz="11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  <a:lvl2pPr marL="742950" indent="-28575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ythrough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任意多边形 12"/>
          <p:cNvSpPr/>
          <p:nvPr/>
        </p:nvSpPr>
        <p:spPr>
          <a:xfrm>
            <a:off x="798285" y="2979130"/>
            <a:ext cx="10595429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-1" fmla="*/ 0 w 12721389"/>
              <a:gd name="connsiteY0-2" fmla="*/ 532365 h 1078137"/>
              <a:gd name="connsiteX1-3" fmla="*/ 3593431 w 12721389"/>
              <a:gd name="connsiteY1-4" fmla="*/ 51102 h 1078137"/>
              <a:gd name="connsiteX2-5" fmla="*/ 7908758 w 12721389"/>
              <a:gd name="connsiteY2-6" fmla="*/ 1077797 h 1078137"/>
              <a:gd name="connsiteX3-7" fmla="*/ 11774905 w 12721389"/>
              <a:gd name="connsiteY3-8" fmla="*/ 163397 h 1078137"/>
              <a:gd name="connsiteX4-9" fmla="*/ 12721389 w 12721389"/>
              <a:gd name="connsiteY4-10" fmla="*/ 35060 h 1078137"/>
              <a:gd name="connsiteX0-11" fmla="*/ 0 w 12721389"/>
              <a:gd name="connsiteY0-12" fmla="*/ 503854 h 1049626"/>
              <a:gd name="connsiteX1-13" fmla="*/ 3593431 w 12721389"/>
              <a:gd name="connsiteY1-14" fmla="*/ 22591 h 1049626"/>
              <a:gd name="connsiteX2-15" fmla="*/ 7908758 w 12721389"/>
              <a:gd name="connsiteY2-16" fmla="*/ 1049286 h 1049626"/>
              <a:gd name="connsiteX3-17" fmla="*/ 11774905 w 12721389"/>
              <a:gd name="connsiteY3-18" fmla="*/ 134886 h 1049626"/>
              <a:gd name="connsiteX4-19" fmla="*/ 12721389 w 12721389"/>
              <a:gd name="connsiteY4-20" fmla="*/ 6549 h 1049626"/>
              <a:gd name="connsiteX0-21" fmla="*/ 0 w 12368463"/>
              <a:gd name="connsiteY0-22" fmla="*/ 498433 h 1044197"/>
              <a:gd name="connsiteX1-23" fmla="*/ 3593431 w 12368463"/>
              <a:gd name="connsiteY1-24" fmla="*/ 17170 h 1044197"/>
              <a:gd name="connsiteX2-25" fmla="*/ 7908758 w 12368463"/>
              <a:gd name="connsiteY2-26" fmla="*/ 1043865 h 1044197"/>
              <a:gd name="connsiteX3-27" fmla="*/ 11774905 w 12368463"/>
              <a:gd name="connsiteY3-28" fmla="*/ 129465 h 1044197"/>
              <a:gd name="connsiteX4-29" fmla="*/ 12368463 w 12368463"/>
              <a:gd name="connsiteY4-30" fmla="*/ 113423 h 1044197"/>
              <a:gd name="connsiteX0-31" fmla="*/ 0 w 12368463"/>
              <a:gd name="connsiteY0-32" fmla="*/ 498433 h 1044197"/>
              <a:gd name="connsiteX1-33" fmla="*/ 3593431 w 12368463"/>
              <a:gd name="connsiteY1-34" fmla="*/ 17170 h 1044197"/>
              <a:gd name="connsiteX2-35" fmla="*/ 7908758 w 12368463"/>
              <a:gd name="connsiteY2-36" fmla="*/ 1043865 h 1044197"/>
              <a:gd name="connsiteX3-37" fmla="*/ 11774905 w 12368463"/>
              <a:gd name="connsiteY3-38" fmla="*/ 129465 h 1044197"/>
              <a:gd name="connsiteX4-39" fmla="*/ 12368463 w 12368463"/>
              <a:gd name="connsiteY4-40" fmla="*/ 113423 h 1044197"/>
              <a:gd name="connsiteX0-41" fmla="*/ 0 w 12368463"/>
              <a:gd name="connsiteY0-42" fmla="*/ 498433 h 1045860"/>
              <a:gd name="connsiteX1-43" fmla="*/ 3593431 w 12368463"/>
              <a:gd name="connsiteY1-44" fmla="*/ 17170 h 1045860"/>
              <a:gd name="connsiteX2-45" fmla="*/ 7908758 w 12368463"/>
              <a:gd name="connsiteY2-46" fmla="*/ 1043865 h 1045860"/>
              <a:gd name="connsiteX3-47" fmla="*/ 11357810 w 12368463"/>
              <a:gd name="connsiteY3-48" fmla="*/ 273844 h 1045860"/>
              <a:gd name="connsiteX4-49" fmla="*/ 12368463 w 12368463"/>
              <a:gd name="connsiteY4-50" fmla="*/ 113423 h 1045860"/>
              <a:gd name="connsiteX0-51" fmla="*/ 0 w 12368463"/>
              <a:gd name="connsiteY0-52" fmla="*/ 503294 h 1146765"/>
              <a:gd name="connsiteX1-53" fmla="*/ 3593431 w 12368463"/>
              <a:gd name="connsiteY1-54" fmla="*/ 22031 h 1146765"/>
              <a:gd name="connsiteX2-55" fmla="*/ 8855242 w 12368463"/>
              <a:gd name="connsiteY2-56" fmla="*/ 1144979 h 1146765"/>
              <a:gd name="connsiteX3-57" fmla="*/ 11357810 w 12368463"/>
              <a:gd name="connsiteY3-58" fmla="*/ 278705 h 1146765"/>
              <a:gd name="connsiteX4-59" fmla="*/ 12368463 w 12368463"/>
              <a:gd name="connsiteY4-60" fmla="*/ 118284 h 1146765"/>
              <a:gd name="connsiteX0-61" fmla="*/ 0 w 12368463"/>
              <a:gd name="connsiteY0-62" fmla="*/ 503294 h 1157827"/>
              <a:gd name="connsiteX1-63" fmla="*/ 3593431 w 12368463"/>
              <a:gd name="connsiteY1-64" fmla="*/ 22031 h 1157827"/>
              <a:gd name="connsiteX2-65" fmla="*/ 8855242 w 12368463"/>
              <a:gd name="connsiteY2-66" fmla="*/ 1144979 h 1157827"/>
              <a:gd name="connsiteX3-67" fmla="*/ 11357810 w 12368463"/>
              <a:gd name="connsiteY3-68" fmla="*/ 599547 h 1157827"/>
              <a:gd name="connsiteX4-69" fmla="*/ 12368463 w 12368463"/>
              <a:gd name="connsiteY4-70" fmla="*/ 118284 h 1157827"/>
              <a:gd name="connsiteX0-71" fmla="*/ 0 w 12368463"/>
              <a:gd name="connsiteY0-72" fmla="*/ 503294 h 1161527"/>
              <a:gd name="connsiteX1-73" fmla="*/ 3593431 w 12368463"/>
              <a:gd name="connsiteY1-74" fmla="*/ 22031 h 1161527"/>
              <a:gd name="connsiteX2-75" fmla="*/ 8855242 w 12368463"/>
              <a:gd name="connsiteY2-76" fmla="*/ 1144979 h 1161527"/>
              <a:gd name="connsiteX3-77" fmla="*/ 11357810 w 12368463"/>
              <a:gd name="connsiteY3-78" fmla="*/ 599547 h 1161527"/>
              <a:gd name="connsiteX4-79" fmla="*/ 12368463 w 12368463"/>
              <a:gd name="connsiteY4-80" fmla="*/ 118284 h 1161527"/>
              <a:gd name="connsiteX0-81" fmla="*/ 0 w 12609094"/>
              <a:gd name="connsiteY0-82" fmla="*/ 503294 h 1157530"/>
              <a:gd name="connsiteX1-83" fmla="*/ 3593431 w 12609094"/>
              <a:gd name="connsiteY1-84" fmla="*/ 22031 h 1157530"/>
              <a:gd name="connsiteX2-85" fmla="*/ 8855242 w 12609094"/>
              <a:gd name="connsiteY2-86" fmla="*/ 1144979 h 1157530"/>
              <a:gd name="connsiteX3-87" fmla="*/ 11357810 w 12609094"/>
              <a:gd name="connsiteY3-88" fmla="*/ 599547 h 1157530"/>
              <a:gd name="connsiteX4-89" fmla="*/ 12609094 w 12609094"/>
              <a:gd name="connsiteY4-90" fmla="*/ 198494 h 1157530"/>
              <a:gd name="connsiteX0-91" fmla="*/ 0 w 12609094"/>
              <a:gd name="connsiteY0-92" fmla="*/ 503294 h 1157530"/>
              <a:gd name="connsiteX1-93" fmla="*/ 3593431 w 12609094"/>
              <a:gd name="connsiteY1-94" fmla="*/ 22031 h 1157530"/>
              <a:gd name="connsiteX2-95" fmla="*/ 8855242 w 12609094"/>
              <a:gd name="connsiteY2-96" fmla="*/ 1144979 h 1157530"/>
              <a:gd name="connsiteX3-97" fmla="*/ 11357810 w 12609094"/>
              <a:gd name="connsiteY3-98" fmla="*/ 599547 h 1157530"/>
              <a:gd name="connsiteX4-99" fmla="*/ 12609094 w 12609094"/>
              <a:gd name="connsiteY4-100" fmla="*/ 198494 h 1157530"/>
              <a:gd name="connsiteX0-101" fmla="*/ 0 w 12609094"/>
              <a:gd name="connsiteY0-102" fmla="*/ 503294 h 1157530"/>
              <a:gd name="connsiteX1-103" fmla="*/ 3593431 w 12609094"/>
              <a:gd name="connsiteY1-104" fmla="*/ 22031 h 1157530"/>
              <a:gd name="connsiteX2-105" fmla="*/ 8678779 w 12609094"/>
              <a:gd name="connsiteY2-106" fmla="*/ 1144979 h 1157530"/>
              <a:gd name="connsiteX3-107" fmla="*/ 11357810 w 12609094"/>
              <a:gd name="connsiteY3-108" fmla="*/ 599547 h 1157530"/>
              <a:gd name="connsiteX4-109" fmla="*/ 12609094 w 12609094"/>
              <a:gd name="connsiteY4-110" fmla="*/ 198494 h 1157530"/>
              <a:gd name="connsiteX0-111" fmla="*/ 0 w 12609094"/>
              <a:gd name="connsiteY0-112" fmla="*/ 503294 h 1145790"/>
              <a:gd name="connsiteX1-113" fmla="*/ 3593431 w 12609094"/>
              <a:gd name="connsiteY1-114" fmla="*/ 22031 h 1145790"/>
              <a:gd name="connsiteX2-115" fmla="*/ 8678779 w 12609094"/>
              <a:gd name="connsiteY2-116" fmla="*/ 1144979 h 1145790"/>
              <a:gd name="connsiteX3-117" fmla="*/ 12609094 w 12609094"/>
              <a:gd name="connsiteY3-118" fmla="*/ 198494 h 1145790"/>
              <a:gd name="connsiteX0-119" fmla="*/ 0 w 12609094"/>
              <a:gd name="connsiteY0-120" fmla="*/ 458098 h 1100219"/>
              <a:gd name="connsiteX1-121" fmla="*/ 4010526 w 12609094"/>
              <a:gd name="connsiteY1-122" fmla="*/ 24961 h 1100219"/>
              <a:gd name="connsiteX2-123" fmla="*/ 8678779 w 12609094"/>
              <a:gd name="connsiteY2-124" fmla="*/ 1099783 h 1100219"/>
              <a:gd name="connsiteX3-125" fmla="*/ 12609094 w 12609094"/>
              <a:gd name="connsiteY3-126" fmla="*/ 153298 h 1100219"/>
              <a:gd name="connsiteX0-127" fmla="*/ 0 w 12609094"/>
              <a:gd name="connsiteY0-128" fmla="*/ 459006 h 1117160"/>
              <a:gd name="connsiteX1-129" fmla="*/ 4010526 w 12609094"/>
              <a:gd name="connsiteY1-130" fmla="*/ 25869 h 1117160"/>
              <a:gd name="connsiteX2-131" fmla="*/ 8999621 w 12609094"/>
              <a:gd name="connsiteY2-132" fmla="*/ 1116733 h 1117160"/>
              <a:gd name="connsiteX3-133" fmla="*/ 12609094 w 12609094"/>
              <a:gd name="connsiteY3-134" fmla="*/ 154206 h 1117160"/>
              <a:gd name="connsiteX0-135" fmla="*/ 0 w 12288251"/>
              <a:gd name="connsiteY0-136" fmla="*/ 459006 h 1118949"/>
              <a:gd name="connsiteX1-137" fmla="*/ 4010526 w 12288251"/>
              <a:gd name="connsiteY1-138" fmla="*/ 25869 h 1118949"/>
              <a:gd name="connsiteX2-139" fmla="*/ 8999621 w 12288251"/>
              <a:gd name="connsiteY2-140" fmla="*/ 1116733 h 1118949"/>
              <a:gd name="connsiteX3-141" fmla="*/ 12288251 w 12288251"/>
              <a:gd name="connsiteY3-142" fmla="*/ 298585 h 1118949"/>
              <a:gd name="connsiteX0-143" fmla="*/ 0 w 12288251"/>
              <a:gd name="connsiteY0-144" fmla="*/ 459006 h 1119678"/>
              <a:gd name="connsiteX1-145" fmla="*/ 4010526 w 12288251"/>
              <a:gd name="connsiteY1-146" fmla="*/ 25869 h 1119678"/>
              <a:gd name="connsiteX2-147" fmla="*/ 8999621 w 12288251"/>
              <a:gd name="connsiteY2-148" fmla="*/ 1116733 h 1119678"/>
              <a:gd name="connsiteX3-149" fmla="*/ 12288251 w 12288251"/>
              <a:gd name="connsiteY3-150" fmla="*/ 298585 h 1119678"/>
              <a:gd name="connsiteX0-151" fmla="*/ 0 w 12336378"/>
              <a:gd name="connsiteY0-152" fmla="*/ 459006 h 1119678"/>
              <a:gd name="connsiteX1-153" fmla="*/ 4010526 w 12336378"/>
              <a:gd name="connsiteY1-154" fmla="*/ 25869 h 1119678"/>
              <a:gd name="connsiteX2-155" fmla="*/ 8999621 w 12336378"/>
              <a:gd name="connsiteY2-156" fmla="*/ 1116733 h 1119678"/>
              <a:gd name="connsiteX3-157" fmla="*/ 12336378 w 12336378"/>
              <a:gd name="connsiteY3-158" fmla="*/ 298585 h 1119678"/>
              <a:gd name="connsiteX0-159" fmla="*/ 0 w 12336378"/>
              <a:gd name="connsiteY0-160" fmla="*/ 459006 h 1119864"/>
              <a:gd name="connsiteX1-161" fmla="*/ 4010526 w 12336378"/>
              <a:gd name="connsiteY1-162" fmla="*/ 25869 h 1119864"/>
              <a:gd name="connsiteX2-163" fmla="*/ 8999621 w 12336378"/>
              <a:gd name="connsiteY2-164" fmla="*/ 1116733 h 1119864"/>
              <a:gd name="connsiteX3-165" fmla="*/ 12336378 w 12336378"/>
              <a:gd name="connsiteY3-166" fmla="*/ 298585 h 1119864"/>
              <a:gd name="connsiteX0-167" fmla="*/ 0 w 12336378"/>
              <a:gd name="connsiteY0-168" fmla="*/ 459920 h 1136723"/>
              <a:gd name="connsiteX1-169" fmla="*/ 4010526 w 12336378"/>
              <a:gd name="connsiteY1-170" fmla="*/ 26783 h 1136723"/>
              <a:gd name="connsiteX2-171" fmla="*/ 9160042 w 12336378"/>
              <a:gd name="connsiteY2-172" fmla="*/ 1133689 h 1136723"/>
              <a:gd name="connsiteX3-173" fmla="*/ 12336378 w 12336378"/>
              <a:gd name="connsiteY3-174" fmla="*/ 299499 h 1136723"/>
              <a:gd name="connsiteX0-175" fmla="*/ 0 w 12336378"/>
              <a:gd name="connsiteY0-176" fmla="*/ 489883 h 1167372"/>
              <a:gd name="connsiteX1-177" fmla="*/ 3930315 w 12336378"/>
              <a:gd name="connsiteY1-178" fmla="*/ 24662 h 1167372"/>
              <a:gd name="connsiteX2-179" fmla="*/ 9160042 w 12336378"/>
              <a:gd name="connsiteY2-180" fmla="*/ 1163652 h 1167372"/>
              <a:gd name="connsiteX3-181" fmla="*/ 12336378 w 12336378"/>
              <a:gd name="connsiteY3-182" fmla="*/ 329462 h 1167372"/>
              <a:gd name="connsiteX0-183" fmla="*/ 0 w 12336378"/>
              <a:gd name="connsiteY0-184" fmla="*/ 489883 h 1167372"/>
              <a:gd name="connsiteX1-185" fmla="*/ 3930315 w 12336378"/>
              <a:gd name="connsiteY1-186" fmla="*/ 24662 h 1167372"/>
              <a:gd name="connsiteX2-187" fmla="*/ 9160042 w 12336378"/>
              <a:gd name="connsiteY2-188" fmla="*/ 1163652 h 1167372"/>
              <a:gd name="connsiteX3-189" fmla="*/ 12336378 w 12336378"/>
              <a:gd name="connsiteY3-190" fmla="*/ 329462 h 1167372"/>
              <a:gd name="connsiteX0-191" fmla="*/ 0 w 12336378"/>
              <a:gd name="connsiteY0-192" fmla="*/ 489883 h 1166384"/>
              <a:gd name="connsiteX1-193" fmla="*/ 3930315 w 12336378"/>
              <a:gd name="connsiteY1-194" fmla="*/ 24662 h 1166384"/>
              <a:gd name="connsiteX2-195" fmla="*/ 9160042 w 12336378"/>
              <a:gd name="connsiteY2-196" fmla="*/ 1163652 h 1166384"/>
              <a:gd name="connsiteX3-197" fmla="*/ 12336378 w 12336378"/>
              <a:gd name="connsiteY3-198" fmla="*/ 329462 h 1166384"/>
              <a:gd name="connsiteX0-199" fmla="*/ 0 w 12256167"/>
              <a:gd name="connsiteY0-200" fmla="*/ 489883 h 1168885"/>
              <a:gd name="connsiteX1-201" fmla="*/ 3930315 w 12256167"/>
              <a:gd name="connsiteY1-202" fmla="*/ 24662 h 1168885"/>
              <a:gd name="connsiteX2-203" fmla="*/ 9160042 w 12256167"/>
              <a:gd name="connsiteY2-204" fmla="*/ 1163652 h 1168885"/>
              <a:gd name="connsiteX3-205" fmla="*/ 12256167 w 12256167"/>
              <a:gd name="connsiteY3-206" fmla="*/ 425715 h 1168885"/>
              <a:gd name="connsiteX0-207" fmla="*/ 0 w 12240125"/>
              <a:gd name="connsiteY0-208" fmla="*/ 238646 h 1254532"/>
              <a:gd name="connsiteX1-209" fmla="*/ 3914273 w 12240125"/>
              <a:gd name="connsiteY1-210" fmla="*/ 110309 h 1254532"/>
              <a:gd name="connsiteX2-211" fmla="*/ 9144000 w 12240125"/>
              <a:gd name="connsiteY2-212" fmla="*/ 1249299 h 1254532"/>
              <a:gd name="connsiteX3-213" fmla="*/ 12240125 w 12240125"/>
              <a:gd name="connsiteY3-214" fmla="*/ 511362 h 1254532"/>
              <a:gd name="connsiteX0-215" fmla="*/ 0 w 12240125"/>
              <a:gd name="connsiteY0-216" fmla="*/ 259219 h 1275890"/>
              <a:gd name="connsiteX1-217" fmla="*/ 3978441 w 12240125"/>
              <a:gd name="connsiteY1-218" fmla="*/ 98798 h 1275890"/>
              <a:gd name="connsiteX2-219" fmla="*/ 9144000 w 12240125"/>
              <a:gd name="connsiteY2-220" fmla="*/ 1269872 h 1275890"/>
              <a:gd name="connsiteX3-221" fmla="*/ 12240125 w 12240125"/>
              <a:gd name="connsiteY3-222" fmla="*/ 531935 h 1275890"/>
              <a:gd name="connsiteX0-223" fmla="*/ 0 w 12240125"/>
              <a:gd name="connsiteY0-224" fmla="*/ 259219 h 1271902"/>
              <a:gd name="connsiteX1-225" fmla="*/ 3978441 w 12240125"/>
              <a:gd name="connsiteY1-226" fmla="*/ 98798 h 1271902"/>
              <a:gd name="connsiteX2-227" fmla="*/ 9144000 w 12240125"/>
              <a:gd name="connsiteY2-228" fmla="*/ 1269872 h 1271902"/>
              <a:gd name="connsiteX3-229" fmla="*/ 12240125 w 12240125"/>
              <a:gd name="connsiteY3-230" fmla="*/ 531935 h 1271902"/>
              <a:gd name="connsiteX0-231" fmla="*/ 0 w 12240125"/>
              <a:gd name="connsiteY0-232" fmla="*/ 259219 h 1271902"/>
              <a:gd name="connsiteX1-233" fmla="*/ 3978441 w 12240125"/>
              <a:gd name="connsiteY1-234" fmla="*/ 98798 h 1271902"/>
              <a:gd name="connsiteX2-235" fmla="*/ 8999621 w 12240125"/>
              <a:gd name="connsiteY2-236" fmla="*/ 1269872 h 1271902"/>
              <a:gd name="connsiteX3-237" fmla="*/ 12240125 w 12240125"/>
              <a:gd name="connsiteY3-238" fmla="*/ 531935 h 12719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rgbClr val="3F404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43234" y="2637809"/>
            <a:ext cx="662952" cy="66312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72216" y="2804598"/>
            <a:ext cx="662952" cy="66312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908767" y="3303882"/>
            <a:ext cx="662952" cy="66312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426555" y="3924529"/>
            <a:ext cx="662952" cy="66312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Rectangle 29"/>
          <p:cNvSpPr/>
          <p:nvPr/>
        </p:nvSpPr>
        <p:spPr>
          <a:xfrm>
            <a:off x="1370114" y="3746996"/>
            <a:ext cx="2533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Rectangle 30"/>
          <p:cNvSpPr/>
          <p:nvPr/>
        </p:nvSpPr>
        <p:spPr>
          <a:xfrm>
            <a:off x="1370114" y="3406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Rectangle 29"/>
          <p:cNvSpPr/>
          <p:nvPr/>
        </p:nvSpPr>
        <p:spPr>
          <a:xfrm>
            <a:off x="3829050" y="1862699"/>
            <a:ext cx="25798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Rectangle 30"/>
          <p:cNvSpPr/>
          <p:nvPr/>
        </p:nvSpPr>
        <p:spPr>
          <a:xfrm>
            <a:off x="3829051" y="1522374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Rectangle 29"/>
          <p:cNvSpPr/>
          <p:nvPr/>
        </p:nvSpPr>
        <p:spPr>
          <a:xfrm>
            <a:off x="5839969" y="4453151"/>
            <a:ext cx="2666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Rectangle 30"/>
          <p:cNvSpPr/>
          <p:nvPr/>
        </p:nvSpPr>
        <p:spPr>
          <a:xfrm>
            <a:off x="5839969" y="4112826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Rectangle 29"/>
          <p:cNvSpPr/>
          <p:nvPr/>
        </p:nvSpPr>
        <p:spPr>
          <a:xfrm>
            <a:off x="8450408" y="2925326"/>
            <a:ext cx="2666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Rectangle 30"/>
          <p:cNvSpPr/>
          <p:nvPr/>
        </p:nvSpPr>
        <p:spPr>
          <a:xfrm>
            <a:off x="8450408" y="258500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0" grpId="0" animBg="1"/>
      <p:bldP spid="14" grpId="0" animBg="1"/>
      <p:bldP spid="17" grpId="0" animBg="1"/>
      <p:bldP spid="20" grpId="0" animBg="1"/>
      <p:bldP spid="29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FOUR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052091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-1" fmla="*/ 1041400 w 1066800"/>
              <a:gd name="connsiteY0-2" fmla="*/ 0 h 863600"/>
              <a:gd name="connsiteX1-3" fmla="*/ 1066800 w 1066800"/>
              <a:gd name="connsiteY1-4" fmla="*/ 863600 h 863600"/>
              <a:gd name="connsiteX2-5" fmla="*/ 0 w 1066800"/>
              <a:gd name="connsiteY2-6" fmla="*/ 863600 h 863600"/>
              <a:gd name="connsiteX3-7" fmla="*/ 647700 w 1066800"/>
              <a:gd name="connsiteY3-8" fmla="*/ 469900 h 863600"/>
              <a:gd name="connsiteX4-9" fmla="*/ 0 w 1066800"/>
              <a:gd name="connsiteY4-10" fmla="*/ 76200 h 863600"/>
              <a:gd name="connsiteX5-11" fmla="*/ 1041400 w 1066800"/>
              <a:gd name="connsiteY5-12" fmla="*/ 0 h 863600"/>
              <a:gd name="connsiteX0-13" fmla="*/ 1081881 w 1081881"/>
              <a:gd name="connsiteY0-14" fmla="*/ 0 h 868363"/>
              <a:gd name="connsiteX1-15" fmla="*/ 1066800 w 1081881"/>
              <a:gd name="connsiteY1-16" fmla="*/ 868363 h 868363"/>
              <a:gd name="connsiteX2-17" fmla="*/ 0 w 1081881"/>
              <a:gd name="connsiteY2-18" fmla="*/ 868363 h 868363"/>
              <a:gd name="connsiteX3-19" fmla="*/ 647700 w 1081881"/>
              <a:gd name="connsiteY3-20" fmla="*/ 474663 h 868363"/>
              <a:gd name="connsiteX4-21" fmla="*/ 0 w 1081881"/>
              <a:gd name="connsiteY4-22" fmla="*/ 80963 h 868363"/>
              <a:gd name="connsiteX5-23" fmla="*/ 1081881 w 1081881"/>
              <a:gd name="connsiteY5-24" fmla="*/ 0 h 868363"/>
              <a:gd name="connsiteX0-25" fmla="*/ 1086643 w 1086643"/>
              <a:gd name="connsiteY0-26" fmla="*/ 14287 h 882650"/>
              <a:gd name="connsiteX1-27" fmla="*/ 1071562 w 1086643"/>
              <a:gd name="connsiteY1-28" fmla="*/ 882650 h 882650"/>
              <a:gd name="connsiteX2-29" fmla="*/ 4762 w 1086643"/>
              <a:gd name="connsiteY2-30" fmla="*/ 882650 h 882650"/>
              <a:gd name="connsiteX3-31" fmla="*/ 652462 w 1086643"/>
              <a:gd name="connsiteY3-32" fmla="*/ 488950 h 882650"/>
              <a:gd name="connsiteX4-33" fmla="*/ 0 w 1086643"/>
              <a:gd name="connsiteY4-34" fmla="*/ 0 h 882650"/>
              <a:gd name="connsiteX5-35" fmla="*/ 1086643 w 1086643"/>
              <a:gd name="connsiteY5-36" fmla="*/ 14287 h 882650"/>
              <a:gd name="connsiteX0-37" fmla="*/ 1086643 w 1086643"/>
              <a:gd name="connsiteY0-38" fmla="*/ 14287 h 887412"/>
              <a:gd name="connsiteX1-39" fmla="*/ 1083468 w 1086643"/>
              <a:gd name="connsiteY1-40" fmla="*/ 887412 h 887412"/>
              <a:gd name="connsiteX2-41" fmla="*/ 4762 w 1086643"/>
              <a:gd name="connsiteY2-42" fmla="*/ 882650 h 887412"/>
              <a:gd name="connsiteX3-43" fmla="*/ 652462 w 1086643"/>
              <a:gd name="connsiteY3-44" fmla="*/ 488950 h 887412"/>
              <a:gd name="connsiteX4-45" fmla="*/ 0 w 1086643"/>
              <a:gd name="connsiteY4-46" fmla="*/ 0 h 887412"/>
              <a:gd name="connsiteX5-47" fmla="*/ 1086643 w 1086643"/>
              <a:gd name="connsiteY5-48" fmla="*/ 14287 h 887412"/>
              <a:gd name="connsiteX0-49" fmla="*/ 1086643 w 1086643"/>
              <a:gd name="connsiteY0-50" fmla="*/ 14287 h 887412"/>
              <a:gd name="connsiteX1-51" fmla="*/ 1083468 w 1086643"/>
              <a:gd name="connsiteY1-52" fmla="*/ 887412 h 887412"/>
              <a:gd name="connsiteX2-53" fmla="*/ 4762 w 1086643"/>
              <a:gd name="connsiteY2-54" fmla="*/ 882650 h 887412"/>
              <a:gd name="connsiteX3-55" fmla="*/ 671512 w 1086643"/>
              <a:gd name="connsiteY3-56" fmla="*/ 415131 h 887412"/>
              <a:gd name="connsiteX4-57" fmla="*/ 0 w 1086643"/>
              <a:gd name="connsiteY4-58" fmla="*/ 0 h 887412"/>
              <a:gd name="connsiteX5-59" fmla="*/ 1086643 w 1086643"/>
              <a:gd name="connsiteY5-60" fmla="*/ 14287 h 887412"/>
              <a:gd name="connsiteX0-61" fmla="*/ 1079499 w 1083592"/>
              <a:gd name="connsiteY0-62" fmla="*/ 2381 h 887412"/>
              <a:gd name="connsiteX1-63" fmla="*/ 1083468 w 1083592"/>
              <a:gd name="connsiteY1-64" fmla="*/ 887412 h 887412"/>
              <a:gd name="connsiteX2-65" fmla="*/ 4762 w 1083592"/>
              <a:gd name="connsiteY2-66" fmla="*/ 882650 h 887412"/>
              <a:gd name="connsiteX3-67" fmla="*/ 671512 w 1083592"/>
              <a:gd name="connsiteY3-68" fmla="*/ 415131 h 887412"/>
              <a:gd name="connsiteX4-69" fmla="*/ 0 w 1083592"/>
              <a:gd name="connsiteY4-70" fmla="*/ 0 h 887412"/>
              <a:gd name="connsiteX5-71" fmla="*/ 1079499 w 1083592"/>
              <a:gd name="connsiteY5-72" fmla="*/ 2381 h 887412"/>
              <a:gd name="connsiteX0-73" fmla="*/ 1091405 w 1091405"/>
              <a:gd name="connsiteY0-74" fmla="*/ 4762 h 887412"/>
              <a:gd name="connsiteX1-75" fmla="*/ 1083468 w 1091405"/>
              <a:gd name="connsiteY1-76" fmla="*/ 887412 h 887412"/>
              <a:gd name="connsiteX2-77" fmla="*/ 4762 w 1091405"/>
              <a:gd name="connsiteY2-78" fmla="*/ 882650 h 887412"/>
              <a:gd name="connsiteX3-79" fmla="*/ 671512 w 1091405"/>
              <a:gd name="connsiteY3-80" fmla="*/ 415131 h 887412"/>
              <a:gd name="connsiteX4-81" fmla="*/ 0 w 1091405"/>
              <a:gd name="connsiteY4-82" fmla="*/ 0 h 887412"/>
              <a:gd name="connsiteX5-83" fmla="*/ 1091405 w 1091405"/>
              <a:gd name="connsiteY5-84" fmla="*/ 4762 h 8874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39" y="3037024"/>
            <a:ext cx="3493619" cy="23304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47" y="2031184"/>
            <a:ext cx="3843933" cy="256413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690045" y="2073871"/>
            <a:ext cx="402512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4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62577" y="4731930"/>
            <a:ext cx="409702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4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5614765" y="4054251"/>
            <a:ext cx="1221361" cy="122136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5600899" y="3134998"/>
            <a:ext cx="1221361" cy="122136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5614766" y="2211159"/>
            <a:ext cx="1221361" cy="12213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548441" y="1752738"/>
            <a:ext cx="1944059" cy="33525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endParaRPr lang="en-US" altLang="zh-CN" sz="5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5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目录</a:t>
            </a:r>
            <a:endParaRPr lang="en-US" altLang="zh-CN" sz="5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3200" spc="3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   CONTENTS</a:t>
            </a:r>
            <a:endParaRPr lang="zh-CN" altLang="en-US" sz="3200" spc="3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  <a:p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449" y="2186902"/>
            <a:ext cx="1019144" cy="101914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095" y="1229345"/>
            <a:ext cx="1862082" cy="93104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329405"/>
            <a:ext cx="1150877" cy="8631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49" y="598438"/>
            <a:ext cx="1152946" cy="153726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2" y="4717033"/>
            <a:ext cx="1884161" cy="125610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564" y="4135186"/>
            <a:ext cx="1123950" cy="112395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373" y="832182"/>
            <a:ext cx="1169552" cy="584776"/>
          </a:xfrm>
          <a:prstGeom prst="rect">
            <a:avLst/>
          </a:prstGeom>
        </p:spPr>
      </p:pic>
      <p:sp>
        <p:nvSpPr>
          <p:cNvPr id="27" name="等腰三角形 26"/>
          <p:cNvSpPr/>
          <p:nvPr/>
        </p:nvSpPr>
        <p:spPr>
          <a:xfrm>
            <a:off x="3274100" y="526977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341763" y="1863046"/>
            <a:ext cx="2503249" cy="1539138"/>
            <a:chOff x="4341763" y="1863046"/>
            <a:chExt cx="2503249" cy="1539138"/>
          </a:xfrm>
        </p:grpSpPr>
        <p:sp>
          <p:nvSpPr>
            <p:cNvPr id="10" name="矩形 9"/>
            <p:cNvSpPr/>
            <p:nvPr/>
          </p:nvSpPr>
          <p:spPr>
            <a:xfrm>
              <a:off x="4341763" y="2364542"/>
              <a:ext cx="250324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自我介绍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402723" y="1863046"/>
              <a:ext cx="5822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405018" y="2755853"/>
              <a:ext cx="24175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364623" y="3626316"/>
            <a:ext cx="2598407" cy="1496320"/>
            <a:chOff x="4364623" y="3626316"/>
            <a:chExt cx="2598407" cy="1496320"/>
          </a:xfrm>
        </p:grpSpPr>
        <p:sp>
          <p:nvSpPr>
            <p:cNvPr id="12" name="矩形 11"/>
            <p:cNvSpPr/>
            <p:nvPr/>
          </p:nvSpPr>
          <p:spPr>
            <a:xfrm>
              <a:off x="4364623" y="4088502"/>
              <a:ext cx="25747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工作经历</a:t>
              </a:r>
              <a:endParaRPr lang="en-US" altLang="zh-CN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02723" y="3626316"/>
              <a:ext cx="562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b="1" i="0" u="none" strike="noStrike" cap="none" spc="0" normalizeH="0" baseline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03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426215" y="4476305"/>
              <a:ext cx="25368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361657" y="1863046"/>
            <a:ext cx="2471318" cy="1539138"/>
            <a:chOff x="7361657" y="1863046"/>
            <a:chExt cx="2471318" cy="1539138"/>
          </a:xfrm>
        </p:grpSpPr>
        <p:sp>
          <p:nvSpPr>
            <p:cNvPr id="11" name="矩形 10"/>
            <p:cNvSpPr/>
            <p:nvPr/>
          </p:nvSpPr>
          <p:spPr>
            <a:xfrm>
              <a:off x="7361657" y="2355222"/>
              <a:ext cx="247131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工作体会</a:t>
              </a:r>
              <a:endParaRPr lang="en-US" altLang="zh-CN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361658" y="1863046"/>
              <a:ext cx="5822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b="1" i="0" u="none" strike="noStrike" cap="none" spc="0" normalizeH="0" baseline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02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411559" y="2755853"/>
              <a:ext cx="24175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361658" y="3626316"/>
            <a:ext cx="2607913" cy="1496320"/>
            <a:chOff x="7361658" y="3626316"/>
            <a:chExt cx="2607913" cy="1496320"/>
          </a:xfrm>
        </p:grpSpPr>
        <p:sp>
          <p:nvSpPr>
            <p:cNvPr id="13" name="矩形 12"/>
            <p:cNvSpPr/>
            <p:nvPr/>
          </p:nvSpPr>
          <p:spPr>
            <a:xfrm>
              <a:off x="7380138" y="4096403"/>
              <a:ext cx="25747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职业规划</a:t>
              </a:r>
              <a:endParaRPr lang="en-US" altLang="zh-CN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361658" y="3626316"/>
              <a:ext cx="562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b="1" i="0" u="none" strike="noStrike" cap="none" spc="0" normalizeH="0" baseline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04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432756" y="4476305"/>
              <a:ext cx="25368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924633" y="1020932"/>
            <a:ext cx="17609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9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6" name="圆角矩形 16"/>
          <p:cNvSpPr/>
          <p:nvPr/>
        </p:nvSpPr>
        <p:spPr>
          <a:xfrm>
            <a:off x="1676383" y="2034045"/>
            <a:ext cx="2232685" cy="411608"/>
          </a:xfrm>
          <a:prstGeom prst="roundRect">
            <a:avLst>
              <a:gd name="adj" fmla="val 0"/>
            </a:avLst>
          </a:prstGeom>
          <a:solidFill>
            <a:srgbClr val="F6BEC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1600" b="1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1540000" y="2591731"/>
            <a:ext cx="900100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2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484" y="3385580"/>
            <a:ext cx="2572702" cy="171513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136" y="3391930"/>
            <a:ext cx="5264255" cy="171513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01708" y="3495946"/>
            <a:ext cx="4082237" cy="20411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6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2317901" y="4107617"/>
            <a:ext cx="166763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1976729" y="4423842"/>
            <a:ext cx="2350796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文本框 22"/>
          <p:cNvSpPr txBox="1">
            <a:spLocks noChangeArrowheads="1"/>
          </p:cNvSpPr>
          <p:nvPr/>
        </p:nvSpPr>
        <p:spPr bwMode="auto">
          <a:xfrm>
            <a:off x="8266946" y="4104304"/>
            <a:ext cx="166763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23"/>
          <p:cNvSpPr>
            <a:spLocks noChangeArrowheads="1"/>
          </p:cNvSpPr>
          <p:nvPr/>
        </p:nvSpPr>
        <p:spPr bwMode="auto">
          <a:xfrm>
            <a:off x="7925774" y="4420529"/>
            <a:ext cx="2350796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文本框 22"/>
          <p:cNvSpPr txBox="1">
            <a:spLocks noChangeArrowheads="1"/>
          </p:cNvSpPr>
          <p:nvPr/>
        </p:nvSpPr>
        <p:spPr bwMode="auto">
          <a:xfrm>
            <a:off x="5326018" y="4108004"/>
            <a:ext cx="166763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4984846" y="4424229"/>
            <a:ext cx="2350796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01" y="2063149"/>
            <a:ext cx="1812245" cy="181224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752" y="2072459"/>
            <a:ext cx="1812245" cy="181224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212" y="2043849"/>
            <a:ext cx="1792622" cy="17926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/>
      <p:bldP spid="14" grpId="0"/>
      <p:bldP spid="15" grpId="0"/>
      <p:bldP spid="16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14" y="1703285"/>
            <a:ext cx="4675286" cy="2141544"/>
          </a:xfrm>
          <a:prstGeom prst="rect">
            <a:avLst/>
          </a:prstGeom>
        </p:spPr>
      </p:pic>
      <p:sp>
        <p:nvSpPr>
          <p:cNvPr id="47" name="圆角矩形 19"/>
          <p:cNvSpPr/>
          <p:nvPr/>
        </p:nvSpPr>
        <p:spPr>
          <a:xfrm>
            <a:off x="2094003" y="4145280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2" name="圆角矩形 24"/>
          <p:cNvSpPr/>
          <p:nvPr/>
        </p:nvSpPr>
        <p:spPr>
          <a:xfrm>
            <a:off x="4472078" y="4161155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57" name="圆角矩形 26"/>
          <p:cNvSpPr/>
          <p:nvPr/>
        </p:nvSpPr>
        <p:spPr>
          <a:xfrm>
            <a:off x="9228228" y="4161155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63" name="圆角矩形 25"/>
          <p:cNvSpPr/>
          <p:nvPr/>
        </p:nvSpPr>
        <p:spPr>
          <a:xfrm>
            <a:off x="6850153" y="4146550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508117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816569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209249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8573354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95088" y="1706460"/>
            <a:ext cx="4658303" cy="2132341"/>
            <a:chOff x="6095088" y="1706460"/>
            <a:chExt cx="4658303" cy="2132341"/>
          </a:xfrm>
        </p:grpSpPr>
        <p:sp>
          <p:nvSpPr>
            <p:cNvPr id="45" name="Rectangle 3"/>
            <p:cNvSpPr/>
            <p:nvPr/>
          </p:nvSpPr>
          <p:spPr>
            <a:xfrm>
              <a:off x="6095088" y="1706460"/>
              <a:ext cx="4658303" cy="2132341"/>
            </a:xfrm>
            <a:prstGeom prst="rect">
              <a:avLst/>
            </a:prstGeom>
            <a:solidFill>
              <a:srgbClr val="FECCD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MH_SubTitle_4"/>
            <p:cNvSpPr>
              <a:spLocks noChangeArrowheads="1"/>
            </p:cNvSpPr>
            <p:nvPr/>
          </p:nvSpPr>
          <p:spPr bwMode="auto">
            <a:xfrm>
              <a:off x="6373495" y="2326640"/>
              <a:ext cx="4102100" cy="124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8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80000"/>
                </a:lnSpc>
                <a:buFont typeface="Wingdings" panose="05000000000000000000" pitchFamily="2" charset="2"/>
                <a:buChar char="Ø"/>
              </a:pP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MH_SubTitle_4"/>
            <p:cNvSpPr>
              <a:spLocks noChangeArrowheads="1"/>
            </p:cNvSpPr>
            <p:nvPr/>
          </p:nvSpPr>
          <p:spPr bwMode="auto">
            <a:xfrm>
              <a:off x="6373495" y="1990090"/>
              <a:ext cx="41021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单击此处输入标题</a:t>
              </a:r>
              <a:endPara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47" grpId="0" animBg="1"/>
      <p:bldP spid="52" grpId="0" animBg="1"/>
      <p:bldP spid="57" grpId="0" animBg="1"/>
      <p:bldP spid="63" grpId="0" animBg="1"/>
      <p:bldP spid="70" grpId="0"/>
      <p:bldP spid="71" grpId="0"/>
      <p:bldP spid="72" grpId="0"/>
      <p:bldP spid="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685516" y="1837765"/>
            <a:ext cx="4387507" cy="3846808"/>
            <a:chOff x="6648775" y="1844262"/>
            <a:chExt cx="4387507" cy="3846808"/>
          </a:xfrm>
        </p:grpSpPr>
        <p:pic>
          <p:nvPicPr>
            <p:cNvPr id="12" name="Picture 26" descr="iMac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8775" y="1844262"/>
              <a:ext cx="4387507" cy="38468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ïśľíďé"/>
            <p:cNvSpPr/>
            <p:nvPr/>
          </p:nvSpPr>
          <p:spPr>
            <a:xfrm flipH="1">
              <a:off x="7283038" y="2401907"/>
              <a:ext cx="3167248" cy="1811725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Oval 6"/>
          <p:cNvSpPr/>
          <p:nvPr/>
        </p:nvSpPr>
        <p:spPr>
          <a:xfrm>
            <a:off x="1675407" y="2108367"/>
            <a:ext cx="664917" cy="665090"/>
          </a:xfrm>
          <a:prstGeom prst="ellipse">
            <a:avLst/>
          </a:prstGeom>
          <a:solidFill>
            <a:srgbClr val="D9EB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6" name="Oval 8"/>
          <p:cNvSpPr/>
          <p:nvPr/>
        </p:nvSpPr>
        <p:spPr>
          <a:xfrm>
            <a:off x="1675407" y="3278579"/>
            <a:ext cx="664917" cy="665090"/>
          </a:xfrm>
          <a:prstGeom prst="ellipse">
            <a:avLst/>
          </a:prstGeom>
          <a:solidFill>
            <a:srgbClr val="F6BEC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7" name="Oval 10"/>
          <p:cNvSpPr/>
          <p:nvPr/>
        </p:nvSpPr>
        <p:spPr>
          <a:xfrm>
            <a:off x="1675407" y="4448791"/>
            <a:ext cx="664917" cy="665090"/>
          </a:xfrm>
          <a:prstGeom prst="ellipse">
            <a:avLst/>
          </a:prstGeom>
          <a:solidFill>
            <a:srgbClr val="D9EB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54170" y="2188118"/>
            <a:ext cx="397302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54170" y="3336056"/>
            <a:ext cx="397302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31397" y="4539557"/>
            <a:ext cx="397302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5" grpId="0" animBg="1"/>
      <p:bldP spid="16" grpId="0" animBg="1"/>
      <p:bldP spid="17" grpId="0" animBg="1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151941" y="18163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PERSONAL RESUME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062669"/>
            <a:ext cx="1019144" cy="1019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22" y="2122152"/>
            <a:ext cx="1862082" cy="93104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507205"/>
            <a:ext cx="1150877" cy="86315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31" y="3355752"/>
            <a:ext cx="1152946" cy="153726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395" y="5127226"/>
            <a:ext cx="1884161" cy="125610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7" y="517842"/>
            <a:ext cx="1123950" cy="112395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89" y="1086813"/>
            <a:ext cx="1169552" cy="58477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3239850" y="2728402"/>
            <a:ext cx="57438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感谢您的欣赏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40742" y="376505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THANKS</a:t>
            </a:r>
            <a:endParaRPr lang="en-US" altLang="zh-CN" sz="8000" dirty="0"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-1" fmla="*/ 1041400 w 1066800"/>
              <a:gd name="connsiteY0-2" fmla="*/ 0 h 863600"/>
              <a:gd name="connsiteX1-3" fmla="*/ 1066800 w 1066800"/>
              <a:gd name="connsiteY1-4" fmla="*/ 863600 h 863600"/>
              <a:gd name="connsiteX2-5" fmla="*/ 0 w 1066800"/>
              <a:gd name="connsiteY2-6" fmla="*/ 863600 h 863600"/>
              <a:gd name="connsiteX3-7" fmla="*/ 647700 w 1066800"/>
              <a:gd name="connsiteY3-8" fmla="*/ 469900 h 863600"/>
              <a:gd name="connsiteX4-9" fmla="*/ 0 w 1066800"/>
              <a:gd name="connsiteY4-10" fmla="*/ 76200 h 863600"/>
              <a:gd name="connsiteX5-11" fmla="*/ 1041400 w 1066800"/>
              <a:gd name="connsiteY5-12" fmla="*/ 0 h 863600"/>
              <a:gd name="connsiteX0-13" fmla="*/ 1081881 w 1081881"/>
              <a:gd name="connsiteY0-14" fmla="*/ 0 h 868363"/>
              <a:gd name="connsiteX1-15" fmla="*/ 1066800 w 1081881"/>
              <a:gd name="connsiteY1-16" fmla="*/ 868363 h 868363"/>
              <a:gd name="connsiteX2-17" fmla="*/ 0 w 1081881"/>
              <a:gd name="connsiteY2-18" fmla="*/ 868363 h 868363"/>
              <a:gd name="connsiteX3-19" fmla="*/ 647700 w 1081881"/>
              <a:gd name="connsiteY3-20" fmla="*/ 474663 h 868363"/>
              <a:gd name="connsiteX4-21" fmla="*/ 0 w 1081881"/>
              <a:gd name="connsiteY4-22" fmla="*/ 80963 h 868363"/>
              <a:gd name="connsiteX5-23" fmla="*/ 1081881 w 1081881"/>
              <a:gd name="connsiteY5-24" fmla="*/ 0 h 868363"/>
              <a:gd name="connsiteX0-25" fmla="*/ 1086643 w 1086643"/>
              <a:gd name="connsiteY0-26" fmla="*/ 14287 h 882650"/>
              <a:gd name="connsiteX1-27" fmla="*/ 1071562 w 1086643"/>
              <a:gd name="connsiteY1-28" fmla="*/ 882650 h 882650"/>
              <a:gd name="connsiteX2-29" fmla="*/ 4762 w 1086643"/>
              <a:gd name="connsiteY2-30" fmla="*/ 882650 h 882650"/>
              <a:gd name="connsiteX3-31" fmla="*/ 652462 w 1086643"/>
              <a:gd name="connsiteY3-32" fmla="*/ 488950 h 882650"/>
              <a:gd name="connsiteX4-33" fmla="*/ 0 w 1086643"/>
              <a:gd name="connsiteY4-34" fmla="*/ 0 h 882650"/>
              <a:gd name="connsiteX5-35" fmla="*/ 1086643 w 1086643"/>
              <a:gd name="connsiteY5-36" fmla="*/ 14287 h 882650"/>
              <a:gd name="connsiteX0-37" fmla="*/ 1086643 w 1086643"/>
              <a:gd name="connsiteY0-38" fmla="*/ 14287 h 887412"/>
              <a:gd name="connsiteX1-39" fmla="*/ 1083468 w 1086643"/>
              <a:gd name="connsiteY1-40" fmla="*/ 887412 h 887412"/>
              <a:gd name="connsiteX2-41" fmla="*/ 4762 w 1086643"/>
              <a:gd name="connsiteY2-42" fmla="*/ 882650 h 887412"/>
              <a:gd name="connsiteX3-43" fmla="*/ 652462 w 1086643"/>
              <a:gd name="connsiteY3-44" fmla="*/ 488950 h 887412"/>
              <a:gd name="connsiteX4-45" fmla="*/ 0 w 1086643"/>
              <a:gd name="connsiteY4-46" fmla="*/ 0 h 887412"/>
              <a:gd name="connsiteX5-47" fmla="*/ 1086643 w 1086643"/>
              <a:gd name="connsiteY5-48" fmla="*/ 14287 h 887412"/>
              <a:gd name="connsiteX0-49" fmla="*/ 1086643 w 1086643"/>
              <a:gd name="connsiteY0-50" fmla="*/ 14287 h 887412"/>
              <a:gd name="connsiteX1-51" fmla="*/ 1083468 w 1086643"/>
              <a:gd name="connsiteY1-52" fmla="*/ 887412 h 887412"/>
              <a:gd name="connsiteX2-53" fmla="*/ 4762 w 1086643"/>
              <a:gd name="connsiteY2-54" fmla="*/ 882650 h 887412"/>
              <a:gd name="connsiteX3-55" fmla="*/ 671512 w 1086643"/>
              <a:gd name="connsiteY3-56" fmla="*/ 415131 h 887412"/>
              <a:gd name="connsiteX4-57" fmla="*/ 0 w 1086643"/>
              <a:gd name="connsiteY4-58" fmla="*/ 0 h 887412"/>
              <a:gd name="connsiteX5-59" fmla="*/ 1086643 w 1086643"/>
              <a:gd name="connsiteY5-60" fmla="*/ 14287 h 887412"/>
              <a:gd name="connsiteX0-61" fmla="*/ 1079499 w 1083592"/>
              <a:gd name="connsiteY0-62" fmla="*/ 2381 h 887412"/>
              <a:gd name="connsiteX1-63" fmla="*/ 1083468 w 1083592"/>
              <a:gd name="connsiteY1-64" fmla="*/ 887412 h 887412"/>
              <a:gd name="connsiteX2-65" fmla="*/ 4762 w 1083592"/>
              <a:gd name="connsiteY2-66" fmla="*/ 882650 h 887412"/>
              <a:gd name="connsiteX3-67" fmla="*/ 671512 w 1083592"/>
              <a:gd name="connsiteY3-68" fmla="*/ 415131 h 887412"/>
              <a:gd name="connsiteX4-69" fmla="*/ 0 w 1083592"/>
              <a:gd name="connsiteY4-70" fmla="*/ 0 h 887412"/>
              <a:gd name="connsiteX5-71" fmla="*/ 1079499 w 1083592"/>
              <a:gd name="connsiteY5-72" fmla="*/ 2381 h 887412"/>
              <a:gd name="connsiteX0-73" fmla="*/ 1091405 w 1091405"/>
              <a:gd name="connsiteY0-74" fmla="*/ 4762 h 887412"/>
              <a:gd name="connsiteX1-75" fmla="*/ 1083468 w 1091405"/>
              <a:gd name="connsiteY1-76" fmla="*/ 887412 h 887412"/>
              <a:gd name="connsiteX2-77" fmla="*/ 4762 w 1091405"/>
              <a:gd name="connsiteY2-78" fmla="*/ 882650 h 887412"/>
              <a:gd name="connsiteX3-79" fmla="*/ 671512 w 1091405"/>
              <a:gd name="connsiteY3-80" fmla="*/ 415131 h 887412"/>
              <a:gd name="connsiteX4-81" fmla="*/ 0 w 1091405"/>
              <a:gd name="connsiteY4-82" fmla="*/ 0 h 887412"/>
              <a:gd name="connsiteX5-83" fmla="*/ 1091405 w 1091405"/>
              <a:gd name="connsiteY5-84" fmla="*/ 4762 h 8874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/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9" grpId="0" animBg="1"/>
      <p:bldP spid="28" grpId="0"/>
      <p:bldP spid="29" grpId="0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ONE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052083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-1" fmla="*/ 1041400 w 1066800"/>
              <a:gd name="connsiteY0-2" fmla="*/ 0 h 863600"/>
              <a:gd name="connsiteX1-3" fmla="*/ 1066800 w 1066800"/>
              <a:gd name="connsiteY1-4" fmla="*/ 863600 h 863600"/>
              <a:gd name="connsiteX2-5" fmla="*/ 0 w 1066800"/>
              <a:gd name="connsiteY2-6" fmla="*/ 863600 h 863600"/>
              <a:gd name="connsiteX3-7" fmla="*/ 647700 w 1066800"/>
              <a:gd name="connsiteY3-8" fmla="*/ 469900 h 863600"/>
              <a:gd name="connsiteX4-9" fmla="*/ 0 w 1066800"/>
              <a:gd name="connsiteY4-10" fmla="*/ 76200 h 863600"/>
              <a:gd name="connsiteX5-11" fmla="*/ 1041400 w 1066800"/>
              <a:gd name="connsiteY5-12" fmla="*/ 0 h 863600"/>
              <a:gd name="connsiteX0-13" fmla="*/ 1081881 w 1081881"/>
              <a:gd name="connsiteY0-14" fmla="*/ 0 h 868363"/>
              <a:gd name="connsiteX1-15" fmla="*/ 1066800 w 1081881"/>
              <a:gd name="connsiteY1-16" fmla="*/ 868363 h 868363"/>
              <a:gd name="connsiteX2-17" fmla="*/ 0 w 1081881"/>
              <a:gd name="connsiteY2-18" fmla="*/ 868363 h 868363"/>
              <a:gd name="connsiteX3-19" fmla="*/ 647700 w 1081881"/>
              <a:gd name="connsiteY3-20" fmla="*/ 474663 h 868363"/>
              <a:gd name="connsiteX4-21" fmla="*/ 0 w 1081881"/>
              <a:gd name="connsiteY4-22" fmla="*/ 80963 h 868363"/>
              <a:gd name="connsiteX5-23" fmla="*/ 1081881 w 1081881"/>
              <a:gd name="connsiteY5-24" fmla="*/ 0 h 868363"/>
              <a:gd name="connsiteX0-25" fmla="*/ 1086643 w 1086643"/>
              <a:gd name="connsiteY0-26" fmla="*/ 14287 h 882650"/>
              <a:gd name="connsiteX1-27" fmla="*/ 1071562 w 1086643"/>
              <a:gd name="connsiteY1-28" fmla="*/ 882650 h 882650"/>
              <a:gd name="connsiteX2-29" fmla="*/ 4762 w 1086643"/>
              <a:gd name="connsiteY2-30" fmla="*/ 882650 h 882650"/>
              <a:gd name="connsiteX3-31" fmla="*/ 652462 w 1086643"/>
              <a:gd name="connsiteY3-32" fmla="*/ 488950 h 882650"/>
              <a:gd name="connsiteX4-33" fmla="*/ 0 w 1086643"/>
              <a:gd name="connsiteY4-34" fmla="*/ 0 h 882650"/>
              <a:gd name="connsiteX5-35" fmla="*/ 1086643 w 1086643"/>
              <a:gd name="connsiteY5-36" fmla="*/ 14287 h 882650"/>
              <a:gd name="connsiteX0-37" fmla="*/ 1086643 w 1086643"/>
              <a:gd name="connsiteY0-38" fmla="*/ 14287 h 887412"/>
              <a:gd name="connsiteX1-39" fmla="*/ 1083468 w 1086643"/>
              <a:gd name="connsiteY1-40" fmla="*/ 887412 h 887412"/>
              <a:gd name="connsiteX2-41" fmla="*/ 4762 w 1086643"/>
              <a:gd name="connsiteY2-42" fmla="*/ 882650 h 887412"/>
              <a:gd name="connsiteX3-43" fmla="*/ 652462 w 1086643"/>
              <a:gd name="connsiteY3-44" fmla="*/ 488950 h 887412"/>
              <a:gd name="connsiteX4-45" fmla="*/ 0 w 1086643"/>
              <a:gd name="connsiteY4-46" fmla="*/ 0 h 887412"/>
              <a:gd name="connsiteX5-47" fmla="*/ 1086643 w 1086643"/>
              <a:gd name="connsiteY5-48" fmla="*/ 14287 h 887412"/>
              <a:gd name="connsiteX0-49" fmla="*/ 1086643 w 1086643"/>
              <a:gd name="connsiteY0-50" fmla="*/ 14287 h 887412"/>
              <a:gd name="connsiteX1-51" fmla="*/ 1083468 w 1086643"/>
              <a:gd name="connsiteY1-52" fmla="*/ 887412 h 887412"/>
              <a:gd name="connsiteX2-53" fmla="*/ 4762 w 1086643"/>
              <a:gd name="connsiteY2-54" fmla="*/ 882650 h 887412"/>
              <a:gd name="connsiteX3-55" fmla="*/ 671512 w 1086643"/>
              <a:gd name="connsiteY3-56" fmla="*/ 415131 h 887412"/>
              <a:gd name="connsiteX4-57" fmla="*/ 0 w 1086643"/>
              <a:gd name="connsiteY4-58" fmla="*/ 0 h 887412"/>
              <a:gd name="connsiteX5-59" fmla="*/ 1086643 w 1086643"/>
              <a:gd name="connsiteY5-60" fmla="*/ 14287 h 887412"/>
              <a:gd name="connsiteX0-61" fmla="*/ 1079499 w 1083592"/>
              <a:gd name="connsiteY0-62" fmla="*/ 2381 h 887412"/>
              <a:gd name="connsiteX1-63" fmla="*/ 1083468 w 1083592"/>
              <a:gd name="connsiteY1-64" fmla="*/ 887412 h 887412"/>
              <a:gd name="connsiteX2-65" fmla="*/ 4762 w 1083592"/>
              <a:gd name="connsiteY2-66" fmla="*/ 882650 h 887412"/>
              <a:gd name="connsiteX3-67" fmla="*/ 671512 w 1083592"/>
              <a:gd name="connsiteY3-68" fmla="*/ 415131 h 887412"/>
              <a:gd name="connsiteX4-69" fmla="*/ 0 w 1083592"/>
              <a:gd name="connsiteY4-70" fmla="*/ 0 h 887412"/>
              <a:gd name="connsiteX5-71" fmla="*/ 1079499 w 1083592"/>
              <a:gd name="connsiteY5-72" fmla="*/ 2381 h 887412"/>
              <a:gd name="connsiteX0-73" fmla="*/ 1091405 w 1091405"/>
              <a:gd name="connsiteY0-74" fmla="*/ 4762 h 887412"/>
              <a:gd name="connsiteX1-75" fmla="*/ 1083468 w 1091405"/>
              <a:gd name="connsiteY1-76" fmla="*/ 887412 h 887412"/>
              <a:gd name="connsiteX2-77" fmla="*/ 4762 w 1091405"/>
              <a:gd name="connsiteY2-78" fmla="*/ 882650 h 887412"/>
              <a:gd name="connsiteX3-79" fmla="*/ 671512 w 1091405"/>
              <a:gd name="connsiteY3-80" fmla="*/ 415131 h 887412"/>
              <a:gd name="connsiteX4-81" fmla="*/ 0 w 1091405"/>
              <a:gd name="connsiteY4-82" fmla="*/ 0 h 887412"/>
              <a:gd name="connsiteX5-83" fmla="*/ 1091405 w 1091405"/>
              <a:gd name="connsiteY5-84" fmla="*/ 4762 h 8874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grpSp>
        <p:nvGrpSpPr>
          <p:cNvPr id="14" name="Group 38"/>
          <p:cNvGrpSpPr/>
          <p:nvPr/>
        </p:nvGrpSpPr>
        <p:grpSpPr bwMode="auto">
          <a:xfrm>
            <a:off x="1224643" y="2324374"/>
            <a:ext cx="5308487" cy="3040409"/>
            <a:chOff x="2007319" y="1438225"/>
            <a:chExt cx="8493749" cy="4865200"/>
          </a:xfrm>
        </p:grpSpPr>
        <p:sp>
          <p:nvSpPr>
            <p:cNvPr id="15" name="Freeform 39"/>
            <p:cNvSpPr/>
            <p:nvPr/>
          </p:nvSpPr>
          <p:spPr bwMode="auto">
            <a:xfrm>
              <a:off x="2007319" y="6114624"/>
              <a:ext cx="4278332" cy="188801"/>
            </a:xfrm>
            <a:custGeom>
              <a:avLst/>
              <a:gdLst>
                <a:gd name="T0" fmla="*/ 0 w 885"/>
                <a:gd name="T1" fmla="*/ 77457 h 39"/>
                <a:gd name="T2" fmla="*/ 377073 w 885"/>
                <a:gd name="T3" fmla="*/ 188801 h 39"/>
                <a:gd name="T4" fmla="*/ 4278332 w 885"/>
                <a:gd name="T5" fmla="*/ 188801 h 39"/>
                <a:gd name="T6" fmla="*/ 4278332 w 885"/>
                <a:gd name="T7" fmla="*/ 0 h 39"/>
                <a:gd name="T8" fmla="*/ 0 w 885"/>
                <a:gd name="T9" fmla="*/ 0 h 39"/>
                <a:gd name="T10" fmla="*/ 0 w 885"/>
                <a:gd name="T11" fmla="*/ 7745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0"/>
            <p:cNvSpPr/>
            <p:nvPr/>
          </p:nvSpPr>
          <p:spPr bwMode="auto">
            <a:xfrm>
              <a:off x="6222734" y="6114624"/>
              <a:ext cx="4278332" cy="188801"/>
            </a:xfrm>
            <a:custGeom>
              <a:avLst/>
              <a:gdLst>
                <a:gd name="T0" fmla="*/ 4278332 w 884"/>
                <a:gd name="T1" fmla="*/ 77457 h 39"/>
                <a:gd name="T2" fmla="*/ 3900832 w 884"/>
                <a:gd name="T3" fmla="*/ 188801 h 39"/>
                <a:gd name="T4" fmla="*/ 0 w 884"/>
                <a:gd name="T5" fmla="*/ 188801 h 39"/>
                <a:gd name="T6" fmla="*/ 0 w 884"/>
                <a:gd name="T7" fmla="*/ 0 h 39"/>
                <a:gd name="T8" fmla="*/ 4278332 w 884"/>
                <a:gd name="T9" fmla="*/ 0 h 39"/>
                <a:gd name="T10" fmla="*/ 4278332 w 884"/>
                <a:gd name="T11" fmla="*/ 7745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41"/>
            <p:cNvSpPr/>
            <p:nvPr/>
          </p:nvSpPr>
          <p:spPr bwMode="auto">
            <a:xfrm>
              <a:off x="2868228" y="1438225"/>
              <a:ext cx="6839899" cy="4667461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Rectangle 42"/>
            <p:cNvSpPr>
              <a:spLocks noChangeArrowheads="1"/>
            </p:cNvSpPr>
            <p:nvPr/>
          </p:nvSpPr>
          <p:spPr bwMode="auto">
            <a:xfrm>
              <a:off x="2007319" y="6037714"/>
              <a:ext cx="8493749" cy="1544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43"/>
            <p:cNvSpPr/>
            <p:nvPr/>
          </p:nvSpPr>
          <p:spPr bwMode="auto">
            <a:xfrm>
              <a:off x="5641962" y="6037170"/>
              <a:ext cx="1219614" cy="87138"/>
            </a:xfrm>
            <a:custGeom>
              <a:avLst/>
              <a:gdLst>
                <a:gd name="T0" fmla="*/ 0 w 252"/>
                <a:gd name="T1" fmla="*/ 0 h 18"/>
                <a:gd name="T2" fmla="*/ 106474 w 252"/>
                <a:gd name="T3" fmla="*/ 87138 h 18"/>
                <a:gd name="T4" fmla="*/ 1113140 w 252"/>
                <a:gd name="T5" fmla="*/ 87138 h 18"/>
                <a:gd name="T6" fmla="*/ 1219614 w 252"/>
                <a:gd name="T7" fmla="*/ 0 h 18"/>
                <a:gd name="T8" fmla="*/ 0 w 252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Rectangle 44"/>
            <p:cNvSpPr>
              <a:spLocks noChangeArrowheads="1"/>
            </p:cNvSpPr>
            <p:nvPr/>
          </p:nvSpPr>
          <p:spPr bwMode="auto">
            <a:xfrm>
              <a:off x="3096843" y="1732774"/>
              <a:ext cx="6382669" cy="4033049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Oval 45"/>
            <p:cNvSpPr/>
            <p:nvPr/>
          </p:nvSpPr>
          <p:spPr>
            <a:xfrm>
              <a:off x="6252135" y="1545334"/>
              <a:ext cx="78264" cy="803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Oval 4"/>
          <p:cNvSpPr/>
          <p:nvPr/>
        </p:nvSpPr>
        <p:spPr>
          <a:xfrm>
            <a:off x="6588797" y="2391310"/>
            <a:ext cx="676215" cy="67621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3" name="Oval 4"/>
          <p:cNvSpPr/>
          <p:nvPr/>
        </p:nvSpPr>
        <p:spPr>
          <a:xfrm>
            <a:off x="6591733" y="3384294"/>
            <a:ext cx="676215" cy="67621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4" name="Oval 4"/>
          <p:cNvSpPr/>
          <p:nvPr/>
        </p:nvSpPr>
        <p:spPr>
          <a:xfrm>
            <a:off x="6615504" y="4390292"/>
            <a:ext cx="676215" cy="67621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67739" y="2642912"/>
            <a:ext cx="3483802" cy="57476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67738" y="2301634"/>
            <a:ext cx="4274337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186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67738" y="3685985"/>
            <a:ext cx="3483803" cy="57476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1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1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467738" y="3344707"/>
            <a:ext cx="4274337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186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66740" y="4772991"/>
            <a:ext cx="3484801" cy="57476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1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1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466740" y="4431713"/>
            <a:ext cx="4274337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6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zh-CN" altLang="en-US" sz="186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996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996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743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743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22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cxnSp>
        <p:nvCxnSpPr>
          <p:cNvPr id="10" name="直接连接符 17"/>
          <p:cNvCxnSpPr/>
          <p:nvPr/>
        </p:nvCxnSpPr>
        <p:spPr>
          <a:xfrm>
            <a:off x="4472076" y="2488988"/>
            <a:ext cx="0" cy="27045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8"/>
          <p:cNvCxnSpPr/>
          <p:nvPr/>
        </p:nvCxnSpPr>
        <p:spPr>
          <a:xfrm>
            <a:off x="7580984" y="2488988"/>
            <a:ext cx="0" cy="260774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1 Rectángulo"/>
          <p:cNvSpPr/>
          <p:nvPr/>
        </p:nvSpPr>
        <p:spPr>
          <a:xfrm>
            <a:off x="1726611" y="2749036"/>
            <a:ext cx="2308645" cy="920494"/>
          </a:xfrm>
          <a:prstGeom prst="rect">
            <a:avLst/>
          </a:prstGeom>
          <a:solidFill>
            <a:srgbClr val="F6BEC7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50" tIns="34274" rIns="68550" bIns="34274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添加标题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51976" y="3907919"/>
            <a:ext cx="2574371" cy="1010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" name="42 Rectángulo"/>
          <p:cNvSpPr/>
          <p:nvPr/>
        </p:nvSpPr>
        <p:spPr>
          <a:xfrm>
            <a:off x="4886073" y="2488993"/>
            <a:ext cx="2308646" cy="920494"/>
          </a:xfrm>
          <a:prstGeom prst="rect">
            <a:avLst/>
          </a:prstGeom>
          <a:solidFill>
            <a:srgbClr val="D9EBEF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50" tIns="34274" rIns="68550" bIns="34274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32614" y="3664994"/>
            <a:ext cx="2574371" cy="1010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20" name="51 Rectángulo"/>
          <p:cNvSpPr/>
          <p:nvPr/>
        </p:nvSpPr>
        <p:spPr>
          <a:xfrm>
            <a:off x="7980069" y="2744501"/>
            <a:ext cx="2310191" cy="920493"/>
          </a:xfrm>
          <a:prstGeom prst="rect">
            <a:avLst/>
          </a:prstGeom>
          <a:solidFill>
            <a:srgbClr val="F6BEC7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50" tIns="34274" rIns="68550" bIns="34274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859696" y="3903383"/>
            <a:ext cx="2574371" cy="1010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4" grpId="0" animBg="1"/>
      <p:bldP spid="16" grpId="0"/>
      <p:bldP spid="17" grpId="0" animBg="1"/>
      <p:bldP spid="19" grpId="0"/>
      <p:bldP spid="20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768923" y="2013804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210123" y="2413914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68923" y="4110347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210123" y="4510457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28224" y="2013804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569424" y="2413914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128224" y="4110347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569424" y="4510457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959" y="1274909"/>
            <a:ext cx="2109941" cy="4833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0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2137" y="65647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Teardrop 17"/>
          <p:cNvSpPr>
            <a:spLocks noChangeAspect="1"/>
          </p:cNvSpPr>
          <p:nvPr/>
        </p:nvSpPr>
        <p:spPr>
          <a:xfrm>
            <a:off x="1647278" y="2238767"/>
            <a:ext cx="1599704" cy="1599704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ardrop 17"/>
          <p:cNvSpPr>
            <a:spLocks noChangeAspect="1"/>
          </p:cNvSpPr>
          <p:nvPr/>
        </p:nvSpPr>
        <p:spPr>
          <a:xfrm>
            <a:off x="3991548" y="2238767"/>
            <a:ext cx="1599704" cy="1599704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ardrop 17"/>
          <p:cNvSpPr>
            <a:spLocks noChangeAspect="1"/>
          </p:cNvSpPr>
          <p:nvPr/>
        </p:nvSpPr>
        <p:spPr>
          <a:xfrm>
            <a:off x="6323118" y="2238767"/>
            <a:ext cx="1599704" cy="1599704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ardrop 17"/>
          <p:cNvSpPr>
            <a:spLocks noChangeAspect="1"/>
          </p:cNvSpPr>
          <p:nvPr/>
        </p:nvSpPr>
        <p:spPr>
          <a:xfrm>
            <a:off x="8677930" y="2238767"/>
            <a:ext cx="1599704" cy="1599704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4" name="Group 25"/>
          <p:cNvGrpSpPr/>
          <p:nvPr/>
        </p:nvGrpSpPr>
        <p:grpSpPr>
          <a:xfrm>
            <a:off x="1553956" y="4043348"/>
            <a:ext cx="1829347" cy="1428780"/>
            <a:chOff x="650513" y="1572434"/>
            <a:chExt cx="1762060" cy="1170011"/>
          </a:xfrm>
        </p:grpSpPr>
        <p:sp>
          <p:nvSpPr>
            <p:cNvPr id="25" name="Text Placeholder 3"/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Text Placeholder 3"/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6" name="Teardrop 17"/>
          <p:cNvSpPr>
            <a:spLocks noChangeAspect="1"/>
          </p:cNvSpPr>
          <p:nvPr/>
        </p:nvSpPr>
        <p:spPr>
          <a:xfrm>
            <a:off x="2008677" y="2694093"/>
            <a:ext cx="892071" cy="892071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ardrop 17"/>
          <p:cNvSpPr>
            <a:spLocks noChangeAspect="1"/>
          </p:cNvSpPr>
          <p:nvPr/>
        </p:nvSpPr>
        <p:spPr>
          <a:xfrm>
            <a:off x="4352947" y="2694093"/>
            <a:ext cx="892071" cy="892071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ardrop 17"/>
          <p:cNvSpPr>
            <a:spLocks noChangeAspect="1"/>
          </p:cNvSpPr>
          <p:nvPr/>
        </p:nvSpPr>
        <p:spPr>
          <a:xfrm>
            <a:off x="6684517" y="2694093"/>
            <a:ext cx="892071" cy="892071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9" name="Teardrop 17"/>
          <p:cNvSpPr>
            <a:spLocks noChangeAspect="1"/>
          </p:cNvSpPr>
          <p:nvPr/>
        </p:nvSpPr>
        <p:spPr>
          <a:xfrm>
            <a:off x="9039329" y="2694093"/>
            <a:ext cx="892071" cy="892071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41" name="Group 25"/>
          <p:cNvGrpSpPr/>
          <p:nvPr/>
        </p:nvGrpSpPr>
        <p:grpSpPr>
          <a:xfrm>
            <a:off x="3871365" y="4043348"/>
            <a:ext cx="1829347" cy="1428780"/>
            <a:chOff x="650513" y="1572434"/>
            <a:chExt cx="1762060" cy="1170011"/>
          </a:xfrm>
        </p:grpSpPr>
        <p:sp>
          <p:nvSpPr>
            <p:cNvPr id="42" name="Text Placeholder 3"/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3" name="Text Placeholder 3"/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4" name="Group 25"/>
          <p:cNvGrpSpPr/>
          <p:nvPr/>
        </p:nvGrpSpPr>
        <p:grpSpPr>
          <a:xfrm>
            <a:off x="6190233" y="4043348"/>
            <a:ext cx="1829347" cy="1428780"/>
            <a:chOff x="650513" y="1572434"/>
            <a:chExt cx="1762060" cy="1170011"/>
          </a:xfrm>
        </p:grpSpPr>
        <p:sp>
          <p:nvSpPr>
            <p:cNvPr id="45" name="Text Placeholder 3"/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6" name="Text Placeholder 3"/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7" name="Group 25"/>
          <p:cNvGrpSpPr/>
          <p:nvPr/>
        </p:nvGrpSpPr>
        <p:grpSpPr>
          <a:xfrm>
            <a:off x="8520342" y="4043348"/>
            <a:ext cx="1829347" cy="1428780"/>
            <a:chOff x="650513" y="1572434"/>
            <a:chExt cx="1762060" cy="1170011"/>
          </a:xfrm>
        </p:grpSpPr>
        <p:sp>
          <p:nvSpPr>
            <p:cNvPr id="48" name="Text Placeholder 3"/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9" name="Text Placeholder 3"/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 animBg="1"/>
      <p:bldP spid="16" grpId="0" animBg="1"/>
      <p:bldP spid="19" grpId="0" animBg="1"/>
      <p:bldP spid="22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TWO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052088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  <a:endParaRPr lang="zh-CN" altLang="en-US" sz="7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-1" fmla="*/ 1041400 w 1066800"/>
              <a:gd name="connsiteY0-2" fmla="*/ 0 h 863600"/>
              <a:gd name="connsiteX1-3" fmla="*/ 1066800 w 1066800"/>
              <a:gd name="connsiteY1-4" fmla="*/ 863600 h 863600"/>
              <a:gd name="connsiteX2-5" fmla="*/ 0 w 1066800"/>
              <a:gd name="connsiteY2-6" fmla="*/ 863600 h 863600"/>
              <a:gd name="connsiteX3-7" fmla="*/ 647700 w 1066800"/>
              <a:gd name="connsiteY3-8" fmla="*/ 469900 h 863600"/>
              <a:gd name="connsiteX4-9" fmla="*/ 0 w 1066800"/>
              <a:gd name="connsiteY4-10" fmla="*/ 76200 h 863600"/>
              <a:gd name="connsiteX5-11" fmla="*/ 1041400 w 1066800"/>
              <a:gd name="connsiteY5-12" fmla="*/ 0 h 863600"/>
              <a:gd name="connsiteX0-13" fmla="*/ 1081881 w 1081881"/>
              <a:gd name="connsiteY0-14" fmla="*/ 0 h 868363"/>
              <a:gd name="connsiteX1-15" fmla="*/ 1066800 w 1081881"/>
              <a:gd name="connsiteY1-16" fmla="*/ 868363 h 868363"/>
              <a:gd name="connsiteX2-17" fmla="*/ 0 w 1081881"/>
              <a:gd name="connsiteY2-18" fmla="*/ 868363 h 868363"/>
              <a:gd name="connsiteX3-19" fmla="*/ 647700 w 1081881"/>
              <a:gd name="connsiteY3-20" fmla="*/ 474663 h 868363"/>
              <a:gd name="connsiteX4-21" fmla="*/ 0 w 1081881"/>
              <a:gd name="connsiteY4-22" fmla="*/ 80963 h 868363"/>
              <a:gd name="connsiteX5-23" fmla="*/ 1081881 w 1081881"/>
              <a:gd name="connsiteY5-24" fmla="*/ 0 h 868363"/>
              <a:gd name="connsiteX0-25" fmla="*/ 1086643 w 1086643"/>
              <a:gd name="connsiteY0-26" fmla="*/ 14287 h 882650"/>
              <a:gd name="connsiteX1-27" fmla="*/ 1071562 w 1086643"/>
              <a:gd name="connsiteY1-28" fmla="*/ 882650 h 882650"/>
              <a:gd name="connsiteX2-29" fmla="*/ 4762 w 1086643"/>
              <a:gd name="connsiteY2-30" fmla="*/ 882650 h 882650"/>
              <a:gd name="connsiteX3-31" fmla="*/ 652462 w 1086643"/>
              <a:gd name="connsiteY3-32" fmla="*/ 488950 h 882650"/>
              <a:gd name="connsiteX4-33" fmla="*/ 0 w 1086643"/>
              <a:gd name="connsiteY4-34" fmla="*/ 0 h 882650"/>
              <a:gd name="connsiteX5-35" fmla="*/ 1086643 w 1086643"/>
              <a:gd name="connsiteY5-36" fmla="*/ 14287 h 882650"/>
              <a:gd name="connsiteX0-37" fmla="*/ 1086643 w 1086643"/>
              <a:gd name="connsiteY0-38" fmla="*/ 14287 h 887412"/>
              <a:gd name="connsiteX1-39" fmla="*/ 1083468 w 1086643"/>
              <a:gd name="connsiteY1-40" fmla="*/ 887412 h 887412"/>
              <a:gd name="connsiteX2-41" fmla="*/ 4762 w 1086643"/>
              <a:gd name="connsiteY2-42" fmla="*/ 882650 h 887412"/>
              <a:gd name="connsiteX3-43" fmla="*/ 652462 w 1086643"/>
              <a:gd name="connsiteY3-44" fmla="*/ 488950 h 887412"/>
              <a:gd name="connsiteX4-45" fmla="*/ 0 w 1086643"/>
              <a:gd name="connsiteY4-46" fmla="*/ 0 h 887412"/>
              <a:gd name="connsiteX5-47" fmla="*/ 1086643 w 1086643"/>
              <a:gd name="connsiteY5-48" fmla="*/ 14287 h 887412"/>
              <a:gd name="connsiteX0-49" fmla="*/ 1086643 w 1086643"/>
              <a:gd name="connsiteY0-50" fmla="*/ 14287 h 887412"/>
              <a:gd name="connsiteX1-51" fmla="*/ 1083468 w 1086643"/>
              <a:gd name="connsiteY1-52" fmla="*/ 887412 h 887412"/>
              <a:gd name="connsiteX2-53" fmla="*/ 4762 w 1086643"/>
              <a:gd name="connsiteY2-54" fmla="*/ 882650 h 887412"/>
              <a:gd name="connsiteX3-55" fmla="*/ 671512 w 1086643"/>
              <a:gd name="connsiteY3-56" fmla="*/ 415131 h 887412"/>
              <a:gd name="connsiteX4-57" fmla="*/ 0 w 1086643"/>
              <a:gd name="connsiteY4-58" fmla="*/ 0 h 887412"/>
              <a:gd name="connsiteX5-59" fmla="*/ 1086643 w 1086643"/>
              <a:gd name="connsiteY5-60" fmla="*/ 14287 h 887412"/>
              <a:gd name="connsiteX0-61" fmla="*/ 1079499 w 1083592"/>
              <a:gd name="connsiteY0-62" fmla="*/ 2381 h 887412"/>
              <a:gd name="connsiteX1-63" fmla="*/ 1083468 w 1083592"/>
              <a:gd name="connsiteY1-64" fmla="*/ 887412 h 887412"/>
              <a:gd name="connsiteX2-65" fmla="*/ 4762 w 1083592"/>
              <a:gd name="connsiteY2-66" fmla="*/ 882650 h 887412"/>
              <a:gd name="connsiteX3-67" fmla="*/ 671512 w 1083592"/>
              <a:gd name="connsiteY3-68" fmla="*/ 415131 h 887412"/>
              <a:gd name="connsiteX4-69" fmla="*/ 0 w 1083592"/>
              <a:gd name="connsiteY4-70" fmla="*/ 0 h 887412"/>
              <a:gd name="connsiteX5-71" fmla="*/ 1079499 w 1083592"/>
              <a:gd name="connsiteY5-72" fmla="*/ 2381 h 887412"/>
              <a:gd name="connsiteX0-73" fmla="*/ 1091405 w 1091405"/>
              <a:gd name="connsiteY0-74" fmla="*/ 4762 h 887412"/>
              <a:gd name="connsiteX1-75" fmla="*/ 1083468 w 1091405"/>
              <a:gd name="connsiteY1-76" fmla="*/ 887412 h 887412"/>
              <a:gd name="connsiteX2-77" fmla="*/ 4762 w 1091405"/>
              <a:gd name="connsiteY2-78" fmla="*/ 882650 h 887412"/>
              <a:gd name="connsiteX3-79" fmla="*/ 671512 w 1091405"/>
              <a:gd name="connsiteY3-80" fmla="*/ 415131 h 887412"/>
              <a:gd name="connsiteX4-81" fmla="*/ 0 w 1091405"/>
              <a:gd name="connsiteY4-82" fmla="*/ 0 h 887412"/>
              <a:gd name="connsiteX5-83" fmla="*/ 1091405 w 1091405"/>
              <a:gd name="connsiteY5-84" fmla="*/ 4762 h 8874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-1" fmla="*/ 0 w 4457700"/>
              <a:gd name="connsiteY0-2" fmla="*/ 0 h 6911975"/>
              <a:gd name="connsiteX1-3" fmla="*/ 4457700 w 4457700"/>
              <a:gd name="connsiteY1-4" fmla="*/ 12700 h 6911975"/>
              <a:gd name="connsiteX2-5" fmla="*/ 4457700 w 4457700"/>
              <a:gd name="connsiteY2-6" fmla="*/ 6896100 h 6911975"/>
              <a:gd name="connsiteX3-7" fmla="*/ 3981450 w 4457700"/>
              <a:gd name="connsiteY3-8" fmla="*/ 6911975 h 6911975"/>
              <a:gd name="connsiteX4-9" fmla="*/ 0 w 4457700"/>
              <a:gd name="connsiteY4-10" fmla="*/ 0 h 6911975"/>
              <a:gd name="connsiteX0-11" fmla="*/ 0 w 4448175"/>
              <a:gd name="connsiteY0-12" fmla="*/ 34925 h 6899275"/>
              <a:gd name="connsiteX1-13" fmla="*/ 4448175 w 4448175"/>
              <a:gd name="connsiteY1-14" fmla="*/ 0 h 6899275"/>
              <a:gd name="connsiteX2-15" fmla="*/ 4448175 w 4448175"/>
              <a:gd name="connsiteY2-16" fmla="*/ 6883400 h 6899275"/>
              <a:gd name="connsiteX3-17" fmla="*/ 3971925 w 4448175"/>
              <a:gd name="connsiteY3-18" fmla="*/ 6899275 h 6899275"/>
              <a:gd name="connsiteX4-19" fmla="*/ 0 w 4448175"/>
              <a:gd name="connsiteY4-20" fmla="*/ 34925 h 6899275"/>
              <a:gd name="connsiteX0-21" fmla="*/ 0 w 4467225"/>
              <a:gd name="connsiteY0-22" fmla="*/ 6350 h 6899275"/>
              <a:gd name="connsiteX1-23" fmla="*/ 4467225 w 4467225"/>
              <a:gd name="connsiteY1-24" fmla="*/ 0 h 6899275"/>
              <a:gd name="connsiteX2-25" fmla="*/ 4467225 w 4467225"/>
              <a:gd name="connsiteY2-26" fmla="*/ 6883400 h 6899275"/>
              <a:gd name="connsiteX3-27" fmla="*/ 3990975 w 4467225"/>
              <a:gd name="connsiteY3-28" fmla="*/ 6899275 h 6899275"/>
              <a:gd name="connsiteX4-29" fmla="*/ 0 w 4467225"/>
              <a:gd name="connsiteY4-30" fmla="*/ 6350 h 689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/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1327586" y="230438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55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327585" y="345892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55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27585" y="461130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55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TextBox 3073"/>
          <p:cNvSpPr txBox="1"/>
          <p:nvPr/>
        </p:nvSpPr>
        <p:spPr>
          <a:xfrm>
            <a:off x="7747142" y="2161509"/>
            <a:ext cx="2928459" cy="85681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3073"/>
          <p:cNvSpPr txBox="1"/>
          <p:nvPr/>
        </p:nvSpPr>
        <p:spPr>
          <a:xfrm>
            <a:off x="7747142" y="3328730"/>
            <a:ext cx="2928459" cy="85681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3073"/>
          <p:cNvSpPr txBox="1"/>
          <p:nvPr/>
        </p:nvSpPr>
        <p:spPr>
          <a:xfrm>
            <a:off x="7747142" y="4437654"/>
            <a:ext cx="2928459" cy="85681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437323" y="2409127"/>
            <a:ext cx="5137767" cy="299701"/>
            <a:chOff x="2780026" y="1966570"/>
            <a:chExt cx="3981514" cy="228601"/>
          </a:xfrm>
        </p:grpSpPr>
        <p:sp>
          <p:nvSpPr>
            <p:cNvPr id="49" name="圆角矩形 38"/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圆角矩形 39"/>
            <p:cNvSpPr/>
            <p:nvPr/>
          </p:nvSpPr>
          <p:spPr>
            <a:xfrm>
              <a:off x="2780026" y="1966570"/>
              <a:ext cx="2170999" cy="228600"/>
            </a:xfrm>
            <a:prstGeom prst="roundRect">
              <a:avLst>
                <a:gd name="adj" fmla="val 50000"/>
              </a:avLst>
            </a:prstGeom>
            <a:solidFill>
              <a:srgbClr val="D9EBEF"/>
            </a:solidFill>
            <a:ln w="12700" cap="flat">
              <a:noFill/>
              <a:prstDash val="solid"/>
              <a:miter lim="800000"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pPr marL="0" marR="0" lvl="0" indent="0" algn="l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37309" y="3586858"/>
            <a:ext cx="5137766" cy="299701"/>
            <a:chOff x="2780027" y="1966570"/>
            <a:chExt cx="3981513" cy="228601"/>
          </a:xfrm>
        </p:grpSpPr>
        <p:sp>
          <p:nvSpPr>
            <p:cNvPr id="52" name="圆角矩形 49"/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圆角矩形 50"/>
            <p:cNvSpPr/>
            <p:nvPr/>
          </p:nvSpPr>
          <p:spPr>
            <a:xfrm>
              <a:off x="2780027" y="1966570"/>
              <a:ext cx="3447912" cy="228600"/>
            </a:xfrm>
            <a:prstGeom prst="roundRect">
              <a:avLst>
                <a:gd name="adj" fmla="val 50000"/>
              </a:avLst>
            </a:prstGeom>
            <a:solidFill>
              <a:srgbClr val="F6BEC7"/>
            </a:solidFill>
            <a:ln w="12700" cap="flat">
              <a:noFill/>
              <a:prstDash val="solid"/>
              <a:miter lim="800000"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pPr marL="0" marR="0" lvl="0" indent="0" algn="l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437309" y="4692445"/>
            <a:ext cx="5137766" cy="299701"/>
            <a:chOff x="2780027" y="1966570"/>
            <a:chExt cx="3981513" cy="228601"/>
          </a:xfrm>
        </p:grpSpPr>
        <p:sp>
          <p:nvSpPr>
            <p:cNvPr id="55" name="圆角矩形 52"/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圆角矩形 53"/>
            <p:cNvSpPr/>
            <p:nvPr/>
          </p:nvSpPr>
          <p:spPr>
            <a:xfrm>
              <a:off x="2780027" y="1966570"/>
              <a:ext cx="1322185" cy="228600"/>
            </a:xfrm>
            <a:prstGeom prst="roundRect">
              <a:avLst>
                <a:gd name="adj" fmla="val 50000"/>
              </a:avLst>
            </a:prstGeom>
            <a:solidFill>
              <a:srgbClr val="D9EBEF"/>
            </a:solidFill>
            <a:ln w="12700" cap="flat">
              <a:noFill/>
              <a:prstDash val="solid"/>
              <a:miter lim="800000"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pPr marL="0" marR="0" lvl="0" indent="0" algn="l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37" grpId="0"/>
      <p:bldP spid="40" grpId="0"/>
      <p:bldP spid="43" grpId="0"/>
      <p:bldP spid="45" grpId="0"/>
      <p:bldP spid="46" grpId="0"/>
      <p:bldP spid="47" grpId="0"/>
    </p:bldLst>
  </p:timing>
</p:sld>
</file>

<file path=ppt/tags/tag1.xml><?xml version="1.0" encoding="utf-8"?>
<p:tagLst xmlns:p="http://schemas.openxmlformats.org/presentationml/2006/main">
  <p:tag name="PA" val="v5.1.0"/>
</p:tagLst>
</file>

<file path=ppt/tags/tag2.xml><?xml version="1.0" encoding="utf-8"?>
<p:tagLst xmlns:p="http://schemas.openxmlformats.org/presentationml/2006/main">
  <p:tag name="PA" val="v5.1.0"/>
</p:tagLst>
</file>

<file path=ppt/tags/tag3.xml><?xml version="1.0" encoding="utf-8"?>
<p:tagLst xmlns:p="http://schemas.openxmlformats.org/presentationml/2006/main">
  <p:tag name="PA" val="v5.1.2"/>
</p:tagLst>
</file>

<file path=ppt/tags/tag4.xml><?xml version="1.0" encoding="utf-8"?>
<p:tagLst xmlns:p="http://schemas.openxmlformats.org/presentationml/2006/main">
  <p:tag name="ISPRING_PRESENTATION_TITLE" val="个人简历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jwpjj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4048</Words>
  <Application>WPS 演示</Application>
  <PresentationFormat>宽屏</PresentationFormat>
  <Paragraphs>373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Arial Unicode MS</vt:lpstr>
      <vt:lpstr>等线</vt:lpstr>
      <vt:lpstr>Source Han Sans CN Normal</vt:lpstr>
      <vt:lpstr>Yu Gothic UI Semilight</vt:lpstr>
      <vt:lpstr>Calibri</vt:lpstr>
      <vt:lpstr>Meiryo</vt:lpstr>
      <vt:lpstr>Yu Gothic UI</vt:lpstr>
      <vt:lpstr>Arial Narrow</vt:lpstr>
      <vt:lpstr>Calibri Light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49</cp:revision>
  <dcterms:created xsi:type="dcterms:W3CDTF">2019-01-09T13:31:00Z</dcterms:created>
  <dcterms:modified xsi:type="dcterms:W3CDTF">2022-01-10T08:49:46Z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5A3D9C8AC6074835B7A284FFD32744E2</vt:lpwstr>
  </property>
  <property fmtid="{D5CDD505-2E9C-101B-9397-08002B2CF9AE}" pid="3" name="KSOProductBuildVer">
    <vt:lpwstr>2052-11.1.0.11194</vt:lpwstr>
  </property>
</Properties>
</file>