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09" r:id="rId3"/>
    <p:sldId id="411" r:id="rId5"/>
    <p:sldId id="415" r:id="rId6"/>
    <p:sldId id="416" r:id="rId7"/>
    <p:sldId id="424" r:id="rId8"/>
    <p:sldId id="437" r:id="rId9"/>
    <p:sldId id="417" r:id="rId10"/>
    <p:sldId id="425" r:id="rId11"/>
    <p:sldId id="418" r:id="rId12"/>
    <p:sldId id="438" r:id="rId13"/>
    <p:sldId id="419" r:id="rId14"/>
    <p:sldId id="422" r:id="rId15"/>
    <p:sldId id="421" r:id="rId16"/>
    <p:sldId id="439" r:id="rId17"/>
    <p:sldId id="420" r:id="rId18"/>
    <p:sldId id="423" r:id="rId19"/>
    <p:sldId id="410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7F2"/>
    <a:srgbClr val="FFC655"/>
    <a:srgbClr val="D4A68E"/>
    <a:srgbClr val="FEF0E5"/>
    <a:srgbClr val="E68285"/>
    <a:srgbClr val="DCDCDC"/>
    <a:srgbClr val="F0F0F0"/>
    <a:srgbClr val="E6E6E6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3.xml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74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77.xml"/><Relationship Id="rId4" Type="http://schemas.openxmlformats.org/officeDocument/2006/relationships/image" Target="../media/image12.png"/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8.xml"/><Relationship Id="rId2" Type="http://schemas.openxmlformats.org/officeDocument/2006/relationships/image" Target="../media/image9.pn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9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6.xml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7.xml"/><Relationship Id="rId2" Type="http://schemas.openxmlformats.org/officeDocument/2006/relationships/image" Target="../media/image5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9.xml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0.xml"/><Relationship Id="rId2" Type="http://schemas.openxmlformats.org/officeDocument/2006/relationships/image" Target="../media/image7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71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111750" y="1477010"/>
            <a:ext cx="590359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zh-CN" sz="6600">
                <a:solidFill>
                  <a:srgbClr val="FFF7F2"/>
                </a:solidFill>
                <a:latin typeface="方正卡通简体" panose="02010600010101010101" charset="-122"/>
                <a:ea typeface="方正卡通简体" panose="02010600010101010101" charset="-122"/>
              </a:rPr>
              <a:t>卡通教学模板</a:t>
            </a:r>
            <a:endParaRPr lang="zh-CN" altLang="zh-CN" sz="6600">
              <a:solidFill>
                <a:srgbClr val="FFF7F2"/>
              </a:solidFill>
              <a:latin typeface="方正卡通简体" panose="02010600010101010101" charset="-122"/>
              <a:ea typeface="方正卡通简体" panose="0201060001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97488" y="2892461"/>
            <a:ext cx="55321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</a:t>
            </a:r>
            <a:r>
              <a:rPr lang="en-US" altLang="zh-CN" sz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Lorem ipsum dolor sit amet,consecteture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7327583" y="3618230"/>
            <a:ext cx="1471930" cy="325755"/>
          </a:xfrm>
          <a:prstGeom prst="flowChartAlternateProcess">
            <a:avLst/>
          </a:prstGeom>
          <a:solidFill>
            <a:srgbClr val="FFC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359650" y="3638550"/>
            <a:ext cx="140779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</a:rPr>
              <a:t>授课人：</a:t>
            </a:r>
            <a:r>
              <a:rPr lang="en-US" altLang="zh-CN" sz="1200">
                <a:solidFill>
                  <a:schemeClr val="bg1"/>
                </a:solidFill>
              </a:rPr>
              <a:t>XXX</a:t>
            </a:r>
            <a:endParaRPr lang="en-US" altLang="zh-CN" sz="1200">
              <a:solidFill>
                <a:schemeClr val="bg1"/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6"/>
          <p:cNvSpPr txBox="1">
            <a:spLocks noChangeArrowheads="1"/>
          </p:cNvSpPr>
          <p:nvPr/>
        </p:nvSpPr>
        <p:spPr bwMode="auto">
          <a:xfrm>
            <a:off x="7290118" y="1720850"/>
            <a:ext cx="29260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>
                <a:solidFill>
                  <a:srgbClr val="FFF7F2"/>
                </a:solidFill>
                <a:latin typeface="方正卡通简体" panose="02010600010101010101" charset="-122"/>
                <a:ea typeface="方正卡通简体" panose="02010600010101010101" charset="-122"/>
                <a:cs typeface="方正卡通简体" panose="02010600010101010101" charset="-122"/>
              </a:rPr>
              <a:t>此处添加内容</a:t>
            </a:r>
            <a:endParaRPr lang="zh-CN" altLang="en-US" sz="3600">
              <a:solidFill>
                <a:srgbClr val="FFF7F2"/>
              </a:solidFill>
              <a:latin typeface="方正卡通简体" panose="02010600010101010101" charset="-122"/>
              <a:ea typeface="方正卡通简体" panose="02010600010101010101" charset="-122"/>
              <a:cs typeface="方正卡通简体" panose="0201060001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155690" y="1536065"/>
            <a:ext cx="10788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rgbClr val="FFF7F2"/>
                </a:solidFill>
                <a:latin typeface="阿里巴巴普惠体 M" panose="00020600040101010101" charset="-122"/>
                <a:ea typeface="阿里巴巴普惠体 M" panose="00020600040101010101" charset="-122"/>
              </a:rPr>
              <a:t>03</a:t>
            </a:r>
            <a:endParaRPr lang="en-US" altLang="zh-CN" sz="6000">
              <a:solidFill>
                <a:srgbClr val="FFF7F2"/>
              </a:solidFill>
              <a:latin typeface="阿里巴巴普惠体 M" panose="00020600040101010101" charset="-122"/>
              <a:ea typeface="阿里巴巴普惠体 M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07050" y="3060065"/>
            <a:ext cx="53994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06"/>
          <p:cNvSpPr>
            <a:spLocks noChangeAspect="1"/>
          </p:cNvSpPr>
          <p:nvPr/>
        </p:nvSpPr>
        <p:spPr bwMode="auto">
          <a:xfrm>
            <a:off x="4696460" y="1830705"/>
            <a:ext cx="3201670" cy="3197225"/>
          </a:xfrm>
          <a:custGeom>
            <a:avLst/>
            <a:gdLst>
              <a:gd name="connsiteX0" fmla="*/ 351512 w 608453"/>
              <a:gd name="connsiteY0" fmla="*/ 527474 h 607566"/>
              <a:gd name="connsiteX1" fmla="*/ 365947 w 608453"/>
              <a:gd name="connsiteY1" fmla="*/ 533451 h 607566"/>
              <a:gd name="connsiteX2" fmla="*/ 371935 w 608453"/>
              <a:gd name="connsiteY2" fmla="*/ 548009 h 607566"/>
              <a:gd name="connsiteX3" fmla="*/ 365947 w 608453"/>
              <a:gd name="connsiteY3" fmla="*/ 562567 h 607566"/>
              <a:gd name="connsiteX4" fmla="*/ 351512 w 608453"/>
              <a:gd name="connsiteY4" fmla="*/ 568543 h 607566"/>
              <a:gd name="connsiteX5" fmla="*/ 336925 w 608453"/>
              <a:gd name="connsiteY5" fmla="*/ 562567 h 607566"/>
              <a:gd name="connsiteX6" fmla="*/ 330936 w 608453"/>
              <a:gd name="connsiteY6" fmla="*/ 548009 h 607566"/>
              <a:gd name="connsiteX7" fmla="*/ 336925 w 608453"/>
              <a:gd name="connsiteY7" fmla="*/ 533451 h 607566"/>
              <a:gd name="connsiteX8" fmla="*/ 351512 w 608453"/>
              <a:gd name="connsiteY8" fmla="*/ 527474 h 607566"/>
              <a:gd name="connsiteX9" fmla="*/ 96651 w 608453"/>
              <a:gd name="connsiteY9" fmla="*/ 340302 h 607566"/>
              <a:gd name="connsiteX10" fmla="*/ 59316 w 608453"/>
              <a:gd name="connsiteY10" fmla="*/ 414406 h 607566"/>
              <a:gd name="connsiteX11" fmla="*/ 59008 w 608453"/>
              <a:gd name="connsiteY11" fmla="*/ 548652 h 607566"/>
              <a:gd name="connsiteX12" fmla="*/ 193448 w 608453"/>
              <a:gd name="connsiteY12" fmla="*/ 548345 h 607566"/>
              <a:gd name="connsiteX13" fmla="*/ 267659 w 608453"/>
              <a:gd name="connsiteY13" fmla="*/ 511063 h 607566"/>
              <a:gd name="connsiteX14" fmla="*/ 176086 w 608453"/>
              <a:gd name="connsiteY14" fmla="*/ 431743 h 607566"/>
              <a:gd name="connsiteX15" fmla="*/ 96651 w 608453"/>
              <a:gd name="connsiteY15" fmla="*/ 340302 h 607566"/>
              <a:gd name="connsiteX16" fmla="*/ 304192 w 608453"/>
              <a:gd name="connsiteY16" fmla="*/ 257606 h 607566"/>
              <a:gd name="connsiteX17" fmla="*/ 257941 w 608453"/>
              <a:gd name="connsiteY17" fmla="*/ 303782 h 607566"/>
              <a:gd name="connsiteX18" fmla="*/ 304192 w 608453"/>
              <a:gd name="connsiteY18" fmla="*/ 349958 h 607566"/>
              <a:gd name="connsiteX19" fmla="*/ 350442 w 608453"/>
              <a:gd name="connsiteY19" fmla="*/ 303782 h 607566"/>
              <a:gd name="connsiteX20" fmla="*/ 304192 w 608453"/>
              <a:gd name="connsiteY20" fmla="*/ 257606 h 607566"/>
              <a:gd name="connsiteX21" fmla="*/ 545278 w 608453"/>
              <a:gd name="connsiteY21" fmla="*/ 234698 h 607566"/>
              <a:gd name="connsiteX22" fmla="*/ 559861 w 608453"/>
              <a:gd name="connsiteY22" fmla="*/ 240687 h 607566"/>
              <a:gd name="connsiteX23" fmla="*/ 565848 w 608453"/>
              <a:gd name="connsiteY23" fmla="*/ 255121 h 607566"/>
              <a:gd name="connsiteX24" fmla="*/ 559861 w 608453"/>
              <a:gd name="connsiteY24" fmla="*/ 269709 h 607566"/>
              <a:gd name="connsiteX25" fmla="*/ 545278 w 608453"/>
              <a:gd name="connsiteY25" fmla="*/ 275697 h 607566"/>
              <a:gd name="connsiteX26" fmla="*/ 530848 w 608453"/>
              <a:gd name="connsiteY26" fmla="*/ 269709 h 607566"/>
              <a:gd name="connsiteX27" fmla="*/ 524708 w 608453"/>
              <a:gd name="connsiteY27" fmla="*/ 255121 h 607566"/>
              <a:gd name="connsiteX28" fmla="*/ 530848 w 608453"/>
              <a:gd name="connsiteY28" fmla="*/ 240687 h 607566"/>
              <a:gd name="connsiteX29" fmla="*/ 545278 w 608453"/>
              <a:gd name="connsiteY29" fmla="*/ 234698 h 607566"/>
              <a:gd name="connsiteX30" fmla="*/ 304192 w 608453"/>
              <a:gd name="connsiteY30" fmla="*/ 216492 h 607566"/>
              <a:gd name="connsiteX31" fmla="*/ 391622 w 608453"/>
              <a:gd name="connsiteY31" fmla="*/ 303782 h 607566"/>
              <a:gd name="connsiteX32" fmla="*/ 304192 w 608453"/>
              <a:gd name="connsiteY32" fmla="*/ 391071 h 607566"/>
              <a:gd name="connsiteX33" fmla="*/ 216761 w 608453"/>
              <a:gd name="connsiteY33" fmla="*/ 303782 h 607566"/>
              <a:gd name="connsiteX34" fmla="*/ 304192 w 608453"/>
              <a:gd name="connsiteY34" fmla="*/ 216492 h 607566"/>
              <a:gd name="connsiteX35" fmla="*/ 304227 w 608453"/>
              <a:gd name="connsiteY35" fmla="*/ 120599 h 607566"/>
              <a:gd name="connsiteX36" fmla="*/ 205125 w 608453"/>
              <a:gd name="connsiteY36" fmla="*/ 204829 h 607566"/>
              <a:gd name="connsiteX37" fmla="*/ 120774 w 608453"/>
              <a:gd name="connsiteY37" fmla="*/ 303787 h 607566"/>
              <a:gd name="connsiteX38" fmla="*/ 205125 w 608453"/>
              <a:gd name="connsiteY38" fmla="*/ 402746 h 607566"/>
              <a:gd name="connsiteX39" fmla="*/ 304227 w 608453"/>
              <a:gd name="connsiteY39" fmla="*/ 486822 h 607566"/>
              <a:gd name="connsiteX40" fmla="*/ 403328 w 608453"/>
              <a:gd name="connsiteY40" fmla="*/ 402746 h 607566"/>
              <a:gd name="connsiteX41" fmla="*/ 487526 w 608453"/>
              <a:gd name="connsiteY41" fmla="*/ 303787 h 607566"/>
              <a:gd name="connsiteX42" fmla="*/ 403328 w 608453"/>
              <a:gd name="connsiteY42" fmla="*/ 204829 h 607566"/>
              <a:gd name="connsiteX43" fmla="*/ 304227 w 608453"/>
              <a:gd name="connsiteY43" fmla="*/ 120599 h 607566"/>
              <a:gd name="connsiteX44" fmla="*/ 112054 w 608453"/>
              <a:gd name="connsiteY44" fmla="*/ 41068 h 607566"/>
              <a:gd name="connsiteX45" fmla="*/ 59008 w 608453"/>
              <a:gd name="connsiteY45" fmla="*/ 58923 h 607566"/>
              <a:gd name="connsiteX46" fmla="*/ 59316 w 608453"/>
              <a:gd name="connsiteY46" fmla="*/ 193169 h 607566"/>
              <a:gd name="connsiteX47" fmla="*/ 96651 w 608453"/>
              <a:gd name="connsiteY47" fmla="*/ 267272 h 607566"/>
              <a:gd name="connsiteX48" fmla="*/ 176086 w 608453"/>
              <a:gd name="connsiteY48" fmla="*/ 175832 h 607566"/>
              <a:gd name="connsiteX49" fmla="*/ 267659 w 608453"/>
              <a:gd name="connsiteY49" fmla="*/ 96512 h 607566"/>
              <a:gd name="connsiteX50" fmla="*/ 193448 w 608453"/>
              <a:gd name="connsiteY50" fmla="*/ 59230 h 607566"/>
              <a:gd name="connsiteX51" fmla="*/ 112054 w 608453"/>
              <a:gd name="connsiteY51" fmla="*/ 41068 h 607566"/>
              <a:gd name="connsiteX52" fmla="*/ 103297 w 608453"/>
              <a:gd name="connsiteY52" fmla="*/ 200 h 607566"/>
              <a:gd name="connsiteX53" fmla="*/ 208352 w 608453"/>
              <a:gd name="connsiteY53" fmla="*/ 21027 h 607566"/>
              <a:gd name="connsiteX54" fmla="*/ 304227 w 608453"/>
              <a:gd name="connsiteY54" fmla="*/ 71044 h 607566"/>
              <a:gd name="connsiteX55" fmla="*/ 400101 w 608453"/>
              <a:gd name="connsiteY55" fmla="*/ 21027 h 607566"/>
              <a:gd name="connsiteX56" fmla="*/ 505080 w 608453"/>
              <a:gd name="connsiteY56" fmla="*/ 200 h 607566"/>
              <a:gd name="connsiteX57" fmla="*/ 578484 w 608453"/>
              <a:gd name="connsiteY57" fmla="*/ 29773 h 607566"/>
              <a:gd name="connsiteX58" fmla="*/ 586166 w 608453"/>
              <a:gd name="connsiteY58" fmla="*/ 211273 h 607566"/>
              <a:gd name="connsiteX59" fmla="*/ 559432 w 608453"/>
              <a:gd name="connsiteY59" fmla="*/ 222626 h 607566"/>
              <a:gd name="connsiteX60" fmla="*/ 548062 w 608453"/>
              <a:gd name="connsiteY60" fmla="*/ 195930 h 607566"/>
              <a:gd name="connsiteX61" fmla="*/ 549445 w 608453"/>
              <a:gd name="connsiteY61" fmla="*/ 58923 h 607566"/>
              <a:gd name="connsiteX62" fmla="*/ 415005 w 608453"/>
              <a:gd name="connsiteY62" fmla="*/ 59230 h 607566"/>
              <a:gd name="connsiteX63" fmla="*/ 340794 w 608453"/>
              <a:gd name="connsiteY63" fmla="*/ 96512 h 607566"/>
              <a:gd name="connsiteX64" fmla="*/ 432367 w 608453"/>
              <a:gd name="connsiteY64" fmla="*/ 175832 h 607566"/>
              <a:gd name="connsiteX65" fmla="*/ 587395 w 608453"/>
              <a:gd name="connsiteY65" fmla="*/ 399524 h 607566"/>
              <a:gd name="connsiteX66" fmla="*/ 578484 w 608453"/>
              <a:gd name="connsiteY66" fmla="*/ 577649 h 607566"/>
              <a:gd name="connsiteX67" fmla="*/ 496898 w 608453"/>
              <a:gd name="connsiteY67" fmla="*/ 607566 h 607566"/>
              <a:gd name="connsiteX68" fmla="*/ 396875 w 608453"/>
              <a:gd name="connsiteY68" fmla="*/ 585320 h 607566"/>
              <a:gd name="connsiteX69" fmla="*/ 385505 w 608453"/>
              <a:gd name="connsiteY69" fmla="*/ 558624 h 607566"/>
              <a:gd name="connsiteX70" fmla="*/ 412086 w 608453"/>
              <a:gd name="connsiteY70" fmla="*/ 547271 h 607566"/>
              <a:gd name="connsiteX71" fmla="*/ 549445 w 608453"/>
              <a:gd name="connsiteY71" fmla="*/ 548652 h 607566"/>
              <a:gd name="connsiteX72" fmla="*/ 549138 w 608453"/>
              <a:gd name="connsiteY72" fmla="*/ 414406 h 607566"/>
              <a:gd name="connsiteX73" fmla="*/ 511802 w 608453"/>
              <a:gd name="connsiteY73" fmla="*/ 340302 h 607566"/>
              <a:gd name="connsiteX74" fmla="*/ 432367 w 608453"/>
              <a:gd name="connsiteY74" fmla="*/ 431743 h 607566"/>
              <a:gd name="connsiteX75" fmla="*/ 208352 w 608453"/>
              <a:gd name="connsiteY75" fmla="*/ 586547 h 607566"/>
              <a:gd name="connsiteX76" fmla="*/ 111555 w 608453"/>
              <a:gd name="connsiteY76" fmla="*/ 607566 h 607566"/>
              <a:gd name="connsiteX77" fmla="*/ 29816 w 608453"/>
              <a:gd name="connsiteY77" fmla="*/ 577649 h 607566"/>
              <a:gd name="connsiteX78" fmla="*/ 21058 w 608453"/>
              <a:gd name="connsiteY78" fmla="*/ 399524 h 607566"/>
              <a:gd name="connsiteX79" fmla="*/ 71146 w 608453"/>
              <a:gd name="connsiteY79" fmla="*/ 303787 h 607566"/>
              <a:gd name="connsiteX80" fmla="*/ 21058 w 608453"/>
              <a:gd name="connsiteY80" fmla="*/ 208051 h 607566"/>
              <a:gd name="connsiteX81" fmla="*/ 29816 w 608453"/>
              <a:gd name="connsiteY81" fmla="*/ 29773 h 607566"/>
              <a:gd name="connsiteX82" fmla="*/ 103297 w 608453"/>
              <a:gd name="connsiteY82" fmla="*/ 200 h 60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608453" h="607566">
                <a:moveTo>
                  <a:pt x="351512" y="527474"/>
                </a:moveTo>
                <a:cubicBezTo>
                  <a:pt x="356887" y="527474"/>
                  <a:pt x="362108" y="529620"/>
                  <a:pt x="365947" y="533451"/>
                </a:cubicBezTo>
                <a:cubicBezTo>
                  <a:pt x="369785" y="537282"/>
                  <a:pt x="371935" y="542645"/>
                  <a:pt x="371935" y="548009"/>
                </a:cubicBezTo>
                <a:cubicBezTo>
                  <a:pt x="371935" y="553372"/>
                  <a:pt x="369785" y="558736"/>
                  <a:pt x="365947" y="562567"/>
                </a:cubicBezTo>
                <a:cubicBezTo>
                  <a:pt x="362108" y="566398"/>
                  <a:pt x="356887" y="568543"/>
                  <a:pt x="351512" y="568543"/>
                </a:cubicBezTo>
                <a:cubicBezTo>
                  <a:pt x="345984" y="568543"/>
                  <a:pt x="340764" y="566398"/>
                  <a:pt x="336925" y="562567"/>
                </a:cubicBezTo>
                <a:cubicBezTo>
                  <a:pt x="333086" y="558736"/>
                  <a:pt x="330936" y="553372"/>
                  <a:pt x="330936" y="548009"/>
                </a:cubicBezTo>
                <a:cubicBezTo>
                  <a:pt x="330936" y="542645"/>
                  <a:pt x="333086" y="537282"/>
                  <a:pt x="336925" y="533451"/>
                </a:cubicBezTo>
                <a:cubicBezTo>
                  <a:pt x="340764" y="529620"/>
                  <a:pt x="345984" y="527474"/>
                  <a:pt x="351512" y="527474"/>
                </a:cubicBezTo>
                <a:close/>
                <a:moveTo>
                  <a:pt x="96651" y="340302"/>
                </a:moveTo>
                <a:cubicBezTo>
                  <a:pt x="81287" y="365464"/>
                  <a:pt x="68688" y="390318"/>
                  <a:pt x="59316" y="414406"/>
                </a:cubicBezTo>
                <a:cubicBezTo>
                  <a:pt x="35193" y="475929"/>
                  <a:pt x="35040" y="524871"/>
                  <a:pt x="59008" y="548652"/>
                </a:cubicBezTo>
                <a:cubicBezTo>
                  <a:pt x="82823" y="572586"/>
                  <a:pt x="131836" y="572432"/>
                  <a:pt x="193448" y="548345"/>
                </a:cubicBezTo>
                <a:cubicBezTo>
                  <a:pt x="217571" y="538986"/>
                  <a:pt x="242461" y="526405"/>
                  <a:pt x="267659" y="511063"/>
                </a:cubicBezTo>
                <a:cubicBezTo>
                  <a:pt x="236162" y="487742"/>
                  <a:pt x="205433" y="461200"/>
                  <a:pt x="176086" y="431743"/>
                </a:cubicBezTo>
                <a:cubicBezTo>
                  <a:pt x="146586" y="402439"/>
                  <a:pt x="119852" y="371601"/>
                  <a:pt x="96651" y="340302"/>
                </a:cubicBezTo>
                <a:close/>
                <a:moveTo>
                  <a:pt x="304192" y="257606"/>
                </a:moveTo>
                <a:cubicBezTo>
                  <a:pt x="278685" y="257606"/>
                  <a:pt x="257941" y="278316"/>
                  <a:pt x="257941" y="303782"/>
                </a:cubicBezTo>
                <a:cubicBezTo>
                  <a:pt x="257941" y="329248"/>
                  <a:pt x="278685" y="349958"/>
                  <a:pt x="304192" y="349958"/>
                </a:cubicBezTo>
                <a:cubicBezTo>
                  <a:pt x="329699" y="349958"/>
                  <a:pt x="350442" y="329248"/>
                  <a:pt x="350442" y="303782"/>
                </a:cubicBezTo>
                <a:cubicBezTo>
                  <a:pt x="350442" y="278316"/>
                  <a:pt x="329699" y="257606"/>
                  <a:pt x="304192" y="257606"/>
                </a:cubicBezTo>
                <a:close/>
                <a:moveTo>
                  <a:pt x="545278" y="234698"/>
                </a:moveTo>
                <a:cubicBezTo>
                  <a:pt x="550651" y="234698"/>
                  <a:pt x="556024" y="236848"/>
                  <a:pt x="559861" y="240687"/>
                </a:cubicBezTo>
                <a:cubicBezTo>
                  <a:pt x="563699" y="244526"/>
                  <a:pt x="565848" y="249747"/>
                  <a:pt x="565848" y="255121"/>
                </a:cubicBezTo>
                <a:cubicBezTo>
                  <a:pt x="565848" y="260649"/>
                  <a:pt x="563699" y="265870"/>
                  <a:pt x="559861" y="269709"/>
                </a:cubicBezTo>
                <a:cubicBezTo>
                  <a:pt x="556024" y="273547"/>
                  <a:pt x="550651" y="275697"/>
                  <a:pt x="545278" y="275697"/>
                </a:cubicBezTo>
                <a:cubicBezTo>
                  <a:pt x="539905" y="275697"/>
                  <a:pt x="534686" y="273547"/>
                  <a:pt x="530848" y="269709"/>
                </a:cubicBezTo>
                <a:cubicBezTo>
                  <a:pt x="527011" y="265870"/>
                  <a:pt x="524708" y="260649"/>
                  <a:pt x="524708" y="255121"/>
                </a:cubicBezTo>
                <a:cubicBezTo>
                  <a:pt x="524708" y="249747"/>
                  <a:pt x="527011" y="244526"/>
                  <a:pt x="530848" y="240687"/>
                </a:cubicBezTo>
                <a:cubicBezTo>
                  <a:pt x="534533" y="236848"/>
                  <a:pt x="539905" y="234698"/>
                  <a:pt x="545278" y="234698"/>
                </a:cubicBezTo>
                <a:close/>
                <a:moveTo>
                  <a:pt x="304192" y="216492"/>
                </a:moveTo>
                <a:cubicBezTo>
                  <a:pt x="352440" y="216492"/>
                  <a:pt x="391622" y="255611"/>
                  <a:pt x="391622" y="303782"/>
                </a:cubicBezTo>
                <a:cubicBezTo>
                  <a:pt x="391622" y="351952"/>
                  <a:pt x="352440" y="391071"/>
                  <a:pt x="304192" y="391071"/>
                </a:cubicBezTo>
                <a:cubicBezTo>
                  <a:pt x="255944" y="391071"/>
                  <a:pt x="216761" y="351952"/>
                  <a:pt x="216761" y="303782"/>
                </a:cubicBezTo>
                <a:cubicBezTo>
                  <a:pt x="216761" y="255611"/>
                  <a:pt x="255944" y="216492"/>
                  <a:pt x="304192" y="216492"/>
                </a:cubicBezTo>
                <a:close/>
                <a:moveTo>
                  <a:pt x="304227" y="120599"/>
                </a:moveTo>
                <a:cubicBezTo>
                  <a:pt x="270578" y="144533"/>
                  <a:pt x="237084" y="172917"/>
                  <a:pt x="205125" y="204829"/>
                </a:cubicBezTo>
                <a:cubicBezTo>
                  <a:pt x="173167" y="236741"/>
                  <a:pt x="144743" y="270188"/>
                  <a:pt x="120774" y="303787"/>
                </a:cubicBezTo>
                <a:cubicBezTo>
                  <a:pt x="144743" y="337387"/>
                  <a:pt x="173167" y="370833"/>
                  <a:pt x="205125" y="402746"/>
                </a:cubicBezTo>
                <a:cubicBezTo>
                  <a:pt x="236776" y="434504"/>
                  <a:pt x="270117" y="462734"/>
                  <a:pt x="304227" y="486822"/>
                </a:cubicBezTo>
                <a:cubicBezTo>
                  <a:pt x="337875" y="463041"/>
                  <a:pt x="371370" y="434658"/>
                  <a:pt x="403328" y="402746"/>
                </a:cubicBezTo>
                <a:cubicBezTo>
                  <a:pt x="435133" y="370987"/>
                  <a:pt x="463403" y="337847"/>
                  <a:pt x="487526" y="303787"/>
                </a:cubicBezTo>
                <a:cubicBezTo>
                  <a:pt x="463711" y="270188"/>
                  <a:pt x="435286" y="236588"/>
                  <a:pt x="403328" y="204829"/>
                </a:cubicBezTo>
                <a:cubicBezTo>
                  <a:pt x="371370" y="172917"/>
                  <a:pt x="337875" y="144533"/>
                  <a:pt x="304227" y="120599"/>
                </a:cubicBezTo>
                <a:close/>
                <a:moveTo>
                  <a:pt x="112054" y="41068"/>
                </a:moveTo>
                <a:cubicBezTo>
                  <a:pt x="89123" y="41011"/>
                  <a:pt x="70916" y="46956"/>
                  <a:pt x="59008" y="58923"/>
                </a:cubicBezTo>
                <a:cubicBezTo>
                  <a:pt x="35040" y="82704"/>
                  <a:pt x="35193" y="131646"/>
                  <a:pt x="59316" y="193169"/>
                </a:cubicBezTo>
                <a:cubicBezTo>
                  <a:pt x="68688" y="217256"/>
                  <a:pt x="81287" y="242111"/>
                  <a:pt x="96651" y="267272"/>
                </a:cubicBezTo>
                <a:cubicBezTo>
                  <a:pt x="119852" y="235974"/>
                  <a:pt x="146586" y="205136"/>
                  <a:pt x="176086" y="175832"/>
                </a:cubicBezTo>
                <a:cubicBezTo>
                  <a:pt x="205433" y="146375"/>
                  <a:pt x="236315" y="119679"/>
                  <a:pt x="267659" y="96512"/>
                </a:cubicBezTo>
                <a:cubicBezTo>
                  <a:pt x="242461" y="81170"/>
                  <a:pt x="217417" y="68589"/>
                  <a:pt x="193448" y="59230"/>
                </a:cubicBezTo>
                <a:cubicBezTo>
                  <a:pt x="162642" y="47186"/>
                  <a:pt x="134986" y="41126"/>
                  <a:pt x="112054" y="41068"/>
                </a:cubicBezTo>
                <a:close/>
                <a:moveTo>
                  <a:pt x="103297" y="200"/>
                </a:moveTo>
                <a:cubicBezTo>
                  <a:pt x="133527" y="-1296"/>
                  <a:pt x="169019" y="5608"/>
                  <a:pt x="208352" y="21027"/>
                </a:cubicBezTo>
                <a:cubicBezTo>
                  <a:pt x="239542" y="33148"/>
                  <a:pt x="271807" y="50178"/>
                  <a:pt x="304227" y="71044"/>
                </a:cubicBezTo>
                <a:cubicBezTo>
                  <a:pt x="336646" y="50178"/>
                  <a:pt x="368911" y="33148"/>
                  <a:pt x="400101" y="21027"/>
                </a:cubicBezTo>
                <a:cubicBezTo>
                  <a:pt x="439358" y="5608"/>
                  <a:pt x="474850" y="-1296"/>
                  <a:pt x="505080" y="200"/>
                </a:cubicBezTo>
                <a:cubicBezTo>
                  <a:pt x="535309" y="1696"/>
                  <a:pt x="560277" y="11592"/>
                  <a:pt x="578484" y="29773"/>
                </a:cubicBezTo>
                <a:cubicBezTo>
                  <a:pt x="615666" y="66748"/>
                  <a:pt x="618278" y="131186"/>
                  <a:pt x="586166" y="211273"/>
                </a:cubicBezTo>
                <a:cubicBezTo>
                  <a:pt x="582018" y="221859"/>
                  <a:pt x="570033" y="226922"/>
                  <a:pt x="559432" y="222626"/>
                </a:cubicBezTo>
                <a:cubicBezTo>
                  <a:pt x="548830" y="218484"/>
                  <a:pt x="543760" y="206517"/>
                  <a:pt x="548062" y="195930"/>
                </a:cubicBezTo>
                <a:cubicBezTo>
                  <a:pt x="573260" y="133180"/>
                  <a:pt x="573721" y="83164"/>
                  <a:pt x="549445" y="58923"/>
                </a:cubicBezTo>
                <a:cubicBezTo>
                  <a:pt x="525630" y="34989"/>
                  <a:pt x="476617" y="35142"/>
                  <a:pt x="415005" y="59230"/>
                </a:cubicBezTo>
                <a:cubicBezTo>
                  <a:pt x="390883" y="68589"/>
                  <a:pt x="365992" y="81170"/>
                  <a:pt x="340794" y="96512"/>
                </a:cubicBezTo>
                <a:cubicBezTo>
                  <a:pt x="372138" y="119679"/>
                  <a:pt x="403021" y="146375"/>
                  <a:pt x="432367" y="175832"/>
                </a:cubicBezTo>
                <a:cubicBezTo>
                  <a:pt x="503812" y="247021"/>
                  <a:pt x="558817" y="326494"/>
                  <a:pt x="587395" y="399524"/>
                </a:cubicBezTo>
                <a:cubicBezTo>
                  <a:pt x="618278" y="477923"/>
                  <a:pt x="615052" y="541287"/>
                  <a:pt x="578484" y="577649"/>
                </a:cubicBezTo>
                <a:cubicBezTo>
                  <a:pt x="558664" y="597594"/>
                  <a:pt x="530854" y="607566"/>
                  <a:pt x="496898" y="607566"/>
                </a:cubicBezTo>
                <a:cubicBezTo>
                  <a:pt x="467706" y="607566"/>
                  <a:pt x="433903" y="600202"/>
                  <a:pt x="396875" y="585320"/>
                </a:cubicBezTo>
                <a:cubicBezTo>
                  <a:pt x="386273" y="581177"/>
                  <a:pt x="381203" y="569210"/>
                  <a:pt x="385505" y="558624"/>
                </a:cubicBezTo>
                <a:cubicBezTo>
                  <a:pt x="389654" y="548191"/>
                  <a:pt x="401638" y="542975"/>
                  <a:pt x="412086" y="547271"/>
                </a:cubicBezTo>
                <a:cubicBezTo>
                  <a:pt x="475080" y="572432"/>
                  <a:pt x="525169" y="572892"/>
                  <a:pt x="549445" y="548652"/>
                </a:cubicBezTo>
                <a:cubicBezTo>
                  <a:pt x="573414" y="524871"/>
                  <a:pt x="573260" y="475929"/>
                  <a:pt x="549138" y="414406"/>
                </a:cubicBezTo>
                <a:cubicBezTo>
                  <a:pt x="539765" y="390318"/>
                  <a:pt x="527166" y="365464"/>
                  <a:pt x="511802" y="340302"/>
                </a:cubicBezTo>
                <a:cubicBezTo>
                  <a:pt x="488448" y="371754"/>
                  <a:pt x="461867" y="402439"/>
                  <a:pt x="432367" y="431743"/>
                </a:cubicBezTo>
                <a:cubicBezTo>
                  <a:pt x="361075" y="503085"/>
                  <a:pt x="281487" y="558010"/>
                  <a:pt x="208352" y="586547"/>
                </a:cubicBezTo>
                <a:cubicBezTo>
                  <a:pt x="172552" y="600509"/>
                  <a:pt x="139980" y="607566"/>
                  <a:pt x="111555" y="607566"/>
                </a:cubicBezTo>
                <a:cubicBezTo>
                  <a:pt x="77599" y="607566"/>
                  <a:pt x="49790" y="597594"/>
                  <a:pt x="29816" y="577649"/>
                </a:cubicBezTo>
                <a:cubicBezTo>
                  <a:pt x="-6598" y="541287"/>
                  <a:pt x="-9825" y="477923"/>
                  <a:pt x="21058" y="399524"/>
                </a:cubicBezTo>
                <a:cubicBezTo>
                  <a:pt x="33196" y="368379"/>
                  <a:pt x="50251" y="336160"/>
                  <a:pt x="71146" y="303787"/>
                </a:cubicBezTo>
                <a:cubicBezTo>
                  <a:pt x="50251" y="271415"/>
                  <a:pt x="33196" y="239196"/>
                  <a:pt x="21058" y="208051"/>
                </a:cubicBezTo>
                <a:cubicBezTo>
                  <a:pt x="-9825" y="129498"/>
                  <a:pt x="-6598" y="66287"/>
                  <a:pt x="29816" y="29773"/>
                </a:cubicBezTo>
                <a:cubicBezTo>
                  <a:pt x="48100" y="11592"/>
                  <a:pt x="73067" y="1696"/>
                  <a:pt x="103297" y="200"/>
                </a:cubicBezTo>
                <a:close/>
              </a:path>
            </a:pathLst>
          </a:custGeom>
          <a:solidFill>
            <a:srgbClr val="FFC655"/>
          </a:solidFill>
          <a:ln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4" name="图片 3" descr="63adc83670f8f4a25c3f61d44612a339c626df2017530-9p3KeK"/>
          <p:cNvPicPr>
            <a:picLocks noChangeAspect="1"/>
          </p:cNvPicPr>
          <p:nvPr/>
        </p:nvPicPr>
        <p:blipFill>
          <a:blip r:embed="rId2"/>
          <a:srcRect l="66117" t="19186" r="1996" b="34741"/>
          <a:stretch>
            <a:fillRect/>
          </a:stretch>
        </p:blipFill>
        <p:spPr>
          <a:xfrm>
            <a:off x="5788025" y="2540635"/>
            <a:ext cx="1019175" cy="14725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8035290" y="1706245"/>
            <a:ext cx="3296920" cy="1136650"/>
            <a:chOff x="4006" y="2810"/>
            <a:chExt cx="5192" cy="1790"/>
          </a:xfrm>
        </p:grpSpPr>
        <p:sp>
          <p:nvSpPr>
            <p:cNvPr id="6" name="文本框 5"/>
            <p:cNvSpPr txBox="1"/>
            <p:nvPr/>
          </p:nvSpPr>
          <p:spPr>
            <a:xfrm>
              <a:off x="4006" y="3440"/>
              <a:ext cx="5193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006" y="2810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035290" y="3796030"/>
            <a:ext cx="3296920" cy="1136650"/>
            <a:chOff x="4006" y="2810"/>
            <a:chExt cx="5192" cy="1790"/>
          </a:xfrm>
        </p:grpSpPr>
        <p:sp>
          <p:nvSpPr>
            <p:cNvPr id="14" name="文本框 13"/>
            <p:cNvSpPr txBox="1"/>
            <p:nvPr/>
          </p:nvSpPr>
          <p:spPr>
            <a:xfrm>
              <a:off x="4006" y="3440"/>
              <a:ext cx="5193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006" y="2810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106170" y="1830705"/>
            <a:ext cx="3297555" cy="1137285"/>
            <a:chOff x="4006" y="2810"/>
            <a:chExt cx="5193" cy="1791"/>
          </a:xfrm>
        </p:grpSpPr>
        <p:sp>
          <p:nvSpPr>
            <p:cNvPr id="17" name="文本框 16"/>
            <p:cNvSpPr txBox="1"/>
            <p:nvPr/>
          </p:nvSpPr>
          <p:spPr>
            <a:xfrm>
              <a:off x="4006" y="3440"/>
              <a:ext cx="5193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r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671" y="2810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r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06170" y="3920490"/>
            <a:ext cx="3297555" cy="1137285"/>
            <a:chOff x="4006" y="2810"/>
            <a:chExt cx="5193" cy="1791"/>
          </a:xfrm>
        </p:grpSpPr>
        <p:sp>
          <p:nvSpPr>
            <p:cNvPr id="30" name="文本框 29"/>
            <p:cNvSpPr txBox="1"/>
            <p:nvPr/>
          </p:nvSpPr>
          <p:spPr>
            <a:xfrm>
              <a:off x="4006" y="3440"/>
              <a:ext cx="5193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r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671" y="2810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r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564005" y="3495675"/>
            <a:ext cx="2597150" cy="2096770"/>
            <a:chOff x="2276" y="5474"/>
            <a:chExt cx="4090" cy="3302"/>
          </a:xfrm>
        </p:grpSpPr>
        <p:sp>
          <p:nvSpPr>
            <p:cNvPr id="10" name="圆角矩形 9"/>
            <p:cNvSpPr/>
            <p:nvPr/>
          </p:nvSpPr>
          <p:spPr>
            <a:xfrm>
              <a:off x="2276" y="5474"/>
              <a:ext cx="4090" cy="3303"/>
            </a:xfrm>
            <a:prstGeom prst="roundRect">
              <a:avLst/>
            </a:prstGeom>
            <a:solidFill>
              <a:schemeClr val="bg1"/>
            </a:solidFill>
            <a:ln w="22225">
              <a:solidFill>
                <a:srgbClr val="D4A68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2352" y="5948"/>
              <a:ext cx="3992" cy="2300"/>
              <a:chOff x="3214" y="2645"/>
              <a:chExt cx="3992" cy="2300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3214" y="3275"/>
                <a:ext cx="3992" cy="1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 fontAlgn="auto">
                  <a:lnSpc>
                    <a:spcPct val="150000"/>
                  </a:lnSpc>
                </a:pP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</a:rPr>
                  <a:t>Lorem ipsum dolor sit amet,consecteture </a:t>
                </a: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  <a:sym typeface="+mn-ea"/>
                  </a:rPr>
                  <a:t>Lorem ipsum dolor sit amet,consecteture 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3946" y="2645"/>
                <a:ext cx="2528" cy="82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5400000" sx="1000" sy="1000" algn="ctr" rotWithShape="0">
                  <a:srgbClr val="2B7D1E"/>
                </a:outerShdw>
              </a:effectLst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800" dirty="0">
                    <a:ln w="127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方正卡通简体" panose="02010600010101010101" charset="-122"/>
                    <a:ea typeface="方正卡通简体" panose="02010600010101010101" charset="-122"/>
                  </a:rPr>
                  <a:t>输入标题</a:t>
                </a:r>
                <a:endPara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4876165" y="3495675"/>
            <a:ext cx="2597150" cy="2096770"/>
            <a:chOff x="2276" y="5474"/>
            <a:chExt cx="4090" cy="3302"/>
          </a:xfrm>
        </p:grpSpPr>
        <p:sp>
          <p:nvSpPr>
            <p:cNvPr id="21" name="圆角矩形 20"/>
            <p:cNvSpPr/>
            <p:nvPr/>
          </p:nvSpPr>
          <p:spPr>
            <a:xfrm>
              <a:off x="2276" y="5474"/>
              <a:ext cx="4090" cy="3303"/>
            </a:xfrm>
            <a:prstGeom prst="roundRect">
              <a:avLst/>
            </a:prstGeom>
            <a:solidFill>
              <a:schemeClr val="bg1"/>
            </a:solidFill>
            <a:ln w="22225">
              <a:solidFill>
                <a:srgbClr val="D4A68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2352" y="5948"/>
              <a:ext cx="3992" cy="2300"/>
              <a:chOff x="3214" y="2645"/>
              <a:chExt cx="3992" cy="2300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3214" y="3275"/>
                <a:ext cx="3992" cy="1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 fontAlgn="auto">
                  <a:lnSpc>
                    <a:spcPct val="150000"/>
                  </a:lnSpc>
                </a:pP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</a:rPr>
                  <a:t>Lorem ipsum dolor sit amet,consecteture </a:t>
                </a: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  <a:sym typeface="+mn-ea"/>
                  </a:rPr>
                  <a:t>Lorem ipsum dolor sit amet,consecteture 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3946" y="2645"/>
                <a:ext cx="2528" cy="82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5400000" sx="1000" sy="1000" algn="ctr" rotWithShape="0">
                  <a:srgbClr val="2B7D1E"/>
                </a:outerShdw>
              </a:effectLst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800" dirty="0">
                    <a:ln w="127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方正卡通简体" panose="02010600010101010101" charset="-122"/>
                    <a:ea typeface="方正卡通简体" panose="02010600010101010101" charset="-122"/>
                  </a:rPr>
                  <a:t>输入标题</a:t>
                </a:r>
                <a:endPara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8211820" y="3495675"/>
            <a:ext cx="2597150" cy="2096770"/>
            <a:chOff x="2276" y="5474"/>
            <a:chExt cx="4090" cy="3302"/>
          </a:xfrm>
        </p:grpSpPr>
        <p:sp>
          <p:nvSpPr>
            <p:cNvPr id="26" name="圆角矩形 25"/>
            <p:cNvSpPr/>
            <p:nvPr/>
          </p:nvSpPr>
          <p:spPr>
            <a:xfrm>
              <a:off x="2276" y="5474"/>
              <a:ext cx="4090" cy="3303"/>
            </a:xfrm>
            <a:prstGeom prst="roundRect">
              <a:avLst/>
            </a:prstGeom>
            <a:solidFill>
              <a:schemeClr val="bg1"/>
            </a:solidFill>
            <a:ln w="22225">
              <a:solidFill>
                <a:srgbClr val="D4A68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2352" y="5948"/>
              <a:ext cx="3992" cy="2300"/>
              <a:chOff x="3214" y="2645"/>
              <a:chExt cx="3992" cy="2300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3214" y="3275"/>
                <a:ext cx="3992" cy="1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 fontAlgn="auto">
                  <a:lnSpc>
                    <a:spcPct val="150000"/>
                  </a:lnSpc>
                </a:pP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</a:rPr>
                  <a:t>Lorem ipsum dolor sit amet,consecteture </a:t>
                </a: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  <a:sym typeface="+mn-ea"/>
                  </a:rPr>
                  <a:t>Lorem ipsum dolor sit amet,consecteture 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3946" y="2645"/>
                <a:ext cx="2528" cy="82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5400000" sx="1000" sy="1000" algn="ctr" rotWithShape="0">
                  <a:srgbClr val="2B7D1E"/>
                </a:outerShdw>
              </a:effectLst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800" dirty="0">
                    <a:ln w="127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方正卡通简体" panose="02010600010101010101" charset="-122"/>
                    <a:ea typeface="方正卡通简体" panose="02010600010101010101" charset="-122"/>
                  </a:rPr>
                  <a:t>输入标题</a:t>
                </a:r>
                <a:endPara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endParaRPr>
              </a:p>
            </p:txBody>
          </p:sp>
        </p:grpSp>
      </p:grpSp>
      <p:pic>
        <p:nvPicPr>
          <p:cNvPr id="34" name="图片 33" descr="图层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9965" y="1194435"/>
            <a:ext cx="1911985" cy="2301240"/>
          </a:xfrm>
          <a:prstGeom prst="rect">
            <a:avLst/>
          </a:prstGeom>
        </p:spPr>
      </p:pic>
      <p:pic>
        <p:nvPicPr>
          <p:cNvPr id="35" name="图片 34" descr="图层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315" y="1114425"/>
            <a:ext cx="1974215" cy="2409825"/>
          </a:xfrm>
          <a:prstGeom prst="rect">
            <a:avLst/>
          </a:prstGeom>
        </p:spPr>
      </p:pic>
      <p:pic>
        <p:nvPicPr>
          <p:cNvPr id="36" name="图片 35" descr="图层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2305" y="1114425"/>
            <a:ext cx="1859915" cy="239141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0">
            <a:off x="1598930" y="2310130"/>
            <a:ext cx="9258935" cy="2393315"/>
            <a:chOff x="1260022" y="2163164"/>
            <a:chExt cx="6960165" cy="1748634"/>
          </a:xfrm>
          <a:noFill/>
          <a:effectLst/>
        </p:grpSpPr>
        <p:sp>
          <p:nvSpPr>
            <p:cNvPr id="4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rgbClr val="D4A68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p>
              <a:pPr algn="ctr" hangingPunct="0">
                <a:defRPr/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5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rgbClr val="D4A68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p>
              <a:pPr algn="ctr" hangingPunct="0">
                <a:defRPr/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6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rgbClr val="D4A68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p>
              <a:pPr algn="ctr" hangingPunct="0">
                <a:defRPr/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7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rgbClr val="D4A68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p>
              <a:pPr algn="ctr" hangingPunct="0">
                <a:defRPr/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0">
            <a:off x="1995805" y="2698750"/>
            <a:ext cx="1605280" cy="1604645"/>
            <a:chOff x="1610418" y="2771058"/>
            <a:chExt cx="1665415" cy="1665149"/>
          </a:xfrm>
        </p:grpSpPr>
        <p:sp>
          <p:nvSpPr>
            <p:cNvPr id="12" name="椭圆 11"/>
            <p:cNvSpPr/>
            <p:nvPr/>
          </p:nvSpPr>
          <p:spPr>
            <a:xfrm>
              <a:off x="1712542" y="2869871"/>
              <a:ext cx="1469932" cy="1469684"/>
            </a:xfrm>
            <a:prstGeom prst="ellipse">
              <a:avLst/>
            </a:prstGeom>
            <a:solidFill>
              <a:srgbClr val="FFC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同心圆 24"/>
            <p:cNvSpPr/>
            <p:nvPr/>
          </p:nvSpPr>
          <p:spPr>
            <a:xfrm>
              <a:off x="1610418" y="2771058"/>
              <a:ext cx="1665415" cy="1665149"/>
            </a:xfrm>
            <a:prstGeom prst="donut">
              <a:avLst>
                <a:gd name="adj" fmla="val 4879"/>
              </a:avLst>
            </a:prstGeom>
            <a:solidFill>
              <a:srgbClr val="FEF0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775117" y="3389038"/>
              <a:ext cx="1334053" cy="413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方正卡通简体" panose="02010600010101010101" charset="-122"/>
                  <a:ea typeface="方正卡通简体" panose="02010600010101010101" charset="-122"/>
                </a:rPr>
                <a:t>添加标题</a:t>
              </a:r>
              <a:endParaRPr lang="zh-CN" altLang="en-US" sz="2000" dirty="0">
                <a:solidFill>
                  <a:schemeClr val="bg1"/>
                </a:solidFill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 rot="0">
            <a:off x="4268470" y="2698750"/>
            <a:ext cx="1605280" cy="1604645"/>
            <a:chOff x="1610418" y="2771058"/>
            <a:chExt cx="1665415" cy="1665149"/>
          </a:xfrm>
        </p:grpSpPr>
        <p:sp>
          <p:nvSpPr>
            <p:cNvPr id="56" name="椭圆 55"/>
            <p:cNvSpPr/>
            <p:nvPr/>
          </p:nvSpPr>
          <p:spPr>
            <a:xfrm>
              <a:off x="1721898" y="2880262"/>
              <a:ext cx="1440201" cy="1440201"/>
            </a:xfrm>
            <a:prstGeom prst="ellipse">
              <a:avLst/>
            </a:prstGeom>
            <a:solidFill>
              <a:srgbClr val="E68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7" name="同心圆 24"/>
            <p:cNvSpPr/>
            <p:nvPr/>
          </p:nvSpPr>
          <p:spPr>
            <a:xfrm>
              <a:off x="1610418" y="2771058"/>
              <a:ext cx="1665415" cy="1665149"/>
            </a:xfrm>
            <a:prstGeom prst="donut">
              <a:avLst>
                <a:gd name="adj" fmla="val 4879"/>
              </a:avLst>
            </a:prstGeom>
            <a:solidFill>
              <a:srgbClr val="FEF0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775117" y="3389038"/>
              <a:ext cx="1334053" cy="413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方正卡通简体" panose="02010600010101010101" charset="-122"/>
                  <a:ea typeface="方正卡通简体" panose="02010600010101010101" charset="-122"/>
                </a:rPr>
                <a:t>添加标题</a:t>
              </a:r>
              <a:endParaRPr lang="zh-CN" altLang="en-US" sz="2000" dirty="0">
                <a:solidFill>
                  <a:schemeClr val="bg1"/>
                </a:solidFill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 rot="0">
            <a:off x="6583680" y="2698750"/>
            <a:ext cx="1605280" cy="1604645"/>
            <a:chOff x="1610418" y="2771058"/>
            <a:chExt cx="1665415" cy="1665149"/>
          </a:xfrm>
        </p:grpSpPr>
        <p:sp>
          <p:nvSpPr>
            <p:cNvPr id="60" name="椭圆 59"/>
            <p:cNvSpPr/>
            <p:nvPr/>
          </p:nvSpPr>
          <p:spPr>
            <a:xfrm>
              <a:off x="1711884" y="2871847"/>
              <a:ext cx="1468614" cy="1468366"/>
            </a:xfrm>
            <a:prstGeom prst="ellipse">
              <a:avLst/>
            </a:prstGeom>
            <a:solidFill>
              <a:srgbClr val="FFC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1" name="同心圆 24"/>
            <p:cNvSpPr/>
            <p:nvPr/>
          </p:nvSpPr>
          <p:spPr>
            <a:xfrm>
              <a:off x="1610418" y="2771058"/>
              <a:ext cx="1665415" cy="1665149"/>
            </a:xfrm>
            <a:prstGeom prst="donut">
              <a:avLst>
                <a:gd name="adj" fmla="val 4879"/>
              </a:avLst>
            </a:prstGeom>
            <a:solidFill>
              <a:srgbClr val="FEF0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775117" y="3389038"/>
              <a:ext cx="1334053" cy="413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方正卡通简体" panose="02010600010101010101" charset="-122"/>
                  <a:ea typeface="方正卡通简体" panose="02010600010101010101" charset="-122"/>
                </a:rPr>
                <a:t>添加标题</a:t>
              </a:r>
              <a:endParaRPr lang="zh-CN" altLang="en-US" sz="2000" dirty="0">
                <a:solidFill>
                  <a:schemeClr val="bg1"/>
                </a:solidFill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 rot="0">
            <a:off x="8898255" y="2698750"/>
            <a:ext cx="1605280" cy="1604645"/>
            <a:chOff x="1610418" y="2771058"/>
            <a:chExt cx="1665415" cy="1665149"/>
          </a:xfrm>
        </p:grpSpPr>
        <p:sp>
          <p:nvSpPr>
            <p:cNvPr id="64" name="椭圆 63"/>
            <p:cNvSpPr/>
            <p:nvPr/>
          </p:nvSpPr>
          <p:spPr>
            <a:xfrm>
              <a:off x="1721898" y="2880262"/>
              <a:ext cx="1440201" cy="1440201"/>
            </a:xfrm>
            <a:prstGeom prst="ellipse">
              <a:avLst/>
            </a:prstGeom>
            <a:solidFill>
              <a:srgbClr val="E68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5" name="同心圆 24"/>
            <p:cNvSpPr/>
            <p:nvPr/>
          </p:nvSpPr>
          <p:spPr>
            <a:xfrm>
              <a:off x="1610418" y="2771058"/>
              <a:ext cx="1665415" cy="1665149"/>
            </a:xfrm>
            <a:prstGeom prst="donut">
              <a:avLst>
                <a:gd name="adj" fmla="val 4879"/>
              </a:avLst>
            </a:prstGeom>
            <a:solidFill>
              <a:srgbClr val="FEF0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775117" y="3389038"/>
              <a:ext cx="1334053" cy="413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方正卡通简体" panose="02010600010101010101" charset="-122"/>
                  <a:ea typeface="方正卡通简体" panose="02010600010101010101" charset="-122"/>
                </a:rPr>
                <a:t>添加标题</a:t>
              </a:r>
              <a:endParaRPr lang="zh-CN" altLang="en-US" sz="2000" dirty="0">
                <a:solidFill>
                  <a:schemeClr val="bg1"/>
                </a:solidFill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436370" y="1581150"/>
            <a:ext cx="256413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789680" y="4371975"/>
            <a:ext cx="256413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123305" y="1581150"/>
            <a:ext cx="256413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523605" y="4371975"/>
            <a:ext cx="256413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6"/>
          <p:cNvSpPr txBox="1">
            <a:spLocks noChangeArrowheads="1"/>
          </p:cNvSpPr>
          <p:nvPr/>
        </p:nvSpPr>
        <p:spPr bwMode="auto">
          <a:xfrm>
            <a:off x="7290118" y="1720850"/>
            <a:ext cx="29260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>
                <a:solidFill>
                  <a:srgbClr val="FFF7F2"/>
                </a:solidFill>
                <a:latin typeface="方正卡通简体" panose="02010600010101010101" charset="-122"/>
                <a:ea typeface="方正卡通简体" panose="02010600010101010101" charset="-122"/>
                <a:cs typeface="方正卡通简体" panose="02010600010101010101" charset="-122"/>
              </a:rPr>
              <a:t>此处添加内容</a:t>
            </a:r>
            <a:endParaRPr lang="zh-CN" altLang="en-US" sz="3600">
              <a:solidFill>
                <a:srgbClr val="FFF7F2"/>
              </a:solidFill>
              <a:latin typeface="方正卡通简体" panose="02010600010101010101" charset="-122"/>
              <a:ea typeface="方正卡通简体" panose="02010600010101010101" charset="-122"/>
              <a:cs typeface="方正卡通简体" panose="0201060001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155690" y="1536065"/>
            <a:ext cx="10788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rgbClr val="FFF7F2"/>
                </a:solidFill>
                <a:latin typeface="阿里巴巴普惠体 M" panose="00020600040101010101" charset="-122"/>
                <a:ea typeface="阿里巴巴普惠体 M" panose="00020600040101010101" charset="-122"/>
              </a:rPr>
              <a:t>04</a:t>
            </a:r>
            <a:endParaRPr lang="en-US" altLang="zh-CN" sz="6000">
              <a:solidFill>
                <a:srgbClr val="FFF7F2"/>
              </a:solidFill>
              <a:latin typeface="阿里巴巴普惠体 M" panose="00020600040101010101" charset="-122"/>
              <a:ea typeface="阿里巴巴普惠体 M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07050" y="3060065"/>
            <a:ext cx="53994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f3e1e4200bf19d1c11d0c886b729772bdc9a30382442-qhg3wX"/>
          <p:cNvPicPr>
            <a:picLocks noChangeAspect="1"/>
          </p:cNvPicPr>
          <p:nvPr/>
        </p:nvPicPr>
        <p:blipFill>
          <a:blip r:embed="rId2"/>
          <a:srcRect l="26417" t="16042" r="30500" b="19813"/>
          <a:stretch>
            <a:fillRect/>
          </a:stretch>
        </p:blipFill>
        <p:spPr>
          <a:xfrm>
            <a:off x="3089275" y="800100"/>
            <a:ext cx="907415" cy="1351915"/>
          </a:xfrm>
          <a:prstGeom prst="rect">
            <a:avLst/>
          </a:prstGeom>
        </p:spPr>
      </p:pic>
      <p:pic>
        <p:nvPicPr>
          <p:cNvPr id="8" name="图片 7" descr="f3e1e4200bf19d1c11d0c886b729772bdc9a30382442-qhg3wX"/>
          <p:cNvPicPr>
            <a:picLocks noChangeAspect="1"/>
          </p:cNvPicPr>
          <p:nvPr/>
        </p:nvPicPr>
        <p:blipFill>
          <a:blip r:embed="rId2"/>
          <a:srcRect l="26417" t="16042" r="30500" b="19813"/>
          <a:stretch>
            <a:fillRect/>
          </a:stretch>
        </p:blipFill>
        <p:spPr>
          <a:xfrm flipH="1">
            <a:off x="7948930" y="800100"/>
            <a:ext cx="907415" cy="135191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4324350" y="800100"/>
            <a:ext cx="3297555" cy="1137285"/>
            <a:chOff x="4006" y="2810"/>
            <a:chExt cx="5193" cy="1791"/>
          </a:xfrm>
        </p:grpSpPr>
        <p:sp>
          <p:nvSpPr>
            <p:cNvPr id="20" name="文本框 19"/>
            <p:cNvSpPr txBox="1"/>
            <p:nvPr/>
          </p:nvSpPr>
          <p:spPr>
            <a:xfrm>
              <a:off x="4006" y="3440"/>
              <a:ext cx="5193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339" y="2810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sp>
        <p:nvSpPr>
          <p:cNvPr id="9" name="圆角矩形 8"/>
          <p:cNvSpPr/>
          <p:nvPr/>
        </p:nvSpPr>
        <p:spPr>
          <a:xfrm>
            <a:off x="1500505" y="2843530"/>
            <a:ext cx="9191625" cy="2694305"/>
          </a:xfrm>
          <a:prstGeom prst="roundRect">
            <a:avLst/>
          </a:prstGeom>
          <a:noFill/>
          <a:ln w="28575">
            <a:solidFill>
              <a:srgbClr val="E682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0" name="图片 9" descr="63adc83670f8f4a25c3f61d44612a339c626df2017530-9p3KeK"/>
          <p:cNvPicPr>
            <a:picLocks noChangeAspect="1"/>
          </p:cNvPicPr>
          <p:nvPr/>
        </p:nvPicPr>
        <p:blipFill>
          <a:blip r:embed="rId3"/>
          <a:srcRect t="21854" b="32073"/>
          <a:stretch>
            <a:fillRect/>
          </a:stretch>
        </p:blipFill>
        <p:spPr>
          <a:xfrm>
            <a:off x="7717790" y="4340225"/>
            <a:ext cx="2904490" cy="1337945"/>
          </a:xfrm>
          <a:prstGeom prst="rect">
            <a:avLst/>
          </a:prstGeom>
        </p:spPr>
      </p:pic>
      <p:pic>
        <p:nvPicPr>
          <p:cNvPr id="13" name="图片 12" descr="14b635279ac9524a5c6f896cdc856faa888f0042185c5-2uXGNR"/>
          <p:cNvPicPr>
            <a:picLocks noChangeAspect="1"/>
          </p:cNvPicPr>
          <p:nvPr/>
        </p:nvPicPr>
        <p:blipFill>
          <a:blip r:embed="rId4"/>
          <a:srcRect r="48808" b="54975"/>
          <a:stretch>
            <a:fillRect/>
          </a:stretch>
        </p:blipFill>
        <p:spPr>
          <a:xfrm>
            <a:off x="1811020" y="1816100"/>
            <a:ext cx="1418590" cy="124777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170430" y="3263900"/>
            <a:ext cx="802259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 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366520" y="2044065"/>
            <a:ext cx="3134360" cy="3259455"/>
          </a:xfrm>
          <a:prstGeom prst="roundRect">
            <a:avLst/>
          </a:prstGeom>
          <a:solidFill>
            <a:srgbClr val="FEF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7435850" y="1938020"/>
            <a:ext cx="3134360" cy="3259455"/>
          </a:xfrm>
          <a:prstGeom prst="roundRect">
            <a:avLst/>
          </a:prstGeom>
          <a:solidFill>
            <a:srgbClr val="FEF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504950" y="2496820"/>
            <a:ext cx="2856865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39050" y="2497455"/>
            <a:ext cx="2856865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  <p:pic>
        <p:nvPicPr>
          <p:cNvPr id="35" name="图片 34" descr="图层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670" y="1281430"/>
            <a:ext cx="3294380" cy="402209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112385" y="1517650"/>
            <a:ext cx="590359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zh-CN" sz="6600">
                <a:solidFill>
                  <a:srgbClr val="FFF7F2"/>
                </a:solidFill>
                <a:latin typeface="方正卡通简体" panose="02010600010101010101" charset="-122"/>
                <a:ea typeface="方正卡通简体" panose="02010600010101010101" charset="-122"/>
              </a:rPr>
              <a:t>谢谢欣赏</a:t>
            </a:r>
            <a:endParaRPr lang="zh-CN" altLang="zh-CN" sz="6600">
              <a:solidFill>
                <a:srgbClr val="FFF7F2"/>
              </a:solidFill>
              <a:latin typeface="方正卡通简体" panose="02010600010101010101" charset="-122"/>
              <a:ea typeface="方正卡通简体" panose="0201060001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97488" y="2989616"/>
            <a:ext cx="55321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</a:t>
            </a:r>
            <a:r>
              <a:rPr lang="en-US" altLang="zh-CN" sz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Lorem ipsum dolor sit amet,consecteture</a:t>
            </a:r>
            <a:endParaRPr lang="en-US" altLang="zh-CN" sz="120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301105" y="3715385"/>
            <a:ext cx="1471930" cy="325120"/>
            <a:chOff x="9923" y="6140"/>
            <a:chExt cx="2318" cy="512"/>
          </a:xfrm>
        </p:grpSpPr>
        <p:sp>
          <p:nvSpPr>
            <p:cNvPr id="10" name="流程图: 可选过程 9"/>
            <p:cNvSpPr/>
            <p:nvPr/>
          </p:nvSpPr>
          <p:spPr>
            <a:xfrm>
              <a:off x="9923" y="6140"/>
              <a:ext cx="2318" cy="513"/>
            </a:xfrm>
            <a:prstGeom prst="flowChartAlternateProcess">
              <a:avLst/>
            </a:prstGeom>
            <a:solidFill>
              <a:srgbClr val="FFC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973" y="6172"/>
              <a:ext cx="221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200">
                  <a:solidFill>
                    <a:schemeClr val="bg1"/>
                  </a:solidFill>
                </a:rPr>
                <a:t>时间：</a:t>
              </a:r>
              <a:r>
                <a:rPr lang="en-US" altLang="zh-CN" sz="1200">
                  <a:solidFill>
                    <a:schemeClr val="bg1"/>
                  </a:solidFill>
                </a:rPr>
                <a:t>someday</a:t>
              </a:r>
              <a:endParaRPr lang="en-US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213090" y="3715385"/>
            <a:ext cx="1471930" cy="325755"/>
            <a:chOff x="9923" y="6140"/>
            <a:chExt cx="2318" cy="513"/>
          </a:xfrm>
        </p:grpSpPr>
        <p:sp>
          <p:nvSpPr>
            <p:cNvPr id="4" name="流程图: 可选过程 3"/>
            <p:cNvSpPr/>
            <p:nvPr/>
          </p:nvSpPr>
          <p:spPr>
            <a:xfrm>
              <a:off x="9923" y="6140"/>
              <a:ext cx="2318" cy="513"/>
            </a:xfrm>
            <a:prstGeom prst="flowChartAlternateProcess">
              <a:avLst/>
            </a:prstGeom>
            <a:solidFill>
              <a:srgbClr val="FFC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973" y="6172"/>
              <a:ext cx="221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200">
                  <a:solidFill>
                    <a:schemeClr val="bg1"/>
                  </a:solidFill>
                </a:rPr>
                <a:t>字体：方正卡通</a:t>
              </a:r>
              <a:endParaRPr lang="en-US" altLang="zh-CN" sz="1200">
                <a:solidFill>
                  <a:schemeClr val="bg1"/>
                </a:solidFill>
              </a:endParaRPr>
            </a:p>
          </p:txBody>
        </p:sp>
      </p:grp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285" y="1222375"/>
            <a:ext cx="5023485" cy="1146810"/>
          </a:xfrm>
          <a:prstGeom prst="rect">
            <a:avLst/>
          </a:prstGeom>
        </p:spPr>
      </p:pic>
      <p:sp>
        <p:nvSpPr>
          <p:cNvPr id="395" name="文本框 394"/>
          <p:cNvSpPr txBox="1"/>
          <p:nvPr/>
        </p:nvSpPr>
        <p:spPr>
          <a:xfrm>
            <a:off x="5030507" y="1241461"/>
            <a:ext cx="211074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5400">
                <a:solidFill>
                  <a:schemeClr val="bg1"/>
                </a:solidFill>
                <a:latin typeface="方正卡通简体" panose="02010600010101010101" charset="-122"/>
                <a:ea typeface="方正卡通简体" panose="02010600010101010101" charset="-122"/>
                <a:cs typeface="方正卡通简体" panose="02010600010101010101" charset="-122"/>
              </a:rPr>
              <a:t>目    录</a:t>
            </a:r>
            <a:endParaRPr lang="zh-CN" altLang="en-US" sz="5400">
              <a:solidFill>
                <a:schemeClr val="bg1"/>
              </a:solidFill>
              <a:latin typeface="方正卡通简体" panose="02010600010101010101" charset="-122"/>
              <a:ea typeface="方正卡通简体" panose="02010600010101010101" charset="-122"/>
              <a:cs typeface="方正卡通简体" panose="0201060001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18945" y="2966085"/>
            <a:ext cx="4379595" cy="703159"/>
            <a:chOff x="10892" y="4002"/>
            <a:chExt cx="6897" cy="1107"/>
          </a:xfrm>
        </p:grpSpPr>
        <p:sp>
          <p:nvSpPr>
            <p:cNvPr id="372" name="文本框 6"/>
            <p:cNvSpPr txBox="1">
              <a:spLocks noChangeArrowheads="1"/>
            </p:cNvSpPr>
            <p:nvPr/>
          </p:nvSpPr>
          <p:spPr bwMode="auto">
            <a:xfrm>
              <a:off x="12349" y="4002"/>
              <a:ext cx="364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defTabSz="5143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卡通简体" panose="02010600010101010101" charset="-122"/>
                  <a:ea typeface="方正卡通简体" panose="02010600010101010101" charset="-122"/>
                  <a:cs typeface="方正卡通简体" panose="02010600010101010101" charset="-122"/>
                </a:rPr>
                <a:t>此处添加内容</a:t>
              </a:r>
              <a:endPara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方正卡通简体" panose="02010600010101010101" charset="-122"/>
                <a:ea typeface="方正卡通简体" panose="02010600010101010101" charset="-122"/>
                <a:cs typeface="方正卡通简体" panose="02010600010101010101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2458" y="4457"/>
              <a:ext cx="5331" cy="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0892" y="4264"/>
              <a:ext cx="129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 M" panose="00020600040101010101" charset="-122"/>
                  <a:ea typeface="阿里巴巴普惠体 M" panose="00020600040101010101" charset="-122"/>
                </a:rPr>
                <a:t>01</a:t>
              </a:r>
              <a:endParaRPr lang="en-US" altLang="zh-CN" sz="24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M" panose="00020600040101010101" charset="-122"/>
                <a:ea typeface="阿里巴巴普惠体 M" panose="00020600040101010101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18945" y="4271645"/>
            <a:ext cx="4379595" cy="702945"/>
            <a:chOff x="10892" y="4002"/>
            <a:chExt cx="6897" cy="1107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12349" y="4002"/>
              <a:ext cx="364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defTabSz="5143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卡通简体" panose="02010600010101010101" charset="-122"/>
                  <a:ea typeface="方正卡通简体" panose="02010600010101010101" charset="-122"/>
                  <a:cs typeface="方正卡通简体" panose="02010600010101010101" charset="-122"/>
                </a:rPr>
                <a:t>此处添加内容</a:t>
              </a:r>
              <a:endPara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方正卡通简体" panose="02010600010101010101" charset="-122"/>
                <a:ea typeface="方正卡通简体" panose="02010600010101010101" charset="-122"/>
                <a:cs typeface="方正卡通简体" panose="02010600010101010101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458" y="4457"/>
              <a:ext cx="5331" cy="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0892" y="4264"/>
              <a:ext cx="129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 M" panose="00020600040101010101" charset="-122"/>
                  <a:ea typeface="阿里巴巴普惠体 M" panose="00020600040101010101" charset="-122"/>
                </a:rPr>
                <a:t>02</a:t>
              </a:r>
              <a:endParaRPr lang="en-US" altLang="zh-CN" sz="24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M" panose="00020600040101010101" charset="-122"/>
                <a:ea typeface="阿里巴巴普惠体 M" panose="00020600040101010101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454140" y="2966085"/>
            <a:ext cx="4379595" cy="702945"/>
            <a:chOff x="10892" y="4002"/>
            <a:chExt cx="6897" cy="1107"/>
          </a:xfrm>
        </p:grpSpPr>
        <p:sp>
          <p:nvSpPr>
            <p:cNvPr id="16" name="文本框 15"/>
            <p:cNvSpPr txBox="1">
              <a:spLocks noChangeArrowheads="1"/>
            </p:cNvSpPr>
            <p:nvPr/>
          </p:nvSpPr>
          <p:spPr bwMode="auto">
            <a:xfrm>
              <a:off x="12349" y="4002"/>
              <a:ext cx="364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defTabSz="5143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卡通简体" panose="02010600010101010101" charset="-122"/>
                  <a:ea typeface="方正卡通简体" panose="02010600010101010101" charset="-122"/>
                  <a:cs typeface="方正卡通简体" panose="02010600010101010101" charset="-122"/>
                </a:rPr>
                <a:t>此处添加内容</a:t>
              </a:r>
              <a:endPara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方正卡通简体" panose="02010600010101010101" charset="-122"/>
                <a:ea typeface="方正卡通简体" panose="02010600010101010101" charset="-122"/>
                <a:cs typeface="方正卡通简体" panose="0201060001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2458" y="4457"/>
              <a:ext cx="5331" cy="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892" y="4264"/>
              <a:ext cx="129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 M" panose="00020600040101010101" charset="-122"/>
                  <a:ea typeface="阿里巴巴普惠体 M" panose="00020600040101010101" charset="-122"/>
                </a:rPr>
                <a:t>03</a:t>
              </a:r>
              <a:endParaRPr lang="en-US" altLang="zh-CN" sz="24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M" panose="00020600040101010101" charset="-122"/>
                <a:ea typeface="阿里巴巴普惠体 M" panose="00020600040101010101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454140" y="4271645"/>
            <a:ext cx="4379595" cy="702945"/>
            <a:chOff x="10892" y="4002"/>
            <a:chExt cx="6897" cy="1107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12349" y="4002"/>
              <a:ext cx="364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defTabSz="5143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卡通简体" panose="02010600010101010101" charset="-122"/>
                  <a:ea typeface="方正卡通简体" panose="02010600010101010101" charset="-122"/>
                  <a:cs typeface="方正卡通简体" panose="02010600010101010101" charset="-122"/>
                </a:rPr>
                <a:t>此处添加内容</a:t>
              </a:r>
              <a:endPara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方正卡通简体" panose="02010600010101010101" charset="-122"/>
                <a:ea typeface="方正卡通简体" panose="02010600010101010101" charset="-122"/>
                <a:cs typeface="方正卡通简体" panose="02010600010101010101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458" y="4457"/>
              <a:ext cx="5331" cy="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0892" y="4264"/>
              <a:ext cx="129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 M" panose="00020600040101010101" charset="-122"/>
                  <a:ea typeface="阿里巴巴普惠体 M" panose="00020600040101010101" charset="-122"/>
                </a:rPr>
                <a:t>04</a:t>
              </a:r>
              <a:endParaRPr lang="en-US" altLang="zh-CN" sz="24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M" panose="00020600040101010101" charset="-122"/>
                <a:ea typeface="阿里巴巴普惠体 M" panose="00020600040101010101" charset="-122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6"/>
          <p:cNvSpPr txBox="1">
            <a:spLocks noChangeArrowheads="1"/>
          </p:cNvSpPr>
          <p:nvPr/>
        </p:nvSpPr>
        <p:spPr bwMode="auto">
          <a:xfrm>
            <a:off x="7290118" y="1720850"/>
            <a:ext cx="29260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>
                <a:solidFill>
                  <a:srgbClr val="FFF7F2"/>
                </a:solidFill>
                <a:latin typeface="方正卡通简体" panose="02010600010101010101" charset="-122"/>
                <a:ea typeface="方正卡通简体" panose="02010600010101010101" charset="-122"/>
                <a:cs typeface="方正卡通简体" panose="02010600010101010101" charset="-122"/>
              </a:rPr>
              <a:t>此处添加内容</a:t>
            </a:r>
            <a:endParaRPr lang="zh-CN" altLang="en-US" sz="3600">
              <a:solidFill>
                <a:srgbClr val="FFF7F2"/>
              </a:solidFill>
              <a:latin typeface="方正卡通简体" panose="02010600010101010101" charset="-122"/>
              <a:ea typeface="方正卡通简体" panose="02010600010101010101" charset="-122"/>
              <a:cs typeface="方正卡通简体" panose="0201060001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155690" y="1536065"/>
            <a:ext cx="10788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rgbClr val="FFF7F2"/>
                </a:solidFill>
                <a:latin typeface="阿里巴巴普惠体 M" panose="00020600040101010101" charset="-122"/>
                <a:ea typeface="阿里巴巴普惠体 M" panose="00020600040101010101" charset="-122"/>
              </a:rPr>
              <a:t>01</a:t>
            </a:r>
            <a:endParaRPr lang="en-US" altLang="zh-CN" sz="6000">
              <a:solidFill>
                <a:srgbClr val="FFF7F2"/>
              </a:solidFill>
              <a:latin typeface="阿里巴巴普惠体 M" panose="00020600040101010101" charset="-122"/>
              <a:ea typeface="阿里巴巴普惠体 M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07050" y="3060065"/>
            <a:ext cx="53994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49179abfe34aa88acef2bc91d735d0d3c2262c63329-Qf9KoP"/>
          <p:cNvPicPr>
            <a:picLocks noChangeAspect="1"/>
          </p:cNvPicPr>
          <p:nvPr/>
        </p:nvPicPr>
        <p:blipFill>
          <a:blip r:embed="rId2"/>
          <a:srcRect t="25160" b="29173"/>
          <a:stretch>
            <a:fillRect/>
          </a:stretch>
        </p:blipFill>
        <p:spPr>
          <a:xfrm>
            <a:off x="3200400" y="2640965"/>
            <a:ext cx="5791200" cy="264477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838065" y="1769110"/>
            <a:ext cx="2833370" cy="1460500"/>
            <a:chOff x="9247" y="6250"/>
            <a:chExt cx="4462" cy="2300"/>
          </a:xfrm>
        </p:grpSpPr>
        <p:sp>
          <p:nvSpPr>
            <p:cNvPr id="9" name="文本框 8"/>
            <p:cNvSpPr txBox="1"/>
            <p:nvPr/>
          </p:nvSpPr>
          <p:spPr>
            <a:xfrm>
              <a:off x="9247" y="6880"/>
              <a:ext cx="4462" cy="1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214" y="6250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17575" y="2981325"/>
            <a:ext cx="2623185" cy="1460500"/>
            <a:chOff x="9247" y="6250"/>
            <a:chExt cx="4131" cy="2300"/>
          </a:xfrm>
        </p:grpSpPr>
        <p:sp>
          <p:nvSpPr>
            <p:cNvPr id="13" name="文本框 12"/>
            <p:cNvSpPr txBox="1"/>
            <p:nvPr/>
          </p:nvSpPr>
          <p:spPr>
            <a:xfrm>
              <a:off x="9247" y="6880"/>
              <a:ext cx="4131" cy="1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247" y="6250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991600" y="2981325"/>
            <a:ext cx="2623185" cy="1460500"/>
            <a:chOff x="9247" y="6250"/>
            <a:chExt cx="4131" cy="2300"/>
          </a:xfrm>
        </p:grpSpPr>
        <p:sp>
          <p:nvSpPr>
            <p:cNvPr id="26" name="文本框 25"/>
            <p:cNvSpPr txBox="1"/>
            <p:nvPr/>
          </p:nvSpPr>
          <p:spPr>
            <a:xfrm>
              <a:off x="9247" y="6880"/>
              <a:ext cx="4131" cy="1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247" y="6250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层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335" y="1680845"/>
            <a:ext cx="4725670" cy="3879850"/>
          </a:xfrm>
          <a:prstGeom prst="rect">
            <a:avLst/>
          </a:prstGeom>
        </p:spPr>
      </p:pic>
      <p:sp>
        <p:nvSpPr>
          <p:cNvPr id="5" name="voice-microphone-symbol_26706"/>
          <p:cNvSpPr>
            <a:spLocks noChangeAspect="1"/>
          </p:cNvSpPr>
          <p:nvPr/>
        </p:nvSpPr>
        <p:spPr bwMode="auto">
          <a:xfrm>
            <a:off x="6597968" y="2970530"/>
            <a:ext cx="478155" cy="479425"/>
          </a:xfrm>
          <a:custGeom>
            <a:avLst/>
            <a:gdLst>
              <a:gd name="connsiteX0" fmla="*/ 274005 w 606795"/>
              <a:gd name="connsiteY0" fmla="*/ 200265 h 608697"/>
              <a:gd name="connsiteX1" fmla="*/ 331102 w 606795"/>
              <a:gd name="connsiteY1" fmla="*/ 212914 h 608697"/>
              <a:gd name="connsiteX2" fmla="*/ 329998 w 606795"/>
              <a:gd name="connsiteY2" fmla="*/ 214016 h 608697"/>
              <a:gd name="connsiteX3" fmla="*/ 279379 w 606795"/>
              <a:gd name="connsiteY3" fmla="*/ 264565 h 608697"/>
              <a:gd name="connsiteX4" fmla="*/ 274005 w 606795"/>
              <a:gd name="connsiteY4" fmla="*/ 264373 h 608697"/>
              <a:gd name="connsiteX5" fmla="*/ 203186 w 606795"/>
              <a:gd name="connsiteY5" fmla="*/ 335093 h 608697"/>
              <a:gd name="connsiteX6" fmla="*/ 273957 w 606795"/>
              <a:gd name="connsiteY6" fmla="*/ 405813 h 608697"/>
              <a:gd name="connsiteX7" fmla="*/ 344776 w 606795"/>
              <a:gd name="connsiteY7" fmla="*/ 335093 h 608697"/>
              <a:gd name="connsiteX8" fmla="*/ 344584 w 606795"/>
              <a:gd name="connsiteY8" fmla="*/ 329727 h 608697"/>
              <a:gd name="connsiteX9" fmla="*/ 395204 w 606795"/>
              <a:gd name="connsiteY9" fmla="*/ 279178 h 608697"/>
              <a:gd name="connsiteX10" fmla="*/ 396259 w 606795"/>
              <a:gd name="connsiteY10" fmla="*/ 278076 h 608697"/>
              <a:gd name="connsiteX11" fmla="*/ 408926 w 606795"/>
              <a:gd name="connsiteY11" fmla="*/ 335093 h 608697"/>
              <a:gd name="connsiteX12" fmla="*/ 274005 w 606795"/>
              <a:gd name="connsiteY12" fmla="*/ 469825 h 608697"/>
              <a:gd name="connsiteX13" fmla="*/ 139084 w 606795"/>
              <a:gd name="connsiteY13" fmla="*/ 334997 h 608697"/>
              <a:gd name="connsiteX14" fmla="*/ 274005 w 606795"/>
              <a:gd name="connsiteY14" fmla="*/ 200265 h 608697"/>
              <a:gd name="connsiteX15" fmla="*/ 273958 w 606795"/>
              <a:gd name="connsiteY15" fmla="*/ 61462 h 608697"/>
              <a:gd name="connsiteX16" fmla="*/ 399831 w 606795"/>
              <a:gd name="connsiteY16" fmla="*/ 91976 h 608697"/>
              <a:gd name="connsiteX17" fmla="*/ 399687 w 606795"/>
              <a:gd name="connsiteY17" fmla="*/ 101508 h 608697"/>
              <a:gd name="connsiteX18" fmla="*/ 402757 w 606795"/>
              <a:gd name="connsiteY18" fmla="*/ 141411 h 608697"/>
              <a:gd name="connsiteX19" fmla="*/ 380068 w 606795"/>
              <a:gd name="connsiteY19" fmla="*/ 164069 h 608697"/>
              <a:gd name="connsiteX20" fmla="*/ 274006 w 606795"/>
              <a:gd name="connsiteY20" fmla="*/ 133938 h 608697"/>
              <a:gd name="connsiteX21" fmla="*/ 72627 w 606795"/>
              <a:gd name="connsiteY21" fmla="*/ 335079 h 608697"/>
              <a:gd name="connsiteX22" fmla="*/ 274101 w 606795"/>
              <a:gd name="connsiteY22" fmla="*/ 536173 h 608697"/>
              <a:gd name="connsiteX23" fmla="*/ 475480 w 606795"/>
              <a:gd name="connsiteY23" fmla="*/ 335079 h 608697"/>
              <a:gd name="connsiteX24" fmla="*/ 445307 w 606795"/>
              <a:gd name="connsiteY24" fmla="*/ 229168 h 608697"/>
              <a:gd name="connsiteX25" fmla="*/ 470395 w 606795"/>
              <a:gd name="connsiteY25" fmla="*/ 204115 h 608697"/>
              <a:gd name="connsiteX26" fmla="*/ 505222 w 606795"/>
              <a:gd name="connsiteY26" fmla="*/ 206797 h 608697"/>
              <a:gd name="connsiteX27" fmla="*/ 509203 w 606795"/>
              <a:gd name="connsiteY27" fmla="*/ 206941 h 608697"/>
              <a:gd name="connsiteX28" fmla="*/ 515967 w 606795"/>
              <a:gd name="connsiteY28" fmla="*/ 206510 h 608697"/>
              <a:gd name="connsiteX29" fmla="*/ 548011 w 606795"/>
              <a:gd name="connsiteY29" fmla="*/ 335079 h 608697"/>
              <a:gd name="connsiteX30" fmla="*/ 274006 w 606795"/>
              <a:gd name="connsiteY30" fmla="*/ 608697 h 608697"/>
              <a:gd name="connsiteX31" fmla="*/ 0 w 606795"/>
              <a:gd name="connsiteY31" fmla="*/ 335079 h 608697"/>
              <a:gd name="connsiteX32" fmla="*/ 273958 w 606795"/>
              <a:gd name="connsiteY32" fmla="*/ 61462 h 608697"/>
              <a:gd name="connsiteX33" fmla="*/ 505808 w 606795"/>
              <a:gd name="connsiteY33" fmla="*/ 0 h 608697"/>
              <a:gd name="connsiteX34" fmla="*/ 512237 w 606795"/>
              <a:gd name="connsiteY34" fmla="*/ 5893 h 608697"/>
              <a:gd name="connsiteX35" fmla="*/ 516075 w 606795"/>
              <a:gd name="connsiteY35" fmla="*/ 55382 h 608697"/>
              <a:gd name="connsiteX36" fmla="*/ 534691 w 606795"/>
              <a:gd name="connsiteY36" fmla="*/ 36794 h 608697"/>
              <a:gd name="connsiteX37" fmla="*/ 548028 w 606795"/>
              <a:gd name="connsiteY37" fmla="*/ 31236 h 608697"/>
              <a:gd name="connsiteX38" fmla="*/ 561414 w 606795"/>
              <a:gd name="connsiteY38" fmla="*/ 36794 h 608697"/>
              <a:gd name="connsiteX39" fmla="*/ 572689 w 606795"/>
              <a:gd name="connsiteY39" fmla="*/ 48100 h 608697"/>
              <a:gd name="connsiteX40" fmla="*/ 572689 w 606795"/>
              <a:gd name="connsiteY40" fmla="*/ 74881 h 608697"/>
              <a:gd name="connsiteX41" fmla="*/ 556424 w 606795"/>
              <a:gd name="connsiteY41" fmla="*/ 91074 h 608697"/>
              <a:gd name="connsiteX42" fmla="*/ 600900 w 606795"/>
              <a:gd name="connsiteY42" fmla="*/ 94523 h 608697"/>
              <a:gd name="connsiteX43" fmla="*/ 604930 w 606795"/>
              <a:gd name="connsiteY43" fmla="*/ 105398 h 608697"/>
              <a:gd name="connsiteX44" fmla="*/ 531716 w 606795"/>
              <a:gd name="connsiteY44" fmla="*/ 178458 h 608697"/>
              <a:gd name="connsiteX45" fmla="*/ 509070 w 606795"/>
              <a:gd name="connsiteY45" fmla="*/ 187800 h 608697"/>
              <a:gd name="connsiteX46" fmla="*/ 506672 w 606795"/>
              <a:gd name="connsiteY46" fmla="*/ 187752 h 608697"/>
              <a:gd name="connsiteX47" fmla="*/ 504800 w 606795"/>
              <a:gd name="connsiteY47" fmla="*/ 187609 h 608697"/>
              <a:gd name="connsiteX48" fmla="*/ 462964 w 606795"/>
              <a:gd name="connsiteY48" fmla="*/ 184399 h 608697"/>
              <a:gd name="connsiteX49" fmla="*/ 434177 w 606795"/>
              <a:gd name="connsiteY49" fmla="*/ 213144 h 608697"/>
              <a:gd name="connsiteX50" fmla="*/ 386536 w 606795"/>
              <a:gd name="connsiteY50" fmla="*/ 260765 h 608697"/>
              <a:gd name="connsiteX51" fmla="*/ 385432 w 606795"/>
              <a:gd name="connsiteY51" fmla="*/ 261819 h 608697"/>
              <a:gd name="connsiteX52" fmla="*/ 339326 w 606795"/>
              <a:gd name="connsiteY52" fmla="*/ 307906 h 608697"/>
              <a:gd name="connsiteX53" fmla="*/ 319031 w 606795"/>
              <a:gd name="connsiteY53" fmla="*/ 328124 h 608697"/>
              <a:gd name="connsiteX54" fmla="*/ 308524 w 606795"/>
              <a:gd name="connsiteY54" fmla="*/ 332819 h 608697"/>
              <a:gd name="connsiteX55" fmla="*/ 291588 w 606795"/>
              <a:gd name="connsiteY55" fmla="*/ 333633 h 608697"/>
              <a:gd name="connsiteX56" fmla="*/ 290772 w 606795"/>
              <a:gd name="connsiteY56" fmla="*/ 333633 h 608697"/>
              <a:gd name="connsiteX57" fmla="*/ 274844 w 606795"/>
              <a:gd name="connsiteY57" fmla="*/ 316386 h 608697"/>
              <a:gd name="connsiteX58" fmla="*/ 276091 w 606795"/>
              <a:gd name="connsiteY58" fmla="*/ 300337 h 608697"/>
              <a:gd name="connsiteX59" fmla="*/ 280697 w 606795"/>
              <a:gd name="connsiteY59" fmla="*/ 290324 h 608697"/>
              <a:gd name="connsiteX60" fmla="*/ 301183 w 606795"/>
              <a:gd name="connsiteY60" fmla="*/ 269867 h 608697"/>
              <a:gd name="connsiteX61" fmla="*/ 347290 w 606795"/>
              <a:gd name="connsiteY61" fmla="*/ 223827 h 608697"/>
              <a:gd name="connsiteX62" fmla="*/ 348393 w 606795"/>
              <a:gd name="connsiteY62" fmla="*/ 222725 h 608697"/>
              <a:gd name="connsiteX63" fmla="*/ 396035 w 606795"/>
              <a:gd name="connsiteY63" fmla="*/ 175153 h 608697"/>
              <a:gd name="connsiteX64" fmla="*/ 422519 w 606795"/>
              <a:gd name="connsiteY64" fmla="*/ 148707 h 608697"/>
              <a:gd name="connsiteX65" fmla="*/ 419016 w 606795"/>
              <a:gd name="connsiteY65" fmla="*/ 102907 h 608697"/>
              <a:gd name="connsiteX66" fmla="*/ 418825 w 606795"/>
              <a:gd name="connsiteY66" fmla="*/ 100032 h 608697"/>
              <a:gd name="connsiteX67" fmla="*/ 428084 w 606795"/>
              <a:gd name="connsiteY67" fmla="*/ 74976 h 608697"/>
              <a:gd name="connsiteX68" fmla="*/ 501346 w 606795"/>
              <a:gd name="connsiteY68" fmla="*/ 1868 h 608697"/>
              <a:gd name="connsiteX69" fmla="*/ 505808 w 606795"/>
              <a:gd name="connsiteY69" fmla="*/ 0 h 608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606795" h="608697">
                <a:moveTo>
                  <a:pt x="274005" y="200265"/>
                </a:moveTo>
                <a:cubicBezTo>
                  <a:pt x="294445" y="200265"/>
                  <a:pt x="313733" y="204817"/>
                  <a:pt x="331102" y="212914"/>
                </a:cubicBezTo>
                <a:lnTo>
                  <a:pt x="329998" y="214016"/>
                </a:lnTo>
                <a:lnTo>
                  <a:pt x="279379" y="264565"/>
                </a:lnTo>
                <a:cubicBezTo>
                  <a:pt x="277604" y="264421"/>
                  <a:pt x="275828" y="264373"/>
                  <a:pt x="274005" y="264373"/>
                </a:cubicBezTo>
                <a:cubicBezTo>
                  <a:pt x="234949" y="264373"/>
                  <a:pt x="203186" y="296044"/>
                  <a:pt x="203186" y="335093"/>
                </a:cubicBezTo>
                <a:cubicBezTo>
                  <a:pt x="203186" y="374094"/>
                  <a:pt x="234805" y="405813"/>
                  <a:pt x="273957" y="405813"/>
                </a:cubicBezTo>
                <a:cubicBezTo>
                  <a:pt x="313109" y="405813"/>
                  <a:pt x="344776" y="374094"/>
                  <a:pt x="344776" y="335093"/>
                </a:cubicBezTo>
                <a:cubicBezTo>
                  <a:pt x="344776" y="333272"/>
                  <a:pt x="344728" y="331499"/>
                  <a:pt x="344584" y="329727"/>
                </a:cubicBezTo>
                <a:lnTo>
                  <a:pt x="395204" y="279178"/>
                </a:lnTo>
                <a:lnTo>
                  <a:pt x="396259" y="278076"/>
                </a:lnTo>
                <a:cubicBezTo>
                  <a:pt x="404368" y="295421"/>
                  <a:pt x="408926" y="314682"/>
                  <a:pt x="408926" y="335093"/>
                </a:cubicBezTo>
                <a:cubicBezTo>
                  <a:pt x="408926" y="409502"/>
                  <a:pt x="348567" y="469825"/>
                  <a:pt x="274005" y="469825"/>
                </a:cubicBezTo>
                <a:cubicBezTo>
                  <a:pt x="199491" y="469825"/>
                  <a:pt x="139084" y="409454"/>
                  <a:pt x="139084" y="334997"/>
                </a:cubicBezTo>
                <a:cubicBezTo>
                  <a:pt x="139084" y="260588"/>
                  <a:pt x="199491" y="200265"/>
                  <a:pt x="274005" y="200265"/>
                </a:cubicBezTo>
                <a:close/>
                <a:moveTo>
                  <a:pt x="273958" y="61462"/>
                </a:moveTo>
                <a:cubicBezTo>
                  <a:pt x="319385" y="61462"/>
                  <a:pt x="362127" y="72480"/>
                  <a:pt x="399831" y="91976"/>
                </a:cubicBezTo>
                <a:cubicBezTo>
                  <a:pt x="399495" y="95089"/>
                  <a:pt x="399447" y="98299"/>
                  <a:pt x="399687" y="101508"/>
                </a:cubicBezTo>
                <a:lnTo>
                  <a:pt x="402757" y="141411"/>
                </a:lnTo>
                <a:lnTo>
                  <a:pt x="380068" y="164069"/>
                </a:lnTo>
                <a:cubicBezTo>
                  <a:pt x="349319" y="145003"/>
                  <a:pt x="312957" y="133938"/>
                  <a:pt x="274006" y="133938"/>
                </a:cubicBezTo>
                <a:cubicBezTo>
                  <a:pt x="162811" y="133938"/>
                  <a:pt x="72627" y="223994"/>
                  <a:pt x="72627" y="335079"/>
                </a:cubicBezTo>
                <a:cubicBezTo>
                  <a:pt x="72627" y="446117"/>
                  <a:pt x="162859" y="536173"/>
                  <a:pt x="274101" y="536173"/>
                </a:cubicBezTo>
                <a:cubicBezTo>
                  <a:pt x="385296" y="536173"/>
                  <a:pt x="475480" y="446117"/>
                  <a:pt x="475480" y="335079"/>
                </a:cubicBezTo>
                <a:cubicBezTo>
                  <a:pt x="475480" y="296231"/>
                  <a:pt x="464447" y="259969"/>
                  <a:pt x="445307" y="229168"/>
                </a:cubicBezTo>
                <a:lnTo>
                  <a:pt x="470395" y="204115"/>
                </a:lnTo>
                <a:lnTo>
                  <a:pt x="505222" y="206797"/>
                </a:lnTo>
                <a:cubicBezTo>
                  <a:pt x="506565" y="206893"/>
                  <a:pt x="507908" y="206941"/>
                  <a:pt x="509203" y="206941"/>
                </a:cubicBezTo>
                <a:cubicBezTo>
                  <a:pt x="511458" y="206941"/>
                  <a:pt x="513760" y="206797"/>
                  <a:pt x="515967" y="206510"/>
                </a:cubicBezTo>
                <a:cubicBezTo>
                  <a:pt x="536450" y="244832"/>
                  <a:pt x="548011" y="288566"/>
                  <a:pt x="548011" y="335079"/>
                </a:cubicBezTo>
                <a:cubicBezTo>
                  <a:pt x="548011" y="486163"/>
                  <a:pt x="425351" y="608697"/>
                  <a:pt x="274006" y="608697"/>
                </a:cubicBezTo>
                <a:cubicBezTo>
                  <a:pt x="122708" y="608697"/>
                  <a:pt x="0" y="486163"/>
                  <a:pt x="0" y="335079"/>
                </a:cubicBezTo>
                <a:cubicBezTo>
                  <a:pt x="0" y="183948"/>
                  <a:pt x="122708" y="61462"/>
                  <a:pt x="273958" y="61462"/>
                </a:cubicBezTo>
                <a:close/>
                <a:moveTo>
                  <a:pt x="505808" y="0"/>
                </a:moveTo>
                <a:cubicBezTo>
                  <a:pt x="508927" y="0"/>
                  <a:pt x="511949" y="2252"/>
                  <a:pt x="512237" y="5893"/>
                </a:cubicBezTo>
                <a:lnTo>
                  <a:pt x="516075" y="55382"/>
                </a:lnTo>
                <a:lnTo>
                  <a:pt x="534691" y="36794"/>
                </a:lnTo>
                <a:cubicBezTo>
                  <a:pt x="538337" y="33105"/>
                  <a:pt x="543231" y="31236"/>
                  <a:pt x="548028" y="31236"/>
                </a:cubicBezTo>
                <a:cubicBezTo>
                  <a:pt x="552826" y="31236"/>
                  <a:pt x="557720" y="33105"/>
                  <a:pt x="561414" y="36794"/>
                </a:cubicBezTo>
                <a:lnTo>
                  <a:pt x="572689" y="48100"/>
                </a:lnTo>
                <a:cubicBezTo>
                  <a:pt x="580077" y="55526"/>
                  <a:pt x="580077" y="67455"/>
                  <a:pt x="572689" y="74881"/>
                </a:cubicBezTo>
                <a:lnTo>
                  <a:pt x="556424" y="91074"/>
                </a:lnTo>
                <a:lnTo>
                  <a:pt x="600900" y="94523"/>
                </a:lnTo>
                <a:cubicBezTo>
                  <a:pt x="606321" y="94906"/>
                  <a:pt x="608768" y="101565"/>
                  <a:pt x="604930" y="105398"/>
                </a:cubicBezTo>
                <a:lnTo>
                  <a:pt x="531716" y="178458"/>
                </a:lnTo>
                <a:cubicBezTo>
                  <a:pt x="525671" y="184495"/>
                  <a:pt x="517515" y="187800"/>
                  <a:pt x="509070" y="187800"/>
                </a:cubicBezTo>
                <a:cubicBezTo>
                  <a:pt x="508303" y="187800"/>
                  <a:pt x="507487" y="187800"/>
                  <a:pt x="506672" y="187752"/>
                </a:cubicBezTo>
                <a:lnTo>
                  <a:pt x="504800" y="187609"/>
                </a:lnTo>
                <a:lnTo>
                  <a:pt x="462964" y="184399"/>
                </a:lnTo>
                <a:lnTo>
                  <a:pt x="434177" y="213144"/>
                </a:lnTo>
                <a:lnTo>
                  <a:pt x="386536" y="260765"/>
                </a:lnTo>
                <a:lnTo>
                  <a:pt x="385432" y="261819"/>
                </a:lnTo>
                <a:lnTo>
                  <a:pt x="339326" y="307906"/>
                </a:lnTo>
                <a:lnTo>
                  <a:pt x="319031" y="328124"/>
                </a:lnTo>
                <a:cubicBezTo>
                  <a:pt x="316296" y="330950"/>
                  <a:pt x="312506" y="332627"/>
                  <a:pt x="308524" y="332819"/>
                </a:cubicBezTo>
                <a:lnTo>
                  <a:pt x="291588" y="333633"/>
                </a:lnTo>
                <a:lnTo>
                  <a:pt x="290772" y="333633"/>
                </a:lnTo>
                <a:cubicBezTo>
                  <a:pt x="281465" y="333633"/>
                  <a:pt x="274076" y="325728"/>
                  <a:pt x="274844" y="316386"/>
                </a:cubicBezTo>
                <a:lnTo>
                  <a:pt x="276091" y="300337"/>
                </a:lnTo>
                <a:cubicBezTo>
                  <a:pt x="276379" y="296600"/>
                  <a:pt x="278010" y="293007"/>
                  <a:pt x="280697" y="290324"/>
                </a:cubicBezTo>
                <a:lnTo>
                  <a:pt x="301183" y="269867"/>
                </a:lnTo>
                <a:lnTo>
                  <a:pt x="347290" y="223827"/>
                </a:lnTo>
                <a:lnTo>
                  <a:pt x="348393" y="222725"/>
                </a:lnTo>
                <a:lnTo>
                  <a:pt x="396035" y="175153"/>
                </a:lnTo>
                <a:lnTo>
                  <a:pt x="422519" y="148707"/>
                </a:lnTo>
                <a:lnTo>
                  <a:pt x="419016" y="102907"/>
                </a:lnTo>
                <a:lnTo>
                  <a:pt x="418825" y="100032"/>
                </a:lnTo>
                <a:cubicBezTo>
                  <a:pt x="418105" y="90690"/>
                  <a:pt x="421511" y="81588"/>
                  <a:pt x="428084" y="74976"/>
                </a:cubicBezTo>
                <a:lnTo>
                  <a:pt x="501346" y="1868"/>
                </a:lnTo>
                <a:cubicBezTo>
                  <a:pt x="502641" y="575"/>
                  <a:pt x="504225" y="0"/>
                  <a:pt x="505808" y="0"/>
                </a:cubicBezTo>
                <a:close/>
              </a:path>
            </a:pathLst>
          </a:custGeom>
          <a:solidFill>
            <a:srgbClr val="D4A68E"/>
          </a:solidFill>
          <a:ln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" name="voice-microphone-symbol_26706"/>
          <p:cNvSpPr>
            <a:spLocks noChangeAspect="1"/>
          </p:cNvSpPr>
          <p:nvPr/>
        </p:nvSpPr>
        <p:spPr bwMode="auto">
          <a:xfrm>
            <a:off x="6598285" y="4452620"/>
            <a:ext cx="480060" cy="479425"/>
          </a:xfrm>
          <a:custGeom>
            <a:avLst/>
            <a:gdLst>
              <a:gd name="connsiteX0" fmla="*/ 351512 w 608453"/>
              <a:gd name="connsiteY0" fmla="*/ 527474 h 607566"/>
              <a:gd name="connsiteX1" fmla="*/ 365947 w 608453"/>
              <a:gd name="connsiteY1" fmla="*/ 533451 h 607566"/>
              <a:gd name="connsiteX2" fmla="*/ 371935 w 608453"/>
              <a:gd name="connsiteY2" fmla="*/ 548009 h 607566"/>
              <a:gd name="connsiteX3" fmla="*/ 365947 w 608453"/>
              <a:gd name="connsiteY3" fmla="*/ 562567 h 607566"/>
              <a:gd name="connsiteX4" fmla="*/ 351512 w 608453"/>
              <a:gd name="connsiteY4" fmla="*/ 568543 h 607566"/>
              <a:gd name="connsiteX5" fmla="*/ 336925 w 608453"/>
              <a:gd name="connsiteY5" fmla="*/ 562567 h 607566"/>
              <a:gd name="connsiteX6" fmla="*/ 330936 w 608453"/>
              <a:gd name="connsiteY6" fmla="*/ 548009 h 607566"/>
              <a:gd name="connsiteX7" fmla="*/ 336925 w 608453"/>
              <a:gd name="connsiteY7" fmla="*/ 533451 h 607566"/>
              <a:gd name="connsiteX8" fmla="*/ 351512 w 608453"/>
              <a:gd name="connsiteY8" fmla="*/ 527474 h 607566"/>
              <a:gd name="connsiteX9" fmla="*/ 96651 w 608453"/>
              <a:gd name="connsiteY9" fmla="*/ 340302 h 607566"/>
              <a:gd name="connsiteX10" fmla="*/ 59316 w 608453"/>
              <a:gd name="connsiteY10" fmla="*/ 414406 h 607566"/>
              <a:gd name="connsiteX11" fmla="*/ 59008 w 608453"/>
              <a:gd name="connsiteY11" fmla="*/ 548652 h 607566"/>
              <a:gd name="connsiteX12" fmla="*/ 193448 w 608453"/>
              <a:gd name="connsiteY12" fmla="*/ 548345 h 607566"/>
              <a:gd name="connsiteX13" fmla="*/ 267659 w 608453"/>
              <a:gd name="connsiteY13" fmla="*/ 511063 h 607566"/>
              <a:gd name="connsiteX14" fmla="*/ 176086 w 608453"/>
              <a:gd name="connsiteY14" fmla="*/ 431743 h 607566"/>
              <a:gd name="connsiteX15" fmla="*/ 96651 w 608453"/>
              <a:gd name="connsiteY15" fmla="*/ 340302 h 607566"/>
              <a:gd name="connsiteX16" fmla="*/ 304192 w 608453"/>
              <a:gd name="connsiteY16" fmla="*/ 257606 h 607566"/>
              <a:gd name="connsiteX17" fmla="*/ 257941 w 608453"/>
              <a:gd name="connsiteY17" fmla="*/ 303782 h 607566"/>
              <a:gd name="connsiteX18" fmla="*/ 304192 w 608453"/>
              <a:gd name="connsiteY18" fmla="*/ 349958 h 607566"/>
              <a:gd name="connsiteX19" fmla="*/ 350442 w 608453"/>
              <a:gd name="connsiteY19" fmla="*/ 303782 h 607566"/>
              <a:gd name="connsiteX20" fmla="*/ 304192 w 608453"/>
              <a:gd name="connsiteY20" fmla="*/ 257606 h 607566"/>
              <a:gd name="connsiteX21" fmla="*/ 545278 w 608453"/>
              <a:gd name="connsiteY21" fmla="*/ 234698 h 607566"/>
              <a:gd name="connsiteX22" fmla="*/ 559861 w 608453"/>
              <a:gd name="connsiteY22" fmla="*/ 240687 h 607566"/>
              <a:gd name="connsiteX23" fmla="*/ 565848 w 608453"/>
              <a:gd name="connsiteY23" fmla="*/ 255121 h 607566"/>
              <a:gd name="connsiteX24" fmla="*/ 559861 w 608453"/>
              <a:gd name="connsiteY24" fmla="*/ 269709 h 607566"/>
              <a:gd name="connsiteX25" fmla="*/ 545278 w 608453"/>
              <a:gd name="connsiteY25" fmla="*/ 275697 h 607566"/>
              <a:gd name="connsiteX26" fmla="*/ 530848 w 608453"/>
              <a:gd name="connsiteY26" fmla="*/ 269709 h 607566"/>
              <a:gd name="connsiteX27" fmla="*/ 524708 w 608453"/>
              <a:gd name="connsiteY27" fmla="*/ 255121 h 607566"/>
              <a:gd name="connsiteX28" fmla="*/ 530848 w 608453"/>
              <a:gd name="connsiteY28" fmla="*/ 240687 h 607566"/>
              <a:gd name="connsiteX29" fmla="*/ 545278 w 608453"/>
              <a:gd name="connsiteY29" fmla="*/ 234698 h 607566"/>
              <a:gd name="connsiteX30" fmla="*/ 304192 w 608453"/>
              <a:gd name="connsiteY30" fmla="*/ 216492 h 607566"/>
              <a:gd name="connsiteX31" fmla="*/ 391622 w 608453"/>
              <a:gd name="connsiteY31" fmla="*/ 303782 h 607566"/>
              <a:gd name="connsiteX32" fmla="*/ 304192 w 608453"/>
              <a:gd name="connsiteY32" fmla="*/ 391071 h 607566"/>
              <a:gd name="connsiteX33" fmla="*/ 216761 w 608453"/>
              <a:gd name="connsiteY33" fmla="*/ 303782 h 607566"/>
              <a:gd name="connsiteX34" fmla="*/ 304192 w 608453"/>
              <a:gd name="connsiteY34" fmla="*/ 216492 h 607566"/>
              <a:gd name="connsiteX35" fmla="*/ 304227 w 608453"/>
              <a:gd name="connsiteY35" fmla="*/ 120599 h 607566"/>
              <a:gd name="connsiteX36" fmla="*/ 205125 w 608453"/>
              <a:gd name="connsiteY36" fmla="*/ 204829 h 607566"/>
              <a:gd name="connsiteX37" fmla="*/ 120774 w 608453"/>
              <a:gd name="connsiteY37" fmla="*/ 303787 h 607566"/>
              <a:gd name="connsiteX38" fmla="*/ 205125 w 608453"/>
              <a:gd name="connsiteY38" fmla="*/ 402746 h 607566"/>
              <a:gd name="connsiteX39" fmla="*/ 304227 w 608453"/>
              <a:gd name="connsiteY39" fmla="*/ 486822 h 607566"/>
              <a:gd name="connsiteX40" fmla="*/ 403328 w 608453"/>
              <a:gd name="connsiteY40" fmla="*/ 402746 h 607566"/>
              <a:gd name="connsiteX41" fmla="*/ 487526 w 608453"/>
              <a:gd name="connsiteY41" fmla="*/ 303787 h 607566"/>
              <a:gd name="connsiteX42" fmla="*/ 403328 w 608453"/>
              <a:gd name="connsiteY42" fmla="*/ 204829 h 607566"/>
              <a:gd name="connsiteX43" fmla="*/ 304227 w 608453"/>
              <a:gd name="connsiteY43" fmla="*/ 120599 h 607566"/>
              <a:gd name="connsiteX44" fmla="*/ 112054 w 608453"/>
              <a:gd name="connsiteY44" fmla="*/ 41068 h 607566"/>
              <a:gd name="connsiteX45" fmla="*/ 59008 w 608453"/>
              <a:gd name="connsiteY45" fmla="*/ 58923 h 607566"/>
              <a:gd name="connsiteX46" fmla="*/ 59316 w 608453"/>
              <a:gd name="connsiteY46" fmla="*/ 193169 h 607566"/>
              <a:gd name="connsiteX47" fmla="*/ 96651 w 608453"/>
              <a:gd name="connsiteY47" fmla="*/ 267272 h 607566"/>
              <a:gd name="connsiteX48" fmla="*/ 176086 w 608453"/>
              <a:gd name="connsiteY48" fmla="*/ 175832 h 607566"/>
              <a:gd name="connsiteX49" fmla="*/ 267659 w 608453"/>
              <a:gd name="connsiteY49" fmla="*/ 96512 h 607566"/>
              <a:gd name="connsiteX50" fmla="*/ 193448 w 608453"/>
              <a:gd name="connsiteY50" fmla="*/ 59230 h 607566"/>
              <a:gd name="connsiteX51" fmla="*/ 112054 w 608453"/>
              <a:gd name="connsiteY51" fmla="*/ 41068 h 607566"/>
              <a:gd name="connsiteX52" fmla="*/ 103297 w 608453"/>
              <a:gd name="connsiteY52" fmla="*/ 200 h 607566"/>
              <a:gd name="connsiteX53" fmla="*/ 208352 w 608453"/>
              <a:gd name="connsiteY53" fmla="*/ 21027 h 607566"/>
              <a:gd name="connsiteX54" fmla="*/ 304227 w 608453"/>
              <a:gd name="connsiteY54" fmla="*/ 71044 h 607566"/>
              <a:gd name="connsiteX55" fmla="*/ 400101 w 608453"/>
              <a:gd name="connsiteY55" fmla="*/ 21027 h 607566"/>
              <a:gd name="connsiteX56" fmla="*/ 505080 w 608453"/>
              <a:gd name="connsiteY56" fmla="*/ 200 h 607566"/>
              <a:gd name="connsiteX57" fmla="*/ 578484 w 608453"/>
              <a:gd name="connsiteY57" fmla="*/ 29773 h 607566"/>
              <a:gd name="connsiteX58" fmla="*/ 586166 w 608453"/>
              <a:gd name="connsiteY58" fmla="*/ 211273 h 607566"/>
              <a:gd name="connsiteX59" fmla="*/ 559432 w 608453"/>
              <a:gd name="connsiteY59" fmla="*/ 222626 h 607566"/>
              <a:gd name="connsiteX60" fmla="*/ 548062 w 608453"/>
              <a:gd name="connsiteY60" fmla="*/ 195930 h 607566"/>
              <a:gd name="connsiteX61" fmla="*/ 549445 w 608453"/>
              <a:gd name="connsiteY61" fmla="*/ 58923 h 607566"/>
              <a:gd name="connsiteX62" fmla="*/ 415005 w 608453"/>
              <a:gd name="connsiteY62" fmla="*/ 59230 h 607566"/>
              <a:gd name="connsiteX63" fmla="*/ 340794 w 608453"/>
              <a:gd name="connsiteY63" fmla="*/ 96512 h 607566"/>
              <a:gd name="connsiteX64" fmla="*/ 432367 w 608453"/>
              <a:gd name="connsiteY64" fmla="*/ 175832 h 607566"/>
              <a:gd name="connsiteX65" fmla="*/ 587395 w 608453"/>
              <a:gd name="connsiteY65" fmla="*/ 399524 h 607566"/>
              <a:gd name="connsiteX66" fmla="*/ 578484 w 608453"/>
              <a:gd name="connsiteY66" fmla="*/ 577649 h 607566"/>
              <a:gd name="connsiteX67" fmla="*/ 496898 w 608453"/>
              <a:gd name="connsiteY67" fmla="*/ 607566 h 607566"/>
              <a:gd name="connsiteX68" fmla="*/ 396875 w 608453"/>
              <a:gd name="connsiteY68" fmla="*/ 585320 h 607566"/>
              <a:gd name="connsiteX69" fmla="*/ 385505 w 608453"/>
              <a:gd name="connsiteY69" fmla="*/ 558624 h 607566"/>
              <a:gd name="connsiteX70" fmla="*/ 412086 w 608453"/>
              <a:gd name="connsiteY70" fmla="*/ 547271 h 607566"/>
              <a:gd name="connsiteX71" fmla="*/ 549445 w 608453"/>
              <a:gd name="connsiteY71" fmla="*/ 548652 h 607566"/>
              <a:gd name="connsiteX72" fmla="*/ 549138 w 608453"/>
              <a:gd name="connsiteY72" fmla="*/ 414406 h 607566"/>
              <a:gd name="connsiteX73" fmla="*/ 511802 w 608453"/>
              <a:gd name="connsiteY73" fmla="*/ 340302 h 607566"/>
              <a:gd name="connsiteX74" fmla="*/ 432367 w 608453"/>
              <a:gd name="connsiteY74" fmla="*/ 431743 h 607566"/>
              <a:gd name="connsiteX75" fmla="*/ 208352 w 608453"/>
              <a:gd name="connsiteY75" fmla="*/ 586547 h 607566"/>
              <a:gd name="connsiteX76" fmla="*/ 111555 w 608453"/>
              <a:gd name="connsiteY76" fmla="*/ 607566 h 607566"/>
              <a:gd name="connsiteX77" fmla="*/ 29816 w 608453"/>
              <a:gd name="connsiteY77" fmla="*/ 577649 h 607566"/>
              <a:gd name="connsiteX78" fmla="*/ 21058 w 608453"/>
              <a:gd name="connsiteY78" fmla="*/ 399524 h 607566"/>
              <a:gd name="connsiteX79" fmla="*/ 71146 w 608453"/>
              <a:gd name="connsiteY79" fmla="*/ 303787 h 607566"/>
              <a:gd name="connsiteX80" fmla="*/ 21058 w 608453"/>
              <a:gd name="connsiteY80" fmla="*/ 208051 h 607566"/>
              <a:gd name="connsiteX81" fmla="*/ 29816 w 608453"/>
              <a:gd name="connsiteY81" fmla="*/ 29773 h 607566"/>
              <a:gd name="connsiteX82" fmla="*/ 103297 w 608453"/>
              <a:gd name="connsiteY82" fmla="*/ 200 h 60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608453" h="607566">
                <a:moveTo>
                  <a:pt x="351512" y="527474"/>
                </a:moveTo>
                <a:cubicBezTo>
                  <a:pt x="356887" y="527474"/>
                  <a:pt x="362108" y="529620"/>
                  <a:pt x="365947" y="533451"/>
                </a:cubicBezTo>
                <a:cubicBezTo>
                  <a:pt x="369785" y="537282"/>
                  <a:pt x="371935" y="542645"/>
                  <a:pt x="371935" y="548009"/>
                </a:cubicBezTo>
                <a:cubicBezTo>
                  <a:pt x="371935" y="553372"/>
                  <a:pt x="369785" y="558736"/>
                  <a:pt x="365947" y="562567"/>
                </a:cubicBezTo>
                <a:cubicBezTo>
                  <a:pt x="362108" y="566398"/>
                  <a:pt x="356887" y="568543"/>
                  <a:pt x="351512" y="568543"/>
                </a:cubicBezTo>
                <a:cubicBezTo>
                  <a:pt x="345984" y="568543"/>
                  <a:pt x="340764" y="566398"/>
                  <a:pt x="336925" y="562567"/>
                </a:cubicBezTo>
                <a:cubicBezTo>
                  <a:pt x="333086" y="558736"/>
                  <a:pt x="330936" y="553372"/>
                  <a:pt x="330936" y="548009"/>
                </a:cubicBezTo>
                <a:cubicBezTo>
                  <a:pt x="330936" y="542645"/>
                  <a:pt x="333086" y="537282"/>
                  <a:pt x="336925" y="533451"/>
                </a:cubicBezTo>
                <a:cubicBezTo>
                  <a:pt x="340764" y="529620"/>
                  <a:pt x="345984" y="527474"/>
                  <a:pt x="351512" y="527474"/>
                </a:cubicBezTo>
                <a:close/>
                <a:moveTo>
                  <a:pt x="96651" y="340302"/>
                </a:moveTo>
                <a:cubicBezTo>
                  <a:pt x="81287" y="365464"/>
                  <a:pt x="68688" y="390318"/>
                  <a:pt x="59316" y="414406"/>
                </a:cubicBezTo>
                <a:cubicBezTo>
                  <a:pt x="35193" y="475929"/>
                  <a:pt x="35040" y="524871"/>
                  <a:pt x="59008" y="548652"/>
                </a:cubicBezTo>
                <a:cubicBezTo>
                  <a:pt x="82823" y="572586"/>
                  <a:pt x="131836" y="572432"/>
                  <a:pt x="193448" y="548345"/>
                </a:cubicBezTo>
                <a:cubicBezTo>
                  <a:pt x="217571" y="538986"/>
                  <a:pt x="242461" y="526405"/>
                  <a:pt x="267659" y="511063"/>
                </a:cubicBezTo>
                <a:cubicBezTo>
                  <a:pt x="236162" y="487742"/>
                  <a:pt x="205433" y="461200"/>
                  <a:pt x="176086" y="431743"/>
                </a:cubicBezTo>
                <a:cubicBezTo>
                  <a:pt x="146586" y="402439"/>
                  <a:pt x="119852" y="371601"/>
                  <a:pt x="96651" y="340302"/>
                </a:cubicBezTo>
                <a:close/>
                <a:moveTo>
                  <a:pt x="304192" y="257606"/>
                </a:moveTo>
                <a:cubicBezTo>
                  <a:pt x="278685" y="257606"/>
                  <a:pt x="257941" y="278316"/>
                  <a:pt x="257941" y="303782"/>
                </a:cubicBezTo>
                <a:cubicBezTo>
                  <a:pt x="257941" y="329248"/>
                  <a:pt x="278685" y="349958"/>
                  <a:pt x="304192" y="349958"/>
                </a:cubicBezTo>
                <a:cubicBezTo>
                  <a:pt x="329699" y="349958"/>
                  <a:pt x="350442" y="329248"/>
                  <a:pt x="350442" y="303782"/>
                </a:cubicBezTo>
                <a:cubicBezTo>
                  <a:pt x="350442" y="278316"/>
                  <a:pt x="329699" y="257606"/>
                  <a:pt x="304192" y="257606"/>
                </a:cubicBezTo>
                <a:close/>
                <a:moveTo>
                  <a:pt x="545278" y="234698"/>
                </a:moveTo>
                <a:cubicBezTo>
                  <a:pt x="550651" y="234698"/>
                  <a:pt x="556024" y="236848"/>
                  <a:pt x="559861" y="240687"/>
                </a:cubicBezTo>
                <a:cubicBezTo>
                  <a:pt x="563699" y="244526"/>
                  <a:pt x="565848" y="249747"/>
                  <a:pt x="565848" y="255121"/>
                </a:cubicBezTo>
                <a:cubicBezTo>
                  <a:pt x="565848" y="260649"/>
                  <a:pt x="563699" y="265870"/>
                  <a:pt x="559861" y="269709"/>
                </a:cubicBezTo>
                <a:cubicBezTo>
                  <a:pt x="556024" y="273547"/>
                  <a:pt x="550651" y="275697"/>
                  <a:pt x="545278" y="275697"/>
                </a:cubicBezTo>
                <a:cubicBezTo>
                  <a:pt x="539905" y="275697"/>
                  <a:pt x="534686" y="273547"/>
                  <a:pt x="530848" y="269709"/>
                </a:cubicBezTo>
                <a:cubicBezTo>
                  <a:pt x="527011" y="265870"/>
                  <a:pt x="524708" y="260649"/>
                  <a:pt x="524708" y="255121"/>
                </a:cubicBezTo>
                <a:cubicBezTo>
                  <a:pt x="524708" y="249747"/>
                  <a:pt x="527011" y="244526"/>
                  <a:pt x="530848" y="240687"/>
                </a:cubicBezTo>
                <a:cubicBezTo>
                  <a:pt x="534533" y="236848"/>
                  <a:pt x="539905" y="234698"/>
                  <a:pt x="545278" y="234698"/>
                </a:cubicBezTo>
                <a:close/>
                <a:moveTo>
                  <a:pt x="304192" y="216492"/>
                </a:moveTo>
                <a:cubicBezTo>
                  <a:pt x="352440" y="216492"/>
                  <a:pt x="391622" y="255611"/>
                  <a:pt x="391622" y="303782"/>
                </a:cubicBezTo>
                <a:cubicBezTo>
                  <a:pt x="391622" y="351952"/>
                  <a:pt x="352440" y="391071"/>
                  <a:pt x="304192" y="391071"/>
                </a:cubicBezTo>
                <a:cubicBezTo>
                  <a:pt x="255944" y="391071"/>
                  <a:pt x="216761" y="351952"/>
                  <a:pt x="216761" y="303782"/>
                </a:cubicBezTo>
                <a:cubicBezTo>
                  <a:pt x="216761" y="255611"/>
                  <a:pt x="255944" y="216492"/>
                  <a:pt x="304192" y="216492"/>
                </a:cubicBezTo>
                <a:close/>
                <a:moveTo>
                  <a:pt x="304227" y="120599"/>
                </a:moveTo>
                <a:cubicBezTo>
                  <a:pt x="270578" y="144533"/>
                  <a:pt x="237084" y="172917"/>
                  <a:pt x="205125" y="204829"/>
                </a:cubicBezTo>
                <a:cubicBezTo>
                  <a:pt x="173167" y="236741"/>
                  <a:pt x="144743" y="270188"/>
                  <a:pt x="120774" y="303787"/>
                </a:cubicBezTo>
                <a:cubicBezTo>
                  <a:pt x="144743" y="337387"/>
                  <a:pt x="173167" y="370833"/>
                  <a:pt x="205125" y="402746"/>
                </a:cubicBezTo>
                <a:cubicBezTo>
                  <a:pt x="236776" y="434504"/>
                  <a:pt x="270117" y="462734"/>
                  <a:pt x="304227" y="486822"/>
                </a:cubicBezTo>
                <a:cubicBezTo>
                  <a:pt x="337875" y="463041"/>
                  <a:pt x="371370" y="434658"/>
                  <a:pt x="403328" y="402746"/>
                </a:cubicBezTo>
                <a:cubicBezTo>
                  <a:pt x="435133" y="370987"/>
                  <a:pt x="463403" y="337847"/>
                  <a:pt x="487526" y="303787"/>
                </a:cubicBezTo>
                <a:cubicBezTo>
                  <a:pt x="463711" y="270188"/>
                  <a:pt x="435286" y="236588"/>
                  <a:pt x="403328" y="204829"/>
                </a:cubicBezTo>
                <a:cubicBezTo>
                  <a:pt x="371370" y="172917"/>
                  <a:pt x="337875" y="144533"/>
                  <a:pt x="304227" y="120599"/>
                </a:cubicBezTo>
                <a:close/>
                <a:moveTo>
                  <a:pt x="112054" y="41068"/>
                </a:moveTo>
                <a:cubicBezTo>
                  <a:pt x="89123" y="41011"/>
                  <a:pt x="70916" y="46956"/>
                  <a:pt x="59008" y="58923"/>
                </a:cubicBezTo>
                <a:cubicBezTo>
                  <a:pt x="35040" y="82704"/>
                  <a:pt x="35193" y="131646"/>
                  <a:pt x="59316" y="193169"/>
                </a:cubicBezTo>
                <a:cubicBezTo>
                  <a:pt x="68688" y="217256"/>
                  <a:pt x="81287" y="242111"/>
                  <a:pt x="96651" y="267272"/>
                </a:cubicBezTo>
                <a:cubicBezTo>
                  <a:pt x="119852" y="235974"/>
                  <a:pt x="146586" y="205136"/>
                  <a:pt x="176086" y="175832"/>
                </a:cubicBezTo>
                <a:cubicBezTo>
                  <a:pt x="205433" y="146375"/>
                  <a:pt x="236315" y="119679"/>
                  <a:pt x="267659" y="96512"/>
                </a:cubicBezTo>
                <a:cubicBezTo>
                  <a:pt x="242461" y="81170"/>
                  <a:pt x="217417" y="68589"/>
                  <a:pt x="193448" y="59230"/>
                </a:cubicBezTo>
                <a:cubicBezTo>
                  <a:pt x="162642" y="47186"/>
                  <a:pt x="134986" y="41126"/>
                  <a:pt x="112054" y="41068"/>
                </a:cubicBezTo>
                <a:close/>
                <a:moveTo>
                  <a:pt x="103297" y="200"/>
                </a:moveTo>
                <a:cubicBezTo>
                  <a:pt x="133527" y="-1296"/>
                  <a:pt x="169019" y="5608"/>
                  <a:pt x="208352" y="21027"/>
                </a:cubicBezTo>
                <a:cubicBezTo>
                  <a:pt x="239542" y="33148"/>
                  <a:pt x="271807" y="50178"/>
                  <a:pt x="304227" y="71044"/>
                </a:cubicBezTo>
                <a:cubicBezTo>
                  <a:pt x="336646" y="50178"/>
                  <a:pt x="368911" y="33148"/>
                  <a:pt x="400101" y="21027"/>
                </a:cubicBezTo>
                <a:cubicBezTo>
                  <a:pt x="439358" y="5608"/>
                  <a:pt x="474850" y="-1296"/>
                  <a:pt x="505080" y="200"/>
                </a:cubicBezTo>
                <a:cubicBezTo>
                  <a:pt x="535309" y="1696"/>
                  <a:pt x="560277" y="11592"/>
                  <a:pt x="578484" y="29773"/>
                </a:cubicBezTo>
                <a:cubicBezTo>
                  <a:pt x="615666" y="66748"/>
                  <a:pt x="618278" y="131186"/>
                  <a:pt x="586166" y="211273"/>
                </a:cubicBezTo>
                <a:cubicBezTo>
                  <a:pt x="582018" y="221859"/>
                  <a:pt x="570033" y="226922"/>
                  <a:pt x="559432" y="222626"/>
                </a:cubicBezTo>
                <a:cubicBezTo>
                  <a:pt x="548830" y="218484"/>
                  <a:pt x="543760" y="206517"/>
                  <a:pt x="548062" y="195930"/>
                </a:cubicBezTo>
                <a:cubicBezTo>
                  <a:pt x="573260" y="133180"/>
                  <a:pt x="573721" y="83164"/>
                  <a:pt x="549445" y="58923"/>
                </a:cubicBezTo>
                <a:cubicBezTo>
                  <a:pt x="525630" y="34989"/>
                  <a:pt x="476617" y="35142"/>
                  <a:pt x="415005" y="59230"/>
                </a:cubicBezTo>
                <a:cubicBezTo>
                  <a:pt x="390883" y="68589"/>
                  <a:pt x="365992" y="81170"/>
                  <a:pt x="340794" y="96512"/>
                </a:cubicBezTo>
                <a:cubicBezTo>
                  <a:pt x="372138" y="119679"/>
                  <a:pt x="403021" y="146375"/>
                  <a:pt x="432367" y="175832"/>
                </a:cubicBezTo>
                <a:cubicBezTo>
                  <a:pt x="503812" y="247021"/>
                  <a:pt x="558817" y="326494"/>
                  <a:pt x="587395" y="399524"/>
                </a:cubicBezTo>
                <a:cubicBezTo>
                  <a:pt x="618278" y="477923"/>
                  <a:pt x="615052" y="541287"/>
                  <a:pt x="578484" y="577649"/>
                </a:cubicBezTo>
                <a:cubicBezTo>
                  <a:pt x="558664" y="597594"/>
                  <a:pt x="530854" y="607566"/>
                  <a:pt x="496898" y="607566"/>
                </a:cubicBezTo>
                <a:cubicBezTo>
                  <a:pt x="467706" y="607566"/>
                  <a:pt x="433903" y="600202"/>
                  <a:pt x="396875" y="585320"/>
                </a:cubicBezTo>
                <a:cubicBezTo>
                  <a:pt x="386273" y="581177"/>
                  <a:pt x="381203" y="569210"/>
                  <a:pt x="385505" y="558624"/>
                </a:cubicBezTo>
                <a:cubicBezTo>
                  <a:pt x="389654" y="548191"/>
                  <a:pt x="401638" y="542975"/>
                  <a:pt x="412086" y="547271"/>
                </a:cubicBezTo>
                <a:cubicBezTo>
                  <a:pt x="475080" y="572432"/>
                  <a:pt x="525169" y="572892"/>
                  <a:pt x="549445" y="548652"/>
                </a:cubicBezTo>
                <a:cubicBezTo>
                  <a:pt x="573414" y="524871"/>
                  <a:pt x="573260" y="475929"/>
                  <a:pt x="549138" y="414406"/>
                </a:cubicBezTo>
                <a:cubicBezTo>
                  <a:pt x="539765" y="390318"/>
                  <a:pt x="527166" y="365464"/>
                  <a:pt x="511802" y="340302"/>
                </a:cubicBezTo>
                <a:cubicBezTo>
                  <a:pt x="488448" y="371754"/>
                  <a:pt x="461867" y="402439"/>
                  <a:pt x="432367" y="431743"/>
                </a:cubicBezTo>
                <a:cubicBezTo>
                  <a:pt x="361075" y="503085"/>
                  <a:pt x="281487" y="558010"/>
                  <a:pt x="208352" y="586547"/>
                </a:cubicBezTo>
                <a:cubicBezTo>
                  <a:pt x="172552" y="600509"/>
                  <a:pt x="139980" y="607566"/>
                  <a:pt x="111555" y="607566"/>
                </a:cubicBezTo>
                <a:cubicBezTo>
                  <a:pt x="77599" y="607566"/>
                  <a:pt x="49790" y="597594"/>
                  <a:pt x="29816" y="577649"/>
                </a:cubicBezTo>
                <a:cubicBezTo>
                  <a:pt x="-6598" y="541287"/>
                  <a:pt x="-9825" y="477923"/>
                  <a:pt x="21058" y="399524"/>
                </a:cubicBezTo>
                <a:cubicBezTo>
                  <a:pt x="33196" y="368379"/>
                  <a:pt x="50251" y="336160"/>
                  <a:pt x="71146" y="303787"/>
                </a:cubicBezTo>
                <a:cubicBezTo>
                  <a:pt x="50251" y="271415"/>
                  <a:pt x="33196" y="239196"/>
                  <a:pt x="21058" y="208051"/>
                </a:cubicBezTo>
                <a:cubicBezTo>
                  <a:pt x="-9825" y="129498"/>
                  <a:pt x="-6598" y="66287"/>
                  <a:pt x="29816" y="29773"/>
                </a:cubicBezTo>
                <a:cubicBezTo>
                  <a:pt x="48100" y="11592"/>
                  <a:pt x="73067" y="1696"/>
                  <a:pt x="103297" y="200"/>
                </a:cubicBezTo>
                <a:close/>
              </a:path>
            </a:pathLst>
          </a:custGeom>
          <a:solidFill>
            <a:srgbClr val="D4A68E"/>
          </a:solidFill>
          <a:ln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" name="voice-microphone-symbol_26706"/>
          <p:cNvSpPr>
            <a:spLocks noChangeAspect="1"/>
          </p:cNvSpPr>
          <p:nvPr/>
        </p:nvSpPr>
        <p:spPr bwMode="auto">
          <a:xfrm>
            <a:off x="6598285" y="1521460"/>
            <a:ext cx="480060" cy="446405"/>
          </a:xfrm>
          <a:custGeom>
            <a:avLst/>
            <a:gdLst>
              <a:gd name="connsiteX0" fmla="*/ 80464 w 542555"/>
              <a:gd name="connsiteY0" fmla="*/ 402778 h 504622"/>
              <a:gd name="connsiteX1" fmla="*/ 384617 w 542555"/>
              <a:gd name="connsiteY1" fmla="*/ 402778 h 504622"/>
              <a:gd name="connsiteX2" fmla="*/ 384617 w 542555"/>
              <a:gd name="connsiteY2" fmla="*/ 425768 h 504622"/>
              <a:gd name="connsiteX3" fmla="*/ 80464 w 542555"/>
              <a:gd name="connsiteY3" fmla="*/ 425768 h 504622"/>
              <a:gd name="connsiteX4" fmla="*/ 476530 w 542555"/>
              <a:gd name="connsiteY4" fmla="*/ 395670 h 504622"/>
              <a:gd name="connsiteX5" fmla="*/ 453565 w 542555"/>
              <a:gd name="connsiteY5" fmla="*/ 401404 h 504622"/>
              <a:gd name="connsiteX6" fmla="*/ 453565 w 542555"/>
              <a:gd name="connsiteY6" fmla="*/ 427208 h 504622"/>
              <a:gd name="connsiteX7" fmla="*/ 479401 w 542555"/>
              <a:gd name="connsiteY7" fmla="*/ 422908 h 504622"/>
              <a:gd name="connsiteX8" fmla="*/ 80464 w 542555"/>
              <a:gd name="connsiteY8" fmla="*/ 355419 h 504622"/>
              <a:gd name="connsiteX9" fmla="*/ 384617 w 542555"/>
              <a:gd name="connsiteY9" fmla="*/ 355419 h 504622"/>
              <a:gd name="connsiteX10" fmla="*/ 384617 w 542555"/>
              <a:gd name="connsiteY10" fmla="*/ 379788 h 504622"/>
              <a:gd name="connsiteX11" fmla="*/ 80464 w 542555"/>
              <a:gd name="connsiteY11" fmla="*/ 379788 h 504622"/>
              <a:gd name="connsiteX12" fmla="*/ 80464 w 542555"/>
              <a:gd name="connsiteY12" fmla="*/ 303923 h 504622"/>
              <a:gd name="connsiteX13" fmla="*/ 384617 w 542555"/>
              <a:gd name="connsiteY13" fmla="*/ 303923 h 504622"/>
              <a:gd name="connsiteX14" fmla="*/ 384617 w 542555"/>
              <a:gd name="connsiteY14" fmla="*/ 326913 h 504622"/>
              <a:gd name="connsiteX15" fmla="*/ 80464 w 542555"/>
              <a:gd name="connsiteY15" fmla="*/ 326913 h 504622"/>
              <a:gd name="connsiteX16" fmla="*/ 163686 w 542555"/>
              <a:gd name="connsiteY16" fmla="*/ 235184 h 504622"/>
              <a:gd name="connsiteX17" fmla="*/ 384616 w 542555"/>
              <a:gd name="connsiteY17" fmla="*/ 235184 h 504622"/>
              <a:gd name="connsiteX18" fmla="*/ 384616 w 542555"/>
              <a:gd name="connsiteY18" fmla="*/ 257944 h 504622"/>
              <a:gd name="connsiteX19" fmla="*/ 163686 w 542555"/>
              <a:gd name="connsiteY19" fmla="*/ 257944 h 504622"/>
              <a:gd name="connsiteX20" fmla="*/ 479401 w 542555"/>
              <a:gd name="connsiteY20" fmla="*/ 232241 h 504622"/>
              <a:gd name="connsiteX21" fmla="*/ 496625 w 542555"/>
              <a:gd name="connsiteY21" fmla="*/ 364131 h 504622"/>
              <a:gd name="connsiteX22" fmla="*/ 512413 w 542555"/>
              <a:gd name="connsiteY22" fmla="*/ 359830 h 504622"/>
              <a:gd name="connsiteX23" fmla="*/ 453565 w 542555"/>
              <a:gd name="connsiteY23" fmla="*/ 226506 h 504622"/>
              <a:gd name="connsiteX24" fmla="*/ 453565 w 542555"/>
              <a:gd name="connsiteY24" fmla="*/ 375599 h 504622"/>
              <a:gd name="connsiteX25" fmla="*/ 472224 w 542555"/>
              <a:gd name="connsiteY25" fmla="*/ 371299 h 504622"/>
              <a:gd name="connsiteX26" fmla="*/ 163686 w 542555"/>
              <a:gd name="connsiteY26" fmla="*/ 183457 h 504622"/>
              <a:gd name="connsiteX27" fmla="*/ 384616 w 542555"/>
              <a:gd name="connsiteY27" fmla="*/ 183457 h 504622"/>
              <a:gd name="connsiteX28" fmla="*/ 384616 w 542555"/>
              <a:gd name="connsiteY28" fmla="*/ 207826 h 504622"/>
              <a:gd name="connsiteX29" fmla="*/ 163686 w 542555"/>
              <a:gd name="connsiteY29" fmla="*/ 207826 h 504622"/>
              <a:gd name="connsiteX30" fmla="*/ 71785 w 542555"/>
              <a:gd name="connsiteY30" fmla="*/ 154720 h 504622"/>
              <a:gd name="connsiteX31" fmla="*/ 64601 w 542555"/>
              <a:gd name="connsiteY31" fmla="*/ 171944 h 504622"/>
              <a:gd name="connsiteX32" fmla="*/ 90464 w 542555"/>
              <a:gd name="connsiteY32" fmla="*/ 202085 h 504622"/>
              <a:gd name="connsiteX33" fmla="*/ 99085 w 542555"/>
              <a:gd name="connsiteY33" fmla="*/ 202085 h 504622"/>
              <a:gd name="connsiteX34" fmla="*/ 78969 w 542555"/>
              <a:gd name="connsiteY34" fmla="*/ 207826 h 504622"/>
              <a:gd name="connsiteX35" fmla="*/ 54543 w 542555"/>
              <a:gd name="connsiteY35" fmla="*/ 177685 h 504622"/>
              <a:gd name="connsiteX36" fmla="*/ 71785 w 542555"/>
              <a:gd name="connsiteY36" fmla="*/ 154720 h 504622"/>
              <a:gd name="connsiteX37" fmla="*/ 88913 w 542555"/>
              <a:gd name="connsiteY37" fmla="*/ 149082 h 504622"/>
              <a:gd name="connsiteX38" fmla="*/ 116214 w 542555"/>
              <a:gd name="connsiteY38" fmla="*/ 167721 h 504622"/>
              <a:gd name="connsiteX39" fmla="*/ 98971 w 542555"/>
              <a:gd name="connsiteY39" fmla="*/ 196398 h 504622"/>
              <a:gd name="connsiteX40" fmla="*/ 70234 w 542555"/>
              <a:gd name="connsiteY40" fmla="*/ 179192 h 504622"/>
              <a:gd name="connsiteX41" fmla="*/ 88913 w 542555"/>
              <a:gd name="connsiteY41" fmla="*/ 149082 h 504622"/>
              <a:gd name="connsiteX42" fmla="*/ 24400 w 542555"/>
              <a:gd name="connsiteY42" fmla="*/ 124722 h 504622"/>
              <a:gd name="connsiteX43" fmla="*/ 24400 w 542555"/>
              <a:gd name="connsiteY43" fmla="*/ 465915 h 504622"/>
              <a:gd name="connsiteX44" fmla="*/ 429164 w 542555"/>
              <a:gd name="connsiteY44" fmla="*/ 465915 h 504622"/>
              <a:gd name="connsiteX45" fmla="*/ 429164 w 542555"/>
              <a:gd name="connsiteY45" fmla="*/ 124722 h 504622"/>
              <a:gd name="connsiteX46" fmla="*/ 434905 w 542555"/>
              <a:gd name="connsiteY46" fmla="*/ 86015 h 504622"/>
              <a:gd name="connsiteX47" fmla="*/ 324385 w 542555"/>
              <a:gd name="connsiteY47" fmla="*/ 100351 h 504622"/>
              <a:gd name="connsiteX48" fmla="*/ 436341 w 542555"/>
              <a:gd name="connsiteY48" fmla="*/ 100351 h 504622"/>
              <a:gd name="connsiteX49" fmla="*/ 426293 w 542555"/>
              <a:gd name="connsiteY49" fmla="*/ 30105 h 504622"/>
              <a:gd name="connsiteX50" fmla="*/ 182287 w 542555"/>
              <a:gd name="connsiteY50" fmla="*/ 94617 h 504622"/>
              <a:gd name="connsiteX51" fmla="*/ 434905 w 542555"/>
              <a:gd name="connsiteY51" fmla="*/ 60211 h 504622"/>
              <a:gd name="connsiteX52" fmla="*/ 443517 w 542555"/>
              <a:gd name="connsiteY52" fmla="*/ 0 h 504622"/>
              <a:gd name="connsiteX53" fmla="*/ 542555 w 542555"/>
              <a:gd name="connsiteY53" fmla="*/ 378466 h 504622"/>
              <a:gd name="connsiteX54" fmla="*/ 499495 w 542555"/>
              <a:gd name="connsiteY54" fmla="*/ 388502 h 504622"/>
              <a:gd name="connsiteX55" fmla="*/ 508107 w 542555"/>
              <a:gd name="connsiteY55" fmla="*/ 444411 h 504622"/>
              <a:gd name="connsiteX56" fmla="*/ 453565 w 542555"/>
              <a:gd name="connsiteY56" fmla="*/ 451579 h 504622"/>
              <a:gd name="connsiteX57" fmla="*/ 453565 w 542555"/>
              <a:gd name="connsiteY57" fmla="*/ 490286 h 504622"/>
              <a:gd name="connsiteX58" fmla="*/ 163628 w 542555"/>
              <a:gd name="connsiteY58" fmla="*/ 490286 h 504622"/>
              <a:gd name="connsiteX59" fmla="*/ 57413 w 542555"/>
              <a:gd name="connsiteY59" fmla="*/ 504622 h 504622"/>
              <a:gd name="connsiteX60" fmla="*/ 55978 w 542555"/>
              <a:gd name="connsiteY60" fmla="*/ 490286 h 504622"/>
              <a:gd name="connsiteX61" fmla="*/ 0 w 542555"/>
              <a:gd name="connsiteY61" fmla="*/ 490286 h 504622"/>
              <a:gd name="connsiteX62" fmla="*/ 0 w 542555"/>
              <a:gd name="connsiteY62" fmla="*/ 100351 h 504622"/>
              <a:gd name="connsiteX63" fmla="*/ 61719 w 542555"/>
              <a:gd name="connsiteY63" fmla="*/ 100351 h 504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42555" h="504622">
                <a:moveTo>
                  <a:pt x="80464" y="402778"/>
                </a:moveTo>
                <a:lnTo>
                  <a:pt x="384617" y="402778"/>
                </a:lnTo>
                <a:lnTo>
                  <a:pt x="384617" y="425768"/>
                </a:lnTo>
                <a:lnTo>
                  <a:pt x="80464" y="425768"/>
                </a:lnTo>
                <a:close/>
                <a:moveTo>
                  <a:pt x="476530" y="395670"/>
                </a:moveTo>
                <a:lnTo>
                  <a:pt x="453565" y="401404"/>
                </a:lnTo>
                <a:lnTo>
                  <a:pt x="453565" y="427208"/>
                </a:lnTo>
                <a:lnTo>
                  <a:pt x="479401" y="422908"/>
                </a:lnTo>
                <a:close/>
                <a:moveTo>
                  <a:pt x="80464" y="355419"/>
                </a:moveTo>
                <a:lnTo>
                  <a:pt x="384617" y="355419"/>
                </a:lnTo>
                <a:lnTo>
                  <a:pt x="384617" y="379788"/>
                </a:lnTo>
                <a:lnTo>
                  <a:pt x="80464" y="379788"/>
                </a:lnTo>
                <a:close/>
                <a:moveTo>
                  <a:pt x="80464" y="303923"/>
                </a:moveTo>
                <a:lnTo>
                  <a:pt x="384617" y="303923"/>
                </a:lnTo>
                <a:lnTo>
                  <a:pt x="384617" y="326913"/>
                </a:lnTo>
                <a:lnTo>
                  <a:pt x="80464" y="326913"/>
                </a:lnTo>
                <a:close/>
                <a:moveTo>
                  <a:pt x="163686" y="235184"/>
                </a:moveTo>
                <a:lnTo>
                  <a:pt x="384616" y="235184"/>
                </a:lnTo>
                <a:lnTo>
                  <a:pt x="384616" y="257944"/>
                </a:lnTo>
                <a:lnTo>
                  <a:pt x="163686" y="257944"/>
                </a:lnTo>
                <a:close/>
                <a:moveTo>
                  <a:pt x="479401" y="232241"/>
                </a:moveTo>
                <a:lnTo>
                  <a:pt x="496625" y="364131"/>
                </a:lnTo>
                <a:lnTo>
                  <a:pt x="512413" y="359830"/>
                </a:lnTo>
                <a:close/>
                <a:moveTo>
                  <a:pt x="453565" y="226506"/>
                </a:moveTo>
                <a:lnTo>
                  <a:pt x="453565" y="375599"/>
                </a:lnTo>
                <a:lnTo>
                  <a:pt x="472224" y="371299"/>
                </a:lnTo>
                <a:close/>
                <a:moveTo>
                  <a:pt x="163686" y="183457"/>
                </a:moveTo>
                <a:lnTo>
                  <a:pt x="384616" y="183457"/>
                </a:lnTo>
                <a:lnTo>
                  <a:pt x="384616" y="207826"/>
                </a:lnTo>
                <a:lnTo>
                  <a:pt x="163686" y="207826"/>
                </a:lnTo>
                <a:close/>
                <a:moveTo>
                  <a:pt x="71785" y="154720"/>
                </a:moveTo>
                <a:cubicBezTo>
                  <a:pt x="67475" y="159026"/>
                  <a:pt x="64601" y="164767"/>
                  <a:pt x="64601" y="171944"/>
                </a:cubicBezTo>
                <a:cubicBezTo>
                  <a:pt x="63164" y="186297"/>
                  <a:pt x="74659" y="200650"/>
                  <a:pt x="90464" y="202085"/>
                </a:cubicBezTo>
                <a:cubicBezTo>
                  <a:pt x="93338" y="202085"/>
                  <a:pt x="96212" y="202085"/>
                  <a:pt x="99085" y="202085"/>
                </a:cubicBezTo>
                <a:cubicBezTo>
                  <a:pt x="93338" y="206391"/>
                  <a:pt x="87590" y="207826"/>
                  <a:pt x="78969" y="207826"/>
                </a:cubicBezTo>
                <a:cubicBezTo>
                  <a:pt x="64601" y="206391"/>
                  <a:pt x="53106" y="192038"/>
                  <a:pt x="54543" y="177685"/>
                </a:cubicBezTo>
                <a:cubicBezTo>
                  <a:pt x="55979" y="167638"/>
                  <a:pt x="63164" y="159026"/>
                  <a:pt x="71785" y="154720"/>
                </a:cubicBezTo>
                <a:close/>
                <a:moveTo>
                  <a:pt x="88913" y="149082"/>
                </a:moveTo>
                <a:cubicBezTo>
                  <a:pt x="101845" y="146214"/>
                  <a:pt x="113340" y="154817"/>
                  <a:pt x="116214" y="167721"/>
                </a:cubicBezTo>
                <a:cubicBezTo>
                  <a:pt x="119087" y="182059"/>
                  <a:pt x="111903" y="193530"/>
                  <a:pt x="98971" y="196398"/>
                </a:cubicBezTo>
                <a:cubicBezTo>
                  <a:pt x="86039" y="200699"/>
                  <a:pt x="73108" y="192096"/>
                  <a:pt x="70234" y="179192"/>
                </a:cubicBezTo>
                <a:cubicBezTo>
                  <a:pt x="67360" y="166287"/>
                  <a:pt x="75981" y="153383"/>
                  <a:pt x="88913" y="149082"/>
                </a:cubicBezTo>
                <a:close/>
                <a:moveTo>
                  <a:pt x="24400" y="124722"/>
                </a:moveTo>
                <a:lnTo>
                  <a:pt x="24400" y="465915"/>
                </a:lnTo>
                <a:lnTo>
                  <a:pt x="429164" y="465915"/>
                </a:lnTo>
                <a:lnTo>
                  <a:pt x="429164" y="124722"/>
                </a:lnTo>
                <a:close/>
                <a:moveTo>
                  <a:pt x="434905" y="86015"/>
                </a:moveTo>
                <a:lnTo>
                  <a:pt x="324385" y="100351"/>
                </a:lnTo>
                <a:lnTo>
                  <a:pt x="436341" y="100351"/>
                </a:lnTo>
                <a:close/>
                <a:moveTo>
                  <a:pt x="426293" y="30105"/>
                </a:moveTo>
                <a:lnTo>
                  <a:pt x="182287" y="94617"/>
                </a:lnTo>
                <a:lnTo>
                  <a:pt x="434905" y="60211"/>
                </a:lnTo>
                <a:close/>
                <a:moveTo>
                  <a:pt x="443517" y="0"/>
                </a:moveTo>
                <a:lnTo>
                  <a:pt x="542555" y="378466"/>
                </a:lnTo>
                <a:lnTo>
                  <a:pt x="499495" y="388502"/>
                </a:lnTo>
                <a:lnTo>
                  <a:pt x="508107" y="444411"/>
                </a:lnTo>
                <a:lnTo>
                  <a:pt x="453565" y="451579"/>
                </a:lnTo>
                <a:lnTo>
                  <a:pt x="453565" y="490286"/>
                </a:lnTo>
                <a:lnTo>
                  <a:pt x="163628" y="490286"/>
                </a:lnTo>
                <a:lnTo>
                  <a:pt x="57413" y="504622"/>
                </a:lnTo>
                <a:lnTo>
                  <a:pt x="55978" y="490286"/>
                </a:lnTo>
                <a:lnTo>
                  <a:pt x="0" y="490286"/>
                </a:lnTo>
                <a:lnTo>
                  <a:pt x="0" y="100351"/>
                </a:lnTo>
                <a:lnTo>
                  <a:pt x="61719" y="100351"/>
                </a:lnTo>
                <a:close/>
              </a:path>
            </a:pathLst>
          </a:custGeom>
          <a:solidFill>
            <a:srgbClr val="D4A68E"/>
          </a:solidFill>
          <a:ln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7158990" y="1420495"/>
            <a:ext cx="4477385" cy="1137285"/>
            <a:chOff x="2447" y="2284"/>
            <a:chExt cx="7051" cy="1791"/>
          </a:xfrm>
        </p:grpSpPr>
        <p:sp>
          <p:nvSpPr>
            <p:cNvPr id="48" name="文本框 47"/>
            <p:cNvSpPr txBox="1"/>
            <p:nvPr/>
          </p:nvSpPr>
          <p:spPr>
            <a:xfrm>
              <a:off x="2447" y="2914"/>
              <a:ext cx="7051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447" y="2284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158990" y="2877820"/>
            <a:ext cx="4477385" cy="1137285"/>
            <a:chOff x="2447" y="2284"/>
            <a:chExt cx="7051" cy="1791"/>
          </a:xfrm>
        </p:grpSpPr>
        <p:sp>
          <p:nvSpPr>
            <p:cNvPr id="15" name="文本框 14"/>
            <p:cNvSpPr txBox="1"/>
            <p:nvPr/>
          </p:nvSpPr>
          <p:spPr>
            <a:xfrm>
              <a:off x="2447" y="2914"/>
              <a:ext cx="7051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447" y="2284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158990" y="4335145"/>
            <a:ext cx="4477385" cy="1137285"/>
            <a:chOff x="2447" y="2284"/>
            <a:chExt cx="7051" cy="1791"/>
          </a:xfrm>
        </p:grpSpPr>
        <p:sp>
          <p:nvSpPr>
            <p:cNvPr id="18" name="文本框 17"/>
            <p:cNvSpPr txBox="1"/>
            <p:nvPr/>
          </p:nvSpPr>
          <p:spPr>
            <a:xfrm>
              <a:off x="2447" y="2914"/>
              <a:ext cx="7051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447" y="2284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6"/>
          <p:cNvSpPr txBox="1">
            <a:spLocks noChangeArrowheads="1"/>
          </p:cNvSpPr>
          <p:nvPr/>
        </p:nvSpPr>
        <p:spPr bwMode="auto">
          <a:xfrm>
            <a:off x="7290118" y="1720850"/>
            <a:ext cx="29260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>
                <a:solidFill>
                  <a:srgbClr val="FFF7F2"/>
                </a:solidFill>
                <a:latin typeface="方正卡通简体" panose="02010600010101010101" charset="-122"/>
                <a:ea typeface="方正卡通简体" panose="02010600010101010101" charset="-122"/>
                <a:cs typeface="方正卡通简体" panose="02010600010101010101" charset="-122"/>
              </a:rPr>
              <a:t>此处添加内容</a:t>
            </a:r>
            <a:endParaRPr lang="zh-CN" altLang="en-US" sz="3600">
              <a:solidFill>
                <a:srgbClr val="FFF7F2"/>
              </a:solidFill>
              <a:latin typeface="方正卡通简体" panose="02010600010101010101" charset="-122"/>
              <a:ea typeface="方正卡通简体" panose="02010600010101010101" charset="-122"/>
              <a:cs typeface="方正卡通简体" panose="0201060001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155690" y="1536065"/>
            <a:ext cx="10788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rgbClr val="FFF7F2"/>
                </a:solidFill>
                <a:latin typeface="阿里巴巴普惠体 M" panose="00020600040101010101" charset="-122"/>
                <a:ea typeface="阿里巴巴普惠体 M" panose="00020600040101010101" charset="-122"/>
              </a:rPr>
              <a:t>02</a:t>
            </a:r>
            <a:endParaRPr lang="en-US" altLang="zh-CN" sz="6000">
              <a:solidFill>
                <a:srgbClr val="FFF7F2"/>
              </a:solidFill>
              <a:latin typeface="阿里巴巴普惠体 M" panose="00020600040101010101" charset="-122"/>
              <a:ea typeface="阿里巴巴普惠体 M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07050" y="3060065"/>
            <a:ext cx="53994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63adc83670f8f4a25c3f61d44612a339c626df2017530-9p3KeK"/>
          <p:cNvPicPr>
            <a:picLocks noChangeAspect="1"/>
          </p:cNvPicPr>
          <p:nvPr/>
        </p:nvPicPr>
        <p:blipFill>
          <a:blip r:embed="rId2"/>
          <a:srcRect t="21854" b="32073"/>
          <a:stretch>
            <a:fillRect/>
          </a:stretch>
        </p:blipFill>
        <p:spPr>
          <a:xfrm>
            <a:off x="389890" y="2361565"/>
            <a:ext cx="6096000" cy="28086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189788" y="2091690"/>
            <a:ext cx="329755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50000"/>
              </a:lnSpc>
            </a:pP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</a:rPr>
              <a:t>Lorem ipsum dolor sit amet,consecteture 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rPr>
              <a:t>Lorem ipsum dolor sit amet,consecteture 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方正华隶简体" panose="03000509000000000000" charset="-122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35925" y="1691640"/>
            <a:ext cx="1605280" cy="5219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sx="1000" sy="1000" algn="ctr" rotWithShape="0">
              <a:srgbClr val="2B7D1E"/>
            </a:outerShdw>
          </a:effectLst>
        </p:spPr>
        <p:txBody>
          <a:bodyPr wrap="none" rtlCol="0">
            <a:spAutoFit/>
          </a:bodyPr>
          <a:p>
            <a:pPr algn="l"/>
            <a:r>
              <a: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rPr>
              <a:t>输入标题</a:t>
            </a:r>
            <a:endParaRPr lang="zh-CN" altLang="en-US" sz="2800" dirty="0">
              <a:ln w="127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方正卡通简体" panose="02010600010101010101" charset="-122"/>
              <a:ea typeface="方正卡通简体" panose="0201060001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920105" y="3688715"/>
            <a:ext cx="2833370" cy="1460500"/>
            <a:chOff x="9247" y="6250"/>
            <a:chExt cx="4462" cy="2300"/>
          </a:xfrm>
        </p:grpSpPr>
        <p:sp>
          <p:nvSpPr>
            <p:cNvPr id="7" name="文本框 6"/>
            <p:cNvSpPr txBox="1"/>
            <p:nvPr/>
          </p:nvSpPr>
          <p:spPr>
            <a:xfrm>
              <a:off x="9247" y="6880"/>
              <a:ext cx="4462" cy="1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0214" y="6250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005570" y="3688715"/>
            <a:ext cx="2833370" cy="1460500"/>
            <a:chOff x="9247" y="6250"/>
            <a:chExt cx="4462" cy="2300"/>
          </a:xfrm>
        </p:grpSpPr>
        <p:sp>
          <p:nvSpPr>
            <p:cNvPr id="16" name="文本框 15"/>
            <p:cNvSpPr txBox="1"/>
            <p:nvPr/>
          </p:nvSpPr>
          <p:spPr>
            <a:xfrm>
              <a:off x="9247" y="6880"/>
              <a:ext cx="4462" cy="1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0214" y="6250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rcRect l="9762" t="15818" r="6848" b="7567"/>
          <a:stretch>
            <a:fillRect/>
          </a:stretch>
        </p:blipFill>
        <p:spPr>
          <a:xfrm>
            <a:off x="4057015" y="1565910"/>
            <a:ext cx="4077335" cy="372681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 rot="0">
            <a:off x="1129665" y="1679575"/>
            <a:ext cx="3188335" cy="1137285"/>
            <a:chOff x="2447" y="2284"/>
            <a:chExt cx="5021" cy="1791"/>
          </a:xfrm>
        </p:grpSpPr>
        <p:sp>
          <p:nvSpPr>
            <p:cNvPr id="9" name="文本框 8"/>
            <p:cNvSpPr txBox="1"/>
            <p:nvPr/>
          </p:nvSpPr>
          <p:spPr>
            <a:xfrm>
              <a:off x="2447" y="2914"/>
              <a:ext cx="5021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447" y="2284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0">
            <a:off x="1129665" y="4013200"/>
            <a:ext cx="3188335" cy="1137285"/>
            <a:chOff x="2447" y="2284"/>
            <a:chExt cx="5021" cy="1791"/>
          </a:xfrm>
        </p:grpSpPr>
        <p:sp>
          <p:nvSpPr>
            <p:cNvPr id="13" name="文本框 12"/>
            <p:cNvSpPr txBox="1"/>
            <p:nvPr/>
          </p:nvSpPr>
          <p:spPr>
            <a:xfrm>
              <a:off x="2447" y="2914"/>
              <a:ext cx="5021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447" y="2284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0">
            <a:off x="8263255" y="1690370"/>
            <a:ext cx="3324225" cy="1137285"/>
            <a:chOff x="2447" y="2284"/>
            <a:chExt cx="5235" cy="1791"/>
          </a:xfrm>
        </p:grpSpPr>
        <p:sp>
          <p:nvSpPr>
            <p:cNvPr id="20" name="文本框 19"/>
            <p:cNvSpPr txBox="1"/>
            <p:nvPr/>
          </p:nvSpPr>
          <p:spPr>
            <a:xfrm>
              <a:off x="2447" y="2914"/>
              <a:ext cx="5235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447" y="2284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rot="0">
            <a:off x="8263255" y="4023995"/>
            <a:ext cx="3324225" cy="1137285"/>
            <a:chOff x="2447" y="2284"/>
            <a:chExt cx="5235" cy="1791"/>
          </a:xfrm>
        </p:grpSpPr>
        <p:sp>
          <p:nvSpPr>
            <p:cNvPr id="23" name="文本框 22"/>
            <p:cNvSpPr txBox="1"/>
            <p:nvPr/>
          </p:nvSpPr>
          <p:spPr>
            <a:xfrm>
              <a:off x="2447" y="2914"/>
              <a:ext cx="5235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 fontAlgn="auto">
                <a:lnSpc>
                  <a:spcPct val="150000"/>
                </a:lnSpc>
              </a:pP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</a:rPr>
                <a:t>Lorem ipsum dolor sit amet,consecteture 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rPr>
                <a:t>Lorem ipsum dolor sit amet,consecteture 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方正华隶简体" panose="03000509000000000000" charset="-122"/>
                <a:cs typeface="Calibri Light" panose="020F0302020204030204" pitchFamily="34" charset="0"/>
                <a:sym typeface="+mn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447" y="2284"/>
              <a:ext cx="2528" cy="8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00" sy="1000" algn="ctr" rotWithShape="0">
                <a:srgbClr val="2B7D1E"/>
              </a:outerShdw>
            </a:effectLst>
          </p:spPr>
          <p:txBody>
            <a:bodyPr wrap="none" rtlCol="0">
              <a:spAutoFit/>
            </a:bodyPr>
            <a:p>
              <a:pPr algn="l"/>
              <a:r>
                <a: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rPr>
                <a:t>输入标题</a:t>
              </a:r>
              <a:endParaRPr lang="zh-CN" altLang="en-US" sz="2800" dirty="0">
                <a:ln w="127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卡通简体" panose="02010600010101010101" charset="-122"/>
                <a:ea typeface="方正卡通简体" panose="02010600010101010101" charset="-122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96670" y="1723708"/>
            <a:ext cx="9796145" cy="3410585"/>
            <a:chOff x="2042" y="2525"/>
            <a:chExt cx="15427" cy="5371"/>
          </a:xfrm>
        </p:grpSpPr>
        <p:grpSp>
          <p:nvGrpSpPr>
            <p:cNvPr id="18" name="组合 17"/>
            <p:cNvGrpSpPr/>
            <p:nvPr/>
          </p:nvGrpSpPr>
          <p:grpSpPr>
            <a:xfrm>
              <a:off x="4186" y="3080"/>
              <a:ext cx="5192" cy="1790"/>
              <a:chOff x="4006" y="2810"/>
              <a:chExt cx="5192" cy="1790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4006" y="3440"/>
                <a:ext cx="5193" cy="1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l" fontAlgn="auto">
                  <a:lnSpc>
                    <a:spcPct val="150000"/>
                  </a:lnSpc>
                </a:pP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</a:rPr>
                  <a:t>Lorem ipsum dolor sit amet,consecteture </a:t>
                </a: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  <a:sym typeface="+mn-ea"/>
                  </a:rPr>
                  <a:t>Lorem ipsum dolor sit amet,consecteture 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4006" y="2810"/>
                <a:ext cx="2528" cy="82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5400000" sx="1000" sy="1000" algn="ctr" rotWithShape="0">
                  <a:srgbClr val="2B7D1E"/>
                </a:outerShdw>
              </a:effectLst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800" dirty="0">
                    <a:ln w="127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方正卡通简体" panose="02010600010101010101" charset="-122"/>
                    <a:ea typeface="方正卡通简体" panose="02010600010101010101" charset="-122"/>
                  </a:rPr>
                  <a:t>输入标题</a:t>
                </a:r>
                <a:endPara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2277" y="3080"/>
              <a:ext cx="5192" cy="1790"/>
              <a:chOff x="4006" y="2810"/>
              <a:chExt cx="5192" cy="1790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4006" y="3440"/>
                <a:ext cx="5193" cy="1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l" fontAlgn="auto">
                  <a:lnSpc>
                    <a:spcPct val="150000"/>
                  </a:lnSpc>
                </a:pP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</a:rPr>
                  <a:t>Lorem ipsum dolor sit amet,consecteture </a:t>
                </a: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  <a:sym typeface="+mn-ea"/>
                  </a:rPr>
                  <a:t>Lorem ipsum dolor sit amet,consecteture 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4006" y="2810"/>
                <a:ext cx="2528" cy="82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5400000" sx="1000" sy="1000" algn="ctr" rotWithShape="0">
                  <a:srgbClr val="2B7D1E"/>
                </a:outerShdw>
              </a:effectLst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800" dirty="0">
                    <a:ln w="127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方正卡通简体" panose="02010600010101010101" charset="-122"/>
                    <a:ea typeface="方正卡通简体" panose="02010600010101010101" charset="-122"/>
                  </a:rPr>
                  <a:t>输入标题</a:t>
                </a:r>
                <a:endPara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4186" y="6011"/>
              <a:ext cx="5192" cy="1790"/>
              <a:chOff x="4006" y="2810"/>
              <a:chExt cx="5192" cy="1790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4006" y="3440"/>
                <a:ext cx="5193" cy="1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l" fontAlgn="auto">
                  <a:lnSpc>
                    <a:spcPct val="150000"/>
                  </a:lnSpc>
                </a:pP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</a:rPr>
                  <a:t>Lorem ipsum dolor sit amet,consecteture </a:t>
                </a: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  <a:sym typeface="+mn-ea"/>
                  </a:rPr>
                  <a:t>Lorem ipsum dolor sit amet,consecteture 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4006" y="2810"/>
                <a:ext cx="2528" cy="82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5400000" sx="1000" sy="1000" algn="ctr" rotWithShape="0">
                  <a:srgbClr val="2B7D1E"/>
                </a:outerShdw>
              </a:effectLst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800" dirty="0">
                    <a:ln w="127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方正卡通简体" panose="02010600010101010101" charset="-122"/>
                    <a:ea typeface="方正卡通简体" panose="02010600010101010101" charset="-122"/>
                  </a:rPr>
                  <a:t>输入标题</a:t>
                </a:r>
                <a:endPara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2277" y="6011"/>
              <a:ext cx="5192" cy="1790"/>
              <a:chOff x="4006" y="2810"/>
              <a:chExt cx="5192" cy="1790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4006" y="3440"/>
                <a:ext cx="5193" cy="1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l" fontAlgn="auto">
                  <a:lnSpc>
                    <a:spcPct val="150000"/>
                  </a:lnSpc>
                </a:pP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</a:rPr>
                  <a:t>Lorem ipsum dolor sit amet,consecteture </a:t>
                </a:r>
                <a:r>
                  <a:rPr lang="en-US" altLang="zh-CN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 Light" panose="020F0302020204030204" pitchFamily="34" charset="0"/>
                    <a:ea typeface="方正华隶简体" panose="03000509000000000000" charset="-122"/>
                    <a:cs typeface="Calibri Light" panose="020F0302020204030204" pitchFamily="34" charset="0"/>
                    <a:sym typeface="+mn-ea"/>
                  </a:rPr>
                  <a:t>Lorem ipsum dolor sit amet,consecteture </a:t>
                </a:r>
                <a:endPara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ea typeface="方正华隶简体" panose="03000509000000000000" charset="-122"/>
                  <a:cs typeface="Calibri Light" panose="020F0302020204030204" pitchFamily="34" charset="0"/>
                  <a:sym typeface="+mn-ea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4006" y="2810"/>
                <a:ext cx="2528" cy="82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5400000" sx="1000" sy="1000" algn="ctr" rotWithShape="0">
                  <a:srgbClr val="2B7D1E"/>
                </a:outerShdw>
              </a:effectLst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800" dirty="0">
                    <a:ln w="1270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方正卡通简体" panose="02010600010101010101" charset="-122"/>
                    <a:ea typeface="方正卡通简体" panose="02010600010101010101" charset="-122"/>
                  </a:rPr>
                  <a:t>输入标题</a:t>
                </a:r>
                <a:endParaRPr lang="zh-CN" altLang="en-US" sz="2800" dirty="0">
                  <a:ln w="127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方正卡通简体" panose="02010600010101010101" charset="-122"/>
                  <a:ea typeface="方正卡通简体" panose="02010600010101010101" charset="-122"/>
                </a:endParaRPr>
              </a:p>
            </p:txBody>
          </p:sp>
        </p:grpSp>
        <p:pic>
          <p:nvPicPr>
            <p:cNvPr id="28" name="图片 27" descr="图层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42" y="5726"/>
              <a:ext cx="1753" cy="2111"/>
            </a:xfrm>
            <a:prstGeom prst="rect">
              <a:avLst/>
            </a:prstGeom>
          </p:spPr>
        </p:pic>
        <p:pic>
          <p:nvPicPr>
            <p:cNvPr id="29" name="图片 28" descr="图层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45" y="2599"/>
              <a:ext cx="1704" cy="2082"/>
            </a:xfrm>
            <a:prstGeom prst="rect">
              <a:avLst/>
            </a:prstGeom>
          </p:spPr>
        </p:pic>
        <p:pic>
          <p:nvPicPr>
            <p:cNvPr id="30" name="图片 29" descr="图层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60" y="2525"/>
              <a:ext cx="1735" cy="2230"/>
            </a:xfrm>
            <a:prstGeom prst="rect">
              <a:avLst/>
            </a:prstGeom>
          </p:spPr>
        </p:pic>
        <p:pic>
          <p:nvPicPr>
            <p:cNvPr id="31" name="图片 30" descr="图层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30" y="5666"/>
              <a:ext cx="1735" cy="2230"/>
            </a:xfrm>
            <a:prstGeom prst="rect">
              <a:avLst/>
            </a:prstGeom>
          </p:spPr>
        </p:pic>
      </p:grpSp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3962</Words>
  <Application>WPS 演示</Application>
  <PresentationFormat>宽屏</PresentationFormat>
  <Paragraphs>186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Wingdings</vt:lpstr>
      <vt:lpstr>方正卡通简体</vt:lpstr>
      <vt:lpstr>Calibri Light</vt:lpstr>
      <vt:lpstr>方正华隶简体</vt:lpstr>
      <vt:lpstr>方正宋刻本秀楷简体</vt:lpstr>
      <vt:lpstr>阿里巴巴普惠体 M</vt:lpstr>
      <vt:lpstr>Roboto</vt:lpstr>
      <vt:lpstr>Arial Unicode MS</vt:lpstr>
      <vt:lpstr>Calibri</vt:lpstr>
      <vt:lpstr>Vrinda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铭</cp:lastModifiedBy>
  <cp:revision>158</cp:revision>
  <dcterms:created xsi:type="dcterms:W3CDTF">2019-06-19T02:08:00Z</dcterms:created>
  <dcterms:modified xsi:type="dcterms:W3CDTF">2022-01-11T08:40:58Z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v1.0_mb_qkVV1Oq+/ZH6ngL3wAtwoA==</vt:lpwstr>
  </property>
  <property fmtid="{D5CDD505-2E9C-101B-9397-08002B2CF9AE}" pid="4" name="ICV">
    <vt:lpwstr>88E73198BB9A496D8619DBB87FCB077E</vt:lpwstr>
  </property>
</Properties>
</file>