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69.xml" ContentType="application/vnd.openxmlformats-officedocument.presentationml.tags+xml"/>
  <Override PartName="/ppt/tags/tag47.xml" ContentType="application/vnd.openxmlformats-officedocument.presentationml.tags+xml"/>
  <Override PartName="/ppt/tags/tag470.xml" ContentType="application/vnd.openxmlformats-officedocument.presentationml.tags+xml"/>
  <Override PartName="/ppt/tags/tag471.xml" ContentType="application/vnd.openxmlformats-officedocument.presentationml.tags+xml"/>
  <Override PartName="/ppt/tags/tag472.xml" ContentType="application/vnd.openxmlformats-officedocument.presentationml.tags+xml"/>
  <Override PartName="/ppt/tags/tag473.xml" ContentType="application/vnd.openxmlformats-officedocument.presentationml.tags+xml"/>
  <Override PartName="/ppt/tags/tag474.xml" ContentType="application/vnd.openxmlformats-officedocument.presentationml.tags+xml"/>
  <Override PartName="/ppt/tags/tag475.xml" ContentType="application/vnd.openxmlformats-officedocument.presentationml.tags+xml"/>
  <Override PartName="/ppt/tags/tag476.xml" ContentType="application/vnd.openxmlformats-officedocument.presentationml.tags+xml"/>
  <Override PartName="/ppt/tags/tag477.xml" ContentType="application/vnd.openxmlformats-officedocument.presentationml.tags+xml"/>
  <Override PartName="/ppt/tags/tag478.xml" ContentType="application/vnd.openxmlformats-officedocument.presentationml.tags+xml"/>
  <Override PartName="/ppt/tags/tag479.xml" ContentType="application/vnd.openxmlformats-officedocument.presentationml.tags+xml"/>
  <Override PartName="/ppt/tags/tag48.xml" ContentType="application/vnd.openxmlformats-officedocument.presentationml.tags+xml"/>
  <Override PartName="/ppt/tags/tag480.xml" ContentType="application/vnd.openxmlformats-officedocument.presentationml.tags+xml"/>
  <Override PartName="/ppt/tags/tag481.xml" ContentType="application/vnd.openxmlformats-officedocument.presentationml.tags+xml"/>
  <Override PartName="/ppt/tags/tag482.xml" ContentType="application/vnd.openxmlformats-officedocument.presentationml.tags+xml"/>
  <Override PartName="/ppt/tags/tag483.xml" ContentType="application/vnd.openxmlformats-officedocument.presentationml.tags+xml"/>
  <Override PartName="/ppt/tags/tag484.xml" ContentType="application/vnd.openxmlformats-officedocument.presentationml.tags+xml"/>
  <Override PartName="/ppt/tags/tag485.xml" ContentType="application/vnd.openxmlformats-officedocument.presentationml.tags+xml"/>
  <Override PartName="/ppt/tags/tag486.xml" ContentType="application/vnd.openxmlformats-officedocument.presentationml.tags+xml"/>
  <Override PartName="/ppt/tags/tag487.xml" ContentType="application/vnd.openxmlformats-officedocument.presentationml.tags+xml"/>
  <Override PartName="/ppt/tags/tag488.xml" ContentType="application/vnd.openxmlformats-officedocument.presentationml.tags+xml"/>
  <Override PartName="/ppt/tags/tag489.xml" ContentType="application/vnd.openxmlformats-officedocument.presentationml.tags+xml"/>
  <Override PartName="/ppt/tags/tag49.xml" ContentType="application/vnd.openxmlformats-officedocument.presentationml.tags+xml"/>
  <Override PartName="/ppt/tags/tag490.xml" ContentType="application/vnd.openxmlformats-officedocument.presentationml.tags+xml"/>
  <Override PartName="/ppt/tags/tag491.xml" ContentType="application/vnd.openxmlformats-officedocument.presentationml.tags+xml"/>
  <Override PartName="/ppt/tags/tag492.xml" ContentType="application/vnd.openxmlformats-officedocument.presentationml.tags+xml"/>
  <Override PartName="/ppt/tags/tag493.xml" ContentType="application/vnd.openxmlformats-officedocument.presentationml.tags+xml"/>
  <Override PartName="/ppt/tags/tag494.xml" ContentType="application/vnd.openxmlformats-officedocument.presentationml.tags+xml"/>
  <Override PartName="/ppt/tags/tag495.xml" ContentType="application/vnd.openxmlformats-officedocument.presentationml.tags+xml"/>
  <Override PartName="/ppt/tags/tag496.xml" ContentType="application/vnd.openxmlformats-officedocument.presentationml.tags+xml"/>
  <Override PartName="/ppt/tags/tag497.xml" ContentType="application/vnd.openxmlformats-officedocument.presentationml.tags+xml"/>
  <Override PartName="/ppt/tags/tag498.xml" ContentType="application/vnd.openxmlformats-officedocument.presentationml.tags+xml"/>
  <Override PartName="/ppt/tags/tag49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00.xml" ContentType="application/vnd.openxmlformats-officedocument.presentationml.tags+xml"/>
  <Override PartName="/ppt/tags/tag501.xml" ContentType="application/vnd.openxmlformats-officedocument.presentationml.tags+xml"/>
  <Override PartName="/ppt/tags/tag502.xml" ContentType="application/vnd.openxmlformats-officedocument.presentationml.tags+xml"/>
  <Override PartName="/ppt/tags/tag503.xml" ContentType="application/vnd.openxmlformats-officedocument.presentationml.tags+xml"/>
  <Override PartName="/ppt/tags/tag504.xml" ContentType="application/vnd.openxmlformats-officedocument.presentationml.tags+xml"/>
  <Override PartName="/ppt/tags/tag505.xml" ContentType="application/vnd.openxmlformats-officedocument.presentationml.tags+xml"/>
  <Override PartName="/ppt/tags/tag506.xml" ContentType="application/vnd.openxmlformats-officedocument.presentationml.tags+xml"/>
  <Override PartName="/ppt/tags/tag507.xml" ContentType="application/vnd.openxmlformats-officedocument.presentationml.tags+xml"/>
  <Override PartName="/ppt/tags/tag508.xml" ContentType="application/vnd.openxmlformats-officedocument.presentationml.tags+xml"/>
  <Override PartName="/ppt/tags/tag509.xml" ContentType="application/vnd.openxmlformats-officedocument.presentationml.tags+xml"/>
  <Override PartName="/ppt/tags/tag51.xml" ContentType="application/vnd.openxmlformats-officedocument.presentationml.tags+xml"/>
  <Override PartName="/ppt/tags/tag510.xml" ContentType="application/vnd.openxmlformats-officedocument.presentationml.tags+xml"/>
  <Override PartName="/ppt/tags/tag511.xml" ContentType="application/vnd.openxmlformats-officedocument.presentationml.tags+xml"/>
  <Override PartName="/ppt/tags/tag512.xml" ContentType="application/vnd.openxmlformats-officedocument.presentationml.tags+xml"/>
  <Override PartName="/ppt/tags/tag513.xml" ContentType="application/vnd.openxmlformats-officedocument.presentationml.tags+xml"/>
  <Override PartName="/ppt/tags/tag514.xml" ContentType="application/vnd.openxmlformats-officedocument.presentationml.tags+xml"/>
  <Override PartName="/ppt/tags/tag515.xml" ContentType="application/vnd.openxmlformats-officedocument.presentationml.tags+xml"/>
  <Override PartName="/ppt/tags/tag516.xml" ContentType="application/vnd.openxmlformats-officedocument.presentationml.tags+xml"/>
  <Override PartName="/ppt/tags/tag517.xml" ContentType="application/vnd.openxmlformats-officedocument.presentationml.tags+xml"/>
  <Override PartName="/ppt/tags/tag518.xml" ContentType="application/vnd.openxmlformats-officedocument.presentationml.tags+xml"/>
  <Override PartName="/ppt/tags/tag519.xml" ContentType="application/vnd.openxmlformats-officedocument.presentationml.tags+xml"/>
  <Override PartName="/ppt/tags/tag52.xml" ContentType="application/vnd.openxmlformats-officedocument.presentationml.tags+xml"/>
  <Override PartName="/ppt/tags/tag520.xml" ContentType="application/vnd.openxmlformats-officedocument.presentationml.tags+xml"/>
  <Override PartName="/ppt/tags/tag521.xml" ContentType="application/vnd.openxmlformats-officedocument.presentationml.tags+xml"/>
  <Override PartName="/ppt/tags/tag522.xml" ContentType="application/vnd.openxmlformats-officedocument.presentationml.tags+xml"/>
  <Override PartName="/ppt/tags/tag523.xml" ContentType="application/vnd.openxmlformats-officedocument.presentationml.tags+xml"/>
  <Override PartName="/ppt/tags/tag524.xml" ContentType="application/vnd.openxmlformats-officedocument.presentationml.tags+xml"/>
  <Override PartName="/ppt/tags/tag525.xml" ContentType="application/vnd.openxmlformats-officedocument.presentationml.tags+xml"/>
  <Override PartName="/ppt/tags/tag526.xml" ContentType="application/vnd.openxmlformats-officedocument.presentationml.tags+xml"/>
  <Override PartName="/ppt/tags/tag527.xml" ContentType="application/vnd.openxmlformats-officedocument.presentationml.tags+xml"/>
  <Override PartName="/ppt/tags/tag528.xml" ContentType="application/vnd.openxmlformats-officedocument.presentationml.tags+xml"/>
  <Override PartName="/ppt/tags/tag529.xml" ContentType="application/vnd.openxmlformats-officedocument.presentationml.tags+xml"/>
  <Override PartName="/ppt/tags/tag53.xml" ContentType="application/vnd.openxmlformats-officedocument.presentationml.tags+xml"/>
  <Override PartName="/ppt/tags/tag530.xml" ContentType="application/vnd.openxmlformats-officedocument.presentationml.tags+xml"/>
  <Override PartName="/ppt/tags/tag531.xml" ContentType="application/vnd.openxmlformats-officedocument.presentationml.tags+xml"/>
  <Override PartName="/ppt/tags/tag532.xml" ContentType="application/vnd.openxmlformats-officedocument.presentationml.tags+xml"/>
  <Override PartName="/ppt/tags/tag533.xml" ContentType="application/vnd.openxmlformats-officedocument.presentationml.tags+xml"/>
  <Override PartName="/ppt/tags/tag534.xml" ContentType="application/vnd.openxmlformats-officedocument.presentationml.tags+xml"/>
  <Override PartName="/ppt/tags/tag535.xml" ContentType="application/vnd.openxmlformats-officedocument.presentationml.tags+xml"/>
  <Override PartName="/ppt/tags/tag536.xml" ContentType="application/vnd.openxmlformats-officedocument.presentationml.tags+xml"/>
  <Override PartName="/ppt/tags/tag537.xml" ContentType="application/vnd.openxmlformats-officedocument.presentationml.tags+xml"/>
  <Override PartName="/ppt/tags/tag538.xml" ContentType="application/vnd.openxmlformats-officedocument.presentationml.tags+xml"/>
  <Override PartName="/ppt/tags/tag539.xml" ContentType="application/vnd.openxmlformats-officedocument.presentationml.tags+xml"/>
  <Override PartName="/ppt/tags/tag54.xml" ContentType="application/vnd.openxmlformats-officedocument.presentationml.tags+xml"/>
  <Override PartName="/ppt/tags/tag540.xml" ContentType="application/vnd.openxmlformats-officedocument.presentationml.tags+xml"/>
  <Override PartName="/ppt/tags/tag541.xml" ContentType="application/vnd.openxmlformats-officedocument.presentationml.tags+xml"/>
  <Override PartName="/ppt/tags/tag542.xml" ContentType="application/vnd.openxmlformats-officedocument.presentationml.tags+xml"/>
  <Override PartName="/ppt/tags/tag543.xml" ContentType="application/vnd.openxmlformats-officedocument.presentationml.tags+xml"/>
  <Override PartName="/ppt/tags/tag544.xml" ContentType="application/vnd.openxmlformats-officedocument.presentationml.tags+xml"/>
  <Override PartName="/ppt/tags/tag545.xml" ContentType="application/vnd.openxmlformats-officedocument.presentationml.tags+xml"/>
  <Override PartName="/ppt/tags/tag546.xml" ContentType="application/vnd.openxmlformats-officedocument.presentationml.tags+xml"/>
  <Override PartName="/ppt/tags/tag547.xml" ContentType="application/vnd.openxmlformats-officedocument.presentationml.tags+xml"/>
  <Override PartName="/ppt/tags/tag548.xml" ContentType="application/vnd.openxmlformats-officedocument.presentationml.tags+xml"/>
  <Override PartName="/ppt/tags/tag549.xml" ContentType="application/vnd.openxmlformats-officedocument.presentationml.tags+xml"/>
  <Override PartName="/ppt/tags/tag55.xml" ContentType="application/vnd.openxmlformats-officedocument.presentationml.tags+xml"/>
  <Override PartName="/ppt/tags/tag550.xml" ContentType="application/vnd.openxmlformats-officedocument.presentationml.tags+xml"/>
  <Override PartName="/ppt/tags/tag551.xml" ContentType="application/vnd.openxmlformats-officedocument.presentationml.tags+xml"/>
  <Override PartName="/ppt/tags/tag552.xml" ContentType="application/vnd.openxmlformats-officedocument.presentationml.tags+xml"/>
  <Override PartName="/ppt/tags/tag553.xml" ContentType="application/vnd.openxmlformats-officedocument.presentationml.tags+xml"/>
  <Override PartName="/ppt/tags/tag554.xml" ContentType="application/vnd.openxmlformats-officedocument.presentationml.tags+xml"/>
  <Override PartName="/ppt/tags/tag555.xml" ContentType="application/vnd.openxmlformats-officedocument.presentationml.tags+xml"/>
  <Override PartName="/ppt/tags/tag556.xml" ContentType="application/vnd.openxmlformats-officedocument.presentationml.tags+xml"/>
  <Override PartName="/ppt/tags/tag557.xml" ContentType="application/vnd.openxmlformats-officedocument.presentationml.tags+xml"/>
  <Override PartName="/ppt/tags/tag558.xml" ContentType="application/vnd.openxmlformats-officedocument.presentationml.tags+xml"/>
  <Override PartName="/ppt/tags/tag559.xml" ContentType="application/vnd.openxmlformats-officedocument.presentationml.tags+xml"/>
  <Override PartName="/ppt/tags/tag56.xml" ContentType="application/vnd.openxmlformats-officedocument.presentationml.tags+xml"/>
  <Override PartName="/ppt/tags/tag560.xml" ContentType="application/vnd.openxmlformats-officedocument.presentationml.tags+xml"/>
  <Override PartName="/ppt/tags/tag561.xml" ContentType="application/vnd.openxmlformats-officedocument.presentationml.tags+xml"/>
  <Override PartName="/ppt/tags/tag562.xml" ContentType="application/vnd.openxmlformats-officedocument.presentationml.tags+xml"/>
  <Override PartName="/ppt/tags/tag563.xml" ContentType="application/vnd.openxmlformats-officedocument.presentationml.tags+xml"/>
  <Override PartName="/ppt/tags/tag564.xml" ContentType="application/vnd.openxmlformats-officedocument.presentationml.tags+xml"/>
  <Override PartName="/ppt/tags/tag565.xml" ContentType="application/vnd.openxmlformats-officedocument.presentationml.tags+xml"/>
  <Override PartName="/ppt/tags/tag566.xml" ContentType="application/vnd.openxmlformats-officedocument.presentationml.tags+xml"/>
  <Override PartName="/ppt/tags/tag567.xml" ContentType="application/vnd.openxmlformats-officedocument.presentationml.tags+xml"/>
  <Override PartName="/ppt/tags/tag568.xml" ContentType="application/vnd.openxmlformats-officedocument.presentationml.tags+xml"/>
  <Override PartName="/ppt/tags/tag569.xml" ContentType="application/vnd.openxmlformats-officedocument.presentationml.tags+xml"/>
  <Override PartName="/ppt/tags/tag57.xml" ContentType="application/vnd.openxmlformats-officedocument.presentationml.tags+xml"/>
  <Override PartName="/ppt/tags/tag570.xml" ContentType="application/vnd.openxmlformats-officedocument.presentationml.tags+xml"/>
  <Override PartName="/ppt/tags/tag571.xml" ContentType="application/vnd.openxmlformats-officedocument.presentationml.tags+xml"/>
  <Override PartName="/ppt/tags/tag572.xml" ContentType="application/vnd.openxmlformats-officedocument.presentationml.tags+xml"/>
  <Override PartName="/ppt/tags/tag573.xml" ContentType="application/vnd.openxmlformats-officedocument.presentationml.tags+xml"/>
  <Override PartName="/ppt/tags/tag574.xml" ContentType="application/vnd.openxmlformats-officedocument.presentationml.tags+xml"/>
  <Override PartName="/ppt/tags/tag575.xml" ContentType="application/vnd.openxmlformats-officedocument.presentationml.tags+xml"/>
  <Override PartName="/ppt/tags/tag576.xml" ContentType="application/vnd.openxmlformats-officedocument.presentationml.tags+xml"/>
  <Override PartName="/ppt/tags/tag577.xml" ContentType="application/vnd.openxmlformats-officedocument.presentationml.tags+xml"/>
  <Override PartName="/ppt/tags/tag578.xml" ContentType="application/vnd.openxmlformats-officedocument.presentationml.tags+xml"/>
  <Override PartName="/ppt/tags/tag579.xml" ContentType="application/vnd.openxmlformats-officedocument.presentationml.tags+xml"/>
  <Override PartName="/ppt/tags/tag58.xml" ContentType="application/vnd.openxmlformats-officedocument.presentationml.tags+xml"/>
  <Override PartName="/ppt/tags/tag580.xml" ContentType="application/vnd.openxmlformats-officedocument.presentationml.tags+xml"/>
  <Override PartName="/ppt/tags/tag581.xml" ContentType="application/vnd.openxmlformats-officedocument.presentationml.tags+xml"/>
  <Override PartName="/ppt/tags/tag582.xml" ContentType="application/vnd.openxmlformats-officedocument.presentationml.tags+xml"/>
  <Override PartName="/ppt/tags/tag583.xml" ContentType="application/vnd.openxmlformats-officedocument.presentationml.tags+xml"/>
  <Override PartName="/ppt/tags/tag584.xml" ContentType="application/vnd.openxmlformats-officedocument.presentationml.tags+xml"/>
  <Override PartName="/ppt/tags/tag585.xml" ContentType="application/vnd.openxmlformats-officedocument.presentationml.tags+xml"/>
  <Override PartName="/ppt/tags/tag586.xml" ContentType="application/vnd.openxmlformats-officedocument.presentationml.tags+xml"/>
  <Override PartName="/ppt/tags/tag587.xml" ContentType="application/vnd.openxmlformats-officedocument.presentationml.tags+xml"/>
  <Override PartName="/ppt/tags/tag588.xml" ContentType="application/vnd.openxmlformats-officedocument.presentationml.tags+xml"/>
  <Override PartName="/ppt/tags/tag589.xml" ContentType="application/vnd.openxmlformats-officedocument.presentationml.tags+xml"/>
  <Override PartName="/ppt/tags/tag59.xml" ContentType="application/vnd.openxmlformats-officedocument.presentationml.tags+xml"/>
  <Override PartName="/ppt/tags/tag590.xml" ContentType="application/vnd.openxmlformats-officedocument.presentationml.tags+xml"/>
  <Override PartName="/ppt/tags/tag591.xml" ContentType="application/vnd.openxmlformats-officedocument.presentationml.tags+xml"/>
  <Override PartName="/ppt/tags/tag592.xml" ContentType="application/vnd.openxmlformats-officedocument.presentationml.tags+xml"/>
  <Override PartName="/ppt/tags/tag593.xml" ContentType="application/vnd.openxmlformats-officedocument.presentationml.tags+xml"/>
  <Override PartName="/ppt/tags/tag594.xml" ContentType="application/vnd.openxmlformats-officedocument.presentationml.tags+xml"/>
  <Override PartName="/ppt/tags/tag595.xml" ContentType="application/vnd.openxmlformats-officedocument.presentationml.tags+xml"/>
  <Override PartName="/ppt/tags/tag596.xml" ContentType="application/vnd.openxmlformats-officedocument.presentationml.tags+xml"/>
  <Override PartName="/ppt/tags/tag597.xml" ContentType="application/vnd.openxmlformats-officedocument.presentationml.tags+xml"/>
  <Override PartName="/ppt/tags/tag598.xml" ContentType="application/vnd.openxmlformats-officedocument.presentationml.tags+xml"/>
  <Override PartName="/ppt/tags/tag59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00.xml" ContentType="application/vnd.openxmlformats-officedocument.presentationml.tags+xml"/>
  <Override PartName="/ppt/tags/tag601.xml" ContentType="application/vnd.openxmlformats-officedocument.presentationml.tags+xml"/>
  <Override PartName="/ppt/tags/tag602.xml" ContentType="application/vnd.openxmlformats-officedocument.presentationml.tags+xml"/>
  <Override PartName="/ppt/tags/tag603.xml" ContentType="application/vnd.openxmlformats-officedocument.presentationml.tags+xml"/>
  <Override PartName="/ppt/tags/tag604.xml" ContentType="application/vnd.openxmlformats-officedocument.presentationml.tags+xml"/>
  <Override PartName="/ppt/tags/tag605.xml" ContentType="application/vnd.openxmlformats-officedocument.presentationml.tags+xml"/>
  <Override PartName="/ppt/tags/tag606.xml" ContentType="application/vnd.openxmlformats-officedocument.presentationml.tags+xml"/>
  <Override PartName="/ppt/tags/tag607.xml" ContentType="application/vnd.openxmlformats-officedocument.presentationml.tags+xml"/>
  <Override PartName="/ppt/tags/tag608.xml" ContentType="application/vnd.openxmlformats-officedocument.presentationml.tags+xml"/>
  <Override PartName="/ppt/tags/tag609.xml" ContentType="application/vnd.openxmlformats-officedocument.presentationml.tags+xml"/>
  <Override PartName="/ppt/tags/tag61.xml" ContentType="application/vnd.openxmlformats-officedocument.presentationml.tags+xml"/>
  <Override PartName="/ppt/tags/tag610.xml" ContentType="application/vnd.openxmlformats-officedocument.presentationml.tags+xml"/>
  <Override PartName="/ppt/tags/tag611.xml" ContentType="application/vnd.openxmlformats-officedocument.presentationml.tags+xml"/>
  <Override PartName="/ppt/tags/tag612.xml" ContentType="application/vnd.openxmlformats-officedocument.presentationml.tags+xml"/>
  <Override PartName="/ppt/tags/tag613.xml" ContentType="application/vnd.openxmlformats-officedocument.presentationml.tags+xml"/>
  <Override PartName="/ppt/tags/tag614.xml" ContentType="application/vnd.openxmlformats-officedocument.presentationml.tags+xml"/>
  <Override PartName="/ppt/tags/tag615.xml" ContentType="application/vnd.openxmlformats-officedocument.presentationml.tags+xml"/>
  <Override PartName="/ppt/tags/tag616.xml" ContentType="application/vnd.openxmlformats-officedocument.presentationml.tags+xml"/>
  <Override PartName="/ppt/tags/tag617.xml" ContentType="application/vnd.openxmlformats-officedocument.presentationml.tags+xml"/>
  <Override PartName="/ppt/tags/tag618.xml" ContentType="application/vnd.openxmlformats-officedocument.presentationml.tags+xml"/>
  <Override PartName="/ppt/tags/tag619.xml" ContentType="application/vnd.openxmlformats-officedocument.presentationml.tags+xml"/>
  <Override PartName="/ppt/tags/tag62.xml" ContentType="application/vnd.openxmlformats-officedocument.presentationml.tags+xml"/>
  <Override PartName="/ppt/tags/tag620.xml" ContentType="application/vnd.openxmlformats-officedocument.presentationml.tags+xml"/>
  <Override PartName="/ppt/tags/tag621.xml" ContentType="application/vnd.openxmlformats-officedocument.presentationml.tags+xml"/>
  <Override PartName="/ppt/tags/tag622.xml" ContentType="application/vnd.openxmlformats-officedocument.presentationml.tags+xml"/>
  <Override PartName="/ppt/tags/tag623.xml" ContentType="application/vnd.openxmlformats-officedocument.presentationml.tags+xml"/>
  <Override PartName="/ppt/tags/tag624.xml" ContentType="application/vnd.openxmlformats-officedocument.presentationml.tags+xml"/>
  <Override PartName="/ppt/tags/tag625.xml" ContentType="application/vnd.openxmlformats-officedocument.presentationml.tags+xml"/>
  <Override PartName="/ppt/tags/tag626.xml" ContentType="application/vnd.openxmlformats-officedocument.presentationml.tags+xml"/>
  <Override PartName="/ppt/tags/tag627.xml" ContentType="application/vnd.openxmlformats-officedocument.presentationml.tags+xml"/>
  <Override PartName="/ppt/tags/tag628.xml" ContentType="application/vnd.openxmlformats-officedocument.presentationml.tags+xml"/>
  <Override PartName="/ppt/tags/tag629.xml" ContentType="application/vnd.openxmlformats-officedocument.presentationml.tags+xml"/>
  <Override PartName="/ppt/tags/tag63.xml" ContentType="application/vnd.openxmlformats-officedocument.presentationml.tags+xml"/>
  <Override PartName="/ppt/tags/tag630.xml" ContentType="application/vnd.openxmlformats-officedocument.presentationml.tags+xml"/>
  <Override PartName="/ppt/tags/tag631.xml" ContentType="application/vnd.openxmlformats-officedocument.presentationml.tags+xml"/>
  <Override PartName="/ppt/tags/tag632.xml" ContentType="application/vnd.openxmlformats-officedocument.presentationml.tags+xml"/>
  <Override PartName="/ppt/tags/tag633.xml" ContentType="application/vnd.openxmlformats-officedocument.presentationml.tags+xml"/>
  <Override PartName="/ppt/tags/tag634.xml" ContentType="application/vnd.openxmlformats-officedocument.presentationml.tags+xml"/>
  <Override PartName="/ppt/tags/tag635.xml" ContentType="application/vnd.openxmlformats-officedocument.presentationml.tags+xml"/>
  <Override PartName="/ppt/tags/tag636.xml" ContentType="application/vnd.openxmlformats-officedocument.presentationml.tags+xml"/>
  <Override PartName="/ppt/tags/tag637.xml" ContentType="application/vnd.openxmlformats-officedocument.presentationml.tags+xml"/>
  <Override PartName="/ppt/tags/tag638.xml" ContentType="application/vnd.openxmlformats-officedocument.presentationml.tags+xml"/>
  <Override PartName="/ppt/tags/tag639.xml" ContentType="application/vnd.openxmlformats-officedocument.presentationml.tags+xml"/>
  <Override PartName="/ppt/tags/tag64.xml" ContentType="application/vnd.openxmlformats-officedocument.presentationml.tags+xml"/>
  <Override PartName="/ppt/tags/tag640.xml" ContentType="application/vnd.openxmlformats-officedocument.presentationml.tags+xml"/>
  <Override PartName="/ppt/tags/tag641.xml" ContentType="application/vnd.openxmlformats-officedocument.presentationml.tags+xml"/>
  <Override PartName="/ppt/tags/tag642.xml" ContentType="application/vnd.openxmlformats-officedocument.presentationml.tags+xml"/>
  <Override PartName="/ppt/tags/tag643.xml" ContentType="application/vnd.openxmlformats-officedocument.presentationml.tags+xml"/>
  <Override PartName="/ppt/tags/tag644.xml" ContentType="application/vnd.openxmlformats-officedocument.presentationml.tags+xml"/>
  <Override PartName="/ppt/tags/tag645.xml" ContentType="application/vnd.openxmlformats-officedocument.presentationml.tags+xml"/>
  <Override PartName="/ppt/tags/tag646.xml" ContentType="application/vnd.openxmlformats-officedocument.presentationml.tags+xml"/>
  <Override PartName="/ppt/tags/tag647.xml" ContentType="application/vnd.openxmlformats-officedocument.presentationml.tags+xml"/>
  <Override PartName="/ppt/tags/tag648.xml" ContentType="application/vnd.openxmlformats-officedocument.presentationml.tags+xml"/>
  <Override PartName="/ppt/tags/tag649.xml" ContentType="application/vnd.openxmlformats-officedocument.presentationml.tags+xml"/>
  <Override PartName="/ppt/tags/tag65.xml" ContentType="application/vnd.openxmlformats-officedocument.presentationml.tags+xml"/>
  <Override PartName="/ppt/tags/tag650.xml" ContentType="application/vnd.openxmlformats-officedocument.presentationml.tags+xml"/>
  <Override PartName="/ppt/tags/tag651.xml" ContentType="application/vnd.openxmlformats-officedocument.presentationml.tags+xml"/>
  <Override PartName="/ppt/tags/tag652.xml" ContentType="application/vnd.openxmlformats-officedocument.presentationml.tags+xml"/>
  <Override PartName="/ppt/tags/tag653.xml" ContentType="application/vnd.openxmlformats-officedocument.presentationml.tags+xml"/>
  <Override PartName="/ppt/tags/tag654.xml" ContentType="application/vnd.openxmlformats-officedocument.presentationml.tags+xml"/>
  <Override PartName="/ppt/tags/tag655.xml" ContentType="application/vnd.openxmlformats-officedocument.presentationml.tags+xml"/>
  <Override PartName="/ppt/tags/tag656.xml" ContentType="application/vnd.openxmlformats-officedocument.presentationml.tags+xml"/>
  <Override PartName="/ppt/tags/tag657.xml" ContentType="application/vnd.openxmlformats-officedocument.presentationml.tags+xml"/>
  <Override PartName="/ppt/tags/tag658.xml" ContentType="application/vnd.openxmlformats-officedocument.presentationml.tags+xml"/>
  <Override PartName="/ppt/tags/tag659.xml" ContentType="application/vnd.openxmlformats-officedocument.presentationml.tags+xml"/>
  <Override PartName="/ppt/tags/tag66.xml" ContentType="application/vnd.openxmlformats-officedocument.presentationml.tags+xml"/>
  <Override PartName="/ppt/tags/tag660.xml" ContentType="application/vnd.openxmlformats-officedocument.presentationml.tags+xml"/>
  <Override PartName="/ppt/tags/tag661.xml" ContentType="application/vnd.openxmlformats-officedocument.presentationml.tags+xml"/>
  <Override PartName="/ppt/tags/tag662.xml" ContentType="application/vnd.openxmlformats-officedocument.presentationml.tags+xml"/>
  <Override PartName="/ppt/tags/tag663.xml" ContentType="application/vnd.openxmlformats-officedocument.presentationml.tags+xml"/>
  <Override PartName="/ppt/tags/tag664.xml" ContentType="application/vnd.openxmlformats-officedocument.presentationml.tags+xml"/>
  <Override PartName="/ppt/tags/tag665.xml" ContentType="application/vnd.openxmlformats-officedocument.presentationml.tags+xml"/>
  <Override PartName="/ppt/tags/tag666.xml" ContentType="application/vnd.openxmlformats-officedocument.presentationml.tags+xml"/>
  <Override PartName="/ppt/tags/tag667.xml" ContentType="application/vnd.openxmlformats-officedocument.presentationml.tags+xml"/>
  <Override PartName="/ppt/tags/tag668.xml" ContentType="application/vnd.openxmlformats-officedocument.presentationml.tags+xml"/>
  <Override PartName="/ppt/tags/tag669.xml" ContentType="application/vnd.openxmlformats-officedocument.presentationml.tags+xml"/>
  <Override PartName="/ppt/tags/tag67.xml" ContentType="application/vnd.openxmlformats-officedocument.presentationml.tags+xml"/>
  <Override PartName="/ppt/tags/tag670.xml" ContentType="application/vnd.openxmlformats-officedocument.presentationml.tags+xml"/>
  <Override PartName="/ppt/tags/tag671.xml" ContentType="application/vnd.openxmlformats-officedocument.presentationml.tags+xml"/>
  <Override PartName="/ppt/tags/tag672.xml" ContentType="application/vnd.openxmlformats-officedocument.presentationml.tags+xml"/>
  <Override PartName="/ppt/tags/tag673.xml" ContentType="application/vnd.openxmlformats-officedocument.presentationml.tags+xml"/>
  <Override PartName="/ppt/tags/tag674.xml" ContentType="application/vnd.openxmlformats-officedocument.presentationml.tags+xml"/>
  <Override PartName="/ppt/tags/tag675.xml" ContentType="application/vnd.openxmlformats-officedocument.presentationml.tags+xml"/>
  <Override PartName="/ppt/tags/tag676.xml" ContentType="application/vnd.openxmlformats-officedocument.presentationml.tags+xml"/>
  <Override PartName="/ppt/tags/tag677.xml" ContentType="application/vnd.openxmlformats-officedocument.presentationml.tags+xml"/>
  <Override PartName="/ppt/tags/tag678.xml" ContentType="application/vnd.openxmlformats-officedocument.presentationml.tags+xml"/>
  <Override PartName="/ppt/tags/tag679.xml" ContentType="application/vnd.openxmlformats-officedocument.presentationml.tags+xml"/>
  <Override PartName="/ppt/tags/tag68.xml" ContentType="application/vnd.openxmlformats-officedocument.presentationml.tags+xml"/>
  <Override PartName="/ppt/tags/tag680.xml" ContentType="application/vnd.openxmlformats-officedocument.presentationml.tags+xml"/>
  <Override PartName="/ppt/tags/tag681.xml" ContentType="application/vnd.openxmlformats-officedocument.presentationml.tags+xml"/>
  <Override PartName="/ppt/tags/tag682.xml" ContentType="application/vnd.openxmlformats-officedocument.presentationml.tags+xml"/>
  <Override PartName="/ppt/tags/tag683.xml" ContentType="application/vnd.openxmlformats-officedocument.presentationml.tags+xml"/>
  <Override PartName="/ppt/tags/tag684.xml" ContentType="application/vnd.openxmlformats-officedocument.presentationml.tags+xml"/>
  <Override PartName="/ppt/tags/tag685.xml" ContentType="application/vnd.openxmlformats-officedocument.presentationml.tags+xml"/>
  <Override PartName="/ppt/tags/tag686.xml" ContentType="application/vnd.openxmlformats-officedocument.presentationml.tags+xml"/>
  <Override PartName="/ppt/tags/tag687.xml" ContentType="application/vnd.openxmlformats-officedocument.presentationml.tags+xml"/>
  <Override PartName="/ppt/tags/tag688.xml" ContentType="application/vnd.openxmlformats-officedocument.presentationml.tags+xml"/>
  <Override PartName="/ppt/tags/tag689.xml" ContentType="application/vnd.openxmlformats-officedocument.presentationml.tags+xml"/>
  <Override PartName="/ppt/tags/tag69.xml" ContentType="application/vnd.openxmlformats-officedocument.presentationml.tags+xml"/>
  <Override PartName="/ppt/tags/tag690.xml" ContentType="application/vnd.openxmlformats-officedocument.presentationml.tags+xml"/>
  <Override PartName="/ppt/tags/tag691.xml" ContentType="application/vnd.openxmlformats-officedocument.presentationml.tags+xml"/>
  <Override PartName="/ppt/tags/tag692.xml" ContentType="application/vnd.openxmlformats-officedocument.presentationml.tags+xml"/>
  <Override PartName="/ppt/tags/tag693.xml" ContentType="application/vnd.openxmlformats-officedocument.presentationml.tags+xml"/>
  <Override PartName="/ppt/tags/tag694.xml" ContentType="application/vnd.openxmlformats-officedocument.presentationml.tags+xml"/>
  <Override PartName="/ppt/tags/tag695.xml" ContentType="application/vnd.openxmlformats-officedocument.presentationml.tags+xml"/>
  <Override PartName="/ppt/tags/tag696.xml" ContentType="application/vnd.openxmlformats-officedocument.presentationml.tags+xml"/>
  <Override PartName="/ppt/tags/tag697.xml" ContentType="application/vnd.openxmlformats-officedocument.presentationml.tags+xml"/>
  <Override PartName="/ppt/tags/tag698.xml" ContentType="application/vnd.openxmlformats-officedocument.presentationml.tags+xml"/>
  <Override PartName="/ppt/tags/tag69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00.xml" ContentType="application/vnd.openxmlformats-officedocument.presentationml.tags+xml"/>
  <Override PartName="/ppt/tags/tag701.xml" ContentType="application/vnd.openxmlformats-officedocument.presentationml.tags+xml"/>
  <Override PartName="/ppt/tags/tag702.xml" ContentType="application/vnd.openxmlformats-officedocument.presentationml.tags+xml"/>
  <Override PartName="/ppt/tags/tag703.xml" ContentType="application/vnd.openxmlformats-officedocument.presentationml.tags+xml"/>
  <Override PartName="/ppt/tags/tag704.xml" ContentType="application/vnd.openxmlformats-officedocument.presentationml.tags+xml"/>
  <Override PartName="/ppt/tags/tag705.xml" ContentType="application/vnd.openxmlformats-officedocument.presentationml.tags+xml"/>
  <Override PartName="/ppt/tags/tag706.xml" ContentType="application/vnd.openxmlformats-officedocument.presentationml.tags+xml"/>
  <Override PartName="/ppt/tags/tag707.xml" ContentType="application/vnd.openxmlformats-officedocument.presentationml.tags+xml"/>
  <Override PartName="/ppt/tags/tag708.xml" ContentType="application/vnd.openxmlformats-officedocument.presentationml.tags+xml"/>
  <Override PartName="/ppt/tags/tag709.xml" ContentType="application/vnd.openxmlformats-officedocument.presentationml.tags+xml"/>
  <Override PartName="/ppt/tags/tag71.xml" ContentType="application/vnd.openxmlformats-officedocument.presentationml.tags+xml"/>
  <Override PartName="/ppt/tags/tag710.xml" ContentType="application/vnd.openxmlformats-officedocument.presentationml.tags+xml"/>
  <Override PartName="/ppt/tags/tag711.xml" ContentType="application/vnd.openxmlformats-officedocument.presentationml.tags+xml"/>
  <Override PartName="/ppt/tags/tag712.xml" ContentType="application/vnd.openxmlformats-officedocument.presentationml.tags+xml"/>
  <Override PartName="/ppt/tags/tag713.xml" ContentType="application/vnd.openxmlformats-officedocument.presentationml.tags+xml"/>
  <Override PartName="/ppt/tags/tag714.xml" ContentType="application/vnd.openxmlformats-officedocument.presentationml.tags+xml"/>
  <Override PartName="/ppt/tags/tag715.xml" ContentType="application/vnd.openxmlformats-officedocument.presentationml.tags+xml"/>
  <Override PartName="/ppt/tags/tag716.xml" ContentType="application/vnd.openxmlformats-officedocument.presentationml.tags+xml"/>
  <Override PartName="/ppt/tags/tag717.xml" ContentType="application/vnd.openxmlformats-officedocument.presentationml.tags+xml"/>
  <Override PartName="/ppt/tags/tag718.xml" ContentType="application/vnd.openxmlformats-officedocument.presentationml.tags+xml"/>
  <Override PartName="/ppt/tags/tag719.xml" ContentType="application/vnd.openxmlformats-officedocument.presentationml.tags+xml"/>
  <Override PartName="/ppt/tags/tag72.xml" ContentType="application/vnd.openxmlformats-officedocument.presentationml.tags+xml"/>
  <Override PartName="/ppt/tags/tag720.xml" ContentType="application/vnd.openxmlformats-officedocument.presentationml.tags+xml"/>
  <Override PartName="/ppt/tags/tag721.xml" ContentType="application/vnd.openxmlformats-officedocument.presentationml.tags+xml"/>
  <Override PartName="/ppt/tags/tag722.xml" ContentType="application/vnd.openxmlformats-officedocument.presentationml.tags+xml"/>
  <Override PartName="/ppt/tags/tag723.xml" ContentType="application/vnd.openxmlformats-officedocument.presentationml.tags+xml"/>
  <Override PartName="/ppt/tags/tag724.xml" ContentType="application/vnd.openxmlformats-officedocument.presentationml.tags+xml"/>
  <Override PartName="/ppt/tags/tag725.xml" ContentType="application/vnd.openxmlformats-officedocument.presentationml.tags+xml"/>
  <Override PartName="/ppt/tags/tag726.xml" ContentType="application/vnd.openxmlformats-officedocument.presentationml.tags+xml"/>
  <Override PartName="/ppt/tags/tag727.xml" ContentType="application/vnd.openxmlformats-officedocument.presentationml.tags+xml"/>
  <Override PartName="/ppt/tags/tag728.xml" ContentType="application/vnd.openxmlformats-officedocument.presentationml.tags+xml"/>
  <Override PartName="/ppt/tags/tag729.xml" ContentType="application/vnd.openxmlformats-officedocument.presentationml.tags+xml"/>
  <Override PartName="/ppt/tags/tag73.xml" ContentType="application/vnd.openxmlformats-officedocument.presentationml.tags+xml"/>
  <Override PartName="/ppt/tags/tag730.xml" ContentType="application/vnd.openxmlformats-officedocument.presentationml.tags+xml"/>
  <Override PartName="/ppt/tags/tag731.xml" ContentType="application/vnd.openxmlformats-officedocument.presentationml.tags+xml"/>
  <Override PartName="/ppt/tags/tag732.xml" ContentType="application/vnd.openxmlformats-officedocument.presentationml.tags+xml"/>
  <Override PartName="/ppt/tags/tag733.xml" ContentType="application/vnd.openxmlformats-officedocument.presentationml.tags+xml"/>
  <Override PartName="/ppt/tags/tag734.xml" ContentType="application/vnd.openxmlformats-officedocument.presentationml.tags+xml"/>
  <Override PartName="/ppt/tags/tag735.xml" ContentType="application/vnd.openxmlformats-officedocument.presentationml.tags+xml"/>
  <Override PartName="/ppt/tags/tag736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14"/>
  </p:notesMasterIdLst>
  <p:sldIdLst>
    <p:sldId id="274" r:id="rId3"/>
    <p:sldId id="389" r:id="rId4"/>
    <p:sldId id="388" r:id="rId5"/>
    <p:sldId id="387" r:id="rId6"/>
    <p:sldId id="386" r:id="rId7"/>
    <p:sldId id="278" r:id="rId8"/>
    <p:sldId id="293" r:id="rId9"/>
    <p:sldId id="309" r:id="rId10"/>
    <p:sldId id="311" r:id="rId11"/>
    <p:sldId id="312" r:id="rId12"/>
    <p:sldId id="353" r:id="rId13"/>
    <p:sldId id="352" r:id="rId15"/>
    <p:sldId id="350" r:id="rId16"/>
    <p:sldId id="280" r:id="rId17"/>
    <p:sldId id="385" r:id="rId18"/>
    <p:sldId id="384" r:id="rId19"/>
    <p:sldId id="383" r:id="rId20"/>
    <p:sldId id="382" r:id="rId21"/>
    <p:sldId id="285" r:id="rId22"/>
    <p:sldId id="296" r:id="rId23"/>
    <p:sldId id="290" r:id="rId24"/>
    <p:sldId id="271" r:id="rId25"/>
    <p:sldId id="298" r:id="rId26"/>
    <p:sldId id="337" r:id="rId27"/>
    <p:sldId id="300" r:id="rId28"/>
    <p:sldId id="316" r:id="rId29"/>
    <p:sldId id="317" r:id="rId30"/>
    <p:sldId id="302" r:id="rId31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843" autoAdjust="0"/>
    <p:restoredTop sz="94628" autoAdjust="0"/>
  </p:normalViewPr>
  <p:slideViewPr>
    <p:cSldViewPr snapToGrid="0">
      <p:cViewPr>
        <p:scale>
          <a:sx n="75" d="100"/>
          <a:sy n="75" d="100"/>
        </p:scale>
        <p:origin x="1308" y="7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notesMaster" Target="notesMasters/notesMaster1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9" Type="http://schemas.openxmlformats.org/officeDocument/2006/relationships/tags" Target="../tags/tag7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tags" Target="../tags/tag1.xml"/><Relationship Id="rId2" Type="http://schemas.openxmlformats.org/officeDocument/2006/relationships/image" Target="../media/image1.jpeg"/><Relationship Id="rId11" Type="http://schemas.openxmlformats.org/officeDocument/2006/relationships/tags" Target="../tags/tag9.xml"/><Relationship Id="rId10" Type="http://schemas.openxmlformats.org/officeDocument/2006/relationships/tags" Target="../tags/tag8.xml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9" Type="http://schemas.openxmlformats.org/officeDocument/2006/relationships/tags" Target="../tags/tag108.xml"/><Relationship Id="rId8" Type="http://schemas.openxmlformats.org/officeDocument/2006/relationships/tags" Target="../tags/tag107.xml"/><Relationship Id="rId7" Type="http://schemas.openxmlformats.org/officeDocument/2006/relationships/tags" Target="../tags/tag106.xml"/><Relationship Id="rId6" Type="http://schemas.openxmlformats.org/officeDocument/2006/relationships/tags" Target="../tags/tag105.xml"/><Relationship Id="rId5" Type="http://schemas.openxmlformats.org/officeDocument/2006/relationships/tags" Target="../tags/tag104.xml"/><Relationship Id="rId4" Type="http://schemas.openxmlformats.org/officeDocument/2006/relationships/tags" Target="../tags/tag103.xml"/><Relationship Id="rId3" Type="http://schemas.openxmlformats.org/officeDocument/2006/relationships/tags" Target="../tags/tag102.xml"/><Relationship Id="rId2" Type="http://schemas.openxmlformats.org/officeDocument/2006/relationships/tags" Target="../tags/tag101.xml"/><Relationship Id="rId13" Type="http://schemas.openxmlformats.org/officeDocument/2006/relationships/tags" Target="../tags/tag112.xml"/><Relationship Id="rId12" Type="http://schemas.openxmlformats.org/officeDocument/2006/relationships/tags" Target="../tags/tag111.xml"/><Relationship Id="rId11" Type="http://schemas.openxmlformats.org/officeDocument/2006/relationships/tags" Target="../tags/tag110.xml"/><Relationship Id="rId10" Type="http://schemas.openxmlformats.org/officeDocument/2006/relationships/tags" Target="../tags/tag109.xm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tags" Target="../tags/tag119.xml"/><Relationship Id="rId8" Type="http://schemas.openxmlformats.org/officeDocument/2006/relationships/tags" Target="../tags/tag118.xml"/><Relationship Id="rId7" Type="http://schemas.openxmlformats.org/officeDocument/2006/relationships/tags" Target="../tags/tag117.xml"/><Relationship Id="rId6" Type="http://schemas.openxmlformats.org/officeDocument/2006/relationships/tags" Target="../tags/tag116.xml"/><Relationship Id="rId5" Type="http://schemas.openxmlformats.org/officeDocument/2006/relationships/tags" Target="../tags/tag115.xml"/><Relationship Id="rId4" Type="http://schemas.openxmlformats.org/officeDocument/2006/relationships/tags" Target="../tags/tag114.xml"/><Relationship Id="rId3" Type="http://schemas.openxmlformats.org/officeDocument/2006/relationships/tags" Target="../tags/tag113.xml"/><Relationship Id="rId2" Type="http://schemas.openxmlformats.org/officeDocument/2006/relationships/image" Target="../media/image1.jpeg"/><Relationship Id="rId10" Type="http://schemas.openxmlformats.org/officeDocument/2006/relationships/tags" Target="../tags/tag120.xml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9" Type="http://schemas.openxmlformats.org/officeDocument/2006/relationships/tags" Target="../tags/tag128.xml"/><Relationship Id="rId8" Type="http://schemas.openxmlformats.org/officeDocument/2006/relationships/tags" Target="../tags/tag127.xml"/><Relationship Id="rId7" Type="http://schemas.openxmlformats.org/officeDocument/2006/relationships/tags" Target="../tags/tag126.xml"/><Relationship Id="rId6" Type="http://schemas.openxmlformats.org/officeDocument/2006/relationships/tags" Target="../tags/tag125.xml"/><Relationship Id="rId5" Type="http://schemas.openxmlformats.org/officeDocument/2006/relationships/tags" Target="../tags/tag124.xml"/><Relationship Id="rId4" Type="http://schemas.openxmlformats.org/officeDocument/2006/relationships/tags" Target="../tags/tag123.xml"/><Relationship Id="rId3" Type="http://schemas.openxmlformats.org/officeDocument/2006/relationships/tags" Target="../tags/tag122.xml"/><Relationship Id="rId2" Type="http://schemas.openxmlformats.org/officeDocument/2006/relationships/tags" Target="../tags/tag121.xml"/><Relationship Id="rId13" Type="http://schemas.openxmlformats.org/officeDocument/2006/relationships/tags" Target="../tags/tag132.xml"/><Relationship Id="rId12" Type="http://schemas.openxmlformats.org/officeDocument/2006/relationships/tags" Target="../tags/tag131.xml"/><Relationship Id="rId11" Type="http://schemas.openxmlformats.org/officeDocument/2006/relationships/tags" Target="../tags/tag130.xml"/><Relationship Id="rId10" Type="http://schemas.openxmlformats.org/officeDocument/2006/relationships/tags" Target="../tags/tag129.xml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5" Type="http://schemas.openxmlformats.org/officeDocument/2006/relationships/tags" Target="../tags/tag146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9" Type="http://schemas.openxmlformats.org/officeDocument/2006/relationships/tags" Target="../tags/tag154.xml"/><Relationship Id="rId8" Type="http://schemas.openxmlformats.org/officeDocument/2006/relationships/tags" Target="../tags/tag153.xml"/><Relationship Id="rId7" Type="http://schemas.openxmlformats.org/officeDocument/2006/relationships/tags" Target="../tags/tag152.xml"/><Relationship Id="rId6" Type="http://schemas.openxmlformats.org/officeDocument/2006/relationships/tags" Target="../tags/tag151.xml"/><Relationship Id="rId5" Type="http://schemas.openxmlformats.org/officeDocument/2006/relationships/tags" Target="../tags/tag150.xml"/><Relationship Id="rId4" Type="http://schemas.openxmlformats.org/officeDocument/2006/relationships/tags" Target="../tags/tag149.xml"/><Relationship Id="rId3" Type="http://schemas.openxmlformats.org/officeDocument/2006/relationships/tags" Target="../tags/tag148.xml"/><Relationship Id="rId2" Type="http://schemas.openxmlformats.org/officeDocument/2006/relationships/tags" Target="../tags/tag147.xml"/><Relationship Id="rId16" Type="http://schemas.openxmlformats.org/officeDocument/2006/relationships/tags" Target="../tags/tag161.xml"/><Relationship Id="rId15" Type="http://schemas.openxmlformats.org/officeDocument/2006/relationships/tags" Target="../tags/tag160.xml"/><Relationship Id="rId14" Type="http://schemas.openxmlformats.org/officeDocument/2006/relationships/tags" Target="../tags/tag159.xml"/><Relationship Id="rId13" Type="http://schemas.openxmlformats.org/officeDocument/2006/relationships/tags" Target="../tags/tag158.xml"/><Relationship Id="rId12" Type="http://schemas.openxmlformats.org/officeDocument/2006/relationships/tags" Target="../tags/tag157.xml"/><Relationship Id="rId11" Type="http://schemas.openxmlformats.org/officeDocument/2006/relationships/tags" Target="../tags/tag156.xml"/><Relationship Id="rId10" Type="http://schemas.openxmlformats.org/officeDocument/2006/relationships/tags" Target="../tags/tag155.xml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9" Type="http://schemas.openxmlformats.org/officeDocument/2006/relationships/tags" Target="../tags/tag169.xml"/><Relationship Id="rId8" Type="http://schemas.openxmlformats.org/officeDocument/2006/relationships/tags" Target="../tags/tag168.xml"/><Relationship Id="rId7" Type="http://schemas.openxmlformats.org/officeDocument/2006/relationships/tags" Target="../tags/tag167.xml"/><Relationship Id="rId6" Type="http://schemas.openxmlformats.org/officeDocument/2006/relationships/tags" Target="../tags/tag166.xml"/><Relationship Id="rId5" Type="http://schemas.openxmlformats.org/officeDocument/2006/relationships/tags" Target="../tags/tag165.xml"/><Relationship Id="rId4" Type="http://schemas.openxmlformats.org/officeDocument/2006/relationships/tags" Target="../tags/tag164.xml"/><Relationship Id="rId3" Type="http://schemas.openxmlformats.org/officeDocument/2006/relationships/tags" Target="../tags/tag163.xml"/><Relationship Id="rId2" Type="http://schemas.openxmlformats.org/officeDocument/2006/relationships/tags" Target="../tags/tag162.xml"/><Relationship Id="rId16" Type="http://schemas.openxmlformats.org/officeDocument/2006/relationships/tags" Target="../tags/tag176.xml"/><Relationship Id="rId15" Type="http://schemas.openxmlformats.org/officeDocument/2006/relationships/tags" Target="../tags/tag175.xml"/><Relationship Id="rId14" Type="http://schemas.openxmlformats.org/officeDocument/2006/relationships/tags" Target="../tags/tag174.xml"/><Relationship Id="rId13" Type="http://schemas.openxmlformats.org/officeDocument/2006/relationships/tags" Target="../tags/tag173.xml"/><Relationship Id="rId12" Type="http://schemas.openxmlformats.org/officeDocument/2006/relationships/tags" Target="../tags/tag172.xml"/><Relationship Id="rId11" Type="http://schemas.openxmlformats.org/officeDocument/2006/relationships/tags" Target="../tags/tag171.xml"/><Relationship Id="rId10" Type="http://schemas.openxmlformats.org/officeDocument/2006/relationships/tags" Target="../tags/tag170.xml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6" Type="http://schemas.openxmlformats.org/officeDocument/2006/relationships/tags" Target="../tags/tag191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9" Type="http://schemas.openxmlformats.org/officeDocument/2006/relationships/tags" Target="../tags/tag199.xml"/><Relationship Id="rId8" Type="http://schemas.openxmlformats.org/officeDocument/2006/relationships/tags" Target="../tags/tag198.xml"/><Relationship Id="rId7" Type="http://schemas.openxmlformats.org/officeDocument/2006/relationships/tags" Target="../tags/tag197.xml"/><Relationship Id="rId6" Type="http://schemas.openxmlformats.org/officeDocument/2006/relationships/tags" Target="../tags/tag196.xml"/><Relationship Id="rId5" Type="http://schemas.openxmlformats.org/officeDocument/2006/relationships/tags" Target="../tags/tag195.xml"/><Relationship Id="rId4" Type="http://schemas.openxmlformats.org/officeDocument/2006/relationships/tags" Target="../tags/tag194.xml"/><Relationship Id="rId3" Type="http://schemas.openxmlformats.org/officeDocument/2006/relationships/tags" Target="../tags/tag193.xml"/><Relationship Id="rId2" Type="http://schemas.openxmlformats.org/officeDocument/2006/relationships/tags" Target="../tags/tag192.xml"/><Relationship Id="rId18" Type="http://schemas.openxmlformats.org/officeDocument/2006/relationships/tags" Target="../tags/tag208.xml"/><Relationship Id="rId17" Type="http://schemas.openxmlformats.org/officeDocument/2006/relationships/tags" Target="../tags/tag207.xml"/><Relationship Id="rId16" Type="http://schemas.openxmlformats.org/officeDocument/2006/relationships/tags" Target="../tags/tag206.xml"/><Relationship Id="rId15" Type="http://schemas.openxmlformats.org/officeDocument/2006/relationships/tags" Target="../tags/tag205.xml"/><Relationship Id="rId14" Type="http://schemas.openxmlformats.org/officeDocument/2006/relationships/tags" Target="../tags/tag204.xml"/><Relationship Id="rId13" Type="http://schemas.openxmlformats.org/officeDocument/2006/relationships/tags" Target="../tags/tag203.xml"/><Relationship Id="rId12" Type="http://schemas.openxmlformats.org/officeDocument/2006/relationships/tags" Target="../tags/tag202.xml"/><Relationship Id="rId11" Type="http://schemas.openxmlformats.org/officeDocument/2006/relationships/tags" Target="../tags/tag201.xml"/><Relationship Id="rId10" Type="http://schemas.openxmlformats.org/officeDocument/2006/relationships/tags" Target="../tags/tag200.xml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9" Type="http://schemas.openxmlformats.org/officeDocument/2006/relationships/tags" Target="../tags/tag216.xml"/><Relationship Id="rId8" Type="http://schemas.openxmlformats.org/officeDocument/2006/relationships/tags" Target="../tags/tag215.xml"/><Relationship Id="rId7" Type="http://schemas.openxmlformats.org/officeDocument/2006/relationships/tags" Target="../tags/tag214.xml"/><Relationship Id="rId6" Type="http://schemas.openxmlformats.org/officeDocument/2006/relationships/tags" Target="../tags/tag213.xml"/><Relationship Id="rId5" Type="http://schemas.openxmlformats.org/officeDocument/2006/relationships/tags" Target="../tags/tag212.xml"/><Relationship Id="rId4" Type="http://schemas.openxmlformats.org/officeDocument/2006/relationships/tags" Target="../tags/tag211.xml"/><Relationship Id="rId3" Type="http://schemas.openxmlformats.org/officeDocument/2006/relationships/tags" Target="../tags/tag210.xml"/><Relationship Id="rId23" Type="http://schemas.openxmlformats.org/officeDocument/2006/relationships/tags" Target="../tags/tag230.xml"/><Relationship Id="rId22" Type="http://schemas.openxmlformats.org/officeDocument/2006/relationships/tags" Target="../tags/tag229.xml"/><Relationship Id="rId21" Type="http://schemas.openxmlformats.org/officeDocument/2006/relationships/tags" Target="../tags/tag228.xml"/><Relationship Id="rId20" Type="http://schemas.openxmlformats.org/officeDocument/2006/relationships/tags" Target="../tags/tag227.xml"/><Relationship Id="rId2" Type="http://schemas.openxmlformats.org/officeDocument/2006/relationships/tags" Target="../tags/tag209.xml"/><Relationship Id="rId19" Type="http://schemas.openxmlformats.org/officeDocument/2006/relationships/tags" Target="../tags/tag226.xml"/><Relationship Id="rId18" Type="http://schemas.openxmlformats.org/officeDocument/2006/relationships/tags" Target="../tags/tag225.xml"/><Relationship Id="rId17" Type="http://schemas.openxmlformats.org/officeDocument/2006/relationships/tags" Target="../tags/tag224.xml"/><Relationship Id="rId16" Type="http://schemas.openxmlformats.org/officeDocument/2006/relationships/tags" Target="../tags/tag223.xml"/><Relationship Id="rId15" Type="http://schemas.openxmlformats.org/officeDocument/2006/relationships/tags" Target="../tags/tag222.xml"/><Relationship Id="rId14" Type="http://schemas.openxmlformats.org/officeDocument/2006/relationships/tags" Target="../tags/tag221.xml"/><Relationship Id="rId13" Type="http://schemas.openxmlformats.org/officeDocument/2006/relationships/tags" Target="../tags/tag220.xml"/><Relationship Id="rId12" Type="http://schemas.openxmlformats.org/officeDocument/2006/relationships/tags" Target="../tags/tag219.xml"/><Relationship Id="rId11" Type="http://schemas.openxmlformats.org/officeDocument/2006/relationships/tags" Target="../tags/tag218.xml"/><Relationship Id="rId10" Type="http://schemas.openxmlformats.org/officeDocument/2006/relationships/tags" Target="../tags/tag217.xml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tags" Target="../tags/tag17.xml"/><Relationship Id="rId8" Type="http://schemas.openxmlformats.org/officeDocument/2006/relationships/tags" Target="../tags/tag16.xml"/><Relationship Id="rId7" Type="http://schemas.openxmlformats.org/officeDocument/2006/relationships/tags" Target="../tags/tag15.xml"/><Relationship Id="rId6" Type="http://schemas.openxmlformats.org/officeDocument/2006/relationships/tags" Target="../tags/tag14.xml"/><Relationship Id="rId5" Type="http://schemas.openxmlformats.org/officeDocument/2006/relationships/tags" Target="../tags/tag13.xml"/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tags" Target="../tags/tag10.xml"/><Relationship Id="rId14" Type="http://schemas.openxmlformats.org/officeDocument/2006/relationships/tags" Target="../tags/tag22.xml"/><Relationship Id="rId13" Type="http://schemas.openxmlformats.org/officeDocument/2006/relationships/tags" Target="../tags/tag21.xml"/><Relationship Id="rId12" Type="http://schemas.openxmlformats.org/officeDocument/2006/relationships/tags" Target="../tags/tag20.xml"/><Relationship Id="rId11" Type="http://schemas.openxmlformats.org/officeDocument/2006/relationships/tags" Target="../tags/tag19.xml"/><Relationship Id="rId10" Type="http://schemas.openxmlformats.org/officeDocument/2006/relationships/tags" Target="../tags/tag18.xml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tags" Target="../tags/tag28.xml"/><Relationship Id="rId8" Type="http://schemas.openxmlformats.org/officeDocument/2006/relationships/tags" Target="../tags/tag27.xml"/><Relationship Id="rId7" Type="http://schemas.openxmlformats.org/officeDocument/2006/relationships/tags" Target="../tags/tag26.x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4" Type="http://schemas.openxmlformats.org/officeDocument/2006/relationships/image" Target="../media/image3.jpeg"/><Relationship Id="rId3" Type="http://schemas.openxmlformats.org/officeDocument/2006/relationships/image" Target="../media/image2.jpeg"/><Relationship Id="rId2" Type="http://schemas.openxmlformats.org/officeDocument/2006/relationships/tags" Target="../tags/tag23.xml"/><Relationship Id="rId13" Type="http://schemas.openxmlformats.org/officeDocument/2006/relationships/tags" Target="../tags/tag32.xml"/><Relationship Id="rId12" Type="http://schemas.openxmlformats.org/officeDocument/2006/relationships/tags" Target="../tags/tag31.xml"/><Relationship Id="rId11" Type="http://schemas.openxmlformats.org/officeDocument/2006/relationships/tags" Target="../tags/tag30.xml"/><Relationship Id="rId10" Type="http://schemas.openxmlformats.org/officeDocument/2006/relationships/tags" Target="../tags/tag29.xml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tags" Target="../tags/tag40.xml"/><Relationship Id="rId8" Type="http://schemas.openxmlformats.org/officeDocument/2006/relationships/tags" Target="../tags/tag39.xml"/><Relationship Id="rId7" Type="http://schemas.openxmlformats.org/officeDocument/2006/relationships/tags" Target="../tags/tag38.xml"/><Relationship Id="rId6" Type="http://schemas.openxmlformats.org/officeDocument/2006/relationships/tags" Target="../tags/tag37.xml"/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tags" Target="../tags/tag33.xml"/><Relationship Id="rId15" Type="http://schemas.openxmlformats.org/officeDocument/2006/relationships/tags" Target="../tags/tag46.xml"/><Relationship Id="rId14" Type="http://schemas.openxmlformats.org/officeDocument/2006/relationships/tags" Target="../tags/tag45.xml"/><Relationship Id="rId13" Type="http://schemas.openxmlformats.org/officeDocument/2006/relationships/tags" Target="../tags/tag44.xml"/><Relationship Id="rId12" Type="http://schemas.openxmlformats.org/officeDocument/2006/relationships/tags" Target="../tags/tag43.xml"/><Relationship Id="rId11" Type="http://schemas.openxmlformats.org/officeDocument/2006/relationships/tags" Target="../tags/tag42.xml"/><Relationship Id="rId10" Type="http://schemas.openxmlformats.org/officeDocument/2006/relationships/tags" Target="../tags/tag41.xml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54.xml"/><Relationship Id="rId8" Type="http://schemas.openxmlformats.org/officeDocument/2006/relationships/tags" Target="../tags/tag53.xml"/><Relationship Id="rId7" Type="http://schemas.openxmlformats.org/officeDocument/2006/relationships/tags" Target="../tags/tag52.xml"/><Relationship Id="rId6" Type="http://schemas.openxmlformats.org/officeDocument/2006/relationships/tags" Target="../tags/tag51.xml"/><Relationship Id="rId5" Type="http://schemas.openxmlformats.org/officeDocument/2006/relationships/tags" Target="../tags/tag50.xml"/><Relationship Id="rId4" Type="http://schemas.openxmlformats.org/officeDocument/2006/relationships/tags" Target="../tags/tag49.xml"/><Relationship Id="rId3" Type="http://schemas.openxmlformats.org/officeDocument/2006/relationships/tags" Target="../tags/tag48.xml"/><Relationship Id="rId2" Type="http://schemas.openxmlformats.org/officeDocument/2006/relationships/tags" Target="../tags/tag47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tags" Target="../tags/tag56.xml"/><Relationship Id="rId10" Type="http://schemas.openxmlformats.org/officeDocument/2006/relationships/tags" Target="../tags/tag55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tags" Target="../tags/tag69.xml"/><Relationship Id="rId8" Type="http://schemas.openxmlformats.org/officeDocument/2006/relationships/tags" Target="../tags/tag68.xml"/><Relationship Id="rId7" Type="http://schemas.openxmlformats.org/officeDocument/2006/relationships/tags" Target="../tags/tag67.xml"/><Relationship Id="rId6" Type="http://schemas.openxmlformats.org/officeDocument/2006/relationships/tags" Target="../tags/tag66.xml"/><Relationship Id="rId5" Type="http://schemas.openxmlformats.org/officeDocument/2006/relationships/tags" Target="../tags/tag65.xml"/><Relationship Id="rId4" Type="http://schemas.openxmlformats.org/officeDocument/2006/relationships/tags" Target="../tags/tag64.xml"/><Relationship Id="rId3" Type="http://schemas.openxmlformats.org/officeDocument/2006/relationships/tags" Target="../tags/tag63.xml"/><Relationship Id="rId2" Type="http://schemas.openxmlformats.org/officeDocument/2006/relationships/image" Target="../media/image1.jpeg"/><Relationship Id="rId10" Type="http://schemas.openxmlformats.org/officeDocument/2006/relationships/tags" Target="../tags/tag70.xm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4" Type="http://schemas.openxmlformats.org/officeDocument/2006/relationships/tags" Target="../tags/tag73.xml"/><Relationship Id="rId3" Type="http://schemas.openxmlformats.org/officeDocument/2006/relationships/tags" Target="../tags/tag72.xml"/><Relationship Id="rId2" Type="http://schemas.openxmlformats.org/officeDocument/2006/relationships/tags" Target="../tags/tag71.xml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tags" Target="../tags/tag81.xml"/><Relationship Id="rId8" Type="http://schemas.openxmlformats.org/officeDocument/2006/relationships/tags" Target="../tags/tag80.xml"/><Relationship Id="rId7" Type="http://schemas.openxmlformats.org/officeDocument/2006/relationships/tags" Target="../tags/tag79.xml"/><Relationship Id="rId6" Type="http://schemas.openxmlformats.org/officeDocument/2006/relationships/tags" Target="../tags/tag78.xml"/><Relationship Id="rId5" Type="http://schemas.openxmlformats.org/officeDocument/2006/relationships/tags" Target="../tags/tag77.xml"/><Relationship Id="rId4" Type="http://schemas.openxmlformats.org/officeDocument/2006/relationships/tags" Target="../tags/tag76.xml"/><Relationship Id="rId3" Type="http://schemas.openxmlformats.org/officeDocument/2006/relationships/tags" Target="../tags/tag75.xml"/><Relationship Id="rId2" Type="http://schemas.openxmlformats.org/officeDocument/2006/relationships/tags" Target="../tags/tag74.xml"/><Relationship Id="rId15" Type="http://schemas.openxmlformats.org/officeDocument/2006/relationships/tags" Target="../tags/tag87.xml"/><Relationship Id="rId14" Type="http://schemas.openxmlformats.org/officeDocument/2006/relationships/tags" Target="../tags/tag86.xml"/><Relationship Id="rId13" Type="http://schemas.openxmlformats.org/officeDocument/2006/relationships/tags" Target="../tags/tag85.xml"/><Relationship Id="rId12" Type="http://schemas.openxmlformats.org/officeDocument/2006/relationships/tags" Target="../tags/tag84.xml"/><Relationship Id="rId11" Type="http://schemas.openxmlformats.org/officeDocument/2006/relationships/tags" Target="../tags/tag83.xml"/><Relationship Id="rId10" Type="http://schemas.openxmlformats.org/officeDocument/2006/relationships/tags" Target="../tags/tag82.xml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tags" Target="../tags/tag95.xml"/><Relationship Id="rId8" Type="http://schemas.openxmlformats.org/officeDocument/2006/relationships/tags" Target="../tags/tag94.xml"/><Relationship Id="rId7" Type="http://schemas.openxmlformats.org/officeDocument/2006/relationships/tags" Target="../tags/tag93.xml"/><Relationship Id="rId6" Type="http://schemas.openxmlformats.org/officeDocument/2006/relationships/tags" Target="../tags/tag92.xml"/><Relationship Id="rId5" Type="http://schemas.openxmlformats.org/officeDocument/2006/relationships/tags" Target="../tags/tag91.xml"/><Relationship Id="rId4" Type="http://schemas.openxmlformats.org/officeDocument/2006/relationships/tags" Target="../tags/tag90.xml"/><Relationship Id="rId3" Type="http://schemas.openxmlformats.org/officeDocument/2006/relationships/tags" Target="../tags/tag89.xml"/><Relationship Id="rId2" Type="http://schemas.openxmlformats.org/officeDocument/2006/relationships/tags" Target="../tags/tag88.xml"/><Relationship Id="rId14" Type="http://schemas.openxmlformats.org/officeDocument/2006/relationships/tags" Target="../tags/tag100.xml"/><Relationship Id="rId13" Type="http://schemas.openxmlformats.org/officeDocument/2006/relationships/tags" Target="../tags/tag99.xml"/><Relationship Id="rId12" Type="http://schemas.openxmlformats.org/officeDocument/2006/relationships/tags" Target="../tags/tag98.xml"/><Relationship Id="rId11" Type="http://schemas.openxmlformats.org/officeDocument/2006/relationships/tags" Target="../tags/tag97.xml"/><Relationship Id="rId10" Type="http://schemas.openxmlformats.org/officeDocument/2006/relationships/tags" Target="../tags/tag96.xml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3"/>
            </p:custDataLst>
          </p:nvPr>
        </p:nvSpPr>
        <p:spPr>
          <a:xfrm>
            <a:off x="0" y="0"/>
            <a:ext cx="6355715" cy="6858000"/>
          </a:xfrm>
          <a:prstGeom prst="rect">
            <a:avLst/>
          </a:prstGeom>
          <a:solidFill>
            <a:schemeClr val="accent1">
              <a:alpha val="94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</a:endParaRPr>
          </a:p>
        </p:txBody>
      </p:sp>
      <p:sp>
        <p:nvSpPr>
          <p:cNvPr id="9" name="矩形 8"/>
          <p:cNvSpPr/>
          <p:nvPr userDrawn="1">
            <p:custDataLst>
              <p:tags r:id="rId4"/>
            </p:custDataLst>
          </p:nvPr>
        </p:nvSpPr>
        <p:spPr>
          <a:xfrm>
            <a:off x="937260" y="735330"/>
            <a:ext cx="10318115" cy="538734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</a:endParaRPr>
          </a:p>
        </p:txBody>
      </p:sp>
      <p:sp>
        <p:nvSpPr>
          <p:cNvPr id="10" name="矩形 9"/>
          <p:cNvSpPr/>
          <p:nvPr userDrawn="1">
            <p:custDataLst>
              <p:tags r:id="rId5"/>
            </p:custDataLst>
          </p:nvPr>
        </p:nvSpPr>
        <p:spPr>
          <a:xfrm>
            <a:off x="474980" y="321310"/>
            <a:ext cx="1196340" cy="1149350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ctrTitle" hasCustomPrompt="1"/>
            <p:custDataLst>
              <p:tags r:id="rId6"/>
            </p:custDataLst>
          </p:nvPr>
        </p:nvSpPr>
        <p:spPr>
          <a:xfrm>
            <a:off x="1200290" y="2394123"/>
            <a:ext cx="5054097" cy="1149177"/>
          </a:xfrm>
        </p:spPr>
        <p:txBody>
          <a:bodyPr lIns="90000" tIns="46800" rIns="90000" bIns="46800" anchor="b" anchorCtr="0">
            <a:normAutofit/>
          </a:bodyPr>
          <a:lstStyle>
            <a:lvl1pPr algn="l">
              <a:defRPr sz="6000" spc="600" baseline="0">
                <a:solidFill>
                  <a:schemeClr val="bg1"/>
                </a:solidFill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 hasCustomPrompt="1"/>
            <p:custDataLst>
              <p:tags r:id="rId7"/>
            </p:custDataLst>
          </p:nvPr>
        </p:nvSpPr>
        <p:spPr>
          <a:xfrm>
            <a:off x="1200290" y="3622013"/>
            <a:ext cx="5054097" cy="497046"/>
          </a:xfrm>
          <a:solidFill>
            <a:schemeClr val="bg1"/>
          </a:solidFill>
        </p:spPr>
        <p:txBody>
          <a:bodyPr lIns="90000" tIns="46800" rIns="90000" bIns="46800">
            <a:normAutofit/>
          </a:bodyPr>
          <a:lstStyle>
            <a:lvl1pPr marL="0" indent="0" algn="l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3" hasCustomPrompt="1"/>
            <p:custDataLst>
              <p:tags r:id="rId11"/>
            </p:custDataLst>
          </p:nvPr>
        </p:nvSpPr>
        <p:spPr>
          <a:xfrm>
            <a:off x="1200150" y="4202401"/>
            <a:ext cx="5054600" cy="843715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2"/>
            </p:custDataLst>
          </p:nvPr>
        </p:nvGrpSpPr>
        <p:grpSpPr>
          <a:xfrm>
            <a:off x="11134959" y="247289"/>
            <a:ext cx="886831" cy="880331"/>
            <a:chOff x="11207948" y="6202101"/>
            <a:chExt cx="628721" cy="624113"/>
          </a:xfrm>
        </p:grpSpPr>
        <p:sp>
          <p:nvSpPr>
            <p:cNvPr id="8" name="六边形 7"/>
            <p:cNvSpPr/>
            <p:nvPr>
              <p:custDataLst>
                <p:tags r:id="rId3"/>
              </p:custDataLst>
            </p:nvPr>
          </p:nvSpPr>
          <p:spPr>
            <a:xfrm rot="19800000">
              <a:off x="11483573" y="6515820"/>
              <a:ext cx="319087" cy="275075"/>
            </a:xfrm>
            <a:prstGeom prst="hexagon">
              <a:avLst>
                <a:gd name="adj" fmla="val 28463"/>
                <a:gd name="vf" fmla="val 115470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11207948" y="6521579"/>
              <a:ext cx="355211" cy="304635"/>
              <a:chOff x="11207948" y="6521579"/>
              <a:chExt cx="355211" cy="304635"/>
            </a:xfrm>
          </p:grpSpPr>
          <p:sp>
            <p:nvSpPr>
              <p:cNvPr id="14" name="六边形 13"/>
              <p:cNvSpPr/>
              <p:nvPr>
                <p:custDataLst>
                  <p:tags r:id="rId4"/>
                </p:custDataLst>
              </p:nvPr>
            </p:nvSpPr>
            <p:spPr>
              <a:xfrm rot="19800000">
                <a:off x="11207948" y="6521579"/>
                <a:ext cx="319087" cy="275075"/>
              </a:xfrm>
              <a:prstGeom prst="hexagon">
                <a:avLst>
                  <a:gd name="adj" fmla="val 28463"/>
                  <a:gd name="vf" fmla="val 115470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平行四边形 14"/>
              <p:cNvSpPr/>
              <p:nvPr>
                <p:custDataLst>
                  <p:tags r:id="rId5"/>
                </p:custDataLst>
              </p:nvPr>
            </p:nvSpPr>
            <p:spPr>
              <a:xfrm rot="5400000">
                <a:off x="11172771" y="6623936"/>
                <a:ext cx="253962" cy="150593"/>
              </a:xfrm>
              <a:prstGeom prst="parallelogram">
                <a:avLst>
                  <a:gd name="adj" fmla="val 60283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平行四边形 15"/>
              <p:cNvSpPr/>
              <p:nvPr>
                <p:custDataLst>
                  <p:tags r:id="rId6"/>
                </p:custDataLst>
              </p:nvPr>
            </p:nvSpPr>
            <p:spPr>
              <a:xfrm rot="19781244">
                <a:off x="11309197" y="6624193"/>
                <a:ext cx="253962" cy="150593"/>
              </a:xfrm>
              <a:prstGeom prst="parallelogram">
                <a:avLst>
                  <a:gd name="adj" fmla="val 60283"/>
                </a:avLst>
              </a:prstGeom>
              <a:solidFill>
                <a:schemeClr val="accent1"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" name="平行四边形 9"/>
            <p:cNvSpPr/>
            <p:nvPr>
              <p:custDataLst>
                <p:tags r:id="rId7"/>
              </p:custDataLst>
            </p:nvPr>
          </p:nvSpPr>
          <p:spPr>
            <a:xfrm rot="19781244">
              <a:off x="11582707" y="6624074"/>
              <a:ext cx="253962" cy="142145"/>
            </a:xfrm>
            <a:prstGeom prst="parallelogram">
              <a:avLst>
                <a:gd name="adj" fmla="val 60283"/>
              </a:avLst>
            </a:prstGeom>
            <a:solidFill>
              <a:schemeClr val="accent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11497406" y="6202101"/>
              <a:ext cx="319087" cy="304635"/>
              <a:chOff x="11207948" y="6521579"/>
              <a:chExt cx="319087" cy="304635"/>
            </a:xfrm>
          </p:grpSpPr>
          <p:sp>
            <p:nvSpPr>
              <p:cNvPr id="12" name="六边形 11"/>
              <p:cNvSpPr/>
              <p:nvPr>
                <p:custDataLst>
                  <p:tags r:id="rId8"/>
                </p:custDataLst>
              </p:nvPr>
            </p:nvSpPr>
            <p:spPr>
              <a:xfrm rot="19800000">
                <a:off x="11207948" y="6521579"/>
                <a:ext cx="319087" cy="275075"/>
              </a:xfrm>
              <a:prstGeom prst="hexagon">
                <a:avLst>
                  <a:gd name="adj" fmla="val 28463"/>
                  <a:gd name="vf" fmla="val 115470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>
                <p:custDataLst>
                  <p:tags r:id="rId9"/>
                </p:custDataLst>
              </p:nvPr>
            </p:nvSpPr>
            <p:spPr>
              <a:xfrm rot="5400000">
                <a:off x="11172771" y="6623936"/>
                <a:ext cx="253962" cy="150593"/>
              </a:xfrm>
              <a:prstGeom prst="parallelogram">
                <a:avLst>
                  <a:gd name="adj" fmla="val 60283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1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3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/>
            </a:lvl1pPr>
            <a:lvl2pPr>
              <a:defRPr baseline="0"/>
            </a:lvl2pPr>
            <a:lvl3pPr>
              <a:defRPr baseline="0"/>
            </a:lvl3pPr>
            <a:lvl4pPr>
              <a:defRPr baseline="0"/>
            </a:lvl4pPr>
            <a:lvl5pPr>
              <a:defRPr baseline="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3"/>
            </p:custDataLst>
          </p:nvPr>
        </p:nvSpPr>
        <p:spPr>
          <a:xfrm>
            <a:off x="2188664" y="1655062"/>
            <a:ext cx="7814673" cy="3547877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</a:endParaRPr>
          </a:p>
        </p:txBody>
      </p:sp>
      <p:sp>
        <p:nvSpPr>
          <p:cNvPr id="7" name="矩形 6"/>
          <p:cNvSpPr/>
          <p:nvPr userDrawn="1">
            <p:custDataLst>
              <p:tags r:id="rId4"/>
            </p:custDataLst>
          </p:nvPr>
        </p:nvSpPr>
        <p:spPr>
          <a:xfrm>
            <a:off x="1906609" y="1278906"/>
            <a:ext cx="839744" cy="806501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</a:endParaRPr>
          </a:p>
        </p:txBody>
      </p:sp>
      <p:sp>
        <p:nvSpPr>
          <p:cNvPr id="8" name="矩形 7"/>
          <p:cNvSpPr/>
          <p:nvPr userDrawn="1">
            <p:custDataLst>
              <p:tags r:id="rId5"/>
            </p:custDataLst>
          </p:nvPr>
        </p:nvSpPr>
        <p:spPr>
          <a:xfrm>
            <a:off x="2536417" y="1883781"/>
            <a:ext cx="419872" cy="403251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3140075" y="2588281"/>
            <a:ext cx="5911849" cy="1188586"/>
          </a:xfrm>
        </p:spPr>
        <p:txBody>
          <a:bodyPr vert="horz" lIns="90000" tIns="46800" rIns="90000" bIns="4680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6000" b="1" i="0" u="none" strike="noStrike" kern="1200" cap="none" spc="600" normalizeH="0" baseline="0" noProof="1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6" hasCustomPrompt="1"/>
            <p:custDataLst>
              <p:tags r:id="rId10"/>
            </p:custDataLst>
          </p:nvPr>
        </p:nvSpPr>
        <p:spPr>
          <a:xfrm>
            <a:off x="3134183" y="3814445"/>
            <a:ext cx="5923633" cy="818515"/>
          </a:xfrm>
        </p:spPr>
        <p:txBody>
          <a:bodyPr lIns="90000" tIns="46800" rIns="90000" bIns="46800"/>
          <a:lstStyle>
            <a:lvl1pPr marL="0" indent="0" algn="ctr">
              <a:buNone/>
              <a:defRPr baseline="0">
                <a:solidFill>
                  <a:schemeClr val="bg1"/>
                </a:solidFill>
                <a:latin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2"/>
            </p:custDataLst>
          </p:nvPr>
        </p:nvGrpSpPr>
        <p:grpSpPr>
          <a:xfrm>
            <a:off x="11127403" y="5806209"/>
            <a:ext cx="886831" cy="880331"/>
            <a:chOff x="11207948" y="6202101"/>
            <a:chExt cx="628721" cy="624113"/>
          </a:xfrm>
        </p:grpSpPr>
        <p:sp>
          <p:nvSpPr>
            <p:cNvPr id="7" name="六边形 6"/>
            <p:cNvSpPr/>
            <p:nvPr>
              <p:custDataLst>
                <p:tags r:id="rId3"/>
              </p:custDataLst>
            </p:nvPr>
          </p:nvSpPr>
          <p:spPr>
            <a:xfrm rot="19800000">
              <a:off x="11483573" y="6515820"/>
              <a:ext cx="319087" cy="275075"/>
            </a:xfrm>
            <a:prstGeom prst="hexagon">
              <a:avLst>
                <a:gd name="adj" fmla="val 28463"/>
                <a:gd name="vf" fmla="val 115470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11207948" y="6521579"/>
              <a:ext cx="355211" cy="304635"/>
              <a:chOff x="11207948" y="6521579"/>
              <a:chExt cx="355211" cy="304635"/>
            </a:xfrm>
          </p:grpSpPr>
          <p:sp>
            <p:nvSpPr>
              <p:cNvPr id="13" name="六边形 12"/>
              <p:cNvSpPr/>
              <p:nvPr>
                <p:custDataLst>
                  <p:tags r:id="rId4"/>
                </p:custDataLst>
              </p:nvPr>
            </p:nvSpPr>
            <p:spPr>
              <a:xfrm rot="19800000">
                <a:off x="11207948" y="6521579"/>
                <a:ext cx="319087" cy="275075"/>
              </a:xfrm>
              <a:prstGeom prst="hexagon">
                <a:avLst>
                  <a:gd name="adj" fmla="val 28463"/>
                  <a:gd name="vf" fmla="val 115470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平行四边形 13"/>
              <p:cNvSpPr/>
              <p:nvPr>
                <p:custDataLst>
                  <p:tags r:id="rId5"/>
                </p:custDataLst>
              </p:nvPr>
            </p:nvSpPr>
            <p:spPr>
              <a:xfrm rot="5400000">
                <a:off x="11172771" y="6623936"/>
                <a:ext cx="253962" cy="150593"/>
              </a:xfrm>
              <a:prstGeom prst="parallelogram">
                <a:avLst>
                  <a:gd name="adj" fmla="val 60283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平行四边形 14"/>
              <p:cNvSpPr/>
              <p:nvPr>
                <p:custDataLst>
                  <p:tags r:id="rId6"/>
                </p:custDataLst>
              </p:nvPr>
            </p:nvSpPr>
            <p:spPr>
              <a:xfrm rot="19781244">
                <a:off x="11309197" y="6624193"/>
                <a:ext cx="253962" cy="150593"/>
              </a:xfrm>
              <a:prstGeom prst="parallelogram">
                <a:avLst>
                  <a:gd name="adj" fmla="val 60283"/>
                </a:avLst>
              </a:prstGeom>
              <a:solidFill>
                <a:schemeClr val="accent1"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9" name="平行四边形 8"/>
            <p:cNvSpPr/>
            <p:nvPr>
              <p:custDataLst>
                <p:tags r:id="rId7"/>
              </p:custDataLst>
            </p:nvPr>
          </p:nvSpPr>
          <p:spPr>
            <a:xfrm rot="19781244">
              <a:off x="11582707" y="6624074"/>
              <a:ext cx="253962" cy="142145"/>
            </a:xfrm>
            <a:prstGeom prst="parallelogram">
              <a:avLst>
                <a:gd name="adj" fmla="val 60283"/>
              </a:avLst>
            </a:prstGeom>
            <a:solidFill>
              <a:schemeClr val="accent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1497406" y="6202101"/>
              <a:ext cx="319087" cy="304635"/>
              <a:chOff x="11207948" y="6521579"/>
              <a:chExt cx="319087" cy="304635"/>
            </a:xfrm>
          </p:grpSpPr>
          <p:sp>
            <p:nvSpPr>
              <p:cNvPr id="11" name="六边形 10"/>
              <p:cNvSpPr/>
              <p:nvPr>
                <p:custDataLst>
                  <p:tags r:id="rId8"/>
                </p:custDataLst>
              </p:nvPr>
            </p:nvSpPr>
            <p:spPr>
              <a:xfrm rot="19800000">
                <a:off x="11207948" y="6521579"/>
                <a:ext cx="319087" cy="275075"/>
              </a:xfrm>
              <a:prstGeom prst="hexagon">
                <a:avLst>
                  <a:gd name="adj" fmla="val 28463"/>
                  <a:gd name="vf" fmla="val 115470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平行四边形 11"/>
              <p:cNvSpPr/>
              <p:nvPr>
                <p:custDataLst>
                  <p:tags r:id="rId9"/>
                </p:custDataLst>
              </p:nvPr>
            </p:nvSpPr>
            <p:spPr>
              <a:xfrm rot="5400000">
                <a:off x="11172771" y="6623936"/>
                <a:ext cx="253962" cy="150593"/>
              </a:xfrm>
              <a:prstGeom prst="parallelogram">
                <a:avLst>
                  <a:gd name="adj" fmla="val 60283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9" name="组合 8"/>
          <p:cNvGrpSpPr/>
          <p:nvPr userDrawn="1">
            <p:custDataLst>
              <p:tags r:id="rId3"/>
            </p:custDataLst>
          </p:nvPr>
        </p:nvGrpSpPr>
        <p:grpSpPr>
          <a:xfrm>
            <a:off x="10907713" y="5608800"/>
            <a:ext cx="886831" cy="880331"/>
            <a:chOff x="11207948" y="6202101"/>
            <a:chExt cx="628721" cy="624113"/>
          </a:xfrm>
        </p:grpSpPr>
        <p:sp>
          <p:nvSpPr>
            <p:cNvPr id="10" name="六边形 9"/>
            <p:cNvSpPr/>
            <p:nvPr>
              <p:custDataLst>
                <p:tags r:id="rId4"/>
              </p:custDataLst>
            </p:nvPr>
          </p:nvSpPr>
          <p:spPr>
            <a:xfrm rot="19800000">
              <a:off x="11483573" y="6515820"/>
              <a:ext cx="319087" cy="275075"/>
            </a:xfrm>
            <a:prstGeom prst="hexagon">
              <a:avLst>
                <a:gd name="adj" fmla="val 28463"/>
                <a:gd name="vf" fmla="val 115470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11207948" y="6521579"/>
              <a:ext cx="355211" cy="304635"/>
              <a:chOff x="11207948" y="6521579"/>
              <a:chExt cx="355211" cy="304635"/>
            </a:xfrm>
          </p:grpSpPr>
          <p:sp>
            <p:nvSpPr>
              <p:cNvPr id="16" name="六边形 15"/>
              <p:cNvSpPr/>
              <p:nvPr>
                <p:custDataLst>
                  <p:tags r:id="rId5"/>
                </p:custDataLst>
              </p:nvPr>
            </p:nvSpPr>
            <p:spPr>
              <a:xfrm rot="19800000">
                <a:off x="11207948" y="6521579"/>
                <a:ext cx="319087" cy="275075"/>
              </a:xfrm>
              <a:prstGeom prst="hexagon">
                <a:avLst>
                  <a:gd name="adj" fmla="val 28463"/>
                  <a:gd name="vf" fmla="val 115470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平行四边形 16"/>
              <p:cNvSpPr/>
              <p:nvPr>
                <p:custDataLst>
                  <p:tags r:id="rId6"/>
                </p:custDataLst>
              </p:nvPr>
            </p:nvSpPr>
            <p:spPr>
              <a:xfrm rot="5400000">
                <a:off x="11172771" y="6623936"/>
                <a:ext cx="253962" cy="150593"/>
              </a:xfrm>
              <a:prstGeom prst="parallelogram">
                <a:avLst>
                  <a:gd name="adj" fmla="val 60283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平行四边形 17"/>
              <p:cNvSpPr/>
              <p:nvPr>
                <p:custDataLst>
                  <p:tags r:id="rId7"/>
                </p:custDataLst>
              </p:nvPr>
            </p:nvSpPr>
            <p:spPr>
              <a:xfrm rot="19781244">
                <a:off x="11309197" y="6624193"/>
                <a:ext cx="253962" cy="150593"/>
              </a:xfrm>
              <a:prstGeom prst="parallelogram">
                <a:avLst>
                  <a:gd name="adj" fmla="val 60283"/>
                </a:avLst>
              </a:prstGeom>
              <a:solidFill>
                <a:schemeClr val="accent1"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2" name="平行四边形 11"/>
            <p:cNvSpPr/>
            <p:nvPr>
              <p:custDataLst>
                <p:tags r:id="rId8"/>
              </p:custDataLst>
            </p:nvPr>
          </p:nvSpPr>
          <p:spPr>
            <a:xfrm rot="19781244">
              <a:off x="11582707" y="6624074"/>
              <a:ext cx="253962" cy="142145"/>
            </a:xfrm>
            <a:prstGeom prst="parallelogram">
              <a:avLst>
                <a:gd name="adj" fmla="val 60283"/>
              </a:avLst>
            </a:prstGeom>
            <a:solidFill>
              <a:schemeClr val="accent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11497406" y="6202101"/>
              <a:ext cx="319087" cy="304635"/>
              <a:chOff x="11207948" y="6521579"/>
              <a:chExt cx="319087" cy="304635"/>
            </a:xfrm>
          </p:grpSpPr>
          <p:sp>
            <p:nvSpPr>
              <p:cNvPr id="14" name="六边形 13"/>
              <p:cNvSpPr/>
              <p:nvPr>
                <p:custDataLst>
                  <p:tags r:id="rId9"/>
                </p:custDataLst>
              </p:nvPr>
            </p:nvSpPr>
            <p:spPr>
              <a:xfrm rot="19800000">
                <a:off x="11207948" y="6521579"/>
                <a:ext cx="319087" cy="275075"/>
              </a:xfrm>
              <a:prstGeom prst="hexagon">
                <a:avLst>
                  <a:gd name="adj" fmla="val 28463"/>
                  <a:gd name="vf" fmla="val 115470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平行四边形 14"/>
              <p:cNvSpPr/>
              <p:nvPr>
                <p:custDataLst>
                  <p:tags r:id="rId10"/>
                </p:custDataLst>
              </p:nvPr>
            </p:nvSpPr>
            <p:spPr>
              <a:xfrm rot="5400000">
                <a:off x="11172771" y="6623936"/>
                <a:ext cx="253962" cy="150593"/>
              </a:xfrm>
              <a:prstGeom prst="parallelogram">
                <a:avLst>
                  <a:gd name="adj" fmla="val 60283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1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2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dirty="0">
              <a:sym typeface="+mn-ea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3"/>
            </p:custDataLst>
          </p:nvPr>
        </p:nvGrpSpPr>
        <p:grpSpPr>
          <a:xfrm>
            <a:off x="141984" y="5527912"/>
            <a:ext cx="1178816" cy="1170176"/>
            <a:chOff x="11207948" y="6202101"/>
            <a:chExt cx="628721" cy="624113"/>
          </a:xfrm>
        </p:grpSpPr>
        <p:sp>
          <p:nvSpPr>
            <p:cNvPr id="11" name="六边形 10"/>
            <p:cNvSpPr/>
            <p:nvPr>
              <p:custDataLst>
                <p:tags r:id="rId4"/>
              </p:custDataLst>
            </p:nvPr>
          </p:nvSpPr>
          <p:spPr>
            <a:xfrm rot="19800000">
              <a:off x="11483573" y="6515820"/>
              <a:ext cx="319087" cy="275075"/>
            </a:xfrm>
            <a:prstGeom prst="hexagon">
              <a:avLst>
                <a:gd name="adj" fmla="val 28463"/>
                <a:gd name="vf" fmla="val 115470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11207948" y="6521579"/>
              <a:ext cx="355211" cy="304635"/>
              <a:chOff x="11207948" y="6521579"/>
              <a:chExt cx="355211" cy="304635"/>
            </a:xfrm>
          </p:grpSpPr>
          <p:sp>
            <p:nvSpPr>
              <p:cNvPr id="17" name="六边形 16"/>
              <p:cNvSpPr/>
              <p:nvPr>
                <p:custDataLst>
                  <p:tags r:id="rId5"/>
                </p:custDataLst>
              </p:nvPr>
            </p:nvSpPr>
            <p:spPr>
              <a:xfrm rot="19800000">
                <a:off x="11207948" y="6521579"/>
                <a:ext cx="319087" cy="275075"/>
              </a:xfrm>
              <a:prstGeom prst="hexagon">
                <a:avLst>
                  <a:gd name="adj" fmla="val 28463"/>
                  <a:gd name="vf" fmla="val 115470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平行四边形 17"/>
              <p:cNvSpPr/>
              <p:nvPr>
                <p:custDataLst>
                  <p:tags r:id="rId6"/>
                </p:custDataLst>
              </p:nvPr>
            </p:nvSpPr>
            <p:spPr>
              <a:xfrm rot="5400000">
                <a:off x="11172771" y="6623936"/>
                <a:ext cx="253962" cy="150593"/>
              </a:xfrm>
              <a:prstGeom prst="parallelogram">
                <a:avLst>
                  <a:gd name="adj" fmla="val 60283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平行四边形 18"/>
              <p:cNvSpPr/>
              <p:nvPr>
                <p:custDataLst>
                  <p:tags r:id="rId7"/>
                </p:custDataLst>
              </p:nvPr>
            </p:nvSpPr>
            <p:spPr>
              <a:xfrm rot="19781244">
                <a:off x="11309197" y="6624193"/>
                <a:ext cx="253962" cy="150593"/>
              </a:xfrm>
              <a:prstGeom prst="parallelogram">
                <a:avLst>
                  <a:gd name="adj" fmla="val 60283"/>
                </a:avLst>
              </a:prstGeom>
              <a:solidFill>
                <a:schemeClr val="accent1"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平行四边形 12"/>
            <p:cNvSpPr/>
            <p:nvPr>
              <p:custDataLst>
                <p:tags r:id="rId8"/>
              </p:custDataLst>
            </p:nvPr>
          </p:nvSpPr>
          <p:spPr>
            <a:xfrm rot="19781244">
              <a:off x="11582707" y="6624074"/>
              <a:ext cx="253962" cy="142145"/>
            </a:xfrm>
            <a:prstGeom prst="parallelogram">
              <a:avLst>
                <a:gd name="adj" fmla="val 60283"/>
              </a:avLst>
            </a:prstGeom>
            <a:solidFill>
              <a:schemeClr val="accent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11497406" y="6202101"/>
              <a:ext cx="319087" cy="304635"/>
              <a:chOff x="11207948" y="6521579"/>
              <a:chExt cx="319087" cy="304635"/>
            </a:xfrm>
          </p:grpSpPr>
          <p:sp>
            <p:nvSpPr>
              <p:cNvPr id="15" name="六边形 14"/>
              <p:cNvSpPr/>
              <p:nvPr>
                <p:custDataLst>
                  <p:tags r:id="rId9"/>
                </p:custDataLst>
              </p:nvPr>
            </p:nvSpPr>
            <p:spPr>
              <a:xfrm rot="19800000">
                <a:off x="11207948" y="6521579"/>
                <a:ext cx="319087" cy="275075"/>
              </a:xfrm>
              <a:prstGeom prst="hexagon">
                <a:avLst>
                  <a:gd name="adj" fmla="val 28463"/>
                  <a:gd name="vf" fmla="val 115470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平行四边形 15"/>
              <p:cNvSpPr/>
              <p:nvPr>
                <p:custDataLst>
                  <p:tags r:id="rId10"/>
                </p:custDataLst>
              </p:nvPr>
            </p:nvSpPr>
            <p:spPr>
              <a:xfrm rot="5400000">
                <a:off x="11172771" y="6623936"/>
                <a:ext cx="253962" cy="150593"/>
              </a:xfrm>
              <a:prstGeom prst="parallelogram">
                <a:avLst>
                  <a:gd name="adj" fmla="val 60283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1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5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6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grpSp>
        <p:nvGrpSpPr>
          <p:cNvPr id="11" name="组合 10"/>
          <p:cNvGrpSpPr/>
          <p:nvPr userDrawn="1">
            <p:custDataLst>
              <p:tags r:id="rId3"/>
            </p:custDataLst>
          </p:nvPr>
        </p:nvGrpSpPr>
        <p:grpSpPr>
          <a:xfrm>
            <a:off x="11134959" y="247289"/>
            <a:ext cx="886831" cy="880331"/>
            <a:chOff x="11207948" y="6202101"/>
            <a:chExt cx="628721" cy="624113"/>
          </a:xfrm>
        </p:grpSpPr>
        <p:sp>
          <p:nvSpPr>
            <p:cNvPr id="12" name="六边形 11"/>
            <p:cNvSpPr/>
            <p:nvPr>
              <p:custDataLst>
                <p:tags r:id="rId4"/>
              </p:custDataLst>
            </p:nvPr>
          </p:nvSpPr>
          <p:spPr>
            <a:xfrm rot="19800000">
              <a:off x="11483573" y="6515820"/>
              <a:ext cx="319087" cy="275075"/>
            </a:xfrm>
            <a:prstGeom prst="hexagon">
              <a:avLst>
                <a:gd name="adj" fmla="val 28463"/>
                <a:gd name="vf" fmla="val 115470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11207948" y="6521579"/>
              <a:ext cx="355211" cy="304635"/>
              <a:chOff x="11207948" y="6521579"/>
              <a:chExt cx="355211" cy="304635"/>
            </a:xfrm>
          </p:grpSpPr>
          <p:sp>
            <p:nvSpPr>
              <p:cNvPr id="18" name="六边形 17"/>
              <p:cNvSpPr/>
              <p:nvPr>
                <p:custDataLst>
                  <p:tags r:id="rId5"/>
                </p:custDataLst>
              </p:nvPr>
            </p:nvSpPr>
            <p:spPr>
              <a:xfrm rot="19800000">
                <a:off x="11207948" y="6521579"/>
                <a:ext cx="319087" cy="275075"/>
              </a:xfrm>
              <a:prstGeom prst="hexagon">
                <a:avLst>
                  <a:gd name="adj" fmla="val 28463"/>
                  <a:gd name="vf" fmla="val 115470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平行四边形 18"/>
              <p:cNvSpPr/>
              <p:nvPr>
                <p:custDataLst>
                  <p:tags r:id="rId6"/>
                </p:custDataLst>
              </p:nvPr>
            </p:nvSpPr>
            <p:spPr>
              <a:xfrm rot="5400000">
                <a:off x="11172771" y="6623936"/>
                <a:ext cx="253962" cy="150593"/>
              </a:xfrm>
              <a:prstGeom prst="parallelogram">
                <a:avLst>
                  <a:gd name="adj" fmla="val 60283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平行四边形 19"/>
              <p:cNvSpPr/>
              <p:nvPr>
                <p:custDataLst>
                  <p:tags r:id="rId7"/>
                </p:custDataLst>
              </p:nvPr>
            </p:nvSpPr>
            <p:spPr>
              <a:xfrm rot="19781244">
                <a:off x="11309197" y="6624193"/>
                <a:ext cx="253962" cy="150593"/>
              </a:xfrm>
              <a:prstGeom prst="parallelogram">
                <a:avLst>
                  <a:gd name="adj" fmla="val 60283"/>
                </a:avLst>
              </a:prstGeom>
              <a:solidFill>
                <a:schemeClr val="accent1"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4" name="平行四边形 13"/>
            <p:cNvSpPr/>
            <p:nvPr>
              <p:custDataLst>
                <p:tags r:id="rId8"/>
              </p:custDataLst>
            </p:nvPr>
          </p:nvSpPr>
          <p:spPr>
            <a:xfrm rot="19781244">
              <a:off x="11582707" y="6624074"/>
              <a:ext cx="253962" cy="142145"/>
            </a:xfrm>
            <a:prstGeom prst="parallelogram">
              <a:avLst>
                <a:gd name="adj" fmla="val 60283"/>
              </a:avLst>
            </a:prstGeom>
            <a:solidFill>
              <a:schemeClr val="accent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11497406" y="6202101"/>
              <a:ext cx="319087" cy="304635"/>
              <a:chOff x="11207948" y="6521579"/>
              <a:chExt cx="319087" cy="304635"/>
            </a:xfrm>
          </p:grpSpPr>
          <p:sp>
            <p:nvSpPr>
              <p:cNvPr id="16" name="六边形 15"/>
              <p:cNvSpPr/>
              <p:nvPr>
                <p:custDataLst>
                  <p:tags r:id="rId9"/>
                </p:custDataLst>
              </p:nvPr>
            </p:nvSpPr>
            <p:spPr>
              <a:xfrm rot="19800000">
                <a:off x="11207948" y="6521579"/>
                <a:ext cx="319087" cy="275075"/>
              </a:xfrm>
              <a:prstGeom prst="hexagon">
                <a:avLst>
                  <a:gd name="adj" fmla="val 28463"/>
                  <a:gd name="vf" fmla="val 115470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平行四边形 16"/>
              <p:cNvSpPr/>
              <p:nvPr>
                <p:custDataLst>
                  <p:tags r:id="rId10"/>
                </p:custDataLst>
              </p:nvPr>
            </p:nvSpPr>
            <p:spPr>
              <a:xfrm rot="5400000">
                <a:off x="11172771" y="6623936"/>
                <a:ext cx="253962" cy="150593"/>
              </a:xfrm>
              <a:prstGeom prst="parallelogram">
                <a:avLst>
                  <a:gd name="adj" fmla="val 60283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15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6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3"/>
            </p:custDataLst>
          </p:nvPr>
        </p:nvGrpSpPr>
        <p:grpSpPr>
          <a:xfrm>
            <a:off x="11127403" y="5806209"/>
            <a:ext cx="886831" cy="880331"/>
            <a:chOff x="11207948" y="6202101"/>
            <a:chExt cx="628721" cy="624113"/>
          </a:xfrm>
        </p:grpSpPr>
        <p:sp>
          <p:nvSpPr>
            <p:cNvPr id="11" name="六边形 10"/>
            <p:cNvSpPr/>
            <p:nvPr>
              <p:custDataLst>
                <p:tags r:id="rId4"/>
              </p:custDataLst>
            </p:nvPr>
          </p:nvSpPr>
          <p:spPr>
            <a:xfrm rot="19800000">
              <a:off x="11483573" y="6515820"/>
              <a:ext cx="319087" cy="275075"/>
            </a:xfrm>
            <a:prstGeom prst="hexagon">
              <a:avLst>
                <a:gd name="adj" fmla="val 28463"/>
                <a:gd name="vf" fmla="val 115470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11207948" y="6521579"/>
              <a:ext cx="355211" cy="304635"/>
              <a:chOff x="11207948" y="6521579"/>
              <a:chExt cx="355211" cy="304635"/>
            </a:xfrm>
          </p:grpSpPr>
          <p:sp>
            <p:nvSpPr>
              <p:cNvPr id="17" name="六边形 16"/>
              <p:cNvSpPr/>
              <p:nvPr>
                <p:custDataLst>
                  <p:tags r:id="rId5"/>
                </p:custDataLst>
              </p:nvPr>
            </p:nvSpPr>
            <p:spPr>
              <a:xfrm rot="19800000">
                <a:off x="11207948" y="6521579"/>
                <a:ext cx="319087" cy="275075"/>
              </a:xfrm>
              <a:prstGeom prst="hexagon">
                <a:avLst>
                  <a:gd name="adj" fmla="val 28463"/>
                  <a:gd name="vf" fmla="val 115470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平行四边形 17"/>
              <p:cNvSpPr/>
              <p:nvPr>
                <p:custDataLst>
                  <p:tags r:id="rId6"/>
                </p:custDataLst>
              </p:nvPr>
            </p:nvSpPr>
            <p:spPr>
              <a:xfrm rot="5400000">
                <a:off x="11172771" y="6623936"/>
                <a:ext cx="253962" cy="150593"/>
              </a:xfrm>
              <a:prstGeom prst="parallelogram">
                <a:avLst>
                  <a:gd name="adj" fmla="val 60283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平行四边形 18"/>
              <p:cNvSpPr/>
              <p:nvPr>
                <p:custDataLst>
                  <p:tags r:id="rId7"/>
                </p:custDataLst>
              </p:nvPr>
            </p:nvSpPr>
            <p:spPr>
              <a:xfrm rot="19781244">
                <a:off x="11309197" y="6624193"/>
                <a:ext cx="253962" cy="150593"/>
              </a:xfrm>
              <a:prstGeom prst="parallelogram">
                <a:avLst>
                  <a:gd name="adj" fmla="val 60283"/>
                </a:avLst>
              </a:prstGeom>
              <a:solidFill>
                <a:schemeClr val="accent1"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平行四边形 12"/>
            <p:cNvSpPr/>
            <p:nvPr>
              <p:custDataLst>
                <p:tags r:id="rId8"/>
              </p:custDataLst>
            </p:nvPr>
          </p:nvSpPr>
          <p:spPr>
            <a:xfrm rot="19781244">
              <a:off x="11582707" y="6624074"/>
              <a:ext cx="253962" cy="142145"/>
            </a:xfrm>
            <a:prstGeom prst="parallelogram">
              <a:avLst>
                <a:gd name="adj" fmla="val 60283"/>
              </a:avLst>
            </a:prstGeom>
            <a:solidFill>
              <a:schemeClr val="accent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11497406" y="6202101"/>
              <a:ext cx="319087" cy="304635"/>
              <a:chOff x="11207948" y="6521579"/>
              <a:chExt cx="319087" cy="304635"/>
            </a:xfrm>
          </p:grpSpPr>
          <p:sp>
            <p:nvSpPr>
              <p:cNvPr id="15" name="六边形 14"/>
              <p:cNvSpPr/>
              <p:nvPr>
                <p:custDataLst>
                  <p:tags r:id="rId9"/>
                </p:custDataLst>
              </p:nvPr>
            </p:nvSpPr>
            <p:spPr>
              <a:xfrm rot="19800000">
                <a:off x="11207948" y="6521579"/>
                <a:ext cx="319087" cy="275075"/>
              </a:xfrm>
              <a:prstGeom prst="hexagon">
                <a:avLst>
                  <a:gd name="adj" fmla="val 28463"/>
                  <a:gd name="vf" fmla="val 115470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平行四边形 15"/>
              <p:cNvSpPr/>
              <p:nvPr>
                <p:custDataLst>
                  <p:tags r:id="rId10"/>
                </p:custDataLst>
              </p:nvPr>
            </p:nvSpPr>
            <p:spPr>
              <a:xfrm rot="5400000">
                <a:off x="11172771" y="6623936"/>
                <a:ext cx="253962" cy="150593"/>
              </a:xfrm>
              <a:prstGeom prst="parallelogram">
                <a:avLst>
                  <a:gd name="adj" fmla="val 60283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5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16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 userDrawn="1">
            <p:custDataLst>
              <p:tags r:id="rId2"/>
            </p:custDataLst>
          </p:nvPr>
        </p:nvGrpSpPr>
        <p:grpSpPr>
          <a:xfrm>
            <a:off x="11127403" y="5806209"/>
            <a:ext cx="886831" cy="880331"/>
            <a:chOff x="11207948" y="6202101"/>
            <a:chExt cx="628721" cy="624113"/>
          </a:xfrm>
        </p:grpSpPr>
        <p:sp>
          <p:nvSpPr>
            <p:cNvPr id="14" name="六边形 13"/>
            <p:cNvSpPr/>
            <p:nvPr>
              <p:custDataLst>
                <p:tags r:id="rId3"/>
              </p:custDataLst>
            </p:nvPr>
          </p:nvSpPr>
          <p:spPr>
            <a:xfrm rot="19800000">
              <a:off x="11483573" y="6515820"/>
              <a:ext cx="319087" cy="275075"/>
            </a:xfrm>
            <a:prstGeom prst="hexagon">
              <a:avLst>
                <a:gd name="adj" fmla="val 28463"/>
                <a:gd name="vf" fmla="val 115470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11207948" y="6521579"/>
              <a:ext cx="355211" cy="304635"/>
              <a:chOff x="11207948" y="6521579"/>
              <a:chExt cx="355211" cy="304635"/>
            </a:xfrm>
          </p:grpSpPr>
          <p:sp>
            <p:nvSpPr>
              <p:cNvPr id="20" name="六边形 19"/>
              <p:cNvSpPr/>
              <p:nvPr>
                <p:custDataLst>
                  <p:tags r:id="rId4"/>
                </p:custDataLst>
              </p:nvPr>
            </p:nvSpPr>
            <p:spPr>
              <a:xfrm rot="19800000">
                <a:off x="11207948" y="6521579"/>
                <a:ext cx="319087" cy="275075"/>
              </a:xfrm>
              <a:prstGeom prst="hexagon">
                <a:avLst>
                  <a:gd name="adj" fmla="val 28463"/>
                  <a:gd name="vf" fmla="val 115470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平行四边形 20"/>
              <p:cNvSpPr/>
              <p:nvPr>
                <p:custDataLst>
                  <p:tags r:id="rId5"/>
                </p:custDataLst>
              </p:nvPr>
            </p:nvSpPr>
            <p:spPr>
              <a:xfrm rot="5400000">
                <a:off x="11172771" y="6623936"/>
                <a:ext cx="253962" cy="150593"/>
              </a:xfrm>
              <a:prstGeom prst="parallelogram">
                <a:avLst>
                  <a:gd name="adj" fmla="val 60283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平行四边形 21"/>
              <p:cNvSpPr/>
              <p:nvPr>
                <p:custDataLst>
                  <p:tags r:id="rId6"/>
                </p:custDataLst>
              </p:nvPr>
            </p:nvSpPr>
            <p:spPr>
              <a:xfrm rot="19781244">
                <a:off x="11309197" y="6624193"/>
                <a:ext cx="253962" cy="150593"/>
              </a:xfrm>
              <a:prstGeom prst="parallelogram">
                <a:avLst>
                  <a:gd name="adj" fmla="val 60283"/>
                </a:avLst>
              </a:prstGeom>
              <a:solidFill>
                <a:schemeClr val="accent1"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6" name="平行四边形 15"/>
            <p:cNvSpPr/>
            <p:nvPr>
              <p:custDataLst>
                <p:tags r:id="rId7"/>
              </p:custDataLst>
            </p:nvPr>
          </p:nvSpPr>
          <p:spPr>
            <a:xfrm rot="19781244">
              <a:off x="11582707" y="6624074"/>
              <a:ext cx="253962" cy="142145"/>
            </a:xfrm>
            <a:prstGeom prst="parallelogram">
              <a:avLst>
                <a:gd name="adj" fmla="val 60283"/>
              </a:avLst>
            </a:prstGeom>
            <a:solidFill>
              <a:schemeClr val="accent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11497406" y="6202101"/>
              <a:ext cx="319087" cy="304635"/>
              <a:chOff x="11207948" y="6521579"/>
              <a:chExt cx="319087" cy="304635"/>
            </a:xfrm>
          </p:grpSpPr>
          <p:sp>
            <p:nvSpPr>
              <p:cNvPr id="18" name="六边形 17"/>
              <p:cNvSpPr/>
              <p:nvPr>
                <p:custDataLst>
                  <p:tags r:id="rId8"/>
                </p:custDataLst>
              </p:nvPr>
            </p:nvSpPr>
            <p:spPr>
              <a:xfrm rot="19800000">
                <a:off x="11207948" y="6521579"/>
                <a:ext cx="319087" cy="275075"/>
              </a:xfrm>
              <a:prstGeom prst="hexagon">
                <a:avLst>
                  <a:gd name="adj" fmla="val 28463"/>
                  <a:gd name="vf" fmla="val 115470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平行四边形 18"/>
              <p:cNvSpPr/>
              <p:nvPr>
                <p:custDataLst>
                  <p:tags r:id="rId9"/>
                </p:custDataLst>
              </p:nvPr>
            </p:nvSpPr>
            <p:spPr>
              <a:xfrm rot="5400000">
                <a:off x="11172771" y="6623936"/>
                <a:ext cx="253962" cy="150593"/>
              </a:xfrm>
              <a:prstGeom prst="parallelogram">
                <a:avLst>
                  <a:gd name="adj" fmla="val 60283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0" name="矩形 9"/>
          <p:cNvSpPr/>
          <p:nvPr userDrawn="1">
            <p:custDataLst>
              <p:tags r:id="rId10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15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6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7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8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>
              <a:sym typeface="+mn-ea"/>
            </a:endParaRPr>
          </a:p>
        </p:txBody>
      </p:sp>
      <p:grpSp>
        <p:nvGrpSpPr>
          <p:cNvPr id="9" name="组合 8"/>
          <p:cNvGrpSpPr/>
          <p:nvPr userDrawn="1">
            <p:custDataLst>
              <p:tags r:id="rId3"/>
            </p:custDataLst>
          </p:nvPr>
        </p:nvGrpSpPr>
        <p:grpSpPr>
          <a:xfrm rot="0">
            <a:off x="11144250" y="2703830"/>
            <a:ext cx="1460500" cy="1449705"/>
            <a:chOff x="11207948" y="6202101"/>
            <a:chExt cx="628721" cy="624113"/>
          </a:xfrm>
        </p:grpSpPr>
        <p:sp>
          <p:nvSpPr>
            <p:cNvPr id="21" name="六边形 20"/>
            <p:cNvSpPr/>
            <p:nvPr>
              <p:custDataLst>
                <p:tags r:id="rId4"/>
              </p:custDataLst>
            </p:nvPr>
          </p:nvSpPr>
          <p:spPr>
            <a:xfrm rot="19800000">
              <a:off x="11483573" y="6515820"/>
              <a:ext cx="319087" cy="275075"/>
            </a:xfrm>
            <a:prstGeom prst="hexagon">
              <a:avLst>
                <a:gd name="adj" fmla="val 28463"/>
                <a:gd name="vf" fmla="val 115470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2" name="组合 21"/>
            <p:cNvGrpSpPr/>
            <p:nvPr/>
          </p:nvGrpSpPr>
          <p:grpSpPr>
            <a:xfrm>
              <a:off x="11207948" y="6521579"/>
              <a:ext cx="355211" cy="304635"/>
              <a:chOff x="11207948" y="6521579"/>
              <a:chExt cx="355211" cy="304635"/>
            </a:xfrm>
          </p:grpSpPr>
          <p:sp>
            <p:nvSpPr>
              <p:cNvPr id="27" name="六边形 26"/>
              <p:cNvSpPr/>
              <p:nvPr>
                <p:custDataLst>
                  <p:tags r:id="rId5"/>
                </p:custDataLst>
              </p:nvPr>
            </p:nvSpPr>
            <p:spPr>
              <a:xfrm rot="19800000">
                <a:off x="11207948" y="6521579"/>
                <a:ext cx="319087" cy="275075"/>
              </a:xfrm>
              <a:prstGeom prst="hexagon">
                <a:avLst>
                  <a:gd name="adj" fmla="val 28463"/>
                  <a:gd name="vf" fmla="val 115470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8" name="平行四边形 27"/>
              <p:cNvSpPr/>
              <p:nvPr>
                <p:custDataLst>
                  <p:tags r:id="rId6"/>
                </p:custDataLst>
              </p:nvPr>
            </p:nvSpPr>
            <p:spPr>
              <a:xfrm rot="5400000">
                <a:off x="11172771" y="6623936"/>
                <a:ext cx="253962" cy="150593"/>
              </a:xfrm>
              <a:prstGeom prst="parallelogram">
                <a:avLst>
                  <a:gd name="adj" fmla="val 60283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9" name="平行四边形 28"/>
              <p:cNvSpPr/>
              <p:nvPr>
                <p:custDataLst>
                  <p:tags r:id="rId7"/>
                </p:custDataLst>
              </p:nvPr>
            </p:nvSpPr>
            <p:spPr>
              <a:xfrm rot="19781244">
                <a:off x="11309197" y="6624193"/>
                <a:ext cx="253962" cy="150593"/>
              </a:xfrm>
              <a:prstGeom prst="parallelogram">
                <a:avLst>
                  <a:gd name="adj" fmla="val 60283"/>
                </a:avLst>
              </a:prstGeom>
              <a:solidFill>
                <a:schemeClr val="accent1"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3" name="平行四边形 22"/>
            <p:cNvSpPr/>
            <p:nvPr>
              <p:custDataLst>
                <p:tags r:id="rId8"/>
              </p:custDataLst>
            </p:nvPr>
          </p:nvSpPr>
          <p:spPr>
            <a:xfrm rot="19781244">
              <a:off x="11582707" y="6624074"/>
              <a:ext cx="253962" cy="142145"/>
            </a:xfrm>
            <a:prstGeom prst="parallelogram">
              <a:avLst>
                <a:gd name="adj" fmla="val 60283"/>
              </a:avLst>
            </a:prstGeom>
            <a:solidFill>
              <a:schemeClr val="accent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11497406" y="6202101"/>
              <a:ext cx="319087" cy="304635"/>
              <a:chOff x="11207948" y="6521579"/>
              <a:chExt cx="319087" cy="304635"/>
            </a:xfrm>
          </p:grpSpPr>
          <p:sp>
            <p:nvSpPr>
              <p:cNvPr id="25" name="六边形 24"/>
              <p:cNvSpPr/>
              <p:nvPr>
                <p:custDataLst>
                  <p:tags r:id="rId9"/>
                </p:custDataLst>
              </p:nvPr>
            </p:nvSpPr>
            <p:spPr>
              <a:xfrm rot="19800000">
                <a:off x="11207948" y="6521579"/>
                <a:ext cx="319087" cy="275075"/>
              </a:xfrm>
              <a:prstGeom prst="hexagon">
                <a:avLst>
                  <a:gd name="adj" fmla="val 28463"/>
                  <a:gd name="vf" fmla="val 115470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6" name="平行四边形 25"/>
              <p:cNvSpPr/>
              <p:nvPr>
                <p:custDataLst>
                  <p:tags r:id="rId10"/>
                </p:custDataLst>
              </p:nvPr>
            </p:nvSpPr>
            <p:spPr>
              <a:xfrm rot="5400000">
                <a:off x="11172771" y="6623936"/>
                <a:ext cx="253962" cy="150593"/>
              </a:xfrm>
              <a:prstGeom prst="parallelogram">
                <a:avLst>
                  <a:gd name="adj" fmla="val 60283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11" name="组合 10"/>
          <p:cNvGrpSpPr/>
          <p:nvPr userDrawn="1">
            <p:custDataLst>
              <p:tags r:id="rId11"/>
            </p:custDataLst>
          </p:nvPr>
        </p:nvGrpSpPr>
        <p:grpSpPr>
          <a:xfrm rot="0" flipH="1">
            <a:off x="-457835" y="2703830"/>
            <a:ext cx="1460500" cy="1449705"/>
            <a:chOff x="11207948" y="6202101"/>
            <a:chExt cx="628721" cy="624113"/>
          </a:xfrm>
        </p:grpSpPr>
        <p:sp>
          <p:nvSpPr>
            <p:cNvPr id="12" name="六边形 11"/>
            <p:cNvSpPr/>
            <p:nvPr>
              <p:custDataLst>
                <p:tags r:id="rId12"/>
              </p:custDataLst>
            </p:nvPr>
          </p:nvSpPr>
          <p:spPr>
            <a:xfrm rot="19800000">
              <a:off x="11483573" y="6515820"/>
              <a:ext cx="319087" cy="275075"/>
            </a:xfrm>
            <a:prstGeom prst="hexagon">
              <a:avLst>
                <a:gd name="adj" fmla="val 28463"/>
                <a:gd name="vf" fmla="val 115470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3" name="组合 12"/>
            <p:cNvGrpSpPr/>
            <p:nvPr/>
          </p:nvGrpSpPr>
          <p:grpSpPr>
            <a:xfrm>
              <a:off x="11207948" y="6521579"/>
              <a:ext cx="355211" cy="304635"/>
              <a:chOff x="11207948" y="6521579"/>
              <a:chExt cx="355211" cy="304635"/>
            </a:xfrm>
          </p:grpSpPr>
          <p:sp>
            <p:nvSpPr>
              <p:cNvPr id="18" name="六边形 17"/>
              <p:cNvSpPr/>
              <p:nvPr>
                <p:custDataLst>
                  <p:tags r:id="rId13"/>
                </p:custDataLst>
              </p:nvPr>
            </p:nvSpPr>
            <p:spPr>
              <a:xfrm rot="19800000">
                <a:off x="11207948" y="6521579"/>
                <a:ext cx="319087" cy="275075"/>
              </a:xfrm>
              <a:prstGeom prst="hexagon">
                <a:avLst>
                  <a:gd name="adj" fmla="val 28463"/>
                  <a:gd name="vf" fmla="val 115470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平行四边形 18"/>
              <p:cNvSpPr/>
              <p:nvPr>
                <p:custDataLst>
                  <p:tags r:id="rId14"/>
                </p:custDataLst>
              </p:nvPr>
            </p:nvSpPr>
            <p:spPr>
              <a:xfrm rot="5400000">
                <a:off x="11172771" y="6623936"/>
                <a:ext cx="253962" cy="150593"/>
              </a:xfrm>
              <a:prstGeom prst="parallelogram">
                <a:avLst>
                  <a:gd name="adj" fmla="val 60283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平行四边形 19"/>
              <p:cNvSpPr/>
              <p:nvPr>
                <p:custDataLst>
                  <p:tags r:id="rId15"/>
                </p:custDataLst>
              </p:nvPr>
            </p:nvSpPr>
            <p:spPr>
              <a:xfrm rot="19781244">
                <a:off x="11309197" y="6624193"/>
                <a:ext cx="253962" cy="150593"/>
              </a:xfrm>
              <a:prstGeom prst="parallelogram">
                <a:avLst>
                  <a:gd name="adj" fmla="val 60283"/>
                </a:avLst>
              </a:prstGeom>
              <a:solidFill>
                <a:schemeClr val="accent1"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4" name="平行四边形 13"/>
            <p:cNvSpPr/>
            <p:nvPr>
              <p:custDataLst>
                <p:tags r:id="rId16"/>
              </p:custDataLst>
            </p:nvPr>
          </p:nvSpPr>
          <p:spPr>
            <a:xfrm rot="19781244">
              <a:off x="11582707" y="6624074"/>
              <a:ext cx="253962" cy="142145"/>
            </a:xfrm>
            <a:prstGeom prst="parallelogram">
              <a:avLst>
                <a:gd name="adj" fmla="val 60283"/>
              </a:avLst>
            </a:prstGeom>
            <a:solidFill>
              <a:schemeClr val="accent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11497406" y="6202101"/>
              <a:ext cx="319087" cy="304635"/>
              <a:chOff x="11207948" y="6521579"/>
              <a:chExt cx="319087" cy="304635"/>
            </a:xfrm>
          </p:grpSpPr>
          <p:sp>
            <p:nvSpPr>
              <p:cNvPr id="16" name="六边形 15"/>
              <p:cNvSpPr/>
              <p:nvPr>
                <p:custDataLst>
                  <p:tags r:id="rId17"/>
                </p:custDataLst>
              </p:nvPr>
            </p:nvSpPr>
            <p:spPr>
              <a:xfrm rot="19800000">
                <a:off x="11207948" y="6521579"/>
                <a:ext cx="319087" cy="275075"/>
              </a:xfrm>
              <a:prstGeom prst="hexagon">
                <a:avLst>
                  <a:gd name="adj" fmla="val 28463"/>
                  <a:gd name="vf" fmla="val 115470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平行四边形 16"/>
              <p:cNvSpPr/>
              <p:nvPr>
                <p:custDataLst>
                  <p:tags r:id="rId18"/>
                </p:custDataLst>
              </p:nvPr>
            </p:nvSpPr>
            <p:spPr>
              <a:xfrm rot="5400000">
                <a:off x="11172771" y="6623936"/>
                <a:ext cx="253962" cy="150593"/>
              </a:xfrm>
              <a:prstGeom prst="parallelogram">
                <a:avLst>
                  <a:gd name="adj" fmla="val 60283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9"/>
            </p:custDataLst>
          </p:nvPr>
        </p:nvSpPr>
        <p:spPr>
          <a:xfrm>
            <a:off x="1522800" y="1339200"/>
            <a:ext cx="9144000" cy="2386800"/>
          </a:xfrm>
        </p:spPr>
        <p:txBody>
          <a:bodyPr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0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1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22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23"/>
            </p:custDataLst>
          </p:nvPr>
        </p:nvSpPr>
        <p:spPr>
          <a:xfrm>
            <a:off x="1522413" y="3862800"/>
            <a:ext cx="9144000" cy="1656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2"/>
            </p:custDataLst>
          </p:nvPr>
        </p:nvGrpSpPr>
        <p:grpSpPr>
          <a:xfrm>
            <a:off x="11134959" y="247289"/>
            <a:ext cx="886831" cy="880331"/>
            <a:chOff x="11207948" y="6202101"/>
            <a:chExt cx="628721" cy="624113"/>
          </a:xfrm>
        </p:grpSpPr>
        <p:sp>
          <p:nvSpPr>
            <p:cNvPr id="8" name="六边形 7"/>
            <p:cNvSpPr/>
            <p:nvPr>
              <p:custDataLst>
                <p:tags r:id="rId3"/>
              </p:custDataLst>
            </p:nvPr>
          </p:nvSpPr>
          <p:spPr>
            <a:xfrm rot="19800000">
              <a:off x="11483573" y="6515820"/>
              <a:ext cx="319087" cy="275075"/>
            </a:xfrm>
            <a:prstGeom prst="hexagon">
              <a:avLst>
                <a:gd name="adj" fmla="val 28463"/>
                <a:gd name="vf" fmla="val 115470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11207948" y="6521579"/>
              <a:ext cx="355211" cy="304635"/>
              <a:chOff x="11207948" y="6521579"/>
              <a:chExt cx="355211" cy="304635"/>
            </a:xfrm>
          </p:grpSpPr>
          <p:sp>
            <p:nvSpPr>
              <p:cNvPr id="14" name="六边形 13"/>
              <p:cNvSpPr/>
              <p:nvPr>
                <p:custDataLst>
                  <p:tags r:id="rId4"/>
                </p:custDataLst>
              </p:nvPr>
            </p:nvSpPr>
            <p:spPr>
              <a:xfrm rot="19800000">
                <a:off x="11207948" y="6521579"/>
                <a:ext cx="319087" cy="275075"/>
              </a:xfrm>
              <a:prstGeom prst="hexagon">
                <a:avLst>
                  <a:gd name="adj" fmla="val 28463"/>
                  <a:gd name="vf" fmla="val 115470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平行四边形 14"/>
              <p:cNvSpPr/>
              <p:nvPr>
                <p:custDataLst>
                  <p:tags r:id="rId5"/>
                </p:custDataLst>
              </p:nvPr>
            </p:nvSpPr>
            <p:spPr>
              <a:xfrm rot="5400000">
                <a:off x="11172771" y="6623936"/>
                <a:ext cx="253962" cy="150593"/>
              </a:xfrm>
              <a:prstGeom prst="parallelogram">
                <a:avLst>
                  <a:gd name="adj" fmla="val 60283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平行四边形 15"/>
              <p:cNvSpPr/>
              <p:nvPr>
                <p:custDataLst>
                  <p:tags r:id="rId6"/>
                </p:custDataLst>
              </p:nvPr>
            </p:nvSpPr>
            <p:spPr>
              <a:xfrm rot="19781244">
                <a:off x="11309197" y="6624193"/>
                <a:ext cx="253962" cy="150593"/>
              </a:xfrm>
              <a:prstGeom prst="parallelogram">
                <a:avLst>
                  <a:gd name="adj" fmla="val 60283"/>
                </a:avLst>
              </a:prstGeom>
              <a:solidFill>
                <a:schemeClr val="accent1"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" name="平行四边形 9"/>
            <p:cNvSpPr/>
            <p:nvPr>
              <p:custDataLst>
                <p:tags r:id="rId7"/>
              </p:custDataLst>
            </p:nvPr>
          </p:nvSpPr>
          <p:spPr>
            <a:xfrm rot="19781244">
              <a:off x="11582707" y="6624074"/>
              <a:ext cx="253962" cy="142145"/>
            </a:xfrm>
            <a:prstGeom prst="parallelogram">
              <a:avLst>
                <a:gd name="adj" fmla="val 60283"/>
              </a:avLst>
            </a:prstGeom>
            <a:solidFill>
              <a:schemeClr val="accent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11497406" y="6202101"/>
              <a:ext cx="319087" cy="304635"/>
              <a:chOff x="11207948" y="6521579"/>
              <a:chExt cx="319087" cy="304635"/>
            </a:xfrm>
          </p:grpSpPr>
          <p:sp>
            <p:nvSpPr>
              <p:cNvPr id="12" name="六边形 11"/>
              <p:cNvSpPr/>
              <p:nvPr>
                <p:custDataLst>
                  <p:tags r:id="rId8"/>
                </p:custDataLst>
              </p:nvPr>
            </p:nvSpPr>
            <p:spPr>
              <a:xfrm rot="19800000">
                <a:off x="11207948" y="6521579"/>
                <a:ext cx="319087" cy="275075"/>
              </a:xfrm>
              <a:prstGeom prst="hexagon">
                <a:avLst>
                  <a:gd name="adj" fmla="val 28463"/>
                  <a:gd name="vf" fmla="val 115470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>
                <p:custDataLst>
                  <p:tags r:id="rId9"/>
                </p:custDataLst>
              </p:nvPr>
            </p:nvSpPr>
            <p:spPr>
              <a:xfrm rot="5400000">
                <a:off x="11172771" y="6623936"/>
                <a:ext cx="253962" cy="150593"/>
              </a:xfrm>
              <a:prstGeom prst="parallelogram">
                <a:avLst>
                  <a:gd name="adj" fmla="val 60283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11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 rotWithShape="1">
          <a:blip r:embed="rId3"/>
          <a:srcRect/>
          <a:stretch>
            <a:fillRect/>
          </a:stretch>
        </p:blipFill>
        <p:spPr>
          <a:xfrm>
            <a:off x="6419849" y="1"/>
            <a:ext cx="5772149" cy="6857999"/>
          </a:xfrm>
          <a:prstGeom prst="rect">
            <a:avLst/>
          </a:prstGeom>
          <a:blipFill>
            <a:blip r:embed="rId4" cstate="screen"/>
            <a:stretch>
              <a:fillRect/>
            </a:stretch>
          </a:blipFill>
        </p:spPr>
      </p:pic>
      <p:sp>
        <p:nvSpPr>
          <p:cNvPr id="11" name="矩形 10"/>
          <p:cNvSpPr/>
          <p:nvPr userDrawn="1">
            <p:custDataLst>
              <p:tags r:id="rId5"/>
            </p:custDataLst>
          </p:nvPr>
        </p:nvSpPr>
        <p:spPr>
          <a:xfrm>
            <a:off x="776960" y="1164771"/>
            <a:ext cx="7814673" cy="4528457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</a:endParaRPr>
          </a:p>
        </p:txBody>
      </p:sp>
      <p:sp>
        <p:nvSpPr>
          <p:cNvPr id="12" name="矩形 11"/>
          <p:cNvSpPr/>
          <p:nvPr userDrawn="1">
            <p:custDataLst>
              <p:tags r:id="rId6"/>
            </p:custDataLst>
          </p:nvPr>
        </p:nvSpPr>
        <p:spPr>
          <a:xfrm>
            <a:off x="1141456" y="1540476"/>
            <a:ext cx="839744" cy="806501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</a:endParaRPr>
          </a:p>
        </p:txBody>
      </p:sp>
      <p:sp>
        <p:nvSpPr>
          <p:cNvPr id="13" name="矩形 12"/>
          <p:cNvSpPr/>
          <p:nvPr userDrawn="1">
            <p:custDataLst>
              <p:tags r:id="rId7"/>
            </p:custDataLst>
          </p:nvPr>
        </p:nvSpPr>
        <p:spPr>
          <a:xfrm>
            <a:off x="1771264" y="2145351"/>
            <a:ext cx="419872" cy="403251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baseline="0">
              <a:latin typeface="Arial" panose="020B0604020202020204" pitchFamily="34" charset="0"/>
            </a:endParaRPr>
          </a:p>
        </p:txBody>
      </p:sp>
      <p:cxnSp>
        <p:nvCxnSpPr>
          <p:cNvPr id="9" name="直接连接符 8"/>
          <p:cNvCxnSpPr/>
          <p:nvPr userDrawn="1">
            <p:custDataLst>
              <p:tags r:id="rId8"/>
            </p:custDataLst>
          </p:nvPr>
        </p:nvCxnSpPr>
        <p:spPr>
          <a:xfrm>
            <a:off x="2440781" y="4073070"/>
            <a:ext cx="1003300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9"/>
            </p:custDataLst>
          </p:nvPr>
        </p:nvSpPr>
        <p:spPr>
          <a:xfrm>
            <a:off x="2326482" y="2826304"/>
            <a:ext cx="5595938" cy="1196989"/>
          </a:xfrm>
        </p:spPr>
        <p:txBody>
          <a:bodyPr lIns="90000" tIns="46800" rIns="90000" bIns="0" anchor="b" anchorCtr="0">
            <a:normAutofit/>
          </a:bodyPr>
          <a:lstStyle>
            <a:lvl1pPr>
              <a:defRPr sz="7200" u="none" strike="noStrike" kern="1200" cap="none" spc="300" normalizeH="0" baseline="0">
                <a:solidFill>
                  <a:schemeClr val="bg1"/>
                </a:solidFill>
                <a:uFillTx/>
                <a:latin typeface="Arial" panose="020B0604020202020204" pitchFamily="34" charset="0"/>
                <a:ea typeface="汉仪旗黑-85S" panose="00020600040101010101" pitchFamily="18" charset="-122"/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0"/>
            </p:custDataLst>
          </p:nvPr>
        </p:nvSpPr>
        <p:spPr>
          <a:xfrm>
            <a:off x="2326480" y="4134304"/>
            <a:ext cx="5595938" cy="681831"/>
          </a:xfrm>
        </p:spPr>
        <p:txBody>
          <a:bodyPr lIns="90000" tIns="0" rIns="90000" bIns="46800">
            <a:normAutofit/>
          </a:bodyPr>
          <a:lstStyle>
            <a:lvl1pPr marL="0" indent="0" eaLnBrk="1" fontAlgn="auto" latinLnBrk="0" hangingPunct="1">
              <a:buNone/>
              <a:defRPr kumimoji="0" lang="zh-CN" altLang="en-US" sz="2400" b="0" i="0" u="none" strike="noStrike" kern="1200" cap="none" spc="150" normalizeH="0" baseline="0" noProof="1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2"/>
            </p:custDataLst>
          </p:nvPr>
        </p:nvGrpSpPr>
        <p:grpSpPr>
          <a:xfrm>
            <a:off x="11134959" y="247289"/>
            <a:ext cx="886831" cy="880331"/>
            <a:chOff x="11207948" y="6202101"/>
            <a:chExt cx="628721" cy="624113"/>
          </a:xfrm>
        </p:grpSpPr>
        <p:sp>
          <p:nvSpPr>
            <p:cNvPr id="9" name="六边形 8"/>
            <p:cNvSpPr/>
            <p:nvPr>
              <p:custDataLst>
                <p:tags r:id="rId3"/>
              </p:custDataLst>
            </p:nvPr>
          </p:nvSpPr>
          <p:spPr>
            <a:xfrm rot="19800000">
              <a:off x="11483573" y="6515820"/>
              <a:ext cx="319087" cy="275075"/>
            </a:xfrm>
            <a:prstGeom prst="hexagon">
              <a:avLst>
                <a:gd name="adj" fmla="val 28463"/>
                <a:gd name="vf" fmla="val 115470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170" tIns="46990" rIns="90170" bIns="46990" rtlCol="0" anchor="ctr">
              <a:normAutofit fontScale="72500" lnSpcReduction="20000"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1207948" y="6521579"/>
              <a:ext cx="355211" cy="304635"/>
              <a:chOff x="11207948" y="6521579"/>
              <a:chExt cx="355211" cy="304635"/>
            </a:xfrm>
          </p:grpSpPr>
          <p:sp>
            <p:nvSpPr>
              <p:cNvPr id="15" name="六边形 14"/>
              <p:cNvSpPr/>
              <p:nvPr>
                <p:custDataLst>
                  <p:tags r:id="rId4"/>
                </p:custDataLst>
              </p:nvPr>
            </p:nvSpPr>
            <p:spPr>
              <a:xfrm rot="19800000">
                <a:off x="11207948" y="6521579"/>
                <a:ext cx="319087" cy="275075"/>
              </a:xfrm>
              <a:prstGeom prst="hexagon">
                <a:avLst>
                  <a:gd name="adj" fmla="val 28463"/>
                  <a:gd name="vf" fmla="val 115470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0170" tIns="46990" rIns="90170" bIns="46990" rtlCol="0" anchor="ctr">
                <a:normAutofit fontScale="72500" lnSpcReduction="20000"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平行四边形 15"/>
              <p:cNvSpPr/>
              <p:nvPr>
                <p:custDataLst>
                  <p:tags r:id="rId5"/>
                </p:custDataLst>
              </p:nvPr>
            </p:nvSpPr>
            <p:spPr>
              <a:xfrm rot="5400000">
                <a:off x="11172771" y="6623936"/>
                <a:ext cx="253962" cy="150593"/>
              </a:xfrm>
              <a:prstGeom prst="parallelogram">
                <a:avLst>
                  <a:gd name="adj" fmla="val 60283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0170" tIns="46990" rIns="90170" bIns="46990" rtlCol="0" anchor="ctr">
                <a:normAutofit fontScale="25000" lnSpcReduction="20000"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平行四边形 16"/>
              <p:cNvSpPr/>
              <p:nvPr>
                <p:custDataLst>
                  <p:tags r:id="rId6"/>
                </p:custDataLst>
              </p:nvPr>
            </p:nvSpPr>
            <p:spPr>
              <a:xfrm rot="19781244">
                <a:off x="11309197" y="6624193"/>
                <a:ext cx="253962" cy="150593"/>
              </a:xfrm>
              <a:prstGeom prst="parallelogram">
                <a:avLst>
                  <a:gd name="adj" fmla="val 60283"/>
                </a:avLst>
              </a:prstGeom>
              <a:solidFill>
                <a:schemeClr val="accent1"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0170" tIns="46990" rIns="90170" bIns="46990" rtlCol="0" anchor="ctr">
                <a:normAutofit fontScale="25000" lnSpcReduction="20000"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" name="平行四边形 10"/>
            <p:cNvSpPr/>
            <p:nvPr>
              <p:custDataLst>
                <p:tags r:id="rId7"/>
              </p:custDataLst>
            </p:nvPr>
          </p:nvSpPr>
          <p:spPr>
            <a:xfrm rot="19781244">
              <a:off x="11582707" y="6624074"/>
              <a:ext cx="253962" cy="142145"/>
            </a:xfrm>
            <a:prstGeom prst="parallelogram">
              <a:avLst>
                <a:gd name="adj" fmla="val 60283"/>
              </a:avLst>
            </a:prstGeom>
            <a:solidFill>
              <a:schemeClr val="accent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0170" tIns="46990" rIns="90170" bIns="46990" rtlCol="0" anchor="ctr">
              <a:normAutofit fontScale="25000" lnSpcReduction="20000"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11497406" y="6202101"/>
              <a:ext cx="319087" cy="304635"/>
              <a:chOff x="11207948" y="6521579"/>
              <a:chExt cx="319087" cy="304635"/>
            </a:xfrm>
          </p:grpSpPr>
          <p:sp>
            <p:nvSpPr>
              <p:cNvPr id="13" name="六边形 12"/>
              <p:cNvSpPr/>
              <p:nvPr>
                <p:custDataLst>
                  <p:tags r:id="rId8"/>
                </p:custDataLst>
              </p:nvPr>
            </p:nvSpPr>
            <p:spPr>
              <a:xfrm rot="19800000">
                <a:off x="11207948" y="6521579"/>
                <a:ext cx="319087" cy="275075"/>
              </a:xfrm>
              <a:prstGeom prst="hexagon">
                <a:avLst>
                  <a:gd name="adj" fmla="val 28463"/>
                  <a:gd name="vf" fmla="val 115470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0170" tIns="46990" rIns="90170" bIns="46990" rtlCol="0" anchor="ctr">
                <a:normAutofit fontScale="72500" lnSpcReduction="20000"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平行四边形 13"/>
              <p:cNvSpPr/>
              <p:nvPr>
                <p:custDataLst>
                  <p:tags r:id="rId9"/>
                </p:custDataLst>
              </p:nvPr>
            </p:nvSpPr>
            <p:spPr>
              <a:xfrm rot="5400000">
                <a:off x="11172771" y="6623936"/>
                <a:ext cx="253962" cy="150593"/>
              </a:xfrm>
              <a:prstGeom prst="parallelogram">
                <a:avLst>
                  <a:gd name="adj" fmla="val 60283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0170" tIns="46990" rIns="90170" bIns="46990" rtlCol="0" anchor="ctr">
                <a:normAutofit fontScale="25000" lnSpcReduction="20000"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11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2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170" tIns="46990" rIns="90170" bIns="4699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 userDrawn="1">
            <p:custDataLst>
              <p:tags r:id="rId2"/>
            </p:custDataLst>
          </p:nvPr>
        </p:nvGrpSpPr>
        <p:grpSpPr>
          <a:xfrm>
            <a:off x="11134959" y="247289"/>
            <a:ext cx="886831" cy="880331"/>
            <a:chOff x="11207948" y="6202101"/>
            <a:chExt cx="628721" cy="624113"/>
          </a:xfrm>
        </p:grpSpPr>
        <p:sp>
          <p:nvSpPr>
            <p:cNvPr id="11" name="六边形 10"/>
            <p:cNvSpPr/>
            <p:nvPr>
              <p:custDataLst>
                <p:tags r:id="rId3"/>
              </p:custDataLst>
            </p:nvPr>
          </p:nvSpPr>
          <p:spPr>
            <a:xfrm rot="19800000">
              <a:off x="11483573" y="6515820"/>
              <a:ext cx="319087" cy="275075"/>
            </a:xfrm>
            <a:prstGeom prst="hexagon">
              <a:avLst>
                <a:gd name="adj" fmla="val 28463"/>
                <a:gd name="vf" fmla="val 115470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11207948" y="6521579"/>
              <a:ext cx="355211" cy="304635"/>
              <a:chOff x="11207948" y="6521579"/>
              <a:chExt cx="355211" cy="304635"/>
            </a:xfrm>
          </p:grpSpPr>
          <p:sp>
            <p:nvSpPr>
              <p:cNvPr id="17" name="六边形 16"/>
              <p:cNvSpPr/>
              <p:nvPr>
                <p:custDataLst>
                  <p:tags r:id="rId4"/>
                </p:custDataLst>
              </p:nvPr>
            </p:nvSpPr>
            <p:spPr>
              <a:xfrm rot="19800000">
                <a:off x="11207948" y="6521579"/>
                <a:ext cx="319087" cy="275075"/>
              </a:xfrm>
              <a:prstGeom prst="hexagon">
                <a:avLst>
                  <a:gd name="adj" fmla="val 28463"/>
                  <a:gd name="vf" fmla="val 115470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8" name="平行四边形 17"/>
              <p:cNvSpPr/>
              <p:nvPr>
                <p:custDataLst>
                  <p:tags r:id="rId5"/>
                </p:custDataLst>
              </p:nvPr>
            </p:nvSpPr>
            <p:spPr>
              <a:xfrm rot="5400000">
                <a:off x="11172771" y="6623936"/>
                <a:ext cx="253962" cy="150593"/>
              </a:xfrm>
              <a:prstGeom prst="parallelogram">
                <a:avLst>
                  <a:gd name="adj" fmla="val 60283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9" name="平行四边形 18"/>
              <p:cNvSpPr/>
              <p:nvPr>
                <p:custDataLst>
                  <p:tags r:id="rId6"/>
                </p:custDataLst>
              </p:nvPr>
            </p:nvSpPr>
            <p:spPr>
              <a:xfrm rot="19781244">
                <a:off x="11309197" y="6624193"/>
                <a:ext cx="253962" cy="150593"/>
              </a:xfrm>
              <a:prstGeom prst="parallelogram">
                <a:avLst>
                  <a:gd name="adj" fmla="val 60283"/>
                </a:avLst>
              </a:prstGeom>
              <a:solidFill>
                <a:schemeClr val="accent1"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3" name="平行四边形 12"/>
            <p:cNvSpPr/>
            <p:nvPr>
              <p:custDataLst>
                <p:tags r:id="rId7"/>
              </p:custDataLst>
            </p:nvPr>
          </p:nvSpPr>
          <p:spPr>
            <a:xfrm rot="19781244">
              <a:off x="11582707" y="6624074"/>
              <a:ext cx="253962" cy="142145"/>
            </a:xfrm>
            <a:prstGeom prst="parallelogram">
              <a:avLst>
                <a:gd name="adj" fmla="val 60283"/>
              </a:avLst>
            </a:prstGeom>
            <a:solidFill>
              <a:schemeClr val="accent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4" name="组合 13"/>
            <p:cNvGrpSpPr/>
            <p:nvPr/>
          </p:nvGrpSpPr>
          <p:grpSpPr>
            <a:xfrm>
              <a:off x="11497406" y="6202101"/>
              <a:ext cx="319087" cy="304635"/>
              <a:chOff x="11207948" y="6521579"/>
              <a:chExt cx="319087" cy="304635"/>
            </a:xfrm>
          </p:grpSpPr>
          <p:sp>
            <p:nvSpPr>
              <p:cNvPr id="15" name="六边形 14"/>
              <p:cNvSpPr/>
              <p:nvPr>
                <p:custDataLst>
                  <p:tags r:id="rId8"/>
                </p:custDataLst>
              </p:nvPr>
            </p:nvSpPr>
            <p:spPr>
              <a:xfrm rot="19800000">
                <a:off x="11207948" y="6521579"/>
                <a:ext cx="319087" cy="275075"/>
              </a:xfrm>
              <a:prstGeom prst="hexagon">
                <a:avLst>
                  <a:gd name="adj" fmla="val 28463"/>
                  <a:gd name="vf" fmla="val 115470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平行四边形 15"/>
              <p:cNvSpPr/>
              <p:nvPr>
                <p:custDataLst>
                  <p:tags r:id="rId9"/>
                </p:custDataLst>
              </p:nvPr>
            </p:nvSpPr>
            <p:spPr>
              <a:xfrm rot="5400000">
                <a:off x="11172771" y="6623936"/>
                <a:ext cx="253962" cy="150593"/>
              </a:xfrm>
              <a:prstGeom prst="parallelogram">
                <a:avLst>
                  <a:gd name="adj" fmla="val 60283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11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170" tIns="46990" rIns="90170" bIns="4699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12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13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14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1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dpi="0" rotWithShape="1">
          <a:blip r:embed="rId2" cstate="screen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3"/>
            </p:custDataLst>
          </p:nvPr>
        </p:nvSpPr>
        <p:spPr>
          <a:xfrm>
            <a:off x="5836012" y="0"/>
            <a:ext cx="6355987" cy="6858000"/>
          </a:xfrm>
          <a:prstGeom prst="rect">
            <a:avLst/>
          </a:prstGeom>
          <a:solidFill>
            <a:schemeClr val="bg1">
              <a:alpha val="6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4"/>
            </p:custDataLst>
          </p:nvPr>
        </p:nvSpPr>
        <p:spPr>
          <a:xfrm>
            <a:off x="5836013" y="0"/>
            <a:ext cx="6355987" cy="6858000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 userDrawn="1">
            <p:custDataLst>
              <p:tags r:id="rId5"/>
            </p:custDataLst>
          </p:nvPr>
        </p:nvSpPr>
        <p:spPr>
          <a:xfrm>
            <a:off x="937054" y="735227"/>
            <a:ext cx="10317892" cy="5387546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74706" y="321276"/>
            <a:ext cx="1196546" cy="1149178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7"/>
            </p:custDataLst>
          </p:nvPr>
        </p:nvSpPr>
        <p:spPr/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 userDrawn="1">
            <p:custDataLst>
              <p:tags r:id="rId2"/>
            </p:custDataLst>
          </p:nvPr>
        </p:nvGrpSpPr>
        <p:grpSpPr>
          <a:xfrm>
            <a:off x="11134959" y="247289"/>
            <a:ext cx="886831" cy="880331"/>
            <a:chOff x="11207948" y="6202101"/>
            <a:chExt cx="628721" cy="624113"/>
          </a:xfrm>
        </p:grpSpPr>
        <p:sp>
          <p:nvSpPr>
            <p:cNvPr id="9" name="六边形 8"/>
            <p:cNvSpPr/>
            <p:nvPr>
              <p:custDataLst>
                <p:tags r:id="rId3"/>
              </p:custDataLst>
            </p:nvPr>
          </p:nvSpPr>
          <p:spPr>
            <a:xfrm rot="19800000">
              <a:off x="11483573" y="6515820"/>
              <a:ext cx="319087" cy="275075"/>
            </a:xfrm>
            <a:prstGeom prst="hexagon">
              <a:avLst>
                <a:gd name="adj" fmla="val 28463"/>
                <a:gd name="vf" fmla="val 115470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0" name="组合 9"/>
            <p:cNvGrpSpPr/>
            <p:nvPr/>
          </p:nvGrpSpPr>
          <p:grpSpPr>
            <a:xfrm>
              <a:off x="11207948" y="6521579"/>
              <a:ext cx="355211" cy="304635"/>
              <a:chOff x="11207948" y="6521579"/>
              <a:chExt cx="355211" cy="304635"/>
            </a:xfrm>
          </p:grpSpPr>
          <p:sp>
            <p:nvSpPr>
              <p:cNvPr id="15" name="六边形 14"/>
              <p:cNvSpPr/>
              <p:nvPr>
                <p:custDataLst>
                  <p:tags r:id="rId4"/>
                </p:custDataLst>
              </p:nvPr>
            </p:nvSpPr>
            <p:spPr>
              <a:xfrm rot="19800000">
                <a:off x="11207948" y="6521579"/>
                <a:ext cx="319087" cy="275075"/>
              </a:xfrm>
              <a:prstGeom prst="hexagon">
                <a:avLst>
                  <a:gd name="adj" fmla="val 28463"/>
                  <a:gd name="vf" fmla="val 115470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平行四边形 15"/>
              <p:cNvSpPr/>
              <p:nvPr>
                <p:custDataLst>
                  <p:tags r:id="rId5"/>
                </p:custDataLst>
              </p:nvPr>
            </p:nvSpPr>
            <p:spPr>
              <a:xfrm rot="5400000">
                <a:off x="11172771" y="6623936"/>
                <a:ext cx="253962" cy="150593"/>
              </a:xfrm>
              <a:prstGeom prst="parallelogram">
                <a:avLst>
                  <a:gd name="adj" fmla="val 60283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平行四边形 16"/>
              <p:cNvSpPr/>
              <p:nvPr>
                <p:custDataLst>
                  <p:tags r:id="rId6"/>
                </p:custDataLst>
              </p:nvPr>
            </p:nvSpPr>
            <p:spPr>
              <a:xfrm rot="19781244">
                <a:off x="11309197" y="6624193"/>
                <a:ext cx="253962" cy="150593"/>
              </a:xfrm>
              <a:prstGeom prst="parallelogram">
                <a:avLst>
                  <a:gd name="adj" fmla="val 60283"/>
                </a:avLst>
              </a:prstGeom>
              <a:solidFill>
                <a:schemeClr val="accent1"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1" name="平行四边形 10"/>
            <p:cNvSpPr/>
            <p:nvPr>
              <p:custDataLst>
                <p:tags r:id="rId7"/>
              </p:custDataLst>
            </p:nvPr>
          </p:nvSpPr>
          <p:spPr>
            <a:xfrm rot="19781244">
              <a:off x="11582707" y="6624074"/>
              <a:ext cx="253962" cy="142145"/>
            </a:xfrm>
            <a:prstGeom prst="parallelogram">
              <a:avLst>
                <a:gd name="adj" fmla="val 60283"/>
              </a:avLst>
            </a:prstGeom>
            <a:solidFill>
              <a:schemeClr val="accent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11497406" y="6202101"/>
              <a:ext cx="319087" cy="304635"/>
              <a:chOff x="11207948" y="6521579"/>
              <a:chExt cx="319087" cy="304635"/>
            </a:xfrm>
          </p:grpSpPr>
          <p:sp>
            <p:nvSpPr>
              <p:cNvPr id="13" name="六边形 12"/>
              <p:cNvSpPr/>
              <p:nvPr>
                <p:custDataLst>
                  <p:tags r:id="rId8"/>
                </p:custDataLst>
              </p:nvPr>
            </p:nvSpPr>
            <p:spPr>
              <a:xfrm rot="19800000">
                <a:off x="11207948" y="6521579"/>
                <a:ext cx="319087" cy="275075"/>
              </a:xfrm>
              <a:prstGeom prst="hexagon">
                <a:avLst>
                  <a:gd name="adj" fmla="val 28463"/>
                  <a:gd name="vf" fmla="val 115470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4" name="平行四边形 13"/>
              <p:cNvSpPr/>
              <p:nvPr>
                <p:custDataLst>
                  <p:tags r:id="rId9"/>
                </p:custDataLst>
              </p:nvPr>
            </p:nvSpPr>
            <p:spPr>
              <a:xfrm rot="5400000">
                <a:off x="11172771" y="6623936"/>
                <a:ext cx="253962" cy="150593"/>
              </a:xfrm>
              <a:prstGeom prst="parallelogram">
                <a:avLst>
                  <a:gd name="adj" fmla="val 60283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0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170" tIns="46990" rIns="90170" bIns="4699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1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12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170" tIns="46990" rIns="90170" bIns="4699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1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1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1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 userDrawn="1">
            <p:custDataLst>
              <p:tags r:id="rId2"/>
            </p:custDataLst>
          </p:nvPr>
        </p:nvGrpSpPr>
        <p:grpSpPr>
          <a:xfrm>
            <a:off x="11134959" y="247289"/>
            <a:ext cx="886831" cy="880331"/>
            <a:chOff x="11207948" y="6202101"/>
            <a:chExt cx="628721" cy="624113"/>
          </a:xfrm>
        </p:grpSpPr>
        <p:sp>
          <p:nvSpPr>
            <p:cNvPr id="8" name="六边形 7"/>
            <p:cNvSpPr/>
            <p:nvPr>
              <p:custDataLst>
                <p:tags r:id="rId3"/>
              </p:custDataLst>
            </p:nvPr>
          </p:nvSpPr>
          <p:spPr>
            <a:xfrm rot="19800000">
              <a:off x="11483573" y="6515820"/>
              <a:ext cx="319087" cy="275075"/>
            </a:xfrm>
            <a:prstGeom prst="hexagon">
              <a:avLst>
                <a:gd name="adj" fmla="val 28463"/>
                <a:gd name="vf" fmla="val 115470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11207948" y="6521579"/>
              <a:ext cx="355211" cy="304635"/>
              <a:chOff x="11207948" y="6521579"/>
              <a:chExt cx="355211" cy="304635"/>
            </a:xfrm>
          </p:grpSpPr>
          <p:sp>
            <p:nvSpPr>
              <p:cNvPr id="14" name="六边形 13"/>
              <p:cNvSpPr/>
              <p:nvPr>
                <p:custDataLst>
                  <p:tags r:id="rId4"/>
                </p:custDataLst>
              </p:nvPr>
            </p:nvSpPr>
            <p:spPr>
              <a:xfrm rot="19800000">
                <a:off x="11207948" y="6521579"/>
                <a:ext cx="319087" cy="275075"/>
              </a:xfrm>
              <a:prstGeom prst="hexagon">
                <a:avLst>
                  <a:gd name="adj" fmla="val 28463"/>
                  <a:gd name="vf" fmla="val 115470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平行四边形 14"/>
              <p:cNvSpPr/>
              <p:nvPr>
                <p:custDataLst>
                  <p:tags r:id="rId5"/>
                </p:custDataLst>
              </p:nvPr>
            </p:nvSpPr>
            <p:spPr>
              <a:xfrm rot="5400000">
                <a:off x="11172771" y="6623936"/>
                <a:ext cx="253962" cy="150593"/>
              </a:xfrm>
              <a:prstGeom prst="parallelogram">
                <a:avLst>
                  <a:gd name="adj" fmla="val 60283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6" name="平行四边形 15"/>
              <p:cNvSpPr/>
              <p:nvPr>
                <p:custDataLst>
                  <p:tags r:id="rId6"/>
                </p:custDataLst>
              </p:nvPr>
            </p:nvSpPr>
            <p:spPr>
              <a:xfrm rot="19781244">
                <a:off x="11309197" y="6624193"/>
                <a:ext cx="253962" cy="150593"/>
              </a:xfrm>
              <a:prstGeom prst="parallelogram">
                <a:avLst>
                  <a:gd name="adj" fmla="val 60283"/>
                </a:avLst>
              </a:prstGeom>
              <a:solidFill>
                <a:schemeClr val="accent1"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0" name="平行四边形 9"/>
            <p:cNvSpPr/>
            <p:nvPr>
              <p:custDataLst>
                <p:tags r:id="rId7"/>
              </p:custDataLst>
            </p:nvPr>
          </p:nvSpPr>
          <p:spPr>
            <a:xfrm rot="19781244">
              <a:off x="11582707" y="6624074"/>
              <a:ext cx="253962" cy="142145"/>
            </a:xfrm>
            <a:prstGeom prst="parallelogram">
              <a:avLst>
                <a:gd name="adj" fmla="val 60283"/>
              </a:avLst>
            </a:prstGeom>
            <a:solidFill>
              <a:schemeClr val="accent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11497406" y="6202101"/>
              <a:ext cx="319087" cy="304635"/>
              <a:chOff x="11207948" y="6521579"/>
              <a:chExt cx="319087" cy="304635"/>
            </a:xfrm>
          </p:grpSpPr>
          <p:sp>
            <p:nvSpPr>
              <p:cNvPr id="12" name="六边形 11"/>
              <p:cNvSpPr/>
              <p:nvPr>
                <p:custDataLst>
                  <p:tags r:id="rId8"/>
                </p:custDataLst>
              </p:nvPr>
            </p:nvSpPr>
            <p:spPr>
              <a:xfrm rot="19800000">
                <a:off x="11207948" y="6521579"/>
                <a:ext cx="319087" cy="275075"/>
              </a:xfrm>
              <a:prstGeom prst="hexagon">
                <a:avLst>
                  <a:gd name="adj" fmla="val 28463"/>
                  <a:gd name="vf" fmla="val 115470"/>
                </a:avLst>
              </a:prstGeom>
              <a:noFill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平行四边形 12"/>
              <p:cNvSpPr/>
              <p:nvPr>
                <p:custDataLst>
                  <p:tags r:id="rId9"/>
                </p:custDataLst>
              </p:nvPr>
            </p:nvSpPr>
            <p:spPr>
              <a:xfrm rot="5400000">
                <a:off x="11172771" y="6623936"/>
                <a:ext cx="253962" cy="150593"/>
              </a:xfrm>
              <a:prstGeom prst="parallelogram">
                <a:avLst>
                  <a:gd name="adj" fmla="val 60283"/>
                </a:avLst>
              </a:prstGeom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10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170" tIns="46990" rIns="90170" bIns="4699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11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170" tIns="46990" rIns="90170" bIns="4699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5" Type="http://schemas.openxmlformats.org/officeDocument/2006/relationships/theme" Target="../theme/theme1.xml"/><Relationship Id="rId24" Type="http://schemas.openxmlformats.org/officeDocument/2006/relationships/tags" Target="../tags/tag236.xml"/><Relationship Id="rId23" Type="http://schemas.openxmlformats.org/officeDocument/2006/relationships/tags" Target="../tags/tag235.xml"/><Relationship Id="rId22" Type="http://schemas.openxmlformats.org/officeDocument/2006/relationships/tags" Target="../tags/tag234.xml"/><Relationship Id="rId21" Type="http://schemas.openxmlformats.org/officeDocument/2006/relationships/tags" Target="../tags/tag233.xml"/><Relationship Id="rId20" Type="http://schemas.openxmlformats.org/officeDocument/2006/relationships/tags" Target="../tags/tag232.xml"/><Relationship Id="rId2" Type="http://schemas.openxmlformats.org/officeDocument/2006/relationships/slideLayout" Target="../slideLayouts/slideLayout2.xml"/><Relationship Id="rId19" Type="http://schemas.openxmlformats.org/officeDocument/2006/relationships/tags" Target="../tags/tag231.xml"/><Relationship Id="rId18" Type="http://schemas.openxmlformats.org/officeDocument/2006/relationships/slideLayout" Target="../slideLayouts/slideLayout18.xml"/><Relationship Id="rId17" Type="http://schemas.openxmlformats.org/officeDocument/2006/relationships/slideLayout" Target="../slideLayouts/slideLayout17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9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170" tIns="46990" rIns="90170" bIns="4699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0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170" tIns="46990" rIns="90170" bIns="4699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1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2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3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4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pitchFamily="3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240.xml"/><Relationship Id="rId3" Type="http://schemas.openxmlformats.org/officeDocument/2006/relationships/tags" Target="../tags/tag239.xml"/><Relationship Id="rId2" Type="http://schemas.openxmlformats.org/officeDocument/2006/relationships/tags" Target="../tags/tag238.xml"/><Relationship Id="rId1" Type="http://schemas.openxmlformats.org/officeDocument/2006/relationships/tags" Target="../tags/tag237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56.xml"/><Relationship Id="rId8" Type="http://schemas.openxmlformats.org/officeDocument/2006/relationships/tags" Target="../tags/tag355.xml"/><Relationship Id="rId7" Type="http://schemas.openxmlformats.org/officeDocument/2006/relationships/tags" Target="../tags/tag354.xml"/><Relationship Id="rId6" Type="http://schemas.openxmlformats.org/officeDocument/2006/relationships/tags" Target="../tags/tag353.xml"/><Relationship Id="rId5" Type="http://schemas.openxmlformats.org/officeDocument/2006/relationships/tags" Target="../tags/tag352.xml"/><Relationship Id="rId4" Type="http://schemas.openxmlformats.org/officeDocument/2006/relationships/tags" Target="../tags/tag351.xml"/><Relationship Id="rId3" Type="http://schemas.openxmlformats.org/officeDocument/2006/relationships/tags" Target="../tags/tag350.xml"/><Relationship Id="rId2" Type="http://schemas.openxmlformats.org/officeDocument/2006/relationships/tags" Target="../tags/tag349.xml"/><Relationship Id="rId14" Type="http://schemas.openxmlformats.org/officeDocument/2006/relationships/slideLayout" Target="../slideLayouts/slideLayout7.xml"/><Relationship Id="rId13" Type="http://schemas.openxmlformats.org/officeDocument/2006/relationships/tags" Target="../tags/tag360.xml"/><Relationship Id="rId12" Type="http://schemas.openxmlformats.org/officeDocument/2006/relationships/tags" Target="../tags/tag359.xml"/><Relationship Id="rId11" Type="http://schemas.openxmlformats.org/officeDocument/2006/relationships/tags" Target="../tags/tag358.xml"/><Relationship Id="rId10" Type="http://schemas.openxmlformats.org/officeDocument/2006/relationships/tags" Target="../tags/tag357.xml"/><Relationship Id="rId1" Type="http://schemas.openxmlformats.org/officeDocument/2006/relationships/tags" Target="../tags/tag348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69.xml"/><Relationship Id="rId8" Type="http://schemas.openxmlformats.org/officeDocument/2006/relationships/tags" Target="../tags/tag368.xml"/><Relationship Id="rId7" Type="http://schemas.openxmlformats.org/officeDocument/2006/relationships/tags" Target="../tags/tag367.xml"/><Relationship Id="rId6" Type="http://schemas.openxmlformats.org/officeDocument/2006/relationships/tags" Target="../tags/tag366.xml"/><Relationship Id="rId5" Type="http://schemas.openxmlformats.org/officeDocument/2006/relationships/tags" Target="../tags/tag365.xml"/><Relationship Id="rId4" Type="http://schemas.openxmlformats.org/officeDocument/2006/relationships/tags" Target="../tags/tag364.xml"/><Relationship Id="rId3" Type="http://schemas.openxmlformats.org/officeDocument/2006/relationships/tags" Target="../tags/tag363.xml"/><Relationship Id="rId2" Type="http://schemas.openxmlformats.org/officeDocument/2006/relationships/tags" Target="../tags/tag362.xml"/><Relationship Id="rId19" Type="http://schemas.openxmlformats.org/officeDocument/2006/relationships/notesSlide" Target="../notesSlides/notesSlide1.xml"/><Relationship Id="rId18" Type="http://schemas.openxmlformats.org/officeDocument/2006/relationships/slideLayout" Target="../slideLayouts/slideLayout7.xml"/><Relationship Id="rId17" Type="http://schemas.openxmlformats.org/officeDocument/2006/relationships/tags" Target="../tags/tag377.xml"/><Relationship Id="rId16" Type="http://schemas.openxmlformats.org/officeDocument/2006/relationships/tags" Target="../tags/tag376.xml"/><Relationship Id="rId15" Type="http://schemas.openxmlformats.org/officeDocument/2006/relationships/tags" Target="../tags/tag375.xml"/><Relationship Id="rId14" Type="http://schemas.openxmlformats.org/officeDocument/2006/relationships/tags" Target="../tags/tag374.xml"/><Relationship Id="rId13" Type="http://schemas.openxmlformats.org/officeDocument/2006/relationships/tags" Target="../tags/tag373.xml"/><Relationship Id="rId12" Type="http://schemas.openxmlformats.org/officeDocument/2006/relationships/tags" Target="../tags/tag372.xml"/><Relationship Id="rId11" Type="http://schemas.openxmlformats.org/officeDocument/2006/relationships/tags" Target="../tags/tag371.xml"/><Relationship Id="rId10" Type="http://schemas.openxmlformats.org/officeDocument/2006/relationships/tags" Target="../tags/tag370.xml"/><Relationship Id="rId1" Type="http://schemas.openxmlformats.org/officeDocument/2006/relationships/tags" Target="../tags/tag361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86.xml"/><Relationship Id="rId8" Type="http://schemas.openxmlformats.org/officeDocument/2006/relationships/tags" Target="../tags/tag385.xml"/><Relationship Id="rId7" Type="http://schemas.openxmlformats.org/officeDocument/2006/relationships/tags" Target="../tags/tag384.xml"/><Relationship Id="rId6" Type="http://schemas.openxmlformats.org/officeDocument/2006/relationships/tags" Target="../tags/tag383.xml"/><Relationship Id="rId5" Type="http://schemas.openxmlformats.org/officeDocument/2006/relationships/tags" Target="../tags/tag382.xml"/><Relationship Id="rId4" Type="http://schemas.openxmlformats.org/officeDocument/2006/relationships/tags" Target="../tags/tag381.xml"/><Relationship Id="rId3" Type="http://schemas.openxmlformats.org/officeDocument/2006/relationships/tags" Target="../tags/tag380.xml"/><Relationship Id="rId22" Type="http://schemas.openxmlformats.org/officeDocument/2006/relationships/slideLayout" Target="../slideLayouts/slideLayout7.xml"/><Relationship Id="rId21" Type="http://schemas.openxmlformats.org/officeDocument/2006/relationships/tags" Target="../tags/tag398.xml"/><Relationship Id="rId20" Type="http://schemas.openxmlformats.org/officeDocument/2006/relationships/tags" Target="../tags/tag397.xml"/><Relationship Id="rId2" Type="http://schemas.openxmlformats.org/officeDocument/2006/relationships/tags" Target="../tags/tag379.xml"/><Relationship Id="rId19" Type="http://schemas.openxmlformats.org/officeDocument/2006/relationships/tags" Target="../tags/tag396.xml"/><Relationship Id="rId18" Type="http://schemas.openxmlformats.org/officeDocument/2006/relationships/tags" Target="../tags/tag395.xml"/><Relationship Id="rId17" Type="http://schemas.openxmlformats.org/officeDocument/2006/relationships/tags" Target="../tags/tag394.xml"/><Relationship Id="rId16" Type="http://schemas.openxmlformats.org/officeDocument/2006/relationships/tags" Target="../tags/tag393.xml"/><Relationship Id="rId15" Type="http://schemas.openxmlformats.org/officeDocument/2006/relationships/tags" Target="../tags/tag392.xml"/><Relationship Id="rId14" Type="http://schemas.openxmlformats.org/officeDocument/2006/relationships/tags" Target="../tags/tag391.xml"/><Relationship Id="rId13" Type="http://schemas.openxmlformats.org/officeDocument/2006/relationships/tags" Target="../tags/tag390.xml"/><Relationship Id="rId12" Type="http://schemas.openxmlformats.org/officeDocument/2006/relationships/tags" Target="../tags/tag389.xml"/><Relationship Id="rId11" Type="http://schemas.openxmlformats.org/officeDocument/2006/relationships/tags" Target="../tags/tag388.xml"/><Relationship Id="rId10" Type="http://schemas.openxmlformats.org/officeDocument/2006/relationships/tags" Target="../tags/tag387.xml"/><Relationship Id="rId1" Type="http://schemas.openxmlformats.org/officeDocument/2006/relationships/tags" Target="../tags/tag378.xml"/></Relationships>
</file>

<file path=ppt/slides/_rels/slide13.xml.rels><?xml version="1.0" encoding="UTF-8" standalone="yes"?>
<Relationships xmlns="http://schemas.openxmlformats.org/package/2006/relationships"><Relationship Id="rId9" Type="http://schemas.openxmlformats.org/officeDocument/2006/relationships/tags" Target="../tags/tag407.xml"/><Relationship Id="rId8" Type="http://schemas.openxmlformats.org/officeDocument/2006/relationships/tags" Target="../tags/tag406.xml"/><Relationship Id="rId7" Type="http://schemas.openxmlformats.org/officeDocument/2006/relationships/tags" Target="../tags/tag405.xml"/><Relationship Id="rId6" Type="http://schemas.openxmlformats.org/officeDocument/2006/relationships/tags" Target="../tags/tag404.xml"/><Relationship Id="rId5" Type="http://schemas.openxmlformats.org/officeDocument/2006/relationships/tags" Target="../tags/tag403.xml"/><Relationship Id="rId4" Type="http://schemas.openxmlformats.org/officeDocument/2006/relationships/tags" Target="../tags/tag402.xml"/><Relationship Id="rId3" Type="http://schemas.openxmlformats.org/officeDocument/2006/relationships/tags" Target="../tags/tag401.xml"/><Relationship Id="rId26" Type="http://schemas.openxmlformats.org/officeDocument/2006/relationships/slideLayout" Target="../slideLayouts/slideLayout7.xml"/><Relationship Id="rId25" Type="http://schemas.openxmlformats.org/officeDocument/2006/relationships/tags" Target="../tags/tag423.xml"/><Relationship Id="rId24" Type="http://schemas.openxmlformats.org/officeDocument/2006/relationships/tags" Target="../tags/tag422.xml"/><Relationship Id="rId23" Type="http://schemas.openxmlformats.org/officeDocument/2006/relationships/tags" Target="../tags/tag421.xml"/><Relationship Id="rId22" Type="http://schemas.openxmlformats.org/officeDocument/2006/relationships/tags" Target="../tags/tag420.xml"/><Relationship Id="rId21" Type="http://schemas.openxmlformats.org/officeDocument/2006/relationships/tags" Target="../tags/tag419.xml"/><Relationship Id="rId20" Type="http://schemas.openxmlformats.org/officeDocument/2006/relationships/tags" Target="../tags/tag418.xml"/><Relationship Id="rId2" Type="http://schemas.openxmlformats.org/officeDocument/2006/relationships/tags" Target="../tags/tag400.xml"/><Relationship Id="rId19" Type="http://schemas.openxmlformats.org/officeDocument/2006/relationships/tags" Target="../tags/tag417.xml"/><Relationship Id="rId18" Type="http://schemas.openxmlformats.org/officeDocument/2006/relationships/tags" Target="../tags/tag416.xml"/><Relationship Id="rId17" Type="http://schemas.openxmlformats.org/officeDocument/2006/relationships/tags" Target="../tags/tag415.xml"/><Relationship Id="rId16" Type="http://schemas.openxmlformats.org/officeDocument/2006/relationships/tags" Target="../tags/tag414.xml"/><Relationship Id="rId15" Type="http://schemas.openxmlformats.org/officeDocument/2006/relationships/tags" Target="../tags/tag413.xml"/><Relationship Id="rId14" Type="http://schemas.openxmlformats.org/officeDocument/2006/relationships/tags" Target="../tags/tag412.xml"/><Relationship Id="rId13" Type="http://schemas.openxmlformats.org/officeDocument/2006/relationships/tags" Target="../tags/tag411.xml"/><Relationship Id="rId12" Type="http://schemas.openxmlformats.org/officeDocument/2006/relationships/tags" Target="../tags/tag410.xml"/><Relationship Id="rId11" Type="http://schemas.openxmlformats.org/officeDocument/2006/relationships/tags" Target="../tags/tag409.xml"/><Relationship Id="rId10" Type="http://schemas.openxmlformats.org/officeDocument/2006/relationships/tags" Target="../tags/tag408.xml"/><Relationship Id="rId1" Type="http://schemas.openxmlformats.org/officeDocument/2006/relationships/tags" Target="../tags/tag399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432.xml"/><Relationship Id="rId8" Type="http://schemas.openxmlformats.org/officeDocument/2006/relationships/tags" Target="../tags/tag431.xml"/><Relationship Id="rId7" Type="http://schemas.openxmlformats.org/officeDocument/2006/relationships/tags" Target="../tags/tag430.xml"/><Relationship Id="rId6" Type="http://schemas.openxmlformats.org/officeDocument/2006/relationships/tags" Target="../tags/tag429.xml"/><Relationship Id="rId5" Type="http://schemas.openxmlformats.org/officeDocument/2006/relationships/tags" Target="../tags/tag428.xml"/><Relationship Id="rId4" Type="http://schemas.openxmlformats.org/officeDocument/2006/relationships/tags" Target="../tags/tag427.xml"/><Relationship Id="rId30" Type="http://schemas.openxmlformats.org/officeDocument/2006/relationships/slideLayout" Target="../slideLayouts/slideLayout7.xml"/><Relationship Id="rId3" Type="http://schemas.openxmlformats.org/officeDocument/2006/relationships/tags" Target="../tags/tag426.xml"/><Relationship Id="rId29" Type="http://schemas.openxmlformats.org/officeDocument/2006/relationships/tags" Target="../tags/tag452.xml"/><Relationship Id="rId28" Type="http://schemas.openxmlformats.org/officeDocument/2006/relationships/tags" Target="../tags/tag451.xml"/><Relationship Id="rId27" Type="http://schemas.openxmlformats.org/officeDocument/2006/relationships/tags" Target="../tags/tag450.xml"/><Relationship Id="rId26" Type="http://schemas.openxmlformats.org/officeDocument/2006/relationships/tags" Target="../tags/tag449.xml"/><Relationship Id="rId25" Type="http://schemas.openxmlformats.org/officeDocument/2006/relationships/tags" Target="../tags/tag448.xml"/><Relationship Id="rId24" Type="http://schemas.openxmlformats.org/officeDocument/2006/relationships/tags" Target="../tags/tag447.xml"/><Relationship Id="rId23" Type="http://schemas.openxmlformats.org/officeDocument/2006/relationships/tags" Target="../tags/tag446.xml"/><Relationship Id="rId22" Type="http://schemas.openxmlformats.org/officeDocument/2006/relationships/tags" Target="../tags/tag445.xml"/><Relationship Id="rId21" Type="http://schemas.openxmlformats.org/officeDocument/2006/relationships/tags" Target="../tags/tag444.xml"/><Relationship Id="rId20" Type="http://schemas.openxmlformats.org/officeDocument/2006/relationships/tags" Target="../tags/tag443.xml"/><Relationship Id="rId2" Type="http://schemas.openxmlformats.org/officeDocument/2006/relationships/tags" Target="../tags/tag425.xml"/><Relationship Id="rId19" Type="http://schemas.openxmlformats.org/officeDocument/2006/relationships/tags" Target="../tags/tag442.xml"/><Relationship Id="rId18" Type="http://schemas.openxmlformats.org/officeDocument/2006/relationships/tags" Target="../tags/tag441.xml"/><Relationship Id="rId17" Type="http://schemas.openxmlformats.org/officeDocument/2006/relationships/tags" Target="../tags/tag440.xml"/><Relationship Id="rId16" Type="http://schemas.openxmlformats.org/officeDocument/2006/relationships/tags" Target="../tags/tag439.xml"/><Relationship Id="rId15" Type="http://schemas.openxmlformats.org/officeDocument/2006/relationships/tags" Target="../tags/tag438.xml"/><Relationship Id="rId14" Type="http://schemas.openxmlformats.org/officeDocument/2006/relationships/tags" Target="../tags/tag437.xml"/><Relationship Id="rId13" Type="http://schemas.openxmlformats.org/officeDocument/2006/relationships/tags" Target="../tags/tag436.xml"/><Relationship Id="rId12" Type="http://schemas.openxmlformats.org/officeDocument/2006/relationships/tags" Target="../tags/tag435.xml"/><Relationship Id="rId11" Type="http://schemas.openxmlformats.org/officeDocument/2006/relationships/tags" Target="../tags/tag434.xml"/><Relationship Id="rId10" Type="http://schemas.openxmlformats.org/officeDocument/2006/relationships/tags" Target="../tags/tag433.xml"/><Relationship Id="rId1" Type="http://schemas.openxmlformats.org/officeDocument/2006/relationships/tags" Target="../tags/tag424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461.xml"/><Relationship Id="rId8" Type="http://schemas.openxmlformats.org/officeDocument/2006/relationships/tags" Target="../tags/tag460.xml"/><Relationship Id="rId7" Type="http://schemas.openxmlformats.org/officeDocument/2006/relationships/tags" Target="../tags/tag459.xml"/><Relationship Id="rId6" Type="http://schemas.openxmlformats.org/officeDocument/2006/relationships/tags" Target="../tags/tag458.xml"/><Relationship Id="rId5" Type="http://schemas.openxmlformats.org/officeDocument/2006/relationships/tags" Target="../tags/tag457.xml"/><Relationship Id="rId4" Type="http://schemas.openxmlformats.org/officeDocument/2006/relationships/tags" Target="../tags/tag456.xml"/><Relationship Id="rId3" Type="http://schemas.openxmlformats.org/officeDocument/2006/relationships/tags" Target="../tags/tag455.xml"/><Relationship Id="rId2" Type="http://schemas.openxmlformats.org/officeDocument/2006/relationships/tags" Target="../tags/tag454.xml"/><Relationship Id="rId18" Type="http://schemas.openxmlformats.org/officeDocument/2006/relationships/slideLayout" Target="../slideLayouts/slideLayout7.xml"/><Relationship Id="rId17" Type="http://schemas.openxmlformats.org/officeDocument/2006/relationships/tags" Target="../tags/tag468.xml"/><Relationship Id="rId16" Type="http://schemas.openxmlformats.org/officeDocument/2006/relationships/image" Target="../media/image9.jpeg"/><Relationship Id="rId15" Type="http://schemas.openxmlformats.org/officeDocument/2006/relationships/tags" Target="../tags/tag467.xml"/><Relationship Id="rId14" Type="http://schemas.openxmlformats.org/officeDocument/2006/relationships/tags" Target="../tags/tag466.xml"/><Relationship Id="rId13" Type="http://schemas.openxmlformats.org/officeDocument/2006/relationships/tags" Target="../tags/tag465.xml"/><Relationship Id="rId12" Type="http://schemas.openxmlformats.org/officeDocument/2006/relationships/tags" Target="../tags/tag464.xml"/><Relationship Id="rId11" Type="http://schemas.openxmlformats.org/officeDocument/2006/relationships/tags" Target="../tags/tag463.xml"/><Relationship Id="rId10" Type="http://schemas.openxmlformats.org/officeDocument/2006/relationships/tags" Target="../tags/tag462.xml"/><Relationship Id="rId1" Type="http://schemas.openxmlformats.org/officeDocument/2006/relationships/tags" Target="../tags/tag453.xml"/></Relationships>
</file>

<file path=ppt/slides/_rels/slide16.xml.rels><?xml version="1.0" encoding="UTF-8" standalone="yes"?>
<Relationships xmlns="http://schemas.openxmlformats.org/package/2006/relationships"><Relationship Id="rId9" Type="http://schemas.openxmlformats.org/officeDocument/2006/relationships/tags" Target="../tags/tag477.xml"/><Relationship Id="rId8" Type="http://schemas.openxmlformats.org/officeDocument/2006/relationships/tags" Target="../tags/tag476.xml"/><Relationship Id="rId7" Type="http://schemas.openxmlformats.org/officeDocument/2006/relationships/tags" Target="../tags/tag475.xml"/><Relationship Id="rId6" Type="http://schemas.openxmlformats.org/officeDocument/2006/relationships/tags" Target="../tags/tag474.xml"/><Relationship Id="rId5" Type="http://schemas.openxmlformats.org/officeDocument/2006/relationships/tags" Target="../tags/tag473.xml"/><Relationship Id="rId4" Type="http://schemas.openxmlformats.org/officeDocument/2006/relationships/tags" Target="../tags/tag472.xml"/><Relationship Id="rId3" Type="http://schemas.openxmlformats.org/officeDocument/2006/relationships/tags" Target="../tags/tag471.xml"/><Relationship Id="rId23" Type="http://schemas.openxmlformats.org/officeDocument/2006/relationships/slideLayout" Target="../slideLayouts/slideLayout7.xml"/><Relationship Id="rId22" Type="http://schemas.openxmlformats.org/officeDocument/2006/relationships/tags" Target="../tags/tag489.xml"/><Relationship Id="rId21" Type="http://schemas.openxmlformats.org/officeDocument/2006/relationships/tags" Target="../tags/tag488.xml"/><Relationship Id="rId20" Type="http://schemas.openxmlformats.org/officeDocument/2006/relationships/image" Target="../media/image9.jpeg"/><Relationship Id="rId2" Type="http://schemas.openxmlformats.org/officeDocument/2006/relationships/tags" Target="../tags/tag470.xml"/><Relationship Id="rId19" Type="http://schemas.openxmlformats.org/officeDocument/2006/relationships/tags" Target="../tags/tag487.xml"/><Relationship Id="rId18" Type="http://schemas.openxmlformats.org/officeDocument/2006/relationships/tags" Target="../tags/tag486.xml"/><Relationship Id="rId17" Type="http://schemas.openxmlformats.org/officeDocument/2006/relationships/tags" Target="../tags/tag485.xml"/><Relationship Id="rId16" Type="http://schemas.openxmlformats.org/officeDocument/2006/relationships/tags" Target="../tags/tag484.xml"/><Relationship Id="rId15" Type="http://schemas.openxmlformats.org/officeDocument/2006/relationships/tags" Target="../tags/tag483.xml"/><Relationship Id="rId14" Type="http://schemas.openxmlformats.org/officeDocument/2006/relationships/tags" Target="../tags/tag482.xml"/><Relationship Id="rId13" Type="http://schemas.openxmlformats.org/officeDocument/2006/relationships/tags" Target="../tags/tag481.xml"/><Relationship Id="rId12" Type="http://schemas.openxmlformats.org/officeDocument/2006/relationships/tags" Target="../tags/tag480.xml"/><Relationship Id="rId11" Type="http://schemas.openxmlformats.org/officeDocument/2006/relationships/tags" Target="../tags/tag479.xml"/><Relationship Id="rId10" Type="http://schemas.openxmlformats.org/officeDocument/2006/relationships/tags" Target="../tags/tag478.xml"/><Relationship Id="rId1" Type="http://schemas.openxmlformats.org/officeDocument/2006/relationships/tags" Target="../tags/tag469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498.xml"/><Relationship Id="rId8" Type="http://schemas.openxmlformats.org/officeDocument/2006/relationships/tags" Target="../tags/tag497.xml"/><Relationship Id="rId7" Type="http://schemas.openxmlformats.org/officeDocument/2006/relationships/tags" Target="../tags/tag496.xml"/><Relationship Id="rId6" Type="http://schemas.openxmlformats.org/officeDocument/2006/relationships/tags" Target="../tags/tag495.xml"/><Relationship Id="rId5" Type="http://schemas.openxmlformats.org/officeDocument/2006/relationships/tags" Target="../tags/tag494.xml"/><Relationship Id="rId4" Type="http://schemas.openxmlformats.org/officeDocument/2006/relationships/tags" Target="../tags/tag493.xml"/><Relationship Id="rId31" Type="http://schemas.openxmlformats.org/officeDocument/2006/relationships/slideLayout" Target="../slideLayouts/slideLayout7.xml"/><Relationship Id="rId30" Type="http://schemas.openxmlformats.org/officeDocument/2006/relationships/tags" Target="../tags/tag518.xml"/><Relationship Id="rId3" Type="http://schemas.openxmlformats.org/officeDocument/2006/relationships/tags" Target="../tags/tag492.xml"/><Relationship Id="rId29" Type="http://schemas.openxmlformats.org/officeDocument/2006/relationships/image" Target="../media/image9.jpeg"/><Relationship Id="rId28" Type="http://schemas.openxmlformats.org/officeDocument/2006/relationships/tags" Target="../tags/tag517.xml"/><Relationship Id="rId27" Type="http://schemas.openxmlformats.org/officeDocument/2006/relationships/tags" Target="../tags/tag516.xml"/><Relationship Id="rId26" Type="http://schemas.openxmlformats.org/officeDocument/2006/relationships/tags" Target="../tags/tag515.xml"/><Relationship Id="rId25" Type="http://schemas.openxmlformats.org/officeDocument/2006/relationships/tags" Target="../tags/tag514.xml"/><Relationship Id="rId24" Type="http://schemas.openxmlformats.org/officeDocument/2006/relationships/tags" Target="../tags/tag513.xml"/><Relationship Id="rId23" Type="http://schemas.openxmlformats.org/officeDocument/2006/relationships/tags" Target="../tags/tag512.xml"/><Relationship Id="rId22" Type="http://schemas.openxmlformats.org/officeDocument/2006/relationships/tags" Target="../tags/tag511.xml"/><Relationship Id="rId21" Type="http://schemas.openxmlformats.org/officeDocument/2006/relationships/tags" Target="../tags/tag510.xml"/><Relationship Id="rId20" Type="http://schemas.openxmlformats.org/officeDocument/2006/relationships/tags" Target="../tags/tag509.xml"/><Relationship Id="rId2" Type="http://schemas.openxmlformats.org/officeDocument/2006/relationships/tags" Target="../tags/tag491.xml"/><Relationship Id="rId19" Type="http://schemas.openxmlformats.org/officeDocument/2006/relationships/tags" Target="../tags/tag508.xml"/><Relationship Id="rId18" Type="http://schemas.openxmlformats.org/officeDocument/2006/relationships/tags" Target="../tags/tag507.xml"/><Relationship Id="rId17" Type="http://schemas.openxmlformats.org/officeDocument/2006/relationships/tags" Target="../tags/tag506.xml"/><Relationship Id="rId16" Type="http://schemas.openxmlformats.org/officeDocument/2006/relationships/tags" Target="../tags/tag505.xml"/><Relationship Id="rId15" Type="http://schemas.openxmlformats.org/officeDocument/2006/relationships/tags" Target="../tags/tag504.xml"/><Relationship Id="rId14" Type="http://schemas.openxmlformats.org/officeDocument/2006/relationships/tags" Target="../tags/tag503.xml"/><Relationship Id="rId13" Type="http://schemas.openxmlformats.org/officeDocument/2006/relationships/tags" Target="../tags/tag502.xml"/><Relationship Id="rId12" Type="http://schemas.openxmlformats.org/officeDocument/2006/relationships/tags" Target="../tags/tag501.xml"/><Relationship Id="rId11" Type="http://schemas.openxmlformats.org/officeDocument/2006/relationships/tags" Target="../tags/tag500.xml"/><Relationship Id="rId10" Type="http://schemas.openxmlformats.org/officeDocument/2006/relationships/tags" Target="../tags/tag499.xml"/><Relationship Id="rId1" Type="http://schemas.openxmlformats.org/officeDocument/2006/relationships/tags" Target="../tags/tag490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527.xml"/><Relationship Id="rId8" Type="http://schemas.openxmlformats.org/officeDocument/2006/relationships/tags" Target="../tags/tag526.xml"/><Relationship Id="rId7" Type="http://schemas.openxmlformats.org/officeDocument/2006/relationships/tags" Target="../tags/tag525.xml"/><Relationship Id="rId6" Type="http://schemas.openxmlformats.org/officeDocument/2006/relationships/tags" Target="../tags/tag524.xml"/><Relationship Id="rId5" Type="http://schemas.openxmlformats.org/officeDocument/2006/relationships/tags" Target="../tags/tag523.xml"/><Relationship Id="rId4" Type="http://schemas.openxmlformats.org/officeDocument/2006/relationships/tags" Target="../tags/tag522.xml"/><Relationship Id="rId33" Type="http://schemas.openxmlformats.org/officeDocument/2006/relationships/slideLayout" Target="../slideLayouts/slideLayout7.xml"/><Relationship Id="rId32" Type="http://schemas.openxmlformats.org/officeDocument/2006/relationships/tags" Target="../tags/tag549.xml"/><Relationship Id="rId31" Type="http://schemas.openxmlformats.org/officeDocument/2006/relationships/tags" Target="../tags/tag548.xml"/><Relationship Id="rId30" Type="http://schemas.openxmlformats.org/officeDocument/2006/relationships/image" Target="../media/image9.jpeg"/><Relationship Id="rId3" Type="http://schemas.openxmlformats.org/officeDocument/2006/relationships/tags" Target="../tags/tag521.xml"/><Relationship Id="rId29" Type="http://schemas.openxmlformats.org/officeDocument/2006/relationships/tags" Target="../tags/tag547.xml"/><Relationship Id="rId28" Type="http://schemas.openxmlformats.org/officeDocument/2006/relationships/tags" Target="../tags/tag546.xml"/><Relationship Id="rId27" Type="http://schemas.openxmlformats.org/officeDocument/2006/relationships/tags" Target="../tags/tag545.xml"/><Relationship Id="rId26" Type="http://schemas.openxmlformats.org/officeDocument/2006/relationships/tags" Target="../tags/tag544.xml"/><Relationship Id="rId25" Type="http://schemas.openxmlformats.org/officeDocument/2006/relationships/tags" Target="../tags/tag543.xml"/><Relationship Id="rId24" Type="http://schemas.openxmlformats.org/officeDocument/2006/relationships/tags" Target="../tags/tag542.xml"/><Relationship Id="rId23" Type="http://schemas.openxmlformats.org/officeDocument/2006/relationships/tags" Target="../tags/tag541.xml"/><Relationship Id="rId22" Type="http://schemas.openxmlformats.org/officeDocument/2006/relationships/tags" Target="../tags/tag540.xml"/><Relationship Id="rId21" Type="http://schemas.openxmlformats.org/officeDocument/2006/relationships/tags" Target="../tags/tag539.xml"/><Relationship Id="rId20" Type="http://schemas.openxmlformats.org/officeDocument/2006/relationships/tags" Target="../tags/tag538.xml"/><Relationship Id="rId2" Type="http://schemas.openxmlformats.org/officeDocument/2006/relationships/tags" Target="../tags/tag520.xml"/><Relationship Id="rId19" Type="http://schemas.openxmlformats.org/officeDocument/2006/relationships/tags" Target="../tags/tag537.xml"/><Relationship Id="rId18" Type="http://schemas.openxmlformats.org/officeDocument/2006/relationships/tags" Target="../tags/tag536.xml"/><Relationship Id="rId17" Type="http://schemas.openxmlformats.org/officeDocument/2006/relationships/tags" Target="../tags/tag535.xml"/><Relationship Id="rId16" Type="http://schemas.openxmlformats.org/officeDocument/2006/relationships/tags" Target="../tags/tag534.xml"/><Relationship Id="rId15" Type="http://schemas.openxmlformats.org/officeDocument/2006/relationships/tags" Target="../tags/tag533.xml"/><Relationship Id="rId14" Type="http://schemas.openxmlformats.org/officeDocument/2006/relationships/tags" Target="../tags/tag532.xml"/><Relationship Id="rId13" Type="http://schemas.openxmlformats.org/officeDocument/2006/relationships/tags" Target="../tags/tag531.xml"/><Relationship Id="rId12" Type="http://schemas.openxmlformats.org/officeDocument/2006/relationships/tags" Target="../tags/tag530.xml"/><Relationship Id="rId11" Type="http://schemas.openxmlformats.org/officeDocument/2006/relationships/tags" Target="../tags/tag529.xml"/><Relationship Id="rId10" Type="http://schemas.openxmlformats.org/officeDocument/2006/relationships/tags" Target="../tags/tag528.xml"/><Relationship Id="rId1" Type="http://schemas.openxmlformats.org/officeDocument/2006/relationships/tags" Target="../tags/tag519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558.xml"/><Relationship Id="rId8" Type="http://schemas.openxmlformats.org/officeDocument/2006/relationships/tags" Target="../tags/tag557.xml"/><Relationship Id="rId7" Type="http://schemas.openxmlformats.org/officeDocument/2006/relationships/tags" Target="../tags/tag556.xml"/><Relationship Id="rId6" Type="http://schemas.openxmlformats.org/officeDocument/2006/relationships/tags" Target="../tags/tag555.xml"/><Relationship Id="rId5" Type="http://schemas.openxmlformats.org/officeDocument/2006/relationships/tags" Target="../tags/tag554.xml"/><Relationship Id="rId4" Type="http://schemas.openxmlformats.org/officeDocument/2006/relationships/tags" Target="../tags/tag553.xml"/><Relationship Id="rId37" Type="http://schemas.openxmlformats.org/officeDocument/2006/relationships/slideLayout" Target="../slideLayouts/slideLayout7.xml"/><Relationship Id="rId36" Type="http://schemas.openxmlformats.org/officeDocument/2006/relationships/tags" Target="../tags/tag584.xml"/><Relationship Id="rId35" Type="http://schemas.openxmlformats.org/officeDocument/2006/relationships/tags" Target="../tags/tag583.xml"/><Relationship Id="rId34" Type="http://schemas.openxmlformats.org/officeDocument/2006/relationships/tags" Target="../tags/tag582.xml"/><Relationship Id="rId33" Type="http://schemas.openxmlformats.org/officeDocument/2006/relationships/tags" Target="../tags/tag581.xml"/><Relationship Id="rId32" Type="http://schemas.openxmlformats.org/officeDocument/2006/relationships/tags" Target="../tags/tag580.xml"/><Relationship Id="rId31" Type="http://schemas.openxmlformats.org/officeDocument/2006/relationships/image" Target="../media/image9.jpeg"/><Relationship Id="rId30" Type="http://schemas.openxmlformats.org/officeDocument/2006/relationships/tags" Target="../tags/tag579.xml"/><Relationship Id="rId3" Type="http://schemas.openxmlformats.org/officeDocument/2006/relationships/tags" Target="../tags/tag552.xml"/><Relationship Id="rId29" Type="http://schemas.openxmlformats.org/officeDocument/2006/relationships/tags" Target="../tags/tag578.xml"/><Relationship Id="rId28" Type="http://schemas.openxmlformats.org/officeDocument/2006/relationships/tags" Target="../tags/tag577.xml"/><Relationship Id="rId27" Type="http://schemas.openxmlformats.org/officeDocument/2006/relationships/tags" Target="../tags/tag576.xml"/><Relationship Id="rId26" Type="http://schemas.openxmlformats.org/officeDocument/2006/relationships/tags" Target="../tags/tag575.xml"/><Relationship Id="rId25" Type="http://schemas.openxmlformats.org/officeDocument/2006/relationships/tags" Target="../tags/tag574.xml"/><Relationship Id="rId24" Type="http://schemas.openxmlformats.org/officeDocument/2006/relationships/tags" Target="../tags/tag573.xml"/><Relationship Id="rId23" Type="http://schemas.openxmlformats.org/officeDocument/2006/relationships/tags" Target="../tags/tag572.xml"/><Relationship Id="rId22" Type="http://schemas.openxmlformats.org/officeDocument/2006/relationships/tags" Target="../tags/tag571.xml"/><Relationship Id="rId21" Type="http://schemas.openxmlformats.org/officeDocument/2006/relationships/tags" Target="../tags/tag570.xml"/><Relationship Id="rId20" Type="http://schemas.openxmlformats.org/officeDocument/2006/relationships/tags" Target="../tags/tag569.xml"/><Relationship Id="rId2" Type="http://schemas.openxmlformats.org/officeDocument/2006/relationships/tags" Target="../tags/tag551.xml"/><Relationship Id="rId19" Type="http://schemas.openxmlformats.org/officeDocument/2006/relationships/tags" Target="../tags/tag568.xml"/><Relationship Id="rId18" Type="http://schemas.openxmlformats.org/officeDocument/2006/relationships/tags" Target="../tags/tag567.xml"/><Relationship Id="rId17" Type="http://schemas.openxmlformats.org/officeDocument/2006/relationships/tags" Target="../tags/tag566.xml"/><Relationship Id="rId16" Type="http://schemas.openxmlformats.org/officeDocument/2006/relationships/tags" Target="../tags/tag565.xml"/><Relationship Id="rId15" Type="http://schemas.openxmlformats.org/officeDocument/2006/relationships/tags" Target="../tags/tag564.xml"/><Relationship Id="rId14" Type="http://schemas.openxmlformats.org/officeDocument/2006/relationships/tags" Target="../tags/tag563.xml"/><Relationship Id="rId13" Type="http://schemas.openxmlformats.org/officeDocument/2006/relationships/tags" Target="../tags/tag562.xml"/><Relationship Id="rId12" Type="http://schemas.openxmlformats.org/officeDocument/2006/relationships/tags" Target="../tags/tag561.xml"/><Relationship Id="rId11" Type="http://schemas.openxmlformats.org/officeDocument/2006/relationships/tags" Target="../tags/tag560.xml"/><Relationship Id="rId10" Type="http://schemas.openxmlformats.org/officeDocument/2006/relationships/tags" Target="../tags/tag559.xml"/><Relationship Id="rId1" Type="http://schemas.openxmlformats.org/officeDocument/2006/relationships/tags" Target="../tags/tag550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49.xml"/><Relationship Id="rId8" Type="http://schemas.openxmlformats.org/officeDocument/2006/relationships/tags" Target="../tags/tag248.xml"/><Relationship Id="rId7" Type="http://schemas.openxmlformats.org/officeDocument/2006/relationships/tags" Target="../tags/tag247.xml"/><Relationship Id="rId6" Type="http://schemas.openxmlformats.org/officeDocument/2006/relationships/tags" Target="../tags/tag246.xml"/><Relationship Id="rId5" Type="http://schemas.openxmlformats.org/officeDocument/2006/relationships/tags" Target="../tags/tag245.xml"/><Relationship Id="rId4" Type="http://schemas.openxmlformats.org/officeDocument/2006/relationships/tags" Target="../tags/tag244.xml"/><Relationship Id="rId3" Type="http://schemas.openxmlformats.org/officeDocument/2006/relationships/tags" Target="../tags/tag243.xml"/><Relationship Id="rId2" Type="http://schemas.openxmlformats.org/officeDocument/2006/relationships/tags" Target="../tags/tag242.xml"/><Relationship Id="rId12" Type="http://schemas.openxmlformats.org/officeDocument/2006/relationships/slideLayout" Target="../slideLayouts/slideLayout6.xml"/><Relationship Id="rId11" Type="http://schemas.openxmlformats.org/officeDocument/2006/relationships/tags" Target="../tags/tag251.xml"/><Relationship Id="rId10" Type="http://schemas.openxmlformats.org/officeDocument/2006/relationships/tags" Target="../tags/tag250.xml"/><Relationship Id="rId1" Type="http://schemas.openxmlformats.org/officeDocument/2006/relationships/tags" Target="../tags/tag241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592.xml"/><Relationship Id="rId8" Type="http://schemas.openxmlformats.org/officeDocument/2006/relationships/tags" Target="../tags/tag591.xml"/><Relationship Id="rId7" Type="http://schemas.openxmlformats.org/officeDocument/2006/relationships/tags" Target="../tags/tag590.xml"/><Relationship Id="rId6" Type="http://schemas.openxmlformats.org/officeDocument/2006/relationships/image" Target="../media/image10.jpeg"/><Relationship Id="rId5" Type="http://schemas.openxmlformats.org/officeDocument/2006/relationships/tags" Target="../tags/tag589.xml"/><Relationship Id="rId4" Type="http://schemas.openxmlformats.org/officeDocument/2006/relationships/tags" Target="../tags/tag588.xml"/><Relationship Id="rId3" Type="http://schemas.openxmlformats.org/officeDocument/2006/relationships/tags" Target="../tags/tag587.xml"/><Relationship Id="rId20" Type="http://schemas.openxmlformats.org/officeDocument/2006/relationships/slideLayout" Target="../slideLayouts/slideLayout7.xml"/><Relationship Id="rId2" Type="http://schemas.openxmlformats.org/officeDocument/2006/relationships/tags" Target="../tags/tag586.xml"/><Relationship Id="rId19" Type="http://schemas.openxmlformats.org/officeDocument/2006/relationships/tags" Target="../tags/tag602.xml"/><Relationship Id="rId18" Type="http://schemas.openxmlformats.org/officeDocument/2006/relationships/tags" Target="../tags/tag601.xml"/><Relationship Id="rId17" Type="http://schemas.openxmlformats.org/officeDocument/2006/relationships/tags" Target="../tags/tag600.xml"/><Relationship Id="rId16" Type="http://schemas.openxmlformats.org/officeDocument/2006/relationships/tags" Target="../tags/tag599.xml"/><Relationship Id="rId15" Type="http://schemas.openxmlformats.org/officeDocument/2006/relationships/tags" Target="../tags/tag598.xml"/><Relationship Id="rId14" Type="http://schemas.openxmlformats.org/officeDocument/2006/relationships/tags" Target="../tags/tag597.xml"/><Relationship Id="rId13" Type="http://schemas.openxmlformats.org/officeDocument/2006/relationships/tags" Target="../tags/tag596.xml"/><Relationship Id="rId12" Type="http://schemas.openxmlformats.org/officeDocument/2006/relationships/tags" Target="../tags/tag595.xml"/><Relationship Id="rId11" Type="http://schemas.openxmlformats.org/officeDocument/2006/relationships/tags" Target="../tags/tag594.xml"/><Relationship Id="rId10" Type="http://schemas.openxmlformats.org/officeDocument/2006/relationships/tags" Target="../tags/tag593.xml"/><Relationship Id="rId1" Type="http://schemas.openxmlformats.org/officeDocument/2006/relationships/tags" Target="../tags/tag585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611.xml"/><Relationship Id="rId8" Type="http://schemas.openxmlformats.org/officeDocument/2006/relationships/tags" Target="../tags/tag610.xml"/><Relationship Id="rId7" Type="http://schemas.openxmlformats.org/officeDocument/2006/relationships/tags" Target="../tags/tag609.xml"/><Relationship Id="rId6" Type="http://schemas.openxmlformats.org/officeDocument/2006/relationships/tags" Target="../tags/tag608.xml"/><Relationship Id="rId5" Type="http://schemas.openxmlformats.org/officeDocument/2006/relationships/tags" Target="../tags/tag607.xml"/><Relationship Id="rId4" Type="http://schemas.openxmlformats.org/officeDocument/2006/relationships/tags" Target="../tags/tag606.xml"/><Relationship Id="rId3" Type="http://schemas.openxmlformats.org/officeDocument/2006/relationships/tags" Target="../tags/tag605.xml"/><Relationship Id="rId22" Type="http://schemas.openxmlformats.org/officeDocument/2006/relationships/slideLayout" Target="../slideLayouts/slideLayout7.xml"/><Relationship Id="rId21" Type="http://schemas.openxmlformats.org/officeDocument/2006/relationships/tags" Target="../tags/tag623.xml"/><Relationship Id="rId20" Type="http://schemas.openxmlformats.org/officeDocument/2006/relationships/tags" Target="../tags/tag622.xml"/><Relationship Id="rId2" Type="http://schemas.openxmlformats.org/officeDocument/2006/relationships/tags" Target="../tags/tag604.xml"/><Relationship Id="rId19" Type="http://schemas.openxmlformats.org/officeDocument/2006/relationships/tags" Target="../tags/tag621.xml"/><Relationship Id="rId18" Type="http://schemas.openxmlformats.org/officeDocument/2006/relationships/tags" Target="../tags/tag620.xml"/><Relationship Id="rId17" Type="http://schemas.openxmlformats.org/officeDocument/2006/relationships/tags" Target="../tags/tag619.xml"/><Relationship Id="rId16" Type="http://schemas.openxmlformats.org/officeDocument/2006/relationships/tags" Target="../tags/tag618.xml"/><Relationship Id="rId15" Type="http://schemas.openxmlformats.org/officeDocument/2006/relationships/tags" Target="../tags/tag617.xml"/><Relationship Id="rId14" Type="http://schemas.openxmlformats.org/officeDocument/2006/relationships/tags" Target="../tags/tag616.xml"/><Relationship Id="rId13" Type="http://schemas.openxmlformats.org/officeDocument/2006/relationships/tags" Target="../tags/tag615.xml"/><Relationship Id="rId12" Type="http://schemas.openxmlformats.org/officeDocument/2006/relationships/tags" Target="../tags/tag614.xml"/><Relationship Id="rId11" Type="http://schemas.openxmlformats.org/officeDocument/2006/relationships/tags" Target="../tags/tag613.xml"/><Relationship Id="rId10" Type="http://schemas.openxmlformats.org/officeDocument/2006/relationships/tags" Target="../tags/tag612.xml"/><Relationship Id="rId1" Type="http://schemas.openxmlformats.org/officeDocument/2006/relationships/tags" Target="../tags/tag603.xml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tags" Target="../tags/tag632.xml"/><Relationship Id="rId8" Type="http://schemas.openxmlformats.org/officeDocument/2006/relationships/tags" Target="../tags/tag631.xml"/><Relationship Id="rId7" Type="http://schemas.openxmlformats.org/officeDocument/2006/relationships/tags" Target="../tags/tag630.xml"/><Relationship Id="rId6" Type="http://schemas.openxmlformats.org/officeDocument/2006/relationships/tags" Target="../tags/tag629.xml"/><Relationship Id="rId5" Type="http://schemas.openxmlformats.org/officeDocument/2006/relationships/tags" Target="../tags/tag628.xml"/><Relationship Id="rId4" Type="http://schemas.openxmlformats.org/officeDocument/2006/relationships/tags" Target="../tags/tag627.xml"/><Relationship Id="rId3" Type="http://schemas.openxmlformats.org/officeDocument/2006/relationships/tags" Target="../tags/tag626.xml"/><Relationship Id="rId2" Type="http://schemas.openxmlformats.org/officeDocument/2006/relationships/tags" Target="../tags/tag625.xml"/><Relationship Id="rId14" Type="http://schemas.openxmlformats.org/officeDocument/2006/relationships/slideLayout" Target="../slideLayouts/slideLayout7.xml"/><Relationship Id="rId13" Type="http://schemas.openxmlformats.org/officeDocument/2006/relationships/tags" Target="../tags/tag636.xml"/><Relationship Id="rId12" Type="http://schemas.openxmlformats.org/officeDocument/2006/relationships/tags" Target="../tags/tag635.xml"/><Relationship Id="rId11" Type="http://schemas.openxmlformats.org/officeDocument/2006/relationships/tags" Target="../tags/tag634.xml"/><Relationship Id="rId10" Type="http://schemas.openxmlformats.org/officeDocument/2006/relationships/tags" Target="../tags/tag633.xml"/><Relationship Id="rId1" Type="http://schemas.openxmlformats.org/officeDocument/2006/relationships/tags" Target="../tags/tag624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645.xml"/><Relationship Id="rId8" Type="http://schemas.openxmlformats.org/officeDocument/2006/relationships/tags" Target="../tags/tag644.xml"/><Relationship Id="rId7" Type="http://schemas.openxmlformats.org/officeDocument/2006/relationships/tags" Target="../tags/tag643.xml"/><Relationship Id="rId6" Type="http://schemas.openxmlformats.org/officeDocument/2006/relationships/tags" Target="../tags/tag642.xml"/><Relationship Id="rId5" Type="http://schemas.openxmlformats.org/officeDocument/2006/relationships/tags" Target="../tags/tag641.xml"/><Relationship Id="rId4" Type="http://schemas.openxmlformats.org/officeDocument/2006/relationships/tags" Target="../tags/tag640.xml"/><Relationship Id="rId3" Type="http://schemas.openxmlformats.org/officeDocument/2006/relationships/tags" Target="../tags/tag639.xml"/><Relationship Id="rId25" Type="http://schemas.openxmlformats.org/officeDocument/2006/relationships/slideLayout" Target="../slideLayouts/slideLayout7.xml"/><Relationship Id="rId24" Type="http://schemas.openxmlformats.org/officeDocument/2006/relationships/tags" Target="../tags/tag660.xml"/><Relationship Id="rId23" Type="http://schemas.openxmlformats.org/officeDocument/2006/relationships/tags" Target="../tags/tag659.xml"/><Relationship Id="rId22" Type="http://schemas.openxmlformats.org/officeDocument/2006/relationships/tags" Target="../tags/tag658.xml"/><Relationship Id="rId21" Type="http://schemas.openxmlformats.org/officeDocument/2006/relationships/tags" Target="../tags/tag657.xml"/><Relationship Id="rId20" Type="http://schemas.openxmlformats.org/officeDocument/2006/relationships/tags" Target="../tags/tag656.xml"/><Relationship Id="rId2" Type="http://schemas.openxmlformats.org/officeDocument/2006/relationships/tags" Target="../tags/tag638.xml"/><Relationship Id="rId19" Type="http://schemas.openxmlformats.org/officeDocument/2006/relationships/tags" Target="../tags/tag655.xml"/><Relationship Id="rId18" Type="http://schemas.openxmlformats.org/officeDocument/2006/relationships/tags" Target="../tags/tag654.xml"/><Relationship Id="rId17" Type="http://schemas.openxmlformats.org/officeDocument/2006/relationships/tags" Target="../tags/tag653.xml"/><Relationship Id="rId16" Type="http://schemas.openxmlformats.org/officeDocument/2006/relationships/tags" Target="../tags/tag652.xml"/><Relationship Id="rId15" Type="http://schemas.openxmlformats.org/officeDocument/2006/relationships/tags" Target="../tags/tag651.xml"/><Relationship Id="rId14" Type="http://schemas.openxmlformats.org/officeDocument/2006/relationships/tags" Target="../tags/tag650.xml"/><Relationship Id="rId13" Type="http://schemas.openxmlformats.org/officeDocument/2006/relationships/tags" Target="../tags/tag649.xml"/><Relationship Id="rId12" Type="http://schemas.openxmlformats.org/officeDocument/2006/relationships/tags" Target="../tags/tag648.xml"/><Relationship Id="rId11" Type="http://schemas.openxmlformats.org/officeDocument/2006/relationships/tags" Target="../tags/tag647.xml"/><Relationship Id="rId10" Type="http://schemas.openxmlformats.org/officeDocument/2006/relationships/tags" Target="../tags/tag646.xml"/><Relationship Id="rId1" Type="http://schemas.openxmlformats.org/officeDocument/2006/relationships/tags" Target="../tags/tag637.xml"/></Relationships>
</file>

<file path=ppt/slides/_rels/slide24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2.xml"/><Relationship Id="rId5" Type="http://schemas.openxmlformats.org/officeDocument/2006/relationships/tags" Target="../tags/tag664.xml"/><Relationship Id="rId4" Type="http://schemas.openxmlformats.org/officeDocument/2006/relationships/tags" Target="../tags/tag663.xml"/><Relationship Id="rId3" Type="http://schemas.openxmlformats.org/officeDocument/2006/relationships/tags" Target="../tags/tag662.xml"/><Relationship Id="rId2" Type="http://schemas.openxmlformats.org/officeDocument/2006/relationships/image" Target="../media/image11.jpeg"/><Relationship Id="rId1" Type="http://schemas.openxmlformats.org/officeDocument/2006/relationships/tags" Target="../tags/tag661.xml"/></Relationships>
</file>

<file path=ppt/slides/_rels/slide25.xml.rels><?xml version="1.0" encoding="UTF-8" standalone="yes"?>
<Relationships xmlns="http://schemas.openxmlformats.org/package/2006/relationships"><Relationship Id="rId9" Type="http://schemas.openxmlformats.org/officeDocument/2006/relationships/image" Target="../media/image12.jpeg"/><Relationship Id="rId8" Type="http://schemas.openxmlformats.org/officeDocument/2006/relationships/tags" Target="../tags/tag672.xml"/><Relationship Id="rId7" Type="http://schemas.openxmlformats.org/officeDocument/2006/relationships/tags" Target="../tags/tag671.xml"/><Relationship Id="rId6" Type="http://schemas.openxmlformats.org/officeDocument/2006/relationships/tags" Target="../tags/tag670.xml"/><Relationship Id="rId5" Type="http://schemas.openxmlformats.org/officeDocument/2006/relationships/tags" Target="../tags/tag669.xml"/><Relationship Id="rId4" Type="http://schemas.openxmlformats.org/officeDocument/2006/relationships/tags" Target="../tags/tag668.xml"/><Relationship Id="rId3" Type="http://schemas.openxmlformats.org/officeDocument/2006/relationships/tags" Target="../tags/tag667.xml"/><Relationship Id="rId2" Type="http://schemas.openxmlformats.org/officeDocument/2006/relationships/tags" Target="../tags/tag666.xml"/><Relationship Id="rId17" Type="http://schemas.openxmlformats.org/officeDocument/2006/relationships/slideLayout" Target="../slideLayouts/slideLayout7.xml"/><Relationship Id="rId16" Type="http://schemas.openxmlformats.org/officeDocument/2006/relationships/tags" Target="../tags/tag676.xml"/><Relationship Id="rId15" Type="http://schemas.openxmlformats.org/officeDocument/2006/relationships/image" Target="../media/image15.jpeg"/><Relationship Id="rId14" Type="http://schemas.openxmlformats.org/officeDocument/2006/relationships/tags" Target="../tags/tag675.xml"/><Relationship Id="rId13" Type="http://schemas.openxmlformats.org/officeDocument/2006/relationships/image" Target="../media/image14.jpeg"/><Relationship Id="rId12" Type="http://schemas.openxmlformats.org/officeDocument/2006/relationships/tags" Target="../tags/tag674.xml"/><Relationship Id="rId11" Type="http://schemas.openxmlformats.org/officeDocument/2006/relationships/image" Target="../media/image13.jpeg"/><Relationship Id="rId10" Type="http://schemas.openxmlformats.org/officeDocument/2006/relationships/tags" Target="../tags/tag673.xml"/><Relationship Id="rId1" Type="http://schemas.openxmlformats.org/officeDocument/2006/relationships/tags" Target="../tags/tag665.xml"/></Relationships>
</file>

<file path=ppt/slides/_rels/slide26.xml.rels><?xml version="1.0" encoding="UTF-8" standalone="yes"?>
<Relationships xmlns="http://schemas.openxmlformats.org/package/2006/relationships"><Relationship Id="rId9" Type="http://schemas.openxmlformats.org/officeDocument/2006/relationships/tags" Target="../tags/tag685.xml"/><Relationship Id="rId8" Type="http://schemas.openxmlformats.org/officeDocument/2006/relationships/tags" Target="../tags/tag684.xml"/><Relationship Id="rId7" Type="http://schemas.openxmlformats.org/officeDocument/2006/relationships/tags" Target="../tags/tag683.xml"/><Relationship Id="rId6" Type="http://schemas.openxmlformats.org/officeDocument/2006/relationships/tags" Target="../tags/tag682.xml"/><Relationship Id="rId5" Type="http://schemas.openxmlformats.org/officeDocument/2006/relationships/tags" Target="../tags/tag681.xml"/><Relationship Id="rId4" Type="http://schemas.openxmlformats.org/officeDocument/2006/relationships/tags" Target="../tags/tag680.xml"/><Relationship Id="rId31" Type="http://schemas.openxmlformats.org/officeDocument/2006/relationships/slideLayout" Target="../slideLayouts/slideLayout7.xml"/><Relationship Id="rId30" Type="http://schemas.openxmlformats.org/officeDocument/2006/relationships/tags" Target="../tags/tag706.xml"/><Relationship Id="rId3" Type="http://schemas.openxmlformats.org/officeDocument/2006/relationships/tags" Target="../tags/tag679.xml"/><Relationship Id="rId29" Type="http://schemas.openxmlformats.org/officeDocument/2006/relationships/tags" Target="../tags/tag705.xml"/><Relationship Id="rId28" Type="http://schemas.openxmlformats.org/officeDocument/2006/relationships/tags" Target="../tags/tag704.xml"/><Relationship Id="rId27" Type="http://schemas.openxmlformats.org/officeDocument/2006/relationships/tags" Target="../tags/tag703.xml"/><Relationship Id="rId26" Type="http://schemas.openxmlformats.org/officeDocument/2006/relationships/tags" Target="../tags/tag702.xml"/><Relationship Id="rId25" Type="http://schemas.openxmlformats.org/officeDocument/2006/relationships/tags" Target="../tags/tag701.xml"/><Relationship Id="rId24" Type="http://schemas.openxmlformats.org/officeDocument/2006/relationships/tags" Target="../tags/tag700.xml"/><Relationship Id="rId23" Type="http://schemas.openxmlformats.org/officeDocument/2006/relationships/tags" Target="../tags/tag699.xml"/><Relationship Id="rId22" Type="http://schemas.openxmlformats.org/officeDocument/2006/relationships/tags" Target="../tags/tag698.xml"/><Relationship Id="rId21" Type="http://schemas.openxmlformats.org/officeDocument/2006/relationships/tags" Target="../tags/tag697.xml"/><Relationship Id="rId20" Type="http://schemas.openxmlformats.org/officeDocument/2006/relationships/tags" Target="../tags/tag696.xml"/><Relationship Id="rId2" Type="http://schemas.openxmlformats.org/officeDocument/2006/relationships/tags" Target="../tags/tag678.xml"/><Relationship Id="rId19" Type="http://schemas.openxmlformats.org/officeDocument/2006/relationships/tags" Target="../tags/tag695.xml"/><Relationship Id="rId18" Type="http://schemas.openxmlformats.org/officeDocument/2006/relationships/tags" Target="../tags/tag694.xml"/><Relationship Id="rId17" Type="http://schemas.openxmlformats.org/officeDocument/2006/relationships/tags" Target="../tags/tag693.xml"/><Relationship Id="rId16" Type="http://schemas.openxmlformats.org/officeDocument/2006/relationships/tags" Target="../tags/tag692.xml"/><Relationship Id="rId15" Type="http://schemas.openxmlformats.org/officeDocument/2006/relationships/tags" Target="../tags/tag691.xml"/><Relationship Id="rId14" Type="http://schemas.openxmlformats.org/officeDocument/2006/relationships/tags" Target="../tags/tag690.xml"/><Relationship Id="rId13" Type="http://schemas.openxmlformats.org/officeDocument/2006/relationships/tags" Target="../tags/tag689.xml"/><Relationship Id="rId12" Type="http://schemas.openxmlformats.org/officeDocument/2006/relationships/tags" Target="../tags/tag688.xml"/><Relationship Id="rId11" Type="http://schemas.openxmlformats.org/officeDocument/2006/relationships/tags" Target="../tags/tag687.xml"/><Relationship Id="rId10" Type="http://schemas.openxmlformats.org/officeDocument/2006/relationships/tags" Target="../tags/tag686.xml"/><Relationship Id="rId1" Type="http://schemas.openxmlformats.org/officeDocument/2006/relationships/tags" Target="../tags/tag677.xml"/></Relationships>
</file>

<file path=ppt/slides/_rels/slide27.xml.rels><?xml version="1.0" encoding="UTF-8" standalone="yes"?>
<Relationships xmlns="http://schemas.openxmlformats.org/package/2006/relationships"><Relationship Id="rId9" Type="http://schemas.openxmlformats.org/officeDocument/2006/relationships/tags" Target="../tags/tag715.xml"/><Relationship Id="rId8" Type="http://schemas.openxmlformats.org/officeDocument/2006/relationships/tags" Target="../tags/tag714.xml"/><Relationship Id="rId7" Type="http://schemas.openxmlformats.org/officeDocument/2006/relationships/tags" Target="../tags/tag713.xml"/><Relationship Id="rId6" Type="http://schemas.openxmlformats.org/officeDocument/2006/relationships/tags" Target="../tags/tag712.xml"/><Relationship Id="rId5" Type="http://schemas.openxmlformats.org/officeDocument/2006/relationships/tags" Target="../tags/tag711.xml"/><Relationship Id="rId4" Type="http://schemas.openxmlformats.org/officeDocument/2006/relationships/tags" Target="../tags/tag710.xml"/><Relationship Id="rId3" Type="http://schemas.openxmlformats.org/officeDocument/2006/relationships/tags" Target="../tags/tag709.xml"/><Relationship Id="rId28" Type="http://schemas.openxmlformats.org/officeDocument/2006/relationships/slideLayout" Target="../slideLayouts/slideLayout7.xml"/><Relationship Id="rId27" Type="http://schemas.openxmlformats.org/officeDocument/2006/relationships/tags" Target="../tags/tag733.xml"/><Relationship Id="rId26" Type="http://schemas.openxmlformats.org/officeDocument/2006/relationships/tags" Target="../tags/tag732.xml"/><Relationship Id="rId25" Type="http://schemas.openxmlformats.org/officeDocument/2006/relationships/tags" Target="../tags/tag731.xml"/><Relationship Id="rId24" Type="http://schemas.openxmlformats.org/officeDocument/2006/relationships/tags" Target="../tags/tag730.xml"/><Relationship Id="rId23" Type="http://schemas.openxmlformats.org/officeDocument/2006/relationships/tags" Target="../tags/tag729.xml"/><Relationship Id="rId22" Type="http://schemas.openxmlformats.org/officeDocument/2006/relationships/tags" Target="../tags/tag728.xml"/><Relationship Id="rId21" Type="http://schemas.openxmlformats.org/officeDocument/2006/relationships/tags" Target="../tags/tag727.xml"/><Relationship Id="rId20" Type="http://schemas.openxmlformats.org/officeDocument/2006/relationships/tags" Target="../tags/tag726.xml"/><Relationship Id="rId2" Type="http://schemas.openxmlformats.org/officeDocument/2006/relationships/tags" Target="../tags/tag708.xml"/><Relationship Id="rId19" Type="http://schemas.openxmlformats.org/officeDocument/2006/relationships/tags" Target="../tags/tag725.xml"/><Relationship Id="rId18" Type="http://schemas.openxmlformats.org/officeDocument/2006/relationships/tags" Target="../tags/tag724.xml"/><Relationship Id="rId17" Type="http://schemas.openxmlformats.org/officeDocument/2006/relationships/tags" Target="../tags/tag723.xml"/><Relationship Id="rId16" Type="http://schemas.openxmlformats.org/officeDocument/2006/relationships/tags" Target="../tags/tag722.xml"/><Relationship Id="rId15" Type="http://schemas.openxmlformats.org/officeDocument/2006/relationships/tags" Target="../tags/tag721.xml"/><Relationship Id="rId14" Type="http://schemas.openxmlformats.org/officeDocument/2006/relationships/tags" Target="../tags/tag720.xml"/><Relationship Id="rId13" Type="http://schemas.openxmlformats.org/officeDocument/2006/relationships/tags" Target="../tags/tag719.xml"/><Relationship Id="rId12" Type="http://schemas.openxmlformats.org/officeDocument/2006/relationships/tags" Target="../tags/tag718.xml"/><Relationship Id="rId11" Type="http://schemas.openxmlformats.org/officeDocument/2006/relationships/tags" Target="../tags/tag717.xml"/><Relationship Id="rId10" Type="http://schemas.openxmlformats.org/officeDocument/2006/relationships/tags" Target="../tags/tag716.xml"/><Relationship Id="rId1" Type="http://schemas.openxmlformats.org/officeDocument/2006/relationships/tags" Target="../tags/tag707.xml"/></Relationships>
</file>

<file path=ppt/slides/_rels/slide2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1.xml"/><Relationship Id="rId3" Type="http://schemas.openxmlformats.org/officeDocument/2006/relationships/tags" Target="../tags/tag736.xml"/><Relationship Id="rId2" Type="http://schemas.openxmlformats.org/officeDocument/2006/relationships/tags" Target="../tags/tag735.xml"/><Relationship Id="rId1" Type="http://schemas.openxmlformats.org/officeDocument/2006/relationships/tags" Target="../tags/tag734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60.xml"/><Relationship Id="rId8" Type="http://schemas.openxmlformats.org/officeDocument/2006/relationships/tags" Target="../tags/tag259.xml"/><Relationship Id="rId7" Type="http://schemas.openxmlformats.org/officeDocument/2006/relationships/tags" Target="../tags/tag258.xml"/><Relationship Id="rId6" Type="http://schemas.openxmlformats.org/officeDocument/2006/relationships/tags" Target="../tags/tag257.xml"/><Relationship Id="rId5" Type="http://schemas.openxmlformats.org/officeDocument/2006/relationships/tags" Target="../tags/tag256.xml"/><Relationship Id="rId4" Type="http://schemas.openxmlformats.org/officeDocument/2006/relationships/tags" Target="../tags/tag255.xml"/><Relationship Id="rId3" Type="http://schemas.openxmlformats.org/officeDocument/2006/relationships/tags" Target="../tags/tag254.xml"/><Relationship Id="rId2" Type="http://schemas.openxmlformats.org/officeDocument/2006/relationships/tags" Target="../tags/tag253.xml"/><Relationship Id="rId15" Type="http://schemas.openxmlformats.org/officeDocument/2006/relationships/slideLayout" Target="../slideLayouts/slideLayout6.xml"/><Relationship Id="rId14" Type="http://schemas.openxmlformats.org/officeDocument/2006/relationships/tags" Target="../tags/tag265.xml"/><Relationship Id="rId13" Type="http://schemas.openxmlformats.org/officeDocument/2006/relationships/tags" Target="../tags/tag264.xml"/><Relationship Id="rId12" Type="http://schemas.openxmlformats.org/officeDocument/2006/relationships/tags" Target="../tags/tag263.xml"/><Relationship Id="rId11" Type="http://schemas.openxmlformats.org/officeDocument/2006/relationships/tags" Target="../tags/tag262.xml"/><Relationship Id="rId10" Type="http://schemas.openxmlformats.org/officeDocument/2006/relationships/tags" Target="../tags/tag261.xml"/><Relationship Id="rId1" Type="http://schemas.openxmlformats.org/officeDocument/2006/relationships/tags" Target="../tags/tag252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74.xml"/><Relationship Id="rId8" Type="http://schemas.openxmlformats.org/officeDocument/2006/relationships/tags" Target="../tags/tag273.xml"/><Relationship Id="rId7" Type="http://schemas.openxmlformats.org/officeDocument/2006/relationships/tags" Target="../tags/tag272.xml"/><Relationship Id="rId6" Type="http://schemas.openxmlformats.org/officeDocument/2006/relationships/tags" Target="../tags/tag271.xml"/><Relationship Id="rId5" Type="http://schemas.openxmlformats.org/officeDocument/2006/relationships/tags" Target="../tags/tag270.xml"/><Relationship Id="rId4" Type="http://schemas.openxmlformats.org/officeDocument/2006/relationships/tags" Target="../tags/tag269.xml"/><Relationship Id="rId3" Type="http://schemas.openxmlformats.org/officeDocument/2006/relationships/tags" Target="../tags/tag268.xml"/><Relationship Id="rId2" Type="http://schemas.openxmlformats.org/officeDocument/2006/relationships/tags" Target="../tags/tag267.xml"/><Relationship Id="rId18" Type="http://schemas.openxmlformats.org/officeDocument/2006/relationships/slideLayout" Target="../slideLayouts/slideLayout6.xml"/><Relationship Id="rId17" Type="http://schemas.openxmlformats.org/officeDocument/2006/relationships/tags" Target="../tags/tag282.xml"/><Relationship Id="rId16" Type="http://schemas.openxmlformats.org/officeDocument/2006/relationships/tags" Target="../tags/tag281.xml"/><Relationship Id="rId15" Type="http://schemas.openxmlformats.org/officeDocument/2006/relationships/tags" Target="../tags/tag280.xml"/><Relationship Id="rId14" Type="http://schemas.openxmlformats.org/officeDocument/2006/relationships/tags" Target="../tags/tag279.xml"/><Relationship Id="rId13" Type="http://schemas.openxmlformats.org/officeDocument/2006/relationships/tags" Target="../tags/tag278.xml"/><Relationship Id="rId12" Type="http://schemas.openxmlformats.org/officeDocument/2006/relationships/tags" Target="../tags/tag277.xml"/><Relationship Id="rId11" Type="http://schemas.openxmlformats.org/officeDocument/2006/relationships/tags" Target="../tags/tag276.xml"/><Relationship Id="rId10" Type="http://schemas.openxmlformats.org/officeDocument/2006/relationships/tags" Target="../tags/tag275.xml"/><Relationship Id="rId1" Type="http://schemas.openxmlformats.org/officeDocument/2006/relationships/tags" Target="../tags/tag266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91.xml"/><Relationship Id="rId8" Type="http://schemas.openxmlformats.org/officeDocument/2006/relationships/tags" Target="../tags/tag290.xml"/><Relationship Id="rId7" Type="http://schemas.openxmlformats.org/officeDocument/2006/relationships/tags" Target="../tags/tag289.xml"/><Relationship Id="rId6" Type="http://schemas.openxmlformats.org/officeDocument/2006/relationships/tags" Target="../tags/tag288.xml"/><Relationship Id="rId5" Type="http://schemas.openxmlformats.org/officeDocument/2006/relationships/tags" Target="../tags/tag287.xml"/><Relationship Id="rId4" Type="http://schemas.openxmlformats.org/officeDocument/2006/relationships/tags" Target="../tags/tag286.xml"/><Relationship Id="rId3" Type="http://schemas.openxmlformats.org/officeDocument/2006/relationships/tags" Target="../tags/tag285.xml"/><Relationship Id="rId21" Type="http://schemas.openxmlformats.org/officeDocument/2006/relationships/slideLayout" Target="../slideLayouts/slideLayout6.xml"/><Relationship Id="rId20" Type="http://schemas.openxmlformats.org/officeDocument/2006/relationships/tags" Target="../tags/tag302.xml"/><Relationship Id="rId2" Type="http://schemas.openxmlformats.org/officeDocument/2006/relationships/tags" Target="../tags/tag284.xml"/><Relationship Id="rId19" Type="http://schemas.openxmlformats.org/officeDocument/2006/relationships/tags" Target="../tags/tag301.xml"/><Relationship Id="rId18" Type="http://schemas.openxmlformats.org/officeDocument/2006/relationships/tags" Target="../tags/tag300.xml"/><Relationship Id="rId17" Type="http://schemas.openxmlformats.org/officeDocument/2006/relationships/tags" Target="../tags/tag299.xml"/><Relationship Id="rId16" Type="http://schemas.openxmlformats.org/officeDocument/2006/relationships/tags" Target="../tags/tag298.xml"/><Relationship Id="rId15" Type="http://schemas.openxmlformats.org/officeDocument/2006/relationships/tags" Target="../tags/tag297.xml"/><Relationship Id="rId14" Type="http://schemas.openxmlformats.org/officeDocument/2006/relationships/tags" Target="../tags/tag296.xml"/><Relationship Id="rId13" Type="http://schemas.openxmlformats.org/officeDocument/2006/relationships/tags" Target="../tags/tag295.xml"/><Relationship Id="rId12" Type="http://schemas.openxmlformats.org/officeDocument/2006/relationships/tags" Target="../tags/tag294.xml"/><Relationship Id="rId11" Type="http://schemas.openxmlformats.org/officeDocument/2006/relationships/tags" Target="../tags/tag293.xml"/><Relationship Id="rId10" Type="http://schemas.openxmlformats.org/officeDocument/2006/relationships/tags" Target="../tags/tag292.xml"/><Relationship Id="rId1" Type="http://schemas.openxmlformats.org/officeDocument/2006/relationships/tags" Target="../tags/tag283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311.xml"/><Relationship Id="rId8" Type="http://schemas.openxmlformats.org/officeDocument/2006/relationships/tags" Target="../tags/tag310.xml"/><Relationship Id="rId7" Type="http://schemas.openxmlformats.org/officeDocument/2006/relationships/tags" Target="../tags/tag309.xml"/><Relationship Id="rId6" Type="http://schemas.openxmlformats.org/officeDocument/2006/relationships/tags" Target="../tags/tag308.xml"/><Relationship Id="rId5" Type="http://schemas.openxmlformats.org/officeDocument/2006/relationships/tags" Target="../tags/tag307.xml"/><Relationship Id="rId4" Type="http://schemas.openxmlformats.org/officeDocument/2006/relationships/tags" Target="../tags/tag306.xml"/><Relationship Id="rId3" Type="http://schemas.openxmlformats.org/officeDocument/2006/relationships/tags" Target="../tags/tag305.xml"/><Relationship Id="rId24" Type="http://schemas.openxmlformats.org/officeDocument/2006/relationships/slideLayout" Target="../slideLayouts/slideLayout6.xml"/><Relationship Id="rId23" Type="http://schemas.openxmlformats.org/officeDocument/2006/relationships/tags" Target="../tags/tag325.xml"/><Relationship Id="rId22" Type="http://schemas.openxmlformats.org/officeDocument/2006/relationships/tags" Target="../tags/tag324.xml"/><Relationship Id="rId21" Type="http://schemas.openxmlformats.org/officeDocument/2006/relationships/tags" Target="../tags/tag323.xml"/><Relationship Id="rId20" Type="http://schemas.openxmlformats.org/officeDocument/2006/relationships/tags" Target="../tags/tag322.xml"/><Relationship Id="rId2" Type="http://schemas.openxmlformats.org/officeDocument/2006/relationships/tags" Target="../tags/tag304.xml"/><Relationship Id="rId19" Type="http://schemas.openxmlformats.org/officeDocument/2006/relationships/tags" Target="../tags/tag321.xml"/><Relationship Id="rId18" Type="http://schemas.openxmlformats.org/officeDocument/2006/relationships/tags" Target="../tags/tag320.xml"/><Relationship Id="rId17" Type="http://schemas.openxmlformats.org/officeDocument/2006/relationships/tags" Target="../tags/tag319.xml"/><Relationship Id="rId16" Type="http://schemas.openxmlformats.org/officeDocument/2006/relationships/tags" Target="../tags/tag318.xml"/><Relationship Id="rId15" Type="http://schemas.openxmlformats.org/officeDocument/2006/relationships/tags" Target="../tags/tag317.xml"/><Relationship Id="rId14" Type="http://schemas.openxmlformats.org/officeDocument/2006/relationships/tags" Target="../tags/tag316.xml"/><Relationship Id="rId13" Type="http://schemas.openxmlformats.org/officeDocument/2006/relationships/tags" Target="../tags/tag315.xml"/><Relationship Id="rId12" Type="http://schemas.openxmlformats.org/officeDocument/2006/relationships/tags" Target="../tags/tag314.xml"/><Relationship Id="rId11" Type="http://schemas.openxmlformats.org/officeDocument/2006/relationships/tags" Target="../tags/tag313.xml"/><Relationship Id="rId10" Type="http://schemas.openxmlformats.org/officeDocument/2006/relationships/tags" Target="../tags/tag312.xml"/><Relationship Id="rId1" Type="http://schemas.openxmlformats.org/officeDocument/2006/relationships/tags" Target="../tags/tag303.xml"/></Relationships>
</file>

<file path=ppt/slides/_rels/slide7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3.xml"/><Relationship Id="rId4" Type="http://schemas.openxmlformats.org/officeDocument/2006/relationships/tags" Target="../tags/tag329.xml"/><Relationship Id="rId3" Type="http://schemas.openxmlformats.org/officeDocument/2006/relationships/tags" Target="../tags/tag328.xml"/><Relationship Id="rId2" Type="http://schemas.openxmlformats.org/officeDocument/2006/relationships/tags" Target="../tags/tag327.xml"/><Relationship Id="rId1" Type="http://schemas.openxmlformats.org/officeDocument/2006/relationships/tags" Target="../tags/tag326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36.xml"/><Relationship Id="rId8" Type="http://schemas.openxmlformats.org/officeDocument/2006/relationships/tags" Target="../tags/tag335.xml"/><Relationship Id="rId7" Type="http://schemas.openxmlformats.org/officeDocument/2006/relationships/tags" Target="../tags/tag334.xml"/><Relationship Id="rId6" Type="http://schemas.openxmlformats.org/officeDocument/2006/relationships/tags" Target="../tags/tag333.xml"/><Relationship Id="rId5" Type="http://schemas.openxmlformats.org/officeDocument/2006/relationships/image" Target="../media/image5.jpeg"/><Relationship Id="rId4" Type="http://schemas.openxmlformats.org/officeDocument/2006/relationships/tags" Target="../tags/tag332.xml"/><Relationship Id="rId3" Type="http://schemas.openxmlformats.org/officeDocument/2006/relationships/image" Target="../media/image4.jpeg"/><Relationship Id="rId2" Type="http://schemas.openxmlformats.org/officeDocument/2006/relationships/tags" Target="../tags/tag331.xml"/><Relationship Id="rId10" Type="http://schemas.openxmlformats.org/officeDocument/2006/relationships/slideLayout" Target="../slideLayouts/slideLayout7.xml"/><Relationship Id="rId1" Type="http://schemas.openxmlformats.org/officeDocument/2006/relationships/tags" Target="../tags/tag330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image" Target="../media/image8.jpeg"/><Relationship Id="rId8" Type="http://schemas.openxmlformats.org/officeDocument/2006/relationships/tags" Target="../tags/tag342.xml"/><Relationship Id="rId7" Type="http://schemas.openxmlformats.org/officeDocument/2006/relationships/image" Target="../media/image7.jpeg"/><Relationship Id="rId6" Type="http://schemas.openxmlformats.org/officeDocument/2006/relationships/tags" Target="../tags/tag341.xml"/><Relationship Id="rId5" Type="http://schemas.openxmlformats.org/officeDocument/2006/relationships/image" Target="../media/image6.jpeg"/><Relationship Id="rId4" Type="http://schemas.openxmlformats.org/officeDocument/2006/relationships/tags" Target="../tags/tag340.xml"/><Relationship Id="rId3" Type="http://schemas.openxmlformats.org/officeDocument/2006/relationships/tags" Target="../tags/tag339.xml"/><Relationship Id="rId2" Type="http://schemas.openxmlformats.org/officeDocument/2006/relationships/tags" Target="../tags/tag338.xml"/><Relationship Id="rId15" Type="http://schemas.openxmlformats.org/officeDocument/2006/relationships/slideLayout" Target="../slideLayouts/slideLayout7.xml"/><Relationship Id="rId14" Type="http://schemas.openxmlformats.org/officeDocument/2006/relationships/tags" Target="../tags/tag347.xml"/><Relationship Id="rId13" Type="http://schemas.openxmlformats.org/officeDocument/2006/relationships/tags" Target="../tags/tag346.xml"/><Relationship Id="rId12" Type="http://schemas.openxmlformats.org/officeDocument/2006/relationships/tags" Target="../tags/tag345.xml"/><Relationship Id="rId11" Type="http://schemas.openxmlformats.org/officeDocument/2006/relationships/tags" Target="../tags/tag344.xml"/><Relationship Id="rId10" Type="http://schemas.openxmlformats.org/officeDocument/2006/relationships/tags" Target="../tags/tag343.xml"/><Relationship Id="rId1" Type="http://schemas.openxmlformats.org/officeDocument/2006/relationships/tags" Target="../tags/tag33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标题 4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 dirty="0"/>
              <a:t>商务风通用</a:t>
            </a:r>
            <a:endParaRPr lang="zh-CN" altLang="en-US" dirty="0"/>
          </a:p>
        </p:txBody>
      </p:sp>
      <p:sp>
        <p:nvSpPr>
          <p:cNvPr id="11" name="副标题 10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/>
              <a:t>锦志卓越 • 尚无止境</a:t>
            </a:r>
            <a:endParaRPr lang="zh-CN" altLang="en-US" dirty="0"/>
          </a:p>
        </p:txBody>
      </p:sp>
      <p:sp>
        <p:nvSpPr>
          <p:cNvPr id="12" name="文本占位符 11"/>
          <p:cNvSpPr>
            <a:spLocks noGrp="1"/>
          </p:cNvSpPr>
          <p:nvPr>
            <p:ph type="body" sz="quarter" idx="13"/>
            <p:custDataLst>
              <p:tags r:id="rId3"/>
            </p:custDataLst>
          </p:nvPr>
        </p:nvSpPr>
        <p:spPr/>
        <p:txBody>
          <a:bodyPr/>
          <a:lstStyle/>
          <a:p>
            <a:r>
              <a:rPr lang="zh-CN" altLang="en-US" dirty="0"/>
              <a:t>单击此处添加正文，文字是您思想的提炼，请尽量言简意赅的阐述观点。</a:t>
            </a:r>
            <a:endParaRPr lang="zh-CN" altLang="en-US" dirty="0"/>
          </a:p>
        </p:txBody>
      </p:sp>
    </p:spTree>
    <p:custDataLst>
      <p:tags r:id="rId4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组合 11"/>
          <p:cNvGrpSpPr/>
          <p:nvPr>
            <p:custDataLst>
              <p:tags r:id="rId1"/>
            </p:custDataLst>
          </p:nvPr>
        </p:nvGrpSpPr>
        <p:grpSpPr>
          <a:xfrm>
            <a:off x="435429" y="402772"/>
            <a:ext cx="783771" cy="783771"/>
            <a:chOff x="435429" y="402772"/>
            <a:chExt cx="949778" cy="949778"/>
          </a:xfrm>
        </p:grpSpPr>
        <p:sp>
          <p:nvSpPr>
            <p:cNvPr id="13" name="矩形 12"/>
            <p:cNvSpPr/>
            <p:nvPr>
              <p:custDataLst>
                <p:tags r:id="rId2"/>
              </p:custDataLst>
            </p:nvPr>
          </p:nvSpPr>
          <p:spPr>
            <a:xfrm>
              <a:off x="435429" y="402772"/>
              <a:ext cx="685800" cy="685800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4" name="矩形 13"/>
            <p:cNvSpPr/>
            <p:nvPr>
              <p:custDataLst>
                <p:tags r:id="rId3"/>
              </p:custDataLst>
            </p:nvPr>
          </p:nvSpPr>
          <p:spPr>
            <a:xfrm>
              <a:off x="857250" y="824593"/>
              <a:ext cx="527957" cy="527957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文本框 6"/>
          <p:cNvSpPr txBox="1"/>
          <p:nvPr>
            <p:custDataLst>
              <p:tags r:id="rId4"/>
            </p:custDataLst>
          </p:nvPr>
        </p:nvSpPr>
        <p:spPr>
          <a:xfrm>
            <a:off x="1349454" y="611067"/>
            <a:ext cx="6819244" cy="715273"/>
          </a:xfrm>
          <a:prstGeom prst="rect">
            <a:avLst/>
          </a:prstGeom>
          <a:noFill/>
        </p:spPr>
        <p:txBody>
          <a:bodyPr wrap="square" lIns="90000" tIns="46800" rIns="90000" bIns="46800" anchor="ctr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r>
              <a: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单击此处添加标题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0" name="形状"/>
          <p:cNvSpPr/>
          <p:nvPr>
            <p:custDataLst>
              <p:tags r:id="rId5"/>
            </p:custDataLst>
          </p:nvPr>
        </p:nvSpPr>
        <p:spPr>
          <a:xfrm rot="5400000">
            <a:off x="6081242" y="3562764"/>
            <a:ext cx="841365" cy="84136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85000" lnSpcReduction="20000"/>
          </a:bodyPr>
          <a:lstStyle/>
          <a:p>
            <a:pPr algn="ctr"/>
            <a:endParaRPr lang="ko-KR" altLang="en-US">
              <a:solidFill>
                <a:schemeClr val="tx1"/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1" name="形状"/>
          <p:cNvSpPr/>
          <p:nvPr>
            <p:custDataLst>
              <p:tags r:id="rId6"/>
            </p:custDataLst>
          </p:nvPr>
        </p:nvSpPr>
        <p:spPr>
          <a:xfrm rot="16200000">
            <a:off x="5221270" y="2638354"/>
            <a:ext cx="841365" cy="84136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85000" lnSpcReduction="20000"/>
          </a:bodyPr>
          <a:lstStyle/>
          <a:p>
            <a:pPr algn="ctr"/>
            <a:endParaRPr lang="ko-KR" altLang="en-US" dirty="0">
              <a:solidFill>
                <a:schemeClr val="tx1"/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29" name="文本框 28"/>
          <p:cNvSpPr txBox="1"/>
          <p:nvPr>
            <p:custDataLst>
              <p:tags r:id="rId7"/>
            </p:custDataLst>
          </p:nvPr>
        </p:nvSpPr>
        <p:spPr>
          <a:xfrm>
            <a:off x="5607239" y="2974061"/>
            <a:ext cx="420683" cy="46166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1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30" name="文本框 29"/>
          <p:cNvSpPr txBox="1"/>
          <p:nvPr>
            <p:custDataLst>
              <p:tags r:id="rId8"/>
            </p:custDataLst>
          </p:nvPr>
        </p:nvSpPr>
        <p:spPr>
          <a:xfrm>
            <a:off x="6092978" y="3584594"/>
            <a:ext cx="420683" cy="461665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2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37" name="文本框 36"/>
          <p:cNvSpPr txBox="1"/>
          <p:nvPr>
            <p:custDataLst>
              <p:tags r:id="rId9"/>
            </p:custDataLst>
          </p:nvPr>
        </p:nvSpPr>
        <p:spPr>
          <a:xfrm>
            <a:off x="7762810" y="3034248"/>
            <a:ext cx="3335637" cy="372525"/>
          </a:xfrm>
          <a:prstGeom prst="rect">
            <a:avLst/>
          </a:prstGeom>
          <a:noFill/>
        </p:spPr>
        <p:txBody>
          <a:bodyPr wrap="square" lIns="90000" tIns="46800" rIns="90000" bIns="46800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单击此处添加标题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38" name="文本框 37"/>
          <p:cNvSpPr txBox="1"/>
          <p:nvPr>
            <p:custDataLst>
              <p:tags r:id="rId10"/>
            </p:custDataLst>
          </p:nvPr>
        </p:nvSpPr>
        <p:spPr>
          <a:xfrm>
            <a:off x="7762810" y="3399944"/>
            <a:ext cx="3335638" cy="601663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43" name="文本框 42"/>
          <p:cNvSpPr txBox="1"/>
          <p:nvPr>
            <p:custDataLst>
              <p:tags r:id="rId11"/>
            </p:custDataLst>
          </p:nvPr>
        </p:nvSpPr>
        <p:spPr>
          <a:xfrm>
            <a:off x="1093552" y="3034248"/>
            <a:ext cx="3335639" cy="372525"/>
          </a:xfrm>
          <a:prstGeom prst="rect">
            <a:avLst/>
          </a:prstGeom>
          <a:noFill/>
        </p:spPr>
        <p:txBody>
          <a:bodyPr wrap="square" lIns="90000" tIns="46800" rIns="90000" bIns="46800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algn="r"/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单击此处添加标题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44" name="文本框 43"/>
          <p:cNvSpPr txBox="1"/>
          <p:nvPr>
            <p:custDataLst>
              <p:tags r:id="rId12"/>
            </p:custDataLst>
          </p:nvPr>
        </p:nvSpPr>
        <p:spPr>
          <a:xfrm>
            <a:off x="1093553" y="3399944"/>
            <a:ext cx="3335638" cy="601663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</p:spTree>
    <p:custDataLst>
      <p:tags r:id="rId13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>
            <p:custDataLst>
              <p:tags r:id="rId1"/>
            </p:custDataLst>
          </p:nvPr>
        </p:nvGrpSpPr>
        <p:grpSpPr>
          <a:xfrm>
            <a:off x="435429" y="402772"/>
            <a:ext cx="783771" cy="783771"/>
            <a:chOff x="435429" y="402772"/>
            <a:chExt cx="949778" cy="949778"/>
          </a:xfrm>
        </p:grpSpPr>
        <p:sp>
          <p:nvSpPr>
            <p:cNvPr id="28" name="矩形 27"/>
            <p:cNvSpPr/>
            <p:nvPr>
              <p:custDataLst>
                <p:tags r:id="rId2"/>
              </p:custDataLst>
            </p:nvPr>
          </p:nvSpPr>
          <p:spPr>
            <a:xfrm>
              <a:off x="435429" y="402772"/>
              <a:ext cx="685800" cy="685800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5" name="矩形 34"/>
            <p:cNvSpPr/>
            <p:nvPr>
              <p:custDataLst>
                <p:tags r:id="rId3"/>
              </p:custDataLst>
            </p:nvPr>
          </p:nvSpPr>
          <p:spPr>
            <a:xfrm>
              <a:off x="857250" y="824593"/>
              <a:ext cx="527957" cy="527957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文本框 6"/>
          <p:cNvSpPr txBox="1"/>
          <p:nvPr>
            <p:custDataLst>
              <p:tags r:id="rId4"/>
            </p:custDataLst>
          </p:nvPr>
        </p:nvSpPr>
        <p:spPr>
          <a:xfrm>
            <a:off x="1349454" y="611067"/>
            <a:ext cx="6819244" cy="715273"/>
          </a:xfrm>
          <a:prstGeom prst="rect">
            <a:avLst/>
          </a:prstGeom>
          <a:noFill/>
        </p:spPr>
        <p:txBody>
          <a:bodyPr wrap="square" lIns="90000" tIns="46800" rIns="90000" bIns="46800" anchor="ctr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r>
              <a: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单击此处添加标题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8" name="形状"/>
          <p:cNvSpPr/>
          <p:nvPr>
            <p:custDataLst>
              <p:tags r:id="rId5"/>
            </p:custDataLst>
          </p:nvPr>
        </p:nvSpPr>
        <p:spPr>
          <a:xfrm>
            <a:off x="6129366" y="2809869"/>
            <a:ext cx="841365" cy="841365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0" name="形状"/>
          <p:cNvSpPr/>
          <p:nvPr>
            <p:custDataLst>
              <p:tags r:id="rId6"/>
            </p:custDataLst>
          </p:nvPr>
        </p:nvSpPr>
        <p:spPr>
          <a:xfrm rot="10800000">
            <a:off x="5221270" y="3168882"/>
            <a:ext cx="841365" cy="84136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1" name="形状"/>
          <p:cNvSpPr/>
          <p:nvPr>
            <p:custDataLst>
              <p:tags r:id="rId7"/>
            </p:custDataLst>
          </p:nvPr>
        </p:nvSpPr>
        <p:spPr>
          <a:xfrm rot="16200000">
            <a:off x="5221270" y="2244472"/>
            <a:ext cx="841365" cy="84136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29" name="文本框 28"/>
          <p:cNvSpPr txBox="1"/>
          <p:nvPr>
            <p:custDataLst>
              <p:tags r:id="rId8"/>
            </p:custDataLst>
          </p:nvPr>
        </p:nvSpPr>
        <p:spPr>
          <a:xfrm>
            <a:off x="5607239" y="2580179"/>
            <a:ext cx="4206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1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30" name="文本框 29"/>
          <p:cNvSpPr txBox="1"/>
          <p:nvPr>
            <p:custDataLst>
              <p:tags r:id="rId9"/>
            </p:custDataLst>
          </p:nvPr>
        </p:nvSpPr>
        <p:spPr>
          <a:xfrm>
            <a:off x="5603121" y="3190712"/>
            <a:ext cx="4206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2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31" name="文本框 30"/>
          <p:cNvSpPr txBox="1"/>
          <p:nvPr>
            <p:custDataLst>
              <p:tags r:id="rId10"/>
            </p:custDataLst>
          </p:nvPr>
        </p:nvSpPr>
        <p:spPr>
          <a:xfrm>
            <a:off x="6185357" y="3134512"/>
            <a:ext cx="4206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3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37" name="文本框 36"/>
          <p:cNvSpPr txBox="1"/>
          <p:nvPr>
            <p:custDataLst>
              <p:tags r:id="rId11"/>
            </p:custDataLst>
          </p:nvPr>
        </p:nvSpPr>
        <p:spPr>
          <a:xfrm>
            <a:off x="7762810" y="3025720"/>
            <a:ext cx="3335638" cy="372525"/>
          </a:xfrm>
          <a:prstGeom prst="rect">
            <a:avLst/>
          </a:prstGeom>
          <a:noFill/>
        </p:spPr>
        <p:txBody>
          <a:bodyPr wrap="square" lIns="90000" tIns="46800" rIns="90000" bIns="46800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r>
              <a:rPr lang="zh-CN" altLang="en-US" sz="1600" b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单击此处添加标题</a:t>
            </a:r>
            <a:endParaRPr lang="zh-CN" altLang="en-US" sz="1600" b="1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38" name="文本框 37"/>
          <p:cNvSpPr txBox="1"/>
          <p:nvPr>
            <p:custDataLst>
              <p:tags r:id="rId12"/>
            </p:custDataLst>
          </p:nvPr>
        </p:nvSpPr>
        <p:spPr>
          <a:xfrm>
            <a:off x="7762810" y="3391416"/>
            <a:ext cx="3335638" cy="601663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43" name="文本框 42"/>
          <p:cNvSpPr txBox="1"/>
          <p:nvPr>
            <p:custDataLst>
              <p:tags r:id="rId13"/>
            </p:custDataLst>
          </p:nvPr>
        </p:nvSpPr>
        <p:spPr>
          <a:xfrm>
            <a:off x="1093553" y="2270070"/>
            <a:ext cx="3335638" cy="372525"/>
          </a:xfrm>
          <a:prstGeom prst="rect">
            <a:avLst/>
          </a:prstGeom>
          <a:noFill/>
        </p:spPr>
        <p:txBody>
          <a:bodyPr wrap="square" lIns="90000" tIns="46800" rIns="90000" bIns="46800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algn="r"/>
            <a:r>
              <a:rPr lang="zh-CN" altLang="en-US" sz="1600" b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单击此处添加标题</a:t>
            </a:r>
            <a:endParaRPr lang="zh-CN" altLang="en-US" sz="1600" b="1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44" name="文本框 43"/>
          <p:cNvSpPr txBox="1"/>
          <p:nvPr>
            <p:custDataLst>
              <p:tags r:id="rId14"/>
            </p:custDataLst>
          </p:nvPr>
        </p:nvSpPr>
        <p:spPr>
          <a:xfrm>
            <a:off x="1093552" y="2635766"/>
            <a:ext cx="3335638" cy="601663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r"/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45" name="文本框 44"/>
          <p:cNvSpPr txBox="1"/>
          <p:nvPr>
            <p:custDataLst>
              <p:tags r:id="rId15"/>
            </p:custDataLst>
          </p:nvPr>
        </p:nvSpPr>
        <p:spPr>
          <a:xfrm>
            <a:off x="1093553" y="3955641"/>
            <a:ext cx="3335638" cy="372525"/>
          </a:xfrm>
          <a:prstGeom prst="rect">
            <a:avLst/>
          </a:prstGeom>
          <a:noFill/>
        </p:spPr>
        <p:txBody>
          <a:bodyPr wrap="square" lIns="90000" tIns="46800" rIns="90000" bIns="46800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algn="r"/>
            <a:r>
              <a:rPr lang="zh-CN" altLang="en-US" sz="1600" b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单击此处添加标题</a:t>
            </a:r>
            <a:endParaRPr lang="zh-CN" altLang="en-US" sz="1600" b="1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46" name="文本框 45"/>
          <p:cNvSpPr txBox="1"/>
          <p:nvPr>
            <p:custDataLst>
              <p:tags r:id="rId16"/>
            </p:custDataLst>
          </p:nvPr>
        </p:nvSpPr>
        <p:spPr>
          <a:xfrm>
            <a:off x="1093552" y="4321337"/>
            <a:ext cx="3335638" cy="601663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r"/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</p:spTree>
    <p:custDataLst>
      <p:tags r:id="rId17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>
            <p:custDataLst>
              <p:tags r:id="rId1"/>
            </p:custDataLst>
          </p:nvPr>
        </p:nvGrpSpPr>
        <p:grpSpPr>
          <a:xfrm>
            <a:off x="435429" y="402772"/>
            <a:ext cx="783771" cy="783771"/>
            <a:chOff x="435429" y="402772"/>
            <a:chExt cx="949778" cy="949778"/>
          </a:xfrm>
        </p:grpSpPr>
        <p:sp>
          <p:nvSpPr>
            <p:cNvPr id="28" name="矩形 27"/>
            <p:cNvSpPr/>
            <p:nvPr>
              <p:custDataLst>
                <p:tags r:id="rId2"/>
              </p:custDataLst>
            </p:nvPr>
          </p:nvSpPr>
          <p:spPr>
            <a:xfrm>
              <a:off x="435429" y="402772"/>
              <a:ext cx="685800" cy="685800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5" name="矩形 34"/>
            <p:cNvSpPr/>
            <p:nvPr>
              <p:custDataLst>
                <p:tags r:id="rId3"/>
              </p:custDataLst>
            </p:nvPr>
          </p:nvSpPr>
          <p:spPr>
            <a:xfrm>
              <a:off x="857250" y="824593"/>
              <a:ext cx="527957" cy="527957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文本框 6"/>
          <p:cNvSpPr txBox="1"/>
          <p:nvPr>
            <p:custDataLst>
              <p:tags r:id="rId4"/>
            </p:custDataLst>
          </p:nvPr>
        </p:nvSpPr>
        <p:spPr>
          <a:xfrm>
            <a:off x="1349454" y="611067"/>
            <a:ext cx="6819244" cy="715273"/>
          </a:xfrm>
          <a:prstGeom prst="rect">
            <a:avLst/>
          </a:prstGeom>
          <a:noFill/>
        </p:spPr>
        <p:txBody>
          <a:bodyPr wrap="square" lIns="90000" tIns="46800" rIns="90000" bIns="46800" anchor="ctr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r>
              <a: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单击此处添加标题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8" name="形状"/>
          <p:cNvSpPr/>
          <p:nvPr>
            <p:custDataLst>
              <p:tags r:id="rId5"/>
            </p:custDataLst>
          </p:nvPr>
        </p:nvSpPr>
        <p:spPr>
          <a:xfrm>
            <a:off x="6129366" y="2928614"/>
            <a:ext cx="841365" cy="841365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9" name="形状"/>
          <p:cNvSpPr/>
          <p:nvPr>
            <p:custDataLst>
              <p:tags r:id="rId6"/>
            </p:custDataLst>
          </p:nvPr>
        </p:nvSpPr>
        <p:spPr>
          <a:xfrm rot="5400000">
            <a:off x="6129366" y="3877089"/>
            <a:ext cx="841365" cy="841365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0" name="形状"/>
          <p:cNvSpPr/>
          <p:nvPr>
            <p:custDataLst>
              <p:tags r:id="rId7"/>
            </p:custDataLst>
          </p:nvPr>
        </p:nvSpPr>
        <p:spPr>
          <a:xfrm rot="10800000">
            <a:off x="5221270" y="2931392"/>
            <a:ext cx="841365" cy="84136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1" name="形状"/>
          <p:cNvSpPr/>
          <p:nvPr>
            <p:custDataLst>
              <p:tags r:id="rId8"/>
            </p:custDataLst>
          </p:nvPr>
        </p:nvSpPr>
        <p:spPr>
          <a:xfrm rot="16200000">
            <a:off x="5221270" y="2006982"/>
            <a:ext cx="841365" cy="84136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29" name="文本框 28"/>
          <p:cNvSpPr txBox="1"/>
          <p:nvPr>
            <p:custDataLst>
              <p:tags r:id="rId9"/>
            </p:custDataLst>
          </p:nvPr>
        </p:nvSpPr>
        <p:spPr>
          <a:xfrm>
            <a:off x="5607239" y="2342689"/>
            <a:ext cx="4206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1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30" name="文本框 29"/>
          <p:cNvSpPr txBox="1"/>
          <p:nvPr>
            <p:custDataLst>
              <p:tags r:id="rId10"/>
            </p:custDataLst>
          </p:nvPr>
        </p:nvSpPr>
        <p:spPr>
          <a:xfrm>
            <a:off x="5603121" y="2953222"/>
            <a:ext cx="4206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2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31" name="文本框 30"/>
          <p:cNvSpPr txBox="1"/>
          <p:nvPr>
            <p:custDataLst>
              <p:tags r:id="rId11"/>
            </p:custDataLst>
          </p:nvPr>
        </p:nvSpPr>
        <p:spPr>
          <a:xfrm>
            <a:off x="6185357" y="3253257"/>
            <a:ext cx="4206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3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32" name="文本框 31"/>
          <p:cNvSpPr txBox="1"/>
          <p:nvPr>
            <p:custDataLst>
              <p:tags r:id="rId12"/>
            </p:custDataLst>
          </p:nvPr>
        </p:nvSpPr>
        <p:spPr>
          <a:xfrm>
            <a:off x="6173117" y="3887966"/>
            <a:ext cx="4206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4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37" name="文本框 36"/>
          <p:cNvSpPr txBox="1"/>
          <p:nvPr>
            <p:custDataLst>
              <p:tags r:id="rId13"/>
            </p:custDataLst>
          </p:nvPr>
        </p:nvSpPr>
        <p:spPr>
          <a:xfrm>
            <a:off x="7762810" y="2162120"/>
            <a:ext cx="3335638" cy="372525"/>
          </a:xfrm>
          <a:prstGeom prst="rect">
            <a:avLst/>
          </a:prstGeom>
          <a:noFill/>
        </p:spPr>
        <p:txBody>
          <a:bodyPr wrap="square" lIns="90000" tIns="46800" rIns="90000" bIns="46800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r>
              <a:rPr lang="zh-CN" altLang="en-US" sz="1600" b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单击此处添加标题</a:t>
            </a:r>
            <a:endParaRPr lang="zh-CN" altLang="en-US" sz="1600" b="1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38" name="文本框 37"/>
          <p:cNvSpPr txBox="1"/>
          <p:nvPr>
            <p:custDataLst>
              <p:tags r:id="rId14"/>
            </p:custDataLst>
          </p:nvPr>
        </p:nvSpPr>
        <p:spPr>
          <a:xfrm>
            <a:off x="7762810" y="2527816"/>
            <a:ext cx="3335638" cy="601663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39" name="文本框 38"/>
          <p:cNvSpPr txBox="1"/>
          <p:nvPr>
            <p:custDataLst>
              <p:tags r:id="rId15"/>
            </p:custDataLst>
          </p:nvPr>
        </p:nvSpPr>
        <p:spPr>
          <a:xfrm>
            <a:off x="7762810" y="3761331"/>
            <a:ext cx="3335638" cy="372525"/>
          </a:xfrm>
          <a:prstGeom prst="rect">
            <a:avLst/>
          </a:prstGeom>
          <a:noFill/>
        </p:spPr>
        <p:txBody>
          <a:bodyPr wrap="square" lIns="90000" tIns="46800" rIns="90000" bIns="46800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单击此处添加标题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40" name="文本框 39"/>
          <p:cNvSpPr txBox="1"/>
          <p:nvPr>
            <p:custDataLst>
              <p:tags r:id="rId16"/>
            </p:custDataLst>
          </p:nvPr>
        </p:nvSpPr>
        <p:spPr>
          <a:xfrm>
            <a:off x="7762810" y="4127027"/>
            <a:ext cx="3335638" cy="601663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43" name="文本框 42"/>
          <p:cNvSpPr txBox="1"/>
          <p:nvPr>
            <p:custDataLst>
              <p:tags r:id="rId17"/>
            </p:custDataLst>
          </p:nvPr>
        </p:nvSpPr>
        <p:spPr>
          <a:xfrm>
            <a:off x="783523" y="2248480"/>
            <a:ext cx="3645668" cy="372525"/>
          </a:xfrm>
          <a:prstGeom prst="rect">
            <a:avLst/>
          </a:prstGeom>
          <a:noFill/>
        </p:spPr>
        <p:txBody>
          <a:bodyPr wrap="square" lIns="90000" tIns="46800" rIns="90000" bIns="46800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algn="r"/>
            <a:r>
              <a:rPr lang="zh-CN" altLang="en-US" sz="1600" b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单击此处添加标题</a:t>
            </a:r>
            <a:endParaRPr lang="zh-CN" altLang="en-US" sz="1600" b="1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44" name="文本框 43"/>
          <p:cNvSpPr txBox="1"/>
          <p:nvPr>
            <p:custDataLst>
              <p:tags r:id="rId18"/>
            </p:custDataLst>
          </p:nvPr>
        </p:nvSpPr>
        <p:spPr>
          <a:xfrm>
            <a:off x="1093552" y="2614176"/>
            <a:ext cx="3335638" cy="601663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r"/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45" name="文本框 44"/>
          <p:cNvSpPr txBox="1"/>
          <p:nvPr>
            <p:custDataLst>
              <p:tags r:id="rId19"/>
            </p:custDataLst>
          </p:nvPr>
        </p:nvSpPr>
        <p:spPr>
          <a:xfrm>
            <a:off x="783523" y="3718151"/>
            <a:ext cx="3645668" cy="372525"/>
          </a:xfrm>
          <a:prstGeom prst="rect">
            <a:avLst/>
          </a:prstGeom>
          <a:noFill/>
        </p:spPr>
        <p:txBody>
          <a:bodyPr wrap="square" lIns="90000" tIns="46800" rIns="90000" bIns="46800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algn="r"/>
            <a:r>
              <a:rPr lang="zh-CN" altLang="en-US" sz="1600" b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单击此处添加标题</a:t>
            </a:r>
            <a:endParaRPr lang="zh-CN" altLang="en-US" sz="1600" b="1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46" name="文本框 45"/>
          <p:cNvSpPr txBox="1"/>
          <p:nvPr>
            <p:custDataLst>
              <p:tags r:id="rId20"/>
            </p:custDataLst>
          </p:nvPr>
        </p:nvSpPr>
        <p:spPr>
          <a:xfrm>
            <a:off x="1093552" y="4083847"/>
            <a:ext cx="3335638" cy="601663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r"/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</p:spTree>
    <p:custDataLst>
      <p:tags r:id="rId21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>
            <p:custDataLst>
              <p:tags r:id="rId1"/>
            </p:custDataLst>
          </p:nvPr>
        </p:nvGrpSpPr>
        <p:grpSpPr>
          <a:xfrm>
            <a:off x="435429" y="402772"/>
            <a:ext cx="783771" cy="783771"/>
            <a:chOff x="435429" y="402772"/>
            <a:chExt cx="949778" cy="949778"/>
          </a:xfrm>
        </p:grpSpPr>
        <p:sp>
          <p:nvSpPr>
            <p:cNvPr id="28" name="矩形 27"/>
            <p:cNvSpPr/>
            <p:nvPr>
              <p:custDataLst>
                <p:tags r:id="rId2"/>
              </p:custDataLst>
            </p:nvPr>
          </p:nvSpPr>
          <p:spPr>
            <a:xfrm>
              <a:off x="435429" y="402772"/>
              <a:ext cx="685800" cy="685800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5" name="矩形 34"/>
            <p:cNvSpPr/>
            <p:nvPr>
              <p:custDataLst>
                <p:tags r:id="rId3"/>
              </p:custDataLst>
            </p:nvPr>
          </p:nvSpPr>
          <p:spPr>
            <a:xfrm>
              <a:off x="857250" y="824593"/>
              <a:ext cx="527957" cy="527957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文本框 6"/>
          <p:cNvSpPr txBox="1"/>
          <p:nvPr>
            <p:custDataLst>
              <p:tags r:id="rId4"/>
            </p:custDataLst>
          </p:nvPr>
        </p:nvSpPr>
        <p:spPr>
          <a:xfrm>
            <a:off x="1349454" y="611067"/>
            <a:ext cx="6819244" cy="715273"/>
          </a:xfrm>
          <a:prstGeom prst="rect">
            <a:avLst/>
          </a:prstGeom>
          <a:noFill/>
        </p:spPr>
        <p:txBody>
          <a:bodyPr wrap="square" lIns="90000" tIns="46800" rIns="90000" bIns="46800" anchor="ctr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r>
              <a: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单击此处添加标题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8" name="形状"/>
          <p:cNvSpPr/>
          <p:nvPr>
            <p:custDataLst>
              <p:tags r:id="rId5"/>
            </p:custDataLst>
          </p:nvPr>
        </p:nvSpPr>
        <p:spPr>
          <a:xfrm>
            <a:off x="6129366" y="2928614"/>
            <a:ext cx="841365" cy="841365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9" name="形状"/>
          <p:cNvSpPr/>
          <p:nvPr>
            <p:custDataLst>
              <p:tags r:id="rId6"/>
            </p:custDataLst>
          </p:nvPr>
        </p:nvSpPr>
        <p:spPr>
          <a:xfrm rot="5400000">
            <a:off x="6129366" y="3877089"/>
            <a:ext cx="841365" cy="841365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0" name="形状"/>
          <p:cNvSpPr/>
          <p:nvPr>
            <p:custDataLst>
              <p:tags r:id="rId7"/>
            </p:custDataLst>
          </p:nvPr>
        </p:nvSpPr>
        <p:spPr>
          <a:xfrm rot="10800000">
            <a:off x="5221270" y="2931392"/>
            <a:ext cx="841365" cy="84136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1" name="形状"/>
          <p:cNvSpPr/>
          <p:nvPr>
            <p:custDataLst>
              <p:tags r:id="rId8"/>
            </p:custDataLst>
          </p:nvPr>
        </p:nvSpPr>
        <p:spPr>
          <a:xfrm rot="16200000">
            <a:off x="5221270" y="2006982"/>
            <a:ext cx="841365" cy="84136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3" name="形状"/>
          <p:cNvSpPr/>
          <p:nvPr>
            <p:custDataLst>
              <p:tags r:id="rId9"/>
            </p:custDataLst>
          </p:nvPr>
        </p:nvSpPr>
        <p:spPr>
          <a:xfrm rot="16200000" flipH="1">
            <a:off x="5242859" y="4479648"/>
            <a:ext cx="841365" cy="841365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29" name="文本框 28"/>
          <p:cNvSpPr txBox="1"/>
          <p:nvPr>
            <p:custDataLst>
              <p:tags r:id="rId10"/>
            </p:custDataLst>
          </p:nvPr>
        </p:nvSpPr>
        <p:spPr>
          <a:xfrm>
            <a:off x="5607239" y="2342689"/>
            <a:ext cx="4206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1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30" name="文本框 29"/>
          <p:cNvSpPr txBox="1"/>
          <p:nvPr>
            <p:custDataLst>
              <p:tags r:id="rId11"/>
            </p:custDataLst>
          </p:nvPr>
        </p:nvSpPr>
        <p:spPr>
          <a:xfrm>
            <a:off x="5603121" y="2953222"/>
            <a:ext cx="4206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2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31" name="文本框 30"/>
          <p:cNvSpPr txBox="1"/>
          <p:nvPr>
            <p:custDataLst>
              <p:tags r:id="rId12"/>
            </p:custDataLst>
          </p:nvPr>
        </p:nvSpPr>
        <p:spPr>
          <a:xfrm>
            <a:off x="6185357" y="3253257"/>
            <a:ext cx="4206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3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32" name="文本框 31"/>
          <p:cNvSpPr txBox="1"/>
          <p:nvPr>
            <p:custDataLst>
              <p:tags r:id="rId13"/>
            </p:custDataLst>
          </p:nvPr>
        </p:nvSpPr>
        <p:spPr>
          <a:xfrm>
            <a:off x="6173117" y="3887966"/>
            <a:ext cx="4206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4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34" name="文本框 33"/>
          <p:cNvSpPr txBox="1"/>
          <p:nvPr>
            <p:custDataLst>
              <p:tags r:id="rId14"/>
            </p:custDataLst>
          </p:nvPr>
        </p:nvSpPr>
        <p:spPr>
          <a:xfrm>
            <a:off x="5584300" y="4520524"/>
            <a:ext cx="420683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5</a:t>
            </a:r>
            <a:endParaRPr lang="en-US" altLang="zh-CN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37" name="文本框 36"/>
          <p:cNvSpPr txBox="1"/>
          <p:nvPr>
            <p:custDataLst>
              <p:tags r:id="rId15"/>
            </p:custDataLst>
          </p:nvPr>
        </p:nvSpPr>
        <p:spPr>
          <a:xfrm>
            <a:off x="7762810" y="2010990"/>
            <a:ext cx="3335637" cy="372525"/>
          </a:xfrm>
          <a:prstGeom prst="rect">
            <a:avLst/>
          </a:prstGeom>
          <a:noFill/>
        </p:spPr>
        <p:txBody>
          <a:bodyPr wrap="square" lIns="90000" tIns="46800" rIns="90000" bIns="46800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r>
              <a:rPr lang="zh-CN" altLang="en-US" sz="1600" b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单击此处添加标题</a:t>
            </a:r>
            <a:endParaRPr lang="zh-CN" altLang="en-US" sz="1600" b="1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38" name="文本框 37"/>
          <p:cNvSpPr txBox="1"/>
          <p:nvPr>
            <p:custDataLst>
              <p:tags r:id="rId16"/>
            </p:custDataLst>
          </p:nvPr>
        </p:nvSpPr>
        <p:spPr>
          <a:xfrm>
            <a:off x="7762810" y="2376686"/>
            <a:ext cx="3335638" cy="601663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39" name="文本框 38"/>
          <p:cNvSpPr txBox="1"/>
          <p:nvPr>
            <p:custDataLst>
              <p:tags r:id="rId17"/>
            </p:custDataLst>
          </p:nvPr>
        </p:nvSpPr>
        <p:spPr>
          <a:xfrm>
            <a:off x="7762810" y="3361916"/>
            <a:ext cx="3335637" cy="372525"/>
          </a:xfrm>
          <a:prstGeom prst="rect">
            <a:avLst/>
          </a:prstGeom>
          <a:noFill/>
        </p:spPr>
        <p:txBody>
          <a:bodyPr wrap="square" lIns="90000" tIns="46800" rIns="90000" bIns="46800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r>
              <a:rPr lang="zh-CN" altLang="en-US" sz="1600" b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单击此处添加标题</a:t>
            </a:r>
            <a:endParaRPr lang="zh-CN" altLang="en-US" sz="1600" b="1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40" name="文本框 39"/>
          <p:cNvSpPr txBox="1"/>
          <p:nvPr>
            <p:custDataLst>
              <p:tags r:id="rId18"/>
            </p:custDataLst>
          </p:nvPr>
        </p:nvSpPr>
        <p:spPr>
          <a:xfrm>
            <a:off x="7762810" y="3727612"/>
            <a:ext cx="3335638" cy="601663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43" name="文本框 42"/>
          <p:cNvSpPr txBox="1"/>
          <p:nvPr>
            <p:custDataLst>
              <p:tags r:id="rId19"/>
            </p:custDataLst>
          </p:nvPr>
        </p:nvSpPr>
        <p:spPr>
          <a:xfrm>
            <a:off x="1093553" y="1946220"/>
            <a:ext cx="3335638" cy="372525"/>
          </a:xfrm>
          <a:prstGeom prst="rect">
            <a:avLst/>
          </a:prstGeom>
          <a:noFill/>
        </p:spPr>
        <p:txBody>
          <a:bodyPr wrap="square" lIns="90000" tIns="46800" rIns="90000" bIns="46800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algn="r"/>
            <a:r>
              <a:rPr lang="zh-CN" altLang="en-US" sz="1600" b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单击此处添加标题</a:t>
            </a:r>
            <a:endParaRPr lang="zh-CN" altLang="en-US" sz="1600" b="1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44" name="文本框 43"/>
          <p:cNvSpPr txBox="1"/>
          <p:nvPr>
            <p:custDataLst>
              <p:tags r:id="rId20"/>
            </p:custDataLst>
          </p:nvPr>
        </p:nvSpPr>
        <p:spPr>
          <a:xfrm>
            <a:off x="1093552" y="2311916"/>
            <a:ext cx="3335638" cy="601663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r"/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45" name="文本框 44"/>
          <p:cNvSpPr txBox="1"/>
          <p:nvPr>
            <p:custDataLst>
              <p:tags r:id="rId21"/>
            </p:custDataLst>
          </p:nvPr>
        </p:nvSpPr>
        <p:spPr>
          <a:xfrm>
            <a:off x="1093553" y="3167606"/>
            <a:ext cx="3335638" cy="372525"/>
          </a:xfrm>
          <a:prstGeom prst="rect">
            <a:avLst/>
          </a:prstGeom>
          <a:noFill/>
        </p:spPr>
        <p:txBody>
          <a:bodyPr wrap="square" lIns="90000" tIns="46800" rIns="90000" bIns="46800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algn="r"/>
            <a:r>
              <a:rPr lang="zh-CN" altLang="en-US" sz="1600" b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单击此处添加标题</a:t>
            </a:r>
            <a:endParaRPr lang="zh-CN" altLang="en-US" sz="1600" b="1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46" name="文本框 45"/>
          <p:cNvSpPr txBox="1"/>
          <p:nvPr>
            <p:custDataLst>
              <p:tags r:id="rId22"/>
            </p:custDataLst>
          </p:nvPr>
        </p:nvSpPr>
        <p:spPr>
          <a:xfrm>
            <a:off x="1093552" y="3533302"/>
            <a:ext cx="3335638" cy="601663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r"/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47" name="文本框 46"/>
          <p:cNvSpPr txBox="1"/>
          <p:nvPr>
            <p:custDataLst>
              <p:tags r:id="rId23"/>
            </p:custDataLst>
          </p:nvPr>
        </p:nvSpPr>
        <p:spPr>
          <a:xfrm>
            <a:off x="1115143" y="4408939"/>
            <a:ext cx="3335638" cy="372525"/>
          </a:xfrm>
          <a:prstGeom prst="rect">
            <a:avLst/>
          </a:prstGeom>
          <a:noFill/>
        </p:spPr>
        <p:txBody>
          <a:bodyPr wrap="square" lIns="90000" tIns="46800" rIns="90000" bIns="46800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algn="r"/>
            <a:r>
              <a:rPr lang="zh-CN" altLang="en-US" sz="1600" b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单击此处添加标题</a:t>
            </a:r>
            <a:endParaRPr lang="zh-CN" altLang="en-US" sz="1600" b="1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48" name="文本框 47"/>
          <p:cNvSpPr txBox="1"/>
          <p:nvPr>
            <p:custDataLst>
              <p:tags r:id="rId24"/>
            </p:custDataLst>
          </p:nvPr>
        </p:nvSpPr>
        <p:spPr>
          <a:xfrm>
            <a:off x="1115142" y="4774635"/>
            <a:ext cx="3335638" cy="601663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r"/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</p:spTree>
    <p:custDataLst>
      <p:tags r:id="rId25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/>
          <p:cNvGrpSpPr/>
          <p:nvPr>
            <p:custDataLst>
              <p:tags r:id="rId1"/>
            </p:custDataLst>
          </p:nvPr>
        </p:nvGrpSpPr>
        <p:grpSpPr>
          <a:xfrm>
            <a:off x="435429" y="402772"/>
            <a:ext cx="783771" cy="783771"/>
            <a:chOff x="435429" y="402772"/>
            <a:chExt cx="949778" cy="949778"/>
          </a:xfrm>
        </p:grpSpPr>
        <p:sp>
          <p:nvSpPr>
            <p:cNvPr id="28" name="矩形 27"/>
            <p:cNvSpPr/>
            <p:nvPr>
              <p:custDataLst>
                <p:tags r:id="rId2"/>
              </p:custDataLst>
            </p:nvPr>
          </p:nvSpPr>
          <p:spPr>
            <a:xfrm>
              <a:off x="435429" y="402772"/>
              <a:ext cx="685800" cy="685800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5" name="矩形 34"/>
            <p:cNvSpPr/>
            <p:nvPr>
              <p:custDataLst>
                <p:tags r:id="rId3"/>
              </p:custDataLst>
            </p:nvPr>
          </p:nvSpPr>
          <p:spPr>
            <a:xfrm>
              <a:off x="857250" y="824593"/>
              <a:ext cx="527957" cy="527957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文本框 6"/>
          <p:cNvSpPr txBox="1"/>
          <p:nvPr>
            <p:custDataLst>
              <p:tags r:id="rId4"/>
            </p:custDataLst>
          </p:nvPr>
        </p:nvSpPr>
        <p:spPr>
          <a:xfrm>
            <a:off x="1349454" y="611067"/>
            <a:ext cx="6819244" cy="715273"/>
          </a:xfrm>
          <a:prstGeom prst="rect">
            <a:avLst/>
          </a:prstGeom>
          <a:noFill/>
        </p:spPr>
        <p:txBody>
          <a:bodyPr wrap="square" lIns="90000" tIns="46800" rIns="90000" bIns="46800" anchor="ctr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r>
              <a: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单击此处添加标题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8" name="形状"/>
          <p:cNvSpPr/>
          <p:nvPr>
            <p:custDataLst>
              <p:tags r:id="rId5"/>
            </p:custDataLst>
          </p:nvPr>
        </p:nvSpPr>
        <p:spPr>
          <a:xfrm>
            <a:off x="6129366" y="2928614"/>
            <a:ext cx="841365" cy="841365"/>
          </a:xfrm>
          <a:prstGeom prst="rt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9" name="形状"/>
          <p:cNvSpPr/>
          <p:nvPr>
            <p:custDataLst>
              <p:tags r:id="rId6"/>
            </p:custDataLst>
          </p:nvPr>
        </p:nvSpPr>
        <p:spPr>
          <a:xfrm rot="5400000">
            <a:off x="6129366" y="3877089"/>
            <a:ext cx="841365" cy="841365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0" name="形状"/>
          <p:cNvSpPr/>
          <p:nvPr>
            <p:custDataLst>
              <p:tags r:id="rId7"/>
            </p:custDataLst>
          </p:nvPr>
        </p:nvSpPr>
        <p:spPr>
          <a:xfrm rot="10800000">
            <a:off x="5221270" y="2931392"/>
            <a:ext cx="841365" cy="841365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1" name="形状"/>
          <p:cNvSpPr/>
          <p:nvPr>
            <p:custDataLst>
              <p:tags r:id="rId8"/>
            </p:custDataLst>
          </p:nvPr>
        </p:nvSpPr>
        <p:spPr>
          <a:xfrm rot="16200000">
            <a:off x="5221270" y="2006982"/>
            <a:ext cx="841365" cy="841365"/>
          </a:xfrm>
          <a:prstGeom prst="rt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dirty="0">
              <a:solidFill>
                <a:schemeClr val="tx1"/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2" name="形状"/>
          <p:cNvSpPr/>
          <p:nvPr>
            <p:custDataLst>
              <p:tags r:id="rId9"/>
            </p:custDataLst>
          </p:nvPr>
        </p:nvSpPr>
        <p:spPr>
          <a:xfrm rot="5400000" flipH="1" flipV="1">
            <a:off x="5221269" y="3877088"/>
            <a:ext cx="841365" cy="841365"/>
          </a:xfrm>
          <a:prstGeom prst="rtTriangl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13" name="形状"/>
          <p:cNvSpPr/>
          <p:nvPr>
            <p:custDataLst>
              <p:tags r:id="rId10"/>
            </p:custDataLst>
          </p:nvPr>
        </p:nvSpPr>
        <p:spPr>
          <a:xfrm rot="16200000" flipH="1">
            <a:off x="5221269" y="4781908"/>
            <a:ext cx="841365" cy="841365"/>
          </a:xfrm>
          <a:prstGeom prst="rtTriangl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>
              <a:solidFill>
                <a:schemeClr val="tx1"/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29" name="文本框 28"/>
          <p:cNvSpPr txBox="1"/>
          <p:nvPr>
            <p:custDataLst>
              <p:tags r:id="rId11"/>
            </p:custDataLst>
          </p:nvPr>
        </p:nvSpPr>
        <p:spPr>
          <a:xfrm>
            <a:off x="5607239" y="2342689"/>
            <a:ext cx="4206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1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30" name="文本框 29"/>
          <p:cNvSpPr txBox="1"/>
          <p:nvPr>
            <p:custDataLst>
              <p:tags r:id="rId12"/>
            </p:custDataLst>
          </p:nvPr>
        </p:nvSpPr>
        <p:spPr>
          <a:xfrm>
            <a:off x="5603121" y="2953222"/>
            <a:ext cx="4206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2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31" name="文本框 30"/>
          <p:cNvSpPr txBox="1"/>
          <p:nvPr>
            <p:custDataLst>
              <p:tags r:id="rId13"/>
            </p:custDataLst>
          </p:nvPr>
        </p:nvSpPr>
        <p:spPr>
          <a:xfrm>
            <a:off x="6185357" y="3253257"/>
            <a:ext cx="4206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3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32" name="文本框 31"/>
          <p:cNvSpPr txBox="1"/>
          <p:nvPr>
            <p:custDataLst>
              <p:tags r:id="rId14"/>
            </p:custDataLst>
          </p:nvPr>
        </p:nvSpPr>
        <p:spPr>
          <a:xfrm>
            <a:off x="6173117" y="3887966"/>
            <a:ext cx="4206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4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33" name="文本框 32"/>
          <p:cNvSpPr txBox="1"/>
          <p:nvPr>
            <p:custDataLst>
              <p:tags r:id="rId15"/>
            </p:custDataLst>
          </p:nvPr>
        </p:nvSpPr>
        <p:spPr>
          <a:xfrm>
            <a:off x="5567386" y="4212586"/>
            <a:ext cx="4206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5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34" name="文本框 33"/>
          <p:cNvSpPr txBox="1"/>
          <p:nvPr>
            <p:custDataLst>
              <p:tags r:id="rId16"/>
            </p:custDataLst>
          </p:nvPr>
        </p:nvSpPr>
        <p:spPr>
          <a:xfrm>
            <a:off x="5562710" y="4822784"/>
            <a:ext cx="42068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6</a:t>
            </a:r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37" name="文本框 36"/>
          <p:cNvSpPr txBox="1"/>
          <p:nvPr>
            <p:custDataLst>
              <p:tags r:id="rId17"/>
            </p:custDataLst>
          </p:nvPr>
        </p:nvSpPr>
        <p:spPr>
          <a:xfrm>
            <a:off x="7762810" y="2010990"/>
            <a:ext cx="3335637" cy="372525"/>
          </a:xfrm>
          <a:prstGeom prst="rect">
            <a:avLst/>
          </a:prstGeom>
          <a:noFill/>
        </p:spPr>
        <p:txBody>
          <a:bodyPr wrap="square" lIns="90000" tIns="46800" rIns="90000" bIns="46800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r>
              <a:rPr lang="zh-CN" altLang="en-US" sz="1600" b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单击此处添加标题</a:t>
            </a:r>
            <a:endParaRPr lang="zh-CN" altLang="en-US" sz="1600" b="1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38" name="文本框 37"/>
          <p:cNvSpPr txBox="1"/>
          <p:nvPr>
            <p:custDataLst>
              <p:tags r:id="rId18"/>
            </p:custDataLst>
          </p:nvPr>
        </p:nvSpPr>
        <p:spPr>
          <a:xfrm>
            <a:off x="7762810" y="2376686"/>
            <a:ext cx="3335638" cy="601663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39" name="文本框 38"/>
          <p:cNvSpPr txBox="1"/>
          <p:nvPr>
            <p:custDataLst>
              <p:tags r:id="rId19"/>
            </p:custDataLst>
          </p:nvPr>
        </p:nvSpPr>
        <p:spPr>
          <a:xfrm>
            <a:off x="7762810" y="3361916"/>
            <a:ext cx="3335637" cy="372525"/>
          </a:xfrm>
          <a:prstGeom prst="rect">
            <a:avLst/>
          </a:prstGeom>
          <a:noFill/>
        </p:spPr>
        <p:txBody>
          <a:bodyPr wrap="square" lIns="90000" tIns="46800" rIns="90000" bIns="46800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r>
              <a:rPr lang="zh-CN" altLang="en-US" sz="1600" b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单击此处添加标题</a:t>
            </a:r>
            <a:endParaRPr lang="zh-CN" altLang="en-US" sz="1600" b="1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40" name="文本框 39"/>
          <p:cNvSpPr txBox="1"/>
          <p:nvPr>
            <p:custDataLst>
              <p:tags r:id="rId20"/>
            </p:custDataLst>
          </p:nvPr>
        </p:nvSpPr>
        <p:spPr>
          <a:xfrm>
            <a:off x="7762810" y="3727612"/>
            <a:ext cx="3335638" cy="601663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41" name="文本框 40"/>
          <p:cNvSpPr txBox="1"/>
          <p:nvPr>
            <p:custDataLst>
              <p:tags r:id="rId21"/>
            </p:custDataLst>
          </p:nvPr>
        </p:nvSpPr>
        <p:spPr>
          <a:xfrm>
            <a:off x="7762810" y="4711199"/>
            <a:ext cx="3335637" cy="372525"/>
          </a:xfrm>
          <a:prstGeom prst="rect">
            <a:avLst/>
          </a:prstGeom>
          <a:noFill/>
        </p:spPr>
        <p:txBody>
          <a:bodyPr wrap="square" lIns="90000" tIns="46800" rIns="90000" bIns="46800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r>
              <a:rPr lang="zh-CN" altLang="en-US" sz="1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单击此处添加标题</a:t>
            </a:r>
            <a:endParaRPr lang="zh-CN" altLang="en-US" sz="16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42" name="文本框 41"/>
          <p:cNvSpPr txBox="1"/>
          <p:nvPr>
            <p:custDataLst>
              <p:tags r:id="rId22"/>
            </p:custDataLst>
          </p:nvPr>
        </p:nvSpPr>
        <p:spPr>
          <a:xfrm>
            <a:off x="7762810" y="5076895"/>
            <a:ext cx="3335638" cy="601663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43" name="文本框 42"/>
          <p:cNvSpPr txBox="1"/>
          <p:nvPr>
            <p:custDataLst>
              <p:tags r:id="rId23"/>
            </p:custDataLst>
          </p:nvPr>
        </p:nvSpPr>
        <p:spPr>
          <a:xfrm>
            <a:off x="1093553" y="2010990"/>
            <a:ext cx="3335638" cy="372525"/>
          </a:xfrm>
          <a:prstGeom prst="rect">
            <a:avLst/>
          </a:prstGeom>
          <a:noFill/>
        </p:spPr>
        <p:txBody>
          <a:bodyPr wrap="square" lIns="90000" tIns="46800" rIns="90000" bIns="46800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algn="r"/>
            <a:r>
              <a:rPr lang="zh-CN" altLang="en-US" sz="1600" b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单击此处添加标题</a:t>
            </a:r>
            <a:endParaRPr lang="zh-CN" altLang="en-US" sz="1600" b="1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44" name="文本框 43"/>
          <p:cNvSpPr txBox="1"/>
          <p:nvPr>
            <p:custDataLst>
              <p:tags r:id="rId24"/>
            </p:custDataLst>
          </p:nvPr>
        </p:nvSpPr>
        <p:spPr>
          <a:xfrm>
            <a:off x="1093552" y="2376686"/>
            <a:ext cx="3335638" cy="601663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r"/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45" name="文本框 44"/>
          <p:cNvSpPr txBox="1"/>
          <p:nvPr>
            <p:custDataLst>
              <p:tags r:id="rId25"/>
            </p:custDataLst>
          </p:nvPr>
        </p:nvSpPr>
        <p:spPr>
          <a:xfrm>
            <a:off x="1093553" y="3361916"/>
            <a:ext cx="3335638" cy="372525"/>
          </a:xfrm>
          <a:prstGeom prst="rect">
            <a:avLst/>
          </a:prstGeom>
          <a:noFill/>
        </p:spPr>
        <p:txBody>
          <a:bodyPr wrap="square" lIns="90000" tIns="46800" rIns="90000" bIns="46800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algn="r"/>
            <a:r>
              <a:rPr lang="zh-CN" altLang="en-US" sz="1600" b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单击此处添加标题</a:t>
            </a:r>
            <a:endParaRPr lang="zh-CN" altLang="en-US" sz="1600" b="1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46" name="文本框 45"/>
          <p:cNvSpPr txBox="1"/>
          <p:nvPr>
            <p:custDataLst>
              <p:tags r:id="rId26"/>
            </p:custDataLst>
          </p:nvPr>
        </p:nvSpPr>
        <p:spPr>
          <a:xfrm>
            <a:off x="1093552" y="3727612"/>
            <a:ext cx="3335638" cy="601663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r"/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47" name="文本框 46"/>
          <p:cNvSpPr txBox="1"/>
          <p:nvPr>
            <p:custDataLst>
              <p:tags r:id="rId27"/>
            </p:custDataLst>
          </p:nvPr>
        </p:nvSpPr>
        <p:spPr>
          <a:xfrm>
            <a:off x="1093553" y="4711199"/>
            <a:ext cx="3335638" cy="372525"/>
          </a:xfrm>
          <a:prstGeom prst="rect">
            <a:avLst/>
          </a:prstGeom>
          <a:noFill/>
        </p:spPr>
        <p:txBody>
          <a:bodyPr wrap="square" lIns="90000" tIns="46800" rIns="90000" bIns="46800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algn="r"/>
            <a:r>
              <a:rPr lang="zh-CN" altLang="en-US" sz="1600" b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单击此处添加标题</a:t>
            </a:r>
            <a:endParaRPr lang="zh-CN" altLang="en-US" sz="1600" b="1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48" name="文本框 47"/>
          <p:cNvSpPr txBox="1"/>
          <p:nvPr>
            <p:custDataLst>
              <p:tags r:id="rId28"/>
            </p:custDataLst>
          </p:nvPr>
        </p:nvSpPr>
        <p:spPr>
          <a:xfrm>
            <a:off x="1093552" y="5076895"/>
            <a:ext cx="3335638" cy="601663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r"/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</p:spTree>
    <p:custDataLst>
      <p:tags r:id="rId29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>
            <p:custDataLst>
              <p:tags r:id="rId1"/>
            </p:custDataLst>
          </p:nvPr>
        </p:nvGrpSpPr>
        <p:grpSpPr>
          <a:xfrm>
            <a:off x="435429" y="402772"/>
            <a:ext cx="783771" cy="783771"/>
            <a:chOff x="435429" y="402772"/>
            <a:chExt cx="949778" cy="949778"/>
          </a:xfrm>
        </p:grpSpPr>
        <p:sp>
          <p:nvSpPr>
            <p:cNvPr id="40" name="矩形 39"/>
            <p:cNvSpPr/>
            <p:nvPr>
              <p:custDataLst>
                <p:tags r:id="rId2"/>
              </p:custDataLst>
            </p:nvPr>
          </p:nvSpPr>
          <p:spPr>
            <a:xfrm>
              <a:off x="435429" y="402772"/>
              <a:ext cx="685800" cy="685800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1" name="矩形 40"/>
            <p:cNvSpPr/>
            <p:nvPr>
              <p:custDataLst>
                <p:tags r:id="rId3"/>
              </p:custDataLst>
            </p:nvPr>
          </p:nvSpPr>
          <p:spPr>
            <a:xfrm>
              <a:off x="857250" y="824593"/>
              <a:ext cx="527957" cy="527957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文本框 6"/>
          <p:cNvSpPr txBox="1"/>
          <p:nvPr>
            <p:custDataLst>
              <p:tags r:id="rId4"/>
            </p:custDataLst>
          </p:nvPr>
        </p:nvSpPr>
        <p:spPr>
          <a:xfrm>
            <a:off x="1349454" y="611067"/>
            <a:ext cx="6819244" cy="715273"/>
          </a:xfrm>
          <a:prstGeom prst="rect">
            <a:avLst/>
          </a:prstGeom>
          <a:noFill/>
        </p:spPr>
        <p:txBody>
          <a:bodyPr wrap="square" lIns="90000" tIns="46800" rIns="90000" bIns="46800" anchor="ctr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单击此处添加标题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50" name="椭圆 49"/>
          <p:cNvSpPr/>
          <p:nvPr>
            <p:custDataLst>
              <p:tags r:id="rId5"/>
            </p:custDataLst>
          </p:nvPr>
        </p:nvSpPr>
        <p:spPr>
          <a:xfrm>
            <a:off x="3739999" y="3389024"/>
            <a:ext cx="673331" cy="67333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51" name="椭圆 50"/>
          <p:cNvSpPr/>
          <p:nvPr>
            <p:custDataLst>
              <p:tags r:id="rId6"/>
            </p:custDataLst>
          </p:nvPr>
        </p:nvSpPr>
        <p:spPr>
          <a:xfrm>
            <a:off x="7885855" y="3401724"/>
            <a:ext cx="673331" cy="6733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54" name="Rounded Rectangle 5"/>
          <p:cNvSpPr/>
          <p:nvPr>
            <p:custDataLst>
              <p:tags r:id="rId7"/>
            </p:custDataLst>
          </p:nvPr>
        </p:nvSpPr>
        <p:spPr>
          <a:xfrm flipH="1">
            <a:off x="3887553" y="3585370"/>
            <a:ext cx="378221" cy="330129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-1" fmla="*/ 1384251 w 3217557"/>
              <a:gd name="connsiteY0-2" fmla="*/ 661544 h 2702049"/>
              <a:gd name="connsiteX1-3" fmla="*/ 1574067 w 3217557"/>
              <a:gd name="connsiteY1-4" fmla="*/ 851360 h 2702049"/>
              <a:gd name="connsiteX2-5" fmla="*/ 1384251 w 3217557"/>
              <a:gd name="connsiteY2-6" fmla="*/ 1041176 h 2702049"/>
              <a:gd name="connsiteX3-7" fmla="*/ 1194435 w 3217557"/>
              <a:gd name="connsiteY3-8" fmla="*/ 851360 h 2702049"/>
              <a:gd name="connsiteX4-9" fmla="*/ 1384251 w 3217557"/>
              <a:gd name="connsiteY4-10" fmla="*/ 661544 h 2702049"/>
              <a:gd name="connsiteX5-11" fmla="*/ 1993421 w 3217557"/>
              <a:gd name="connsiteY5-12" fmla="*/ 661544 h 2702049"/>
              <a:gd name="connsiteX6-13" fmla="*/ 2183237 w 3217557"/>
              <a:gd name="connsiteY6-14" fmla="*/ 851360 h 2702049"/>
              <a:gd name="connsiteX7-15" fmla="*/ 1993421 w 3217557"/>
              <a:gd name="connsiteY7-16" fmla="*/ 1041176 h 2702049"/>
              <a:gd name="connsiteX8-17" fmla="*/ 1803605 w 3217557"/>
              <a:gd name="connsiteY8-18" fmla="*/ 851360 h 2702049"/>
              <a:gd name="connsiteX9-19" fmla="*/ 1993421 w 3217557"/>
              <a:gd name="connsiteY9-20" fmla="*/ 661544 h 2702049"/>
              <a:gd name="connsiteX10-21" fmla="*/ 2602591 w 3217557"/>
              <a:gd name="connsiteY10-22" fmla="*/ 661544 h 2702049"/>
              <a:gd name="connsiteX11-23" fmla="*/ 2792407 w 3217557"/>
              <a:gd name="connsiteY11-24" fmla="*/ 851360 h 2702049"/>
              <a:gd name="connsiteX12-25" fmla="*/ 2602591 w 3217557"/>
              <a:gd name="connsiteY12-26" fmla="*/ 1041176 h 2702049"/>
              <a:gd name="connsiteX13-27" fmla="*/ 2412775 w 3217557"/>
              <a:gd name="connsiteY13-28" fmla="*/ 851360 h 2702049"/>
              <a:gd name="connsiteX14-29" fmla="*/ 2602591 w 3217557"/>
              <a:gd name="connsiteY14-30" fmla="*/ 661544 h 2702049"/>
              <a:gd name="connsiteX15-31" fmla="*/ 677114 w 3217557"/>
              <a:gd name="connsiteY15-32" fmla="*/ 569491 h 2702049"/>
              <a:gd name="connsiteX16-33" fmla="*/ 330916 w 3217557"/>
              <a:gd name="connsiteY16-34" fmla="*/ 569491 h 2702049"/>
              <a:gd name="connsiteX17-35" fmla="*/ 0 w 3217557"/>
              <a:gd name="connsiteY17-36" fmla="*/ 900407 h 2702049"/>
              <a:gd name="connsiteX18-37" fmla="*/ 0 w 3217557"/>
              <a:gd name="connsiteY18-38" fmla="*/ 1952009 h 2702049"/>
              <a:gd name="connsiteX19-39" fmla="*/ 330916 w 3217557"/>
              <a:gd name="connsiteY19-40" fmla="*/ 2282925 h 2702049"/>
              <a:gd name="connsiteX20-41" fmla="*/ 711670 w 3217557"/>
              <a:gd name="connsiteY20-42" fmla="*/ 2282925 h 2702049"/>
              <a:gd name="connsiteX21-43" fmla="*/ 15770 w 3217557"/>
              <a:gd name="connsiteY21-44" fmla="*/ 2702049 h 2702049"/>
              <a:gd name="connsiteX22-45" fmla="*/ 1294529 w 3217557"/>
              <a:gd name="connsiteY22-46" fmla="*/ 2282925 h 2702049"/>
              <a:gd name="connsiteX23-47" fmla="*/ 2117356 w 3217557"/>
              <a:gd name="connsiteY23-48" fmla="*/ 2282925 h 2702049"/>
              <a:gd name="connsiteX24-49" fmla="*/ 2418395 w 3217557"/>
              <a:gd name="connsiteY24-50" fmla="*/ 2087951 h 2702049"/>
              <a:gd name="connsiteX25-51" fmla="*/ 1830857 w 3217557"/>
              <a:gd name="connsiteY25-52" fmla="*/ 1799347 h 2702049"/>
              <a:gd name="connsiteX26-53" fmla="*/ 1008030 w 3217557"/>
              <a:gd name="connsiteY26-54" fmla="*/ 1799347 h 2702049"/>
              <a:gd name="connsiteX27-55" fmla="*/ 677114 w 3217557"/>
              <a:gd name="connsiteY27-56" fmla="*/ 1468431 h 2702049"/>
              <a:gd name="connsiteX28-57" fmla="*/ 677114 w 3217557"/>
              <a:gd name="connsiteY28-58" fmla="*/ 569491 h 2702049"/>
              <a:gd name="connsiteX29-59" fmla="*/ 2886641 w 3217557"/>
              <a:gd name="connsiteY29-60" fmla="*/ 0 h 2702049"/>
              <a:gd name="connsiteX30-61" fmla="*/ 1100201 w 3217557"/>
              <a:gd name="connsiteY30-62" fmla="*/ 0 h 2702049"/>
              <a:gd name="connsiteX31-63" fmla="*/ 769285 w 3217557"/>
              <a:gd name="connsiteY31-64" fmla="*/ 330916 h 2702049"/>
              <a:gd name="connsiteX32-65" fmla="*/ 769285 w 3217557"/>
              <a:gd name="connsiteY32-66" fmla="*/ 1382518 h 2702049"/>
              <a:gd name="connsiteX33-67" fmla="*/ 1100201 w 3217557"/>
              <a:gd name="connsiteY33-68" fmla="*/ 1713434 h 2702049"/>
              <a:gd name="connsiteX34-69" fmla="*/ 1923028 w 3217557"/>
              <a:gd name="connsiteY34-70" fmla="*/ 1713434 h 2702049"/>
              <a:gd name="connsiteX35-71" fmla="*/ 3078958 w 3217557"/>
              <a:gd name="connsiteY35-72" fmla="*/ 2077967 h 2702049"/>
              <a:gd name="connsiteX36-73" fmla="*/ 2505887 w 3217557"/>
              <a:gd name="connsiteY36-74" fmla="*/ 1713434 h 2702049"/>
              <a:gd name="connsiteX37-75" fmla="*/ 2886641 w 3217557"/>
              <a:gd name="connsiteY37-76" fmla="*/ 1713434 h 2702049"/>
              <a:gd name="connsiteX38-77" fmla="*/ 3217557 w 3217557"/>
              <a:gd name="connsiteY38-78" fmla="*/ 1382518 h 2702049"/>
              <a:gd name="connsiteX39-79" fmla="*/ 3217557 w 3217557"/>
              <a:gd name="connsiteY39-80" fmla="*/ 330916 h 2702049"/>
              <a:gd name="connsiteX40-81" fmla="*/ 2886641 w 3217557"/>
              <a:gd name="connsiteY40-82" fmla="*/ 0 h 2702049"/>
              <a:gd name="connsiteX0-83" fmla="*/ 1384251 w 3217557"/>
              <a:gd name="connsiteY0-84" fmla="*/ 661544 h 2633810"/>
              <a:gd name="connsiteX1-85" fmla="*/ 1574067 w 3217557"/>
              <a:gd name="connsiteY1-86" fmla="*/ 851360 h 2633810"/>
              <a:gd name="connsiteX2-87" fmla="*/ 1384251 w 3217557"/>
              <a:gd name="connsiteY2-88" fmla="*/ 1041176 h 2633810"/>
              <a:gd name="connsiteX3-89" fmla="*/ 1194435 w 3217557"/>
              <a:gd name="connsiteY3-90" fmla="*/ 851360 h 2633810"/>
              <a:gd name="connsiteX4-91" fmla="*/ 1384251 w 3217557"/>
              <a:gd name="connsiteY4-92" fmla="*/ 661544 h 2633810"/>
              <a:gd name="connsiteX5-93" fmla="*/ 1993421 w 3217557"/>
              <a:gd name="connsiteY5-94" fmla="*/ 661544 h 2633810"/>
              <a:gd name="connsiteX6-95" fmla="*/ 2183237 w 3217557"/>
              <a:gd name="connsiteY6-96" fmla="*/ 851360 h 2633810"/>
              <a:gd name="connsiteX7-97" fmla="*/ 1993421 w 3217557"/>
              <a:gd name="connsiteY7-98" fmla="*/ 1041176 h 2633810"/>
              <a:gd name="connsiteX8-99" fmla="*/ 1803605 w 3217557"/>
              <a:gd name="connsiteY8-100" fmla="*/ 851360 h 2633810"/>
              <a:gd name="connsiteX9-101" fmla="*/ 1993421 w 3217557"/>
              <a:gd name="connsiteY9-102" fmla="*/ 661544 h 2633810"/>
              <a:gd name="connsiteX10-103" fmla="*/ 2602591 w 3217557"/>
              <a:gd name="connsiteY10-104" fmla="*/ 661544 h 2633810"/>
              <a:gd name="connsiteX11-105" fmla="*/ 2792407 w 3217557"/>
              <a:gd name="connsiteY11-106" fmla="*/ 851360 h 2633810"/>
              <a:gd name="connsiteX12-107" fmla="*/ 2602591 w 3217557"/>
              <a:gd name="connsiteY12-108" fmla="*/ 1041176 h 2633810"/>
              <a:gd name="connsiteX13-109" fmla="*/ 2412775 w 3217557"/>
              <a:gd name="connsiteY13-110" fmla="*/ 851360 h 2633810"/>
              <a:gd name="connsiteX14-111" fmla="*/ 2602591 w 3217557"/>
              <a:gd name="connsiteY14-112" fmla="*/ 661544 h 2633810"/>
              <a:gd name="connsiteX15-113" fmla="*/ 677114 w 3217557"/>
              <a:gd name="connsiteY15-114" fmla="*/ 569491 h 2633810"/>
              <a:gd name="connsiteX16-115" fmla="*/ 330916 w 3217557"/>
              <a:gd name="connsiteY16-116" fmla="*/ 569491 h 2633810"/>
              <a:gd name="connsiteX17-117" fmla="*/ 0 w 3217557"/>
              <a:gd name="connsiteY17-118" fmla="*/ 900407 h 2633810"/>
              <a:gd name="connsiteX18-119" fmla="*/ 0 w 3217557"/>
              <a:gd name="connsiteY18-120" fmla="*/ 1952009 h 2633810"/>
              <a:gd name="connsiteX19-121" fmla="*/ 330916 w 3217557"/>
              <a:gd name="connsiteY19-122" fmla="*/ 2282925 h 2633810"/>
              <a:gd name="connsiteX20-123" fmla="*/ 711670 w 3217557"/>
              <a:gd name="connsiteY20-124" fmla="*/ 2282925 h 2633810"/>
              <a:gd name="connsiteX21-125" fmla="*/ 165895 w 3217557"/>
              <a:gd name="connsiteY21-126" fmla="*/ 2633810 h 2633810"/>
              <a:gd name="connsiteX22-127" fmla="*/ 1294529 w 3217557"/>
              <a:gd name="connsiteY22-128" fmla="*/ 2282925 h 2633810"/>
              <a:gd name="connsiteX23-129" fmla="*/ 2117356 w 3217557"/>
              <a:gd name="connsiteY23-130" fmla="*/ 2282925 h 2633810"/>
              <a:gd name="connsiteX24-131" fmla="*/ 2418395 w 3217557"/>
              <a:gd name="connsiteY24-132" fmla="*/ 2087951 h 2633810"/>
              <a:gd name="connsiteX25-133" fmla="*/ 1830857 w 3217557"/>
              <a:gd name="connsiteY25-134" fmla="*/ 1799347 h 2633810"/>
              <a:gd name="connsiteX26-135" fmla="*/ 1008030 w 3217557"/>
              <a:gd name="connsiteY26-136" fmla="*/ 1799347 h 2633810"/>
              <a:gd name="connsiteX27-137" fmla="*/ 677114 w 3217557"/>
              <a:gd name="connsiteY27-138" fmla="*/ 1468431 h 2633810"/>
              <a:gd name="connsiteX28-139" fmla="*/ 677114 w 3217557"/>
              <a:gd name="connsiteY28-140" fmla="*/ 569491 h 2633810"/>
              <a:gd name="connsiteX29-141" fmla="*/ 2886641 w 3217557"/>
              <a:gd name="connsiteY29-142" fmla="*/ 0 h 2633810"/>
              <a:gd name="connsiteX30-143" fmla="*/ 1100201 w 3217557"/>
              <a:gd name="connsiteY30-144" fmla="*/ 0 h 2633810"/>
              <a:gd name="connsiteX31-145" fmla="*/ 769285 w 3217557"/>
              <a:gd name="connsiteY31-146" fmla="*/ 330916 h 2633810"/>
              <a:gd name="connsiteX32-147" fmla="*/ 769285 w 3217557"/>
              <a:gd name="connsiteY32-148" fmla="*/ 1382518 h 2633810"/>
              <a:gd name="connsiteX33-149" fmla="*/ 1100201 w 3217557"/>
              <a:gd name="connsiteY33-150" fmla="*/ 1713434 h 2633810"/>
              <a:gd name="connsiteX34-151" fmla="*/ 1923028 w 3217557"/>
              <a:gd name="connsiteY34-152" fmla="*/ 1713434 h 2633810"/>
              <a:gd name="connsiteX35-153" fmla="*/ 3078958 w 3217557"/>
              <a:gd name="connsiteY35-154" fmla="*/ 2077967 h 2633810"/>
              <a:gd name="connsiteX36-155" fmla="*/ 2505887 w 3217557"/>
              <a:gd name="connsiteY36-156" fmla="*/ 1713434 h 2633810"/>
              <a:gd name="connsiteX37-157" fmla="*/ 2886641 w 3217557"/>
              <a:gd name="connsiteY37-158" fmla="*/ 1713434 h 2633810"/>
              <a:gd name="connsiteX38-159" fmla="*/ 3217557 w 3217557"/>
              <a:gd name="connsiteY38-160" fmla="*/ 1382518 h 2633810"/>
              <a:gd name="connsiteX39-161" fmla="*/ 3217557 w 3217557"/>
              <a:gd name="connsiteY39-162" fmla="*/ 330916 h 2633810"/>
              <a:gd name="connsiteX40-163" fmla="*/ 2886641 w 3217557"/>
              <a:gd name="connsiteY40-164" fmla="*/ 0 h 2633810"/>
              <a:gd name="connsiteX0-165" fmla="*/ 1384251 w 3217557"/>
              <a:gd name="connsiteY0-166" fmla="*/ 661544 h 2633810"/>
              <a:gd name="connsiteX1-167" fmla="*/ 1574067 w 3217557"/>
              <a:gd name="connsiteY1-168" fmla="*/ 851360 h 2633810"/>
              <a:gd name="connsiteX2-169" fmla="*/ 1384251 w 3217557"/>
              <a:gd name="connsiteY2-170" fmla="*/ 1041176 h 2633810"/>
              <a:gd name="connsiteX3-171" fmla="*/ 1194435 w 3217557"/>
              <a:gd name="connsiteY3-172" fmla="*/ 851360 h 2633810"/>
              <a:gd name="connsiteX4-173" fmla="*/ 1384251 w 3217557"/>
              <a:gd name="connsiteY4-174" fmla="*/ 661544 h 2633810"/>
              <a:gd name="connsiteX5-175" fmla="*/ 1993421 w 3217557"/>
              <a:gd name="connsiteY5-176" fmla="*/ 661544 h 2633810"/>
              <a:gd name="connsiteX6-177" fmla="*/ 2183237 w 3217557"/>
              <a:gd name="connsiteY6-178" fmla="*/ 851360 h 2633810"/>
              <a:gd name="connsiteX7-179" fmla="*/ 1993421 w 3217557"/>
              <a:gd name="connsiteY7-180" fmla="*/ 1041176 h 2633810"/>
              <a:gd name="connsiteX8-181" fmla="*/ 1803605 w 3217557"/>
              <a:gd name="connsiteY8-182" fmla="*/ 851360 h 2633810"/>
              <a:gd name="connsiteX9-183" fmla="*/ 1993421 w 3217557"/>
              <a:gd name="connsiteY9-184" fmla="*/ 661544 h 2633810"/>
              <a:gd name="connsiteX10-185" fmla="*/ 2602591 w 3217557"/>
              <a:gd name="connsiteY10-186" fmla="*/ 661544 h 2633810"/>
              <a:gd name="connsiteX11-187" fmla="*/ 2792407 w 3217557"/>
              <a:gd name="connsiteY11-188" fmla="*/ 851360 h 2633810"/>
              <a:gd name="connsiteX12-189" fmla="*/ 2602591 w 3217557"/>
              <a:gd name="connsiteY12-190" fmla="*/ 1041176 h 2633810"/>
              <a:gd name="connsiteX13-191" fmla="*/ 2412775 w 3217557"/>
              <a:gd name="connsiteY13-192" fmla="*/ 851360 h 2633810"/>
              <a:gd name="connsiteX14-193" fmla="*/ 2602591 w 3217557"/>
              <a:gd name="connsiteY14-194" fmla="*/ 661544 h 2633810"/>
              <a:gd name="connsiteX15-195" fmla="*/ 677114 w 3217557"/>
              <a:gd name="connsiteY15-196" fmla="*/ 569491 h 2633810"/>
              <a:gd name="connsiteX16-197" fmla="*/ 330916 w 3217557"/>
              <a:gd name="connsiteY16-198" fmla="*/ 569491 h 2633810"/>
              <a:gd name="connsiteX17-199" fmla="*/ 0 w 3217557"/>
              <a:gd name="connsiteY17-200" fmla="*/ 900407 h 2633810"/>
              <a:gd name="connsiteX18-201" fmla="*/ 0 w 3217557"/>
              <a:gd name="connsiteY18-202" fmla="*/ 1952009 h 2633810"/>
              <a:gd name="connsiteX19-203" fmla="*/ 330916 w 3217557"/>
              <a:gd name="connsiteY19-204" fmla="*/ 2282925 h 2633810"/>
              <a:gd name="connsiteX20-205" fmla="*/ 711670 w 3217557"/>
              <a:gd name="connsiteY20-206" fmla="*/ 2282925 h 2633810"/>
              <a:gd name="connsiteX21-207" fmla="*/ 165895 w 3217557"/>
              <a:gd name="connsiteY21-208" fmla="*/ 2633810 h 2633810"/>
              <a:gd name="connsiteX22-209" fmla="*/ 1294529 w 3217557"/>
              <a:gd name="connsiteY22-210" fmla="*/ 2282925 h 2633810"/>
              <a:gd name="connsiteX23-211" fmla="*/ 2117356 w 3217557"/>
              <a:gd name="connsiteY23-212" fmla="*/ 2282925 h 2633810"/>
              <a:gd name="connsiteX24-213" fmla="*/ 2418395 w 3217557"/>
              <a:gd name="connsiteY24-214" fmla="*/ 2087951 h 2633810"/>
              <a:gd name="connsiteX25-215" fmla="*/ 1830857 w 3217557"/>
              <a:gd name="connsiteY25-216" fmla="*/ 1799347 h 2633810"/>
              <a:gd name="connsiteX26-217" fmla="*/ 1008030 w 3217557"/>
              <a:gd name="connsiteY26-218" fmla="*/ 1799347 h 2633810"/>
              <a:gd name="connsiteX27-219" fmla="*/ 677114 w 3217557"/>
              <a:gd name="connsiteY27-220" fmla="*/ 1468431 h 2633810"/>
              <a:gd name="connsiteX28-221" fmla="*/ 677114 w 3217557"/>
              <a:gd name="connsiteY28-222" fmla="*/ 569491 h 2633810"/>
              <a:gd name="connsiteX29-223" fmla="*/ 2886641 w 3217557"/>
              <a:gd name="connsiteY29-224" fmla="*/ 0 h 2633810"/>
              <a:gd name="connsiteX30-225" fmla="*/ 1100201 w 3217557"/>
              <a:gd name="connsiteY30-226" fmla="*/ 0 h 2633810"/>
              <a:gd name="connsiteX31-227" fmla="*/ 769285 w 3217557"/>
              <a:gd name="connsiteY31-228" fmla="*/ 330916 h 2633810"/>
              <a:gd name="connsiteX32-229" fmla="*/ 769285 w 3217557"/>
              <a:gd name="connsiteY32-230" fmla="*/ 1382518 h 2633810"/>
              <a:gd name="connsiteX33-231" fmla="*/ 1100201 w 3217557"/>
              <a:gd name="connsiteY33-232" fmla="*/ 1713434 h 2633810"/>
              <a:gd name="connsiteX34-233" fmla="*/ 1923028 w 3217557"/>
              <a:gd name="connsiteY34-234" fmla="*/ 1713434 h 2633810"/>
              <a:gd name="connsiteX35-235" fmla="*/ 3078958 w 3217557"/>
              <a:gd name="connsiteY35-236" fmla="*/ 2077967 h 2633810"/>
              <a:gd name="connsiteX36-237" fmla="*/ 2505887 w 3217557"/>
              <a:gd name="connsiteY36-238" fmla="*/ 1713434 h 2633810"/>
              <a:gd name="connsiteX37-239" fmla="*/ 2886641 w 3217557"/>
              <a:gd name="connsiteY37-240" fmla="*/ 1713434 h 2633810"/>
              <a:gd name="connsiteX38-241" fmla="*/ 3217557 w 3217557"/>
              <a:gd name="connsiteY38-242" fmla="*/ 1382518 h 2633810"/>
              <a:gd name="connsiteX39-243" fmla="*/ 3217557 w 3217557"/>
              <a:gd name="connsiteY39-244" fmla="*/ 330916 h 2633810"/>
              <a:gd name="connsiteX40-245" fmla="*/ 2886641 w 3217557"/>
              <a:gd name="connsiteY40-246" fmla="*/ 0 h 2633810"/>
              <a:gd name="connsiteX0-247" fmla="*/ 1384251 w 3217557"/>
              <a:gd name="connsiteY0-248" fmla="*/ 661544 h 2633810"/>
              <a:gd name="connsiteX1-249" fmla="*/ 1574067 w 3217557"/>
              <a:gd name="connsiteY1-250" fmla="*/ 851360 h 2633810"/>
              <a:gd name="connsiteX2-251" fmla="*/ 1384251 w 3217557"/>
              <a:gd name="connsiteY2-252" fmla="*/ 1041176 h 2633810"/>
              <a:gd name="connsiteX3-253" fmla="*/ 1194435 w 3217557"/>
              <a:gd name="connsiteY3-254" fmla="*/ 851360 h 2633810"/>
              <a:gd name="connsiteX4-255" fmla="*/ 1384251 w 3217557"/>
              <a:gd name="connsiteY4-256" fmla="*/ 661544 h 2633810"/>
              <a:gd name="connsiteX5-257" fmla="*/ 1993421 w 3217557"/>
              <a:gd name="connsiteY5-258" fmla="*/ 661544 h 2633810"/>
              <a:gd name="connsiteX6-259" fmla="*/ 2183237 w 3217557"/>
              <a:gd name="connsiteY6-260" fmla="*/ 851360 h 2633810"/>
              <a:gd name="connsiteX7-261" fmla="*/ 1993421 w 3217557"/>
              <a:gd name="connsiteY7-262" fmla="*/ 1041176 h 2633810"/>
              <a:gd name="connsiteX8-263" fmla="*/ 1803605 w 3217557"/>
              <a:gd name="connsiteY8-264" fmla="*/ 851360 h 2633810"/>
              <a:gd name="connsiteX9-265" fmla="*/ 1993421 w 3217557"/>
              <a:gd name="connsiteY9-266" fmla="*/ 661544 h 2633810"/>
              <a:gd name="connsiteX10-267" fmla="*/ 2602591 w 3217557"/>
              <a:gd name="connsiteY10-268" fmla="*/ 661544 h 2633810"/>
              <a:gd name="connsiteX11-269" fmla="*/ 2792407 w 3217557"/>
              <a:gd name="connsiteY11-270" fmla="*/ 851360 h 2633810"/>
              <a:gd name="connsiteX12-271" fmla="*/ 2602591 w 3217557"/>
              <a:gd name="connsiteY12-272" fmla="*/ 1041176 h 2633810"/>
              <a:gd name="connsiteX13-273" fmla="*/ 2412775 w 3217557"/>
              <a:gd name="connsiteY13-274" fmla="*/ 851360 h 2633810"/>
              <a:gd name="connsiteX14-275" fmla="*/ 2602591 w 3217557"/>
              <a:gd name="connsiteY14-276" fmla="*/ 661544 h 2633810"/>
              <a:gd name="connsiteX15-277" fmla="*/ 677114 w 3217557"/>
              <a:gd name="connsiteY15-278" fmla="*/ 569491 h 2633810"/>
              <a:gd name="connsiteX16-279" fmla="*/ 330916 w 3217557"/>
              <a:gd name="connsiteY16-280" fmla="*/ 569491 h 2633810"/>
              <a:gd name="connsiteX17-281" fmla="*/ 0 w 3217557"/>
              <a:gd name="connsiteY17-282" fmla="*/ 900407 h 2633810"/>
              <a:gd name="connsiteX18-283" fmla="*/ 0 w 3217557"/>
              <a:gd name="connsiteY18-284" fmla="*/ 1952009 h 2633810"/>
              <a:gd name="connsiteX19-285" fmla="*/ 330916 w 3217557"/>
              <a:gd name="connsiteY19-286" fmla="*/ 2282925 h 2633810"/>
              <a:gd name="connsiteX20-287" fmla="*/ 711670 w 3217557"/>
              <a:gd name="connsiteY20-288" fmla="*/ 2282925 h 2633810"/>
              <a:gd name="connsiteX21-289" fmla="*/ 165895 w 3217557"/>
              <a:gd name="connsiteY21-290" fmla="*/ 2633810 h 2633810"/>
              <a:gd name="connsiteX22-291" fmla="*/ 1294529 w 3217557"/>
              <a:gd name="connsiteY22-292" fmla="*/ 2282925 h 2633810"/>
              <a:gd name="connsiteX23-293" fmla="*/ 2117356 w 3217557"/>
              <a:gd name="connsiteY23-294" fmla="*/ 2282925 h 2633810"/>
              <a:gd name="connsiteX24-295" fmla="*/ 2418395 w 3217557"/>
              <a:gd name="connsiteY24-296" fmla="*/ 2087951 h 2633810"/>
              <a:gd name="connsiteX25-297" fmla="*/ 1830857 w 3217557"/>
              <a:gd name="connsiteY25-298" fmla="*/ 1799347 h 2633810"/>
              <a:gd name="connsiteX26-299" fmla="*/ 1008030 w 3217557"/>
              <a:gd name="connsiteY26-300" fmla="*/ 1799347 h 2633810"/>
              <a:gd name="connsiteX27-301" fmla="*/ 677114 w 3217557"/>
              <a:gd name="connsiteY27-302" fmla="*/ 1468431 h 2633810"/>
              <a:gd name="connsiteX28-303" fmla="*/ 677114 w 3217557"/>
              <a:gd name="connsiteY28-304" fmla="*/ 569491 h 2633810"/>
              <a:gd name="connsiteX29-305" fmla="*/ 2886641 w 3217557"/>
              <a:gd name="connsiteY29-306" fmla="*/ 0 h 2633810"/>
              <a:gd name="connsiteX30-307" fmla="*/ 1100201 w 3217557"/>
              <a:gd name="connsiteY30-308" fmla="*/ 0 h 2633810"/>
              <a:gd name="connsiteX31-309" fmla="*/ 769285 w 3217557"/>
              <a:gd name="connsiteY31-310" fmla="*/ 330916 h 2633810"/>
              <a:gd name="connsiteX32-311" fmla="*/ 769285 w 3217557"/>
              <a:gd name="connsiteY32-312" fmla="*/ 1382518 h 2633810"/>
              <a:gd name="connsiteX33-313" fmla="*/ 1100201 w 3217557"/>
              <a:gd name="connsiteY33-314" fmla="*/ 1713434 h 2633810"/>
              <a:gd name="connsiteX34-315" fmla="*/ 1923028 w 3217557"/>
              <a:gd name="connsiteY34-316" fmla="*/ 1713434 h 2633810"/>
              <a:gd name="connsiteX35-317" fmla="*/ 3078958 w 3217557"/>
              <a:gd name="connsiteY35-318" fmla="*/ 2077967 h 2633810"/>
              <a:gd name="connsiteX36-319" fmla="*/ 2505887 w 3217557"/>
              <a:gd name="connsiteY36-320" fmla="*/ 1713434 h 2633810"/>
              <a:gd name="connsiteX37-321" fmla="*/ 2886641 w 3217557"/>
              <a:gd name="connsiteY37-322" fmla="*/ 1713434 h 2633810"/>
              <a:gd name="connsiteX38-323" fmla="*/ 3217557 w 3217557"/>
              <a:gd name="connsiteY38-324" fmla="*/ 1382518 h 2633810"/>
              <a:gd name="connsiteX39-325" fmla="*/ 3217557 w 3217557"/>
              <a:gd name="connsiteY39-326" fmla="*/ 330916 h 2633810"/>
              <a:gd name="connsiteX40-327" fmla="*/ 2886641 w 3217557"/>
              <a:gd name="connsiteY40-328" fmla="*/ 0 h 2633810"/>
              <a:gd name="connsiteX0-329" fmla="*/ 1384251 w 3217557"/>
              <a:gd name="connsiteY0-330" fmla="*/ 661544 h 2654282"/>
              <a:gd name="connsiteX1-331" fmla="*/ 1574067 w 3217557"/>
              <a:gd name="connsiteY1-332" fmla="*/ 851360 h 2654282"/>
              <a:gd name="connsiteX2-333" fmla="*/ 1384251 w 3217557"/>
              <a:gd name="connsiteY2-334" fmla="*/ 1041176 h 2654282"/>
              <a:gd name="connsiteX3-335" fmla="*/ 1194435 w 3217557"/>
              <a:gd name="connsiteY3-336" fmla="*/ 851360 h 2654282"/>
              <a:gd name="connsiteX4-337" fmla="*/ 1384251 w 3217557"/>
              <a:gd name="connsiteY4-338" fmla="*/ 661544 h 2654282"/>
              <a:gd name="connsiteX5-339" fmla="*/ 1993421 w 3217557"/>
              <a:gd name="connsiteY5-340" fmla="*/ 661544 h 2654282"/>
              <a:gd name="connsiteX6-341" fmla="*/ 2183237 w 3217557"/>
              <a:gd name="connsiteY6-342" fmla="*/ 851360 h 2654282"/>
              <a:gd name="connsiteX7-343" fmla="*/ 1993421 w 3217557"/>
              <a:gd name="connsiteY7-344" fmla="*/ 1041176 h 2654282"/>
              <a:gd name="connsiteX8-345" fmla="*/ 1803605 w 3217557"/>
              <a:gd name="connsiteY8-346" fmla="*/ 851360 h 2654282"/>
              <a:gd name="connsiteX9-347" fmla="*/ 1993421 w 3217557"/>
              <a:gd name="connsiteY9-348" fmla="*/ 661544 h 2654282"/>
              <a:gd name="connsiteX10-349" fmla="*/ 2602591 w 3217557"/>
              <a:gd name="connsiteY10-350" fmla="*/ 661544 h 2654282"/>
              <a:gd name="connsiteX11-351" fmla="*/ 2792407 w 3217557"/>
              <a:gd name="connsiteY11-352" fmla="*/ 851360 h 2654282"/>
              <a:gd name="connsiteX12-353" fmla="*/ 2602591 w 3217557"/>
              <a:gd name="connsiteY12-354" fmla="*/ 1041176 h 2654282"/>
              <a:gd name="connsiteX13-355" fmla="*/ 2412775 w 3217557"/>
              <a:gd name="connsiteY13-356" fmla="*/ 851360 h 2654282"/>
              <a:gd name="connsiteX14-357" fmla="*/ 2602591 w 3217557"/>
              <a:gd name="connsiteY14-358" fmla="*/ 661544 h 2654282"/>
              <a:gd name="connsiteX15-359" fmla="*/ 677114 w 3217557"/>
              <a:gd name="connsiteY15-360" fmla="*/ 569491 h 2654282"/>
              <a:gd name="connsiteX16-361" fmla="*/ 330916 w 3217557"/>
              <a:gd name="connsiteY16-362" fmla="*/ 569491 h 2654282"/>
              <a:gd name="connsiteX17-363" fmla="*/ 0 w 3217557"/>
              <a:gd name="connsiteY17-364" fmla="*/ 900407 h 2654282"/>
              <a:gd name="connsiteX18-365" fmla="*/ 0 w 3217557"/>
              <a:gd name="connsiteY18-366" fmla="*/ 1952009 h 2654282"/>
              <a:gd name="connsiteX19-367" fmla="*/ 330916 w 3217557"/>
              <a:gd name="connsiteY19-368" fmla="*/ 2282925 h 2654282"/>
              <a:gd name="connsiteX20-369" fmla="*/ 711670 w 3217557"/>
              <a:gd name="connsiteY20-370" fmla="*/ 2282925 h 2654282"/>
              <a:gd name="connsiteX21-371" fmla="*/ 275077 w 3217557"/>
              <a:gd name="connsiteY21-372" fmla="*/ 2654282 h 2654282"/>
              <a:gd name="connsiteX22-373" fmla="*/ 1294529 w 3217557"/>
              <a:gd name="connsiteY22-374" fmla="*/ 2282925 h 2654282"/>
              <a:gd name="connsiteX23-375" fmla="*/ 2117356 w 3217557"/>
              <a:gd name="connsiteY23-376" fmla="*/ 2282925 h 2654282"/>
              <a:gd name="connsiteX24-377" fmla="*/ 2418395 w 3217557"/>
              <a:gd name="connsiteY24-378" fmla="*/ 2087951 h 2654282"/>
              <a:gd name="connsiteX25-379" fmla="*/ 1830857 w 3217557"/>
              <a:gd name="connsiteY25-380" fmla="*/ 1799347 h 2654282"/>
              <a:gd name="connsiteX26-381" fmla="*/ 1008030 w 3217557"/>
              <a:gd name="connsiteY26-382" fmla="*/ 1799347 h 2654282"/>
              <a:gd name="connsiteX27-383" fmla="*/ 677114 w 3217557"/>
              <a:gd name="connsiteY27-384" fmla="*/ 1468431 h 2654282"/>
              <a:gd name="connsiteX28-385" fmla="*/ 677114 w 3217557"/>
              <a:gd name="connsiteY28-386" fmla="*/ 569491 h 2654282"/>
              <a:gd name="connsiteX29-387" fmla="*/ 2886641 w 3217557"/>
              <a:gd name="connsiteY29-388" fmla="*/ 0 h 2654282"/>
              <a:gd name="connsiteX30-389" fmla="*/ 1100201 w 3217557"/>
              <a:gd name="connsiteY30-390" fmla="*/ 0 h 2654282"/>
              <a:gd name="connsiteX31-391" fmla="*/ 769285 w 3217557"/>
              <a:gd name="connsiteY31-392" fmla="*/ 330916 h 2654282"/>
              <a:gd name="connsiteX32-393" fmla="*/ 769285 w 3217557"/>
              <a:gd name="connsiteY32-394" fmla="*/ 1382518 h 2654282"/>
              <a:gd name="connsiteX33-395" fmla="*/ 1100201 w 3217557"/>
              <a:gd name="connsiteY33-396" fmla="*/ 1713434 h 2654282"/>
              <a:gd name="connsiteX34-397" fmla="*/ 1923028 w 3217557"/>
              <a:gd name="connsiteY34-398" fmla="*/ 1713434 h 2654282"/>
              <a:gd name="connsiteX35-399" fmla="*/ 3078958 w 3217557"/>
              <a:gd name="connsiteY35-400" fmla="*/ 2077967 h 2654282"/>
              <a:gd name="connsiteX36-401" fmla="*/ 2505887 w 3217557"/>
              <a:gd name="connsiteY36-402" fmla="*/ 1713434 h 2654282"/>
              <a:gd name="connsiteX37-403" fmla="*/ 2886641 w 3217557"/>
              <a:gd name="connsiteY37-404" fmla="*/ 1713434 h 2654282"/>
              <a:gd name="connsiteX38-405" fmla="*/ 3217557 w 3217557"/>
              <a:gd name="connsiteY38-406" fmla="*/ 1382518 h 2654282"/>
              <a:gd name="connsiteX39-407" fmla="*/ 3217557 w 3217557"/>
              <a:gd name="connsiteY39-408" fmla="*/ 330916 h 2654282"/>
              <a:gd name="connsiteX40-409" fmla="*/ 2886641 w 3217557"/>
              <a:gd name="connsiteY40-410" fmla="*/ 0 h 2654282"/>
              <a:gd name="connsiteX0-411" fmla="*/ 1384251 w 3217557"/>
              <a:gd name="connsiteY0-412" fmla="*/ 661544 h 2654282"/>
              <a:gd name="connsiteX1-413" fmla="*/ 1574067 w 3217557"/>
              <a:gd name="connsiteY1-414" fmla="*/ 851360 h 2654282"/>
              <a:gd name="connsiteX2-415" fmla="*/ 1384251 w 3217557"/>
              <a:gd name="connsiteY2-416" fmla="*/ 1041176 h 2654282"/>
              <a:gd name="connsiteX3-417" fmla="*/ 1194435 w 3217557"/>
              <a:gd name="connsiteY3-418" fmla="*/ 851360 h 2654282"/>
              <a:gd name="connsiteX4-419" fmla="*/ 1384251 w 3217557"/>
              <a:gd name="connsiteY4-420" fmla="*/ 661544 h 2654282"/>
              <a:gd name="connsiteX5-421" fmla="*/ 1993421 w 3217557"/>
              <a:gd name="connsiteY5-422" fmla="*/ 661544 h 2654282"/>
              <a:gd name="connsiteX6-423" fmla="*/ 2183237 w 3217557"/>
              <a:gd name="connsiteY6-424" fmla="*/ 851360 h 2654282"/>
              <a:gd name="connsiteX7-425" fmla="*/ 1993421 w 3217557"/>
              <a:gd name="connsiteY7-426" fmla="*/ 1041176 h 2654282"/>
              <a:gd name="connsiteX8-427" fmla="*/ 1803605 w 3217557"/>
              <a:gd name="connsiteY8-428" fmla="*/ 851360 h 2654282"/>
              <a:gd name="connsiteX9-429" fmla="*/ 1993421 w 3217557"/>
              <a:gd name="connsiteY9-430" fmla="*/ 661544 h 2654282"/>
              <a:gd name="connsiteX10-431" fmla="*/ 2602591 w 3217557"/>
              <a:gd name="connsiteY10-432" fmla="*/ 661544 h 2654282"/>
              <a:gd name="connsiteX11-433" fmla="*/ 2792407 w 3217557"/>
              <a:gd name="connsiteY11-434" fmla="*/ 851360 h 2654282"/>
              <a:gd name="connsiteX12-435" fmla="*/ 2602591 w 3217557"/>
              <a:gd name="connsiteY12-436" fmla="*/ 1041176 h 2654282"/>
              <a:gd name="connsiteX13-437" fmla="*/ 2412775 w 3217557"/>
              <a:gd name="connsiteY13-438" fmla="*/ 851360 h 2654282"/>
              <a:gd name="connsiteX14-439" fmla="*/ 2602591 w 3217557"/>
              <a:gd name="connsiteY14-440" fmla="*/ 661544 h 2654282"/>
              <a:gd name="connsiteX15-441" fmla="*/ 677114 w 3217557"/>
              <a:gd name="connsiteY15-442" fmla="*/ 569491 h 2654282"/>
              <a:gd name="connsiteX16-443" fmla="*/ 330916 w 3217557"/>
              <a:gd name="connsiteY16-444" fmla="*/ 569491 h 2654282"/>
              <a:gd name="connsiteX17-445" fmla="*/ 0 w 3217557"/>
              <a:gd name="connsiteY17-446" fmla="*/ 900407 h 2654282"/>
              <a:gd name="connsiteX18-447" fmla="*/ 0 w 3217557"/>
              <a:gd name="connsiteY18-448" fmla="*/ 1952009 h 2654282"/>
              <a:gd name="connsiteX19-449" fmla="*/ 330916 w 3217557"/>
              <a:gd name="connsiteY19-450" fmla="*/ 2282925 h 2654282"/>
              <a:gd name="connsiteX20-451" fmla="*/ 711670 w 3217557"/>
              <a:gd name="connsiteY20-452" fmla="*/ 2282925 h 2654282"/>
              <a:gd name="connsiteX21-453" fmla="*/ 275077 w 3217557"/>
              <a:gd name="connsiteY21-454" fmla="*/ 2654282 h 2654282"/>
              <a:gd name="connsiteX22-455" fmla="*/ 1294529 w 3217557"/>
              <a:gd name="connsiteY22-456" fmla="*/ 2282925 h 2654282"/>
              <a:gd name="connsiteX23-457" fmla="*/ 2117356 w 3217557"/>
              <a:gd name="connsiteY23-458" fmla="*/ 2282925 h 2654282"/>
              <a:gd name="connsiteX24-459" fmla="*/ 2418395 w 3217557"/>
              <a:gd name="connsiteY24-460" fmla="*/ 2087951 h 2654282"/>
              <a:gd name="connsiteX25-461" fmla="*/ 1830857 w 3217557"/>
              <a:gd name="connsiteY25-462" fmla="*/ 1799347 h 2654282"/>
              <a:gd name="connsiteX26-463" fmla="*/ 1008030 w 3217557"/>
              <a:gd name="connsiteY26-464" fmla="*/ 1799347 h 2654282"/>
              <a:gd name="connsiteX27-465" fmla="*/ 677114 w 3217557"/>
              <a:gd name="connsiteY27-466" fmla="*/ 1468431 h 2654282"/>
              <a:gd name="connsiteX28-467" fmla="*/ 677114 w 3217557"/>
              <a:gd name="connsiteY28-468" fmla="*/ 569491 h 2654282"/>
              <a:gd name="connsiteX29-469" fmla="*/ 2886641 w 3217557"/>
              <a:gd name="connsiteY29-470" fmla="*/ 0 h 2654282"/>
              <a:gd name="connsiteX30-471" fmla="*/ 1100201 w 3217557"/>
              <a:gd name="connsiteY30-472" fmla="*/ 0 h 2654282"/>
              <a:gd name="connsiteX31-473" fmla="*/ 769285 w 3217557"/>
              <a:gd name="connsiteY31-474" fmla="*/ 330916 h 2654282"/>
              <a:gd name="connsiteX32-475" fmla="*/ 769285 w 3217557"/>
              <a:gd name="connsiteY32-476" fmla="*/ 1382518 h 2654282"/>
              <a:gd name="connsiteX33-477" fmla="*/ 1100201 w 3217557"/>
              <a:gd name="connsiteY33-478" fmla="*/ 1713434 h 2654282"/>
              <a:gd name="connsiteX34-479" fmla="*/ 1923028 w 3217557"/>
              <a:gd name="connsiteY34-480" fmla="*/ 1713434 h 2654282"/>
              <a:gd name="connsiteX35-481" fmla="*/ 3078958 w 3217557"/>
              <a:gd name="connsiteY35-482" fmla="*/ 2077967 h 2654282"/>
              <a:gd name="connsiteX36-483" fmla="*/ 2505887 w 3217557"/>
              <a:gd name="connsiteY36-484" fmla="*/ 1713434 h 2654282"/>
              <a:gd name="connsiteX37-485" fmla="*/ 2886641 w 3217557"/>
              <a:gd name="connsiteY37-486" fmla="*/ 1713434 h 2654282"/>
              <a:gd name="connsiteX38-487" fmla="*/ 3217557 w 3217557"/>
              <a:gd name="connsiteY38-488" fmla="*/ 1382518 h 2654282"/>
              <a:gd name="connsiteX39-489" fmla="*/ 3217557 w 3217557"/>
              <a:gd name="connsiteY39-490" fmla="*/ 330916 h 2654282"/>
              <a:gd name="connsiteX40-491" fmla="*/ 2886641 w 3217557"/>
              <a:gd name="connsiteY40-492" fmla="*/ 0 h 2654282"/>
              <a:gd name="connsiteX0-493" fmla="*/ 1384251 w 3217557"/>
              <a:gd name="connsiteY0-494" fmla="*/ 661544 h 2654282"/>
              <a:gd name="connsiteX1-495" fmla="*/ 1574067 w 3217557"/>
              <a:gd name="connsiteY1-496" fmla="*/ 851360 h 2654282"/>
              <a:gd name="connsiteX2-497" fmla="*/ 1384251 w 3217557"/>
              <a:gd name="connsiteY2-498" fmla="*/ 1041176 h 2654282"/>
              <a:gd name="connsiteX3-499" fmla="*/ 1194435 w 3217557"/>
              <a:gd name="connsiteY3-500" fmla="*/ 851360 h 2654282"/>
              <a:gd name="connsiteX4-501" fmla="*/ 1384251 w 3217557"/>
              <a:gd name="connsiteY4-502" fmla="*/ 661544 h 2654282"/>
              <a:gd name="connsiteX5-503" fmla="*/ 1993421 w 3217557"/>
              <a:gd name="connsiteY5-504" fmla="*/ 661544 h 2654282"/>
              <a:gd name="connsiteX6-505" fmla="*/ 2183237 w 3217557"/>
              <a:gd name="connsiteY6-506" fmla="*/ 851360 h 2654282"/>
              <a:gd name="connsiteX7-507" fmla="*/ 1993421 w 3217557"/>
              <a:gd name="connsiteY7-508" fmla="*/ 1041176 h 2654282"/>
              <a:gd name="connsiteX8-509" fmla="*/ 1803605 w 3217557"/>
              <a:gd name="connsiteY8-510" fmla="*/ 851360 h 2654282"/>
              <a:gd name="connsiteX9-511" fmla="*/ 1993421 w 3217557"/>
              <a:gd name="connsiteY9-512" fmla="*/ 661544 h 2654282"/>
              <a:gd name="connsiteX10-513" fmla="*/ 2602591 w 3217557"/>
              <a:gd name="connsiteY10-514" fmla="*/ 661544 h 2654282"/>
              <a:gd name="connsiteX11-515" fmla="*/ 2792407 w 3217557"/>
              <a:gd name="connsiteY11-516" fmla="*/ 851360 h 2654282"/>
              <a:gd name="connsiteX12-517" fmla="*/ 2602591 w 3217557"/>
              <a:gd name="connsiteY12-518" fmla="*/ 1041176 h 2654282"/>
              <a:gd name="connsiteX13-519" fmla="*/ 2412775 w 3217557"/>
              <a:gd name="connsiteY13-520" fmla="*/ 851360 h 2654282"/>
              <a:gd name="connsiteX14-521" fmla="*/ 2602591 w 3217557"/>
              <a:gd name="connsiteY14-522" fmla="*/ 661544 h 2654282"/>
              <a:gd name="connsiteX15-523" fmla="*/ 677114 w 3217557"/>
              <a:gd name="connsiteY15-524" fmla="*/ 569491 h 2654282"/>
              <a:gd name="connsiteX16-525" fmla="*/ 330916 w 3217557"/>
              <a:gd name="connsiteY16-526" fmla="*/ 569491 h 2654282"/>
              <a:gd name="connsiteX17-527" fmla="*/ 0 w 3217557"/>
              <a:gd name="connsiteY17-528" fmla="*/ 900407 h 2654282"/>
              <a:gd name="connsiteX18-529" fmla="*/ 0 w 3217557"/>
              <a:gd name="connsiteY18-530" fmla="*/ 1952009 h 2654282"/>
              <a:gd name="connsiteX19-531" fmla="*/ 330916 w 3217557"/>
              <a:gd name="connsiteY19-532" fmla="*/ 2282925 h 2654282"/>
              <a:gd name="connsiteX20-533" fmla="*/ 711670 w 3217557"/>
              <a:gd name="connsiteY20-534" fmla="*/ 2282925 h 2654282"/>
              <a:gd name="connsiteX21-535" fmla="*/ 275077 w 3217557"/>
              <a:gd name="connsiteY21-536" fmla="*/ 2654282 h 2654282"/>
              <a:gd name="connsiteX22-537" fmla="*/ 1294529 w 3217557"/>
              <a:gd name="connsiteY22-538" fmla="*/ 2282925 h 2654282"/>
              <a:gd name="connsiteX23-539" fmla="*/ 2117356 w 3217557"/>
              <a:gd name="connsiteY23-540" fmla="*/ 2282925 h 2654282"/>
              <a:gd name="connsiteX24-541" fmla="*/ 2418395 w 3217557"/>
              <a:gd name="connsiteY24-542" fmla="*/ 2087951 h 2654282"/>
              <a:gd name="connsiteX25-543" fmla="*/ 1830857 w 3217557"/>
              <a:gd name="connsiteY25-544" fmla="*/ 1799347 h 2654282"/>
              <a:gd name="connsiteX26-545" fmla="*/ 1008030 w 3217557"/>
              <a:gd name="connsiteY26-546" fmla="*/ 1799347 h 2654282"/>
              <a:gd name="connsiteX27-547" fmla="*/ 677114 w 3217557"/>
              <a:gd name="connsiteY27-548" fmla="*/ 1468431 h 2654282"/>
              <a:gd name="connsiteX28-549" fmla="*/ 677114 w 3217557"/>
              <a:gd name="connsiteY28-550" fmla="*/ 569491 h 2654282"/>
              <a:gd name="connsiteX29-551" fmla="*/ 2886641 w 3217557"/>
              <a:gd name="connsiteY29-552" fmla="*/ 0 h 2654282"/>
              <a:gd name="connsiteX30-553" fmla="*/ 1100201 w 3217557"/>
              <a:gd name="connsiteY30-554" fmla="*/ 0 h 2654282"/>
              <a:gd name="connsiteX31-555" fmla="*/ 769285 w 3217557"/>
              <a:gd name="connsiteY31-556" fmla="*/ 330916 h 2654282"/>
              <a:gd name="connsiteX32-557" fmla="*/ 769285 w 3217557"/>
              <a:gd name="connsiteY32-558" fmla="*/ 1382518 h 2654282"/>
              <a:gd name="connsiteX33-559" fmla="*/ 1100201 w 3217557"/>
              <a:gd name="connsiteY33-560" fmla="*/ 1713434 h 2654282"/>
              <a:gd name="connsiteX34-561" fmla="*/ 1923028 w 3217557"/>
              <a:gd name="connsiteY34-562" fmla="*/ 1713434 h 2654282"/>
              <a:gd name="connsiteX35-563" fmla="*/ 3078958 w 3217557"/>
              <a:gd name="connsiteY35-564" fmla="*/ 2077967 h 2654282"/>
              <a:gd name="connsiteX36-565" fmla="*/ 2505887 w 3217557"/>
              <a:gd name="connsiteY36-566" fmla="*/ 1713434 h 2654282"/>
              <a:gd name="connsiteX37-567" fmla="*/ 2886641 w 3217557"/>
              <a:gd name="connsiteY37-568" fmla="*/ 1713434 h 2654282"/>
              <a:gd name="connsiteX38-569" fmla="*/ 3217557 w 3217557"/>
              <a:gd name="connsiteY38-570" fmla="*/ 1382518 h 2654282"/>
              <a:gd name="connsiteX39-571" fmla="*/ 3217557 w 3217557"/>
              <a:gd name="connsiteY39-572" fmla="*/ 330916 h 2654282"/>
              <a:gd name="connsiteX40-573" fmla="*/ 2886641 w 3217557"/>
              <a:gd name="connsiteY40-574" fmla="*/ 0 h 2654282"/>
              <a:gd name="connsiteX0-575" fmla="*/ 1384251 w 3217557"/>
              <a:gd name="connsiteY0-576" fmla="*/ 661544 h 2654282"/>
              <a:gd name="connsiteX1-577" fmla="*/ 1574067 w 3217557"/>
              <a:gd name="connsiteY1-578" fmla="*/ 851360 h 2654282"/>
              <a:gd name="connsiteX2-579" fmla="*/ 1384251 w 3217557"/>
              <a:gd name="connsiteY2-580" fmla="*/ 1041176 h 2654282"/>
              <a:gd name="connsiteX3-581" fmla="*/ 1194435 w 3217557"/>
              <a:gd name="connsiteY3-582" fmla="*/ 851360 h 2654282"/>
              <a:gd name="connsiteX4-583" fmla="*/ 1384251 w 3217557"/>
              <a:gd name="connsiteY4-584" fmla="*/ 661544 h 2654282"/>
              <a:gd name="connsiteX5-585" fmla="*/ 1993421 w 3217557"/>
              <a:gd name="connsiteY5-586" fmla="*/ 661544 h 2654282"/>
              <a:gd name="connsiteX6-587" fmla="*/ 2183237 w 3217557"/>
              <a:gd name="connsiteY6-588" fmla="*/ 851360 h 2654282"/>
              <a:gd name="connsiteX7-589" fmla="*/ 1993421 w 3217557"/>
              <a:gd name="connsiteY7-590" fmla="*/ 1041176 h 2654282"/>
              <a:gd name="connsiteX8-591" fmla="*/ 1803605 w 3217557"/>
              <a:gd name="connsiteY8-592" fmla="*/ 851360 h 2654282"/>
              <a:gd name="connsiteX9-593" fmla="*/ 1993421 w 3217557"/>
              <a:gd name="connsiteY9-594" fmla="*/ 661544 h 2654282"/>
              <a:gd name="connsiteX10-595" fmla="*/ 2602591 w 3217557"/>
              <a:gd name="connsiteY10-596" fmla="*/ 661544 h 2654282"/>
              <a:gd name="connsiteX11-597" fmla="*/ 2792407 w 3217557"/>
              <a:gd name="connsiteY11-598" fmla="*/ 851360 h 2654282"/>
              <a:gd name="connsiteX12-599" fmla="*/ 2602591 w 3217557"/>
              <a:gd name="connsiteY12-600" fmla="*/ 1041176 h 2654282"/>
              <a:gd name="connsiteX13-601" fmla="*/ 2412775 w 3217557"/>
              <a:gd name="connsiteY13-602" fmla="*/ 851360 h 2654282"/>
              <a:gd name="connsiteX14-603" fmla="*/ 2602591 w 3217557"/>
              <a:gd name="connsiteY14-604" fmla="*/ 661544 h 2654282"/>
              <a:gd name="connsiteX15-605" fmla="*/ 677114 w 3217557"/>
              <a:gd name="connsiteY15-606" fmla="*/ 569491 h 2654282"/>
              <a:gd name="connsiteX16-607" fmla="*/ 330916 w 3217557"/>
              <a:gd name="connsiteY16-608" fmla="*/ 569491 h 2654282"/>
              <a:gd name="connsiteX17-609" fmla="*/ 0 w 3217557"/>
              <a:gd name="connsiteY17-610" fmla="*/ 900407 h 2654282"/>
              <a:gd name="connsiteX18-611" fmla="*/ 0 w 3217557"/>
              <a:gd name="connsiteY18-612" fmla="*/ 1952009 h 2654282"/>
              <a:gd name="connsiteX19-613" fmla="*/ 330916 w 3217557"/>
              <a:gd name="connsiteY19-614" fmla="*/ 2282925 h 2654282"/>
              <a:gd name="connsiteX20-615" fmla="*/ 711670 w 3217557"/>
              <a:gd name="connsiteY20-616" fmla="*/ 2282925 h 2654282"/>
              <a:gd name="connsiteX21-617" fmla="*/ 275077 w 3217557"/>
              <a:gd name="connsiteY21-618" fmla="*/ 2654282 h 2654282"/>
              <a:gd name="connsiteX22-619" fmla="*/ 1294529 w 3217557"/>
              <a:gd name="connsiteY22-620" fmla="*/ 2282925 h 2654282"/>
              <a:gd name="connsiteX23-621" fmla="*/ 2117356 w 3217557"/>
              <a:gd name="connsiteY23-622" fmla="*/ 2282925 h 2654282"/>
              <a:gd name="connsiteX24-623" fmla="*/ 2418395 w 3217557"/>
              <a:gd name="connsiteY24-624" fmla="*/ 2087951 h 2654282"/>
              <a:gd name="connsiteX25-625" fmla="*/ 1830857 w 3217557"/>
              <a:gd name="connsiteY25-626" fmla="*/ 1799347 h 2654282"/>
              <a:gd name="connsiteX26-627" fmla="*/ 1008030 w 3217557"/>
              <a:gd name="connsiteY26-628" fmla="*/ 1799347 h 2654282"/>
              <a:gd name="connsiteX27-629" fmla="*/ 677114 w 3217557"/>
              <a:gd name="connsiteY27-630" fmla="*/ 1468431 h 2654282"/>
              <a:gd name="connsiteX28-631" fmla="*/ 677114 w 3217557"/>
              <a:gd name="connsiteY28-632" fmla="*/ 569491 h 2654282"/>
              <a:gd name="connsiteX29-633" fmla="*/ 2886641 w 3217557"/>
              <a:gd name="connsiteY29-634" fmla="*/ 0 h 2654282"/>
              <a:gd name="connsiteX30-635" fmla="*/ 1100201 w 3217557"/>
              <a:gd name="connsiteY30-636" fmla="*/ 0 h 2654282"/>
              <a:gd name="connsiteX31-637" fmla="*/ 769285 w 3217557"/>
              <a:gd name="connsiteY31-638" fmla="*/ 330916 h 2654282"/>
              <a:gd name="connsiteX32-639" fmla="*/ 769285 w 3217557"/>
              <a:gd name="connsiteY32-640" fmla="*/ 1382518 h 2654282"/>
              <a:gd name="connsiteX33-641" fmla="*/ 1100201 w 3217557"/>
              <a:gd name="connsiteY33-642" fmla="*/ 1713434 h 2654282"/>
              <a:gd name="connsiteX34-643" fmla="*/ 1923028 w 3217557"/>
              <a:gd name="connsiteY34-644" fmla="*/ 1713434 h 2654282"/>
              <a:gd name="connsiteX35-645" fmla="*/ 3078958 w 3217557"/>
              <a:gd name="connsiteY35-646" fmla="*/ 2077967 h 2654282"/>
              <a:gd name="connsiteX36-647" fmla="*/ 2505887 w 3217557"/>
              <a:gd name="connsiteY36-648" fmla="*/ 1713434 h 2654282"/>
              <a:gd name="connsiteX37-649" fmla="*/ 2886641 w 3217557"/>
              <a:gd name="connsiteY37-650" fmla="*/ 1713434 h 2654282"/>
              <a:gd name="connsiteX38-651" fmla="*/ 3217557 w 3217557"/>
              <a:gd name="connsiteY38-652" fmla="*/ 1382518 h 2654282"/>
              <a:gd name="connsiteX39-653" fmla="*/ 3217557 w 3217557"/>
              <a:gd name="connsiteY39-654" fmla="*/ 330916 h 2654282"/>
              <a:gd name="connsiteX40-655" fmla="*/ 2886641 w 3217557"/>
              <a:gd name="connsiteY40-656" fmla="*/ 0 h 2654282"/>
              <a:gd name="connsiteX0-657" fmla="*/ 1384251 w 3217557"/>
              <a:gd name="connsiteY0-658" fmla="*/ 661544 h 2654282"/>
              <a:gd name="connsiteX1-659" fmla="*/ 1574067 w 3217557"/>
              <a:gd name="connsiteY1-660" fmla="*/ 851360 h 2654282"/>
              <a:gd name="connsiteX2-661" fmla="*/ 1384251 w 3217557"/>
              <a:gd name="connsiteY2-662" fmla="*/ 1041176 h 2654282"/>
              <a:gd name="connsiteX3-663" fmla="*/ 1194435 w 3217557"/>
              <a:gd name="connsiteY3-664" fmla="*/ 851360 h 2654282"/>
              <a:gd name="connsiteX4-665" fmla="*/ 1384251 w 3217557"/>
              <a:gd name="connsiteY4-666" fmla="*/ 661544 h 2654282"/>
              <a:gd name="connsiteX5-667" fmla="*/ 1993421 w 3217557"/>
              <a:gd name="connsiteY5-668" fmla="*/ 661544 h 2654282"/>
              <a:gd name="connsiteX6-669" fmla="*/ 2183237 w 3217557"/>
              <a:gd name="connsiteY6-670" fmla="*/ 851360 h 2654282"/>
              <a:gd name="connsiteX7-671" fmla="*/ 1993421 w 3217557"/>
              <a:gd name="connsiteY7-672" fmla="*/ 1041176 h 2654282"/>
              <a:gd name="connsiteX8-673" fmla="*/ 1803605 w 3217557"/>
              <a:gd name="connsiteY8-674" fmla="*/ 851360 h 2654282"/>
              <a:gd name="connsiteX9-675" fmla="*/ 1993421 w 3217557"/>
              <a:gd name="connsiteY9-676" fmla="*/ 661544 h 2654282"/>
              <a:gd name="connsiteX10-677" fmla="*/ 2602591 w 3217557"/>
              <a:gd name="connsiteY10-678" fmla="*/ 661544 h 2654282"/>
              <a:gd name="connsiteX11-679" fmla="*/ 2792407 w 3217557"/>
              <a:gd name="connsiteY11-680" fmla="*/ 851360 h 2654282"/>
              <a:gd name="connsiteX12-681" fmla="*/ 2602591 w 3217557"/>
              <a:gd name="connsiteY12-682" fmla="*/ 1041176 h 2654282"/>
              <a:gd name="connsiteX13-683" fmla="*/ 2412775 w 3217557"/>
              <a:gd name="connsiteY13-684" fmla="*/ 851360 h 2654282"/>
              <a:gd name="connsiteX14-685" fmla="*/ 2602591 w 3217557"/>
              <a:gd name="connsiteY14-686" fmla="*/ 661544 h 2654282"/>
              <a:gd name="connsiteX15-687" fmla="*/ 677114 w 3217557"/>
              <a:gd name="connsiteY15-688" fmla="*/ 569491 h 2654282"/>
              <a:gd name="connsiteX16-689" fmla="*/ 330916 w 3217557"/>
              <a:gd name="connsiteY16-690" fmla="*/ 569491 h 2654282"/>
              <a:gd name="connsiteX17-691" fmla="*/ 0 w 3217557"/>
              <a:gd name="connsiteY17-692" fmla="*/ 900407 h 2654282"/>
              <a:gd name="connsiteX18-693" fmla="*/ 0 w 3217557"/>
              <a:gd name="connsiteY18-694" fmla="*/ 1952009 h 2654282"/>
              <a:gd name="connsiteX19-695" fmla="*/ 330916 w 3217557"/>
              <a:gd name="connsiteY19-696" fmla="*/ 2282925 h 2654282"/>
              <a:gd name="connsiteX20-697" fmla="*/ 711670 w 3217557"/>
              <a:gd name="connsiteY20-698" fmla="*/ 2282925 h 2654282"/>
              <a:gd name="connsiteX21-699" fmla="*/ 275077 w 3217557"/>
              <a:gd name="connsiteY21-700" fmla="*/ 2654282 h 2654282"/>
              <a:gd name="connsiteX22-701" fmla="*/ 1294529 w 3217557"/>
              <a:gd name="connsiteY22-702" fmla="*/ 2282925 h 2654282"/>
              <a:gd name="connsiteX23-703" fmla="*/ 2117356 w 3217557"/>
              <a:gd name="connsiteY23-704" fmla="*/ 2282925 h 2654282"/>
              <a:gd name="connsiteX24-705" fmla="*/ 2418395 w 3217557"/>
              <a:gd name="connsiteY24-706" fmla="*/ 2087951 h 2654282"/>
              <a:gd name="connsiteX25-707" fmla="*/ 1830857 w 3217557"/>
              <a:gd name="connsiteY25-708" fmla="*/ 1799347 h 2654282"/>
              <a:gd name="connsiteX26-709" fmla="*/ 1008030 w 3217557"/>
              <a:gd name="connsiteY26-710" fmla="*/ 1799347 h 2654282"/>
              <a:gd name="connsiteX27-711" fmla="*/ 677114 w 3217557"/>
              <a:gd name="connsiteY27-712" fmla="*/ 1468431 h 2654282"/>
              <a:gd name="connsiteX28-713" fmla="*/ 677114 w 3217557"/>
              <a:gd name="connsiteY28-714" fmla="*/ 569491 h 2654282"/>
              <a:gd name="connsiteX29-715" fmla="*/ 2886641 w 3217557"/>
              <a:gd name="connsiteY29-716" fmla="*/ 0 h 2654282"/>
              <a:gd name="connsiteX30-717" fmla="*/ 1100201 w 3217557"/>
              <a:gd name="connsiteY30-718" fmla="*/ 0 h 2654282"/>
              <a:gd name="connsiteX31-719" fmla="*/ 769285 w 3217557"/>
              <a:gd name="connsiteY31-720" fmla="*/ 330916 h 2654282"/>
              <a:gd name="connsiteX32-721" fmla="*/ 769285 w 3217557"/>
              <a:gd name="connsiteY32-722" fmla="*/ 1382518 h 2654282"/>
              <a:gd name="connsiteX33-723" fmla="*/ 1100201 w 3217557"/>
              <a:gd name="connsiteY33-724" fmla="*/ 1713434 h 2654282"/>
              <a:gd name="connsiteX34-725" fmla="*/ 1923028 w 3217557"/>
              <a:gd name="connsiteY34-726" fmla="*/ 1713434 h 2654282"/>
              <a:gd name="connsiteX35-727" fmla="*/ 3078958 w 3217557"/>
              <a:gd name="connsiteY35-728" fmla="*/ 2077967 h 2654282"/>
              <a:gd name="connsiteX36-729" fmla="*/ 2505887 w 3217557"/>
              <a:gd name="connsiteY36-730" fmla="*/ 1713434 h 2654282"/>
              <a:gd name="connsiteX37-731" fmla="*/ 2886641 w 3217557"/>
              <a:gd name="connsiteY37-732" fmla="*/ 1713434 h 2654282"/>
              <a:gd name="connsiteX38-733" fmla="*/ 3217557 w 3217557"/>
              <a:gd name="connsiteY38-734" fmla="*/ 1382518 h 2654282"/>
              <a:gd name="connsiteX39-735" fmla="*/ 3217557 w 3217557"/>
              <a:gd name="connsiteY39-736" fmla="*/ 330916 h 2654282"/>
              <a:gd name="connsiteX40-737" fmla="*/ 2886641 w 3217557"/>
              <a:gd name="connsiteY40-738" fmla="*/ 0 h 265428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  <a:cxn ang="0">
                <a:pos x="connsiteX26-53" y="connsiteY26-54"/>
              </a:cxn>
              <a:cxn ang="0">
                <a:pos x="connsiteX27-55" y="connsiteY27-56"/>
              </a:cxn>
              <a:cxn ang="0">
                <a:pos x="connsiteX28-57" y="connsiteY28-58"/>
              </a:cxn>
              <a:cxn ang="0">
                <a:pos x="connsiteX29-59" y="connsiteY29-60"/>
              </a:cxn>
              <a:cxn ang="0">
                <a:pos x="connsiteX30-61" y="connsiteY30-62"/>
              </a:cxn>
              <a:cxn ang="0">
                <a:pos x="connsiteX31-63" y="connsiteY31-64"/>
              </a:cxn>
              <a:cxn ang="0">
                <a:pos x="connsiteX32-65" y="connsiteY32-66"/>
              </a:cxn>
              <a:cxn ang="0">
                <a:pos x="connsiteX33-67" y="connsiteY33-68"/>
              </a:cxn>
              <a:cxn ang="0">
                <a:pos x="connsiteX34-69" y="connsiteY34-70"/>
              </a:cxn>
              <a:cxn ang="0">
                <a:pos x="connsiteX35-71" y="connsiteY35-72"/>
              </a:cxn>
              <a:cxn ang="0">
                <a:pos x="connsiteX36-73" y="connsiteY36-74"/>
              </a:cxn>
              <a:cxn ang="0">
                <a:pos x="connsiteX37-75" y="connsiteY37-76"/>
              </a:cxn>
              <a:cxn ang="0">
                <a:pos x="connsiteX38-77" y="connsiteY38-78"/>
              </a:cxn>
              <a:cxn ang="0">
                <a:pos x="connsiteX39-79" y="connsiteY39-80"/>
              </a:cxn>
              <a:cxn ang="0">
                <a:pos x="connsiteX40-81" y="connsiteY40-82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63" name="Rounded Rectangle 7"/>
          <p:cNvSpPr/>
          <p:nvPr>
            <p:custDataLst>
              <p:tags r:id="rId8"/>
            </p:custDataLst>
          </p:nvPr>
        </p:nvSpPr>
        <p:spPr>
          <a:xfrm>
            <a:off x="8047674" y="3535564"/>
            <a:ext cx="349691" cy="30177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80" name="文本框 79"/>
          <p:cNvSpPr txBox="1"/>
          <p:nvPr>
            <p:custDataLst>
              <p:tags r:id="rId9"/>
            </p:custDataLst>
          </p:nvPr>
        </p:nvSpPr>
        <p:spPr>
          <a:xfrm>
            <a:off x="1145309" y="3632135"/>
            <a:ext cx="2386815" cy="62280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81" name="矩形 80"/>
          <p:cNvSpPr/>
          <p:nvPr>
            <p:custDataLst>
              <p:tags r:id="rId10"/>
            </p:custDataLst>
          </p:nvPr>
        </p:nvSpPr>
        <p:spPr>
          <a:xfrm>
            <a:off x="1145309" y="3284220"/>
            <a:ext cx="2376401" cy="338455"/>
          </a:xfrm>
          <a:prstGeom prst="rect">
            <a:avLst/>
          </a:prstGeom>
        </p:spPr>
        <p:txBody>
          <a:bodyPr wrap="square" lIns="90000" tIns="46800" rIns="90000" bIns="46800">
            <a:normAutofit fontScale="97500"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65" name="文本框 64"/>
          <p:cNvSpPr txBox="1"/>
          <p:nvPr>
            <p:custDataLst>
              <p:tags r:id="rId11"/>
            </p:custDataLst>
          </p:nvPr>
        </p:nvSpPr>
        <p:spPr>
          <a:xfrm>
            <a:off x="8853170" y="3644835"/>
            <a:ext cx="2322830" cy="62368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66" name="矩形 65"/>
          <p:cNvSpPr/>
          <p:nvPr>
            <p:custDataLst>
              <p:tags r:id="rId12"/>
            </p:custDataLst>
          </p:nvPr>
        </p:nvSpPr>
        <p:spPr>
          <a:xfrm>
            <a:off x="8853169" y="3296920"/>
            <a:ext cx="2322830" cy="338455"/>
          </a:xfrm>
          <a:prstGeom prst="rect">
            <a:avLst/>
          </a:prstGeom>
        </p:spPr>
        <p:txBody>
          <a:bodyPr wrap="square" lIns="90000" tIns="46800" rIns="90000" bIns="46800">
            <a:normAutofit fontScale="97500"/>
          </a:bodyPr>
          <a:lstStyle/>
          <a:p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3" name="形状"/>
          <p:cNvSpPr/>
          <p:nvPr>
            <p:custDataLst>
              <p:tags r:id="rId13"/>
            </p:custDataLst>
          </p:nvPr>
        </p:nvSpPr>
        <p:spPr>
          <a:xfrm rot="10800000">
            <a:off x="5253405" y="3478846"/>
            <a:ext cx="1875099" cy="449687"/>
          </a:xfrm>
          <a:prstGeom prst="flowChartDecisi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4" name="形状"/>
          <p:cNvSpPr/>
          <p:nvPr>
            <p:custDataLst>
              <p:tags r:id="rId14"/>
            </p:custDataLst>
          </p:nvPr>
        </p:nvSpPr>
        <p:spPr>
          <a:xfrm>
            <a:off x="5541098" y="3053832"/>
            <a:ext cx="1299720" cy="1299720"/>
          </a:xfrm>
          <a:prstGeom prst="ellipse">
            <a:avLst/>
          </a:prstGeom>
          <a:solidFill>
            <a:schemeClr val="bg1"/>
          </a:solidFill>
          <a:ln w="1143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pic>
        <p:nvPicPr>
          <p:cNvPr id="16" name="图片 15"/>
          <p:cNvPicPr>
            <a:picLocks noChangeAspect="1"/>
          </p:cNvPicPr>
          <p:nvPr>
            <p:custDataLst>
              <p:tags r:id="rId15"/>
            </p:custDataLst>
          </p:nvPr>
        </p:nvPicPr>
        <p:blipFill rotWithShape="1">
          <a:blip r:embed="rId16"/>
          <a:srcRect/>
          <a:stretch>
            <a:fillRect/>
          </a:stretch>
        </p:blipFill>
        <p:spPr>
          <a:xfrm>
            <a:off x="5680939" y="3180148"/>
            <a:ext cx="1020035" cy="1040807"/>
          </a:xfrm>
          <a:prstGeom prst="ellipse">
            <a:avLst/>
          </a:prstGeom>
        </p:spPr>
      </p:pic>
    </p:spTree>
    <p:custDataLst>
      <p:tags r:id="rId17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>
            <p:custDataLst>
              <p:tags r:id="rId1"/>
            </p:custDataLst>
          </p:nvPr>
        </p:nvGrpSpPr>
        <p:grpSpPr>
          <a:xfrm>
            <a:off x="435429" y="402772"/>
            <a:ext cx="783771" cy="783771"/>
            <a:chOff x="435429" y="402772"/>
            <a:chExt cx="949778" cy="949778"/>
          </a:xfrm>
        </p:grpSpPr>
        <p:sp>
          <p:nvSpPr>
            <p:cNvPr id="40" name="矩形 39"/>
            <p:cNvSpPr/>
            <p:nvPr>
              <p:custDataLst>
                <p:tags r:id="rId2"/>
              </p:custDataLst>
            </p:nvPr>
          </p:nvSpPr>
          <p:spPr>
            <a:xfrm>
              <a:off x="435429" y="402772"/>
              <a:ext cx="685800" cy="685800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1" name="矩形 40"/>
            <p:cNvSpPr/>
            <p:nvPr>
              <p:custDataLst>
                <p:tags r:id="rId3"/>
              </p:custDataLst>
            </p:nvPr>
          </p:nvSpPr>
          <p:spPr>
            <a:xfrm>
              <a:off x="857250" y="824593"/>
              <a:ext cx="527957" cy="527957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文本框 6"/>
          <p:cNvSpPr txBox="1"/>
          <p:nvPr>
            <p:custDataLst>
              <p:tags r:id="rId4"/>
            </p:custDataLst>
          </p:nvPr>
        </p:nvSpPr>
        <p:spPr>
          <a:xfrm>
            <a:off x="1349454" y="611067"/>
            <a:ext cx="6819244" cy="715273"/>
          </a:xfrm>
          <a:prstGeom prst="rect">
            <a:avLst/>
          </a:prstGeom>
          <a:noFill/>
        </p:spPr>
        <p:txBody>
          <a:bodyPr wrap="square" lIns="90000" tIns="46800" rIns="90000" bIns="46800" anchor="ctr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r>
              <a: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单击此处添加标题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50" name="椭圆 49"/>
          <p:cNvSpPr/>
          <p:nvPr>
            <p:custDataLst>
              <p:tags r:id="rId5"/>
            </p:custDataLst>
          </p:nvPr>
        </p:nvSpPr>
        <p:spPr>
          <a:xfrm>
            <a:off x="3739999" y="2703224"/>
            <a:ext cx="673331" cy="67333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51" name="椭圆 50"/>
          <p:cNvSpPr/>
          <p:nvPr>
            <p:custDataLst>
              <p:tags r:id="rId6"/>
            </p:custDataLst>
          </p:nvPr>
        </p:nvSpPr>
        <p:spPr>
          <a:xfrm>
            <a:off x="7885855" y="2715924"/>
            <a:ext cx="673331" cy="6733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54" name="Rounded Rectangle 5"/>
          <p:cNvSpPr/>
          <p:nvPr>
            <p:custDataLst>
              <p:tags r:id="rId7"/>
            </p:custDataLst>
          </p:nvPr>
        </p:nvSpPr>
        <p:spPr>
          <a:xfrm flipH="1">
            <a:off x="3887553" y="2899570"/>
            <a:ext cx="378221" cy="330129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-1" fmla="*/ 1384251 w 3217557"/>
              <a:gd name="connsiteY0-2" fmla="*/ 661544 h 2702049"/>
              <a:gd name="connsiteX1-3" fmla="*/ 1574067 w 3217557"/>
              <a:gd name="connsiteY1-4" fmla="*/ 851360 h 2702049"/>
              <a:gd name="connsiteX2-5" fmla="*/ 1384251 w 3217557"/>
              <a:gd name="connsiteY2-6" fmla="*/ 1041176 h 2702049"/>
              <a:gd name="connsiteX3-7" fmla="*/ 1194435 w 3217557"/>
              <a:gd name="connsiteY3-8" fmla="*/ 851360 h 2702049"/>
              <a:gd name="connsiteX4-9" fmla="*/ 1384251 w 3217557"/>
              <a:gd name="connsiteY4-10" fmla="*/ 661544 h 2702049"/>
              <a:gd name="connsiteX5-11" fmla="*/ 1993421 w 3217557"/>
              <a:gd name="connsiteY5-12" fmla="*/ 661544 h 2702049"/>
              <a:gd name="connsiteX6-13" fmla="*/ 2183237 w 3217557"/>
              <a:gd name="connsiteY6-14" fmla="*/ 851360 h 2702049"/>
              <a:gd name="connsiteX7-15" fmla="*/ 1993421 w 3217557"/>
              <a:gd name="connsiteY7-16" fmla="*/ 1041176 h 2702049"/>
              <a:gd name="connsiteX8-17" fmla="*/ 1803605 w 3217557"/>
              <a:gd name="connsiteY8-18" fmla="*/ 851360 h 2702049"/>
              <a:gd name="connsiteX9-19" fmla="*/ 1993421 w 3217557"/>
              <a:gd name="connsiteY9-20" fmla="*/ 661544 h 2702049"/>
              <a:gd name="connsiteX10-21" fmla="*/ 2602591 w 3217557"/>
              <a:gd name="connsiteY10-22" fmla="*/ 661544 h 2702049"/>
              <a:gd name="connsiteX11-23" fmla="*/ 2792407 w 3217557"/>
              <a:gd name="connsiteY11-24" fmla="*/ 851360 h 2702049"/>
              <a:gd name="connsiteX12-25" fmla="*/ 2602591 w 3217557"/>
              <a:gd name="connsiteY12-26" fmla="*/ 1041176 h 2702049"/>
              <a:gd name="connsiteX13-27" fmla="*/ 2412775 w 3217557"/>
              <a:gd name="connsiteY13-28" fmla="*/ 851360 h 2702049"/>
              <a:gd name="connsiteX14-29" fmla="*/ 2602591 w 3217557"/>
              <a:gd name="connsiteY14-30" fmla="*/ 661544 h 2702049"/>
              <a:gd name="connsiteX15-31" fmla="*/ 677114 w 3217557"/>
              <a:gd name="connsiteY15-32" fmla="*/ 569491 h 2702049"/>
              <a:gd name="connsiteX16-33" fmla="*/ 330916 w 3217557"/>
              <a:gd name="connsiteY16-34" fmla="*/ 569491 h 2702049"/>
              <a:gd name="connsiteX17-35" fmla="*/ 0 w 3217557"/>
              <a:gd name="connsiteY17-36" fmla="*/ 900407 h 2702049"/>
              <a:gd name="connsiteX18-37" fmla="*/ 0 w 3217557"/>
              <a:gd name="connsiteY18-38" fmla="*/ 1952009 h 2702049"/>
              <a:gd name="connsiteX19-39" fmla="*/ 330916 w 3217557"/>
              <a:gd name="connsiteY19-40" fmla="*/ 2282925 h 2702049"/>
              <a:gd name="connsiteX20-41" fmla="*/ 711670 w 3217557"/>
              <a:gd name="connsiteY20-42" fmla="*/ 2282925 h 2702049"/>
              <a:gd name="connsiteX21-43" fmla="*/ 15770 w 3217557"/>
              <a:gd name="connsiteY21-44" fmla="*/ 2702049 h 2702049"/>
              <a:gd name="connsiteX22-45" fmla="*/ 1294529 w 3217557"/>
              <a:gd name="connsiteY22-46" fmla="*/ 2282925 h 2702049"/>
              <a:gd name="connsiteX23-47" fmla="*/ 2117356 w 3217557"/>
              <a:gd name="connsiteY23-48" fmla="*/ 2282925 h 2702049"/>
              <a:gd name="connsiteX24-49" fmla="*/ 2418395 w 3217557"/>
              <a:gd name="connsiteY24-50" fmla="*/ 2087951 h 2702049"/>
              <a:gd name="connsiteX25-51" fmla="*/ 1830857 w 3217557"/>
              <a:gd name="connsiteY25-52" fmla="*/ 1799347 h 2702049"/>
              <a:gd name="connsiteX26-53" fmla="*/ 1008030 w 3217557"/>
              <a:gd name="connsiteY26-54" fmla="*/ 1799347 h 2702049"/>
              <a:gd name="connsiteX27-55" fmla="*/ 677114 w 3217557"/>
              <a:gd name="connsiteY27-56" fmla="*/ 1468431 h 2702049"/>
              <a:gd name="connsiteX28-57" fmla="*/ 677114 w 3217557"/>
              <a:gd name="connsiteY28-58" fmla="*/ 569491 h 2702049"/>
              <a:gd name="connsiteX29-59" fmla="*/ 2886641 w 3217557"/>
              <a:gd name="connsiteY29-60" fmla="*/ 0 h 2702049"/>
              <a:gd name="connsiteX30-61" fmla="*/ 1100201 w 3217557"/>
              <a:gd name="connsiteY30-62" fmla="*/ 0 h 2702049"/>
              <a:gd name="connsiteX31-63" fmla="*/ 769285 w 3217557"/>
              <a:gd name="connsiteY31-64" fmla="*/ 330916 h 2702049"/>
              <a:gd name="connsiteX32-65" fmla="*/ 769285 w 3217557"/>
              <a:gd name="connsiteY32-66" fmla="*/ 1382518 h 2702049"/>
              <a:gd name="connsiteX33-67" fmla="*/ 1100201 w 3217557"/>
              <a:gd name="connsiteY33-68" fmla="*/ 1713434 h 2702049"/>
              <a:gd name="connsiteX34-69" fmla="*/ 1923028 w 3217557"/>
              <a:gd name="connsiteY34-70" fmla="*/ 1713434 h 2702049"/>
              <a:gd name="connsiteX35-71" fmla="*/ 3078958 w 3217557"/>
              <a:gd name="connsiteY35-72" fmla="*/ 2077967 h 2702049"/>
              <a:gd name="connsiteX36-73" fmla="*/ 2505887 w 3217557"/>
              <a:gd name="connsiteY36-74" fmla="*/ 1713434 h 2702049"/>
              <a:gd name="connsiteX37-75" fmla="*/ 2886641 w 3217557"/>
              <a:gd name="connsiteY37-76" fmla="*/ 1713434 h 2702049"/>
              <a:gd name="connsiteX38-77" fmla="*/ 3217557 w 3217557"/>
              <a:gd name="connsiteY38-78" fmla="*/ 1382518 h 2702049"/>
              <a:gd name="connsiteX39-79" fmla="*/ 3217557 w 3217557"/>
              <a:gd name="connsiteY39-80" fmla="*/ 330916 h 2702049"/>
              <a:gd name="connsiteX40-81" fmla="*/ 2886641 w 3217557"/>
              <a:gd name="connsiteY40-82" fmla="*/ 0 h 2702049"/>
              <a:gd name="connsiteX0-83" fmla="*/ 1384251 w 3217557"/>
              <a:gd name="connsiteY0-84" fmla="*/ 661544 h 2633810"/>
              <a:gd name="connsiteX1-85" fmla="*/ 1574067 w 3217557"/>
              <a:gd name="connsiteY1-86" fmla="*/ 851360 h 2633810"/>
              <a:gd name="connsiteX2-87" fmla="*/ 1384251 w 3217557"/>
              <a:gd name="connsiteY2-88" fmla="*/ 1041176 h 2633810"/>
              <a:gd name="connsiteX3-89" fmla="*/ 1194435 w 3217557"/>
              <a:gd name="connsiteY3-90" fmla="*/ 851360 h 2633810"/>
              <a:gd name="connsiteX4-91" fmla="*/ 1384251 w 3217557"/>
              <a:gd name="connsiteY4-92" fmla="*/ 661544 h 2633810"/>
              <a:gd name="connsiteX5-93" fmla="*/ 1993421 w 3217557"/>
              <a:gd name="connsiteY5-94" fmla="*/ 661544 h 2633810"/>
              <a:gd name="connsiteX6-95" fmla="*/ 2183237 w 3217557"/>
              <a:gd name="connsiteY6-96" fmla="*/ 851360 h 2633810"/>
              <a:gd name="connsiteX7-97" fmla="*/ 1993421 w 3217557"/>
              <a:gd name="connsiteY7-98" fmla="*/ 1041176 h 2633810"/>
              <a:gd name="connsiteX8-99" fmla="*/ 1803605 w 3217557"/>
              <a:gd name="connsiteY8-100" fmla="*/ 851360 h 2633810"/>
              <a:gd name="connsiteX9-101" fmla="*/ 1993421 w 3217557"/>
              <a:gd name="connsiteY9-102" fmla="*/ 661544 h 2633810"/>
              <a:gd name="connsiteX10-103" fmla="*/ 2602591 w 3217557"/>
              <a:gd name="connsiteY10-104" fmla="*/ 661544 h 2633810"/>
              <a:gd name="connsiteX11-105" fmla="*/ 2792407 w 3217557"/>
              <a:gd name="connsiteY11-106" fmla="*/ 851360 h 2633810"/>
              <a:gd name="connsiteX12-107" fmla="*/ 2602591 w 3217557"/>
              <a:gd name="connsiteY12-108" fmla="*/ 1041176 h 2633810"/>
              <a:gd name="connsiteX13-109" fmla="*/ 2412775 w 3217557"/>
              <a:gd name="connsiteY13-110" fmla="*/ 851360 h 2633810"/>
              <a:gd name="connsiteX14-111" fmla="*/ 2602591 w 3217557"/>
              <a:gd name="connsiteY14-112" fmla="*/ 661544 h 2633810"/>
              <a:gd name="connsiteX15-113" fmla="*/ 677114 w 3217557"/>
              <a:gd name="connsiteY15-114" fmla="*/ 569491 h 2633810"/>
              <a:gd name="connsiteX16-115" fmla="*/ 330916 w 3217557"/>
              <a:gd name="connsiteY16-116" fmla="*/ 569491 h 2633810"/>
              <a:gd name="connsiteX17-117" fmla="*/ 0 w 3217557"/>
              <a:gd name="connsiteY17-118" fmla="*/ 900407 h 2633810"/>
              <a:gd name="connsiteX18-119" fmla="*/ 0 w 3217557"/>
              <a:gd name="connsiteY18-120" fmla="*/ 1952009 h 2633810"/>
              <a:gd name="connsiteX19-121" fmla="*/ 330916 w 3217557"/>
              <a:gd name="connsiteY19-122" fmla="*/ 2282925 h 2633810"/>
              <a:gd name="connsiteX20-123" fmla="*/ 711670 w 3217557"/>
              <a:gd name="connsiteY20-124" fmla="*/ 2282925 h 2633810"/>
              <a:gd name="connsiteX21-125" fmla="*/ 165895 w 3217557"/>
              <a:gd name="connsiteY21-126" fmla="*/ 2633810 h 2633810"/>
              <a:gd name="connsiteX22-127" fmla="*/ 1294529 w 3217557"/>
              <a:gd name="connsiteY22-128" fmla="*/ 2282925 h 2633810"/>
              <a:gd name="connsiteX23-129" fmla="*/ 2117356 w 3217557"/>
              <a:gd name="connsiteY23-130" fmla="*/ 2282925 h 2633810"/>
              <a:gd name="connsiteX24-131" fmla="*/ 2418395 w 3217557"/>
              <a:gd name="connsiteY24-132" fmla="*/ 2087951 h 2633810"/>
              <a:gd name="connsiteX25-133" fmla="*/ 1830857 w 3217557"/>
              <a:gd name="connsiteY25-134" fmla="*/ 1799347 h 2633810"/>
              <a:gd name="connsiteX26-135" fmla="*/ 1008030 w 3217557"/>
              <a:gd name="connsiteY26-136" fmla="*/ 1799347 h 2633810"/>
              <a:gd name="connsiteX27-137" fmla="*/ 677114 w 3217557"/>
              <a:gd name="connsiteY27-138" fmla="*/ 1468431 h 2633810"/>
              <a:gd name="connsiteX28-139" fmla="*/ 677114 w 3217557"/>
              <a:gd name="connsiteY28-140" fmla="*/ 569491 h 2633810"/>
              <a:gd name="connsiteX29-141" fmla="*/ 2886641 w 3217557"/>
              <a:gd name="connsiteY29-142" fmla="*/ 0 h 2633810"/>
              <a:gd name="connsiteX30-143" fmla="*/ 1100201 w 3217557"/>
              <a:gd name="connsiteY30-144" fmla="*/ 0 h 2633810"/>
              <a:gd name="connsiteX31-145" fmla="*/ 769285 w 3217557"/>
              <a:gd name="connsiteY31-146" fmla="*/ 330916 h 2633810"/>
              <a:gd name="connsiteX32-147" fmla="*/ 769285 w 3217557"/>
              <a:gd name="connsiteY32-148" fmla="*/ 1382518 h 2633810"/>
              <a:gd name="connsiteX33-149" fmla="*/ 1100201 w 3217557"/>
              <a:gd name="connsiteY33-150" fmla="*/ 1713434 h 2633810"/>
              <a:gd name="connsiteX34-151" fmla="*/ 1923028 w 3217557"/>
              <a:gd name="connsiteY34-152" fmla="*/ 1713434 h 2633810"/>
              <a:gd name="connsiteX35-153" fmla="*/ 3078958 w 3217557"/>
              <a:gd name="connsiteY35-154" fmla="*/ 2077967 h 2633810"/>
              <a:gd name="connsiteX36-155" fmla="*/ 2505887 w 3217557"/>
              <a:gd name="connsiteY36-156" fmla="*/ 1713434 h 2633810"/>
              <a:gd name="connsiteX37-157" fmla="*/ 2886641 w 3217557"/>
              <a:gd name="connsiteY37-158" fmla="*/ 1713434 h 2633810"/>
              <a:gd name="connsiteX38-159" fmla="*/ 3217557 w 3217557"/>
              <a:gd name="connsiteY38-160" fmla="*/ 1382518 h 2633810"/>
              <a:gd name="connsiteX39-161" fmla="*/ 3217557 w 3217557"/>
              <a:gd name="connsiteY39-162" fmla="*/ 330916 h 2633810"/>
              <a:gd name="connsiteX40-163" fmla="*/ 2886641 w 3217557"/>
              <a:gd name="connsiteY40-164" fmla="*/ 0 h 2633810"/>
              <a:gd name="connsiteX0-165" fmla="*/ 1384251 w 3217557"/>
              <a:gd name="connsiteY0-166" fmla="*/ 661544 h 2633810"/>
              <a:gd name="connsiteX1-167" fmla="*/ 1574067 w 3217557"/>
              <a:gd name="connsiteY1-168" fmla="*/ 851360 h 2633810"/>
              <a:gd name="connsiteX2-169" fmla="*/ 1384251 w 3217557"/>
              <a:gd name="connsiteY2-170" fmla="*/ 1041176 h 2633810"/>
              <a:gd name="connsiteX3-171" fmla="*/ 1194435 w 3217557"/>
              <a:gd name="connsiteY3-172" fmla="*/ 851360 h 2633810"/>
              <a:gd name="connsiteX4-173" fmla="*/ 1384251 w 3217557"/>
              <a:gd name="connsiteY4-174" fmla="*/ 661544 h 2633810"/>
              <a:gd name="connsiteX5-175" fmla="*/ 1993421 w 3217557"/>
              <a:gd name="connsiteY5-176" fmla="*/ 661544 h 2633810"/>
              <a:gd name="connsiteX6-177" fmla="*/ 2183237 w 3217557"/>
              <a:gd name="connsiteY6-178" fmla="*/ 851360 h 2633810"/>
              <a:gd name="connsiteX7-179" fmla="*/ 1993421 w 3217557"/>
              <a:gd name="connsiteY7-180" fmla="*/ 1041176 h 2633810"/>
              <a:gd name="connsiteX8-181" fmla="*/ 1803605 w 3217557"/>
              <a:gd name="connsiteY8-182" fmla="*/ 851360 h 2633810"/>
              <a:gd name="connsiteX9-183" fmla="*/ 1993421 w 3217557"/>
              <a:gd name="connsiteY9-184" fmla="*/ 661544 h 2633810"/>
              <a:gd name="connsiteX10-185" fmla="*/ 2602591 w 3217557"/>
              <a:gd name="connsiteY10-186" fmla="*/ 661544 h 2633810"/>
              <a:gd name="connsiteX11-187" fmla="*/ 2792407 w 3217557"/>
              <a:gd name="connsiteY11-188" fmla="*/ 851360 h 2633810"/>
              <a:gd name="connsiteX12-189" fmla="*/ 2602591 w 3217557"/>
              <a:gd name="connsiteY12-190" fmla="*/ 1041176 h 2633810"/>
              <a:gd name="connsiteX13-191" fmla="*/ 2412775 w 3217557"/>
              <a:gd name="connsiteY13-192" fmla="*/ 851360 h 2633810"/>
              <a:gd name="connsiteX14-193" fmla="*/ 2602591 w 3217557"/>
              <a:gd name="connsiteY14-194" fmla="*/ 661544 h 2633810"/>
              <a:gd name="connsiteX15-195" fmla="*/ 677114 w 3217557"/>
              <a:gd name="connsiteY15-196" fmla="*/ 569491 h 2633810"/>
              <a:gd name="connsiteX16-197" fmla="*/ 330916 w 3217557"/>
              <a:gd name="connsiteY16-198" fmla="*/ 569491 h 2633810"/>
              <a:gd name="connsiteX17-199" fmla="*/ 0 w 3217557"/>
              <a:gd name="connsiteY17-200" fmla="*/ 900407 h 2633810"/>
              <a:gd name="connsiteX18-201" fmla="*/ 0 w 3217557"/>
              <a:gd name="connsiteY18-202" fmla="*/ 1952009 h 2633810"/>
              <a:gd name="connsiteX19-203" fmla="*/ 330916 w 3217557"/>
              <a:gd name="connsiteY19-204" fmla="*/ 2282925 h 2633810"/>
              <a:gd name="connsiteX20-205" fmla="*/ 711670 w 3217557"/>
              <a:gd name="connsiteY20-206" fmla="*/ 2282925 h 2633810"/>
              <a:gd name="connsiteX21-207" fmla="*/ 165895 w 3217557"/>
              <a:gd name="connsiteY21-208" fmla="*/ 2633810 h 2633810"/>
              <a:gd name="connsiteX22-209" fmla="*/ 1294529 w 3217557"/>
              <a:gd name="connsiteY22-210" fmla="*/ 2282925 h 2633810"/>
              <a:gd name="connsiteX23-211" fmla="*/ 2117356 w 3217557"/>
              <a:gd name="connsiteY23-212" fmla="*/ 2282925 h 2633810"/>
              <a:gd name="connsiteX24-213" fmla="*/ 2418395 w 3217557"/>
              <a:gd name="connsiteY24-214" fmla="*/ 2087951 h 2633810"/>
              <a:gd name="connsiteX25-215" fmla="*/ 1830857 w 3217557"/>
              <a:gd name="connsiteY25-216" fmla="*/ 1799347 h 2633810"/>
              <a:gd name="connsiteX26-217" fmla="*/ 1008030 w 3217557"/>
              <a:gd name="connsiteY26-218" fmla="*/ 1799347 h 2633810"/>
              <a:gd name="connsiteX27-219" fmla="*/ 677114 w 3217557"/>
              <a:gd name="connsiteY27-220" fmla="*/ 1468431 h 2633810"/>
              <a:gd name="connsiteX28-221" fmla="*/ 677114 w 3217557"/>
              <a:gd name="connsiteY28-222" fmla="*/ 569491 h 2633810"/>
              <a:gd name="connsiteX29-223" fmla="*/ 2886641 w 3217557"/>
              <a:gd name="connsiteY29-224" fmla="*/ 0 h 2633810"/>
              <a:gd name="connsiteX30-225" fmla="*/ 1100201 w 3217557"/>
              <a:gd name="connsiteY30-226" fmla="*/ 0 h 2633810"/>
              <a:gd name="connsiteX31-227" fmla="*/ 769285 w 3217557"/>
              <a:gd name="connsiteY31-228" fmla="*/ 330916 h 2633810"/>
              <a:gd name="connsiteX32-229" fmla="*/ 769285 w 3217557"/>
              <a:gd name="connsiteY32-230" fmla="*/ 1382518 h 2633810"/>
              <a:gd name="connsiteX33-231" fmla="*/ 1100201 w 3217557"/>
              <a:gd name="connsiteY33-232" fmla="*/ 1713434 h 2633810"/>
              <a:gd name="connsiteX34-233" fmla="*/ 1923028 w 3217557"/>
              <a:gd name="connsiteY34-234" fmla="*/ 1713434 h 2633810"/>
              <a:gd name="connsiteX35-235" fmla="*/ 3078958 w 3217557"/>
              <a:gd name="connsiteY35-236" fmla="*/ 2077967 h 2633810"/>
              <a:gd name="connsiteX36-237" fmla="*/ 2505887 w 3217557"/>
              <a:gd name="connsiteY36-238" fmla="*/ 1713434 h 2633810"/>
              <a:gd name="connsiteX37-239" fmla="*/ 2886641 w 3217557"/>
              <a:gd name="connsiteY37-240" fmla="*/ 1713434 h 2633810"/>
              <a:gd name="connsiteX38-241" fmla="*/ 3217557 w 3217557"/>
              <a:gd name="connsiteY38-242" fmla="*/ 1382518 h 2633810"/>
              <a:gd name="connsiteX39-243" fmla="*/ 3217557 w 3217557"/>
              <a:gd name="connsiteY39-244" fmla="*/ 330916 h 2633810"/>
              <a:gd name="connsiteX40-245" fmla="*/ 2886641 w 3217557"/>
              <a:gd name="connsiteY40-246" fmla="*/ 0 h 2633810"/>
              <a:gd name="connsiteX0-247" fmla="*/ 1384251 w 3217557"/>
              <a:gd name="connsiteY0-248" fmla="*/ 661544 h 2633810"/>
              <a:gd name="connsiteX1-249" fmla="*/ 1574067 w 3217557"/>
              <a:gd name="connsiteY1-250" fmla="*/ 851360 h 2633810"/>
              <a:gd name="connsiteX2-251" fmla="*/ 1384251 w 3217557"/>
              <a:gd name="connsiteY2-252" fmla="*/ 1041176 h 2633810"/>
              <a:gd name="connsiteX3-253" fmla="*/ 1194435 w 3217557"/>
              <a:gd name="connsiteY3-254" fmla="*/ 851360 h 2633810"/>
              <a:gd name="connsiteX4-255" fmla="*/ 1384251 w 3217557"/>
              <a:gd name="connsiteY4-256" fmla="*/ 661544 h 2633810"/>
              <a:gd name="connsiteX5-257" fmla="*/ 1993421 w 3217557"/>
              <a:gd name="connsiteY5-258" fmla="*/ 661544 h 2633810"/>
              <a:gd name="connsiteX6-259" fmla="*/ 2183237 w 3217557"/>
              <a:gd name="connsiteY6-260" fmla="*/ 851360 h 2633810"/>
              <a:gd name="connsiteX7-261" fmla="*/ 1993421 w 3217557"/>
              <a:gd name="connsiteY7-262" fmla="*/ 1041176 h 2633810"/>
              <a:gd name="connsiteX8-263" fmla="*/ 1803605 w 3217557"/>
              <a:gd name="connsiteY8-264" fmla="*/ 851360 h 2633810"/>
              <a:gd name="connsiteX9-265" fmla="*/ 1993421 w 3217557"/>
              <a:gd name="connsiteY9-266" fmla="*/ 661544 h 2633810"/>
              <a:gd name="connsiteX10-267" fmla="*/ 2602591 w 3217557"/>
              <a:gd name="connsiteY10-268" fmla="*/ 661544 h 2633810"/>
              <a:gd name="connsiteX11-269" fmla="*/ 2792407 w 3217557"/>
              <a:gd name="connsiteY11-270" fmla="*/ 851360 h 2633810"/>
              <a:gd name="connsiteX12-271" fmla="*/ 2602591 w 3217557"/>
              <a:gd name="connsiteY12-272" fmla="*/ 1041176 h 2633810"/>
              <a:gd name="connsiteX13-273" fmla="*/ 2412775 w 3217557"/>
              <a:gd name="connsiteY13-274" fmla="*/ 851360 h 2633810"/>
              <a:gd name="connsiteX14-275" fmla="*/ 2602591 w 3217557"/>
              <a:gd name="connsiteY14-276" fmla="*/ 661544 h 2633810"/>
              <a:gd name="connsiteX15-277" fmla="*/ 677114 w 3217557"/>
              <a:gd name="connsiteY15-278" fmla="*/ 569491 h 2633810"/>
              <a:gd name="connsiteX16-279" fmla="*/ 330916 w 3217557"/>
              <a:gd name="connsiteY16-280" fmla="*/ 569491 h 2633810"/>
              <a:gd name="connsiteX17-281" fmla="*/ 0 w 3217557"/>
              <a:gd name="connsiteY17-282" fmla="*/ 900407 h 2633810"/>
              <a:gd name="connsiteX18-283" fmla="*/ 0 w 3217557"/>
              <a:gd name="connsiteY18-284" fmla="*/ 1952009 h 2633810"/>
              <a:gd name="connsiteX19-285" fmla="*/ 330916 w 3217557"/>
              <a:gd name="connsiteY19-286" fmla="*/ 2282925 h 2633810"/>
              <a:gd name="connsiteX20-287" fmla="*/ 711670 w 3217557"/>
              <a:gd name="connsiteY20-288" fmla="*/ 2282925 h 2633810"/>
              <a:gd name="connsiteX21-289" fmla="*/ 165895 w 3217557"/>
              <a:gd name="connsiteY21-290" fmla="*/ 2633810 h 2633810"/>
              <a:gd name="connsiteX22-291" fmla="*/ 1294529 w 3217557"/>
              <a:gd name="connsiteY22-292" fmla="*/ 2282925 h 2633810"/>
              <a:gd name="connsiteX23-293" fmla="*/ 2117356 w 3217557"/>
              <a:gd name="connsiteY23-294" fmla="*/ 2282925 h 2633810"/>
              <a:gd name="connsiteX24-295" fmla="*/ 2418395 w 3217557"/>
              <a:gd name="connsiteY24-296" fmla="*/ 2087951 h 2633810"/>
              <a:gd name="connsiteX25-297" fmla="*/ 1830857 w 3217557"/>
              <a:gd name="connsiteY25-298" fmla="*/ 1799347 h 2633810"/>
              <a:gd name="connsiteX26-299" fmla="*/ 1008030 w 3217557"/>
              <a:gd name="connsiteY26-300" fmla="*/ 1799347 h 2633810"/>
              <a:gd name="connsiteX27-301" fmla="*/ 677114 w 3217557"/>
              <a:gd name="connsiteY27-302" fmla="*/ 1468431 h 2633810"/>
              <a:gd name="connsiteX28-303" fmla="*/ 677114 w 3217557"/>
              <a:gd name="connsiteY28-304" fmla="*/ 569491 h 2633810"/>
              <a:gd name="connsiteX29-305" fmla="*/ 2886641 w 3217557"/>
              <a:gd name="connsiteY29-306" fmla="*/ 0 h 2633810"/>
              <a:gd name="connsiteX30-307" fmla="*/ 1100201 w 3217557"/>
              <a:gd name="connsiteY30-308" fmla="*/ 0 h 2633810"/>
              <a:gd name="connsiteX31-309" fmla="*/ 769285 w 3217557"/>
              <a:gd name="connsiteY31-310" fmla="*/ 330916 h 2633810"/>
              <a:gd name="connsiteX32-311" fmla="*/ 769285 w 3217557"/>
              <a:gd name="connsiteY32-312" fmla="*/ 1382518 h 2633810"/>
              <a:gd name="connsiteX33-313" fmla="*/ 1100201 w 3217557"/>
              <a:gd name="connsiteY33-314" fmla="*/ 1713434 h 2633810"/>
              <a:gd name="connsiteX34-315" fmla="*/ 1923028 w 3217557"/>
              <a:gd name="connsiteY34-316" fmla="*/ 1713434 h 2633810"/>
              <a:gd name="connsiteX35-317" fmla="*/ 3078958 w 3217557"/>
              <a:gd name="connsiteY35-318" fmla="*/ 2077967 h 2633810"/>
              <a:gd name="connsiteX36-319" fmla="*/ 2505887 w 3217557"/>
              <a:gd name="connsiteY36-320" fmla="*/ 1713434 h 2633810"/>
              <a:gd name="connsiteX37-321" fmla="*/ 2886641 w 3217557"/>
              <a:gd name="connsiteY37-322" fmla="*/ 1713434 h 2633810"/>
              <a:gd name="connsiteX38-323" fmla="*/ 3217557 w 3217557"/>
              <a:gd name="connsiteY38-324" fmla="*/ 1382518 h 2633810"/>
              <a:gd name="connsiteX39-325" fmla="*/ 3217557 w 3217557"/>
              <a:gd name="connsiteY39-326" fmla="*/ 330916 h 2633810"/>
              <a:gd name="connsiteX40-327" fmla="*/ 2886641 w 3217557"/>
              <a:gd name="connsiteY40-328" fmla="*/ 0 h 2633810"/>
              <a:gd name="connsiteX0-329" fmla="*/ 1384251 w 3217557"/>
              <a:gd name="connsiteY0-330" fmla="*/ 661544 h 2654282"/>
              <a:gd name="connsiteX1-331" fmla="*/ 1574067 w 3217557"/>
              <a:gd name="connsiteY1-332" fmla="*/ 851360 h 2654282"/>
              <a:gd name="connsiteX2-333" fmla="*/ 1384251 w 3217557"/>
              <a:gd name="connsiteY2-334" fmla="*/ 1041176 h 2654282"/>
              <a:gd name="connsiteX3-335" fmla="*/ 1194435 w 3217557"/>
              <a:gd name="connsiteY3-336" fmla="*/ 851360 h 2654282"/>
              <a:gd name="connsiteX4-337" fmla="*/ 1384251 w 3217557"/>
              <a:gd name="connsiteY4-338" fmla="*/ 661544 h 2654282"/>
              <a:gd name="connsiteX5-339" fmla="*/ 1993421 w 3217557"/>
              <a:gd name="connsiteY5-340" fmla="*/ 661544 h 2654282"/>
              <a:gd name="connsiteX6-341" fmla="*/ 2183237 w 3217557"/>
              <a:gd name="connsiteY6-342" fmla="*/ 851360 h 2654282"/>
              <a:gd name="connsiteX7-343" fmla="*/ 1993421 w 3217557"/>
              <a:gd name="connsiteY7-344" fmla="*/ 1041176 h 2654282"/>
              <a:gd name="connsiteX8-345" fmla="*/ 1803605 w 3217557"/>
              <a:gd name="connsiteY8-346" fmla="*/ 851360 h 2654282"/>
              <a:gd name="connsiteX9-347" fmla="*/ 1993421 w 3217557"/>
              <a:gd name="connsiteY9-348" fmla="*/ 661544 h 2654282"/>
              <a:gd name="connsiteX10-349" fmla="*/ 2602591 w 3217557"/>
              <a:gd name="connsiteY10-350" fmla="*/ 661544 h 2654282"/>
              <a:gd name="connsiteX11-351" fmla="*/ 2792407 w 3217557"/>
              <a:gd name="connsiteY11-352" fmla="*/ 851360 h 2654282"/>
              <a:gd name="connsiteX12-353" fmla="*/ 2602591 w 3217557"/>
              <a:gd name="connsiteY12-354" fmla="*/ 1041176 h 2654282"/>
              <a:gd name="connsiteX13-355" fmla="*/ 2412775 w 3217557"/>
              <a:gd name="connsiteY13-356" fmla="*/ 851360 h 2654282"/>
              <a:gd name="connsiteX14-357" fmla="*/ 2602591 w 3217557"/>
              <a:gd name="connsiteY14-358" fmla="*/ 661544 h 2654282"/>
              <a:gd name="connsiteX15-359" fmla="*/ 677114 w 3217557"/>
              <a:gd name="connsiteY15-360" fmla="*/ 569491 h 2654282"/>
              <a:gd name="connsiteX16-361" fmla="*/ 330916 w 3217557"/>
              <a:gd name="connsiteY16-362" fmla="*/ 569491 h 2654282"/>
              <a:gd name="connsiteX17-363" fmla="*/ 0 w 3217557"/>
              <a:gd name="connsiteY17-364" fmla="*/ 900407 h 2654282"/>
              <a:gd name="connsiteX18-365" fmla="*/ 0 w 3217557"/>
              <a:gd name="connsiteY18-366" fmla="*/ 1952009 h 2654282"/>
              <a:gd name="connsiteX19-367" fmla="*/ 330916 w 3217557"/>
              <a:gd name="connsiteY19-368" fmla="*/ 2282925 h 2654282"/>
              <a:gd name="connsiteX20-369" fmla="*/ 711670 w 3217557"/>
              <a:gd name="connsiteY20-370" fmla="*/ 2282925 h 2654282"/>
              <a:gd name="connsiteX21-371" fmla="*/ 275077 w 3217557"/>
              <a:gd name="connsiteY21-372" fmla="*/ 2654282 h 2654282"/>
              <a:gd name="connsiteX22-373" fmla="*/ 1294529 w 3217557"/>
              <a:gd name="connsiteY22-374" fmla="*/ 2282925 h 2654282"/>
              <a:gd name="connsiteX23-375" fmla="*/ 2117356 w 3217557"/>
              <a:gd name="connsiteY23-376" fmla="*/ 2282925 h 2654282"/>
              <a:gd name="connsiteX24-377" fmla="*/ 2418395 w 3217557"/>
              <a:gd name="connsiteY24-378" fmla="*/ 2087951 h 2654282"/>
              <a:gd name="connsiteX25-379" fmla="*/ 1830857 w 3217557"/>
              <a:gd name="connsiteY25-380" fmla="*/ 1799347 h 2654282"/>
              <a:gd name="connsiteX26-381" fmla="*/ 1008030 w 3217557"/>
              <a:gd name="connsiteY26-382" fmla="*/ 1799347 h 2654282"/>
              <a:gd name="connsiteX27-383" fmla="*/ 677114 w 3217557"/>
              <a:gd name="connsiteY27-384" fmla="*/ 1468431 h 2654282"/>
              <a:gd name="connsiteX28-385" fmla="*/ 677114 w 3217557"/>
              <a:gd name="connsiteY28-386" fmla="*/ 569491 h 2654282"/>
              <a:gd name="connsiteX29-387" fmla="*/ 2886641 w 3217557"/>
              <a:gd name="connsiteY29-388" fmla="*/ 0 h 2654282"/>
              <a:gd name="connsiteX30-389" fmla="*/ 1100201 w 3217557"/>
              <a:gd name="connsiteY30-390" fmla="*/ 0 h 2654282"/>
              <a:gd name="connsiteX31-391" fmla="*/ 769285 w 3217557"/>
              <a:gd name="connsiteY31-392" fmla="*/ 330916 h 2654282"/>
              <a:gd name="connsiteX32-393" fmla="*/ 769285 w 3217557"/>
              <a:gd name="connsiteY32-394" fmla="*/ 1382518 h 2654282"/>
              <a:gd name="connsiteX33-395" fmla="*/ 1100201 w 3217557"/>
              <a:gd name="connsiteY33-396" fmla="*/ 1713434 h 2654282"/>
              <a:gd name="connsiteX34-397" fmla="*/ 1923028 w 3217557"/>
              <a:gd name="connsiteY34-398" fmla="*/ 1713434 h 2654282"/>
              <a:gd name="connsiteX35-399" fmla="*/ 3078958 w 3217557"/>
              <a:gd name="connsiteY35-400" fmla="*/ 2077967 h 2654282"/>
              <a:gd name="connsiteX36-401" fmla="*/ 2505887 w 3217557"/>
              <a:gd name="connsiteY36-402" fmla="*/ 1713434 h 2654282"/>
              <a:gd name="connsiteX37-403" fmla="*/ 2886641 w 3217557"/>
              <a:gd name="connsiteY37-404" fmla="*/ 1713434 h 2654282"/>
              <a:gd name="connsiteX38-405" fmla="*/ 3217557 w 3217557"/>
              <a:gd name="connsiteY38-406" fmla="*/ 1382518 h 2654282"/>
              <a:gd name="connsiteX39-407" fmla="*/ 3217557 w 3217557"/>
              <a:gd name="connsiteY39-408" fmla="*/ 330916 h 2654282"/>
              <a:gd name="connsiteX40-409" fmla="*/ 2886641 w 3217557"/>
              <a:gd name="connsiteY40-410" fmla="*/ 0 h 2654282"/>
              <a:gd name="connsiteX0-411" fmla="*/ 1384251 w 3217557"/>
              <a:gd name="connsiteY0-412" fmla="*/ 661544 h 2654282"/>
              <a:gd name="connsiteX1-413" fmla="*/ 1574067 w 3217557"/>
              <a:gd name="connsiteY1-414" fmla="*/ 851360 h 2654282"/>
              <a:gd name="connsiteX2-415" fmla="*/ 1384251 w 3217557"/>
              <a:gd name="connsiteY2-416" fmla="*/ 1041176 h 2654282"/>
              <a:gd name="connsiteX3-417" fmla="*/ 1194435 w 3217557"/>
              <a:gd name="connsiteY3-418" fmla="*/ 851360 h 2654282"/>
              <a:gd name="connsiteX4-419" fmla="*/ 1384251 w 3217557"/>
              <a:gd name="connsiteY4-420" fmla="*/ 661544 h 2654282"/>
              <a:gd name="connsiteX5-421" fmla="*/ 1993421 w 3217557"/>
              <a:gd name="connsiteY5-422" fmla="*/ 661544 h 2654282"/>
              <a:gd name="connsiteX6-423" fmla="*/ 2183237 w 3217557"/>
              <a:gd name="connsiteY6-424" fmla="*/ 851360 h 2654282"/>
              <a:gd name="connsiteX7-425" fmla="*/ 1993421 w 3217557"/>
              <a:gd name="connsiteY7-426" fmla="*/ 1041176 h 2654282"/>
              <a:gd name="connsiteX8-427" fmla="*/ 1803605 w 3217557"/>
              <a:gd name="connsiteY8-428" fmla="*/ 851360 h 2654282"/>
              <a:gd name="connsiteX9-429" fmla="*/ 1993421 w 3217557"/>
              <a:gd name="connsiteY9-430" fmla="*/ 661544 h 2654282"/>
              <a:gd name="connsiteX10-431" fmla="*/ 2602591 w 3217557"/>
              <a:gd name="connsiteY10-432" fmla="*/ 661544 h 2654282"/>
              <a:gd name="connsiteX11-433" fmla="*/ 2792407 w 3217557"/>
              <a:gd name="connsiteY11-434" fmla="*/ 851360 h 2654282"/>
              <a:gd name="connsiteX12-435" fmla="*/ 2602591 w 3217557"/>
              <a:gd name="connsiteY12-436" fmla="*/ 1041176 h 2654282"/>
              <a:gd name="connsiteX13-437" fmla="*/ 2412775 w 3217557"/>
              <a:gd name="connsiteY13-438" fmla="*/ 851360 h 2654282"/>
              <a:gd name="connsiteX14-439" fmla="*/ 2602591 w 3217557"/>
              <a:gd name="connsiteY14-440" fmla="*/ 661544 h 2654282"/>
              <a:gd name="connsiteX15-441" fmla="*/ 677114 w 3217557"/>
              <a:gd name="connsiteY15-442" fmla="*/ 569491 h 2654282"/>
              <a:gd name="connsiteX16-443" fmla="*/ 330916 w 3217557"/>
              <a:gd name="connsiteY16-444" fmla="*/ 569491 h 2654282"/>
              <a:gd name="connsiteX17-445" fmla="*/ 0 w 3217557"/>
              <a:gd name="connsiteY17-446" fmla="*/ 900407 h 2654282"/>
              <a:gd name="connsiteX18-447" fmla="*/ 0 w 3217557"/>
              <a:gd name="connsiteY18-448" fmla="*/ 1952009 h 2654282"/>
              <a:gd name="connsiteX19-449" fmla="*/ 330916 w 3217557"/>
              <a:gd name="connsiteY19-450" fmla="*/ 2282925 h 2654282"/>
              <a:gd name="connsiteX20-451" fmla="*/ 711670 w 3217557"/>
              <a:gd name="connsiteY20-452" fmla="*/ 2282925 h 2654282"/>
              <a:gd name="connsiteX21-453" fmla="*/ 275077 w 3217557"/>
              <a:gd name="connsiteY21-454" fmla="*/ 2654282 h 2654282"/>
              <a:gd name="connsiteX22-455" fmla="*/ 1294529 w 3217557"/>
              <a:gd name="connsiteY22-456" fmla="*/ 2282925 h 2654282"/>
              <a:gd name="connsiteX23-457" fmla="*/ 2117356 w 3217557"/>
              <a:gd name="connsiteY23-458" fmla="*/ 2282925 h 2654282"/>
              <a:gd name="connsiteX24-459" fmla="*/ 2418395 w 3217557"/>
              <a:gd name="connsiteY24-460" fmla="*/ 2087951 h 2654282"/>
              <a:gd name="connsiteX25-461" fmla="*/ 1830857 w 3217557"/>
              <a:gd name="connsiteY25-462" fmla="*/ 1799347 h 2654282"/>
              <a:gd name="connsiteX26-463" fmla="*/ 1008030 w 3217557"/>
              <a:gd name="connsiteY26-464" fmla="*/ 1799347 h 2654282"/>
              <a:gd name="connsiteX27-465" fmla="*/ 677114 w 3217557"/>
              <a:gd name="connsiteY27-466" fmla="*/ 1468431 h 2654282"/>
              <a:gd name="connsiteX28-467" fmla="*/ 677114 w 3217557"/>
              <a:gd name="connsiteY28-468" fmla="*/ 569491 h 2654282"/>
              <a:gd name="connsiteX29-469" fmla="*/ 2886641 w 3217557"/>
              <a:gd name="connsiteY29-470" fmla="*/ 0 h 2654282"/>
              <a:gd name="connsiteX30-471" fmla="*/ 1100201 w 3217557"/>
              <a:gd name="connsiteY30-472" fmla="*/ 0 h 2654282"/>
              <a:gd name="connsiteX31-473" fmla="*/ 769285 w 3217557"/>
              <a:gd name="connsiteY31-474" fmla="*/ 330916 h 2654282"/>
              <a:gd name="connsiteX32-475" fmla="*/ 769285 w 3217557"/>
              <a:gd name="connsiteY32-476" fmla="*/ 1382518 h 2654282"/>
              <a:gd name="connsiteX33-477" fmla="*/ 1100201 w 3217557"/>
              <a:gd name="connsiteY33-478" fmla="*/ 1713434 h 2654282"/>
              <a:gd name="connsiteX34-479" fmla="*/ 1923028 w 3217557"/>
              <a:gd name="connsiteY34-480" fmla="*/ 1713434 h 2654282"/>
              <a:gd name="connsiteX35-481" fmla="*/ 3078958 w 3217557"/>
              <a:gd name="connsiteY35-482" fmla="*/ 2077967 h 2654282"/>
              <a:gd name="connsiteX36-483" fmla="*/ 2505887 w 3217557"/>
              <a:gd name="connsiteY36-484" fmla="*/ 1713434 h 2654282"/>
              <a:gd name="connsiteX37-485" fmla="*/ 2886641 w 3217557"/>
              <a:gd name="connsiteY37-486" fmla="*/ 1713434 h 2654282"/>
              <a:gd name="connsiteX38-487" fmla="*/ 3217557 w 3217557"/>
              <a:gd name="connsiteY38-488" fmla="*/ 1382518 h 2654282"/>
              <a:gd name="connsiteX39-489" fmla="*/ 3217557 w 3217557"/>
              <a:gd name="connsiteY39-490" fmla="*/ 330916 h 2654282"/>
              <a:gd name="connsiteX40-491" fmla="*/ 2886641 w 3217557"/>
              <a:gd name="connsiteY40-492" fmla="*/ 0 h 2654282"/>
              <a:gd name="connsiteX0-493" fmla="*/ 1384251 w 3217557"/>
              <a:gd name="connsiteY0-494" fmla="*/ 661544 h 2654282"/>
              <a:gd name="connsiteX1-495" fmla="*/ 1574067 w 3217557"/>
              <a:gd name="connsiteY1-496" fmla="*/ 851360 h 2654282"/>
              <a:gd name="connsiteX2-497" fmla="*/ 1384251 w 3217557"/>
              <a:gd name="connsiteY2-498" fmla="*/ 1041176 h 2654282"/>
              <a:gd name="connsiteX3-499" fmla="*/ 1194435 w 3217557"/>
              <a:gd name="connsiteY3-500" fmla="*/ 851360 h 2654282"/>
              <a:gd name="connsiteX4-501" fmla="*/ 1384251 w 3217557"/>
              <a:gd name="connsiteY4-502" fmla="*/ 661544 h 2654282"/>
              <a:gd name="connsiteX5-503" fmla="*/ 1993421 w 3217557"/>
              <a:gd name="connsiteY5-504" fmla="*/ 661544 h 2654282"/>
              <a:gd name="connsiteX6-505" fmla="*/ 2183237 w 3217557"/>
              <a:gd name="connsiteY6-506" fmla="*/ 851360 h 2654282"/>
              <a:gd name="connsiteX7-507" fmla="*/ 1993421 w 3217557"/>
              <a:gd name="connsiteY7-508" fmla="*/ 1041176 h 2654282"/>
              <a:gd name="connsiteX8-509" fmla="*/ 1803605 w 3217557"/>
              <a:gd name="connsiteY8-510" fmla="*/ 851360 h 2654282"/>
              <a:gd name="connsiteX9-511" fmla="*/ 1993421 w 3217557"/>
              <a:gd name="connsiteY9-512" fmla="*/ 661544 h 2654282"/>
              <a:gd name="connsiteX10-513" fmla="*/ 2602591 w 3217557"/>
              <a:gd name="connsiteY10-514" fmla="*/ 661544 h 2654282"/>
              <a:gd name="connsiteX11-515" fmla="*/ 2792407 w 3217557"/>
              <a:gd name="connsiteY11-516" fmla="*/ 851360 h 2654282"/>
              <a:gd name="connsiteX12-517" fmla="*/ 2602591 w 3217557"/>
              <a:gd name="connsiteY12-518" fmla="*/ 1041176 h 2654282"/>
              <a:gd name="connsiteX13-519" fmla="*/ 2412775 w 3217557"/>
              <a:gd name="connsiteY13-520" fmla="*/ 851360 h 2654282"/>
              <a:gd name="connsiteX14-521" fmla="*/ 2602591 w 3217557"/>
              <a:gd name="connsiteY14-522" fmla="*/ 661544 h 2654282"/>
              <a:gd name="connsiteX15-523" fmla="*/ 677114 w 3217557"/>
              <a:gd name="connsiteY15-524" fmla="*/ 569491 h 2654282"/>
              <a:gd name="connsiteX16-525" fmla="*/ 330916 w 3217557"/>
              <a:gd name="connsiteY16-526" fmla="*/ 569491 h 2654282"/>
              <a:gd name="connsiteX17-527" fmla="*/ 0 w 3217557"/>
              <a:gd name="connsiteY17-528" fmla="*/ 900407 h 2654282"/>
              <a:gd name="connsiteX18-529" fmla="*/ 0 w 3217557"/>
              <a:gd name="connsiteY18-530" fmla="*/ 1952009 h 2654282"/>
              <a:gd name="connsiteX19-531" fmla="*/ 330916 w 3217557"/>
              <a:gd name="connsiteY19-532" fmla="*/ 2282925 h 2654282"/>
              <a:gd name="connsiteX20-533" fmla="*/ 711670 w 3217557"/>
              <a:gd name="connsiteY20-534" fmla="*/ 2282925 h 2654282"/>
              <a:gd name="connsiteX21-535" fmla="*/ 275077 w 3217557"/>
              <a:gd name="connsiteY21-536" fmla="*/ 2654282 h 2654282"/>
              <a:gd name="connsiteX22-537" fmla="*/ 1294529 w 3217557"/>
              <a:gd name="connsiteY22-538" fmla="*/ 2282925 h 2654282"/>
              <a:gd name="connsiteX23-539" fmla="*/ 2117356 w 3217557"/>
              <a:gd name="connsiteY23-540" fmla="*/ 2282925 h 2654282"/>
              <a:gd name="connsiteX24-541" fmla="*/ 2418395 w 3217557"/>
              <a:gd name="connsiteY24-542" fmla="*/ 2087951 h 2654282"/>
              <a:gd name="connsiteX25-543" fmla="*/ 1830857 w 3217557"/>
              <a:gd name="connsiteY25-544" fmla="*/ 1799347 h 2654282"/>
              <a:gd name="connsiteX26-545" fmla="*/ 1008030 w 3217557"/>
              <a:gd name="connsiteY26-546" fmla="*/ 1799347 h 2654282"/>
              <a:gd name="connsiteX27-547" fmla="*/ 677114 w 3217557"/>
              <a:gd name="connsiteY27-548" fmla="*/ 1468431 h 2654282"/>
              <a:gd name="connsiteX28-549" fmla="*/ 677114 w 3217557"/>
              <a:gd name="connsiteY28-550" fmla="*/ 569491 h 2654282"/>
              <a:gd name="connsiteX29-551" fmla="*/ 2886641 w 3217557"/>
              <a:gd name="connsiteY29-552" fmla="*/ 0 h 2654282"/>
              <a:gd name="connsiteX30-553" fmla="*/ 1100201 w 3217557"/>
              <a:gd name="connsiteY30-554" fmla="*/ 0 h 2654282"/>
              <a:gd name="connsiteX31-555" fmla="*/ 769285 w 3217557"/>
              <a:gd name="connsiteY31-556" fmla="*/ 330916 h 2654282"/>
              <a:gd name="connsiteX32-557" fmla="*/ 769285 w 3217557"/>
              <a:gd name="connsiteY32-558" fmla="*/ 1382518 h 2654282"/>
              <a:gd name="connsiteX33-559" fmla="*/ 1100201 w 3217557"/>
              <a:gd name="connsiteY33-560" fmla="*/ 1713434 h 2654282"/>
              <a:gd name="connsiteX34-561" fmla="*/ 1923028 w 3217557"/>
              <a:gd name="connsiteY34-562" fmla="*/ 1713434 h 2654282"/>
              <a:gd name="connsiteX35-563" fmla="*/ 3078958 w 3217557"/>
              <a:gd name="connsiteY35-564" fmla="*/ 2077967 h 2654282"/>
              <a:gd name="connsiteX36-565" fmla="*/ 2505887 w 3217557"/>
              <a:gd name="connsiteY36-566" fmla="*/ 1713434 h 2654282"/>
              <a:gd name="connsiteX37-567" fmla="*/ 2886641 w 3217557"/>
              <a:gd name="connsiteY37-568" fmla="*/ 1713434 h 2654282"/>
              <a:gd name="connsiteX38-569" fmla="*/ 3217557 w 3217557"/>
              <a:gd name="connsiteY38-570" fmla="*/ 1382518 h 2654282"/>
              <a:gd name="connsiteX39-571" fmla="*/ 3217557 w 3217557"/>
              <a:gd name="connsiteY39-572" fmla="*/ 330916 h 2654282"/>
              <a:gd name="connsiteX40-573" fmla="*/ 2886641 w 3217557"/>
              <a:gd name="connsiteY40-574" fmla="*/ 0 h 2654282"/>
              <a:gd name="connsiteX0-575" fmla="*/ 1384251 w 3217557"/>
              <a:gd name="connsiteY0-576" fmla="*/ 661544 h 2654282"/>
              <a:gd name="connsiteX1-577" fmla="*/ 1574067 w 3217557"/>
              <a:gd name="connsiteY1-578" fmla="*/ 851360 h 2654282"/>
              <a:gd name="connsiteX2-579" fmla="*/ 1384251 w 3217557"/>
              <a:gd name="connsiteY2-580" fmla="*/ 1041176 h 2654282"/>
              <a:gd name="connsiteX3-581" fmla="*/ 1194435 w 3217557"/>
              <a:gd name="connsiteY3-582" fmla="*/ 851360 h 2654282"/>
              <a:gd name="connsiteX4-583" fmla="*/ 1384251 w 3217557"/>
              <a:gd name="connsiteY4-584" fmla="*/ 661544 h 2654282"/>
              <a:gd name="connsiteX5-585" fmla="*/ 1993421 w 3217557"/>
              <a:gd name="connsiteY5-586" fmla="*/ 661544 h 2654282"/>
              <a:gd name="connsiteX6-587" fmla="*/ 2183237 w 3217557"/>
              <a:gd name="connsiteY6-588" fmla="*/ 851360 h 2654282"/>
              <a:gd name="connsiteX7-589" fmla="*/ 1993421 w 3217557"/>
              <a:gd name="connsiteY7-590" fmla="*/ 1041176 h 2654282"/>
              <a:gd name="connsiteX8-591" fmla="*/ 1803605 w 3217557"/>
              <a:gd name="connsiteY8-592" fmla="*/ 851360 h 2654282"/>
              <a:gd name="connsiteX9-593" fmla="*/ 1993421 w 3217557"/>
              <a:gd name="connsiteY9-594" fmla="*/ 661544 h 2654282"/>
              <a:gd name="connsiteX10-595" fmla="*/ 2602591 w 3217557"/>
              <a:gd name="connsiteY10-596" fmla="*/ 661544 h 2654282"/>
              <a:gd name="connsiteX11-597" fmla="*/ 2792407 w 3217557"/>
              <a:gd name="connsiteY11-598" fmla="*/ 851360 h 2654282"/>
              <a:gd name="connsiteX12-599" fmla="*/ 2602591 w 3217557"/>
              <a:gd name="connsiteY12-600" fmla="*/ 1041176 h 2654282"/>
              <a:gd name="connsiteX13-601" fmla="*/ 2412775 w 3217557"/>
              <a:gd name="connsiteY13-602" fmla="*/ 851360 h 2654282"/>
              <a:gd name="connsiteX14-603" fmla="*/ 2602591 w 3217557"/>
              <a:gd name="connsiteY14-604" fmla="*/ 661544 h 2654282"/>
              <a:gd name="connsiteX15-605" fmla="*/ 677114 w 3217557"/>
              <a:gd name="connsiteY15-606" fmla="*/ 569491 h 2654282"/>
              <a:gd name="connsiteX16-607" fmla="*/ 330916 w 3217557"/>
              <a:gd name="connsiteY16-608" fmla="*/ 569491 h 2654282"/>
              <a:gd name="connsiteX17-609" fmla="*/ 0 w 3217557"/>
              <a:gd name="connsiteY17-610" fmla="*/ 900407 h 2654282"/>
              <a:gd name="connsiteX18-611" fmla="*/ 0 w 3217557"/>
              <a:gd name="connsiteY18-612" fmla="*/ 1952009 h 2654282"/>
              <a:gd name="connsiteX19-613" fmla="*/ 330916 w 3217557"/>
              <a:gd name="connsiteY19-614" fmla="*/ 2282925 h 2654282"/>
              <a:gd name="connsiteX20-615" fmla="*/ 711670 w 3217557"/>
              <a:gd name="connsiteY20-616" fmla="*/ 2282925 h 2654282"/>
              <a:gd name="connsiteX21-617" fmla="*/ 275077 w 3217557"/>
              <a:gd name="connsiteY21-618" fmla="*/ 2654282 h 2654282"/>
              <a:gd name="connsiteX22-619" fmla="*/ 1294529 w 3217557"/>
              <a:gd name="connsiteY22-620" fmla="*/ 2282925 h 2654282"/>
              <a:gd name="connsiteX23-621" fmla="*/ 2117356 w 3217557"/>
              <a:gd name="connsiteY23-622" fmla="*/ 2282925 h 2654282"/>
              <a:gd name="connsiteX24-623" fmla="*/ 2418395 w 3217557"/>
              <a:gd name="connsiteY24-624" fmla="*/ 2087951 h 2654282"/>
              <a:gd name="connsiteX25-625" fmla="*/ 1830857 w 3217557"/>
              <a:gd name="connsiteY25-626" fmla="*/ 1799347 h 2654282"/>
              <a:gd name="connsiteX26-627" fmla="*/ 1008030 w 3217557"/>
              <a:gd name="connsiteY26-628" fmla="*/ 1799347 h 2654282"/>
              <a:gd name="connsiteX27-629" fmla="*/ 677114 w 3217557"/>
              <a:gd name="connsiteY27-630" fmla="*/ 1468431 h 2654282"/>
              <a:gd name="connsiteX28-631" fmla="*/ 677114 w 3217557"/>
              <a:gd name="connsiteY28-632" fmla="*/ 569491 h 2654282"/>
              <a:gd name="connsiteX29-633" fmla="*/ 2886641 w 3217557"/>
              <a:gd name="connsiteY29-634" fmla="*/ 0 h 2654282"/>
              <a:gd name="connsiteX30-635" fmla="*/ 1100201 w 3217557"/>
              <a:gd name="connsiteY30-636" fmla="*/ 0 h 2654282"/>
              <a:gd name="connsiteX31-637" fmla="*/ 769285 w 3217557"/>
              <a:gd name="connsiteY31-638" fmla="*/ 330916 h 2654282"/>
              <a:gd name="connsiteX32-639" fmla="*/ 769285 w 3217557"/>
              <a:gd name="connsiteY32-640" fmla="*/ 1382518 h 2654282"/>
              <a:gd name="connsiteX33-641" fmla="*/ 1100201 w 3217557"/>
              <a:gd name="connsiteY33-642" fmla="*/ 1713434 h 2654282"/>
              <a:gd name="connsiteX34-643" fmla="*/ 1923028 w 3217557"/>
              <a:gd name="connsiteY34-644" fmla="*/ 1713434 h 2654282"/>
              <a:gd name="connsiteX35-645" fmla="*/ 3078958 w 3217557"/>
              <a:gd name="connsiteY35-646" fmla="*/ 2077967 h 2654282"/>
              <a:gd name="connsiteX36-647" fmla="*/ 2505887 w 3217557"/>
              <a:gd name="connsiteY36-648" fmla="*/ 1713434 h 2654282"/>
              <a:gd name="connsiteX37-649" fmla="*/ 2886641 w 3217557"/>
              <a:gd name="connsiteY37-650" fmla="*/ 1713434 h 2654282"/>
              <a:gd name="connsiteX38-651" fmla="*/ 3217557 w 3217557"/>
              <a:gd name="connsiteY38-652" fmla="*/ 1382518 h 2654282"/>
              <a:gd name="connsiteX39-653" fmla="*/ 3217557 w 3217557"/>
              <a:gd name="connsiteY39-654" fmla="*/ 330916 h 2654282"/>
              <a:gd name="connsiteX40-655" fmla="*/ 2886641 w 3217557"/>
              <a:gd name="connsiteY40-656" fmla="*/ 0 h 2654282"/>
              <a:gd name="connsiteX0-657" fmla="*/ 1384251 w 3217557"/>
              <a:gd name="connsiteY0-658" fmla="*/ 661544 h 2654282"/>
              <a:gd name="connsiteX1-659" fmla="*/ 1574067 w 3217557"/>
              <a:gd name="connsiteY1-660" fmla="*/ 851360 h 2654282"/>
              <a:gd name="connsiteX2-661" fmla="*/ 1384251 w 3217557"/>
              <a:gd name="connsiteY2-662" fmla="*/ 1041176 h 2654282"/>
              <a:gd name="connsiteX3-663" fmla="*/ 1194435 w 3217557"/>
              <a:gd name="connsiteY3-664" fmla="*/ 851360 h 2654282"/>
              <a:gd name="connsiteX4-665" fmla="*/ 1384251 w 3217557"/>
              <a:gd name="connsiteY4-666" fmla="*/ 661544 h 2654282"/>
              <a:gd name="connsiteX5-667" fmla="*/ 1993421 w 3217557"/>
              <a:gd name="connsiteY5-668" fmla="*/ 661544 h 2654282"/>
              <a:gd name="connsiteX6-669" fmla="*/ 2183237 w 3217557"/>
              <a:gd name="connsiteY6-670" fmla="*/ 851360 h 2654282"/>
              <a:gd name="connsiteX7-671" fmla="*/ 1993421 w 3217557"/>
              <a:gd name="connsiteY7-672" fmla="*/ 1041176 h 2654282"/>
              <a:gd name="connsiteX8-673" fmla="*/ 1803605 w 3217557"/>
              <a:gd name="connsiteY8-674" fmla="*/ 851360 h 2654282"/>
              <a:gd name="connsiteX9-675" fmla="*/ 1993421 w 3217557"/>
              <a:gd name="connsiteY9-676" fmla="*/ 661544 h 2654282"/>
              <a:gd name="connsiteX10-677" fmla="*/ 2602591 w 3217557"/>
              <a:gd name="connsiteY10-678" fmla="*/ 661544 h 2654282"/>
              <a:gd name="connsiteX11-679" fmla="*/ 2792407 w 3217557"/>
              <a:gd name="connsiteY11-680" fmla="*/ 851360 h 2654282"/>
              <a:gd name="connsiteX12-681" fmla="*/ 2602591 w 3217557"/>
              <a:gd name="connsiteY12-682" fmla="*/ 1041176 h 2654282"/>
              <a:gd name="connsiteX13-683" fmla="*/ 2412775 w 3217557"/>
              <a:gd name="connsiteY13-684" fmla="*/ 851360 h 2654282"/>
              <a:gd name="connsiteX14-685" fmla="*/ 2602591 w 3217557"/>
              <a:gd name="connsiteY14-686" fmla="*/ 661544 h 2654282"/>
              <a:gd name="connsiteX15-687" fmla="*/ 677114 w 3217557"/>
              <a:gd name="connsiteY15-688" fmla="*/ 569491 h 2654282"/>
              <a:gd name="connsiteX16-689" fmla="*/ 330916 w 3217557"/>
              <a:gd name="connsiteY16-690" fmla="*/ 569491 h 2654282"/>
              <a:gd name="connsiteX17-691" fmla="*/ 0 w 3217557"/>
              <a:gd name="connsiteY17-692" fmla="*/ 900407 h 2654282"/>
              <a:gd name="connsiteX18-693" fmla="*/ 0 w 3217557"/>
              <a:gd name="connsiteY18-694" fmla="*/ 1952009 h 2654282"/>
              <a:gd name="connsiteX19-695" fmla="*/ 330916 w 3217557"/>
              <a:gd name="connsiteY19-696" fmla="*/ 2282925 h 2654282"/>
              <a:gd name="connsiteX20-697" fmla="*/ 711670 w 3217557"/>
              <a:gd name="connsiteY20-698" fmla="*/ 2282925 h 2654282"/>
              <a:gd name="connsiteX21-699" fmla="*/ 275077 w 3217557"/>
              <a:gd name="connsiteY21-700" fmla="*/ 2654282 h 2654282"/>
              <a:gd name="connsiteX22-701" fmla="*/ 1294529 w 3217557"/>
              <a:gd name="connsiteY22-702" fmla="*/ 2282925 h 2654282"/>
              <a:gd name="connsiteX23-703" fmla="*/ 2117356 w 3217557"/>
              <a:gd name="connsiteY23-704" fmla="*/ 2282925 h 2654282"/>
              <a:gd name="connsiteX24-705" fmla="*/ 2418395 w 3217557"/>
              <a:gd name="connsiteY24-706" fmla="*/ 2087951 h 2654282"/>
              <a:gd name="connsiteX25-707" fmla="*/ 1830857 w 3217557"/>
              <a:gd name="connsiteY25-708" fmla="*/ 1799347 h 2654282"/>
              <a:gd name="connsiteX26-709" fmla="*/ 1008030 w 3217557"/>
              <a:gd name="connsiteY26-710" fmla="*/ 1799347 h 2654282"/>
              <a:gd name="connsiteX27-711" fmla="*/ 677114 w 3217557"/>
              <a:gd name="connsiteY27-712" fmla="*/ 1468431 h 2654282"/>
              <a:gd name="connsiteX28-713" fmla="*/ 677114 w 3217557"/>
              <a:gd name="connsiteY28-714" fmla="*/ 569491 h 2654282"/>
              <a:gd name="connsiteX29-715" fmla="*/ 2886641 w 3217557"/>
              <a:gd name="connsiteY29-716" fmla="*/ 0 h 2654282"/>
              <a:gd name="connsiteX30-717" fmla="*/ 1100201 w 3217557"/>
              <a:gd name="connsiteY30-718" fmla="*/ 0 h 2654282"/>
              <a:gd name="connsiteX31-719" fmla="*/ 769285 w 3217557"/>
              <a:gd name="connsiteY31-720" fmla="*/ 330916 h 2654282"/>
              <a:gd name="connsiteX32-721" fmla="*/ 769285 w 3217557"/>
              <a:gd name="connsiteY32-722" fmla="*/ 1382518 h 2654282"/>
              <a:gd name="connsiteX33-723" fmla="*/ 1100201 w 3217557"/>
              <a:gd name="connsiteY33-724" fmla="*/ 1713434 h 2654282"/>
              <a:gd name="connsiteX34-725" fmla="*/ 1923028 w 3217557"/>
              <a:gd name="connsiteY34-726" fmla="*/ 1713434 h 2654282"/>
              <a:gd name="connsiteX35-727" fmla="*/ 3078958 w 3217557"/>
              <a:gd name="connsiteY35-728" fmla="*/ 2077967 h 2654282"/>
              <a:gd name="connsiteX36-729" fmla="*/ 2505887 w 3217557"/>
              <a:gd name="connsiteY36-730" fmla="*/ 1713434 h 2654282"/>
              <a:gd name="connsiteX37-731" fmla="*/ 2886641 w 3217557"/>
              <a:gd name="connsiteY37-732" fmla="*/ 1713434 h 2654282"/>
              <a:gd name="connsiteX38-733" fmla="*/ 3217557 w 3217557"/>
              <a:gd name="connsiteY38-734" fmla="*/ 1382518 h 2654282"/>
              <a:gd name="connsiteX39-735" fmla="*/ 3217557 w 3217557"/>
              <a:gd name="connsiteY39-736" fmla="*/ 330916 h 2654282"/>
              <a:gd name="connsiteX40-737" fmla="*/ 2886641 w 3217557"/>
              <a:gd name="connsiteY40-738" fmla="*/ 0 h 265428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  <a:cxn ang="0">
                <a:pos x="connsiteX26-53" y="connsiteY26-54"/>
              </a:cxn>
              <a:cxn ang="0">
                <a:pos x="connsiteX27-55" y="connsiteY27-56"/>
              </a:cxn>
              <a:cxn ang="0">
                <a:pos x="connsiteX28-57" y="connsiteY28-58"/>
              </a:cxn>
              <a:cxn ang="0">
                <a:pos x="connsiteX29-59" y="connsiteY29-60"/>
              </a:cxn>
              <a:cxn ang="0">
                <a:pos x="connsiteX30-61" y="connsiteY30-62"/>
              </a:cxn>
              <a:cxn ang="0">
                <a:pos x="connsiteX31-63" y="connsiteY31-64"/>
              </a:cxn>
              <a:cxn ang="0">
                <a:pos x="connsiteX32-65" y="connsiteY32-66"/>
              </a:cxn>
              <a:cxn ang="0">
                <a:pos x="connsiteX33-67" y="connsiteY33-68"/>
              </a:cxn>
              <a:cxn ang="0">
                <a:pos x="connsiteX34-69" y="connsiteY34-70"/>
              </a:cxn>
              <a:cxn ang="0">
                <a:pos x="connsiteX35-71" y="connsiteY35-72"/>
              </a:cxn>
              <a:cxn ang="0">
                <a:pos x="connsiteX36-73" y="connsiteY36-74"/>
              </a:cxn>
              <a:cxn ang="0">
                <a:pos x="connsiteX37-75" y="connsiteY37-76"/>
              </a:cxn>
              <a:cxn ang="0">
                <a:pos x="connsiteX38-77" y="connsiteY38-78"/>
              </a:cxn>
              <a:cxn ang="0">
                <a:pos x="connsiteX39-79" y="connsiteY39-80"/>
              </a:cxn>
              <a:cxn ang="0">
                <a:pos x="connsiteX40-81" y="connsiteY40-82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56" name="椭圆 55"/>
          <p:cNvSpPr/>
          <p:nvPr>
            <p:custDataLst>
              <p:tags r:id="rId8"/>
            </p:custDataLst>
          </p:nvPr>
        </p:nvSpPr>
        <p:spPr>
          <a:xfrm>
            <a:off x="5817664" y="4223822"/>
            <a:ext cx="673331" cy="67333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57" name="Rectangle 130"/>
          <p:cNvSpPr/>
          <p:nvPr>
            <p:custDataLst>
              <p:tags r:id="rId9"/>
            </p:custDataLst>
          </p:nvPr>
        </p:nvSpPr>
        <p:spPr>
          <a:xfrm>
            <a:off x="5961352" y="4380963"/>
            <a:ext cx="351180" cy="352775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63" name="Rounded Rectangle 7"/>
          <p:cNvSpPr/>
          <p:nvPr>
            <p:custDataLst>
              <p:tags r:id="rId10"/>
            </p:custDataLst>
          </p:nvPr>
        </p:nvSpPr>
        <p:spPr>
          <a:xfrm>
            <a:off x="8047674" y="2849764"/>
            <a:ext cx="349691" cy="30177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77" name="文本框 76"/>
          <p:cNvSpPr txBox="1"/>
          <p:nvPr>
            <p:custDataLst>
              <p:tags r:id="rId11"/>
            </p:custDataLst>
          </p:nvPr>
        </p:nvSpPr>
        <p:spPr>
          <a:xfrm>
            <a:off x="4165601" y="5308079"/>
            <a:ext cx="2465070" cy="48006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78" name="矩形 77"/>
          <p:cNvSpPr/>
          <p:nvPr>
            <p:custDataLst>
              <p:tags r:id="rId12"/>
            </p:custDataLst>
          </p:nvPr>
        </p:nvSpPr>
        <p:spPr>
          <a:xfrm>
            <a:off x="4165416" y="4965065"/>
            <a:ext cx="2465889" cy="338455"/>
          </a:xfrm>
          <a:prstGeom prst="rect">
            <a:avLst/>
          </a:prstGeom>
        </p:spPr>
        <p:txBody>
          <a:bodyPr wrap="square" lIns="90000" tIns="46800" rIns="90000" bIns="46800">
            <a:normAutofit fontScale="97500"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80" name="文本框 79"/>
          <p:cNvSpPr txBox="1"/>
          <p:nvPr>
            <p:custDataLst>
              <p:tags r:id="rId13"/>
            </p:custDataLst>
          </p:nvPr>
        </p:nvSpPr>
        <p:spPr>
          <a:xfrm>
            <a:off x="1145309" y="2936875"/>
            <a:ext cx="2376401" cy="48006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r"/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81" name="矩形 80"/>
          <p:cNvSpPr/>
          <p:nvPr>
            <p:custDataLst>
              <p:tags r:id="rId14"/>
            </p:custDataLst>
          </p:nvPr>
        </p:nvSpPr>
        <p:spPr>
          <a:xfrm>
            <a:off x="1145309" y="2598420"/>
            <a:ext cx="2376401" cy="338455"/>
          </a:xfrm>
          <a:prstGeom prst="rect">
            <a:avLst/>
          </a:prstGeom>
        </p:spPr>
        <p:txBody>
          <a:bodyPr wrap="square" lIns="90000" tIns="46800" rIns="90000" bIns="46800">
            <a:normAutofit fontScale="97500"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65" name="文本框 64"/>
          <p:cNvSpPr txBox="1"/>
          <p:nvPr>
            <p:custDataLst>
              <p:tags r:id="rId15"/>
            </p:custDataLst>
          </p:nvPr>
        </p:nvSpPr>
        <p:spPr>
          <a:xfrm>
            <a:off x="8853170" y="2957655"/>
            <a:ext cx="2507557" cy="48006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66" name="矩形 65"/>
          <p:cNvSpPr/>
          <p:nvPr>
            <p:custDataLst>
              <p:tags r:id="rId16"/>
            </p:custDataLst>
          </p:nvPr>
        </p:nvSpPr>
        <p:spPr>
          <a:xfrm>
            <a:off x="8853169" y="2611120"/>
            <a:ext cx="2507557" cy="338455"/>
          </a:xfrm>
          <a:prstGeom prst="rect">
            <a:avLst/>
          </a:prstGeom>
        </p:spPr>
        <p:txBody>
          <a:bodyPr wrap="square" lIns="90000" tIns="46800" rIns="90000" bIns="46800">
            <a:normAutofit fontScale="97500"/>
          </a:bodyPr>
          <a:lstStyle/>
          <a:p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5" name="形状"/>
          <p:cNvSpPr/>
          <p:nvPr>
            <p:custDataLst>
              <p:tags r:id="rId17"/>
            </p:custDataLst>
          </p:nvPr>
        </p:nvSpPr>
        <p:spPr>
          <a:xfrm rot="10800000">
            <a:off x="5178591" y="2770344"/>
            <a:ext cx="1875099" cy="449687"/>
          </a:xfrm>
          <a:prstGeom prst="flowChartDecisi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6" name="形状"/>
          <p:cNvSpPr/>
          <p:nvPr>
            <p:custDataLst>
              <p:tags r:id="rId18"/>
            </p:custDataLst>
          </p:nvPr>
        </p:nvSpPr>
        <p:spPr>
          <a:xfrm>
            <a:off x="5466284" y="2345330"/>
            <a:ext cx="1299720" cy="1299720"/>
          </a:xfrm>
          <a:prstGeom prst="ellipse">
            <a:avLst/>
          </a:prstGeom>
          <a:solidFill>
            <a:schemeClr val="bg1"/>
          </a:solidFill>
          <a:ln w="1143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pic>
        <p:nvPicPr>
          <p:cNvPr id="21" name="图片 20"/>
          <p:cNvPicPr>
            <a:picLocks noChangeAspect="1"/>
          </p:cNvPicPr>
          <p:nvPr>
            <p:custDataLst>
              <p:tags r:id="rId19"/>
            </p:custDataLst>
          </p:nvPr>
        </p:nvPicPr>
        <p:blipFill rotWithShape="1">
          <a:blip r:embed="rId20"/>
          <a:srcRect/>
          <a:stretch>
            <a:fillRect/>
          </a:stretch>
        </p:blipFill>
        <p:spPr>
          <a:xfrm>
            <a:off x="5606125" y="2471646"/>
            <a:ext cx="1020035" cy="1040807"/>
          </a:xfrm>
          <a:prstGeom prst="ellipse">
            <a:avLst/>
          </a:prstGeom>
        </p:spPr>
      </p:pic>
      <p:sp>
        <p:nvSpPr>
          <p:cNvPr id="22" name="流程图: 合并 21"/>
          <p:cNvSpPr/>
          <p:nvPr>
            <p:custDataLst>
              <p:tags r:id="rId21"/>
            </p:custDataLst>
          </p:nvPr>
        </p:nvSpPr>
        <p:spPr>
          <a:xfrm>
            <a:off x="6116140" y="3694772"/>
            <a:ext cx="124929" cy="232756"/>
          </a:xfrm>
          <a:prstGeom prst="flowChartMerg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</p:spTree>
    <p:custDataLst>
      <p:tags r:id="rId22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>
            <p:custDataLst>
              <p:tags r:id="rId1"/>
            </p:custDataLst>
          </p:nvPr>
        </p:nvGrpSpPr>
        <p:grpSpPr>
          <a:xfrm>
            <a:off x="435429" y="402772"/>
            <a:ext cx="783771" cy="783771"/>
            <a:chOff x="435429" y="402772"/>
            <a:chExt cx="949778" cy="949778"/>
          </a:xfrm>
        </p:grpSpPr>
        <p:sp>
          <p:nvSpPr>
            <p:cNvPr id="40" name="矩形 39"/>
            <p:cNvSpPr/>
            <p:nvPr>
              <p:custDataLst>
                <p:tags r:id="rId2"/>
              </p:custDataLst>
            </p:nvPr>
          </p:nvSpPr>
          <p:spPr>
            <a:xfrm>
              <a:off x="435429" y="402772"/>
              <a:ext cx="685800" cy="685800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1" name="矩形 40"/>
            <p:cNvSpPr/>
            <p:nvPr>
              <p:custDataLst>
                <p:tags r:id="rId3"/>
              </p:custDataLst>
            </p:nvPr>
          </p:nvSpPr>
          <p:spPr>
            <a:xfrm>
              <a:off x="857250" y="824593"/>
              <a:ext cx="527957" cy="527957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文本框 6"/>
          <p:cNvSpPr txBox="1"/>
          <p:nvPr>
            <p:custDataLst>
              <p:tags r:id="rId4"/>
            </p:custDataLst>
          </p:nvPr>
        </p:nvSpPr>
        <p:spPr>
          <a:xfrm>
            <a:off x="1349454" y="611067"/>
            <a:ext cx="6819244" cy="715273"/>
          </a:xfrm>
          <a:prstGeom prst="rect">
            <a:avLst/>
          </a:prstGeom>
          <a:noFill/>
        </p:spPr>
        <p:txBody>
          <a:bodyPr wrap="square" lIns="90000" tIns="46800" rIns="90000" bIns="46800" anchor="ctr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r>
              <a: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单击此处添加标题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grpSp>
        <p:nvGrpSpPr>
          <p:cNvPr id="8" name="组合 7"/>
          <p:cNvGrpSpPr/>
          <p:nvPr>
            <p:custDataLst>
              <p:tags r:id="rId5"/>
            </p:custDataLst>
          </p:nvPr>
        </p:nvGrpSpPr>
        <p:grpSpPr>
          <a:xfrm>
            <a:off x="4204970" y="2080895"/>
            <a:ext cx="673100" cy="673100"/>
            <a:chOff x="6670" y="3277"/>
            <a:chExt cx="1060" cy="1060"/>
          </a:xfrm>
        </p:grpSpPr>
        <p:sp>
          <p:nvSpPr>
            <p:cNvPr id="50" name="椭圆 49"/>
            <p:cNvSpPr/>
            <p:nvPr>
              <p:custDataLst>
                <p:tags r:id="rId6"/>
              </p:custDataLst>
            </p:nvPr>
          </p:nvSpPr>
          <p:spPr>
            <a:xfrm>
              <a:off x="6670" y="3277"/>
              <a:ext cx="1060" cy="106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54" name="Rounded Rectangle 5"/>
            <p:cNvSpPr/>
            <p:nvPr>
              <p:custDataLst>
                <p:tags r:id="rId7"/>
              </p:custDataLst>
            </p:nvPr>
          </p:nvSpPr>
          <p:spPr>
            <a:xfrm flipH="1">
              <a:off x="6902" y="3586"/>
              <a:ext cx="596" cy="520"/>
            </a:xfrm>
            <a:custGeom>
              <a:avLst/>
              <a:gdLst>
                <a:gd name="connsiteX0" fmla="*/ 1384251 w 3217557"/>
                <a:gd name="connsiteY0" fmla="*/ 661544 h 2702049"/>
                <a:gd name="connsiteX1" fmla="*/ 1574067 w 3217557"/>
                <a:gd name="connsiteY1" fmla="*/ 851360 h 2702049"/>
                <a:gd name="connsiteX2" fmla="*/ 1384251 w 3217557"/>
                <a:gd name="connsiteY2" fmla="*/ 1041176 h 2702049"/>
                <a:gd name="connsiteX3" fmla="*/ 1194435 w 3217557"/>
                <a:gd name="connsiteY3" fmla="*/ 851360 h 2702049"/>
                <a:gd name="connsiteX4" fmla="*/ 1384251 w 3217557"/>
                <a:gd name="connsiteY4" fmla="*/ 661544 h 2702049"/>
                <a:gd name="connsiteX5" fmla="*/ 1993421 w 3217557"/>
                <a:gd name="connsiteY5" fmla="*/ 661544 h 2702049"/>
                <a:gd name="connsiteX6" fmla="*/ 2183237 w 3217557"/>
                <a:gd name="connsiteY6" fmla="*/ 851360 h 2702049"/>
                <a:gd name="connsiteX7" fmla="*/ 1993421 w 3217557"/>
                <a:gd name="connsiteY7" fmla="*/ 1041176 h 2702049"/>
                <a:gd name="connsiteX8" fmla="*/ 1803605 w 3217557"/>
                <a:gd name="connsiteY8" fmla="*/ 851360 h 2702049"/>
                <a:gd name="connsiteX9" fmla="*/ 1993421 w 3217557"/>
                <a:gd name="connsiteY9" fmla="*/ 661544 h 2702049"/>
                <a:gd name="connsiteX10" fmla="*/ 2602591 w 3217557"/>
                <a:gd name="connsiteY10" fmla="*/ 661544 h 2702049"/>
                <a:gd name="connsiteX11" fmla="*/ 2792407 w 3217557"/>
                <a:gd name="connsiteY11" fmla="*/ 851360 h 2702049"/>
                <a:gd name="connsiteX12" fmla="*/ 2602591 w 3217557"/>
                <a:gd name="connsiteY12" fmla="*/ 1041176 h 2702049"/>
                <a:gd name="connsiteX13" fmla="*/ 2412775 w 3217557"/>
                <a:gd name="connsiteY13" fmla="*/ 851360 h 2702049"/>
                <a:gd name="connsiteX14" fmla="*/ 2602591 w 3217557"/>
                <a:gd name="connsiteY14" fmla="*/ 661544 h 2702049"/>
                <a:gd name="connsiteX15" fmla="*/ 677114 w 3217557"/>
                <a:gd name="connsiteY15" fmla="*/ 569491 h 2702049"/>
                <a:gd name="connsiteX16" fmla="*/ 330916 w 3217557"/>
                <a:gd name="connsiteY16" fmla="*/ 569491 h 2702049"/>
                <a:gd name="connsiteX17" fmla="*/ 0 w 3217557"/>
                <a:gd name="connsiteY17" fmla="*/ 900407 h 2702049"/>
                <a:gd name="connsiteX18" fmla="*/ 0 w 3217557"/>
                <a:gd name="connsiteY18" fmla="*/ 1952009 h 2702049"/>
                <a:gd name="connsiteX19" fmla="*/ 330916 w 3217557"/>
                <a:gd name="connsiteY19" fmla="*/ 2282925 h 2702049"/>
                <a:gd name="connsiteX20" fmla="*/ 711670 w 3217557"/>
                <a:gd name="connsiteY20" fmla="*/ 2282925 h 2702049"/>
                <a:gd name="connsiteX21" fmla="*/ 15770 w 3217557"/>
                <a:gd name="connsiteY21" fmla="*/ 2702049 h 2702049"/>
                <a:gd name="connsiteX22" fmla="*/ 1294529 w 3217557"/>
                <a:gd name="connsiteY22" fmla="*/ 2282925 h 2702049"/>
                <a:gd name="connsiteX23" fmla="*/ 2117356 w 3217557"/>
                <a:gd name="connsiteY23" fmla="*/ 2282925 h 2702049"/>
                <a:gd name="connsiteX24" fmla="*/ 2418395 w 3217557"/>
                <a:gd name="connsiteY24" fmla="*/ 2087951 h 2702049"/>
                <a:gd name="connsiteX25" fmla="*/ 1830857 w 3217557"/>
                <a:gd name="connsiteY25" fmla="*/ 1799347 h 2702049"/>
                <a:gd name="connsiteX26" fmla="*/ 1008030 w 3217557"/>
                <a:gd name="connsiteY26" fmla="*/ 1799347 h 2702049"/>
                <a:gd name="connsiteX27" fmla="*/ 677114 w 3217557"/>
                <a:gd name="connsiteY27" fmla="*/ 1468431 h 2702049"/>
                <a:gd name="connsiteX28" fmla="*/ 677114 w 3217557"/>
                <a:gd name="connsiteY28" fmla="*/ 569491 h 2702049"/>
                <a:gd name="connsiteX29" fmla="*/ 2886641 w 3217557"/>
                <a:gd name="connsiteY29" fmla="*/ 0 h 2702049"/>
                <a:gd name="connsiteX30" fmla="*/ 1100201 w 3217557"/>
                <a:gd name="connsiteY30" fmla="*/ 0 h 2702049"/>
                <a:gd name="connsiteX31" fmla="*/ 769285 w 3217557"/>
                <a:gd name="connsiteY31" fmla="*/ 330916 h 2702049"/>
                <a:gd name="connsiteX32" fmla="*/ 769285 w 3217557"/>
                <a:gd name="connsiteY32" fmla="*/ 1382518 h 2702049"/>
                <a:gd name="connsiteX33" fmla="*/ 1100201 w 3217557"/>
                <a:gd name="connsiteY33" fmla="*/ 1713434 h 2702049"/>
                <a:gd name="connsiteX34" fmla="*/ 1923028 w 3217557"/>
                <a:gd name="connsiteY34" fmla="*/ 1713434 h 2702049"/>
                <a:gd name="connsiteX35" fmla="*/ 3078958 w 3217557"/>
                <a:gd name="connsiteY35" fmla="*/ 2077967 h 2702049"/>
                <a:gd name="connsiteX36" fmla="*/ 2505887 w 3217557"/>
                <a:gd name="connsiteY36" fmla="*/ 1713434 h 2702049"/>
                <a:gd name="connsiteX37" fmla="*/ 2886641 w 3217557"/>
                <a:gd name="connsiteY37" fmla="*/ 1713434 h 2702049"/>
                <a:gd name="connsiteX38" fmla="*/ 3217557 w 3217557"/>
                <a:gd name="connsiteY38" fmla="*/ 1382518 h 2702049"/>
                <a:gd name="connsiteX39" fmla="*/ 3217557 w 3217557"/>
                <a:gd name="connsiteY39" fmla="*/ 330916 h 2702049"/>
                <a:gd name="connsiteX40" fmla="*/ 2886641 w 3217557"/>
                <a:gd name="connsiteY40" fmla="*/ 0 h 2702049"/>
                <a:gd name="connsiteX0-1" fmla="*/ 1384251 w 3217557"/>
                <a:gd name="connsiteY0-2" fmla="*/ 661544 h 2702049"/>
                <a:gd name="connsiteX1-3" fmla="*/ 1574067 w 3217557"/>
                <a:gd name="connsiteY1-4" fmla="*/ 851360 h 2702049"/>
                <a:gd name="connsiteX2-5" fmla="*/ 1384251 w 3217557"/>
                <a:gd name="connsiteY2-6" fmla="*/ 1041176 h 2702049"/>
                <a:gd name="connsiteX3-7" fmla="*/ 1194435 w 3217557"/>
                <a:gd name="connsiteY3-8" fmla="*/ 851360 h 2702049"/>
                <a:gd name="connsiteX4-9" fmla="*/ 1384251 w 3217557"/>
                <a:gd name="connsiteY4-10" fmla="*/ 661544 h 2702049"/>
                <a:gd name="connsiteX5-11" fmla="*/ 1993421 w 3217557"/>
                <a:gd name="connsiteY5-12" fmla="*/ 661544 h 2702049"/>
                <a:gd name="connsiteX6-13" fmla="*/ 2183237 w 3217557"/>
                <a:gd name="connsiteY6-14" fmla="*/ 851360 h 2702049"/>
                <a:gd name="connsiteX7-15" fmla="*/ 1993421 w 3217557"/>
                <a:gd name="connsiteY7-16" fmla="*/ 1041176 h 2702049"/>
                <a:gd name="connsiteX8-17" fmla="*/ 1803605 w 3217557"/>
                <a:gd name="connsiteY8-18" fmla="*/ 851360 h 2702049"/>
                <a:gd name="connsiteX9-19" fmla="*/ 1993421 w 3217557"/>
                <a:gd name="connsiteY9-20" fmla="*/ 661544 h 2702049"/>
                <a:gd name="connsiteX10-21" fmla="*/ 2602591 w 3217557"/>
                <a:gd name="connsiteY10-22" fmla="*/ 661544 h 2702049"/>
                <a:gd name="connsiteX11-23" fmla="*/ 2792407 w 3217557"/>
                <a:gd name="connsiteY11-24" fmla="*/ 851360 h 2702049"/>
                <a:gd name="connsiteX12-25" fmla="*/ 2602591 w 3217557"/>
                <a:gd name="connsiteY12-26" fmla="*/ 1041176 h 2702049"/>
                <a:gd name="connsiteX13-27" fmla="*/ 2412775 w 3217557"/>
                <a:gd name="connsiteY13-28" fmla="*/ 851360 h 2702049"/>
                <a:gd name="connsiteX14-29" fmla="*/ 2602591 w 3217557"/>
                <a:gd name="connsiteY14-30" fmla="*/ 661544 h 2702049"/>
                <a:gd name="connsiteX15-31" fmla="*/ 677114 w 3217557"/>
                <a:gd name="connsiteY15-32" fmla="*/ 569491 h 2702049"/>
                <a:gd name="connsiteX16-33" fmla="*/ 330916 w 3217557"/>
                <a:gd name="connsiteY16-34" fmla="*/ 569491 h 2702049"/>
                <a:gd name="connsiteX17-35" fmla="*/ 0 w 3217557"/>
                <a:gd name="connsiteY17-36" fmla="*/ 900407 h 2702049"/>
                <a:gd name="connsiteX18-37" fmla="*/ 0 w 3217557"/>
                <a:gd name="connsiteY18-38" fmla="*/ 1952009 h 2702049"/>
                <a:gd name="connsiteX19-39" fmla="*/ 330916 w 3217557"/>
                <a:gd name="connsiteY19-40" fmla="*/ 2282925 h 2702049"/>
                <a:gd name="connsiteX20-41" fmla="*/ 711670 w 3217557"/>
                <a:gd name="connsiteY20-42" fmla="*/ 2282925 h 2702049"/>
                <a:gd name="connsiteX21-43" fmla="*/ 15770 w 3217557"/>
                <a:gd name="connsiteY21-44" fmla="*/ 2702049 h 2702049"/>
                <a:gd name="connsiteX22-45" fmla="*/ 1294529 w 3217557"/>
                <a:gd name="connsiteY22-46" fmla="*/ 2282925 h 2702049"/>
                <a:gd name="connsiteX23-47" fmla="*/ 2117356 w 3217557"/>
                <a:gd name="connsiteY23-48" fmla="*/ 2282925 h 2702049"/>
                <a:gd name="connsiteX24-49" fmla="*/ 2418395 w 3217557"/>
                <a:gd name="connsiteY24-50" fmla="*/ 2087951 h 2702049"/>
                <a:gd name="connsiteX25-51" fmla="*/ 1830857 w 3217557"/>
                <a:gd name="connsiteY25-52" fmla="*/ 1799347 h 2702049"/>
                <a:gd name="connsiteX26-53" fmla="*/ 1008030 w 3217557"/>
                <a:gd name="connsiteY26-54" fmla="*/ 1799347 h 2702049"/>
                <a:gd name="connsiteX27-55" fmla="*/ 677114 w 3217557"/>
                <a:gd name="connsiteY27-56" fmla="*/ 1468431 h 2702049"/>
                <a:gd name="connsiteX28-57" fmla="*/ 677114 w 3217557"/>
                <a:gd name="connsiteY28-58" fmla="*/ 569491 h 2702049"/>
                <a:gd name="connsiteX29-59" fmla="*/ 2886641 w 3217557"/>
                <a:gd name="connsiteY29-60" fmla="*/ 0 h 2702049"/>
                <a:gd name="connsiteX30-61" fmla="*/ 1100201 w 3217557"/>
                <a:gd name="connsiteY30-62" fmla="*/ 0 h 2702049"/>
                <a:gd name="connsiteX31-63" fmla="*/ 769285 w 3217557"/>
                <a:gd name="connsiteY31-64" fmla="*/ 330916 h 2702049"/>
                <a:gd name="connsiteX32-65" fmla="*/ 769285 w 3217557"/>
                <a:gd name="connsiteY32-66" fmla="*/ 1382518 h 2702049"/>
                <a:gd name="connsiteX33-67" fmla="*/ 1100201 w 3217557"/>
                <a:gd name="connsiteY33-68" fmla="*/ 1713434 h 2702049"/>
                <a:gd name="connsiteX34-69" fmla="*/ 1923028 w 3217557"/>
                <a:gd name="connsiteY34-70" fmla="*/ 1713434 h 2702049"/>
                <a:gd name="connsiteX35-71" fmla="*/ 3078958 w 3217557"/>
                <a:gd name="connsiteY35-72" fmla="*/ 2077967 h 2702049"/>
                <a:gd name="connsiteX36-73" fmla="*/ 2505887 w 3217557"/>
                <a:gd name="connsiteY36-74" fmla="*/ 1713434 h 2702049"/>
                <a:gd name="connsiteX37-75" fmla="*/ 2886641 w 3217557"/>
                <a:gd name="connsiteY37-76" fmla="*/ 1713434 h 2702049"/>
                <a:gd name="connsiteX38-77" fmla="*/ 3217557 w 3217557"/>
                <a:gd name="connsiteY38-78" fmla="*/ 1382518 h 2702049"/>
                <a:gd name="connsiteX39-79" fmla="*/ 3217557 w 3217557"/>
                <a:gd name="connsiteY39-80" fmla="*/ 330916 h 2702049"/>
                <a:gd name="connsiteX40-81" fmla="*/ 2886641 w 3217557"/>
                <a:gd name="connsiteY40-82" fmla="*/ 0 h 2702049"/>
                <a:gd name="connsiteX0-83" fmla="*/ 1384251 w 3217557"/>
                <a:gd name="connsiteY0-84" fmla="*/ 661544 h 2633810"/>
                <a:gd name="connsiteX1-85" fmla="*/ 1574067 w 3217557"/>
                <a:gd name="connsiteY1-86" fmla="*/ 851360 h 2633810"/>
                <a:gd name="connsiteX2-87" fmla="*/ 1384251 w 3217557"/>
                <a:gd name="connsiteY2-88" fmla="*/ 1041176 h 2633810"/>
                <a:gd name="connsiteX3-89" fmla="*/ 1194435 w 3217557"/>
                <a:gd name="connsiteY3-90" fmla="*/ 851360 h 2633810"/>
                <a:gd name="connsiteX4-91" fmla="*/ 1384251 w 3217557"/>
                <a:gd name="connsiteY4-92" fmla="*/ 661544 h 2633810"/>
                <a:gd name="connsiteX5-93" fmla="*/ 1993421 w 3217557"/>
                <a:gd name="connsiteY5-94" fmla="*/ 661544 h 2633810"/>
                <a:gd name="connsiteX6-95" fmla="*/ 2183237 w 3217557"/>
                <a:gd name="connsiteY6-96" fmla="*/ 851360 h 2633810"/>
                <a:gd name="connsiteX7-97" fmla="*/ 1993421 w 3217557"/>
                <a:gd name="connsiteY7-98" fmla="*/ 1041176 h 2633810"/>
                <a:gd name="connsiteX8-99" fmla="*/ 1803605 w 3217557"/>
                <a:gd name="connsiteY8-100" fmla="*/ 851360 h 2633810"/>
                <a:gd name="connsiteX9-101" fmla="*/ 1993421 w 3217557"/>
                <a:gd name="connsiteY9-102" fmla="*/ 661544 h 2633810"/>
                <a:gd name="connsiteX10-103" fmla="*/ 2602591 w 3217557"/>
                <a:gd name="connsiteY10-104" fmla="*/ 661544 h 2633810"/>
                <a:gd name="connsiteX11-105" fmla="*/ 2792407 w 3217557"/>
                <a:gd name="connsiteY11-106" fmla="*/ 851360 h 2633810"/>
                <a:gd name="connsiteX12-107" fmla="*/ 2602591 w 3217557"/>
                <a:gd name="connsiteY12-108" fmla="*/ 1041176 h 2633810"/>
                <a:gd name="connsiteX13-109" fmla="*/ 2412775 w 3217557"/>
                <a:gd name="connsiteY13-110" fmla="*/ 851360 h 2633810"/>
                <a:gd name="connsiteX14-111" fmla="*/ 2602591 w 3217557"/>
                <a:gd name="connsiteY14-112" fmla="*/ 661544 h 2633810"/>
                <a:gd name="connsiteX15-113" fmla="*/ 677114 w 3217557"/>
                <a:gd name="connsiteY15-114" fmla="*/ 569491 h 2633810"/>
                <a:gd name="connsiteX16-115" fmla="*/ 330916 w 3217557"/>
                <a:gd name="connsiteY16-116" fmla="*/ 569491 h 2633810"/>
                <a:gd name="connsiteX17-117" fmla="*/ 0 w 3217557"/>
                <a:gd name="connsiteY17-118" fmla="*/ 900407 h 2633810"/>
                <a:gd name="connsiteX18-119" fmla="*/ 0 w 3217557"/>
                <a:gd name="connsiteY18-120" fmla="*/ 1952009 h 2633810"/>
                <a:gd name="connsiteX19-121" fmla="*/ 330916 w 3217557"/>
                <a:gd name="connsiteY19-122" fmla="*/ 2282925 h 2633810"/>
                <a:gd name="connsiteX20-123" fmla="*/ 711670 w 3217557"/>
                <a:gd name="connsiteY20-124" fmla="*/ 2282925 h 2633810"/>
                <a:gd name="connsiteX21-125" fmla="*/ 165895 w 3217557"/>
                <a:gd name="connsiteY21-126" fmla="*/ 2633810 h 2633810"/>
                <a:gd name="connsiteX22-127" fmla="*/ 1294529 w 3217557"/>
                <a:gd name="connsiteY22-128" fmla="*/ 2282925 h 2633810"/>
                <a:gd name="connsiteX23-129" fmla="*/ 2117356 w 3217557"/>
                <a:gd name="connsiteY23-130" fmla="*/ 2282925 h 2633810"/>
                <a:gd name="connsiteX24-131" fmla="*/ 2418395 w 3217557"/>
                <a:gd name="connsiteY24-132" fmla="*/ 2087951 h 2633810"/>
                <a:gd name="connsiteX25-133" fmla="*/ 1830857 w 3217557"/>
                <a:gd name="connsiteY25-134" fmla="*/ 1799347 h 2633810"/>
                <a:gd name="connsiteX26-135" fmla="*/ 1008030 w 3217557"/>
                <a:gd name="connsiteY26-136" fmla="*/ 1799347 h 2633810"/>
                <a:gd name="connsiteX27-137" fmla="*/ 677114 w 3217557"/>
                <a:gd name="connsiteY27-138" fmla="*/ 1468431 h 2633810"/>
                <a:gd name="connsiteX28-139" fmla="*/ 677114 w 3217557"/>
                <a:gd name="connsiteY28-140" fmla="*/ 569491 h 2633810"/>
                <a:gd name="connsiteX29-141" fmla="*/ 2886641 w 3217557"/>
                <a:gd name="connsiteY29-142" fmla="*/ 0 h 2633810"/>
                <a:gd name="connsiteX30-143" fmla="*/ 1100201 w 3217557"/>
                <a:gd name="connsiteY30-144" fmla="*/ 0 h 2633810"/>
                <a:gd name="connsiteX31-145" fmla="*/ 769285 w 3217557"/>
                <a:gd name="connsiteY31-146" fmla="*/ 330916 h 2633810"/>
                <a:gd name="connsiteX32-147" fmla="*/ 769285 w 3217557"/>
                <a:gd name="connsiteY32-148" fmla="*/ 1382518 h 2633810"/>
                <a:gd name="connsiteX33-149" fmla="*/ 1100201 w 3217557"/>
                <a:gd name="connsiteY33-150" fmla="*/ 1713434 h 2633810"/>
                <a:gd name="connsiteX34-151" fmla="*/ 1923028 w 3217557"/>
                <a:gd name="connsiteY34-152" fmla="*/ 1713434 h 2633810"/>
                <a:gd name="connsiteX35-153" fmla="*/ 3078958 w 3217557"/>
                <a:gd name="connsiteY35-154" fmla="*/ 2077967 h 2633810"/>
                <a:gd name="connsiteX36-155" fmla="*/ 2505887 w 3217557"/>
                <a:gd name="connsiteY36-156" fmla="*/ 1713434 h 2633810"/>
                <a:gd name="connsiteX37-157" fmla="*/ 2886641 w 3217557"/>
                <a:gd name="connsiteY37-158" fmla="*/ 1713434 h 2633810"/>
                <a:gd name="connsiteX38-159" fmla="*/ 3217557 w 3217557"/>
                <a:gd name="connsiteY38-160" fmla="*/ 1382518 h 2633810"/>
                <a:gd name="connsiteX39-161" fmla="*/ 3217557 w 3217557"/>
                <a:gd name="connsiteY39-162" fmla="*/ 330916 h 2633810"/>
                <a:gd name="connsiteX40-163" fmla="*/ 2886641 w 3217557"/>
                <a:gd name="connsiteY40-164" fmla="*/ 0 h 2633810"/>
                <a:gd name="connsiteX0-165" fmla="*/ 1384251 w 3217557"/>
                <a:gd name="connsiteY0-166" fmla="*/ 661544 h 2633810"/>
                <a:gd name="connsiteX1-167" fmla="*/ 1574067 w 3217557"/>
                <a:gd name="connsiteY1-168" fmla="*/ 851360 h 2633810"/>
                <a:gd name="connsiteX2-169" fmla="*/ 1384251 w 3217557"/>
                <a:gd name="connsiteY2-170" fmla="*/ 1041176 h 2633810"/>
                <a:gd name="connsiteX3-171" fmla="*/ 1194435 w 3217557"/>
                <a:gd name="connsiteY3-172" fmla="*/ 851360 h 2633810"/>
                <a:gd name="connsiteX4-173" fmla="*/ 1384251 w 3217557"/>
                <a:gd name="connsiteY4-174" fmla="*/ 661544 h 2633810"/>
                <a:gd name="connsiteX5-175" fmla="*/ 1993421 w 3217557"/>
                <a:gd name="connsiteY5-176" fmla="*/ 661544 h 2633810"/>
                <a:gd name="connsiteX6-177" fmla="*/ 2183237 w 3217557"/>
                <a:gd name="connsiteY6-178" fmla="*/ 851360 h 2633810"/>
                <a:gd name="connsiteX7-179" fmla="*/ 1993421 w 3217557"/>
                <a:gd name="connsiteY7-180" fmla="*/ 1041176 h 2633810"/>
                <a:gd name="connsiteX8-181" fmla="*/ 1803605 w 3217557"/>
                <a:gd name="connsiteY8-182" fmla="*/ 851360 h 2633810"/>
                <a:gd name="connsiteX9-183" fmla="*/ 1993421 w 3217557"/>
                <a:gd name="connsiteY9-184" fmla="*/ 661544 h 2633810"/>
                <a:gd name="connsiteX10-185" fmla="*/ 2602591 w 3217557"/>
                <a:gd name="connsiteY10-186" fmla="*/ 661544 h 2633810"/>
                <a:gd name="connsiteX11-187" fmla="*/ 2792407 w 3217557"/>
                <a:gd name="connsiteY11-188" fmla="*/ 851360 h 2633810"/>
                <a:gd name="connsiteX12-189" fmla="*/ 2602591 w 3217557"/>
                <a:gd name="connsiteY12-190" fmla="*/ 1041176 h 2633810"/>
                <a:gd name="connsiteX13-191" fmla="*/ 2412775 w 3217557"/>
                <a:gd name="connsiteY13-192" fmla="*/ 851360 h 2633810"/>
                <a:gd name="connsiteX14-193" fmla="*/ 2602591 w 3217557"/>
                <a:gd name="connsiteY14-194" fmla="*/ 661544 h 2633810"/>
                <a:gd name="connsiteX15-195" fmla="*/ 677114 w 3217557"/>
                <a:gd name="connsiteY15-196" fmla="*/ 569491 h 2633810"/>
                <a:gd name="connsiteX16-197" fmla="*/ 330916 w 3217557"/>
                <a:gd name="connsiteY16-198" fmla="*/ 569491 h 2633810"/>
                <a:gd name="connsiteX17-199" fmla="*/ 0 w 3217557"/>
                <a:gd name="connsiteY17-200" fmla="*/ 900407 h 2633810"/>
                <a:gd name="connsiteX18-201" fmla="*/ 0 w 3217557"/>
                <a:gd name="connsiteY18-202" fmla="*/ 1952009 h 2633810"/>
                <a:gd name="connsiteX19-203" fmla="*/ 330916 w 3217557"/>
                <a:gd name="connsiteY19-204" fmla="*/ 2282925 h 2633810"/>
                <a:gd name="connsiteX20-205" fmla="*/ 711670 w 3217557"/>
                <a:gd name="connsiteY20-206" fmla="*/ 2282925 h 2633810"/>
                <a:gd name="connsiteX21-207" fmla="*/ 165895 w 3217557"/>
                <a:gd name="connsiteY21-208" fmla="*/ 2633810 h 2633810"/>
                <a:gd name="connsiteX22-209" fmla="*/ 1294529 w 3217557"/>
                <a:gd name="connsiteY22-210" fmla="*/ 2282925 h 2633810"/>
                <a:gd name="connsiteX23-211" fmla="*/ 2117356 w 3217557"/>
                <a:gd name="connsiteY23-212" fmla="*/ 2282925 h 2633810"/>
                <a:gd name="connsiteX24-213" fmla="*/ 2418395 w 3217557"/>
                <a:gd name="connsiteY24-214" fmla="*/ 2087951 h 2633810"/>
                <a:gd name="connsiteX25-215" fmla="*/ 1830857 w 3217557"/>
                <a:gd name="connsiteY25-216" fmla="*/ 1799347 h 2633810"/>
                <a:gd name="connsiteX26-217" fmla="*/ 1008030 w 3217557"/>
                <a:gd name="connsiteY26-218" fmla="*/ 1799347 h 2633810"/>
                <a:gd name="connsiteX27-219" fmla="*/ 677114 w 3217557"/>
                <a:gd name="connsiteY27-220" fmla="*/ 1468431 h 2633810"/>
                <a:gd name="connsiteX28-221" fmla="*/ 677114 w 3217557"/>
                <a:gd name="connsiteY28-222" fmla="*/ 569491 h 2633810"/>
                <a:gd name="connsiteX29-223" fmla="*/ 2886641 w 3217557"/>
                <a:gd name="connsiteY29-224" fmla="*/ 0 h 2633810"/>
                <a:gd name="connsiteX30-225" fmla="*/ 1100201 w 3217557"/>
                <a:gd name="connsiteY30-226" fmla="*/ 0 h 2633810"/>
                <a:gd name="connsiteX31-227" fmla="*/ 769285 w 3217557"/>
                <a:gd name="connsiteY31-228" fmla="*/ 330916 h 2633810"/>
                <a:gd name="connsiteX32-229" fmla="*/ 769285 w 3217557"/>
                <a:gd name="connsiteY32-230" fmla="*/ 1382518 h 2633810"/>
                <a:gd name="connsiteX33-231" fmla="*/ 1100201 w 3217557"/>
                <a:gd name="connsiteY33-232" fmla="*/ 1713434 h 2633810"/>
                <a:gd name="connsiteX34-233" fmla="*/ 1923028 w 3217557"/>
                <a:gd name="connsiteY34-234" fmla="*/ 1713434 h 2633810"/>
                <a:gd name="connsiteX35-235" fmla="*/ 3078958 w 3217557"/>
                <a:gd name="connsiteY35-236" fmla="*/ 2077967 h 2633810"/>
                <a:gd name="connsiteX36-237" fmla="*/ 2505887 w 3217557"/>
                <a:gd name="connsiteY36-238" fmla="*/ 1713434 h 2633810"/>
                <a:gd name="connsiteX37-239" fmla="*/ 2886641 w 3217557"/>
                <a:gd name="connsiteY37-240" fmla="*/ 1713434 h 2633810"/>
                <a:gd name="connsiteX38-241" fmla="*/ 3217557 w 3217557"/>
                <a:gd name="connsiteY38-242" fmla="*/ 1382518 h 2633810"/>
                <a:gd name="connsiteX39-243" fmla="*/ 3217557 w 3217557"/>
                <a:gd name="connsiteY39-244" fmla="*/ 330916 h 2633810"/>
                <a:gd name="connsiteX40-245" fmla="*/ 2886641 w 3217557"/>
                <a:gd name="connsiteY40-246" fmla="*/ 0 h 2633810"/>
                <a:gd name="connsiteX0-247" fmla="*/ 1384251 w 3217557"/>
                <a:gd name="connsiteY0-248" fmla="*/ 661544 h 2633810"/>
                <a:gd name="connsiteX1-249" fmla="*/ 1574067 w 3217557"/>
                <a:gd name="connsiteY1-250" fmla="*/ 851360 h 2633810"/>
                <a:gd name="connsiteX2-251" fmla="*/ 1384251 w 3217557"/>
                <a:gd name="connsiteY2-252" fmla="*/ 1041176 h 2633810"/>
                <a:gd name="connsiteX3-253" fmla="*/ 1194435 w 3217557"/>
                <a:gd name="connsiteY3-254" fmla="*/ 851360 h 2633810"/>
                <a:gd name="connsiteX4-255" fmla="*/ 1384251 w 3217557"/>
                <a:gd name="connsiteY4-256" fmla="*/ 661544 h 2633810"/>
                <a:gd name="connsiteX5-257" fmla="*/ 1993421 w 3217557"/>
                <a:gd name="connsiteY5-258" fmla="*/ 661544 h 2633810"/>
                <a:gd name="connsiteX6-259" fmla="*/ 2183237 w 3217557"/>
                <a:gd name="connsiteY6-260" fmla="*/ 851360 h 2633810"/>
                <a:gd name="connsiteX7-261" fmla="*/ 1993421 w 3217557"/>
                <a:gd name="connsiteY7-262" fmla="*/ 1041176 h 2633810"/>
                <a:gd name="connsiteX8-263" fmla="*/ 1803605 w 3217557"/>
                <a:gd name="connsiteY8-264" fmla="*/ 851360 h 2633810"/>
                <a:gd name="connsiteX9-265" fmla="*/ 1993421 w 3217557"/>
                <a:gd name="connsiteY9-266" fmla="*/ 661544 h 2633810"/>
                <a:gd name="connsiteX10-267" fmla="*/ 2602591 w 3217557"/>
                <a:gd name="connsiteY10-268" fmla="*/ 661544 h 2633810"/>
                <a:gd name="connsiteX11-269" fmla="*/ 2792407 w 3217557"/>
                <a:gd name="connsiteY11-270" fmla="*/ 851360 h 2633810"/>
                <a:gd name="connsiteX12-271" fmla="*/ 2602591 w 3217557"/>
                <a:gd name="connsiteY12-272" fmla="*/ 1041176 h 2633810"/>
                <a:gd name="connsiteX13-273" fmla="*/ 2412775 w 3217557"/>
                <a:gd name="connsiteY13-274" fmla="*/ 851360 h 2633810"/>
                <a:gd name="connsiteX14-275" fmla="*/ 2602591 w 3217557"/>
                <a:gd name="connsiteY14-276" fmla="*/ 661544 h 2633810"/>
                <a:gd name="connsiteX15-277" fmla="*/ 677114 w 3217557"/>
                <a:gd name="connsiteY15-278" fmla="*/ 569491 h 2633810"/>
                <a:gd name="connsiteX16-279" fmla="*/ 330916 w 3217557"/>
                <a:gd name="connsiteY16-280" fmla="*/ 569491 h 2633810"/>
                <a:gd name="connsiteX17-281" fmla="*/ 0 w 3217557"/>
                <a:gd name="connsiteY17-282" fmla="*/ 900407 h 2633810"/>
                <a:gd name="connsiteX18-283" fmla="*/ 0 w 3217557"/>
                <a:gd name="connsiteY18-284" fmla="*/ 1952009 h 2633810"/>
                <a:gd name="connsiteX19-285" fmla="*/ 330916 w 3217557"/>
                <a:gd name="connsiteY19-286" fmla="*/ 2282925 h 2633810"/>
                <a:gd name="connsiteX20-287" fmla="*/ 711670 w 3217557"/>
                <a:gd name="connsiteY20-288" fmla="*/ 2282925 h 2633810"/>
                <a:gd name="connsiteX21-289" fmla="*/ 165895 w 3217557"/>
                <a:gd name="connsiteY21-290" fmla="*/ 2633810 h 2633810"/>
                <a:gd name="connsiteX22-291" fmla="*/ 1294529 w 3217557"/>
                <a:gd name="connsiteY22-292" fmla="*/ 2282925 h 2633810"/>
                <a:gd name="connsiteX23-293" fmla="*/ 2117356 w 3217557"/>
                <a:gd name="connsiteY23-294" fmla="*/ 2282925 h 2633810"/>
                <a:gd name="connsiteX24-295" fmla="*/ 2418395 w 3217557"/>
                <a:gd name="connsiteY24-296" fmla="*/ 2087951 h 2633810"/>
                <a:gd name="connsiteX25-297" fmla="*/ 1830857 w 3217557"/>
                <a:gd name="connsiteY25-298" fmla="*/ 1799347 h 2633810"/>
                <a:gd name="connsiteX26-299" fmla="*/ 1008030 w 3217557"/>
                <a:gd name="connsiteY26-300" fmla="*/ 1799347 h 2633810"/>
                <a:gd name="connsiteX27-301" fmla="*/ 677114 w 3217557"/>
                <a:gd name="connsiteY27-302" fmla="*/ 1468431 h 2633810"/>
                <a:gd name="connsiteX28-303" fmla="*/ 677114 w 3217557"/>
                <a:gd name="connsiteY28-304" fmla="*/ 569491 h 2633810"/>
                <a:gd name="connsiteX29-305" fmla="*/ 2886641 w 3217557"/>
                <a:gd name="connsiteY29-306" fmla="*/ 0 h 2633810"/>
                <a:gd name="connsiteX30-307" fmla="*/ 1100201 w 3217557"/>
                <a:gd name="connsiteY30-308" fmla="*/ 0 h 2633810"/>
                <a:gd name="connsiteX31-309" fmla="*/ 769285 w 3217557"/>
                <a:gd name="connsiteY31-310" fmla="*/ 330916 h 2633810"/>
                <a:gd name="connsiteX32-311" fmla="*/ 769285 w 3217557"/>
                <a:gd name="connsiteY32-312" fmla="*/ 1382518 h 2633810"/>
                <a:gd name="connsiteX33-313" fmla="*/ 1100201 w 3217557"/>
                <a:gd name="connsiteY33-314" fmla="*/ 1713434 h 2633810"/>
                <a:gd name="connsiteX34-315" fmla="*/ 1923028 w 3217557"/>
                <a:gd name="connsiteY34-316" fmla="*/ 1713434 h 2633810"/>
                <a:gd name="connsiteX35-317" fmla="*/ 3078958 w 3217557"/>
                <a:gd name="connsiteY35-318" fmla="*/ 2077967 h 2633810"/>
                <a:gd name="connsiteX36-319" fmla="*/ 2505887 w 3217557"/>
                <a:gd name="connsiteY36-320" fmla="*/ 1713434 h 2633810"/>
                <a:gd name="connsiteX37-321" fmla="*/ 2886641 w 3217557"/>
                <a:gd name="connsiteY37-322" fmla="*/ 1713434 h 2633810"/>
                <a:gd name="connsiteX38-323" fmla="*/ 3217557 w 3217557"/>
                <a:gd name="connsiteY38-324" fmla="*/ 1382518 h 2633810"/>
                <a:gd name="connsiteX39-325" fmla="*/ 3217557 w 3217557"/>
                <a:gd name="connsiteY39-326" fmla="*/ 330916 h 2633810"/>
                <a:gd name="connsiteX40-327" fmla="*/ 2886641 w 3217557"/>
                <a:gd name="connsiteY40-328" fmla="*/ 0 h 2633810"/>
                <a:gd name="connsiteX0-329" fmla="*/ 1384251 w 3217557"/>
                <a:gd name="connsiteY0-330" fmla="*/ 661544 h 2654282"/>
                <a:gd name="connsiteX1-331" fmla="*/ 1574067 w 3217557"/>
                <a:gd name="connsiteY1-332" fmla="*/ 851360 h 2654282"/>
                <a:gd name="connsiteX2-333" fmla="*/ 1384251 w 3217557"/>
                <a:gd name="connsiteY2-334" fmla="*/ 1041176 h 2654282"/>
                <a:gd name="connsiteX3-335" fmla="*/ 1194435 w 3217557"/>
                <a:gd name="connsiteY3-336" fmla="*/ 851360 h 2654282"/>
                <a:gd name="connsiteX4-337" fmla="*/ 1384251 w 3217557"/>
                <a:gd name="connsiteY4-338" fmla="*/ 661544 h 2654282"/>
                <a:gd name="connsiteX5-339" fmla="*/ 1993421 w 3217557"/>
                <a:gd name="connsiteY5-340" fmla="*/ 661544 h 2654282"/>
                <a:gd name="connsiteX6-341" fmla="*/ 2183237 w 3217557"/>
                <a:gd name="connsiteY6-342" fmla="*/ 851360 h 2654282"/>
                <a:gd name="connsiteX7-343" fmla="*/ 1993421 w 3217557"/>
                <a:gd name="connsiteY7-344" fmla="*/ 1041176 h 2654282"/>
                <a:gd name="connsiteX8-345" fmla="*/ 1803605 w 3217557"/>
                <a:gd name="connsiteY8-346" fmla="*/ 851360 h 2654282"/>
                <a:gd name="connsiteX9-347" fmla="*/ 1993421 w 3217557"/>
                <a:gd name="connsiteY9-348" fmla="*/ 661544 h 2654282"/>
                <a:gd name="connsiteX10-349" fmla="*/ 2602591 w 3217557"/>
                <a:gd name="connsiteY10-350" fmla="*/ 661544 h 2654282"/>
                <a:gd name="connsiteX11-351" fmla="*/ 2792407 w 3217557"/>
                <a:gd name="connsiteY11-352" fmla="*/ 851360 h 2654282"/>
                <a:gd name="connsiteX12-353" fmla="*/ 2602591 w 3217557"/>
                <a:gd name="connsiteY12-354" fmla="*/ 1041176 h 2654282"/>
                <a:gd name="connsiteX13-355" fmla="*/ 2412775 w 3217557"/>
                <a:gd name="connsiteY13-356" fmla="*/ 851360 h 2654282"/>
                <a:gd name="connsiteX14-357" fmla="*/ 2602591 w 3217557"/>
                <a:gd name="connsiteY14-358" fmla="*/ 661544 h 2654282"/>
                <a:gd name="connsiteX15-359" fmla="*/ 677114 w 3217557"/>
                <a:gd name="connsiteY15-360" fmla="*/ 569491 h 2654282"/>
                <a:gd name="connsiteX16-361" fmla="*/ 330916 w 3217557"/>
                <a:gd name="connsiteY16-362" fmla="*/ 569491 h 2654282"/>
                <a:gd name="connsiteX17-363" fmla="*/ 0 w 3217557"/>
                <a:gd name="connsiteY17-364" fmla="*/ 900407 h 2654282"/>
                <a:gd name="connsiteX18-365" fmla="*/ 0 w 3217557"/>
                <a:gd name="connsiteY18-366" fmla="*/ 1952009 h 2654282"/>
                <a:gd name="connsiteX19-367" fmla="*/ 330916 w 3217557"/>
                <a:gd name="connsiteY19-368" fmla="*/ 2282925 h 2654282"/>
                <a:gd name="connsiteX20-369" fmla="*/ 711670 w 3217557"/>
                <a:gd name="connsiteY20-370" fmla="*/ 2282925 h 2654282"/>
                <a:gd name="connsiteX21-371" fmla="*/ 275077 w 3217557"/>
                <a:gd name="connsiteY21-372" fmla="*/ 2654282 h 2654282"/>
                <a:gd name="connsiteX22-373" fmla="*/ 1294529 w 3217557"/>
                <a:gd name="connsiteY22-374" fmla="*/ 2282925 h 2654282"/>
                <a:gd name="connsiteX23-375" fmla="*/ 2117356 w 3217557"/>
                <a:gd name="connsiteY23-376" fmla="*/ 2282925 h 2654282"/>
                <a:gd name="connsiteX24-377" fmla="*/ 2418395 w 3217557"/>
                <a:gd name="connsiteY24-378" fmla="*/ 2087951 h 2654282"/>
                <a:gd name="connsiteX25-379" fmla="*/ 1830857 w 3217557"/>
                <a:gd name="connsiteY25-380" fmla="*/ 1799347 h 2654282"/>
                <a:gd name="connsiteX26-381" fmla="*/ 1008030 w 3217557"/>
                <a:gd name="connsiteY26-382" fmla="*/ 1799347 h 2654282"/>
                <a:gd name="connsiteX27-383" fmla="*/ 677114 w 3217557"/>
                <a:gd name="connsiteY27-384" fmla="*/ 1468431 h 2654282"/>
                <a:gd name="connsiteX28-385" fmla="*/ 677114 w 3217557"/>
                <a:gd name="connsiteY28-386" fmla="*/ 569491 h 2654282"/>
                <a:gd name="connsiteX29-387" fmla="*/ 2886641 w 3217557"/>
                <a:gd name="connsiteY29-388" fmla="*/ 0 h 2654282"/>
                <a:gd name="connsiteX30-389" fmla="*/ 1100201 w 3217557"/>
                <a:gd name="connsiteY30-390" fmla="*/ 0 h 2654282"/>
                <a:gd name="connsiteX31-391" fmla="*/ 769285 w 3217557"/>
                <a:gd name="connsiteY31-392" fmla="*/ 330916 h 2654282"/>
                <a:gd name="connsiteX32-393" fmla="*/ 769285 w 3217557"/>
                <a:gd name="connsiteY32-394" fmla="*/ 1382518 h 2654282"/>
                <a:gd name="connsiteX33-395" fmla="*/ 1100201 w 3217557"/>
                <a:gd name="connsiteY33-396" fmla="*/ 1713434 h 2654282"/>
                <a:gd name="connsiteX34-397" fmla="*/ 1923028 w 3217557"/>
                <a:gd name="connsiteY34-398" fmla="*/ 1713434 h 2654282"/>
                <a:gd name="connsiteX35-399" fmla="*/ 3078958 w 3217557"/>
                <a:gd name="connsiteY35-400" fmla="*/ 2077967 h 2654282"/>
                <a:gd name="connsiteX36-401" fmla="*/ 2505887 w 3217557"/>
                <a:gd name="connsiteY36-402" fmla="*/ 1713434 h 2654282"/>
                <a:gd name="connsiteX37-403" fmla="*/ 2886641 w 3217557"/>
                <a:gd name="connsiteY37-404" fmla="*/ 1713434 h 2654282"/>
                <a:gd name="connsiteX38-405" fmla="*/ 3217557 w 3217557"/>
                <a:gd name="connsiteY38-406" fmla="*/ 1382518 h 2654282"/>
                <a:gd name="connsiteX39-407" fmla="*/ 3217557 w 3217557"/>
                <a:gd name="connsiteY39-408" fmla="*/ 330916 h 2654282"/>
                <a:gd name="connsiteX40-409" fmla="*/ 2886641 w 3217557"/>
                <a:gd name="connsiteY40-410" fmla="*/ 0 h 2654282"/>
                <a:gd name="connsiteX0-411" fmla="*/ 1384251 w 3217557"/>
                <a:gd name="connsiteY0-412" fmla="*/ 661544 h 2654282"/>
                <a:gd name="connsiteX1-413" fmla="*/ 1574067 w 3217557"/>
                <a:gd name="connsiteY1-414" fmla="*/ 851360 h 2654282"/>
                <a:gd name="connsiteX2-415" fmla="*/ 1384251 w 3217557"/>
                <a:gd name="connsiteY2-416" fmla="*/ 1041176 h 2654282"/>
                <a:gd name="connsiteX3-417" fmla="*/ 1194435 w 3217557"/>
                <a:gd name="connsiteY3-418" fmla="*/ 851360 h 2654282"/>
                <a:gd name="connsiteX4-419" fmla="*/ 1384251 w 3217557"/>
                <a:gd name="connsiteY4-420" fmla="*/ 661544 h 2654282"/>
                <a:gd name="connsiteX5-421" fmla="*/ 1993421 w 3217557"/>
                <a:gd name="connsiteY5-422" fmla="*/ 661544 h 2654282"/>
                <a:gd name="connsiteX6-423" fmla="*/ 2183237 w 3217557"/>
                <a:gd name="connsiteY6-424" fmla="*/ 851360 h 2654282"/>
                <a:gd name="connsiteX7-425" fmla="*/ 1993421 w 3217557"/>
                <a:gd name="connsiteY7-426" fmla="*/ 1041176 h 2654282"/>
                <a:gd name="connsiteX8-427" fmla="*/ 1803605 w 3217557"/>
                <a:gd name="connsiteY8-428" fmla="*/ 851360 h 2654282"/>
                <a:gd name="connsiteX9-429" fmla="*/ 1993421 w 3217557"/>
                <a:gd name="connsiteY9-430" fmla="*/ 661544 h 2654282"/>
                <a:gd name="connsiteX10-431" fmla="*/ 2602591 w 3217557"/>
                <a:gd name="connsiteY10-432" fmla="*/ 661544 h 2654282"/>
                <a:gd name="connsiteX11-433" fmla="*/ 2792407 w 3217557"/>
                <a:gd name="connsiteY11-434" fmla="*/ 851360 h 2654282"/>
                <a:gd name="connsiteX12-435" fmla="*/ 2602591 w 3217557"/>
                <a:gd name="connsiteY12-436" fmla="*/ 1041176 h 2654282"/>
                <a:gd name="connsiteX13-437" fmla="*/ 2412775 w 3217557"/>
                <a:gd name="connsiteY13-438" fmla="*/ 851360 h 2654282"/>
                <a:gd name="connsiteX14-439" fmla="*/ 2602591 w 3217557"/>
                <a:gd name="connsiteY14-440" fmla="*/ 661544 h 2654282"/>
                <a:gd name="connsiteX15-441" fmla="*/ 677114 w 3217557"/>
                <a:gd name="connsiteY15-442" fmla="*/ 569491 h 2654282"/>
                <a:gd name="connsiteX16-443" fmla="*/ 330916 w 3217557"/>
                <a:gd name="connsiteY16-444" fmla="*/ 569491 h 2654282"/>
                <a:gd name="connsiteX17-445" fmla="*/ 0 w 3217557"/>
                <a:gd name="connsiteY17-446" fmla="*/ 900407 h 2654282"/>
                <a:gd name="connsiteX18-447" fmla="*/ 0 w 3217557"/>
                <a:gd name="connsiteY18-448" fmla="*/ 1952009 h 2654282"/>
                <a:gd name="connsiteX19-449" fmla="*/ 330916 w 3217557"/>
                <a:gd name="connsiteY19-450" fmla="*/ 2282925 h 2654282"/>
                <a:gd name="connsiteX20-451" fmla="*/ 711670 w 3217557"/>
                <a:gd name="connsiteY20-452" fmla="*/ 2282925 h 2654282"/>
                <a:gd name="connsiteX21-453" fmla="*/ 275077 w 3217557"/>
                <a:gd name="connsiteY21-454" fmla="*/ 2654282 h 2654282"/>
                <a:gd name="connsiteX22-455" fmla="*/ 1294529 w 3217557"/>
                <a:gd name="connsiteY22-456" fmla="*/ 2282925 h 2654282"/>
                <a:gd name="connsiteX23-457" fmla="*/ 2117356 w 3217557"/>
                <a:gd name="connsiteY23-458" fmla="*/ 2282925 h 2654282"/>
                <a:gd name="connsiteX24-459" fmla="*/ 2418395 w 3217557"/>
                <a:gd name="connsiteY24-460" fmla="*/ 2087951 h 2654282"/>
                <a:gd name="connsiteX25-461" fmla="*/ 1830857 w 3217557"/>
                <a:gd name="connsiteY25-462" fmla="*/ 1799347 h 2654282"/>
                <a:gd name="connsiteX26-463" fmla="*/ 1008030 w 3217557"/>
                <a:gd name="connsiteY26-464" fmla="*/ 1799347 h 2654282"/>
                <a:gd name="connsiteX27-465" fmla="*/ 677114 w 3217557"/>
                <a:gd name="connsiteY27-466" fmla="*/ 1468431 h 2654282"/>
                <a:gd name="connsiteX28-467" fmla="*/ 677114 w 3217557"/>
                <a:gd name="connsiteY28-468" fmla="*/ 569491 h 2654282"/>
                <a:gd name="connsiteX29-469" fmla="*/ 2886641 w 3217557"/>
                <a:gd name="connsiteY29-470" fmla="*/ 0 h 2654282"/>
                <a:gd name="connsiteX30-471" fmla="*/ 1100201 w 3217557"/>
                <a:gd name="connsiteY30-472" fmla="*/ 0 h 2654282"/>
                <a:gd name="connsiteX31-473" fmla="*/ 769285 w 3217557"/>
                <a:gd name="connsiteY31-474" fmla="*/ 330916 h 2654282"/>
                <a:gd name="connsiteX32-475" fmla="*/ 769285 w 3217557"/>
                <a:gd name="connsiteY32-476" fmla="*/ 1382518 h 2654282"/>
                <a:gd name="connsiteX33-477" fmla="*/ 1100201 w 3217557"/>
                <a:gd name="connsiteY33-478" fmla="*/ 1713434 h 2654282"/>
                <a:gd name="connsiteX34-479" fmla="*/ 1923028 w 3217557"/>
                <a:gd name="connsiteY34-480" fmla="*/ 1713434 h 2654282"/>
                <a:gd name="connsiteX35-481" fmla="*/ 3078958 w 3217557"/>
                <a:gd name="connsiteY35-482" fmla="*/ 2077967 h 2654282"/>
                <a:gd name="connsiteX36-483" fmla="*/ 2505887 w 3217557"/>
                <a:gd name="connsiteY36-484" fmla="*/ 1713434 h 2654282"/>
                <a:gd name="connsiteX37-485" fmla="*/ 2886641 w 3217557"/>
                <a:gd name="connsiteY37-486" fmla="*/ 1713434 h 2654282"/>
                <a:gd name="connsiteX38-487" fmla="*/ 3217557 w 3217557"/>
                <a:gd name="connsiteY38-488" fmla="*/ 1382518 h 2654282"/>
                <a:gd name="connsiteX39-489" fmla="*/ 3217557 w 3217557"/>
                <a:gd name="connsiteY39-490" fmla="*/ 330916 h 2654282"/>
                <a:gd name="connsiteX40-491" fmla="*/ 2886641 w 3217557"/>
                <a:gd name="connsiteY40-492" fmla="*/ 0 h 2654282"/>
                <a:gd name="connsiteX0-493" fmla="*/ 1384251 w 3217557"/>
                <a:gd name="connsiteY0-494" fmla="*/ 661544 h 2654282"/>
                <a:gd name="connsiteX1-495" fmla="*/ 1574067 w 3217557"/>
                <a:gd name="connsiteY1-496" fmla="*/ 851360 h 2654282"/>
                <a:gd name="connsiteX2-497" fmla="*/ 1384251 w 3217557"/>
                <a:gd name="connsiteY2-498" fmla="*/ 1041176 h 2654282"/>
                <a:gd name="connsiteX3-499" fmla="*/ 1194435 w 3217557"/>
                <a:gd name="connsiteY3-500" fmla="*/ 851360 h 2654282"/>
                <a:gd name="connsiteX4-501" fmla="*/ 1384251 w 3217557"/>
                <a:gd name="connsiteY4-502" fmla="*/ 661544 h 2654282"/>
                <a:gd name="connsiteX5-503" fmla="*/ 1993421 w 3217557"/>
                <a:gd name="connsiteY5-504" fmla="*/ 661544 h 2654282"/>
                <a:gd name="connsiteX6-505" fmla="*/ 2183237 w 3217557"/>
                <a:gd name="connsiteY6-506" fmla="*/ 851360 h 2654282"/>
                <a:gd name="connsiteX7-507" fmla="*/ 1993421 w 3217557"/>
                <a:gd name="connsiteY7-508" fmla="*/ 1041176 h 2654282"/>
                <a:gd name="connsiteX8-509" fmla="*/ 1803605 w 3217557"/>
                <a:gd name="connsiteY8-510" fmla="*/ 851360 h 2654282"/>
                <a:gd name="connsiteX9-511" fmla="*/ 1993421 w 3217557"/>
                <a:gd name="connsiteY9-512" fmla="*/ 661544 h 2654282"/>
                <a:gd name="connsiteX10-513" fmla="*/ 2602591 w 3217557"/>
                <a:gd name="connsiteY10-514" fmla="*/ 661544 h 2654282"/>
                <a:gd name="connsiteX11-515" fmla="*/ 2792407 w 3217557"/>
                <a:gd name="connsiteY11-516" fmla="*/ 851360 h 2654282"/>
                <a:gd name="connsiteX12-517" fmla="*/ 2602591 w 3217557"/>
                <a:gd name="connsiteY12-518" fmla="*/ 1041176 h 2654282"/>
                <a:gd name="connsiteX13-519" fmla="*/ 2412775 w 3217557"/>
                <a:gd name="connsiteY13-520" fmla="*/ 851360 h 2654282"/>
                <a:gd name="connsiteX14-521" fmla="*/ 2602591 w 3217557"/>
                <a:gd name="connsiteY14-522" fmla="*/ 661544 h 2654282"/>
                <a:gd name="connsiteX15-523" fmla="*/ 677114 w 3217557"/>
                <a:gd name="connsiteY15-524" fmla="*/ 569491 h 2654282"/>
                <a:gd name="connsiteX16-525" fmla="*/ 330916 w 3217557"/>
                <a:gd name="connsiteY16-526" fmla="*/ 569491 h 2654282"/>
                <a:gd name="connsiteX17-527" fmla="*/ 0 w 3217557"/>
                <a:gd name="connsiteY17-528" fmla="*/ 900407 h 2654282"/>
                <a:gd name="connsiteX18-529" fmla="*/ 0 w 3217557"/>
                <a:gd name="connsiteY18-530" fmla="*/ 1952009 h 2654282"/>
                <a:gd name="connsiteX19-531" fmla="*/ 330916 w 3217557"/>
                <a:gd name="connsiteY19-532" fmla="*/ 2282925 h 2654282"/>
                <a:gd name="connsiteX20-533" fmla="*/ 711670 w 3217557"/>
                <a:gd name="connsiteY20-534" fmla="*/ 2282925 h 2654282"/>
                <a:gd name="connsiteX21-535" fmla="*/ 275077 w 3217557"/>
                <a:gd name="connsiteY21-536" fmla="*/ 2654282 h 2654282"/>
                <a:gd name="connsiteX22-537" fmla="*/ 1294529 w 3217557"/>
                <a:gd name="connsiteY22-538" fmla="*/ 2282925 h 2654282"/>
                <a:gd name="connsiteX23-539" fmla="*/ 2117356 w 3217557"/>
                <a:gd name="connsiteY23-540" fmla="*/ 2282925 h 2654282"/>
                <a:gd name="connsiteX24-541" fmla="*/ 2418395 w 3217557"/>
                <a:gd name="connsiteY24-542" fmla="*/ 2087951 h 2654282"/>
                <a:gd name="connsiteX25-543" fmla="*/ 1830857 w 3217557"/>
                <a:gd name="connsiteY25-544" fmla="*/ 1799347 h 2654282"/>
                <a:gd name="connsiteX26-545" fmla="*/ 1008030 w 3217557"/>
                <a:gd name="connsiteY26-546" fmla="*/ 1799347 h 2654282"/>
                <a:gd name="connsiteX27-547" fmla="*/ 677114 w 3217557"/>
                <a:gd name="connsiteY27-548" fmla="*/ 1468431 h 2654282"/>
                <a:gd name="connsiteX28-549" fmla="*/ 677114 w 3217557"/>
                <a:gd name="connsiteY28-550" fmla="*/ 569491 h 2654282"/>
                <a:gd name="connsiteX29-551" fmla="*/ 2886641 w 3217557"/>
                <a:gd name="connsiteY29-552" fmla="*/ 0 h 2654282"/>
                <a:gd name="connsiteX30-553" fmla="*/ 1100201 w 3217557"/>
                <a:gd name="connsiteY30-554" fmla="*/ 0 h 2654282"/>
                <a:gd name="connsiteX31-555" fmla="*/ 769285 w 3217557"/>
                <a:gd name="connsiteY31-556" fmla="*/ 330916 h 2654282"/>
                <a:gd name="connsiteX32-557" fmla="*/ 769285 w 3217557"/>
                <a:gd name="connsiteY32-558" fmla="*/ 1382518 h 2654282"/>
                <a:gd name="connsiteX33-559" fmla="*/ 1100201 w 3217557"/>
                <a:gd name="connsiteY33-560" fmla="*/ 1713434 h 2654282"/>
                <a:gd name="connsiteX34-561" fmla="*/ 1923028 w 3217557"/>
                <a:gd name="connsiteY34-562" fmla="*/ 1713434 h 2654282"/>
                <a:gd name="connsiteX35-563" fmla="*/ 3078958 w 3217557"/>
                <a:gd name="connsiteY35-564" fmla="*/ 2077967 h 2654282"/>
                <a:gd name="connsiteX36-565" fmla="*/ 2505887 w 3217557"/>
                <a:gd name="connsiteY36-566" fmla="*/ 1713434 h 2654282"/>
                <a:gd name="connsiteX37-567" fmla="*/ 2886641 w 3217557"/>
                <a:gd name="connsiteY37-568" fmla="*/ 1713434 h 2654282"/>
                <a:gd name="connsiteX38-569" fmla="*/ 3217557 w 3217557"/>
                <a:gd name="connsiteY38-570" fmla="*/ 1382518 h 2654282"/>
                <a:gd name="connsiteX39-571" fmla="*/ 3217557 w 3217557"/>
                <a:gd name="connsiteY39-572" fmla="*/ 330916 h 2654282"/>
                <a:gd name="connsiteX40-573" fmla="*/ 2886641 w 3217557"/>
                <a:gd name="connsiteY40-574" fmla="*/ 0 h 2654282"/>
                <a:gd name="connsiteX0-575" fmla="*/ 1384251 w 3217557"/>
                <a:gd name="connsiteY0-576" fmla="*/ 661544 h 2654282"/>
                <a:gd name="connsiteX1-577" fmla="*/ 1574067 w 3217557"/>
                <a:gd name="connsiteY1-578" fmla="*/ 851360 h 2654282"/>
                <a:gd name="connsiteX2-579" fmla="*/ 1384251 w 3217557"/>
                <a:gd name="connsiteY2-580" fmla="*/ 1041176 h 2654282"/>
                <a:gd name="connsiteX3-581" fmla="*/ 1194435 w 3217557"/>
                <a:gd name="connsiteY3-582" fmla="*/ 851360 h 2654282"/>
                <a:gd name="connsiteX4-583" fmla="*/ 1384251 w 3217557"/>
                <a:gd name="connsiteY4-584" fmla="*/ 661544 h 2654282"/>
                <a:gd name="connsiteX5-585" fmla="*/ 1993421 w 3217557"/>
                <a:gd name="connsiteY5-586" fmla="*/ 661544 h 2654282"/>
                <a:gd name="connsiteX6-587" fmla="*/ 2183237 w 3217557"/>
                <a:gd name="connsiteY6-588" fmla="*/ 851360 h 2654282"/>
                <a:gd name="connsiteX7-589" fmla="*/ 1993421 w 3217557"/>
                <a:gd name="connsiteY7-590" fmla="*/ 1041176 h 2654282"/>
                <a:gd name="connsiteX8-591" fmla="*/ 1803605 w 3217557"/>
                <a:gd name="connsiteY8-592" fmla="*/ 851360 h 2654282"/>
                <a:gd name="connsiteX9-593" fmla="*/ 1993421 w 3217557"/>
                <a:gd name="connsiteY9-594" fmla="*/ 661544 h 2654282"/>
                <a:gd name="connsiteX10-595" fmla="*/ 2602591 w 3217557"/>
                <a:gd name="connsiteY10-596" fmla="*/ 661544 h 2654282"/>
                <a:gd name="connsiteX11-597" fmla="*/ 2792407 w 3217557"/>
                <a:gd name="connsiteY11-598" fmla="*/ 851360 h 2654282"/>
                <a:gd name="connsiteX12-599" fmla="*/ 2602591 w 3217557"/>
                <a:gd name="connsiteY12-600" fmla="*/ 1041176 h 2654282"/>
                <a:gd name="connsiteX13-601" fmla="*/ 2412775 w 3217557"/>
                <a:gd name="connsiteY13-602" fmla="*/ 851360 h 2654282"/>
                <a:gd name="connsiteX14-603" fmla="*/ 2602591 w 3217557"/>
                <a:gd name="connsiteY14-604" fmla="*/ 661544 h 2654282"/>
                <a:gd name="connsiteX15-605" fmla="*/ 677114 w 3217557"/>
                <a:gd name="connsiteY15-606" fmla="*/ 569491 h 2654282"/>
                <a:gd name="connsiteX16-607" fmla="*/ 330916 w 3217557"/>
                <a:gd name="connsiteY16-608" fmla="*/ 569491 h 2654282"/>
                <a:gd name="connsiteX17-609" fmla="*/ 0 w 3217557"/>
                <a:gd name="connsiteY17-610" fmla="*/ 900407 h 2654282"/>
                <a:gd name="connsiteX18-611" fmla="*/ 0 w 3217557"/>
                <a:gd name="connsiteY18-612" fmla="*/ 1952009 h 2654282"/>
                <a:gd name="connsiteX19-613" fmla="*/ 330916 w 3217557"/>
                <a:gd name="connsiteY19-614" fmla="*/ 2282925 h 2654282"/>
                <a:gd name="connsiteX20-615" fmla="*/ 711670 w 3217557"/>
                <a:gd name="connsiteY20-616" fmla="*/ 2282925 h 2654282"/>
                <a:gd name="connsiteX21-617" fmla="*/ 275077 w 3217557"/>
                <a:gd name="connsiteY21-618" fmla="*/ 2654282 h 2654282"/>
                <a:gd name="connsiteX22-619" fmla="*/ 1294529 w 3217557"/>
                <a:gd name="connsiteY22-620" fmla="*/ 2282925 h 2654282"/>
                <a:gd name="connsiteX23-621" fmla="*/ 2117356 w 3217557"/>
                <a:gd name="connsiteY23-622" fmla="*/ 2282925 h 2654282"/>
                <a:gd name="connsiteX24-623" fmla="*/ 2418395 w 3217557"/>
                <a:gd name="connsiteY24-624" fmla="*/ 2087951 h 2654282"/>
                <a:gd name="connsiteX25-625" fmla="*/ 1830857 w 3217557"/>
                <a:gd name="connsiteY25-626" fmla="*/ 1799347 h 2654282"/>
                <a:gd name="connsiteX26-627" fmla="*/ 1008030 w 3217557"/>
                <a:gd name="connsiteY26-628" fmla="*/ 1799347 h 2654282"/>
                <a:gd name="connsiteX27-629" fmla="*/ 677114 w 3217557"/>
                <a:gd name="connsiteY27-630" fmla="*/ 1468431 h 2654282"/>
                <a:gd name="connsiteX28-631" fmla="*/ 677114 w 3217557"/>
                <a:gd name="connsiteY28-632" fmla="*/ 569491 h 2654282"/>
                <a:gd name="connsiteX29-633" fmla="*/ 2886641 w 3217557"/>
                <a:gd name="connsiteY29-634" fmla="*/ 0 h 2654282"/>
                <a:gd name="connsiteX30-635" fmla="*/ 1100201 w 3217557"/>
                <a:gd name="connsiteY30-636" fmla="*/ 0 h 2654282"/>
                <a:gd name="connsiteX31-637" fmla="*/ 769285 w 3217557"/>
                <a:gd name="connsiteY31-638" fmla="*/ 330916 h 2654282"/>
                <a:gd name="connsiteX32-639" fmla="*/ 769285 w 3217557"/>
                <a:gd name="connsiteY32-640" fmla="*/ 1382518 h 2654282"/>
                <a:gd name="connsiteX33-641" fmla="*/ 1100201 w 3217557"/>
                <a:gd name="connsiteY33-642" fmla="*/ 1713434 h 2654282"/>
                <a:gd name="connsiteX34-643" fmla="*/ 1923028 w 3217557"/>
                <a:gd name="connsiteY34-644" fmla="*/ 1713434 h 2654282"/>
                <a:gd name="connsiteX35-645" fmla="*/ 3078958 w 3217557"/>
                <a:gd name="connsiteY35-646" fmla="*/ 2077967 h 2654282"/>
                <a:gd name="connsiteX36-647" fmla="*/ 2505887 w 3217557"/>
                <a:gd name="connsiteY36-648" fmla="*/ 1713434 h 2654282"/>
                <a:gd name="connsiteX37-649" fmla="*/ 2886641 w 3217557"/>
                <a:gd name="connsiteY37-650" fmla="*/ 1713434 h 2654282"/>
                <a:gd name="connsiteX38-651" fmla="*/ 3217557 w 3217557"/>
                <a:gd name="connsiteY38-652" fmla="*/ 1382518 h 2654282"/>
                <a:gd name="connsiteX39-653" fmla="*/ 3217557 w 3217557"/>
                <a:gd name="connsiteY39-654" fmla="*/ 330916 h 2654282"/>
                <a:gd name="connsiteX40-655" fmla="*/ 2886641 w 3217557"/>
                <a:gd name="connsiteY40-656" fmla="*/ 0 h 2654282"/>
                <a:gd name="connsiteX0-657" fmla="*/ 1384251 w 3217557"/>
                <a:gd name="connsiteY0-658" fmla="*/ 661544 h 2654282"/>
                <a:gd name="connsiteX1-659" fmla="*/ 1574067 w 3217557"/>
                <a:gd name="connsiteY1-660" fmla="*/ 851360 h 2654282"/>
                <a:gd name="connsiteX2-661" fmla="*/ 1384251 w 3217557"/>
                <a:gd name="connsiteY2-662" fmla="*/ 1041176 h 2654282"/>
                <a:gd name="connsiteX3-663" fmla="*/ 1194435 w 3217557"/>
                <a:gd name="connsiteY3-664" fmla="*/ 851360 h 2654282"/>
                <a:gd name="connsiteX4-665" fmla="*/ 1384251 w 3217557"/>
                <a:gd name="connsiteY4-666" fmla="*/ 661544 h 2654282"/>
                <a:gd name="connsiteX5-667" fmla="*/ 1993421 w 3217557"/>
                <a:gd name="connsiteY5-668" fmla="*/ 661544 h 2654282"/>
                <a:gd name="connsiteX6-669" fmla="*/ 2183237 w 3217557"/>
                <a:gd name="connsiteY6-670" fmla="*/ 851360 h 2654282"/>
                <a:gd name="connsiteX7-671" fmla="*/ 1993421 w 3217557"/>
                <a:gd name="connsiteY7-672" fmla="*/ 1041176 h 2654282"/>
                <a:gd name="connsiteX8-673" fmla="*/ 1803605 w 3217557"/>
                <a:gd name="connsiteY8-674" fmla="*/ 851360 h 2654282"/>
                <a:gd name="connsiteX9-675" fmla="*/ 1993421 w 3217557"/>
                <a:gd name="connsiteY9-676" fmla="*/ 661544 h 2654282"/>
                <a:gd name="connsiteX10-677" fmla="*/ 2602591 w 3217557"/>
                <a:gd name="connsiteY10-678" fmla="*/ 661544 h 2654282"/>
                <a:gd name="connsiteX11-679" fmla="*/ 2792407 w 3217557"/>
                <a:gd name="connsiteY11-680" fmla="*/ 851360 h 2654282"/>
                <a:gd name="connsiteX12-681" fmla="*/ 2602591 w 3217557"/>
                <a:gd name="connsiteY12-682" fmla="*/ 1041176 h 2654282"/>
                <a:gd name="connsiteX13-683" fmla="*/ 2412775 w 3217557"/>
                <a:gd name="connsiteY13-684" fmla="*/ 851360 h 2654282"/>
                <a:gd name="connsiteX14-685" fmla="*/ 2602591 w 3217557"/>
                <a:gd name="connsiteY14-686" fmla="*/ 661544 h 2654282"/>
                <a:gd name="connsiteX15-687" fmla="*/ 677114 w 3217557"/>
                <a:gd name="connsiteY15-688" fmla="*/ 569491 h 2654282"/>
                <a:gd name="connsiteX16-689" fmla="*/ 330916 w 3217557"/>
                <a:gd name="connsiteY16-690" fmla="*/ 569491 h 2654282"/>
                <a:gd name="connsiteX17-691" fmla="*/ 0 w 3217557"/>
                <a:gd name="connsiteY17-692" fmla="*/ 900407 h 2654282"/>
                <a:gd name="connsiteX18-693" fmla="*/ 0 w 3217557"/>
                <a:gd name="connsiteY18-694" fmla="*/ 1952009 h 2654282"/>
                <a:gd name="connsiteX19-695" fmla="*/ 330916 w 3217557"/>
                <a:gd name="connsiteY19-696" fmla="*/ 2282925 h 2654282"/>
                <a:gd name="connsiteX20-697" fmla="*/ 711670 w 3217557"/>
                <a:gd name="connsiteY20-698" fmla="*/ 2282925 h 2654282"/>
                <a:gd name="connsiteX21-699" fmla="*/ 275077 w 3217557"/>
                <a:gd name="connsiteY21-700" fmla="*/ 2654282 h 2654282"/>
                <a:gd name="connsiteX22-701" fmla="*/ 1294529 w 3217557"/>
                <a:gd name="connsiteY22-702" fmla="*/ 2282925 h 2654282"/>
                <a:gd name="connsiteX23-703" fmla="*/ 2117356 w 3217557"/>
                <a:gd name="connsiteY23-704" fmla="*/ 2282925 h 2654282"/>
                <a:gd name="connsiteX24-705" fmla="*/ 2418395 w 3217557"/>
                <a:gd name="connsiteY24-706" fmla="*/ 2087951 h 2654282"/>
                <a:gd name="connsiteX25-707" fmla="*/ 1830857 w 3217557"/>
                <a:gd name="connsiteY25-708" fmla="*/ 1799347 h 2654282"/>
                <a:gd name="connsiteX26-709" fmla="*/ 1008030 w 3217557"/>
                <a:gd name="connsiteY26-710" fmla="*/ 1799347 h 2654282"/>
                <a:gd name="connsiteX27-711" fmla="*/ 677114 w 3217557"/>
                <a:gd name="connsiteY27-712" fmla="*/ 1468431 h 2654282"/>
                <a:gd name="connsiteX28-713" fmla="*/ 677114 w 3217557"/>
                <a:gd name="connsiteY28-714" fmla="*/ 569491 h 2654282"/>
                <a:gd name="connsiteX29-715" fmla="*/ 2886641 w 3217557"/>
                <a:gd name="connsiteY29-716" fmla="*/ 0 h 2654282"/>
                <a:gd name="connsiteX30-717" fmla="*/ 1100201 w 3217557"/>
                <a:gd name="connsiteY30-718" fmla="*/ 0 h 2654282"/>
                <a:gd name="connsiteX31-719" fmla="*/ 769285 w 3217557"/>
                <a:gd name="connsiteY31-720" fmla="*/ 330916 h 2654282"/>
                <a:gd name="connsiteX32-721" fmla="*/ 769285 w 3217557"/>
                <a:gd name="connsiteY32-722" fmla="*/ 1382518 h 2654282"/>
                <a:gd name="connsiteX33-723" fmla="*/ 1100201 w 3217557"/>
                <a:gd name="connsiteY33-724" fmla="*/ 1713434 h 2654282"/>
                <a:gd name="connsiteX34-725" fmla="*/ 1923028 w 3217557"/>
                <a:gd name="connsiteY34-726" fmla="*/ 1713434 h 2654282"/>
                <a:gd name="connsiteX35-727" fmla="*/ 3078958 w 3217557"/>
                <a:gd name="connsiteY35-728" fmla="*/ 2077967 h 2654282"/>
                <a:gd name="connsiteX36-729" fmla="*/ 2505887 w 3217557"/>
                <a:gd name="connsiteY36-730" fmla="*/ 1713434 h 2654282"/>
                <a:gd name="connsiteX37-731" fmla="*/ 2886641 w 3217557"/>
                <a:gd name="connsiteY37-732" fmla="*/ 1713434 h 2654282"/>
                <a:gd name="connsiteX38-733" fmla="*/ 3217557 w 3217557"/>
                <a:gd name="connsiteY38-734" fmla="*/ 1382518 h 2654282"/>
                <a:gd name="connsiteX39-735" fmla="*/ 3217557 w 3217557"/>
                <a:gd name="connsiteY39-736" fmla="*/ 330916 h 2654282"/>
                <a:gd name="connsiteX40-737" fmla="*/ 2886641 w 3217557"/>
                <a:gd name="connsiteY40-738" fmla="*/ 0 h 2654282"/>
              </a:gdLst>
              <a:ahLst/>
              <a:cxnLst>
                <a:cxn ang="0">
                  <a:pos x="connsiteX0-1" y="connsiteY0-2"/>
                </a:cxn>
                <a:cxn ang="0">
                  <a:pos x="connsiteX1-3" y="connsiteY1-4"/>
                </a:cxn>
                <a:cxn ang="0">
                  <a:pos x="connsiteX2-5" y="connsiteY2-6"/>
                </a:cxn>
                <a:cxn ang="0">
                  <a:pos x="connsiteX3-7" y="connsiteY3-8"/>
                </a:cxn>
                <a:cxn ang="0">
                  <a:pos x="connsiteX4-9" y="connsiteY4-10"/>
                </a:cxn>
                <a:cxn ang="0">
                  <a:pos x="connsiteX5-11" y="connsiteY5-12"/>
                </a:cxn>
                <a:cxn ang="0">
                  <a:pos x="connsiteX6-13" y="connsiteY6-14"/>
                </a:cxn>
                <a:cxn ang="0">
                  <a:pos x="connsiteX7-15" y="connsiteY7-16"/>
                </a:cxn>
                <a:cxn ang="0">
                  <a:pos x="connsiteX8-17" y="connsiteY8-18"/>
                </a:cxn>
                <a:cxn ang="0">
                  <a:pos x="connsiteX9-19" y="connsiteY9-20"/>
                </a:cxn>
                <a:cxn ang="0">
                  <a:pos x="connsiteX10-21" y="connsiteY10-22"/>
                </a:cxn>
                <a:cxn ang="0">
                  <a:pos x="connsiteX11-23" y="connsiteY11-24"/>
                </a:cxn>
                <a:cxn ang="0">
                  <a:pos x="connsiteX12-25" y="connsiteY12-26"/>
                </a:cxn>
                <a:cxn ang="0">
                  <a:pos x="connsiteX13-27" y="connsiteY13-28"/>
                </a:cxn>
                <a:cxn ang="0">
                  <a:pos x="connsiteX14-29" y="connsiteY14-30"/>
                </a:cxn>
                <a:cxn ang="0">
                  <a:pos x="connsiteX15-31" y="connsiteY15-32"/>
                </a:cxn>
                <a:cxn ang="0">
                  <a:pos x="connsiteX16-33" y="connsiteY16-34"/>
                </a:cxn>
                <a:cxn ang="0">
                  <a:pos x="connsiteX17-35" y="connsiteY17-36"/>
                </a:cxn>
                <a:cxn ang="0">
                  <a:pos x="connsiteX18-37" y="connsiteY18-38"/>
                </a:cxn>
                <a:cxn ang="0">
                  <a:pos x="connsiteX19-39" y="connsiteY19-40"/>
                </a:cxn>
                <a:cxn ang="0">
                  <a:pos x="connsiteX20-41" y="connsiteY20-42"/>
                </a:cxn>
                <a:cxn ang="0">
                  <a:pos x="connsiteX21-43" y="connsiteY21-44"/>
                </a:cxn>
                <a:cxn ang="0">
                  <a:pos x="connsiteX22-45" y="connsiteY22-46"/>
                </a:cxn>
                <a:cxn ang="0">
                  <a:pos x="connsiteX23-47" y="connsiteY23-48"/>
                </a:cxn>
                <a:cxn ang="0">
                  <a:pos x="connsiteX24-49" y="connsiteY24-50"/>
                </a:cxn>
                <a:cxn ang="0">
                  <a:pos x="connsiteX25-51" y="connsiteY25-52"/>
                </a:cxn>
                <a:cxn ang="0">
                  <a:pos x="connsiteX26-53" y="connsiteY26-54"/>
                </a:cxn>
                <a:cxn ang="0">
                  <a:pos x="connsiteX27-55" y="connsiteY27-56"/>
                </a:cxn>
                <a:cxn ang="0">
                  <a:pos x="connsiteX28-57" y="connsiteY28-58"/>
                </a:cxn>
                <a:cxn ang="0">
                  <a:pos x="connsiteX29-59" y="connsiteY29-60"/>
                </a:cxn>
                <a:cxn ang="0">
                  <a:pos x="connsiteX30-61" y="connsiteY30-62"/>
                </a:cxn>
                <a:cxn ang="0">
                  <a:pos x="connsiteX31-63" y="connsiteY31-64"/>
                </a:cxn>
                <a:cxn ang="0">
                  <a:pos x="connsiteX32-65" y="connsiteY32-66"/>
                </a:cxn>
                <a:cxn ang="0">
                  <a:pos x="connsiteX33-67" y="connsiteY33-68"/>
                </a:cxn>
                <a:cxn ang="0">
                  <a:pos x="connsiteX34-69" y="connsiteY34-70"/>
                </a:cxn>
                <a:cxn ang="0">
                  <a:pos x="connsiteX35-71" y="connsiteY35-72"/>
                </a:cxn>
                <a:cxn ang="0">
                  <a:pos x="connsiteX36-73" y="connsiteY36-74"/>
                </a:cxn>
                <a:cxn ang="0">
                  <a:pos x="connsiteX37-75" y="connsiteY37-76"/>
                </a:cxn>
                <a:cxn ang="0">
                  <a:pos x="connsiteX38-77" y="connsiteY38-78"/>
                </a:cxn>
                <a:cxn ang="0">
                  <a:pos x="connsiteX39-79" y="connsiteY39-80"/>
                </a:cxn>
                <a:cxn ang="0">
                  <a:pos x="connsiteX40-81" y="connsiteY40-82"/>
                </a:cxn>
              </a:cxnLst>
              <a:rect l="l" t="t" r="r" b="b"/>
              <a:pathLst>
                <a:path w="3217557" h="2654282">
                  <a:moveTo>
                    <a:pt x="1384251" y="661544"/>
                  </a:moveTo>
                  <a:cubicBezTo>
                    <a:pt x="1489083" y="661544"/>
                    <a:pt x="1574067" y="746528"/>
                    <a:pt x="1574067" y="851360"/>
                  </a:cubicBezTo>
                  <a:cubicBezTo>
                    <a:pt x="1574067" y="956192"/>
                    <a:pt x="1489083" y="1041176"/>
                    <a:pt x="1384251" y="1041176"/>
                  </a:cubicBezTo>
                  <a:cubicBezTo>
                    <a:pt x="1279419" y="1041176"/>
                    <a:pt x="1194435" y="956192"/>
                    <a:pt x="1194435" y="851360"/>
                  </a:cubicBezTo>
                  <a:cubicBezTo>
                    <a:pt x="1194435" y="746528"/>
                    <a:pt x="1279419" y="661544"/>
                    <a:pt x="1384251" y="661544"/>
                  </a:cubicBezTo>
                  <a:close/>
                  <a:moveTo>
                    <a:pt x="1993421" y="661544"/>
                  </a:moveTo>
                  <a:cubicBezTo>
                    <a:pt x="2098253" y="661544"/>
                    <a:pt x="2183237" y="746528"/>
                    <a:pt x="2183237" y="851360"/>
                  </a:cubicBezTo>
                  <a:cubicBezTo>
                    <a:pt x="2183237" y="956192"/>
                    <a:pt x="2098253" y="1041176"/>
                    <a:pt x="1993421" y="1041176"/>
                  </a:cubicBezTo>
                  <a:cubicBezTo>
                    <a:pt x="1888589" y="1041176"/>
                    <a:pt x="1803605" y="956192"/>
                    <a:pt x="1803605" y="851360"/>
                  </a:cubicBezTo>
                  <a:cubicBezTo>
                    <a:pt x="1803605" y="746528"/>
                    <a:pt x="1888589" y="661544"/>
                    <a:pt x="1993421" y="661544"/>
                  </a:cubicBezTo>
                  <a:close/>
                  <a:moveTo>
                    <a:pt x="2602591" y="661544"/>
                  </a:moveTo>
                  <a:cubicBezTo>
                    <a:pt x="2707423" y="661544"/>
                    <a:pt x="2792407" y="746528"/>
                    <a:pt x="2792407" y="851360"/>
                  </a:cubicBezTo>
                  <a:cubicBezTo>
                    <a:pt x="2792407" y="956192"/>
                    <a:pt x="2707423" y="1041176"/>
                    <a:pt x="2602591" y="1041176"/>
                  </a:cubicBezTo>
                  <a:cubicBezTo>
                    <a:pt x="2497759" y="1041176"/>
                    <a:pt x="2412775" y="956192"/>
                    <a:pt x="2412775" y="851360"/>
                  </a:cubicBezTo>
                  <a:cubicBezTo>
                    <a:pt x="2412775" y="746528"/>
                    <a:pt x="2497759" y="661544"/>
                    <a:pt x="2602591" y="661544"/>
                  </a:cubicBezTo>
                  <a:close/>
                  <a:moveTo>
                    <a:pt x="677114" y="569491"/>
                  </a:moveTo>
                  <a:lnTo>
                    <a:pt x="330916" y="569491"/>
                  </a:lnTo>
                  <a:cubicBezTo>
                    <a:pt x="148156" y="569491"/>
                    <a:pt x="0" y="717647"/>
                    <a:pt x="0" y="900407"/>
                  </a:cubicBezTo>
                  <a:lnTo>
                    <a:pt x="0" y="1952009"/>
                  </a:lnTo>
                  <a:cubicBezTo>
                    <a:pt x="0" y="2134769"/>
                    <a:pt x="148156" y="2282925"/>
                    <a:pt x="330916" y="2282925"/>
                  </a:cubicBezTo>
                  <a:lnTo>
                    <a:pt x="711670" y="2282925"/>
                  </a:lnTo>
                  <a:cubicBezTo>
                    <a:pt x="639726" y="2394386"/>
                    <a:pt x="647101" y="2475544"/>
                    <a:pt x="275077" y="2654282"/>
                  </a:cubicBezTo>
                  <a:cubicBezTo>
                    <a:pt x="900998" y="2583693"/>
                    <a:pt x="998412" y="2552618"/>
                    <a:pt x="1294529" y="2282925"/>
                  </a:cubicBezTo>
                  <a:lnTo>
                    <a:pt x="2117356" y="2282925"/>
                  </a:lnTo>
                  <a:cubicBezTo>
                    <a:pt x="2251554" y="2282925"/>
                    <a:pt x="2367095" y="2203043"/>
                    <a:pt x="2418395" y="2087951"/>
                  </a:cubicBezTo>
                  <a:cubicBezTo>
                    <a:pt x="2205538" y="2022975"/>
                    <a:pt x="2032941" y="1932583"/>
                    <a:pt x="1830857" y="1799347"/>
                  </a:cubicBezTo>
                  <a:lnTo>
                    <a:pt x="1008030" y="1799347"/>
                  </a:lnTo>
                  <a:cubicBezTo>
                    <a:pt x="825270" y="1799347"/>
                    <a:pt x="677114" y="1651191"/>
                    <a:pt x="677114" y="1468431"/>
                  </a:cubicBezTo>
                  <a:lnTo>
                    <a:pt x="677114" y="569491"/>
                  </a:lnTo>
                  <a:close/>
                  <a:moveTo>
                    <a:pt x="2886641" y="0"/>
                  </a:moveTo>
                  <a:lnTo>
                    <a:pt x="1100201" y="0"/>
                  </a:lnTo>
                  <a:cubicBezTo>
                    <a:pt x="917441" y="0"/>
                    <a:pt x="769285" y="148156"/>
                    <a:pt x="769285" y="330916"/>
                  </a:cubicBezTo>
                  <a:lnTo>
                    <a:pt x="769285" y="1382518"/>
                  </a:lnTo>
                  <a:cubicBezTo>
                    <a:pt x="769285" y="1565278"/>
                    <a:pt x="917441" y="1713434"/>
                    <a:pt x="1100201" y="1713434"/>
                  </a:cubicBezTo>
                  <a:lnTo>
                    <a:pt x="1923028" y="1713434"/>
                  </a:lnTo>
                  <a:cubicBezTo>
                    <a:pt x="2301032" y="1962656"/>
                    <a:pt x="2453037" y="2007378"/>
                    <a:pt x="3078958" y="2077967"/>
                  </a:cubicBezTo>
                  <a:cubicBezTo>
                    <a:pt x="2713759" y="1878758"/>
                    <a:pt x="2673367" y="1899957"/>
                    <a:pt x="2505887" y="1713434"/>
                  </a:cubicBezTo>
                  <a:lnTo>
                    <a:pt x="2886641" y="1713434"/>
                  </a:lnTo>
                  <a:cubicBezTo>
                    <a:pt x="3069401" y="1713434"/>
                    <a:pt x="3217557" y="1565278"/>
                    <a:pt x="3217557" y="1382518"/>
                  </a:cubicBezTo>
                  <a:lnTo>
                    <a:pt x="3217557" y="330916"/>
                  </a:lnTo>
                  <a:cubicBezTo>
                    <a:pt x="3217557" y="148156"/>
                    <a:pt x="3069401" y="0"/>
                    <a:pt x="28866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5" name="组合 4"/>
          <p:cNvGrpSpPr/>
          <p:nvPr>
            <p:custDataLst>
              <p:tags r:id="rId8"/>
            </p:custDataLst>
          </p:nvPr>
        </p:nvGrpSpPr>
        <p:grpSpPr>
          <a:xfrm>
            <a:off x="4204970" y="4325620"/>
            <a:ext cx="673100" cy="673100"/>
            <a:chOff x="6622" y="6812"/>
            <a:chExt cx="1060" cy="1060"/>
          </a:xfrm>
        </p:grpSpPr>
        <p:sp>
          <p:nvSpPr>
            <p:cNvPr id="56" name="椭圆 55"/>
            <p:cNvSpPr/>
            <p:nvPr>
              <p:custDataLst>
                <p:tags r:id="rId9"/>
              </p:custDataLst>
            </p:nvPr>
          </p:nvSpPr>
          <p:spPr>
            <a:xfrm>
              <a:off x="6622" y="6812"/>
              <a:ext cx="1060" cy="1060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57" name="Rectangle 130"/>
            <p:cNvSpPr/>
            <p:nvPr>
              <p:custDataLst>
                <p:tags r:id="rId10"/>
              </p:custDataLst>
            </p:nvPr>
          </p:nvSpPr>
          <p:spPr>
            <a:xfrm>
              <a:off x="6848" y="7059"/>
              <a:ext cx="553" cy="556"/>
            </a:xfrm>
            <a:custGeom>
              <a:avLst/>
              <a:gdLst/>
              <a:ahLst/>
              <a:cxnLst/>
              <a:rect l="l" t="t" r="r" b="b"/>
              <a:pathLst>
                <a:path w="371900" h="373588">
                  <a:moveTo>
                    <a:pt x="297080" y="129105"/>
                  </a:moveTo>
                  <a:lnTo>
                    <a:pt x="284273" y="219737"/>
                  </a:lnTo>
                  <a:lnTo>
                    <a:pt x="305496" y="219737"/>
                  </a:lnTo>
                  <a:lnTo>
                    <a:pt x="333001" y="129105"/>
                  </a:lnTo>
                  <a:close/>
                  <a:moveTo>
                    <a:pt x="228265" y="129105"/>
                  </a:moveTo>
                  <a:lnTo>
                    <a:pt x="228265" y="219737"/>
                  </a:lnTo>
                  <a:lnTo>
                    <a:pt x="250807" y="219737"/>
                  </a:lnTo>
                  <a:lnTo>
                    <a:pt x="263614" y="129105"/>
                  </a:lnTo>
                  <a:close/>
                  <a:moveTo>
                    <a:pt x="157021" y="129105"/>
                  </a:moveTo>
                  <a:lnTo>
                    <a:pt x="175826" y="219737"/>
                  </a:lnTo>
                  <a:lnTo>
                    <a:pt x="195129" y="219737"/>
                  </a:lnTo>
                  <a:lnTo>
                    <a:pt x="195129" y="129105"/>
                  </a:lnTo>
                  <a:close/>
                  <a:moveTo>
                    <a:pt x="93087" y="129105"/>
                  </a:moveTo>
                  <a:lnTo>
                    <a:pt x="117372" y="219737"/>
                  </a:lnTo>
                  <a:lnTo>
                    <a:pt x="141984" y="219737"/>
                  </a:lnTo>
                  <a:lnTo>
                    <a:pt x="123179" y="129105"/>
                  </a:lnTo>
                  <a:close/>
                  <a:moveTo>
                    <a:pt x="58494" y="0"/>
                  </a:moveTo>
                  <a:lnTo>
                    <a:pt x="84208" y="95969"/>
                  </a:lnTo>
                  <a:lnTo>
                    <a:pt x="354346" y="95969"/>
                  </a:lnTo>
                  <a:lnTo>
                    <a:pt x="354346" y="97437"/>
                  </a:lnTo>
                  <a:cubicBezTo>
                    <a:pt x="356087" y="96136"/>
                    <a:pt x="357928" y="96353"/>
                    <a:pt x="359747" y="96905"/>
                  </a:cubicBezTo>
                  <a:lnTo>
                    <a:pt x="360371" y="97095"/>
                  </a:lnTo>
                  <a:cubicBezTo>
                    <a:pt x="368954" y="99700"/>
                    <a:pt x="373801" y="108770"/>
                    <a:pt x="371196" y="117354"/>
                  </a:cubicBezTo>
                  <a:lnTo>
                    <a:pt x="333339" y="242097"/>
                  </a:lnTo>
                  <a:cubicBezTo>
                    <a:pt x="331591" y="247858"/>
                    <a:pt x="326929" y="251935"/>
                    <a:pt x="321206" y="252122"/>
                  </a:cubicBezTo>
                  <a:lnTo>
                    <a:pt x="321206" y="252873"/>
                  </a:lnTo>
                  <a:lnTo>
                    <a:pt x="313576" y="252873"/>
                  </a:lnTo>
                  <a:cubicBezTo>
                    <a:pt x="313378" y="253010"/>
                    <a:pt x="313229" y="252967"/>
                    <a:pt x="313080" y="252922"/>
                  </a:cubicBezTo>
                  <a:lnTo>
                    <a:pt x="312919" y="252873"/>
                  </a:lnTo>
                  <a:lnTo>
                    <a:pt x="126251" y="252873"/>
                  </a:lnTo>
                  <a:lnTo>
                    <a:pt x="133971" y="281687"/>
                  </a:lnTo>
                  <a:lnTo>
                    <a:pt x="321075" y="281687"/>
                  </a:lnTo>
                  <a:lnTo>
                    <a:pt x="321075" y="314823"/>
                  </a:lnTo>
                  <a:lnTo>
                    <a:pt x="318480" y="314823"/>
                  </a:lnTo>
                  <a:cubicBezTo>
                    <a:pt x="329614" y="318311"/>
                    <a:pt x="336414" y="328969"/>
                    <a:pt x="336414" y="341215"/>
                  </a:cubicBezTo>
                  <a:cubicBezTo>
                    <a:pt x="336414" y="359094"/>
                    <a:pt x="321920" y="373588"/>
                    <a:pt x="304041" y="373588"/>
                  </a:cubicBezTo>
                  <a:cubicBezTo>
                    <a:pt x="286162" y="373588"/>
                    <a:pt x="271668" y="359094"/>
                    <a:pt x="271668" y="341215"/>
                  </a:cubicBezTo>
                  <a:cubicBezTo>
                    <a:pt x="271668" y="328969"/>
                    <a:pt x="278468" y="318311"/>
                    <a:pt x="289602" y="314823"/>
                  </a:cubicBezTo>
                  <a:lnTo>
                    <a:pt x="142850" y="314823"/>
                  </a:lnTo>
                  <a:lnTo>
                    <a:pt x="143397" y="316865"/>
                  </a:lnTo>
                  <a:cubicBezTo>
                    <a:pt x="151629" y="321811"/>
                    <a:pt x="156401" y="330956"/>
                    <a:pt x="156401" y="341215"/>
                  </a:cubicBezTo>
                  <a:cubicBezTo>
                    <a:pt x="156401" y="359094"/>
                    <a:pt x="141907" y="373588"/>
                    <a:pt x="124028" y="373588"/>
                  </a:cubicBezTo>
                  <a:cubicBezTo>
                    <a:pt x="106149" y="373588"/>
                    <a:pt x="91655" y="359094"/>
                    <a:pt x="91655" y="341215"/>
                  </a:cubicBezTo>
                  <a:cubicBezTo>
                    <a:pt x="91655" y="329356"/>
                    <a:pt x="98032" y="318986"/>
                    <a:pt x="108649" y="315212"/>
                  </a:cubicBezTo>
                  <a:lnTo>
                    <a:pt x="33542" y="34909"/>
                  </a:lnTo>
                  <a:lnTo>
                    <a:pt x="0" y="34909"/>
                  </a:lnTo>
                  <a:lnTo>
                    <a:pt x="0" y="1773"/>
                  </a:lnTo>
                  <a:lnTo>
                    <a:pt x="51879" y="177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6" name="组合 5"/>
          <p:cNvGrpSpPr/>
          <p:nvPr>
            <p:custDataLst>
              <p:tags r:id="rId11"/>
            </p:custDataLst>
          </p:nvPr>
        </p:nvGrpSpPr>
        <p:grpSpPr>
          <a:xfrm>
            <a:off x="7327265" y="4325620"/>
            <a:ext cx="673100" cy="673100"/>
            <a:chOff x="11571" y="6932"/>
            <a:chExt cx="1060" cy="1060"/>
          </a:xfrm>
        </p:grpSpPr>
        <p:sp>
          <p:nvSpPr>
            <p:cNvPr id="61" name="椭圆 60"/>
            <p:cNvSpPr/>
            <p:nvPr>
              <p:custDataLst>
                <p:tags r:id="rId12"/>
              </p:custDataLst>
            </p:nvPr>
          </p:nvSpPr>
          <p:spPr>
            <a:xfrm>
              <a:off x="11571" y="6932"/>
              <a:ext cx="1060" cy="1060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62" name="Block Arc 10"/>
            <p:cNvSpPr/>
            <p:nvPr>
              <p:custDataLst>
                <p:tags r:id="rId13"/>
              </p:custDataLst>
            </p:nvPr>
          </p:nvSpPr>
          <p:spPr>
            <a:xfrm>
              <a:off x="11791" y="7274"/>
              <a:ext cx="658" cy="446"/>
            </a:xfrm>
            <a:custGeom>
              <a:avLst/>
              <a:gdLst/>
              <a:ahLst/>
              <a:cxnLst/>
              <a:rect l="l" t="t" r="r" b="b"/>
              <a:pathLst>
                <a:path w="3219104" h="2180445">
                  <a:moveTo>
                    <a:pt x="631935" y="660566"/>
                  </a:moveTo>
                  <a:cubicBezTo>
                    <a:pt x="582229" y="660566"/>
                    <a:pt x="541935" y="700860"/>
                    <a:pt x="541935" y="750566"/>
                  </a:cubicBezTo>
                  <a:cubicBezTo>
                    <a:pt x="541935" y="800272"/>
                    <a:pt x="582229" y="840566"/>
                    <a:pt x="631935" y="840566"/>
                  </a:cubicBezTo>
                  <a:cubicBezTo>
                    <a:pt x="681641" y="840566"/>
                    <a:pt x="721935" y="800272"/>
                    <a:pt x="721935" y="750566"/>
                  </a:cubicBezTo>
                  <a:cubicBezTo>
                    <a:pt x="721935" y="700860"/>
                    <a:pt x="681641" y="660566"/>
                    <a:pt x="631935" y="660566"/>
                  </a:cubicBezTo>
                  <a:close/>
                  <a:moveTo>
                    <a:pt x="2920524" y="132986"/>
                  </a:moveTo>
                  <a:cubicBezTo>
                    <a:pt x="2884582" y="132986"/>
                    <a:pt x="2855445" y="171564"/>
                    <a:pt x="2855445" y="219152"/>
                  </a:cubicBezTo>
                  <a:cubicBezTo>
                    <a:pt x="2855445" y="266740"/>
                    <a:pt x="2884582" y="305318"/>
                    <a:pt x="2920524" y="305318"/>
                  </a:cubicBezTo>
                  <a:cubicBezTo>
                    <a:pt x="2956466" y="305318"/>
                    <a:pt x="2985603" y="266740"/>
                    <a:pt x="2985603" y="219152"/>
                  </a:cubicBezTo>
                  <a:cubicBezTo>
                    <a:pt x="2985603" y="171564"/>
                    <a:pt x="2956466" y="132986"/>
                    <a:pt x="2920524" y="132986"/>
                  </a:cubicBezTo>
                  <a:close/>
                  <a:moveTo>
                    <a:pt x="1840097" y="123357"/>
                  </a:moveTo>
                  <a:cubicBezTo>
                    <a:pt x="1690593" y="125267"/>
                    <a:pt x="1541569" y="163386"/>
                    <a:pt x="1407089" y="237534"/>
                  </a:cubicBezTo>
                  <a:lnTo>
                    <a:pt x="1442443" y="299445"/>
                  </a:lnTo>
                  <a:cubicBezTo>
                    <a:pt x="1690026" y="162934"/>
                    <a:pt x="1991162" y="159087"/>
                    <a:pt x="2242273" y="289227"/>
                  </a:cubicBezTo>
                  <a:lnTo>
                    <a:pt x="2275978" y="226435"/>
                  </a:lnTo>
                  <a:cubicBezTo>
                    <a:pt x="2139582" y="155746"/>
                    <a:pt x="1989600" y="121447"/>
                    <a:pt x="1840097" y="123357"/>
                  </a:cubicBezTo>
                  <a:close/>
                  <a:moveTo>
                    <a:pt x="1808744" y="1233"/>
                  </a:moveTo>
                  <a:cubicBezTo>
                    <a:pt x="2156106" y="-14520"/>
                    <a:pt x="2554236" y="122009"/>
                    <a:pt x="2727916" y="332053"/>
                  </a:cubicBezTo>
                  <a:lnTo>
                    <a:pt x="2797407" y="426906"/>
                  </a:lnTo>
                  <a:cubicBezTo>
                    <a:pt x="2816730" y="407744"/>
                    <a:pt x="2822914" y="396798"/>
                    <a:pt x="2848347" y="374270"/>
                  </a:cubicBezTo>
                  <a:cubicBezTo>
                    <a:pt x="2789714" y="335227"/>
                    <a:pt x="2770554" y="301522"/>
                    <a:pt x="2770554" y="211287"/>
                  </a:cubicBezTo>
                  <a:cubicBezTo>
                    <a:pt x="2770554" y="109060"/>
                    <a:pt x="2826850" y="34523"/>
                    <a:pt x="2918697" y="33333"/>
                  </a:cubicBezTo>
                  <a:cubicBezTo>
                    <a:pt x="3010544" y="32143"/>
                    <a:pt x="3068737" y="122977"/>
                    <a:pt x="3064459" y="218431"/>
                  </a:cubicBezTo>
                  <a:cubicBezTo>
                    <a:pt x="3062319" y="266188"/>
                    <a:pt x="3063213" y="242475"/>
                    <a:pt x="3054577" y="285936"/>
                  </a:cubicBezTo>
                  <a:cubicBezTo>
                    <a:pt x="3088600" y="260795"/>
                    <a:pt x="3146396" y="297212"/>
                    <a:pt x="3198377" y="27802"/>
                  </a:cubicBezTo>
                  <a:cubicBezTo>
                    <a:pt x="3270974" y="270322"/>
                    <a:pt x="3142267" y="378871"/>
                    <a:pt x="2977023" y="405424"/>
                  </a:cubicBezTo>
                  <a:cubicBezTo>
                    <a:pt x="2937650" y="455263"/>
                    <a:pt x="2906651" y="507366"/>
                    <a:pt x="2854455" y="531728"/>
                  </a:cubicBezTo>
                  <a:cubicBezTo>
                    <a:pt x="2854593" y="531917"/>
                    <a:pt x="2854687" y="532126"/>
                    <a:pt x="2854781" y="532336"/>
                  </a:cubicBezTo>
                  <a:lnTo>
                    <a:pt x="2914835" y="719911"/>
                  </a:lnTo>
                  <a:cubicBezTo>
                    <a:pt x="2982387" y="1030651"/>
                    <a:pt x="2875068" y="1334999"/>
                    <a:pt x="2751965" y="1458417"/>
                  </a:cubicBezTo>
                  <a:cubicBezTo>
                    <a:pt x="2718119" y="1752479"/>
                    <a:pt x="2636178" y="1904762"/>
                    <a:pt x="2564924" y="2133185"/>
                  </a:cubicBezTo>
                  <a:cubicBezTo>
                    <a:pt x="2548001" y="2174319"/>
                    <a:pt x="2290597" y="2162941"/>
                    <a:pt x="2284362" y="2130560"/>
                  </a:cubicBezTo>
                  <a:cubicBezTo>
                    <a:pt x="2253189" y="1989654"/>
                    <a:pt x="2205984" y="1832997"/>
                    <a:pt x="2190842" y="1681589"/>
                  </a:cubicBezTo>
                  <a:cubicBezTo>
                    <a:pt x="1937891" y="1727975"/>
                    <a:pt x="1628829" y="1727099"/>
                    <a:pt x="1429318" y="1710471"/>
                  </a:cubicBezTo>
                  <a:cubicBezTo>
                    <a:pt x="1387456" y="1891634"/>
                    <a:pt x="1268107" y="2057044"/>
                    <a:pt x="1143413" y="2180445"/>
                  </a:cubicBezTo>
                  <a:lnTo>
                    <a:pt x="943012" y="2180445"/>
                  </a:lnTo>
                  <a:cubicBezTo>
                    <a:pt x="894916" y="2170818"/>
                    <a:pt x="902932" y="1825120"/>
                    <a:pt x="910948" y="1650083"/>
                  </a:cubicBezTo>
                  <a:cubicBezTo>
                    <a:pt x="600994" y="1508303"/>
                    <a:pt x="-80369" y="1319263"/>
                    <a:pt x="7807" y="838786"/>
                  </a:cubicBezTo>
                  <a:cubicBezTo>
                    <a:pt x="13151" y="796777"/>
                    <a:pt x="184160" y="802028"/>
                    <a:pt x="275009" y="799402"/>
                  </a:cubicBezTo>
                  <a:cubicBezTo>
                    <a:pt x="369419" y="659373"/>
                    <a:pt x="418407" y="582356"/>
                    <a:pt x="555570" y="465957"/>
                  </a:cubicBezTo>
                  <a:cubicBezTo>
                    <a:pt x="547554" y="374062"/>
                    <a:pt x="496786" y="206026"/>
                    <a:pt x="531522" y="190273"/>
                  </a:cubicBezTo>
                  <a:cubicBezTo>
                    <a:pt x="764877" y="64246"/>
                    <a:pt x="803177" y="250661"/>
                    <a:pt x="924308" y="355683"/>
                  </a:cubicBezTo>
                  <a:cubicBezTo>
                    <a:pt x="1130053" y="143013"/>
                    <a:pt x="1554903" y="11735"/>
                    <a:pt x="1808744" y="123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</p:grpSp>
      <p:grpSp>
        <p:nvGrpSpPr>
          <p:cNvPr id="9" name="组合 8"/>
          <p:cNvGrpSpPr/>
          <p:nvPr>
            <p:custDataLst>
              <p:tags r:id="rId14"/>
            </p:custDataLst>
          </p:nvPr>
        </p:nvGrpSpPr>
        <p:grpSpPr>
          <a:xfrm>
            <a:off x="7327265" y="2080895"/>
            <a:ext cx="673100" cy="673100"/>
            <a:chOff x="11539" y="3277"/>
            <a:chExt cx="1060" cy="1060"/>
          </a:xfrm>
        </p:grpSpPr>
        <p:sp>
          <p:nvSpPr>
            <p:cNvPr id="51" name="椭圆 50"/>
            <p:cNvSpPr/>
            <p:nvPr>
              <p:custDataLst>
                <p:tags r:id="rId15"/>
              </p:custDataLst>
            </p:nvPr>
          </p:nvSpPr>
          <p:spPr>
            <a:xfrm>
              <a:off x="11539" y="3277"/>
              <a:ext cx="1060" cy="106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63" name="Rounded Rectangle 7"/>
            <p:cNvSpPr/>
            <p:nvPr>
              <p:custDataLst>
                <p:tags r:id="rId16"/>
              </p:custDataLst>
            </p:nvPr>
          </p:nvSpPr>
          <p:spPr>
            <a:xfrm>
              <a:off x="11794" y="3488"/>
              <a:ext cx="551" cy="475"/>
            </a:xfrm>
            <a:custGeom>
              <a:avLst/>
              <a:gdLst/>
              <a:ahLst/>
              <a:cxnLst/>
              <a:rect l="l" t="t" r="r" b="b"/>
              <a:pathLst>
                <a:path w="3240006" h="2796091">
                  <a:moveTo>
                    <a:pt x="686867" y="612319"/>
                  </a:moveTo>
                  <a:cubicBezTo>
                    <a:pt x="611281" y="612319"/>
                    <a:pt x="550007" y="673593"/>
                    <a:pt x="550007" y="749179"/>
                  </a:cubicBezTo>
                  <a:cubicBezTo>
                    <a:pt x="550007" y="824765"/>
                    <a:pt x="611281" y="886039"/>
                    <a:pt x="686867" y="886039"/>
                  </a:cubicBezTo>
                  <a:cubicBezTo>
                    <a:pt x="762453" y="886039"/>
                    <a:pt x="823727" y="824765"/>
                    <a:pt x="823727" y="749179"/>
                  </a:cubicBezTo>
                  <a:cubicBezTo>
                    <a:pt x="823727" y="673593"/>
                    <a:pt x="762453" y="612319"/>
                    <a:pt x="686867" y="612319"/>
                  </a:cubicBezTo>
                  <a:close/>
                  <a:moveTo>
                    <a:pt x="1587500" y="281447"/>
                  </a:moveTo>
                  <a:cubicBezTo>
                    <a:pt x="1432061" y="281447"/>
                    <a:pt x="1306053" y="407455"/>
                    <a:pt x="1306053" y="562894"/>
                  </a:cubicBezTo>
                  <a:cubicBezTo>
                    <a:pt x="1306053" y="718333"/>
                    <a:pt x="1432061" y="844341"/>
                    <a:pt x="1587500" y="844341"/>
                  </a:cubicBezTo>
                  <a:cubicBezTo>
                    <a:pt x="1742939" y="844341"/>
                    <a:pt x="1868947" y="718333"/>
                    <a:pt x="1868947" y="562894"/>
                  </a:cubicBezTo>
                  <a:cubicBezTo>
                    <a:pt x="1868947" y="407455"/>
                    <a:pt x="1742939" y="281447"/>
                    <a:pt x="1587500" y="281447"/>
                  </a:cubicBezTo>
                  <a:close/>
                  <a:moveTo>
                    <a:pt x="1587500" y="0"/>
                  </a:moveTo>
                  <a:cubicBezTo>
                    <a:pt x="1898378" y="0"/>
                    <a:pt x="2150394" y="252016"/>
                    <a:pt x="2150394" y="562894"/>
                  </a:cubicBezTo>
                  <a:cubicBezTo>
                    <a:pt x="2150394" y="786167"/>
                    <a:pt x="2020401" y="979078"/>
                    <a:pt x="1831095" y="1068260"/>
                  </a:cubicBezTo>
                  <a:lnTo>
                    <a:pt x="2215710" y="1068260"/>
                  </a:lnTo>
                  <a:cubicBezTo>
                    <a:pt x="2374756" y="1068260"/>
                    <a:pt x="2503688" y="1197192"/>
                    <a:pt x="2503688" y="1356238"/>
                  </a:cubicBezTo>
                  <a:lnTo>
                    <a:pt x="2503688" y="1474975"/>
                  </a:lnTo>
                  <a:lnTo>
                    <a:pt x="2656086" y="1474975"/>
                  </a:lnTo>
                  <a:cubicBezTo>
                    <a:pt x="2692420" y="1474975"/>
                    <a:pt x="2722815" y="1500405"/>
                    <a:pt x="2728975" y="1534767"/>
                  </a:cubicBezTo>
                  <a:lnTo>
                    <a:pt x="3240006" y="1109804"/>
                  </a:lnTo>
                  <a:lnTo>
                    <a:pt x="3240006" y="2754548"/>
                  </a:lnTo>
                  <a:lnTo>
                    <a:pt x="2728975" y="2329585"/>
                  </a:lnTo>
                  <a:cubicBezTo>
                    <a:pt x="2722815" y="2363946"/>
                    <a:pt x="2692420" y="2389375"/>
                    <a:pt x="2656086" y="2389375"/>
                  </a:cubicBezTo>
                  <a:lnTo>
                    <a:pt x="2503688" y="2389375"/>
                  </a:lnTo>
                  <a:lnTo>
                    <a:pt x="2503688" y="2508113"/>
                  </a:lnTo>
                  <a:cubicBezTo>
                    <a:pt x="2503688" y="2667159"/>
                    <a:pt x="2374756" y="2796091"/>
                    <a:pt x="2215710" y="2796091"/>
                  </a:cubicBezTo>
                  <a:lnTo>
                    <a:pt x="287978" y="2796091"/>
                  </a:lnTo>
                  <a:cubicBezTo>
                    <a:pt x="128932" y="2796091"/>
                    <a:pt x="0" y="2667159"/>
                    <a:pt x="0" y="2508113"/>
                  </a:cubicBezTo>
                  <a:lnTo>
                    <a:pt x="0" y="1356238"/>
                  </a:lnTo>
                  <a:cubicBezTo>
                    <a:pt x="0" y="1197192"/>
                    <a:pt x="128932" y="1068260"/>
                    <a:pt x="287978" y="1068260"/>
                  </a:cubicBezTo>
                  <a:lnTo>
                    <a:pt x="544513" y="1068260"/>
                  </a:lnTo>
                  <a:cubicBezTo>
                    <a:pt x="422089" y="1014226"/>
                    <a:pt x="336949" y="891645"/>
                    <a:pt x="336949" y="749179"/>
                  </a:cubicBezTo>
                  <a:cubicBezTo>
                    <a:pt x="336949" y="555925"/>
                    <a:pt x="493613" y="399261"/>
                    <a:pt x="686867" y="399261"/>
                  </a:cubicBezTo>
                  <a:cubicBezTo>
                    <a:pt x="880121" y="399261"/>
                    <a:pt x="1036785" y="555925"/>
                    <a:pt x="1036785" y="749179"/>
                  </a:cubicBezTo>
                  <a:cubicBezTo>
                    <a:pt x="1036785" y="891645"/>
                    <a:pt x="951645" y="1014226"/>
                    <a:pt x="829222" y="1068260"/>
                  </a:cubicBezTo>
                  <a:lnTo>
                    <a:pt x="1343906" y="1068260"/>
                  </a:lnTo>
                  <a:cubicBezTo>
                    <a:pt x="1154600" y="979078"/>
                    <a:pt x="1024606" y="786167"/>
                    <a:pt x="1024606" y="562894"/>
                  </a:cubicBezTo>
                  <a:cubicBezTo>
                    <a:pt x="1024606" y="252016"/>
                    <a:pt x="1276622" y="0"/>
                    <a:pt x="158750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noAutofit/>
            </a:bodyPr>
            <a:lstStyle>
              <a:defPPr>
                <a:defRPr lang="ko-KR"/>
              </a:defPPr>
              <a:lvl1pPr marL="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1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ko-KR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68" name="文本框 67"/>
          <p:cNvSpPr txBox="1"/>
          <p:nvPr>
            <p:custDataLst>
              <p:tags r:id="rId17"/>
            </p:custDataLst>
          </p:nvPr>
        </p:nvSpPr>
        <p:spPr>
          <a:xfrm>
            <a:off x="8250555" y="4652645"/>
            <a:ext cx="2529956" cy="39116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69" name="矩形 68"/>
          <p:cNvSpPr/>
          <p:nvPr>
            <p:custDataLst>
              <p:tags r:id="rId18"/>
            </p:custDataLst>
          </p:nvPr>
        </p:nvSpPr>
        <p:spPr>
          <a:xfrm>
            <a:off x="8250555" y="4317365"/>
            <a:ext cx="2529956" cy="338455"/>
          </a:xfrm>
          <a:prstGeom prst="rect">
            <a:avLst/>
          </a:prstGeom>
        </p:spPr>
        <p:txBody>
          <a:bodyPr wrap="square" lIns="90000" tIns="46800" rIns="90000" bIns="46800">
            <a:normAutofit fontScale="97500"/>
          </a:bodyPr>
          <a:lstStyle/>
          <a:p>
            <a:r>
              <a:rPr lang="zh-CN" alt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单击此处添加标题</a:t>
            </a:r>
            <a:endParaRPr lang="zh-CN" altLang="en-US" sz="16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77" name="文本框 76"/>
          <p:cNvSpPr txBox="1"/>
          <p:nvPr>
            <p:custDataLst>
              <p:tags r:id="rId19"/>
            </p:custDataLst>
          </p:nvPr>
        </p:nvSpPr>
        <p:spPr>
          <a:xfrm>
            <a:off x="1484309" y="4658995"/>
            <a:ext cx="2529956" cy="39116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r"/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78" name="矩形 77"/>
          <p:cNvSpPr/>
          <p:nvPr>
            <p:custDataLst>
              <p:tags r:id="rId20"/>
            </p:custDataLst>
          </p:nvPr>
        </p:nvSpPr>
        <p:spPr>
          <a:xfrm>
            <a:off x="1484309" y="4317365"/>
            <a:ext cx="2530796" cy="338455"/>
          </a:xfrm>
          <a:prstGeom prst="rect">
            <a:avLst/>
          </a:prstGeom>
        </p:spPr>
        <p:txBody>
          <a:bodyPr wrap="square" lIns="90000" tIns="46800" rIns="90000" bIns="46800">
            <a:normAutofit fontScale="97500"/>
          </a:bodyPr>
          <a:lstStyle/>
          <a:p>
            <a:pPr algn="r"/>
            <a:r>
              <a:rPr lang="zh-CN" alt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单击此处添加标题</a:t>
            </a:r>
            <a:endParaRPr lang="zh-CN" altLang="en-US" sz="16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80" name="文本框 79"/>
          <p:cNvSpPr txBox="1"/>
          <p:nvPr>
            <p:custDataLst>
              <p:tags r:id="rId21"/>
            </p:custDataLst>
          </p:nvPr>
        </p:nvSpPr>
        <p:spPr>
          <a:xfrm>
            <a:off x="1487055" y="2350365"/>
            <a:ext cx="2529956" cy="39116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81" name="矩形 80"/>
          <p:cNvSpPr/>
          <p:nvPr>
            <p:custDataLst>
              <p:tags r:id="rId22"/>
            </p:custDataLst>
          </p:nvPr>
        </p:nvSpPr>
        <p:spPr>
          <a:xfrm>
            <a:off x="1487054" y="1976120"/>
            <a:ext cx="2529956" cy="338455"/>
          </a:xfrm>
          <a:prstGeom prst="rect">
            <a:avLst/>
          </a:prstGeom>
        </p:spPr>
        <p:txBody>
          <a:bodyPr wrap="square" lIns="90000" tIns="46800" rIns="90000" bIns="46800">
            <a:normAutofit fontScale="97500"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65" name="文本框 64"/>
          <p:cNvSpPr txBox="1"/>
          <p:nvPr>
            <p:custDataLst>
              <p:tags r:id="rId23"/>
            </p:custDataLst>
          </p:nvPr>
        </p:nvSpPr>
        <p:spPr>
          <a:xfrm>
            <a:off x="8294370" y="2300288"/>
            <a:ext cx="2486141" cy="39116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66" name="矩形 65"/>
          <p:cNvSpPr/>
          <p:nvPr>
            <p:custDataLst>
              <p:tags r:id="rId24"/>
            </p:custDataLst>
          </p:nvPr>
        </p:nvSpPr>
        <p:spPr>
          <a:xfrm>
            <a:off x="8294369" y="1963420"/>
            <a:ext cx="2486141" cy="338455"/>
          </a:xfrm>
          <a:prstGeom prst="rect">
            <a:avLst/>
          </a:prstGeom>
        </p:spPr>
        <p:txBody>
          <a:bodyPr wrap="square" lIns="90000" tIns="46800" rIns="90000" bIns="46800">
            <a:normAutofit fontScale="97500"/>
          </a:bodyPr>
          <a:lstStyle/>
          <a:p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" name="形状"/>
          <p:cNvSpPr/>
          <p:nvPr>
            <p:custDataLst>
              <p:tags r:id="rId25"/>
            </p:custDataLst>
          </p:nvPr>
        </p:nvSpPr>
        <p:spPr>
          <a:xfrm rot="8335777">
            <a:off x="5178425" y="3490595"/>
            <a:ext cx="1875155" cy="449580"/>
          </a:xfrm>
          <a:prstGeom prst="flowChartDecisi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cap="all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3" name="形状"/>
          <p:cNvSpPr/>
          <p:nvPr>
            <p:custDataLst>
              <p:tags r:id="rId26"/>
            </p:custDataLst>
          </p:nvPr>
        </p:nvSpPr>
        <p:spPr>
          <a:xfrm rot="13438615">
            <a:off x="5178425" y="3489960"/>
            <a:ext cx="1875155" cy="449580"/>
          </a:xfrm>
          <a:prstGeom prst="flowChartDecisi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cap="all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37" name="形状"/>
          <p:cNvSpPr/>
          <p:nvPr>
            <p:custDataLst>
              <p:tags r:id="rId27"/>
            </p:custDataLst>
          </p:nvPr>
        </p:nvSpPr>
        <p:spPr>
          <a:xfrm>
            <a:off x="5466080" y="3065145"/>
            <a:ext cx="1299845" cy="1299845"/>
          </a:xfrm>
          <a:prstGeom prst="ellipse">
            <a:avLst/>
          </a:prstGeom>
          <a:solidFill>
            <a:schemeClr val="bg1"/>
          </a:solidFill>
          <a:ln w="1143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 cap="all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>
            <p:custDataLst>
              <p:tags r:id="rId28"/>
            </p:custDataLst>
          </p:nvPr>
        </p:nvPicPr>
        <p:blipFill rotWithShape="1">
          <a:blip r:embed="rId29"/>
          <a:srcRect/>
          <a:stretch>
            <a:fillRect/>
          </a:stretch>
        </p:blipFill>
        <p:spPr>
          <a:xfrm>
            <a:off x="5606415" y="3191510"/>
            <a:ext cx="1019810" cy="1040765"/>
          </a:xfrm>
          <a:prstGeom prst="ellipse">
            <a:avLst/>
          </a:prstGeom>
        </p:spPr>
      </p:pic>
    </p:spTree>
    <p:custDataLst>
      <p:tags r:id="rId30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>
            <p:custDataLst>
              <p:tags r:id="rId1"/>
            </p:custDataLst>
          </p:nvPr>
        </p:nvGrpSpPr>
        <p:grpSpPr>
          <a:xfrm>
            <a:off x="435429" y="402772"/>
            <a:ext cx="783771" cy="783771"/>
            <a:chOff x="435429" y="402772"/>
            <a:chExt cx="949778" cy="949778"/>
          </a:xfrm>
        </p:grpSpPr>
        <p:sp>
          <p:nvSpPr>
            <p:cNvPr id="40" name="矩形 39"/>
            <p:cNvSpPr/>
            <p:nvPr>
              <p:custDataLst>
                <p:tags r:id="rId2"/>
              </p:custDataLst>
            </p:nvPr>
          </p:nvSpPr>
          <p:spPr>
            <a:xfrm>
              <a:off x="435429" y="402772"/>
              <a:ext cx="685800" cy="685800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1" name="矩形 40"/>
            <p:cNvSpPr/>
            <p:nvPr>
              <p:custDataLst>
                <p:tags r:id="rId3"/>
              </p:custDataLst>
            </p:nvPr>
          </p:nvSpPr>
          <p:spPr>
            <a:xfrm>
              <a:off x="857250" y="824593"/>
              <a:ext cx="527957" cy="527957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文本框 6"/>
          <p:cNvSpPr txBox="1"/>
          <p:nvPr>
            <p:custDataLst>
              <p:tags r:id="rId4"/>
            </p:custDataLst>
          </p:nvPr>
        </p:nvSpPr>
        <p:spPr>
          <a:xfrm>
            <a:off x="1349454" y="611067"/>
            <a:ext cx="6819244" cy="715273"/>
          </a:xfrm>
          <a:prstGeom prst="rect">
            <a:avLst/>
          </a:prstGeom>
          <a:noFill/>
        </p:spPr>
        <p:txBody>
          <a:bodyPr wrap="square" lIns="90000" tIns="46800" rIns="90000" bIns="46800" anchor="ctr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r>
              <a: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单击此处添加标题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50" name="椭圆 49"/>
          <p:cNvSpPr/>
          <p:nvPr>
            <p:custDataLst>
              <p:tags r:id="rId5"/>
            </p:custDataLst>
          </p:nvPr>
        </p:nvSpPr>
        <p:spPr>
          <a:xfrm>
            <a:off x="4565499" y="1992024"/>
            <a:ext cx="673331" cy="67333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51" name="椭圆 50"/>
          <p:cNvSpPr/>
          <p:nvPr>
            <p:custDataLst>
              <p:tags r:id="rId6"/>
            </p:custDataLst>
          </p:nvPr>
        </p:nvSpPr>
        <p:spPr>
          <a:xfrm>
            <a:off x="7047655" y="2030124"/>
            <a:ext cx="673331" cy="6733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53" name="椭圆 52"/>
          <p:cNvSpPr/>
          <p:nvPr>
            <p:custDataLst>
              <p:tags r:id="rId7"/>
            </p:custDataLst>
          </p:nvPr>
        </p:nvSpPr>
        <p:spPr>
          <a:xfrm>
            <a:off x="5749080" y="4587991"/>
            <a:ext cx="673331" cy="67333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54" name="Rounded Rectangle 5"/>
          <p:cNvSpPr/>
          <p:nvPr>
            <p:custDataLst>
              <p:tags r:id="rId8"/>
            </p:custDataLst>
          </p:nvPr>
        </p:nvSpPr>
        <p:spPr>
          <a:xfrm flipH="1">
            <a:off x="4713053" y="2188370"/>
            <a:ext cx="378221" cy="330129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-1" fmla="*/ 1384251 w 3217557"/>
              <a:gd name="connsiteY0-2" fmla="*/ 661544 h 2702049"/>
              <a:gd name="connsiteX1-3" fmla="*/ 1574067 w 3217557"/>
              <a:gd name="connsiteY1-4" fmla="*/ 851360 h 2702049"/>
              <a:gd name="connsiteX2-5" fmla="*/ 1384251 w 3217557"/>
              <a:gd name="connsiteY2-6" fmla="*/ 1041176 h 2702049"/>
              <a:gd name="connsiteX3-7" fmla="*/ 1194435 w 3217557"/>
              <a:gd name="connsiteY3-8" fmla="*/ 851360 h 2702049"/>
              <a:gd name="connsiteX4-9" fmla="*/ 1384251 w 3217557"/>
              <a:gd name="connsiteY4-10" fmla="*/ 661544 h 2702049"/>
              <a:gd name="connsiteX5-11" fmla="*/ 1993421 w 3217557"/>
              <a:gd name="connsiteY5-12" fmla="*/ 661544 h 2702049"/>
              <a:gd name="connsiteX6-13" fmla="*/ 2183237 w 3217557"/>
              <a:gd name="connsiteY6-14" fmla="*/ 851360 h 2702049"/>
              <a:gd name="connsiteX7-15" fmla="*/ 1993421 w 3217557"/>
              <a:gd name="connsiteY7-16" fmla="*/ 1041176 h 2702049"/>
              <a:gd name="connsiteX8-17" fmla="*/ 1803605 w 3217557"/>
              <a:gd name="connsiteY8-18" fmla="*/ 851360 h 2702049"/>
              <a:gd name="connsiteX9-19" fmla="*/ 1993421 w 3217557"/>
              <a:gd name="connsiteY9-20" fmla="*/ 661544 h 2702049"/>
              <a:gd name="connsiteX10-21" fmla="*/ 2602591 w 3217557"/>
              <a:gd name="connsiteY10-22" fmla="*/ 661544 h 2702049"/>
              <a:gd name="connsiteX11-23" fmla="*/ 2792407 w 3217557"/>
              <a:gd name="connsiteY11-24" fmla="*/ 851360 h 2702049"/>
              <a:gd name="connsiteX12-25" fmla="*/ 2602591 w 3217557"/>
              <a:gd name="connsiteY12-26" fmla="*/ 1041176 h 2702049"/>
              <a:gd name="connsiteX13-27" fmla="*/ 2412775 w 3217557"/>
              <a:gd name="connsiteY13-28" fmla="*/ 851360 h 2702049"/>
              <a:gd name="connsiteX14-29" fmla="*/ 2602591 w 3217557"/>
              <a:gd name="connsiteY14-30" fmla="*/ 661544 h 2702049"/>
              <a:gd name="connsiteX15-31" fmla="*/ 677114 w 3217557"/>
              <a:gd name="connsiteY15-32" fmla="*/ 569491 h 2702049"/>
              <a:gd name="connsiteX16-33" fmla="*/ 330916 w 3217557"/>
              <a:gd name="connsiteY16-34" fmla="*/ 569491 h 2702049"/>
              <a:gd name="connsiteX17-35" fmla="*/ 0 w 3217557"/>
              <a:gd name="connsiteY17-36" fmla="*/ 900407 h 2702049"/>
              <a:gd name="connsiteX18-37" fmla="*/ 0 w 3217557"/>
              <a:gd name="connsiteY18-38" fmla="*/ 1952009 h 2702049"/>
              <a:gd name="connsiteX19-39" fmla="*/ 330916 w 3217557"/>
              <a:gd name="connsiteY19-40" fmla="*/ 2282925 h 2702049"/>
              <a:gd name="connsiteX20-41" fmla="*/ 711670 w 3217557"/>
              <a:gd name="connsiteY20-42" fmla="*/ 2282925 h 2702049"/>
              <a:gd name="connsiteX21-43" fmla="*/ 15770 w 3217557"/>
              <a:gd name="connsiteY21-44" fmla="*/ 2702049 h 2702049"/>
              <a:gd name="connsiteX22-45" fmla="*/ 1294529 w 3217557"/>
              <a:gd name="connsiteY22-46" fmla="*/ 2282925 h 2702049"/>
              <a:gd name="connsiteX23-47" fmla="*/ 2117356 w 3217557"/>
              <a:gd name="connsiteY23-48" fmla="*/ 2282925 h 2702049"/>
              <a:gd name="connsiteX24-49" fmla="*/ 2418395 w 3217557"/>
              <a:gd name="connsiteY24-50" fmla="*/ 2087951 h 2702049"/>
              <a:gd name="connsiteX25-51" fmla="*/ 1830857 w 3217557"/>
              <a:gd name="connsiteY25-52" fmla="*/ 1799347 h 2702049"/>
              <a:gd name="connsiteX26-53" fmla="*/ 1008030 w 3217557"/>
              <a:gd name="connsiteY26-54" fmla="*/ 1799347 h 2702049"/>
              <a:gd name="connsiteX27-55" fmla="*/ 677114 w 3217557"/>
              <a:gd name="connsiteY27-56" fmla="*/ 1468431 h 2702049"/>
              <a:gd name="connsiteX28-57" fmla="*/ 677114 w 3217557"/>
              <a:gd name="connsiteY28-58" fmla="*/ 569491 h 2702049"/>
              <a:gd name="connsiteX29-59" fmla="*/ 2886641 w 3217557"/>
              <a:gd name="connsiteY29-60" fmla="*/ 0 h 2702049"/>
              <a:gd name="connsiteX30-61" fmla="*/ 1100201 w 3217557"/>
              <a:gd name="connsiteY30-62" fmla="*/ 0 h 2702049"/>
              <a:gd name="connsiteX31-63" fmla="*/ 769285 w 3217557"/>
              <a:gd name="connsiteY31-64" fmla="*/ 330916 h 2702049"/>
              <a:gd name="connsiteX32-65" fmla="*/ 769285 w 3217557"/>
              <a:gd name="connsiteY32-66" fmla="*/ 1382518 h 2702049"/>
              <a:gd name="connsiteX33-67" fmla="*/ 1100201 w 3217557"/>
              <a:gd name="connsiteY33-68" fmla="*/ 1713434 h 2702049"/>
              <a:gd name="connsiteX34-69" fmla="*/ 1923028 w 3217557"/>
              <a:gd name="connsiteY34-70" fmla="*/ 1713434 h 2702049"/>
              <a:gd name="connsiteX35-71" fmla="*/ 3078958 w 3217557"/>
              <a:gd name="connsiteY35-72" fmla="*/ 2077967 h 2702049"/>
              <a:gd name="connsiteX36-73" fmla="*/ 2505887 w 3217557"/>
              <a:gd name="connsiteY36-74" fmla="*/ 1713434 h 2702049"/>
              <a:gd name="connsiteX37-75" fmla="*/ 2886641 w 3217557"/>
              <a:gd name="connsiteY37-76" fmla="*/ 1713434 h 2702049"/>
              <a:gd name="connsiteX38-77" fmla="*/ 3217557 w 3217557"/>
              <a:gd name="connsiteY38-78" fmla="*/ 1382518 h 2702049"/>
              <a:gd name="connsiteX39-79" fmla="*/ 3217557 w 3217557"/>
              <a:gd name="connsiteY39-80" fmla="*/ 330916 h 2702049"/>
              <a:gd name="connsiteX40-81" fmla="*/ 2886641 w 3217557"/>
              <a:gd name="connsiteY40-82" fmla="*/ 0 h 2702049"/>
              <a:gd name="connsiteX0-83" fmla="*/ 1384251 w 3217557"/>
              <a:gd name="connsiteY0-84" fmla="*/ 661544 h 2633810"/>
              <a:gd name="connsiteX1-85" fmla="*/ 1574067 w 3217557"/>
              <a:gd name="connsiteY1-86" fmla="*/ 851360 h 2633810"/>
              <a:gd name="connsiteX2-87" fmla="*/ 1384251 w 3217557"/>
              <a:gd name="connsiteY2-88" fmla="*/ 1041176 h 2633810"/>
              <a:gd name="connsiteX3-89" fmla="*/ 1194435 w 3217557"/>
              <a:gd name="connsiteY3-90" fmla="*/ 851360 h 2633810"/>
              <a:gd name="connsiteX4-91" fmla="*/ 1384251 w 3217557"/>
              <a:gd name="connsiteY4-92" fmla="*/ 661544 h 2633810"/>
              <a:gd name="connsiteX5-93" fmla="*/ 1993421 w 3217557"/>
              <a:gd name="connsiteY5-94" fmla="*/ 661544 h 2633810"/>
              <a:gd name="connsiteX6-95" fmla="*/ 2183237 w 3217557"/>
              <a:gd name="connsiteY6-96" fmla="*/ 851360 h 2633810"/>
              <a:gd name="connsiteX7-97" fmla="*/ 1993421 w 3217557"/>
              <a:gd name="connsiteY7-98" fmla="*/ 1041176 h 2633810"/>
              <a:gd name="connsiteX8-99" fmla="*/ 1803605 w 3217557"/>
              <a:gd name="connsiteY8-100" fmla="*/ 851360 h 2633810"/>
              <a:gd name="connsiteX9-101" fmla="*/ 1993421 w 3217557"/>
              <a:gd name="connsiteY9-102" fmla="*/ 661544 h 2633810"/>
              <a:gd name="connsiteX10-103" fmla="*/ 2602591 w 3217557"/>
              <a:gd name="connsiteY10-104" fmla="*/ 661544 h 2633810"/>
              <a:gd name="connsiteX11-105" fmla="*/ 2792407 w 3217557"/>
              <a:gd name="connsiteY11-106" fmla="*/ 851360 h 2633810"/>
              <a:gd name="connsiteX12-107" fmla="*/ 2602591 w 3217557"/>
              <a:gd name="connsiteY12-108" fmla="*/ 1041176 h 2633810"/>
              <a:gd name="connsiteX13-109" fmla="*/ 2412775 w 3217557"/>
              <a:gd name="connsiteY13-110" fmla="*/ 851360 h 2633810"/>
              <a:gd name="connsiteX14-111" fmla="*/ 2602591 w 3217557"/>
              <a:gd name="connsiteY14-112" fmla="*/ 661544 h 2633810"/>
              <a:gd name="connsiteX15-113" fmla="*/ 677114 w 3217557"/>
              <a:gd name="connsiteY15-114" fmla="*/ 569491 h 2633810"/>
              <a:gd name="connsiteX16-115" fmla="*/ 330916 w 3217557"/>
              <a:gd name="connsiteY16-116" fmla="*/ 569491 h 2633810"/>
              <a:gd name="connsiteX17-117" fmla="*/ 0 w 3217557"/>
              <a:gd name="connsiteY17-118" fmla="*/ 900407 h 2633810"/>
              <a:gd name="connsiteX18-119" fmla="*/ 0 w 3217557"/>
              <a:gd name="connsiteY18-120" fmla="*/ 1952009 h 2633810"/>
              <a:gd name="connsiteX19-121" fmla="*/ 330916 w 3217557"/>
              <a:gd name="connsiteY19-122" fmla="*/ 2282925 h 2633810"/>
              <a:gd name="connsiteX20-123" fmla="*/ 711670 w 3217557"/>
              <a:gd name="connsiteY20-124" fmla="*/ 2282925 h 2633810"/>
              <a:gd name="connsiteX21-125" fmla="*/ 165895 w 3217557"/>
              <a:gd name="connsiteY21-126" fmla="*/ 2633810 h 2633810"/>
              <a:gd name="connsiteX22-127" fmla="*/ 1294529 w 3217557"/>
              <a:gd name="connsiteY22-128" fmla="*/ 2282925 h 2633810"/>
              <a:gd name="connsiteX23-129" fmla="*/ 2117356 w 3217557"/>
              <a:gd name="connsiteY23-130" fmla="*/ 2282925 h 2633810"/>
              <a:gd name="connsiteX24-131" fmla="*/ 2418395 w 3217557"/>
              <a:gd name="connsiteY24-132" fmla="*/ 2087951 h 2633810"/>
              <a:gd name="connsiteX25-133" fmla="*/ 1830857 w 3217557"/>
              <a:gd name="connsiteY25-134" fmla="*/ 1799347 h 2633810"/>
              <a:gd name="connsiteX26-135" fmla="*/ 1008030 w 3217557"/>
              <a:gd name="connsiteY26-136" fmla="*/ 1799347 h 2633810"/>
              <a:gd name="connsiteX27-137" fmla="*/ 677114 w 3217557"/>
              <a:gd name="connsiteY27-138" fmla="*/ 1468431 h 2633810"/>
              <a:gd name="connsiteX28-139" fmla="*/ 677114 w 3217557"/>
              <a:gd name="connsiteY28-140" fmla="*/ 569491 h 2633810"/>
              <a:gd name="connsiteX29-141" fmla="*/ 2886641 w 3217557"/>
              <a:gd name="connsiteY29-142" fmla="*/ 0 h 2633810"/>
              <a:gd name="connsiteX30-143" fmla="*/ 1100201 w 3217557"/>
              <a:gd name="connsiteY30-144" fmla="*/ 0 h 2633810"/>
              <a:gd name="connsiteX31-145" fmla="*/ 769285 w 3217557"/>
              <a:gd name="connsiteY31-146" fmla="*/ 330916 h 2633810"/>
              <a:gd name="connsiteX32-147" fmla="*/ 769285 w 3217557"/>
              <a:gd name="connsiteY32-148" fmla="*/ 1382518 h 2633810"/>
              <a:gd name="connsiteX33-149" fmla="*/ 1100201 w 3217557"/>
              <a:gd name="connsiteY33-150" fmla="*/ 1713434 h 2633810"/>
              <a:gd name="connsiteX34-151" fmla="*/ 1923028 w 3217557"/>
              <a:gd name="connsiteY34-152" fmla="*/ 1713434 h 2633810"/>
              <a:gd name="connsiteX35-153" fmla="*/ 3078958 w 3217557"/>
              <a:gd name="connsiteY35-154" fmla="*/ 2077967 h 2633810"/>
              <a:gd name="connsiteX36-155" fmla="*/ 2505887 w 3217557"/>
              <a:gd name="connsiteY36-156" fmla="*/ 1713434 h 2633810"/>
              <a:gd name="connsiteX37-157" fmla="*/ 2886641 w 3217557"/>
              <a:gd name="connsiteY37-158" fmla="*/ 1713434 h 2633810"/>
              <a:gd name="connsiteX38-159" fmla="*/ 3217557 w 3217557"/>
              <a:gd name="connsiteY38-160" fmla="*/ 1382518 h 2633810"/>
              <a:gd name="connsiteX39-161" fmla="*/ 3217557 w 3217557"/>
              <a:gd name="connsiteY39-162" fmla="*/ 330916 h 2633810"/>
              <a:gd name="connsiteX40-163" fmla="*/ 2886641 w 3217557"/>
              <a:gd name="connsiteY40-164" fmla="*/ 0 h 2633810"/>
              <a:gd name="connsiteX0-165" fmla="*/ 1384251 w 3217557"/>
              <a:gd name="connsiteY0-166" fmla="*/ 661544 h 2633810"/>
              <a:gd name="connsiteX1-167" fmla="*/ 1574067 w 3217557"/>
              <a:gd name="connsiteY1-168" fmla="*/ 851360 h 2633810"/>
              <a:gd name="connsiteX2-169" fmla="*/ 1384251 w 3217557"/>
              <a:gd name="connsiteY2-170" fmla="*/ 1041176 h 2633810"/>
              <a:gd name="connsiteX3-171" fmla="*/ 1194435 w 3217557"/>
              <a:gd name="connsiteY3-172" fmla="*/ 851360 h 2633810"/>
              <a:gd name="connsiteX4-173" fmla="*/ 1384251 w 3217557"/>
              <a:gd name="connsiteY4-174" fmla="*/ 661544 h 2633810"/>
              <a:gd name="connsiteX5-175" fmla="*/ 1993421 w 3217557"/>
              <a:gd name="connsiteY5-176" fmla="*/ 661544 h 2633810"/>
              <a:gd name="connsiteX6-177" fmla="*/ 2183237 w 3217557"/>
              <a:gd name="connsiteY6-178" fmla="*/ 851360 h 2633810"/>
              <a:gd name="connsiteX7-179" fmla="*/ 1993421 w 3217557"/>
              <a:gd name="connsiteY7-180" fmla="*/ 1041176 h 2633810"/>
              <a:gd name="connsiteX8-181" fmla="*/ 1803605 w 3217557"/>
              <a:gd name="connsiteY8-182" fmla="*/ 851360 h 2633810"/>
              <a:gd name="connsiteX9-183" fmla="*/ 1993421 w 3217557"/>
              <a:gd name="connsiteY9-184" fmla="*/ 661544 h 2633810"/>
              <a:gd name="connsiteX10-185" fmla="*/ 2602591 w 3217557"/>
              <a:gd name="connsiteY10-186" fmla="*/ 661544 h 2633810"/>
              <a:gd name="connsiteX11-187" fmla="*/ 2792407 w 3217557"/>
              <a:gd name="connsiteY11-188" fmla="*/ 851360 h 2633810"/>
              <a:gd name="connsiteX12-189" fmla="*/ 2602591 w 3217557"/>
              <a:gd name="connsiteY12-190" fmla="*/ 1041176 h 2633810"/>
              <a:gd name="connsiteX13-191" fmla="*/ 2412775 w 3217557"/>
              <a:gd name="connsiteY13-192" fmla="*/ 851360 h 2633810"/>
              <a:gd name="connsiteX14-193" fmla="*/ 2602591 w 3217557"/>
              <a:gd name="connsiteY14-194" fmla="*/ 661544 h 2633810"/>
              <a:gd name="connsiteX15-195" fmla="*/ 677114 w 3217557"/>
              <a:gd name="connsiteY15-196" fmla="*/ 569491 h 2633810"/>
              <a:gd name="connsiteX16-197" fmla="*/ 330916 w 3217557"/>
              <a:gd name="connsiteY16-198" fmla="*/ 569491 h 2633810"/>
              <a:gd name="connsiteX17-199" fmla="*/ 0 w 3217557"/>
              <a:gd name="connsiteY17-200" fmla="*/ 900407 h 2633810"/>
              <a:gd name="connsiteX18-201" fmla="*/ 0 w 3217557"/>
              <a:gd name="connsiteY18-202" fmla="*/ 1952009 h 2633810"/>
              <a:gd name="connsiteX19-203" fmla="*/ 330916 w 3217557"/>
              <a:gd name="connsiteY19-204" fmla="*/ 2282925 h 2633810"/>
              <a:gd name="connsiteX20-205" fmla="*/ 711670 w 3217557"/>
              <a:gd name="connsiteY20-206" fmla="*/ 2282925 h 2633810"/>
              <a:gd name="connsiteX21-207" fmla="*/ 165895 w 3217557"/>
              <a:gd name="connsiteY21-208" fmla="*/ 2633810 h 2633810"/>
              <a:gd name="connsiteX22-209" fmla="*/ 1294529 w 3217557"/>
              <a:gd name="connsiteY22-210" fmla="*/ 2282925 h 2633810"/>
              <a:gd name="connsiteX23-211" fmla="*/ 2117356 w 3217557"/>
              <a:gd name="connsiteY23-212" fmla="*/ 2282925 h 2633810"/>
              <a:gd name="connsiteX24-213" fmla="*/ 2418395 w 3217557"/>
              <a:gd name="connsiteY24-214" fmla="*/ 2087951 h 2633810"/>
              <a:gd name="connsiteX25-215" fmla="*/ 1830857 w 3217557"/>
              <a:gd name="connsiteY25-216" fmla="*/ 1799347 h 2633810"/>
              <a:gd name="connsiteX26-217" fmla="*/ 1008030 w 3217557"/>
              <a:gd name="connsiteY26-218" fmla="*/ 1799347 h 2633810"/>
              <a:gd name="connsiteX27-219" fmla="*/ 677114 w 3217557"/>
              <a:gd name="connsiteY27-220" fmla="*/ 1468431 h 2633810"/>
              <a:gd name="connsiteX28-221" fmla="*/ 677114 w 3217557"/>
              <a:gd name="connsiteY28-222" fmla="*/ 569491 h 2633810"/>
              <a:gd name="connsiteX29-223" fmla="*/ 2886641 w 3217557"/>
              <a:gd name="connsiteY29-224" fmla="*/ 0 h 2633810"/>
              <a:gd name="connsiteX30-225" fmla="*/ 1100201 w 3217557"/>
              <a:gd name="connsiteY30-226" fmla="*/ 0 h 2633810"/>
              <a:gd name="connsiteX31-227" fmla="*/ 769285 w 3217557"/>
              <a:gd name="connsiteY31-228" fmla="*/ 330916 h 2633810"/>
              <a:gd name="connsiteX32-229" fmla="*/ 769285 w 3217557"/>
              <a:gd name="connsiteY32-230" fmla="*/ 1382518 h 2633810"/>
              <a:gd name="connsiteX33-231" fmla="*/ 1100201 w 3217557"/>
              <a:gd name="connsiteY33-232" fmla="*/ 1713434 h 2633810"/>
              <a:gd name="connsiteX34-233" fmla="*/ 1923028 w 3217557"/>
              <a:gd name="connsiteY34-234" fmla="*/ 1713434 h 2633810"/>
              <a:gd name="connsiteX35-235" fmla="*/ 3078958 w 3217557"/>
              <a:gd name="connsiteY35-236" fmla="*/ 2077967 h 2633810"/>
              <a:gd name="connsiteX36-237" fmla="*/ 2505887 w 3217557"/>
              <a:gd name="connsiteY36-238" fmla="*/ 1713434 h 2633810"/>
              <a:gd name="connsiteX37-239" fmla="*/ 2886641 w 3217557"/>
              <a:gd name="connsiteY37-240" fmla="*/ 1713434 h 2633810"/>
              <a:gd name="connsiteX38-241" fmla="*/ 3217557 w 3217557"/>
              <a:gd name="connsiteY38-242" fmla="*/ 1382518 h 2633810"/>
              <a:gd name="connsiteX39-243" fmla="*/ 3217557 w 3217557"/>
              <a:gd name="connsiteY39-244" fmla="*/ 330916 h 2633810"/>
              <a:gd name="connsiteX40-245" fmla="*/ 2886641 w 3217557"/>
              <a:gd name="connsiteY40-246" fmla="*/ 0 h 2633810"/>
              <a:gd name="connsiteX0-247" fmla="*/ 1384251 w 3217557"/>
              <a:gd name="connsiteY0-248" fmla="*/ 661544 h 2633810"/>
              <a:gd name="connsiteX1-249" fmla="*/ 1574067 w 3217557"/>
              <a:gd name="connsiteY1-250" fmla="*/ 851360 h 2633810"/>
              <a:gd name="connsiteX2-251" fmla="*/ 1384251 w 3217557"/>
              <a:gd name="connsiteY2-252" fmla="*/ 1041176 h 2633810"/>
              <a:gd name="connsiteX3-253" fmla="*/ 1194435 w 3217557"/>
              <a:gd name="connsiteY3-254" fmla="*/ 851360 h 2633810"/>
              <a:gd name="connsiteX4-255" fmla="*/ 1384251 w 3217557"/>
              <a:gd name="connsiteY4-256" fmla="*/ 661544 h 2633810"/>
              <a:gd name="connsiteX5-257" fmla="*/ 1993421 w 3217557"/>
              <a:gd name="connsiteY5-258" fmla="*/ 661544 h 2633810"/>
              <a:gd name="connsiteX6-259" fmla="*/ 2183237 w 3217557"/>
              <a:gd name="connsiteY6-260" fmla="*/ 851360 h 2633810"/>
              <a:gd name="connsiteX7-261" fmla="*/ 1993421 w 3217557"/>
              <a:gd name="connsiteY7-262" fmla="*/ 1041176 h 2633810"/>
              <a:gd name="connsiteX8-263" fmla="*/ 1803605 w 3217557"/>
              <a:gd name="connsiteY8-264" fmla="*/ 851360 h 2633810"/>
              <a:gd name="connsiteX9-265" fmla="*/ 1993421 w 3217557"/>
              <a:gd name="connsiteY9-266" fmla="*/ 661544 h 2633810"/>
              <a:gd name="connsiteX10-267" fmla="*/ 2602591 w 3217557"/>
              <a:gd name="connsiteY10-268" fmla="*/ 661544 h 2633810"/>
              <a:gd name="connsiteX11-269" fmla="*/ 2792407 w 3217557"/>
              <a:gd name="connsiteY11-270" fmla="*/ 851360 h 2633810"/>
              <a:gd name="connsiteX12-271" fmla="*/ 2602591 w 3217557"/>
              <a:gd name="connsiteY12-272" fmla="*/ 1041176 h 2633810"/>
              <a:gd name="connsiteX13-273" fmla="*/ 2412775 w 3217557"/>
              <a:gd name="connsiteY13-274" fmla="*/ 851360 h 2633810"/>
              <a:gd name="connsiteX14-275" fmla="*/ 2602591 w 3217557"/>
              <a:gd name="connsiteY14-276" fmla="*/ 661544 h 2633810"/>
              <a:gd name="connsiteX15-277" fmla="*/ 677114 w 3217557"/>
              <a:gd name="connsiteY15-278" fmla="*/ 569491 h 2633810"/>
              <a:gd name="connsiteX16-279" fmla="*/ 330916 w 3217557"/>
              <a:gd name="connsiteY16-280" fmla="*/ 569491 h 2633810"/>
              <a:gd name="connsiteX17-281" fmla="*/ 0 w 3217557"/>
              <a:gd name="connsiteY17-282" fmla="*/ 900407 h 2633810"/>
              <a:gd name="connsiteX18-283" fmla="*/ 0 w 3217557"/>
              <a:gd name="connsiteY18-284" fmla="*/ 1952009 h 2633810"/>
              <a:gd name="connsiteX19-285" fmla="*/ 330916 w 3217557"/>
              <a:gd name="connsiteY19-286" fmla="*/ 2282925 h 2633810"/>
              <a:gd name="connsiteX20-287" fmla="*/ 711670 w 3217557"/>
              <a:gd name="connsiteY20-288" fmla="*/ 2282925 h 2633810"/>
              <a:gd name="connsiteX21-289" fmla="*/ 165895 w 3217557"/>
              <a:gd name="connsiteY21-290" fmla="*/ 2633810 h 2633810"/>
              <a:gd name="connsiteX22-291" fmla="*/ 1294529 w 3217557"/>
              <a:gd name="connsiteY22-292" fmla="*/ 2282925 h 2633810"/>
              <a:gd name="connsiteX23-293" fmla="*/ 2117356 w 3217557"/>
              <a:gd name="connsiteY23-294" fmla="*/ 2282925 h 2633810"/>
              <a:gd name="connsiteX24-295" fmla="*/ 2418395 w 3217557"/>
              <a:gd name="connsiteY24-296" fmla="*/ 2087951 h 2633810"/>
              <a:gd name="connsiteX25-297" fmla="*/ 1830857 w 3217557"/>
              <a:gd name="connsiteY25-298" fmla="*/ 1799347 h 2633810"/>
              <a:gd name="connsiteX26-299" fmla="*/ 1008030 w 3217557"/>
              <a:gd name="connsiteY26-300" fmla="*/ 1799347 h 2633810"/>
              <a:gd name="connsiteX27-301" fmla="*/ 677114 w 3217557"/>
              <a:gd name="connsiteY27-302" fmla="*/ 1468431 h 2633810"/>
              <a:gd name="connsiteX28-303" fmla="*/ 677114 w 3217557"/>
              <a:gd name="connsiteY28-304" fmla="*/ 569491 h 2633810"/>
              <a:gd name="connsiteX29-305" fmla="*/ 2886641 w 3217557"/>
              <a:gd name="connsiteY29-306" fmla="*/ 0 h 2633810"/>
              <a:gd name="connsiteX30-307" fmla="*/ 1100201 w 3217557"/>
              <a:gd name="connsiteY30-308" fmla="*/ 0 h 2633810"/>
              <a:gd name="connsiteX31-309" fmla="*/ 769285 w 3217557"/>
              <a:gd name="connsiteY31-310" fmla="*/ 330916 h 2633810"/>
              <a:gd name="connsiteX32-311" fmla="*/ 769285 w 3217557"/>
              <a:gd name="connsiteY32-312" fmla="*/ 1382518 h 2633810"/>
              <a:gd name="connsiteX33-313" fmla="*/ 1100201 w 3217557"/>
              <a:gd name="connsiteY33-314" fmla="*/ 1713434 h 2633810"/>
              <a:gd name="connsiteX34-315" fmla="*/ 1923028 w 3217557"/>
              <a:gd name="connsiteY34-316" fmla="*/ 1713434 h 2633810"/>
              <a:gd name="connsiteX35-317" fmla="*/ 3078958 w 3217557"/>
              <a:gd name="connsiteY35-318" fmla="*/ 2077967 h 2633810"/>
              <a:gd name="connsiteX36-319" fmla="*/ 2505887 w 3217557"/>
              <a:gd name="connsiteY36-320" fmla="*/ 1713434 h 2633810"/>
              <a:gd name="connsiteX37-321" fmla="*/ 2886641 w 3217557"/>
              <a:gd name="connsiteY37-322" fmla="*/ 1713434 h 2633810"/>
              <a:gd name="connsiteX38-323" fmla="*/ 3217557 w 3217557"/>
              <a:gd name="connsiteY38-324" fmla="*/ 1382518 h 2633810"/>
              <a:gd name="connsiteX39-325" fmla="*/ 3217557 w 3217557"/>
              <a:gd name="connsiteY39-326" fmla="*/ 330916 h 2633810"/>
              <a:gd name="connsiteX40-327" fmla="*/ 2886641 w 3217557"/>
              <a:gd name="connsiteY40-328" fmla="*/ 0 h 2633810"/>
              <a:gd name="connsiteX0-329" fmla="*/ 1384251 w 3217557"/>
              <a:gd name="connsiteY0-330" fmla="*/ 661544 h 2654282"/>
              <a:gd name="connsiteX1-331" fmla="*/ 1574067 w 3217557"/>
              <a:gd name="connsiteY1-332" fmla="*/ 851360 h 2654282"/>
              <a:gd name="connsiteX2-333" fmla="*/ 1384251 w 3217557"/>
              <a:gd name="connsiteY2-334" fmla="*/ 1041176 h 2654282"/>
              <a:gd name="connsiteX3-335" fmla="*/ 1194435 w 3217557"/>
              <a:gd name="connsiteY3-336" fmla="*/ 851360 h 2654282"/>
              <a:gd name="connsiteX4-337" fmla="*/ 1384251 w 3217557"/>
              <a:gd name="connsiteY4-338" fmla="*/ 661544 h 2654282"/>
              <a:gd name="connsiteX5-339" fmla="*/ 1993421 w 3217557"/>
              <a:gd name="connsiteY5-340" fmla="*/ 661544 h 2654282"/>
              <a:gd name="connsiteX6-341" fmla="*/ 2183237 w 3217557"/>
              <a:gd name="connsiteY6-342" fmla="*/ 851360 h 2654282"/>
              <a:gd name="connsiteX7-343" fmla="*/ 1993421 w 3217557"/>
              <a:gd name="connsiteY7-344" fmla="*/ 1041176 h 2654282"/>
              <a:gd name="connsiteX8-345" fmla="*/ 1803605 w 3217557"/>
              <a:gd name="connsiteY8-346" fmla="*/ 851360 h 2654282"/>
              <a:gd name="connsiteX9-347" fmla="*/ 1993421 w 3217557"/>
              <a:gd name="connsiteY9-348" fmla="*/ 661544 h 2654282"/>
              <a:gd name="connsiteX10-349" fmla="*/ 2602591 w 3217557"/>
              <a:gd name="connsiteY10-350" fmla="*/ 661544 h 2654282"/>
              <a:gd name="connsiteX11-351" fmla="*/ 2792407 w 3217557"/>
              <a:gd name="connsiteY11-352" fmla="*/ 851360 h 2654282"/>
              <a:gd name="connsiteX12-353" fmla="*/ 2602591 w 3217557"/>
              <a:gd name="connsiteY12-354" fmla="*/ 1041176 h 2654282"/>
              <a:gd name="connsiteX13-355" fmla="*/ 2412775 w 3217557"/>
              <a:gd name="connsiteY13-356" fmla="*/ 851360 h 2654282"/>
              <a:gd name="connsiteX14-357" fmla="*/ 2602591 w 3217557"/>
              <a:gd name="connsiteY14-358" fmla="*/ 661544 h 2654282"/>
              <a:gd name="connsiteX15-359" fmla="*/ 677114 w 3217557"/>
              <a:gd name="connsiteY15-360" fmla="*/ 569491 h 2654282"/>
              <a:gd name="connsiteX16-361" fmla="*/ 330916 w 3217557"/>
              <a:gd name="connsiteY16-362" fmla="*/ 569491 h 2654282"/>
              <a:gd name="connsiteX17-363" fmla="*/ 0 w 3217557"/>
              <a:gd name="connsiteY17-364" fmla="*/ 900407 h 2654282"/>
              <a:gd name="connsiteX18-365" fmla="*/ 0 w 3217557"/>
              <a:gd name="connsiteY18-366" fmla="*/ 1952009 h 2654282"/>
              <a:gd name="connsiteX19-367" fmla="*/ 330916 w 3217557"/>
              <a:gd name="connsiteY19-368" fmla="*/ 2282925 h 2654282"/>
              <a:gd name="connsiteX20-369" fmla="*/ 711670 w 3217557"/>
              <a:gd name="connsiteY20-370" fmla="*/ 2282925 h 2654282"/>
              <a:gd name="connsiteX21-371" fmla="*/ 275077 w 3217557"/>
              <a:gd name="connsiteY21-372" fmla="*/ 2654282 h 2654282"/>
              <a:gd name="connsiteX22-373" fmla="*/ 1294529 w 3217557"/>
              <a:gd name="connsiteY22-374" fmla="*/ 2282925 h 2654282"/>
              <a:gd name="connsiteX23-375" fmla="*/ 2117356 w 3217557"/>
              <a:gd name="connsiteY23-376" fmla="*/ 2282925 h 2654282"/>
              <a:gd name="connsiteX24-377" fmla="*/ 2418395 w 3217557"/>
              <a:gd name="connsiteY24-378" fmla="*/ 2087951 h 2654282"/>
              <a:gd name="connsiteX25-379" fmla="*/ 1830857 w 3217557"/>
              <a:gd name="connsiteY25-380" fmla="*/ 1799347 h 2654282"/>
              <a:gd name="connsiteX26-381" fmla="*/ 1008030 w 3217557"/>
              <a:gd name="connsiteY26-382" fmla="*/ 1799347 h 2654282"/>
              <a:gd name="connsiteX27-383" fmla="*/ 677114 w 3217557"/>
              <a:gd name="connsiteY27-384" fmla="*/ 1468431 h 2654282"/>
              <a:gd name="connsiteX28-385" fmla="*/ 677114 w 3217557"/>
              <a:gd name="connsiteY28-386" fmla="*/ 569491 h 2654282"/>
              <a:gd name="connsiteX29-387" fmla="*/ 2886641 w 3217557"/>
              <a:gd name="connsiteY29-388" fmla="*/ 0 h 2654282"/>
              <a:gd name="connsiteX30-389" fmla="*/ 1100201 w 3217557"/>
              <a:gd name="connsiteY30-390" fmla="*/ 0 h 2654282"/>
              <a:gd name="connsiteX31-391" fmla="*/ 769285 w 3217557"/>
              <a:gd name="connsiteY31-392" fmla="*/ 330916 h 2654282"/>
              <a:gd name="connsiteX32-393" fmla="*/ 769285 w 3217557"/>
              <a:gd name="connsiteY32-394" fmla="*/ 1382518 h 2654282"/>
              <a:gd name="connsiteX33-395" fmla="*/ 1100201 w 3217557"/>
              <a:gd name="connsiteY33-396" fmla="*/ 1713434 h 2654282"/>
              <a:gd name="connsiteX34-397" fmla="*/ 1923028 w 3217557"/>
              <a:gd name="connsiteY34-398" fmla="*/ 1713434 h 2654282"/>
              <a:gd name="connsiteX35-399" fmla="*/ 3078958 w 3217557"/>
              <a:gd name="connsiteY35-400" fmla="*/ 2077967 h 2654282"/>
              <a:gd name="connsiteX36-401" fmla="*/ 2505887 w 3217557"/>
              <a:gd name="connsiteY36-402" fmla="*/ 1713434 h 2654282"/>
              <a:gd name="connsiteX37-403" fmla="*/ 2886641 w 3217557"/>
              <a:gd name="connsiteY37-404" fmla="*/ 1713434 h 2654282"/>
              <a:gd name="connsiteX38-405" fmla="*/ 3217557 w 3217557"/>
              <a:gd name="connsiteY38-406" fmla="*/ 1382518 h 2654282"/>
              <a:gd name="connsiteX39-407" fmla="*/ 3217557 w 3217557"/>
              <a:gd name="connsiteY39-408" fmla="*/ 330916 h 2654282"/>
              <a:gd name="connsiteX40-409" fmla="*/ 2886641 w 3217557"/>
              <a:gd name="connsiteY40-410" fmla="*/ 0 h 2654282"/>
              <a:gd name="connsiteX0-411" fmla="*/ 1384251 w 3217557"/>
              <a:gd name="connsiteY0-412" fmla="*/ 661544 h 2654282"/>
              <a:gd name="connsiteX1-413" fmla="*/ 1574067 w 3217557"/>
              <a:gd name="connsiteY1-414" fmla="*/ 851360 h 2654282"/>
              <a:gd name="connsiteX2-415" fmla="*/ 1384251 w 3217557"/>
              <a:gd name="connsiteY2-416" fmla="*/ 1041176 h 2654282"/>
              <a:gd name="connsiteX3-417" fmla="*/ 1194435 w 3217557"/>
              <a:gd name="connsiteY3-418" fmla="*/ 851360 h 2654282"/>
              <a:gd name="connsiteX4-419" fmla="*/ 1384251 w 3217557"/>
              <a:gd name="connsiteY4-420" fmla="*/ 661544 h 2654282"/>
              <a:gd name="connsiteX5-421" fmla="*/ 1993421 w 3217557"/>
              <a:gd name="connsiteY5-422" fmla="*/ 661544 h 2654282"/>
              <a:gd name="connsiteX6-423" fmla="*/ 2183237 w 3217557"/>
              <a:gd name="connsiteY6-424" fmla="*/ 851360 h 2654282"/>
              <a:gd name="connsiteX7-425" fmla="*/ 1993421 w 3217557"/>
              <a:gd name="connsiteY7-426" fmla="*/ 1041176 h 2654282"/>
              <a:gd name="connsiteX8-427" fmla="*/ 1803605 w 3217557"/>
              <a:gd name="connsiteY8-428" fmla="*/ 851360 h 2654282"/>
              <a:gd name="connsiteX9-429" fmla="*/ 1993421 w 3217557"/>
              <a:gd name="connsiteY9-430" fmla="*/ 661544 h 2654282"/>
              <a:gd name="connsiteX10-431" fmla="*/ 2602591 w 3217557"/>
              <a:gd name="connsiteY10-432" fmla="*/ 661544 h 2654282"/>
              <a:gd name="connsiteX11-433" fmla="*/ 2792407 w 3217557"/>
              <a:gd name="connsiteY11-434" fmla="*/ 851360 h 2654282"/>
              <a:gd name="connsiteX12-435" fmla="*/ 2602591 w 3217557"/>
              <a:gd name="connsiteY12-436" fmla="*/ 1041176 h 2654282"/>
              <a:gd name="connsiteX13-437" fmla="*/ 2412775 w 3217557"/>
              <a:gd name="connsiteY13-438" fmla="*/ 851360 h 2654282"/>
              <a:gd name="connsiteX14-439" fmla="*/ 2602591 w 3217557"/>
              <a:gd name="connsiteY14-440" fmla="*/ 661544 h 2654282"/>
              <a:gd name="connsiteX15-441" fmla="*/ 677114 w 3217557"/>
              <a:gd name="connsiteY15-442" fmla="*/ 569491 h 2654282"/>
              <a:gd name="connsiteX16-443" fmla="*/ 330916 w 3217557"/>
              <a:gd name="connsiteY16-444" fmla="*/ 569491 h 2654282"/>
              <a:gd name="connsiteX17-445" fmla="*/ 0 w 3217557"/>
              <a:gd name="connsiteY17-446" fmla="*/ 900407 h 2654282"/>
              <a:gd name="connsiteX18-447" fmla="*/ 0 w 3217557"/>
              <a:gd name="connsiteY18-448" fmla="*/ 1952009 h 2654282"/>
              <a:gd name="connsiteX19-449" fmla="*/ 330916 w 3217557"/>
              <a:gd name="connsiteY19-450" fmla="*/ 2282925 h 2654282"/>
              <a:gd name="connsiteX20-451" fmla="*/ 711670 w 3217557"/>
              <a:gd name="connsiteY20-452" fmla="*/ 2282925 h 2654282"/>
              <a:gd name="connsiteX21-453" fmla="*/ 275077 w 3217557"/>
              <a:gd name="connsiteY21-454" fmla="*/ 2654282 h 2654282"/>
              <a:gd name="connsiteX22-455" fmla="*/ 1294529 w 3217557"/>
              <a:gd name="connsiteY22-456" fmla="*/ 2282925 h 2654282"/>
              <a:gd name="connsiteX23-457" fmla="*/ 2117356 w 3217557"/>
              <a:gd name="connsiteY23-458" fmla="*/ 2282925 h 2654282"/>
              <a:gd name="connsiteX24-459" fmla="*/ 2418395 w 3217557"/>
              <a:gd name="connsiteY24-460" fmla="*/ 2087951 h 2654282"/>
              <a:gd name="connsiteX25-461" fmla="*/ 1830857 w 3217557"/>
              <a:gd name="connsiteY25-462" fmla="*/ 1799347 h 2654282"/>
              <a:gd name="connsiteX26-463" fmla="*/ 1008030 w 3217557"/>
              <a:gd name="connsiteY26-464" fmla="*/ 1799347 h 2654282"/>
              <a:gd name="connsiteX27-465" fmla="*/ 677114 w 3217557"/>
              <a:gd name="connsiteY27-466" fmla="*/ 1468431 h 2654282"/>
              <a:gd name="connsiteX28-467" fmla="*/ 677114 w 3217557"/>
              <a:gd name="connsiteY28-468" fmla="*/ 569491 h 2654282"/>
              <a:gd name="connsiteX29-469" fmla="*/ 2886641 w 3217557"/>
              <a:gd name="connsiteY29-470" fmla="*/ 0 h 2654282"/>
              <a:gd name="connsiteX30-471" fmla="*/ 1100201 w 3217557"/>
              <a:gd name="connsiteY30-472" fmla="*/ 0 h 2654282"/>
              <a:gd name="connsiteX31-473" fmla="*/ 769285 w 3217557"/>
              <a:gd name="connsiteY31-474" fmla="*/ 330916 h 2654282"/>
              <a:gd name="connsiteX32-475" fmla="*/ 769285 w 3217557"/>
              <a:gd name="connsiteY32-476" fmla="*/ 1382518 h 2654282"/>
              <a:gd name="connsiteX33-477" fmla="*/ 1100201 w 3217557"/>
              <a:gd name="connsiteY33-478" fmla="*/ 1713434 h 2654282"/>
              <a:gd name="connsiteX34-479" fmla="*/ 1923028 w 3217557"/>
              <a:gd name="connsiteY34-480" fmla="*/ 1713434 h 2654282"/>
              <a:gd name="connsiteX35-481" fmla="*/ 3078958 w 3217557"/>
              <a:gd name="connsiteY35-482" fmla="*/ 2077967 h 2654282"/>
              <a:gd name="connsiteX36-483" fmla="*/ 2505887 w 3217557"/>
              <a:gd name="connsiteY36-484" fmla="*/ 1713434 h 2654282"/>
              <a:gd name="connsiteX37-485" fmla="*/ 2886641 w 3217557"/>
              <a:gd name="connsiteY37-486" fmla="*/ 1713434 h 2654282"/>
              <a:gd name="connsiteX38-487" fmla="*/ 3217557 w 3217557"/>
              <a:gd name="connsiteY38-488" fmla="*/ 1382518 h 2654282"/>
              <a:gd name="connsiteX39-489" fmla="*/ 3217557 w 3217557"/>
              <a:gd name="connsiteY39-490" fmla="*/ 330916 h 2654282"/>
              <a:gd name="connsiteX40-491" fmla="*/ 2886641 w 3217557"/>
              <a:gd name="connsiteY40-492" fmla="*/ 0 h 2654282"/>
              <a:gd name="connsiteX0-493" fmla="*/ 1384251 w 3217557"/>
              <a:gd name="connsiteY0-494" fmla="*/ 661544 h 2654282"/>
              <a:gd name="connsiteX1-495" fmla="*/ 1574067 w 3217557"/>
              <a:gd name="connsiteY1-496" fmla="*/ 851360 h 2654282"/>
              <a:gd name="connsiteX2-497" fmla="*/ 1384251 w 3217557"/>
              <a:gd name="connsiteY2-498" fmla="*/ 1041176 h 2654282"/>
              <a:gd name="connsiteX3-499" fmla="*/ 1194435 w 3217557"/>
              <a:gd name="connsiteY3-500" fmla="*/ 851360 h 2654282"/>
              <a:gd name="connsiteX4-501" fmla="*/ 1384251 w 3217557"/>
              <a:gd name="connsiteY4-502" fmla="*/ 661544 h 2654282"/>
              <a:gd name="connsiteX5-503" fmla="*/ 1993421 w 3217557"/>
              <a:gd name="connsiteY5-504" fmla="*/ 661544 h 2654282"/>
              <a:gd name="connsiteX6-505" fmla="*/ 2183237 w 3217557"/>
              <a:gd name="connsiteY6-506" fmla="*/ 851360 h 2654282"/>
              <a:gd name="connsiteX7-507" fmla="*/ 1993421 w 3217557"/>
              <a:gd name="connsiteY7-508" fmla="*/ 1041176 h 2654282"/>
              <a:gd name="connsiteX8-509" fmla="*/ 1803605 w 3217557"/>
              <a:gd name="connsiteY8-510" fmla="*/ 851360 h 2654282"/>
              <a:gd name="connsiteX9-511" fmla="*/ 1993421 w 3217557"/>
              <a:gd name="connsiteY9-512" fmla="*/ 661544 h 2654282"/>
              <a:gd name="connsiteX10-513" fmla="*/ 2602591 w 3217557"/>
              <a:gd name="connsiteY10-514" fmla="*/ 661544 h 2654282"/>
              <a:gd name="connsiteX11-515" fmla="*/ 2792407 w 3217557"/>
              <a:gd name="connsiteY11-516" fmla="*/ 851360 h 2654282"/>
              <a:gd name="connsiteX12-517" fmla="*/ 2602591 w 3217557"/>
              <a:gd name="connsiteY12-518" fmla="*/ 1041176 h 2654282"/>
              <a:gd name="connsiteX13-519" fmla="*/ 2412775 w 3217557"/>
              <a:gd name="connsiteY13-520" fmla="*/ 851360 h 2654282"/>
              <a:gd name="connsiteX14-521" fmla="*/ 2602591 w 3217557"/>
              <a:gd name="connsiteY14-522" fmla="*/ 661544 h 2654282"/>
              <a:gd name="connsiteX15-523" fmla="*/ 677114 w 3217557"/>
              <a:gd name="connsiteY15-524" fmla="*/ 569491 h 2654282"/>
              <a:gd name="connsiteX16-525" fmla="*/ 330916 w 3217557"/>
              <a:gd name="connsiteY16-526" fmla="*/ 569491 h 2654282"/>
              <a:gd name="connsiteX17-527" fmla="*/ 0 w 3217557"/>
              <a:gd name="connsiteY17-528" fmla="*/ 900407 h 2654282"/>
              <a:gd name="connsiteX18-529" fmla="*/ 0 w 3217557"/>
              <a:gd name="connsiteY18-530" fmla="*/ 1952009 h 2654282"/>
              <a:gd name="connsiteX19-531" fmla="*/ 330916 w 3217557"/>
              <a:gd name="connsiteY19-532" fmla="*/ 2282925 h 2654282"/>
              <a:gd name="connsiteX20-533" fmla="*/ 711670 w 3217557"/>
              <a:gd name="connsiteY20-534" fmla="*/ 2282925 h 2654282"/>
              <a:gd name="connsiteX21-535" fmla="*/ 275077 w 3217557"/>
              <a:gd name="connsiteY21-536" fmla="*/ 2654282 h 2654282"/>
              <a:gd name="connsiteX22-537" fmla="*/ 1294529 w 3217557"/>
              <a:gd name="connsiteY22-538" fmla="*/ 2282925 h 2654282"/>
              <a:gd name="connsiteX23-539" fmla="*/ 2117356 w 3217557"/>
              <a:gd name="connsiteY23-540" fmla="*/ 2282925 h 2654282"/>
              <a:gd name="connsiteX24-541" fmla="*/ 2418395 w 3217557"/>
              <a:gd name="connsiteY24-542" fmla="*/ 2087951 h 2654282"/>
              <a:gd name="connsiteX25-543" fmla="*/ 1830857 w 3217557"/>
              <a:gd name="connsiteY25-544" fmla="*/ 1799347 h 2654282"/>
              <a:gd name="connsiteX26-545" fmla="*/ 1008030 w 3217557"/>
              <a:gd name="connsiteY26-546" fmla="*/ 1799347 h 2654282"/>
              <a:gd name="connsiteX27-547" fmla="*/ 677114 w 3217557"/>
              <a:gd name="connsiteY27-548" fmla="*/ 1468431 h 2654282"/>
              <a:gd name="connsiteX28-549" fmla="*/ 677114 w 3217557"/>
              <a:gd name="connsiteY28-550" fmla="*/ 569491 h 2654282"/>
              <a:gd name="connsiteX29-551" fmla="*/ 2886641 w 3217557"/>
              <a:gd name="connsiteY29-552" fmla="*/ 0 h 2654282"/>
              <a:gd name="connsiteX30-553" fmla="*/ 1100201 w 3217557"/>
              <a:gd name="connsiteY30-554" fmla="*/ 0 h 2654282"/>
              <a:gd name="connsiteX31-555" fmla="*/ 769285 w 3217557"/>
              <a:gd name="connsiteY31-556" fmla="*/ 330916 h 2654282"/>
              <a:gd name="connsiteX32-557" fmla="*/ 769285 w 3217557"/>
              <a:gd name="connsiteY32-558" fmla="*/ 1382518 h 2654282"/>
              <a:gd name="connsiteX33-559" fmla="*/ 1100201 w 3217557"/>
              <a:gd name="connsiteY33-560" fmla="*/ 1713434 h 2654282"/>
              <a:gd name="connsiteX34-561" fmla="*/ 1923028 w 3217557"/>
              <a:gd name="connsiteY34-562" fmla="*/ 1713434 h 2654282"/>
              <a:gd name="connsiteX35-563" fmla="*/ 3078958 w 3217557"/>
              <a:gd name="connsiteY35-564" fmla="*/ 2077967 h 2654282"/>
              <a:gd name="connsiteX36-565" fmla="*/ 2505887 w 3217557"/>
              <a:gd name="connsiteY36-566" fmla="*/ 1713434 h 2654282"/>
              <a:gd name="connsiteX37-567" fmla="*/ 2886641 w 3217557"/>
              <a:gd name="connsiteY37-568" fmla="*/ 1713434 h 2654282"/>
              <a:gd name="connsiteX38-569" fmla="*/ 3217557 w 3217557"/>
              <a:gd name="connsiteY38-570" fmla="*/ 1382518 h 2654282"/>
              <a:gd name="connsiteX39-571" fmla="*/ 3217557 w 3217557"/>
              <a:gd name="connsiteY39-572" fmla="*/ 330916 h 2654282"/>
              <a:gd name="connsiteX40-573" fmla="*/ 2886641 w 3217557"/>
              <a:gd name="connsiteY40-574" fmla="*/ 0 h 2654282"/>
              <a:gd name="connsiteX0-575" fmla="*/ 1384251 w 3217557"/>
              <a:gd name="connsiteY0-576" fmla="*/ 661544 h 2654282"/>
              <a:gd name="connsiteX1-577" fmla="*/ 1574067 w 3217557"/>
              <a:gd name="connsiteY1-578" fmla="*/ 851360 h 2654282"/>
              <a:gd name="connsiteX2-579" fmla="*/ 1384251 w 3217557"/>
              <a:gd name="connsiteY2-580" fmla="*/ 1041176 h 2654282"/>
              <a:gd name="connsiteX3-581" fmla="*/ 1194435 w 3217557"/>
              <a:gd name="connsiteY3-582" fmla="*/ 851360 h 2654282"/>
              <a:gd name="connsiteX4-583" fmla="*/ 1384251 w 3217557"/>
              <a:gd name="connsiteY4-584" fmla="*/ 661544 h 2654282"/>
              <a:gd name="connsiteX5-585" fmla="*/ 1993421 w 3217557"/>
              <a:gd name="connsiteY5-586" fmla="*/ 661544 h 2654282"/>
              <a:gd name="connsiteX6-587" fmla="*/ 2183237 w 3217557"/>
              <a:gd name="connsiteY6-588" fmla="*/ 851360 h 2654282"/>
              <a:gd name="connsiteX7-589" fmla="*/ 1993421 w 3217557"/>
              <a:gd name="connsiteY7-590" fmla="*/ 1041176 h 2654282"/>
              <a:gd name="connsiteX8-591" fmla="*/ 1803605 w 3217557"/>
              <a:gd name="connsiteY8-592" fmla="*/ 851360 h 2654282"/>
              <a:gd name="connsiteX9-593" fmla="*/ 1993421 w 3217557"/>
              <a:gd name="connsiteY9-594" fmla="*/ 661544 h 2654282"/>
              <a:gd name="connsiteX10-595" fmla="*/ 2602591 w 3217557"/>
              <a:gd name="connsiteY10-596" fmla="*/ 661544 h 2654282"/>
              <a:gd name="connsiteX11-597" fmla="*/ 2792407 w 3217557"/>
              <a:gd name="connsiteY11-598" fmla="*/ 851360 h 2654282"/>
              <a:gd name="connsiteX12-599" fmla="*/ 2602591 w 3217557"/>
              <a:gd name="connsiteY12-600" fmla="*/ 1041176 h 2654282"/>
              <a:gd name="connsiteX13-601" fmla="*/ 2412775 w 3217557"/>
              <a:gd name="connsiteY13-602" fmla="*/ 851360 h 2654282"/>
              <a:gd name="connsiteX14-603" fmla="*/ 2602591 w 3217557"/>
              <a:gd name="connsiteY14-604" fmla="*/ 661544 h 2654282"/>
              <a:gd name="connsiteX15-605" fmla="*/ 677114 w 3217557"/>
              <a:gd name="connsiteY15-606" fmla="*/ 569491 h 2654282"/>
              <a:gd name="connsiteX16-607" fmla="*/ 330916 w 3217557"/>
              <a:gd name="connsiteY16-608" fmla="*/ 569491 h 2654282"/>
              <a:gd name="connsiteX17-609" fmla="*/ 0 w 3217557"/>
              <a:gd name="connsiteY17-610" fmla="*/ 900407 h 2654282"/>
              <a:gd name="connsiteX18-611" fmla="*/ 0 w 3217557"/>
              <a:gd name="connsiteY18-612" fmla="*/ 1952009 h 2654282"/>
              <a:gd name="connsiteX19-613" fmla="*/ 330916 w 3217557"/>
              <a:gd name="connsiteY19-614" fmla="*/ 2282925 h 2654282"/>
              <a:gd name="connsiteX20-615" fmla="*/ 711670 w 3217557"/>
              <a:gd name="connsiteY20-616" fmla="*/ 2282925 h 2654282"/>
              <a:gd name="connsiteX21-617" fmla="*/ 275077 w 3217557"/>
              <a:gd name="connsiteY21-618" fmla="*/ 2654282 h 2654282"/>
              <a:gd name="connsiteX22-619" fmla="*/ 1294529 w 3217557"/>
              <a:gd name="connsiteY22-620" fmla="*/ 2282925 h 2654282"/>
              <a:gd name="connsiteX23-621" fmla="*/ 2117356 w 3217557"/>
              <a:gd name="connsiteY23-622" fmla="*/ 2282925 h 2654282"/>
              <a:gd name="connsiteX24-623" fmla="*/ 2418395 w 3217557"/>
              <a:gd name="connsiteY24-624" fmla="*/ 2087951 h 2654282"/>
              <a:gd name="connsiteX25-625" fmla="*/ 1830857 w 3217557"/>
              <a:gd name="connsiteY25-626" fmla="*/ 1799347 h 2654282"/>
              <a:gd name="connsiteX26-627" fmla="*/ 1008030 w 3217557"/>
              <a:gd name="connsiteY26-628" fmla="*/ 1799347 h 2654282"/>
              <a:gd name="connsiteX27-629" fmla="*/ 677114 w 3217557"/>
              <a:gd name="connsiteY27-630" fmla="*/ 1468431 h 2654282"/>
              <a:gd name="connsiteX28-631" fmla="*/ 677114 w 3217557"/>
              <a:gd name="connsiteY28-632" fmla="*/ 569491 h 2654282"/>
              <a:gd name="connsiteX29-633" fmla="*/ 2886641 w 3217557"/>
              <a:gd name="connsiteY29-634" fmla="*/ 0 h 2654282"/>
              <a:gd name="connsiteX30-635" fmla="*/ 1100201 w 3217557"/>
              <a:gd name="connsiteY30-636" fmla="*/ 0 h 2654282"/>
              <a:gd name="connsiteX31-637" fmla="*/ 769285 w 3217557"/>
              <a:gd name="connsiteY31-638" fmla="*/ 330916 h 2654282"/>
              <a:gd name="connsiteX32-639" fmla="*/ 769285 w 3217557"/>
              <a:gd name="connsiteY32-640" fmla="*/ 1382518 h 2654282"/>
              <a:gd name="connsiteX33-641" fmla="*/ 1100201 w 3217557"/>
              <a:gd name="connsiteY33-642" fmla="*/ 1713434 h 2654282"/>
              <a:gd name="connsiteX34-643" fmla="*/ 1923028 w 3217557"/>
              <a:gd name="connsiteY34-644" fmla="*/ 1713434 h 2654282"/>
              <a:gd name="connsiteX35-645" fmla="*/ 3078958 w 3217557"/>
              <a:gd name="connsiteY35-646" fmla="*/ 2077967 h 2654282"/>
              <a:gd name="connsiteX36-647" fmla="*/ 2505887 w 3217557"/>
              <a:gd name="connsiteY36-648" fmla="*/ 1713434 h 2654282"/>
              <a:gd name="connsiteX37-649" fmla="*/ 2886641 w 3217557"/>
              <a:gd name="connsiteY37-650" fmla="*/ 1713434 h 2654282"/>
              <a:gd name="connsiteX38-651" fmla="*/ 3217557 w 3217557"/>
              <a:gd name="connsiteY38-652" fmla="*/ 1382518 h 2654282"/>
              <a:gd name="connsiteX39-653" fmla="*/ 3217557 w 3217557"/>
              <a:gd name="connsiteY39-654" fmla="*/ 330916 h 2654282"/>
              <a:gd name="connsiteX40-655" fmla="*/ 2886641 w 3217557"/>
              <a:gd name="connsiteY40-656" fmla="*/ 0 h 2654282"/>
              <a:gd name="connsiteX0-657" fmla="*/ 1384251 w 3217557"/>
              <a:gd name="connsiteY0-658" fmla="*/ 661544 h 2654282"/>
              <a:gd name="connsiteX1-659" fmla="*/ 1574067 w 3217557"/>
              <a:gd name="connsiteY1-660" fmla="*/ 851360 h 2654282"/>
              <a:gd name="connsiteX2-661" fmla="*/ 1384251 w 3217557"/>
              <a:gd name="connsiteY2-662" fmla="*/ 1041176 h 2654282"/>
              <a:gd name="connsiteX3-663" fmla="*/ 1194435 w 3217557"/>
              <a:gd name="connsiteY3-664" fmla="*/ 851360 h 2654282"/>
              <a:gd name="connsiteX4-665" fmla="*/ 1384251 w 3217557"/>
              <a:gd name="connsiteY4-666" fmla="*/ 661544 h 2654282"/>
              <a:gd name="connsiteX5-667" fmla="*/ 1993421 w 3217557"/>
              <a:gd name="connsiteY5-668" fmla="*/ 661544 h 2654282"/>
              <a:gd name="connsiteX6-669" fmla="*/ 2183237 w 3217557"/>
              <a:gd name="connsiteY6-670" fmla="*/ 851360 h 2654282"/>
              <a:gd name="connsiteX7-671" fmla="*/ 1993421 w 3217557"/>
              <a:gd name="connsiteY7-672" fmla="*/ 1041176 h 2654282"/>
              <a:gd name="connsiteX8-673" fmla="*/ 1803605 w 3217557"/>
              <a:gd name="connsiteY8-674" fmla="*/ 851360 h 2654282"/>
              <a:gd name="connsiteX9-675" fmla="*/ 1993421 w 3217557"/>
              <a:gd name="connsiteY9-676" fmla="*/ 661544 h 2654282"/>
              <a:gd name="connsiteX10-677" fmla="*/ 2602591 w 3217557"/>
              <a:gd name="connsiteY10-678" fmla="*/ 661544 h 2654282"/>
              <a:gd name="connsiteX11-679" fmla="*/ 2792407 w 3217557"/>
              <a:gd name="connsiteY11-680" fmla="*/ 851360 h 2654282"/>
              <a:gd name="connsiteX12-681" fmla="*/ 2602591 w 3217557"/>
              <a:gd name="connsiteY12-682" fmla="*/ 1041176 h 2654282"/>
              <a:gd name="connsiteX13-683" fmla="*/ 2412775 w 3217557"/>
              <a:gd name="connsiteY13-684" fmla="*/ 851360 h 2654282"/>
              <a:gd name="connsiteX14-685" fmla="*/ 2602591 w 3217557"/>
              <a:gd name="connsiteY14-686" fmla="*/ 661544 h 2654282"/>
              <a:gd name="connsiteX15-687" fmla="*/ 677114 w 3217557"/>
              <a:gd name="connsiteY15-688" fmla="*/ 569491 h 2654282"/>
              <a:gd name="connsiteX16-689" fmla="*/ 330916 w 3217557"/>
              <a:gd name="connsiteY16-690" fmla="*/ 569491 h 2654282"/>
              <a:gd name="connsiteX17-691" fmla="*/ 0 w 3217557"/>
              <a:gd name="connsiteY17-692" fmla="*/ 900407 h 2654282"/>
              <a:gd name="connsiteX18-693" fmla="*/ 0 w 3217557"/>
              <a:gd name="connsiteY18-694" fmla="*/ 1952009 h 2654282"/>
              <a:gd name="connsiteX19-695" fmla="*/ 330916 w 3217557"/>
              <a:gd name="connsiteY19-696" fmla="*/ 2282925 h 2654282"/>
              <a:gd name="connsiteX20-697" fmla="*/ 711670 w 3217557"/>
              <a:gd name="connsiteY20-698" fmla="*/ 2282925 h 2654282"/>
              <a:gd name="connsiteX21-699" fmla="*/ 275077 w 3217557"/>
              <a:gd name="connsiteY21-700" fmla="*/ 2654282 h 2654282"/>
              <a:gd name="connsiteX22-701" fmla="*/ 1294529 w 3217557"/>
              <a:gd name="connsiteY22-702" fmla="*/ 2282925 h 2654282"/>
              <a:gd name="connsiteX23-703" fmla="*/ 2117356 w 3217557"/>
              <a:gd name="connsiteY23-704" fmla="*/ 2282925 h 2654282"/>
              <a:gd name="connsiteX24-705" fmla="*/ 2418395 w 3217557"/>
              <a:gd name="connsiteY24-706" fmla="*/ 2087951 h 2654282"/>
              <a:gd name="connsiteX25-707" fmla="*/ 1830857 w 3217557"/>
              <a:gd name="connsiteY25-708" fmla="*/ 1799347 h 2654282"/>
              <a:gd name="connsiteX26-709" fmla="*/ 1008030 w 3217557"/>
              <a:gd name="connsiteY26-710" fmla="*/ 1799347 h 2654282"/>
              <a:gd name="connsiteX27-711" fmla="*/ 677114 w 3217557"/>
              <a:gd name="connsiteY27-712" fmla="*/ 1468431 h 2654282"/>
              <a:gd name="connsiteX28-713" fmla="*/ 677114 w 3217557"/>
              <a:gd name="connsiteY28-714" fmla="*/ 569491 h 2654282"/>
              <a:gd name="connsiteX29-715" fmla="*/ 2886641 w 3217557"/>
              <a:gd name="connsiteY29-716" fmla="*/ 0 h 2654282"/>
              <a:gd name="connsiteX30-717" fmla="*/ 1100201 w 3217557"/>
              <a:gd name="connsiteY30-718" fmla="*/ 0 h 2654282"/>
              <a:gd name="connsiteX31-719" fmla="*/ 769285 w 3217557"/>
              <a:gd name="connsiteY31-720" fmla="*/ 330916 h 2654282"/>
              <a:gd name="connsiteX32-721" fmla="*/ 769285 w 3217557"/>
              <a:gd name="connsiteY32-722" fmla="*/ 1382518 h 2654282"/>
              <a:gd name="connsiteX33-723" fmla="*/ 1100201 w 3217557"/>
              <a:gd name="connsiteY33-724" fmla="*/ 1713434 h 2654282"/>
              <a:gd name="connsiteX34-725" fmla="*/ 1923028 w 3217557"/>
              <a:gd name="connsiteY34-726" fmla="*/ 1713434 h 2654282"/>
              <a:gd name="connsiteX35-727" fmla="*/ 3078958 w 3217557"/>
              <a:gd name="connsiteY35-728" fmla="*/ 2077967 h 2654282"/>
              <a:gd name="connsiteX36-729" fmla="*/ 2505887 w 3217557"/>
              <a:gd name="connsiteY36-730" fmla="*/ 1713434 h 2654282"/>
              <a:gd name="connsiteX37-731" fmla="*/ 2886641 w 3217557"/>
              <a:gd name="connsiteY37-732" fmla="*/ 1713434 h 2654282"/>
              <a:gd name="connsiteX38-733" fmla="*/ 3217557 w 3217557"/>
              <a:gd name="connsiteY38-734" fmla="*/ 1382518 h 2654282"/>
              <a:gd name="connsiteX39-735" fmla="*/ 3217557 w 3217557"/>
              <a:gd name="connsiteY39-736" fmla="*/ 330916 h 2654282"/>
              <a:gd name="connsiteX40-737" fmla="*/ 2886641 w 3217557"/>
              <a:gd name="connsiteY40-738" fmla="*/ 0 h 265428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  <a:cxn ang="0">
                <a:pos x="connsiteX26-53" y="connsiteY26-54"/>
              </a:cxn>
              <a:cxn ang="0">
                <a:pos x="connsiteX27-55" y="connsiteY27-56"/>
              </a:cxn>
              <a:cxn ang="0">
                <a:pos x="connsiteX28-57" y="connsiteY28-58"/>
              </a:cxn>
              <a:cxn ang="0">
                <a:pos x="connsiteX29-59" y="connsiteY29-60"/>
              </a:cxn>
              <a:cxn ang="0">
                <a:pos x="connsiteX30-61" y="connsiteY30-62"/>
              </a:cxn>
              <a:cxn ang="0">
                <a:pos x="connsiteX31-63" y="connsiteY31-64"/>
              </a:cxn>
              <a:cxn ang="0">
                <a:pos x="connsiteX32-65" y="connsiteY32-66"/>
              </a:cxn>
              <a:cxn ang="0">
                <a:pos x="connsiteX33-67" y="connsiteY33-68"/>
              </a:cxn>
              <a:cxn ang="0">
                <a:pos x="connsiteX34-69" y="connsiteY34-70"/>
              </a:cxn>
              <a:cxn ang="0">
                <a:pos x="connsiteX35-71" y="connsiteY35-72"/>
              </a:cxn>
              <a:cxn ang="0">
                <a:pos x="connsiteX36-73" y="connsiteY36-74"/>
              </a:cxn>
              <a:cxn ang="0">
                <a:pos x="connsiteX37-75" y="connsiteY37-76"/>
              </a:cxn>
              <a:cxn ang="0">
                <a:pos x="connsiteX38-77" y="connsiteY38-78"/>
              </a:cxn>
              <a:cxn ang="0">
                <a:pos x="connsiteX39-79" y="connsiteY39-80"/>
              </a:cxn>
              <a:cxn ang="0">
                <a:pos x="connsiteX40-81" y="connsiteY40-82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56" name="椭圆 55"/>
          <p:cNvSpPr/>
          <p:nvPr>
            <p:custDataLst>
              <p:tags r:id="rId9"/>
            </p:custDataLst>
          </p:nvPr>
        </p:nvSpPr>
        <p:spPr>
          <a:xfrm>
            <a:off x="4103164" y="3334822"/>
            <a:ext cx="673331" cy="67333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57" name="Rectangle 130"/>
          <p:cNvSpPr/>
          <p:nvPr>
            <p:custDataLst>
              <p:tags r:id="rId10"/>
            </p:custDataLst>
          </p:nvPr>
        </p:nvSpPr>
        <p:spPr>
          <a:xfrm>
            <a:off x="4246852" y="3491963"/>
            <a:ext cx="351180" cy="352775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59" name="Round Same Side Corner Rectangle 36"/>
          <p:cNvSpPr>
            <a:spLocks noChangeAspect="1"/>
          </p:cNvSpPr>
          <p:nvPr>
            <p:custDataLst>
              <p:tags r:id="rId11"/>
            </p:custDataLst>
          </p:nvPr>
        </p:nvSpPr>
        <p:spPr>
          <a:xfrm>
            <a:off x="5910899" y="4781934"/>
            <a:ext cx="349691" cy="276472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61" name="椭圆 60"/>
          <p:cNvSpPr/>
          <p:nvPr>
            <p:custDataLst>
              <p:tags r:id="rId12"/>
            </p:custDataLst>
          </p:nvPr>
        </p:nvSpPr>
        <p:spPr>
          <a:xfrm>
            <a:off x="7347492" y="3334822"/>
            <a:ext cx="673331" cy="67333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62" name="Block Arc 10"/>
          <p:cNvSpPr/>
          <p:nvPr>
            <p:custDataLst>
              <p:tags r:id="rId13"/>
            </p:custDataLst>
          </p:nvPr>
        </p:nvSpPr>
        <p:spPr>
          <a:xfrm>
            <a:off x="7487272" y="3552456"/>
            <a:ext cx="418132" cy="283220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63" name="Rounded Rectangle 7"/>
          <p:cNvSpPr/>
          <p:nvPr>
            <p:custDataLst>
              <p:tags r:id="rId14"/>
            </p:custDataLst>
          </p:nvPr>
        </p:nvSpPr>
        <p:spPr>
          <a:xfrm>
            <a:off x="7209474" y="2163964"/>
            <a:ext cx="349691" cy="30177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68" name="文本框 67"/>
          <p:cNvSpPr txBox="1"/>
          <p:nvPr>
            <p:custDataLst>
              <p:tags r:id="rId15"/>
            </p:custDataLst>
          </p:nvPr>
        </p:nvSpPr>
        <p:spPr>
          <a:xfrm>
            <a:off x="8250555" y="3615690"/>
            <a:ext cx="2591990" cy="48006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69" name="矩形 68"/>
          <p:cNvSpPr/>
          <p:nvPr>
            <p:custDataLst>
              <p:tags r:id="rId16"/>
            </p:custDataLst>
          </p:nvPr>
        </p:nvSpPr>
        <p:spPr>
          <a:xfrm>
            <a:off x="8250554" y="3250565"/>
            <a:ext cx="2591990" cy="338455"/>
          </a:xfrm>
          <a:prstGeom prst="rect">
            <a:avLst/>
          </a:prstGeom>
        </p:spPr>
        <p:txBody>
          <a:bodyPr wrap="square" lIns="90000" tIns="46800" rIns="90000" bIns="46800">
            <a:normAutofit fontScale="97500"/>
          </a:bodyPr>
          <a:lstStyle/>
          <a:p>
            <a:r>
              <a:rPr lang="zh-CN" alt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单击此处添加标题</a:t>
            </a:r>
            <a:endParaRPr lang="zh-CN" altLang="en-US" sz="16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71" name="文本框 70"/>
          <p:cNvSpPr txBox="1"/>
          <p:nvPr>
            <p:custDataLst>
              <p:tags r:id="rId17"/>
            </p:custDataLst>
          </p:nvPr>
        </p:nvSpPr>
        <p:spPr>
          <a:xfrm>
            <a:off x="5335270" y="5710555"/>
            <a:ext cx="2679699" cy="48006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72" name="矩形 71"/>
          <p:cNvSpPr/>
          <p:nvPr>
            <p:custDataLst>
              <p:tags r:id="rId18"/>
            </p:custDataLst>
          </p:nvPr>
        </p:nvSpPr>
        <p:spPr>
          <a:xfrm>
            <a:off x="5335270" y="5372100"/>
            <a:ext cx="2679698" cy="338455"/>
          </a:xfrm>
          <a:prstGeom prst="rect">
            <a:avLst/>
          </a:prstGeom>
        </p:spPr>
        <p:txBody>
          <a:bodyPr wrap="square" lIns="90000" tIns="46800" rIns="90000" bIns="46800">
            <a:normAutofit fontScale="97500"/>
          </a:bodyPr>
          <a:lstStyle/>
          <a:p>
            <a:r>
              <a:rPr lang="zh-CN" alt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单击此处添加标题</a:t>
            </a:r>
            <a:endParaRPr lang="zh-CN" altLang="en-US" sz="16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77" name="文本框 76"/>
          <p:cNvSpPr txBox="1"/>
          <p:nvPr>
            <p:custDataLst>
              <p:tags r:id="rId19"/>
            </p:custDataLst>
          </p:nvPr>
        </p:nvSpPr>
        <p:spPr>
          <a:xfrm>
            <a:off x="1349455" y="3620044"/>
            <a:ext cx="2563416" cy="48006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r"/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78" name="矩形 77"/>
          <p:cNvSpPr/>
          <p:nvPr>
            <p:custDataLst>
              <p:tags r:id="rId20"/>
            </p:custDataLst>
          </p:nvPr>
        </p:nvSpPr>
        <p:spPr>
          <a:xfrm>
            <a:off x="1349237" y="3250565"/>
            <a:ext cx="2564268" cy="338455"/>
          </a:xfrm>
          <a:prstGeom prst="rect">
            <a:avLst/>
          </a:prstGeom>
        </p:spPr>
        <p:txBody>
          <a:bodyPr wrap="square" lIns="90000" tIns="46800" rIns="90000" bIns="46800">
            <a:normAutofit fontScale="97500"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80" name="文本框 79"/>
          <p:cNvSpPr txBox="1"/>
          <p:nvPr>
            <p:custDataLst>
              <p:tags r:id="rId21"/>
            </p:custDataLst>
          </p:nvPr>
        </p:nvSpPr>
        <p:spPr>
          <a:xfrm>
            <a:off x="1708727" y="2241408"/>
            <a:ext cx="2638483" cy="48006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81" name="矩形 80"/>
          <p:cNvSpPr/>
          <p:nvPr>
            <p:custDataLst>
              <p:tags r:id="rId22"/>
            </p:custDataLst>
          </p:nvPr>
        </p:nvSpPr>
        <p:spPr>
          <a:xfrm>
            <a:off x="1708727" y="1887220"/>
            <a:ext cx="2638483" cy="338455"/>
          </a:xfrm>
          <a:prstGeom prst="rect">
            <a:avLst/>
          </a:prstGeom>
        </p:spPr>
        <p:txBody>
          <a:bodyPr wrap="square" lIns="90000" tIns="46800" rIns="90000" bIns="46800">
            <a:normAutofit fontScale="97500"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65" name="文本框 64"/>
          <p:cNvSpPr txBox="1"/>
          <p:nvPr>
            <p:custDataLst>
              <p:tags r:id="rId23"/>
            </p:custDataLst>
          </p:nvPr>
        </p:nvSpPr>
        <p:spPr>
          <a:xfrm>
            <a:off x="8014970" y="2263775"/>
            <a:ext cx="2551430" cy="480060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66" name="矩形 65"/>
          <p:cNvSpPr/>
          <p:nvPr>
            <p:custDataLst>
              <p:tags r:id="rId24"/>
            </p:custDataLst>
          </p:nvPr>
        </p:nvSpPr>
        <p:spPr>
          <a:xfrm>
            <a:off x="8014969" y="1925320"/>
            <a:ext cx="2551430" cy="338455"/>
          </a:xfrm>
          <a:prstGeom prst="rect">
            <a:avLst/>
          </a:prstGeom>
        </p:spPr>
        <p:txBody>
          <a:bodyPr wrap="square" lIns="90000" tIns="46800" rIns="90000" bIns="46800">
            <a:normAutofit fontScale="97500"/>
          </a:bodyPr>
          <a:lstStyle/>
          <a:p>
            <a:r>
              <a:rPr lang="zh-CN" alt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单击此处添加标题</a:t>
            </a:r>
            <a:endParaRPr lang="zh-CN" altLang="en-US" sz="16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grpSp>
        <p:nvGrpSpPr>
          <p:cNvPr id="2" name="组合"/>
          <p:cNvGrpSpPr/>
          <p:nvPr>
            <p:custDataLst>
              <p:tags r:id="rId25"/>
            </p:custDataLst>
          </p:nvPr>
        </p:nvGrpSpPr>
        <p:grpSpPr>
          <a:xfrm>
            <a:off x="5178591" y="3152730"/>
            <a:ext cx="1875100" cy="449687"/>
            <a:chOff x="3541636" y="2716249"/>
            <a:chExt cx="1800202" cy="431725"/>
          </a:xfrm>
          <a:solidFill>
            <a:schemeClr val="accent1"/>
          </a:solidFill>
        </p:grpSpPr>
        <p:sp>
          <p:nvSpPr>
            <p:cNvPr id="3" name="形状"/>
            <p:cNvSpPr/>
            <p:nvPr>
              <p:custDataLst>
                <p:tags r:id="rId26"/>
              </p:custDataLst>
            </p:nvPr>
          </p:nvSpPr>
          <p:spPr>
            <a:xfrm rot="8335777">
              <a:off x="3541637" y="2716249"/>
              <a:ext cx="1800201" cy="431725"/>
            </a:xfrm>
            <a:prstGeom prst="flowChartDecisi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4" name="形状"/>
            <p:cNvSpPr/>
            <p:nvPr>
              <p:custDataLst>
                <p:tags r:id="rId27"/>
              </p:custDataLst>
            </p:nvPr>
          </p:nvSpPr>
          <p:spPr>
            <a:xfrm rot="13438615">
              <a:off x="3541636" y="2716249"/>
              <a:ext cx="1800201" cy="431725"/>
            </a:xfrm>
            <a:prstGeom prst="flowChartDecisi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42" name="形状"/>
          <p:cNvSpPr/>
          <p:nvPr>
            <p:custDataLst>
              <p:tags r:id="rId28"/>
            </p:custDataLst>
          </p:nvPr>
        </p:nvSpPr>
        <p:spPr>
          <a:xfrm>
            <a:off x="5466284" y="2727716"/>
            <a:ext cx="1299720" cy="1299720"/>
          </a:xfrm>
          <a:prstGeom prst="ellipse">
            <a:avLst/>
          </a:prstGeom>
          <a:solidFill>
            <a:schemeClr val="bg1"/>
          </a:solidFill>
          <a:ln w="1143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pic>
        <p:nvPicPr>
          <p:cNvPr id="101" name="图片 100"/>
          <p:cNvPicPr>
            <a:picLocks noChangeAspect="1"/>
          </p:cNvPicPr>
          <p:nvPr>
            <p:custDataLst>
              <p:tags r:id="rId29"/>
            </p:custDataLst>
          </p:nvPr>
        </p:nvPicPr>
        <p:blipFill rotWithShape="1">
          <a:blip r:embed="rId30"/>
          <a:srcRect/>
          <a:stretch>
            <a:fillRect/>
          </a:stretch>
        </p:blipFill>
        <p:spPr>
          <a:xfrm>
            <a:off x="5606125" y="2854032"/>
            <a:ext cx="1020035" cy="1040807"/>
          </a:xfrm>
          <a:prstGeom prst="ellipse">
            <a:avLst/>
          </a:prstGeom>
        </p:spPr>
      </p:pic>
      <p:sp>
        <p:nvSpPr>
          <p:cNvPr id="102" name="等腰三角形 101"/>
          <p:cNvSpPr/>
          <p:nvPr>
            <p:custDataLst>
              <p:tags r:id="rId31"/>
            </p:custDataLst>
          </p:nvPr>
        </p:nvSpPr>
        <p:spPr>
          <a:xfrm flipV="1">
            <a:off x="6051814" y="4064460"/>
            <a:ext cx="134890" cy="183218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</p:spTree>
    <p:custDataLst>
      <p:tags r:id="rId32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组合 38"/>
          <p:cNvGrpSpPr/>
          <p:nvPr>
            <p:custDataLst>
              <p:tags r:id="rId1"/>
            </p:custDataLst>
          </p:nvPr>
        </p:nvGrpSpPr>
        <p:grpSpPr>
          <a:xfrm>
            <a:off x="435429" y="402772"/>
            <a:ext cx="783771" cy="783771"/>
            <a:chOff x="435429" y="402772"/>
            <a:chExt cx="949778" cy="949778"/>
          </a:xfrm>
        </p:grpSpPr>
        <p:sp>
          <p:nvSpPr>
            <p:cNvPr id="40" name="矩形 39"/>
            <p:cNvSpPr/>
            <p:nvPr>
              <p:custDataLst>
                <p:tags r:id="rId2"/>
              </p:custDataLst>
            </p:nvPr>
          </p:nvSpPr>
          <p:spPr>
            <a:xfrm>
              <a:off x="435429" y="402772"/>
              <a:ext cx="685800" cy="685800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41" name="矩形 40"/>
            <p:cNvSpPr/>
            <p:nvPr>
              <p:custDataLst>
                <p:tags r:id="rId3"/>
              </p:custDataLst>
            </p:nvPr>
          </p:nvSpPr>
          <p:spPr>
            <a:xfrm>
              <a:off x="857250" y="824593"/>
              <a:ext cx="527957" cy="527957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7" name="文本框 6"/>
          <p:cNvSpPr txBox="1"/>
          <p:nvPr>
            <p:custDataLst>
              <p:tags r:id="rId4"/>
            </p:custDataLst>
          </p:nvPr>
        </p:nvSpPr>
        <p:spPr>
          <a:xfrm>
            <a:off x="1349454" y="611067"/>
            <a:ext cx="6819244" cy="715273"/>
          </a:xfrm>
          <a:prstGeom prst="rect">
            <a:avLst/>
          </a:prstGeom>
          <a:noFill/>
        </p:spPr>
        <p:txBody>
          <a:bodyPr wrap="square" lIns="90000" tIns="46800" rIns="90000" bIns="46800" anchor="ctr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r>
              <a: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单击此处添加标题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grpSp>
        <p:nvGrpSpPr>
          <p:cNvPr id="27" name="组合"/>
          <p:cNvGrpSpPr/>
          <p:nvPr>
            <p:custDataLst>
              <p:tags r:id="rId5"/>
            </p:custDataLst>
          </p:nvPr>
        </p:nvGrpSpPr>
        <p:grpSpPr>
          <a:xfrm>
            <a:off x="5178595" y="2733941"/>
            <a:ext cx="1875099" cy="1875099"/>
            <a:chOff x="3541638" y="2032012"/>
            <a:chExt cx="1800200" cy="1800200"/>
          </a:xfrm>
          <a:solidFill>
            <a:schemeClr val="accent1"/>
          </a:solidFill>
        </p:grpSpPr>
        <p:sp>
          <p:nvSpPr>
            <p:cNvPr id="28" name="形状"/>
            <p:cNvSpPr/>
            <p:nvPr>
              <p:custDataLst>
                <p:tags r:id="rId6"/>
              </p:custDataLst>
            </p:nvPr>
          </p:nvSpPr>
          <p:spPr>
            <a:xfrm rot="7648837">
              <a:off x="3541637" y="2716249"/>
              <a:ext cx="1800200" cy="431725"/>
            </a:xfrm>
            <a:prstGeom prst="flowChartDecisi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35" name="形状"/>
            <p:cNvSpPr/>
            <p:nvPr>
              <p:custDataLst>
                <p:tags r:id="rId7"/>
              </p:custDataLst>
            </p:nvPr>
          </p:nvSpPr>
          <p:spPr>
            <a:xfrm rot="10800000">
              <a:off x="3541638" y="2716248"/>
              <a:ext cx="1800200" cy="431725"/>
            </a:xfrm>
            <a:prstGeom prst="flowChartDecisi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  <p:sp>
          <p:nvSpPr>
            <p:cNvPr id="36" name="形状"/>
            <p:cNvSpPr/>
            <p:nvPr>
              <p:custDataLst>
                <p:tags r:id="rId8"/>
              </p:custDataLst>
            </p:nvPr>
          </p:nvSpPr>
          <p:spPr>
            <a:xfrm rot="14149742">
              <a:off x="3541637" y="2716249"/>
              <a:ext cx="1800200" cy="431725"/>
            </a:xfrm>
            <a:prstGeom prst="flowChartDecision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 sz="27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sym typeface="+mn-lt"/>
              </a:endParaRPr>
            </a:p>
          </p:txBody>
        </p:sp>
      </p:grpSp>
      <p:sp>
        <p:nvSpPr>
          <p:cNvPr id="49" name="形状"/>
          <p:cNvSpPr/>
          <p:nvPr>
            <p:custDataLst>
              <p:tags r:id="rId9"/>
            </p:custDataLst>
          </p:nvPr>
        </p:nvSpPr>
        <p:spPr>
          <a:xfrm>
            <a:off x="5466284" y="3021630"/>
            <a:ext cx="1299720" cy="1299720"/>
          </a:xfrm>
          <a:prstGeom prst="ellipse">
            <a:avLst/>
          </a:prstGeom>
          <a:solidFill>
            <a:schemeClr val="bg1"/>
          </a:solidFill>
          <a:ln w="1143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 sz="27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50" name="椭圆 49"/>
          <p:cNvSpPr/>
          <p:nvPr>
            <p:custDataLst>
              <p:tags r:id="rId10"/>
            </p:custDataLst>
          </p:nvPr>
        </p:nvSpPr>
        <p:spPr>
          <a:xfrm>
            <a:off x="4921099" y="2080924"/>
            <a:ext cx="673331" cy="673331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51" name="椭圆 50"/>
          <p:cNvSpPr/>
          <p:nvPr>
            <p:custDataLst>
              <p:tags r:id="rId11"/>
            </p:custDataLst>
          </p:nvPr>
        </p:nvSpPr>
        <p:spPr>
          <a:xfrm>
            <a:off x="6615855" y="2080924"/>
            <a:ext cx="673331" cy="673331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52" name="椭圆 51"/>
          <p:cNvSpPr/>
          <p:nvPr>
            <p:custDataLst>
              <p:tags r:id="rId12"/>
            </p:custDataLst>
          </p:nvPr>
        </p:nvSpPr>
        <p:spPr>
          <a:xfrm>
            <a:off x="4921099" y="4645141"/>
            <a:ext cx="673331" cy="673331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53" name="椭圆 52"/>
          <p:cNvSpPr/>
          <p:nvPr>
            <p:custDataLst>
              <p:tags r:id="rId13"/>
            </p:custDataLst>
          </p:nvPr>
        </p:nvSpPr>
        <p:spPr>
          <a:xfrm>
            <a:off x="6615855" y="4645141"/>
            <a:ext cx="673331" cy="673331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54" name="Rounded Rectangle 5"/>
          <p:cNvSpPr/>
          <p:nvPr>
            <p:custDataLst>
              <p:tags r:id="rId14"/>
            </p:custDataLst>
          </p:nvPr>
        </p:nvSpPr>
        <p:spPr>
          <a:xfrm flipH="1">
            <a:off x="5068653" y="2277270"/>
            <a:ext cx="378221" cy="330129"/>
          </a:xfrm>
          <a:custGeom>
            <a:avLst/>
            <a:gdLst>
              <a:gd name="connsiteX0" fmla="*/ 1384251 w 3217557"/>
              <a:gd name="connsiteY0" fmla="*/ 661544 h 2702049"/>
              <a:gd name="connsiteX1" fmla="*/ 1574067 w 3217557"/>
              <a:gd name="connsiteY1" fmla="*/ 851360 h 2702049"/>
              <a:gd name="connsiteX2" fmla="*/ 1384251 w 3217557"/>
              <a:gd name="connsiteY2" fmla="*/ 1041176 h 2702049"/>
              <a:gd name="connsiteX3" fmla="*/ 1194435 w 3217557"/>
              <a:gd name="connsiteY3" fmla="*/ 851360 h 2702049"/>
              <a:gd name="connsiteX4" fmla="*/ 1384251 w 3217557"/>
              <a:gd name="connsiteY4" fmla="*/ 661544 h 2702049"/>
              <a:gd name="connsiteX5" fmla="*/ 1993421 w 3217557"/>
              <a:gd name="connsiteY5" fmla="*/ 661544 h 2702049"/>
              <a:gd name="connsiteX6" fmla="*/ 2183237 w 3217557"/>
              <a:gd name="connsiteY6" fmla="*/ 851360 h 2702049"/>
              <a:gd name="connsiteX7" fmla="*/ 1993421 w 3217557"/>
              <a:gd name="connsiteY7" fmla="*/ 1041176 h 2702049"/>
              <a:gd name="connsiteX8" fmla="*/ 1803605 w 3217557"/>
              <a:gd name="connsiteY8" fmla="*/ 851360 h 2702049"/>
              <a:gd name="connsiteX9" fmla="*/ 1993421 w 3217557"/>
              <a:gd name="connsiteY9" fmla="*/ 661544 h 2702049"/>
              <a:gd name="connsiteX10" fmla="*/ 2602591 w 3217557"/>
              <a:gd name="connsiteY10" fmla="*/ 661544 h 2702049"/>
              <a:gd name="connsiteX11" fmla="*/ 2792407 w 3217557"/>
              <a:gd name="connsiteY11" fmla="*/ 851360 h 2702049"/>
              <a:gd name="connsiteX12" fmla="*/ 2602591 w 3217557"/>
              <a:gd name="connsiteY12" fmla="*/ 1041176 h 2702049"/>
              <a:gd name="connsiteX13" fmla="*/ 2412775 w 3217557"/>
              <a:gd name="connsiteY13" fmla="*/ 851360 h 2702049"/>
              <a:gd name="connsiteX14" fmla="*/ 2602591 w 3217557"/>
              <a:gd name="connsiteY14" fmla="*/ 661544 h 2702049"/>
              <a:gd name="connsiteX15" fmla="*/ 677114 w 3217557"/>
              <a:gd name="connsiteY15" fmla="*/ 569491 h 2702049"/>
              <a:gd name="connsiteX16" fmla="*/ 330916 w 3217557"/>
              <a:gd name="connsiteY16" fmla="*/ 569491 h 2702049"/>
              <a:gd name="connsiteX17" fmla="*/ 0 w 3217557"/>
              <a:gd name="connsiteY17" fmla="*/ 900407 h 2702049"/>
              <a:gd name="connsiteX18" fmla="*/ 0 w 3217557"/>
              <a:gd name="connsiteY18" fmla="*/ 1952009 h 2702049"/>
              <a:gd name="connsiteX19" fmla="*/ 330916 w 3217557"/>
              <a:gd name="connsiteY19" fmla="*/ 2282925 h 2702049"/>
              <a:gd name="connsiteX20" fmla="*/ 711670 w 3217557"/>
              <a:gd name="connsiteY20" fmla="*/ 2282925 h 2702049"/>
              <a:gd name="connsiteX21" fmla="*/ 15770 w 3217557"/>
              <a:gd name="connsiteY21" fmla="*/ 2702049 h 2702049"/>
              <a:gd name="connsiteX22" fmla="*/ 1294529 w 3217557"/>
              <a:gd name="connsiteY22" fmla="*/ 2282925 h 2702049"/>
              <a:gd name="connsiteX23" fmla="*/ 2117356 w 3217557"/>
              <a:gd name="connsiteY23" fmla="*/ 2282925 h 2702049"/>
              <a:gd name="connsiteX24" fmla="*/ 2418395 w 3217557"/>
              <a:gd name="connsiteY24" fmla="*/ 2087951 h 2702049"/>
              <a:gd name="connsiteX25" fmla="*/ 1830857 w 3217557"/>
              <a:gd name="connsiteY25" fmla="*/ 1799347 h 2702049"/>
              <a:gd name="connsiteX26" fmla="*/ 1008030 w 3217557"/>
              <a:gd name="connsiteY26" fmla="*/ 1799347 h 2702049"/>
              <a:gd name="connsiteX27" fmla="*/ 677114 w 3217557"/>
              <a:gd name="connsiteY27" fmla="*/ 1468431 h 2702049"/>
              <a:gd name="connsiteX28" fmla="*/ 677114 w 3217557"/>
              <a:gd name="connsiteY28" fmla="*/ 569491 h 2702049"/>
              <a:gd name="connsiteX29" fmla="*/ 2886641 w 3217557"/>
              <a:gd name="connsiteY29" fmla="*/ 0 h 2702049"/>
              <a:gd name="connsiteX30" fmla="*/ 1100201 w 3217557"/>
              <a:gd name="connsiteY30" fmla="*/ 0 h 2702049"/>
              <a:gd name="connsiteX31" fmla="*/ 769285 w 3217557"/>
              <a:gd name="connsiteY31" fmla="*/ 330916 h 2702049"/>
              <a:gd name="connsiteX32" fmla="*/ 769285 w 3217557"/>
              <a:gd name="connsiteY32" fmla="*/ 1382518 h 2702049"/>
              <a:gd name="connsiteX33" fmla="*/ 1100201 w 3217557"/>
              <a:gd name="connsiteY33" fmla="*/ 1713434 h 2702049"/>
              <a:gd name="connsiteX34" fmla="*/ 1923028 w 3217557"/>
              <a:gd name="connsiteY34" fmla="*/ 1713434 h 2702049"/>
              <a:gd name="connsiteX35" fmla="*/ 3078958 w 3217557"/>
              <a:gd name="connsiteY35" fmla="*/ 2077967 h 2702049"/>
              <a:gd name="connsiteX36" fmla="*/ 2505887 w 3217557"/>
              <a:gd name="connsiteY36" fmla="*/ 1713434 h 2702049"/>
              <a:gd name="connsiteX37" fmla="*/ 2886641 w 3217557"/>
              <a:gd name="connsiteY37" fmla="*/ 1713434 h 2702049"/>
              <a:gd name="connsiteX38" fmla="*/ 3217557 w 3217557"/>
              <a:gd name="connsiteY38" fmla="*/ 1382518 h 2702049"/>
              <a:gd name="connsiteX39" fmla="*/ 3217557 w 3217557"/>
              <a:gd name="connsiteY39" fmla="*/ 330916 h 2702049"/>
              <a:gd name="connsiteX40" fmla="*/ 2886641 w 3217557"/>
              <a:gd name="connsiteY40" fmla="*/ 0 h 2702049"/>
              <a:gd name="connsiteX0-1" fmla="*/ 1384251 w 3217557"/>
              <a:gd name="connsiteY0-2" fmla="*/ 661544 h 2702049"/>
              <a:gd name="connsiteX1-3" fmla="*/ 1574067 w 3217557"/>
              <a:gd name="connsiteY1-4" fmla="*/ 851360 h 2702049"/>
              <a:gd name="connsiteX2-5" fmla="*/ 1384251 w 3217557"/>
              <a:gd name="connsiteY2-6" fmla="*/ 1041176 h 2702049"/>
              <a:gd name="connsiteX3-7" fmla="*/ 1194435 w 3217557"/>
              <a:gd name="connsiteY3-8" fmla="*/ 851360 h 2702049"/>
              <a:gd name="connsiteX4-9" fmla="*/ 1384251 w 3217557"/>
              <a:gd name="connsiteY4-10" fmla="*/ 661544 h 2702049"/>
              <a:gd name="connsiteX5-11" fmla="*/ 1993421 w 3217557"/>
              <a:gd name="connsiteY5-12" fmla="*/ 661544 h 2702049"/>
              <a:gd name="connsiteX6-13" fmla="*/ 2183237 w 3217557"/>
              <a:gd name="connsiteY6-14" fmla="*/ 851360 h 2702049"/>
              <a:gd name="connsiteX7-15" fmla="*/ 1993421 w 3217557"/>
              <a:gd name="connsiteY7-16" fmla="*/ 1041176 h 2702049"/>
              <a:gd name="connsiteX8-17" fmla="*/ 1803605 w 3217557"/>
              <a:gd name="connsiteY8-18" fmla="*/ 851360 h 2702049"/>
              <a:gd name="connsiteX9-19" fmla="*/ 1993421 w 3217557"/>
              <a:gd name="connsiteY9-20" fmla="*/ 661544 h 2702049"/>
              <a:gd name="connsiteX10-21" fmla="*/ 2602591 w 3217557"/>
              <a:gd name="connsiteY10-22" fmla="*/ 661544 h 2702049"/>
              <a:gd name="connsiteX11-23" fmla="*/ 2792407 w 3217557"/>
              <a:gd name="connsiteY11-24" fmla="*/ 851360 h 2702049"/>
              <a:gd name="connsiteX12-25" fmla="*/ 2602591 w 3217557"/>
              <a:gd name="connsiteY12-26" fmla="*/ 1041176 h 2702049"/>
              <a:gd name="connsiteX13-27" fmla="*/ 2412775 w 3217557"/>
              <a:gd name="connsiteY13-28" fmla="*/ 851360 h 2702049"/>
              <a:gd name="connsiteX14-29" fmla="*/ 2602591 w 3217557"/>
              <a:gd name="connsiteY14-30" fmla="*/ 661544 h 2702049"/>
              <a:gd name="connsiteX15-31" fmla="*/ 677114 w 3217557"/>
              <a:gd name="connsiteY15-32" fmla="*/ 569491 h 2702049"/>
              <a:gd name="connsiteX16-33" fmla="*/ 330916 w 3217557"/>
              <a:gd name="connsiteY16-34" fmla="*/ 569491 h 2702049"/>
              <a:gd name="connsiteX17-35" fmla="*/ 0 w 3217557"/>
              <a:gd name="connsiteY17-36" fmla="*/ 900407 h 2702049"/>
              <a:gd name="connsiteX18-37" fmla="*/ 0 w 3217557"/>
              <a:gd name="connsiteY18-38" fmla="*/ 1952009 h 2702049"/>
              <a:gd name="connsiteX19-39" fmla="*/ 330916 w 3217557"/>
              <a:gd name="connsiteY19-40" fmla="*/ 2282925 h 2702049"/>
              <a:gd name="connsiteX20-41" fmla="*/ 711670 w 3217557"/>
              <a:gd name="connsiteY20-42" fmla="*/ 2282925 h 2702049"/>
              <a:gd name="connsiteX21-43" fmla="*/ 15770 w 3217557"/>
              <a:gd name="connsiteY21-44" fmla="*/ 2702049 h 2702049"/>
              <a:gd name="connsiteX22-45" fmla="*/ 1294529 w 3217557"/>
              <a:gd name="connsiteY22-46" fmla="*/ 2282925 h 2702049"/>
              <a:gd name="connsiteX23-47" fmla="*/ 2117356 w 3217557"/>
              <a:gd name="connsiteY23-48" fmla="*/ 2282925 h 2702049"/>
              <a:gd name="connsiteX24-49" fmla="*/ 2418395 w 3217557"/>
              <a:gd name="connsiteY24-50" fmla="*/ 2087951 h 2702049"/>
              <a:gd name="connsiteX25-51" fmla="*/ 1830857 w 3217557"/>
              <a:gd name="connsiteY25-52" fmla="*/ 1799347 h 2702049"/>
              <a:gd name="connsiteX26-53" fmla="*/ 1008030 w 3217557"/>
              <a:gd name="connsiteY26-54" fmla="*/ 1799347 h 2702049"/>
              <a:gd name="connsiteX27-55" fmla="*/ 677114 w 3217557"/>
              <a:gd name="connsiteY27-56" fmla="*/ 1468431 h 2702049"/>
              <a:gd name="connsiteX28-57" fmla="*/ 677114 w 3217557"/>
              <a:gd name="connsiteY28-58" fmla="*/ 569491 h 2702049"/>
              <a:gd name="connsiteX29-59" fmla="*/ 2886641 w 3217557"/>
              <a:gd name="connsiteY29-60" fmla="*/ 0 h 2702049"/>
              <a:gd name="connsiteX30-61" fmla="*/ 1100201 w 3217557"/>
              <a:gd name="connsiteY30-62" fmla="*/ 0 h 2702049"/>
              <a:gd name="connsiteX31-63" fmla="*/ 769285 w 3217557"/>
              <a:gd name="connsiteY31-64" fmla="*/ 330916 h 2702049"/>
              <a:gd name="connsiteX32-65" fmla="*/ 769285 w 3217557"/>
              <a:gd name="connsiteY32-66" fmla="*/ 1382518 h 2702049"/>
              <a:gd name="connsiteX33-67" fmla="*/ 1100201 w 3217557"/>
              <a:gd name="connsiteY33-68" fmla="*/ 1713434 h 2702049"/>
              <a:gd name="connsiteX34-69" fmla="*/ 1923028 w 3217557"/>
              <a:gd name="connsiteY34-70" fmla="*/ 1713434 h 2702049"/>
              <a:gd name="connsiteX35-71" fmla="*/ 3078958 w 3217557"/>
              <a:gd name="connsiteY35-72" fmla="*/ 2077967 h 2702049"/>
              <a:gd name="connsiteX36-73" fmla="*/ 2505887 w 3217557"/>
              <a:gd name="connsiteY36-74" fmla="*/ 1713434 h 2702049"/>
              <a:gd name="connsiteX37-75" fmla="*/ 2886641 w 3217557"/>
              <a:gd name="connsiteY37-76" fmla="*/ 1713434 h 2702049"/>
              <a:gd name="connsiteX38-77" fmla="*/ 3217557 w 3217557"/>
              <a:gd name="connsiteY38-78" fmla="*/ 1382518 h 2702049"/>
              <a:gd name="connsiteX39-79" fmla="*/ 3217557 w 3217557"/>
              <a:gd name="connsiteY39-80" fmla="*/ 330916 h 2702049"/>
              <a:gd name="connsiteX40-81" fmla="*/ 2886641 w 3217557"/>
              <a:gd name="connsiteY40-82" fmla="*/ 0 h 2702049"/>
              <a:gd name="connsiteX0-83" fmla="*/ 1384251 w 3217557"/>
              <a:gd name="connsiteY0-84" fmla="*/ 661544 h 2633810"/>
              <a:gd name="connsiteX1-85" fmla="*/ 1574067 w 3217557"/>
              <a:gd name="connsiteY1-86" fmla="*/ 851360 h 2633810"/>
              <a:gd name="connsiteX2-87" fmla="*/ 1384251 w 3217557"/>
              <a:gd name="connsiteY2-88" fmla="*/ 1041176 h 2633810"/>
              <a:gd name="connsiteX3-89" fmla="*/ 1194435 w 3217557"/>
              <a:gd name="connsiteY3-90" fmla="*/ 851360 h 2633810"/>
              <a:gd name="connsiteX4-91" fmla="*/ 1384251 w 3217557"/>
              <a:gd name="connsiteY4-92" fmla="*/ 661544 h 2633810"/>
              <a:gd name="connsiteX5-93" fmla="*/ 1993421 w 3217557"/>
              <a:gd name="connsiteY5-94" fmla="*/ 661544 h 2633810"/>
              <a:gd name="connsiteX6-95" fmla="*/ 2183237 w 3217557"/>
              <a:gd name="connsiteY6-96" fmla="*/ 851360 h 2633810"/>
              <a:gd name="connsiteX7-97" fmla="*/ 1993421 w 3217557"/>
              <a:gd name="connsiteY7-98" fmla="*/ 1041176 h 2633810"/>
              <a:gd name="connsiteX8-99" fmla="*/ 1803605 w 3217557"/>
              <a:gd name="connsiteY8-100" fmla="*/ 851360 h 2633810"/>
              <a:gd name="connsiteX9-101" fmla="*/ 1993421 w 3217557"/>
              <a:gd name="connsiteY9-102" fmla="*/ 661544 h 2633810"/>
              <a:gd name="connsiteX10-103" fmla="*/ 2602591 w 3217557"/>
              <a:gd name="connsiteY10-104" fmla="*/ 661544 h 2633810"/>
              <a:gd name="connsiteX11-105" fmla="*/ 2792407 w 3217557"/>
              <a:gd name="connsiteY11-106" fmla="*/ 851360 h 2633810"/>
              <a:gd name="connsiteX12-107" fmla="*/ 2602591 w 3217557"/>
              <a:gd name="connsiteY12-108" fmla="*/ 1041176 h 2633810"/>
              <a:gd name="connsiteX13-109" fmla="*/ 2412775 w 3217557"/>
              <a:gd name="connsiteY13-110" fmla="*/ 851360 h 2633810"/>
              <a:gd name="connsiteX14-111" fmla="*/ 2602591 w 3217557"/>
              <a:gd name="connsiteY14-112" fmla="*/ 661544 h 2633810"/>
              <a:gd name="connsiteX15-113" fmla="*/ 677114 w 3217557"/>
              <a:gd name="connsiteY15-114" fmla="*/ 569491 h 2633810"/>
              <a:gd name="connsiteX16-115" fmla="*/ 330916 w 3217557"/>
              <a:gd name="connsiteY16-116" fmla="*/ 569491 h 2633810"/>
              <a:gd name="connsiteX17-117" fmla="*/ 0 w 3217557"/>
              <a:gd name="connsiteY17-118" fmla="*/ 900407 h 2633810"/>
              <a:gd name="connsiteX18-119" fmla="*/ 0 w 3217557"/>
              <a:gd name="connsiteY18-120" fmla="*/ 1952009 h 2633810"/>
              <a:gd name="connsiteX19-121" fmla="*/ 330916 w 3217557"/>
              <a:gd name="connsiteY19-122" fmla="*/ 2282925 h 2633810"/>
              <a:gd name="connsiteX20-123" fmla="*/ 711670 w 3217557"/>
              <a:gd name="connsiteY20-124" fmla="*/ 2282925 h 2633810"/>
              <a:gd name="connsiteX21-125" fmla="*/ 165895 w 3217557"/>
              <a:gd name="connsiteY21-126" fmla="*/ 2633810 h 2633810"/>
              <a:gd name="connsiteX22-127" fmla="*/ 1294529 w 3217557"/>
              <a:gd name="connsiteY22-128" fmla="*/ 2282925 h 2633810"/>
              <a:gd name="connsiteX23-129" fmla="*/ 2117356 w 3217557"/>
              <a:gd name="connsiteY23-130" fmla="*/ 2282925 h 2633810"/>
              <a:gd name="connsiteX24-131" fmla="*/ 2418395 w 3217557"/>
              <a:gd name="connsiteY24-132" fmla="*/ 2087951 h 2633810"/>
              <a:gd name="connsiteX25-133" fmla="*/ 1830857 w 3217557"/>
              <a:gd name="connsiteY25-134" fmla="*/ 1799347 h 2633810"/>
              <a:gd name="connsiteX26-135" fmla="*/ 1008030 w 3217557"/>
              <a:gd name="connsiteY26-136" fmla="*/ 1799347 h 2633810"/>
              <a:gd name="connsiteX27-137" fmla="*/ 677114 w 3217557"/>
              <a:gd name="connsiteY27-138" fmla="*/ 1468431 h 2633810"/>
              <a:gd name="connsiteX28-139" fmla="*/ 677114 w 3217557"/>
              <a:gd name="connsiteY28-140" fmla="*/ 569491 h 2633810"/>
              <a:gd name="connsiteX29-141" fmla="*/ 2886641 w 3217557"/>
              <a:gd name="connsiteY29-142" fmla="*/ 0 h 2633810"/>
              <a:gd name="connsiteX30-143" fmla="*/ 1100201 w 3217557"/>
              <a:gd name="connsiteY30-144" fmla="*/ 0 h 2633810"/>
              <a:gd name="connsiteX31-145" fmla="*/ 769285 w 3217557"/>
              <a:gd name="connsiteY31-146" fmla="*/ 330916 h 2633810"/>
              <a:gd name="connsiteX32-147" fmla="*/ 769285 w 3217557"/>
              <a:gd name="connsiteY32-148" fmla="*/ 1382518 h 2633810"/>
              <a:gd name="connsiteX33-149" fmla="*/ 1100201 w 3217557"/>
              <a:gd name="connsiteY33-150" fmla="*/ 1713434 h 2633810"/>
              <a:gd name="connsiteX34-151" fmla="*/ 1923028 w 3217557"/>
              <a:gd name="connsiteY34-152" fmla="*/ 1713434 h 2633810"/>
              <a:gd name="connsiteX35-153" fmla="*/ 3078958 w 3217557"/>
              <a:gd name="connsiteY35-154" fmla="*/ 2077967 h 2633810"/>
              <a:gd name="connsiteX36-155" fmla="*/ 2505887 w 3217557"/>
              <a:gd name="connsiteY36-156" fmla="*/ 1713434 h 2633810"/>
              <a:gd name="connsiteX37-157" fmla="*/ 2886641 w 3217557"/>
              <a:gd name="connsiteY37-158" fmla="*/ 1713434 h 2633810"/>
              <a:gd name="connsiteX38-159" fmla="*/ 3217557 w 3217557"/>
              <a:gd name="connsiteY38-160" fmla="*/ 1382518 h 2633810"/>
              <a:gd name="connsiteX39-161" fmla="*/ 3217557 w 3217557"/>
              <a:gd name="connsiteY39-162" fmla="*/ 330916 h 2633810"/>
              <a:gd name="connsiteX40-163" fmla="*/ 2886641 w 3217557"/>
              <a:gd name="connsiteY40-164" fmla="*/ 0 h 2633810"/>
              <a:gd name="connsiteX0-165" fmla="*/ 1384251 w 3217557"/>
              <a:gd name="connsiteY0-166" fmla="*/ 661544 h 2633810"/>
              <a:gd name="connsiteX1-167" fmla="*/ 1574067 w 3217557"/>
              <a:gd name="connsiteY1-168" fmla="*/ 851360 h 2633810"/>
              <a:gd name="connsiteX2-169" fmla="*/ 1384251 w 3217557"/>
              <a:gd name="connsiteY2-170" fmla="*/ 1041176 h 2633810"/>
              <a:gd name="connsiteX3-171" fmla="*/ 1194435 w 3217557"/>
              <a:gd name="connsiteY3-172" fmla="*/ 851360 h 2633810"/>
              <a:gd name="connsiteX4-173" fmla="*/ 1384251 w 3217557"/>
              <a:gd name="connsiteY4-174" fmla="*/ 661544 h 2633810"/>
              <a:gd name="connsiteX5-175" fmla="*/ 1993421 w 3217557"/>
              <a:gd name="connsiteY5-176" fmla="*/ 661544 h 2633810"/>
              <a:gd name="connsiteX6-177" fmla="*/ 2183237 w 3217557"/>
              <a:gd name="connsiteY6-178" fmla="*/ 851360 h 2633810"/>
              <a:gd name="connsiteX7-179" fmla="*/ 1993421 w 3217557"/>
              <a:gd name="connsiteY7-180" fmla="*/ 1041176 h 2633810"/>
              <a:gd name="connsiteX8-181" fmla="*/ 1803605 w 3217557"/>
              <a:gd name="connsiteY8-182" fmla="*/ 851360 h 2633810"/>
              <a:gd name="connsiteX9-183" fmla="*/ 1993421 w 3217557"/>
              <a:gd name="connsiteY9-184" fmla="*/ 661544 h 2633810"/>
              <a:gd name="connsiteX10-185" fmla="*/ 2602591 w 3217557"/>
              <a:gd name="connsiteY10-186" fmla="*/ 661544 h 2633810"/>
              <a:gd name="connsiteX11-187" fmla="*/ 2792407 w 3217557"/>
              <a:gd name="connsiteY11-188" fmla="*/ 851360 h 2633810"/>
              <a:gd name="connsiteX12-189" fmla="*/ 2602591 w 3217557"/>
              <a:gd name="connsiteY12-190" fmla="*/ 1041176 h 2633810"/>
              <a:gd name="connsiteX13-191" fmla="*/ 2412775 w 3217557"/>
              <a:gd name="connsiteY13-192" fmla="*/ 851360 h 2633810"/>
              <a:gd name="connsiteX14-193" fmla="*/ 2602591 w 3217557"/>
              <a:gd name="connsiteY14-194" fmla="*/ 661544 h 2633810"/>
              <a:gd name="connsiteX15-195" fmla="*/ 677114 w 3217557"/>
              <a:gd name="connsiteY15-196" fmla="*/ 569491 h 2633810"/>
              <a:gd name="connsiteX16-197" fmla="*/ 330916 w 3217557"/>
              <a:gd name="connsiteY16-198" fmla="*/ 569491 h 2633810"/>
              <a:gd name="connsiteX17-199" fmla="*/ 0 w 3217557"/>
              <a:gd name="connsiteY17-200" fmla="*/ 900407 h 2633810"/>
              <a:gd name="connsiteX18-201" fmla="*/ 0 w 3217557"/>
              <a:gd name="connsiteY18-202" fmla="*/ 1952009 h 2633810"/>
              <a:gd name="connsiteX19-203" fmla="*/ 330916 w 3217557"/>
              <a:gd name="connsiteY19-204" fmla="*/ 2282925 h 2633810"/>
              <a:gd name="connsiteX20-205" fmla="*/ 711670 w 3217557"/>
              <a:gd name="connsiteY20-206" fmla="*/ 2282925 h 2633810"/>
              <a:gd name="connsiteX21-207" fmla="*/ 165895 w 3217557"/>
              <a:gd name="connsiteY21-208" fmla="*/ 2633810 h 2633810"/>
              <a:gd name="connsiteX22-209" fmla="*/ 1294529 w 3217557"/>
              <a:gd name="connsiteY22-210" fmla="*/ 2282925 h 2633810"/>
              <a:gd name="connsiteX23-211" fmla="*/ 2117356 w 3217557"/>
              <a:gd name="connsiteY23-212" fmla="*/ 2282925 h 2633810"/>
              <a:gd name="connsiteX24-213" fmla="*/ 2418395 w 3217557"/>
              <a:gd name="connsiteY24-214" fmla="*/ 2087951 h 2633810"/>
              <a:gd name="connsiteX25-215" fmla="*/ 1830857 w 3217557"/>
              <a:gd name="connsiteY25-216" fmla="*/ 1799347 h 2633810"/>
              <a:gd name="connsiteX26-217" fmla="*/ 1008030 w 3217557"/>
              <a:gd name="connsiteY26-218" fmla="*/ 1799347 h 2633810"/>
              <a:gd name="connsiteX27-219" fmla="*/ 677114 w 3217557"/>
              <a:gd name="connsiteY27-220" fmla="*/ 1468431 h 2633810"/>
              <a:gd name="connsiteX28-221" fmla="*/ 677114 w 3217557"/>
              <a:gd name="connsiteY28-222" fmla="*/ 569491 h 2633810"/>
              <a:gd name="connsiteX29-223" fmla="*/ 2886641 w 3217557"/>
              <a:gd name="connsiteY29-224" fmla="*/ 0 h 2633810"/>
              <a:gd name="connsiteX30-225" fmla="*/ 1100201 w 3217557"/>
              <a:gd name="connsiteY30-226" fmla="*/ 0 h 2633810"/>
              <a:gd name="connsiteX31-227" fmla="*/ 769285 w 3217557"/>
              <a:gd name="connsiteY31-228" fmla="*/ 330916 h 2633810"/>
              <a:gd name="connsiteX32-229" fmla="*/ 769285 w 3217557"/>
              <a:gd name="connsiteY32-230" fmla="*/ 1382518 h 2633810"/>
              <a:gd name="connsiteX33-231" fmla="*/ 1100201 w 3217557"/>
              <a:gd name="connsiteY33-232" fmla="*/ 1713434 h 2633810"/>
              <a:gd name="connsiteX34-233" fmla="*/ 1923028 w 3217557"/>
              <a:gd name="connsiteY34-234" fmla="*/ 1713434 h 2633810"/>
              <a:gd name="connsiteX35-235" fmla="*/ 3078958 w 3217557"/>
              <a:gd name="connsiteY35-236" fmla="*/ 2077967 h 2633810"/>
              <a:gd name="connsiteX36-237" fmla="*/ 2505887 w 3217557"/>
              <a:gd name="connsiteY36-238" fmla="*/ 1713434 h 2633810"/>
              <a:gd name="connsiteX37-239" fmla="*/ 2886641 w 3217557"/>
              <a:gd name="connsiteY37-240" fmla="*/ 1713434 h 2633810"/>
              <a:gd name="connsiteX38-241" fmla="*/ 3217557 w 3217557"/>
              <a:gd name="connsiteY38-242" fmla="*/ 1382518 h 2633810"/>
              <a:gd name="connsiteX39-243" fmla="*/ 3217557 w 3217557"/>
              <a:gd name="connsiteY39-244" fmla="*/ 330916 h 2633810"/>
              <a:gd name="connsiteX40-245" fmla="*/ 2886641 w 3217557"/>
              <a:gd name="connsiteY40-246" fmla="*/ 0 h 2633810"/>
              <a:gd name="connsiteX0-247" fmla="*/ 1384251 w 3217557"/>
              <a:gd name="connsiteY0-248" fmla="*/ 661544 h 2633810"/>
              <a:gd name="connsiteX1-249" fmla="*/ 1574067 w 3217557"/>
              <a:gd name="connsiteY1-250" fmla="*/ 851360 h 2633810"/>
              <a:gd name="connsiteX2-251" fmla="*/ 1384251 w 3217557"/>
              <a:gd name="connsiteY2-252" fmla="*/ 1041176 h 2633810"/>
              <a:gd name="connsiteX3-253" fmla="*/ 1194435 w 3217557"/>
              <a:gd name="connsiteY3-254" fmla="*/ 851360 h 2633810"/>
              <a:gd name="connsiteX4-255" fmla="*/ 1384251 w 3217557"/>
              <a:gd name="connsiteY4-256" fmla="*/ 661544 h 2633810"/>
              <a:gd name="connsiteX5-257" fmla="*/ 1993421 w 3217557"/>
              <a:gd name="connsiteY5-258" fmla="*/ 661544 h 2633810"/>
              <a:gd name="connsiteX6-259" fmla="*/ 2183237 w 3217557"/>
              <a:gd name="connsiteY6-260" fmla="*/ 851360 h 2633810"/>
              <a:gd name="connsiteX7-261" fmla="*/ 1993421 w 3217557"/>
              <a:gd name="connsiteY7-262" fmla="*/ 1041176 h 2633810"/>
              <a:gd name="connsiteX8-263" fmla="*/ 1803605 w 3217557"/>
              <a:gd name="connsiteY8-264" fmla="*/ 851360 h 2633810"/>
              <a:gd name="connsiteX9-265" fmla="*/ 1993421 w 3217557"/>
              <a:gd name="connsiteY9-266" fmla="*/ 661544 h 2633810"/>
              <a:gd name="connsiteX10-267" fmla="*/ 2602591 w 3217557"/>
              <a:gd name="connsiteY10-268" fmla="*/ 661544 h 2633810"/>
              <a:gd name="connsiteX11-269" fmla="*/ 2792407 w 3217557"/>
              <a:gd name="connsiteY11-270" fmla="*/ 851360 h 2633810"/>
              <a:gd name="connsiteX12-271" fmla="*/ 2602591 w 3217557"/>
              <a:gd name="connsiteY12-272" fmla="*/ 1041176 h 2633810"/>
              <a:gd name="connsiteX13-273" fmla="*/ 2412775 w 3217557"/>
              <a:gd name="connsiteY13-274" fmla="*/ 851360 h 2633810"/>
              <a:gd name="connsiteX14-275" fmla="*/ 2602591 w 3217557"/>
              <a:gd name="connsiteY14-276" fmla="*/ 661544 h 2633810"/>
              <a:gd name="connsiteX15-277" fmla="*/ 677114 w 3217557"/>
              <a:gd name="connsiteY15-278" fmla="*/ 569491 h 2633810"/>
              <a:gd name="connsiteX16-279" fmla="*/ 330916 w 3217557"/>
              <a:gd name="connsiteY16-280" fmla="*/ 569491 h 2633810"/>
              <a:gd name="connsiteX17-281" fmla="*/ 0 w 3217557"/>
              <a:gd name="connsiteY17-282" fmla="*/ 900407 h 2633810"/>
              <a:gd name="connsiteX18-283" fmla="*/ 0 w 3217557"/>
              <a:gd name="connsiteY18-284" fmla="*/ 1952009 h 2633810"/>
              <a:gd name="connsiteX19-285" fmla="*/ 330916 w 3217557"/>
              <a:gd name="connsiteY19-286" fmla="*/ 2282925 h 2633810"/>
              <a:gd name="connsiteX20-287" fmla="*/ 711670 w 3217557"/>
              <a:gd name="connsiteY20-288" fmla="*/ 2282925 h 2633810"/>
              <a:gd name="connsiteX21-289" fmla="*/ 165895 w 3217557"/>
              <a:gd name="connsiteY21-290" fmla="*/ 2633810 h 2633810"/>
              <a:gd name="connsiteX22-291" fmla="*/ 1294529 w 3217557"/>
              <a:gd name="connsiteY22-292" fmla="*/ 2282925 h 2633810"/>
              <a:gd name="connsiteX23-293" fmla="*/ 2117356 w 3217557"/>
              <a:gd name="connsiteY23-294" fmla="*/ 2282925 h 2633810"/>
              <a:gd name="connsiteX24-295" fmla="*/ 2418395 w 3217557"/>
              <a:gd name="connsiteY24-296" fmla="*/ 2087951 h 2633810"/>
              <a:gd name="connsiteX25-297" fmla="*/ 1830857 w 3217557"/>
              <a:gd name="connsiteY25-298" fmla="*/ 1799347 h 2633810"/>
              <a:gd name="connsiteX26-299" fmla="*/ 1008030 w 3217557"/>
              <a:gd name="connsiteY26-300" fmla="*/ 1799347 h 2633810"/>
              <a:gd name="connsiteX27-301" fmla="*/ 677114 w 3217557"/>
              <a:gd name="connsiteY27-302" fmla="*/ 1468431 h 2633810"/>
              <a:gd name="connsiteX28-303" fmla="*/ 677114 w 3217557"/>
              <a:gd name="connsiteY28-304" fmla="*/ 569491 h 2633810"/>
              <a:gd name="connsiteX29-305" fmla="*/ 2886641 w 3217557"/>
              <a:gd name="connsiteY29-306" fmla="*/ 0 h 2633810"/>
              <a:gd name="connsiteX30-307" fmla="*/ 1100201 w 3217557"/>
              <a:gd name="connsiteY30-308" fmla="*/ 0 h 2633810"/>
              <a:gd name="connsiteX31-309" fmla="*/ 769285 w 3217557"/>
              <a:gd name="connsiteY31-310" fmla="*/ 330916 h 2633810"/>
              <a:gd name="connsiteX32-311" fmla="*/ 769285 w 3217557"/>
              <a:gd name="connsiteY32-312" fmla="*/ 1382518 h 2633810"/>
              <a:gd name="connsiteX33-313" fmla="*/ 1100201 w 3217557"/>
              <a:gd name="connsiteY33-314" fmla="*/ 1713434 h 2633810"/>
              <a:gd name="connsiteX34-315" fmla="*/ 1923028 w 3217557"/>
              <a:gd name="connsiteY34-316" fmla="*/ 1713434 h 2633810"/>
              <a:gd name="connsiteX35-317" fmla="*/ 3078958 w 3217557"/>
              <a:gd name="connsiteY35-318" fmla="*/ 2077967 h 2633810"/>
              <a:gd name="connsiteX36-319" fmla="*/ 2505887 w 3217557"/>
              <a:gd name="connsiteY36-320" fmla="*/ 1713434 h 2633810"/>
              <a:gd name="connsiteX37-321" fmla="*/ 2886641 w 3217557"/>
              <a:gd name="connsiteY37-322" fmla="*/ 1713434 h 2633810"/>
              <a:gd name="connsiteX38-323" fmla="*/ 3217557 w 3217557"/>
              <a:gd name="connsiteY38-324" fmla="*/ 1382518 h 2633810"/>
              <a:gd name="connsiteX39-325" fmla="*/ 3217557 w 3217557"/>
              <a:gd name="connsiteY39-326" fmla="*/ 330916 h 2633810"/>
              <a:gd name="connsiteX40-327" fmla="*/ 2886641 w 3217557"/>
              <a:gd name="connsiteY40-328" fmla="*/ 0 h 2633810"/>
              <a:gd name="connsiteX0-329" fmla="*/ 1384251 w 3217557"/>
              <a:gd name="connsiteY0-330" fmla="*/ 661544 h 2654282"/>
              <a:gd name="connsiteX1-331" fmla="*/ 1574067 w 3217557"/>
              <a:gd name="connsiteY1-332" fmla="*/ 851360 h 2654282"/>
              <a:gd name="connsiteX2-333" fmla="*/ 1384251 w 3217557"/>
              <a:gd name="connsiteY2-334" fmla="*/ 1041176 h 2654282"/>
              <a:gd name="connsiteX3-335" fmla="*/ 1194435 w 3217557"/>
              <a:gd name="connsiteY3-336" fmla="*/ 851360 h 2654282"/>
              <a:gd name="connsiteX4-337" fmla="*/ 1384251 w 3217557"/>
              <a:gd name="connsiteY4-338" fmla="*/ 661544 h 2654282"/>
              <a:gd name="connsiteX5-339" fmla="*/ 1993421 w 3217557"/>
              <a:gd name="connsiteY5-340" fmla="*/ 661544 h 2654282"/>
              <a:gd name="connsiteX6-341" fmla="*/ 2183237 w 3217557"/>
              <a:gd name="connsiteY6-342" fmla="*/ 851360 h 2654282"/>
              <a:gd name="connsiteX7-343" fmla="*/ 1993421 w 3217557"/>
              <a:gd name="connsiteY7-344" fmla="*/ 1041176 h 2654282"/>
              <a:gd name="connsiteX8-345" fmla="*/ 1803605 w 3217557"/>
              <a:gd name="connsiteY8-346" fmla="*/ 851360 h 2654282"/>
              <a:gd name="connsiteX9-347" fmla="*/ 1993421 w 3217557"/>
              <a:gd name="connsiteY9-348" fmla="*/ 661544 h 2654282"/>
              <a:gd name="connsiteX10-349" fmla="*/ 2602591 w 3217557"/>
              <a:gd name="connsiteY10-350" fmla="*/ 661544 h 2654282"/>
              <a:gd name="connsiteX11-351" fmla="*/ 2792407 w 3217557"/>
              <a:gd name="connsiteY11-352" fmla="*/ 851360 h 2654282"/>
              <a:gd name="connsiteX12-353" fmla="*/ 2602591 w 3217557"/>
              <a:gd name="connsiteY12-354" fmla="*/ 1041176 h 2654282"/>
              <a:gd name="connsiteX13-355" fmla="*/ 2412775 w 3217557"/>
              <a:gd name="connsiteY13-356" fmla="*/ 851360 h 2654282"/>
              <a:gd name="connsiteX14-357" fmla="*/ 2602591 w 3217557"/>
              <a:gd name="connsiteY14-358" fmla="*/ 661544 h 2654282"/>
              <a:gd name="connsiteX15-359" fmla="*/ 677114 w 3217557"/>
              <a:gd name="connsiteY15-360" fmla="*/ 569491 h 2654282"/>
              <a:gd name="connsiteX16-361" fmla="*/ 330916 w 3217557"/>
              <a:gd name="connsiteY16-362" fmla="*/ 569491 h 2654282"/>
              <a:gd name="connsiteX17-363" fmla="*/ 0 w 3217557"/>
              <a:gd name="connsiteY17-364" fmla="*/ 900407 h 2654282"/>
              <a:gd name="connsiteX18-365" fmla="*/ 0 w 3217557"/>
              <a:gd name="connsiteY18-366" fmla="*/ 1952009 h 2654282"/>
              <a:gd name="connsiteX19-367" fmla="*/ 330916 w 3217557"/>
              <a:gd name="connsiteY19-368" fmla="*/ 2282925 h 2654282"/>
              <a:gd name="connsiteX20-369" fmla="*/ 711670 w 3217557"/>
              <a:gd name="connsiteY20-370" fmla="*/ 2282925 h 2654282"/>
              <a:gd name="connsiteX21-371" fmla="*/ 275077 w 3217557"/>
              <a:gd name="connsiteY21-372" fmla="*/ 2654282 h 2654282"/>
              <a:gd name="connsiteX22-373" fmla="*/ 1294529 w 3217557"/>
              <a:gd name="connsiteY22-374" fmla="*/ 2282925 h 2654282"/>
              <a:gd name="connsiteX23-375" fmla="*/ 2117356 w 3217557"/>
              <a:gd name="connsiteY23-376" fmla="*/ 2282925 h 2654282"/>
              <a:gd name="connsiteX24-377" fmla="*/ 2418395 w 3217557"/>
              <a:gd name="connsiteY24-378" fmla="*/ 2087951 h 2654282"/>
              <a:gd name="connsiteX25-379" fmla="*/ 1830857 w 3217557"/>
              <a:gd name="connsiteY25-380" fmla="*/ 1799347 h 2654282"/>
              <a:gd name="connsiteX26-381" fmla="*/ 1008030 w 3217557"/>
              <a:gd name="connsiteY26-382" fmla="*/ 1799347 h 2654282"/>
              <a:gd name="connsiteX27-383" fmla="*/ 677114 w 3217557"/>
              <a:gd name="connsiteY27-384" fmla="*/ 1468431 h 2654282"/>
              <a:gd name="connsiteX28-385" fmla="*/ 677114 w 3217557"/>
              <a:gd name="connsiteY28-386" fmla="*/ 569491 h 2654282"/>
              <a:gd name="connsiteX29-387" fmla="*/ 2886641 w 3217557"/>
              <a:gd name="connsiteY29-388" fmla="*/ 0 h 2654282"/>
              <a:gd name="connsiteX30-389" fmla="*/ 1100201 w 3217557"/>
              <a:gd name="connsiteY30-390" fmla="*/ 0 h 2654282"/>
              <a:gd name="connsiteX31-391" fmla="*/ 769285 w 3217557"/>
              <a:gd name="connsiteY31-392" fmla="*/ 330916 h 2654282"/>
              <a:gd name="connsiteX32-393" fmla="*/ 769285 w 3217557"/>
              <a:gd name="connsiteY32-394" fmla="*/ 1382518 h 2654282"/>
              <a:gd name="connsiteX33-395" fmla="*/ 1100201 w 3217557"/>
              <a:gd name="connsiteY33-396" fmla="*/ 1713434 h 2654282"/>
              <a:gd name="connsiteX34-397" fmla="*/ 1923028 w 3217557"/>
              <a:gd name="connsiteY34-398" fmla="*/ 1713434 h 2654282"/>
              <a:gd name="connsiteX35-399" fmla="*/ 3078958 w 3217557"/>
              <a:gd name="connsiteY35-400" fmla="*/ 2077967 h 2654282"/>
              <a:gd name="connsiteX36-401" fmla="*/ 2505887 w 3217557"/>
              <a:gd name="connsiteY36-402" fmla="*/ 1713434 h 2654282"/>
              <a:gd name="connsiteX37-403" fmla="*/ 2886641 w 3217557"/>
              <a:gd name="connsiteY37-404" fmla="*/ 1713434 h 2654282"/>
              <a:gd name="connsiteX38-405" fmla="*/ 3217557 w 3217557"/>
              <a:gd name="connsiteY38-406" fmla="*/ 1382518 h 2654282"/>
              <a:gd name="connsiteX39-407" fmla="*/ 3217557 w 3217557"/>
              <a:gd name="connsiteY39-408" fmla="*/ 330916 h 2654282"/>
              <a:gd name="connsiteX40-409" fmla="*/ 2886641 w 3217557"/>
              <a:gd name="connsiteY40-410" fmla="*/ 0 h 2654282"/>
              <a:gd name="connsiteX0-411" fmla="*/ 1384251 w 3217557"/>
              <a:gd name="connsiteY0-412" fmla="*/ 661544 h 2654282"/>
              <a:gd name="connsiteX1-413" fmla="*/ 1574067 w 3217557"/>
              <a:gd name="connsiteY1-414" fmla="*/ 851360 h 2654282"/>
              <a:gd name="connsiteX2-415" fmla="*/ 1384251 w 3217557"/>
              <a:gd name="connsiteY2-416" fmla="*/ 1041176 h 2654282"/>
              <a:gd name="connsiteX3-417" fmla="*/ 1194435 w 3217557"/>
              <a:gd name="connsiteY3-418" fmla="*/ 851360 h 2654282"/>
              <a:gd name="connsiteX4-419" fmla="*/ 1384251 w 3217557"/>
              <a:gd name="connsiteY4-420" fmla="*/ 661544 h 2654282"/>
              <a:gd name="connsiteX5-421" fmla="*/ 1993421 w 3217557"/>
              <a:gd name="connsiteY5-422" fmla="*/ 661544 h 2654282"/>
              <a:gd name="connsiteX6-423" fmla="*/ 2183237 w 3217557"/>
              <a:gd name="connsiteY6-424" fmla="*/ 851360 h 2654282"/>
              <a:gd name="connsiteX7-425" fmla="*/ 1993421 w 3217557"/>
              <a:gd name="connsiteY7-426" fmla="*/ 1041176 h 2654282"/>
              <a:gd name="connsiteX8-427" fmla="*/ 1803605 w 3217557"/>
              <a:gd name="connsiteY8-428" fmla="*/ 851360 h 2654282"/>
              <a:gd name="connsiteX9-429" fmla="*/ 1993421 w 3217557"/>
              <a:gd name="connsiteY9-430" fmla="*/ 661544 h 2654282"/>
              <a:gd name="connsiteX10-431" fmla="*/ 2602591 w 3217557"/>
              <a:gd name="connsiteY10-432" fmla="*/ 661544 h 2654282"/>
              <a:gd name="connsiteX11-433" fmla="*/ 2792407 w 3217557"/>
              <a:gd name="connsiteY11-434" fmla="*/ 851360 h 2654282"/>
              <a:gd name="connsiteX12-435" fmla="*/ 2602591 w 3217557"/>
              <a:gd name="connsiteY12-436" fmla="*/ 1041176 h 2654282"/>
              <a:gd name="connsiteX13-437" fmla="*/ 2412775 w 3217557"/>
              <a:gd name="connsiteY13-438" fmla="*/ 851360 h 2654282"/>
              <a:gd name="connsiteX14-439" fmla="*/ 2602591 w 3217557"/>
              <a:gd name="connsiteY14-440" fmla="*/ 661544 h 2654282"/>
              <a:gd name="connsiteX15-441" fmla="*/ 677114 w 3217557"/>
              <a:gd name="connsiteY15-442" fmla="*/ 569491 h 2654282"/>
              <a:gd name="connsiteX16-443" fmla="*/ 330916 w 3217557"/>
              <a:gd name="connsiteY16-444" fmla="*/ 569491 h 2654282"/>
              <a:gd name="connsiteX17-445" fmla="*/ 0 w 3217557"/>
              <a:gd name="connsiteY17-446" fmla="*/ 900407 h 2654282"/>
              <a:gd name="connsiteX18-447" fmla="*/ 0 w 3217557"/>
              <a:gd name="connsiteY18-448" fmla="*/ 1952009 h 2654282"/>
              <a:gd name="connsiteX19-449" fmla="*/ 330916 w 3217557"/>
              <a:gd name="connsiteY19-450" fmla="*/ 2282925 h 2654282"/>
              <a:gd name="connsiteX20-451" fmla="*/ 711670 w 3217557"/>
              <a:gd name="connsiteY20-452" fmla="*/ 2282925 h 2654282"/>
              <a:gd name="connsiteX21-453" fmla="*/ 275077 w 3217557"/>
              <a:gd name="connsiteY21-454" fmla="*/ 2654282 h 2654282"/>
              <a:gd name="connsiteX22-455" fmla="*/ 1294529 w 3217557"/>
              <a:gd name="connsiteY22-456" fmla="*/ 2282925 h 2654282"/>
              <a:gd name="connsiteX23-457" fmla="*/ 2117356 w 3217557"/>
              <a:gd name="connsiteY23-458" fmla="*/ 2282925 h 2654282"/>
              <a:gd name="connsiteX24-459" fmla="*/ 2418395 w 3217557"/>
              <a:gd name="connsiteY24-460" fmla="*/ 2087951 h 2654282"/>
              <a:gd name="connsiteX25-461" fmla="*/ 1830857 w 3217557"/>
              <a:gd name="connsiteY25-462" fmla="*/ 1799347 h 2654282"/>
              <a:gd name="connsiteX26-463" fmla="*/ 1008030 w 3217557"/>
              <a:gd name="connsiteY26-464" fmla="*/ 1799347 h 2654282"/>
              <a:gd name="connsiteX27-465" fmla="*/ 677114 w 3217557"/>
              <a:gd name="connsiteY27-466" fmla="*/ 1468431 h 2654282"/>
              <a:gd name="connsiteX28-467" fmla="*/ 677114 w 3217557"/>
              <a:gd name="connsiteY28-468" fmla="*/ 569491 h 2654282"/>
              <a:gd name="connsiteX29-469" fmla="*/ 2886641 w 3217557"/>
              <a:gd name="connsiteY29-470" fmla="*/ 0 h 2654282"/>
              <a:gd name="connsiteX30-471" fmla="*/ 1100201 w 3217557"/>
              <a:gd name="connsiteY30-472" fmla="*/ 0 h 2654282"/>
              <a:gd name="connsiteX31-473" fmla="*/ 769285 w 3217557"/>
              <a:gd name="connsiteY31-474" fmla="*/ 330916 h 2654282"/>
              <a:gd name="connsiteX32-475" fmla="*/ 769285 w 3217557"/>
              <a:gd name="connsiteY32-476" fmla="*/ 1382518 h 2654282"/>
              <a:gd name="connsiteX33-477" fmla="*/ 1100201 w 3217557"/>
              <a:gd name="connsiteY33-478" fmla="*/ 1713434 h 2654282"/>
              <a:gd name="connsiteX34-479" fmla="*/ 1923028 w 3217557"/>
              <a:gd name="connsiteY34-480" fmla="*/ 1713434 h 2654282"/>
              <a:gd name="connsiteX35-481" fmla="*/ 3078958 w 3217557"/>
              <a:gd name="connsiteY35-482" fmla="*/ 2077967 h 2654282"/>
              <a:gd name="connsiteX36-483" fmla="*/ 2505887 w 3217557"/>
              <a:gd name="connsiteY36-484" fmla="*/ 1713434 h 2654282"/>
              <a:gd name="connsiteX37-485" fmla="*/ 2886641 w 3217557"/>
              <a:gd name="connsiteY37-486" fmla="*/ 1713434 h 2654282"/>
              <a:gd name="connsiteX38-487" fmla="*/ 3217557 w 3217557"/>
              <a:gd name="connsiteY38-488" fmla="*/ 1382518 h 2654282"/>
              <a:gd name="connsiteX39-489" fmla="*/ 3217557 w 3217557"/>
              <a:gd name="connsiteY39-490" fmla="*/ 330916 h 2654282"/>
              <a:gd name="connsiteX40-491" fmla="*/ 2886641 w 3217557"/>
              <a:gd name="connsiteY40-492" fmla="*/ 0 h 2654282"/>
              <a:gd name="connsiteX0-493" fmla="*/ 1384251 w 3217557"/>
              <a:gd name="connsiteY0-494" fmla="*/ 661544 h 2654282"/>
              <a:gd name="connsiteX1-495" fmla="*/ 1574067 w 3217557"/>
              <a:gd name="connsiteY1-496" fmla="*/ 851360 h 2654282"/>
              <a:gd name="connsiteX2-497" fmla="*/ 1384251 w 3217557"/>
              <a:gd name="connsiteY2-498" fmla="*/ 1041176 h 2654282"/>
              <a:gd name="connsiteX3-499" fmla="*/ 1194435 w 3217557"/>
              <a:gd name="connsiteY3-500" fmla="*/ 851360 h 2654282"/>
              <a:gd name="connsiteX4-501" fmla="*/ 1384251 w 3217557"/>
              <a:gd name="connsiteY4-502" fmla="*/ 661544 h 2654282"/>
              <a:gd name="connsiteX5-503" fmla="*/ 1993421 w 3217557"/>
              <a:gd name="connsiteY5-504" fmla="*/ 661544 h 2654282"/>
              <a:gd name="connsiteX6-505" fmla="*/ 2183237 w 3217557"/>
              <a:gd name="connsiteY6-506" fmla="*/ 851360 h 2654282"/>
              <a:gd name="connsiteX7-507" fmla="*/ 1993421 w 3217557"/>
              <a:gd name="connsiteY7-508" fmla="*/ 1041176 h 2654282"/>
              <a:gd name="connsiteX8-509" fmla="*/ 1803605 w 3217557"/>
              <a:gd name="connsiteY8-510" fmla="*/ 851360 h 2654282"/>
              <a:gd name="connsiteX9-511" fmla="*/ 1993421 w 3217557"/>
              <a:gd name="connsiteY9-512" fmla="*/ 661544 h 2654282"/>
              <a:gd name="connsiteX10-513" fmla="*/ 2602591 w 3217557"/>
              <a:gd name="connsiteY10-514" fmla="*/ 661544 h 2654282"/>
              <a:gd name="connsiteX11-515" fmla="*/ 2792407 w 3217557"/>
              <a:gd name="connsiteY11-516" fmla="*/ 851360 h 2654282"/>
              <a:gd name="connsiteX12-517" fmla="*/ 2602591 w 3217557"/>
              <a:gd name="connsiteY12-518" fmla="*/ 1041176 h 2654282"/>
              <a:gd name="connsiteX13-519" fmla="*/ 2412775 w 3217557"/>
              <a:gd name="connsiteY13-520" fmla="*/ 851360 h 2654282"/>
              <a:gd name="connsiteX14-521" fmla="*/ 2602591 w 3217557"/>
              <a:gd name="connsiteY14-522" fmla="*/ 661544 h 2654282"/>
              <a:gd name="connsiteX15-523" fmla="*/ 677114 w 3217557"/>
              <a:gd name="connsiteY15-524" fmla="*/ 569491 h 2654282"/>
              <a:gd name="connsiteX16-525" fmla="*/ 330916 w 3217557"/>
              <a:gd name="connsiteY16-526" fmla="*/ 569491 h 2654282"/>
              <a:gd name="connsiteX17-527" fmla="*/ 0 w 3217557"/>
              <a:gd name="connsiteY17-528" fmla="*/ 900407 h 2654282"/>
              <a:gd name="connsiteX18-529" fmla="*/ 0 w 3217557"/>
              <a:gd name="connsiteY18-530" fmla="*/ 1952009 h 2654282"/>
              <a:gd name="connsiteX19-531" fmla="*/ 330916 w 3217557"/>
              <a:gd name="connsiteY19-532" fmla="*/ 2282925 h 2654282"/>
              <a:gd name="connsiteX20-533" fmla="*/ 711670 w 3217557"/>
              <a:gd name="connsiteY20-534" fmla="*/ 2282925 h 2654282"/>
              <a:gd name="connsiteX21-535" fmla="*/ 275077 w 3217557"/>
              <a:gd name="connsiteY21-536" fmla="*/ 2654282 h 2654282"/>
              <a:gd name="connsiteX22-537" fmla="*/ 1294529 w 3217557"/>
              <a:gd name="connsiteY22-538" fmla="*/ 2282925 h 2654282"/>
              <a:gd name="connsiteX23-539" fmla="*/ 2117356 w 3217557"/>
              <a:gd name="connsiteY23-540" fmla="*/ 2282925 h 2654282"/>
              <a:gd name="connsiteX24-541" fmla="*/ 2418395 w 3217557"/>
              <a:gd name="connsiteY24-542" fmla="*/ 2087951 h 2654282"/>
              <a:gd name="connsiteX25-543" fmla="*/ 1830857 w 3217557"/>
              <a:gd name="connsiteY25-544" fmla="*/ 1799347 h 2654282"/>
              <a:gd name="connsiteX26-545" fmla="*/ 1008030 w 3217557"/>
              <a:gd name="connsiteY26-546" fmla="*/ 1799347 h 2654282"/>
              <a:gd name="connsiteX27-547" fmla="*/ 677114 w 3217557"/>
              <a:gd name="connsiteY27-548" fmla="*/ 1468431 h 2654282"/>
              <a:gd name="connsiteX28-549" fmla="*/ 677114 w 3217557"/>
              <a:gd name="connsiteY28-550" fmla="*/ 569491 h 2654282"/>
              <a:gd name="connsiteX29-551" fmla="*/ 2886641 w 3217557"/>
              <a:gd name="connsiteY29-552" fmla="*/ 0 h 2654282"/>
              <a:gd name="connsiteX30-553" fmla="*/ 1100201 w 3217557"/>
              <a:gd name="connsiteY30-554" fmla="*/ 0 h 2654282"/>
              <a:gd name="connsiteX31-555" fmla="*/ 769285 w 3217557"/>
              <a:gd name="connsiteY31-556" fmla="*/ 330916 h 2654282"/>
              <a:gd name="connsiteX32-557" fmla="*/ 769285 w 3217557"/>
              <a:gd name="connsiteY32-558" fmla="*/ 1382518 h 2654282"/>
              <a:gd name="connsiteX33-559" fmla="*/ 1100201 w 3217557"/>
              <a:gd name="connsiteY33-560" fmla="*/ 1713434 h 2654282"/>
              <a:gd name="connsiteX34-561" fmla="*/ 1923028 w 3217557"/>
              <a:gd name="connsiteY34-562" fmla="*/ 1713434 h 2654282"/>
              <a:gd name="connsiteX35-563" fmla="*/ 3078958 w 3217557"/>
              <a:gd name="connsiteY35-564" fmla="*/ 2077967 h 2654282"/>
              <a:gd name="connsiteX36-565" fmla="*/ 2505887 w 3217557"/>
              <a:gd name="connsiteY36-566" fmla="*/ 1713434 h 2654282"/>
              <a:gd name="connsiteX37-567" fmla="*/ 2886641 w 3217557"/>
              <a:gd name="connsiteY37-568" fmla="*/ 1713434 h 2654282"/>
              <a:gd name="connsiteX38-569" fmla="*/ 3217557 w 3217557"/>
              <a:gd name="connsiteY38-570" fmla="*/ 1382518 h 2654282"/>
              <a:gd name="connsiteX39-571" fmla="*/ 3217557 w 3217557"/>
              <a:gd name="connsiteY39-572" fmla="*/ 330916 h 2654282"/>
              <a:gd name="connsiteX40-573" fmla="*/ 2886641 w 3217557"/>
              <a:gd name="connsiteY40-574" fmla="*/ 0 h 2654282"/>
              <a:gd name="connsiteX0-575" fmla="*/ 1384251 w 3217557"/>
              <a:gd name="connsiteY0-576" fmla="*/ 661544 h 2654282"/>
              <a:gd name="connsiteX1-577" fmla="*/ 1574067 w 3217557"/>
              <a:gd name="connsiteY1-578" fmla="*/ 851360 h 2654282"/>
              <a:gd name="connsiteX2-579" fmla="*/ 1384251 w 3217557"/>
              <a:gd name="connsiteY2-580" fmla="*/ 1041176 h 2654282"/>
              <a:gd name="connsiteX3-581" fmla="*/ 1194435 w 3217557"/>
              <a:gd name="connsiteY3-582" fmla="*/ 851360 h 2654282"/>
              <a:gd name="connsiteX4-583" fmla="*/ 1384251 w 3217557"/>
              <a:gd name="connsiteY4-584" fmla="*/ 661544 h 2654282"/>
              <a:gd name="connsiteX5-585" fmla="*/ 1993421 w 3217557"/>
              <a:gd name="connsiteY5-586" fmla="*/ 661544 h 2654282"/>
              <a:gd name="connsiteX6-587" fmla="*/ 2183237 w 3217557"/>
              <a:gd name="connsiteY6-588" fmla="*/ 851360 h 2654282"/>
              <a:gd name="connsiteX7-589" fmla="*/ 1993421 w 3217557"/>
              <a:gd name="connsiteY7-590" fmla="*/ 1041176 h 2654282"/>
              <a:gd name="connsiteX8-591" fmla="*/ 1803605 w 3217557"/>
              <a:gd name="connsiteY8-592" fmla="*/ 851360 h 2654282"/>
              <a:gd name="connsiteX9-593" fmla="*/ 1993421 w 3217557"/>
              <a:gd name="connsiteY9-594" fmla="*/ 661544 h 2654282"/>
              <a:gd name="connsiteX10-595" fmla="*/ 2602591 w 3217557"/>
              <a:gd name="connsiteY10-596" fmla="*/ 661544 h 2654282"/>
              <a:gd name="connsiteX11-597" fmla="*/ 2792407 w 3217557"/>
              <a:gd name="connsiteY11-598" fmla="*/ 851360 h 2654282"/>
              <a:gd name="connsiteX12-599" fmla="*/ 2602591 w 3217557"/>
              <a:gd name="connsiteY12-600" fmla="*/ 1041176 h 2654282"/>
              <a:gd name="connsiteX13-601" fmla="*/ 2412775 w 3217557"/>
              <a:gd name="connsiteY13-602" fmla="*/ 851360 h 2654282"/>
              <a:gd name="connsiteX14-603" fmla="*/ 2602591 w 3217557"/>
              <a:gd name="connsiteY14-604" fmla="*/ 661544 h 2654282"/>
              <a:gd name="connsiteX15-605" fmla="*/ 677114 w 3217557"/>
              <a:gd name="connsiteY15-606" fmla="*/ 569491 h 2654282"/>
              <a:gd name="connsiteX16-607" fmla="*/ 330916 w 3217557"/>
              <a:gd name="connsiteY16-608" fmla="*/ 569491 h 2654282"/>
              <a:gd name="connsiteX17-609" fmla="*/ 0 w 3217557"/>
              <a:gd name="connsiteY17-610" fmla="*/ 900407 h 2654282"/>
              <a:gd name="connsiteX18-611" fmla="*/ 0 w 3217557"/>
              <a:gd name="connsiteY18-612" fmla="*/ 1952009 h 2654282"/>
              <a:gd name="connsiteX19-613" fmla="*/ 330916 w 3217557"/>
              <a:gd name="connsiteY19-614" fmla="*/ 2282925 h 2654282"/>
              <a:gd name="connsiteX20-615" fmla="*/ 711670 w 3217557"/>
              <a:gd name="connsiteY20-616" fmla="*/ 2282925 h 2654282"/>
              <a:gd name="connsiteX21-617" fmla="*/ 275077 w 3217557"/>
              <a:gd name="connsiteY21-618" fmla="*/ 2654282 h 2654282"/>
              <a:gd name="connsiteX22-619" fmla="*/ 1294529 w 3217557"/>
              <a:gd name="connsiteY22-620" fmla="*/ 2282925 h 2654282"/>
              <a:gd name="connsiteX23-621" fmla="*/ 2117356 w 3217557"/>
              <a:gd name="connsiteY23-622" fmla="*/ 2282925 h 2654282"/>
              <a:gd name="connsiteX24-623" fmla="*/ 2418395 w 3217557"/>
              <a:gd name="connsiteY24-624" fmla="*/ 2087951 h 2654282"/>
              <a:gd name="connsiteX25-625" fmla="*/ 1830857 w 3217557"/>
              <a:gd name="connsiteY25-626" fmla="*/ 1799347 h 2654282"/>
              <a:gd name="connsiteX26-627" fmla="*/ 1008030 w 3217557"/>
              <a:gd name="connsiteY26-628" fmla="*/ 1799347 h 2654282"/>
              <a:gd name="connsiteX27-629" fmla="*/ 677114 w 3217557"/>
              <a:gd name="connsiteY27-630" fmla="*/ 1468431 h 2654282"/>
              <a:gd name="connsiteX28-631" fmla="*/ 677114 w 3217557"/>
              <a:gd name="connsiteY28-632" fmla="*/ 569491 h 2654282"/>
              <a:gd name="connsiteX29-633" fmla="*/ 2886641 w 3217557"/>
              <a:gd name="connsiteY29-634" fmla="*/ 0 h 2654282"/>
              <a:gd name="connsiteX30-635" fmla="*/ 1100201 w 3217557"/>
              <a:gd name="connsiteY30-636" fmla="*/ 0 h 2654282"/>
              <a:gd name="connsiteX31-637" fmla="*/ 769285 w 3217557"/>
              <a:gd name="connsiteY31-638" fmla="*/ 330916 h 2654282"/>
              <a:gd name="connsiteX32-639" fmla="*/ 769285 w 3217557"/>
              <a:gd name="connsiteY32-640" fmla="*/ 1382518 h 2654282"/>
              <a:gd name="connsiteX33-641" fmla="*/ 1100201 w 3217557"/>
              <a:gd name="connsiteY33-642" fmla="*/ 1713434 h 2654282"/>
              <a:gd name="connsiteX34-643" fmla="*/ 1923028 w 3217557"/>
              <a:gd name="connsiteY34-644" fmla="*/ 1713434 h 2654282"/>
              <a:gd name="connsiteX35-645" fmla="*/ 3078958 w 3217557"/>
              <a:gd name="connsiteY35-646" fmla="*/ 2077967 h 2654282"/>
              <a:gd name="connsiteX36-647" fmla="*/ 2505887 w 3217557"/>
              <a:gd name="connsiteY36-648" fmla="*/ 1713434 h 2654282"/>
              <a:gd name="connsiteX37-649" fmla="*/ 2886641 w 3217557"/>
              <a:gd name="connsiteY37-650" fmla="*/ 1713434 h 2654282"/>
              <a:gd name="connsiteX38-651" fmla="*/ 3217557 w 3217557"/>
              <a:gd name="connsiteY38-652" fmla="*/ 1382518 h 2654282"/>
              <a:gd name="connsiteX39-653" fmla="*/ 3217557 w 3217557"/>
              <a:gd name="connsiteY39-654" fmla="*/ 330916 h 2654282"/>
              <a:gd name="connsiteX40-655" fmla="*/ 2886641 w 3217557"/>
              <a:gd name="connsiteY40-656" fmla="*/ 0 h 2654282"/>
              <a:gd name="connsiteX0-657" fmla="*/ 1384251 w 3217557"/>
              <a:gd name="connsiteY0-658" fmla="*/ 661544 h 2654282"/>
              <a:gd name="connsiteX1-659" fmla="*/ 1574067 w 3217557"/>
              <a:gd name="connsiteY1-660" fmla="*/ 851360 h 2654282"/>
              <a:gd name="connsiteX2-661" fmla="*/ 1384251 w 3217557"/>
              <a:gd name="connsiteY2-662" fmla="*/ 1041176 h 2654282"/>
              <a:gd name="connsiteX3-663" fmla="*/ 1194435 w 3217557"/>
              <a:gd name="connsiteY3-664" fmla="*/ 851360 h 2654282"/>
              <a:gd name="connsiteX4-665" fmla="*/ 1384251 w 3217557"/>
              <a:gd name="connsiteY4-666" fmla="*/ 661544 h 2654282"/>
              <a:gd name="connsiteX5-667" fmla="*/ 1993421 w 3217557"/>
              <a:gd name="connsiteY5-668" fmla="*/ 661544 h 2654282"/>
              <a:gd name="connsiteX6-669" fmla="*/ 2183237 w 3217557"/>
              <a:gd name="connsiteY6-670" fmla="*/ 851360 h 2654282"/>
              <a:gd name="connsiteX7-671" fmla="*/ 1993421 w 3217557"/>
              <a:gd name="connsiteY7-672" fmla="*/ 1041176 h 2654282"/>
              <a:gd name="connsiteX8-673" fmla="*/ 1803605 w 3217557"/>
              <a:gd name="connsiteY8-674" fmla="*/ 851360 h 2654282"/>
              <a:gd name="connsiteX9-675" fmla="*/ 1993421 w 3217557"/>
              <a:gd name="connsiteY9-676" fmla="*/ 661544 h 2654282"/>
              <a:gd name="connsiteX10-677" fmla="*/ 2602591 w 3217557"/>
              <a:gd name="connsiteY10-678" fmla="*/ 661544 h 2654282"/>
              <a:gd name="connsiteX11-679" fmla="*/ 2792407 w 3217557"/>
              <a:gd name="connsiteY11-680" fmla="*/ 851360 h 2654282"/>
              <a:gd name="connsiteX12-681" fmla="*/ 2602591 w 3217557"/>
              <a:gd name="connsiteY12-682" fmla="*/ 1041176 h 2654282"/>
              <a:gd name="connsiteX13-683" fmla="*/ 2412775 w 3217557"/>
              <a:gd name="connsiteY13-684" fmla="*/ 851360 h 2654282"/>
              <a:gd name="connsiteX14-685" fmla="*/ 2602591 w 3217557"/>
              <a:gd name="connsiteY14-686" fmla="*/ 661544 h 2654282"/>
              <a:gd name="connsiteX15-687" fmla="*/ 677114 w 3217557"/>
              <a:gd name="connsiteY15-688" fmla="*/ 569491 h 2654282"/>
              <a:gd name="connsiteX16-689" fmla="*/ 330916 w 3217557"/>
              <a:gd name="connsiteY16-690" fmla="*/ 569491 h 2654282"/>
              <a:gd name="connsiteX17-691" fmla="*/ 0 w 3217557"/>
              <a:gd name="connsiteY17-692" fmla="*/ 900407 h 2654282"/>
              <a:gd name="connsiteX18-693" fmla="*/ 0 w 3217557"/>
              <a:gd name="connsiteY18-694" fmla="*/ 1952009 h 2654282"/>
              <a:gd name="connsiteX19-695" fmla="*/ 330916 w 3217557"/>
              <a:gd name="connsiteY19-696" fmla="*/ 2282925 h 2654282"/>
              <a:gd name="connsiteX20-697" fmla="*/ 711670 w 3217557"/>
              <a:gd name="connsiteY20-698" fmla="*/ 2282925 h 2654282"/>
              <a:gd name="connsiteX21-699" fmla="*/ 275077 w 3217557"/>
              <a:gd name="connsiteY21-700" fmla="*/ 2654282 h 2654282"/>
              <a:gd name="connsiteX22-701" fmla="*/ 1294529 w 3217557"/>
              <a:gd name="connsiteY22-702" fmla="*/ 2282925 h 2654282"/>
              <a:gd name="connsiteX23-703" fmla="*/ 2117356 w 3217557"/>
              <a:gd name="connsiteY23-704" fmla="*/ 2282925 h 2654282"/>
              <a:gd name="connsiteX24-705" fmla="*/ 2418395 w 3217557"/>
              <a:gd name="connsiteY24-706" fmla="*/ 2087951 h 2654282"/>
              <a:gd name="connsiteX25-707" fmla="*/ 1830857 w 3217557"/>
              <a:gd name="connsiteY25-708" fmla="*/ 1799347 h 2654282"/>
              <a:gd name="connsiteX26-709" fmla="*/ 1008030 w 3217557"/>
              <a:gd name="connsiteY26-710" fmla="*/ 1799347 h 2654282"/>
              <a:gd name="connsiteX27-711" fmla="*/ 677114 w 3217557"/>
              <a:gd name="connsiteY27-712" fmla="*/ 1468431 h 2654282"/>
              <a:gd name="connsiteX28-713" fmla="*/ 677114 w 3217557"/>
              <a:gd name="connsiteY28-714" fmla="*/ 569491 h 2654282"/>
              <a:gd name="connsiteX29-715" fmla="*/ 2886641 w 3217557"/>
              <a:gd name="connsiteY29-716" fmla="*/ 0 h 2654282"/>
              <a:gd name="connsiteX30-717" fmla="*/ 1100201 w 3217557"/>
              <a:gd name="connsiteY30-718" fmla="*/ 0 h 2654282"/>
              <a:gd name="connsiteX31-719" fmla="*/ 769285 w 3217557"/>
              <a:gd name="connsiteY31-720" fmla="*/ 330916 h 2654282"/>
              <a:gd name="connsiteX32-721" fmla="*/ 769285 w 3217557"/>
              <a:gd name="connsiteY32-722" fmla="*/ 1382518 h 2654282"/>
              <a:gd name="connsiteX33-723" fmla="*/ 1100201 w 3217557"/>
              <a:gd name="connsiteY33-724" fmla="*/ 1713434 h 2654282"/>
              <a:gd name="connsiteX34-725" fmla="*/ 1923028 w 3217557"/>
              <a:gd name="connsiteY34-726" fmla="*/ 1713434 h 2654282"/>
              <a:gd name="connsiteX35-727" fmla="*/ 3078958 w 3217557"/>
              <a:gd name="connsiteY35-728" fmla="*/ 2077967 h 2654282"/>
              <a:gd name="connsiteX36-729" fmla="*/ 2505887 w 3217557"/>
              <a:gd name="connsiteY36-730" fmla="*/ 1713434 h 2654282"/>
              <a:gd name="connsiteX37-731" fmla="*/ 2886641 w 3217557"/>
              <a:gd name="connsiteY37-732" fmla="*/ 1713434 h 2654282"/>
              <a:gd name="connsiteX38-733" fmla="*/ 3217557 w 3217557"/>
              <a:gd name="connsiteY38-734" fmla="*/ 1382518 h 2654282"/>
              <a:gd name="connsiteX39-735" fmla="*/ 3217557 w 3217557"/>
              <a:gd name="connsiteY39-736" fmla="*/ 330916 h 2654282"/>
              <a:gd name="connsiteX40-737" fmla="*/ 2886641 w 3217557"/>
              <a:gd name="connsiteY40-738" fmla="*/ 0 h 2654282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  <a:cxn ang="0">
                <a:pos x="connsiteX8-17" y="connsiteY8-18"/>
              </a:cxn>
              <a:cxn ang="0">
                <a:pos x="connsiteX9-19" y="connsiteY9-20"/>
              </a:cxn>
              <a:cxn ang="0">
                <a:pos x="connsiteX10-21" y="connsiteY10-22"/>
              </a:cxn>
              <a:cxn ang="0">
                <a:pos x="connsiteX11-23" y="connsiteY11-24"/>
              </a:cxn>
              <a:cxn ang="0">
                <a:pos x="connsiteX12-25" y="connsiteY12-26"/>
              </a:cxn>
              <a:cxn ang="0">
                <a:pos x="connsiteX13-27" y="connsiteY13-28"/>
              </a:cxn>
              <a:cxn ang="0">
                <a:pos x="connsiteX14-29" y="connsiteY14-30"/>
              </a:cxn>
              <a:cxn ang="0">
                <a:pos x="connsiteX15-31" y="connsiteY15-32"/>
              </a:cxn>
              <a:cxn ang="0">
                <a:pos x="connsiteX16-33" y="connsiteY16-34"/>
              </a:cxn>
              <a:cxn ang="0">
                <a:pos x="connsiteX17-35" y="connsiteY17-36"/>
              </a:cxn>
              <a:cxn ang="0">
                <a:pos x="connsiteX18-37" y="connsiteY18-38"/>
              </a:cxn>
              <a:cxn ang="0">
                <a:pos x="connsiteX19-39" y="connsiteY19-40"/>
              </a:cxn>
              <a:cxn ang="0">
                <a:pos x="connsiteX20-41" y="connsiteY20-42"/>
              </a:cxn>
              <a:cxn ang="0">
                <a:pos x="connsiteX21-43" y="connsiteY21-44"/>
              </a:cxn>
              <a:cxn ang="0">
                <a:pos x="connsiteX22-45" y="connsiteY22-46"/>
              </a:cxn>
              <a:cxn ang="0">
                <a:pos x="connsiteX23-47" y="connsiteY23-48"/>
              </a:cxn>
              <a:cxn ang="0">
                <a:pos x="connsiteX24-49" y="connsiteY24-50"/>
              </a:cxn>
              <a:cxn ang="0">
                <a:pos x="connsiteX25-51" y="connsiteY25-52"/>
              </a:cxn>
              <a:cxn ang="0">
                <a:pos x="connsiteX26-53" y="connsiteY26-54"/>
              </a:cxn>
              <a:cxn ang="0">
                <a:pos x="connsiteX27-55" y="connsiteY27-56"/>
              </a:cxn>
              <a:cxn ang="0">
                <a:pos x="connsiteX28-57" y="connsiteY28-58"/>
              </a:cxn>
              <a:cxn ang="0">
                <a:pos x="connsiteX29-59" y="connsiteY29-60"/>
              </a:cxn>
              <a:cxn ang="0">
                <a:pos x="connsiteX30-61" y="connsiteY30-62"/>
              </a:cxn>
              <a:cxn ang="0">
                <a:pos x="connsiteX31-63" y="connsiteY31-64"/>
              </a:cxn>
              <a:cxn ang="0">
                <a:pos x="connsiteX32-65" y="connsiteY32-66"/>
              </a:cxn>
              <a:cxn ang="0">
                <a:pos x="connsiteX33-67" y="connsiteY33-68"/>
              </a:cxn>
              <a:cxn ang="0">
                <a:pos x="connsiteX34-69" y="connsiteY34-70"/>
              </a:cxn>
              <a:cxn ang="0">
                <a:pos x="connsiteX35-71" y="connsiteY35-72"/>
              </a:cxn>
              <a:cxn ang="0">
                <a:pos x="connsiteX36-73" y="connsiteY36-74"/>
              </a:cxn>
              <a:cxn ang="0">
                <a:pos x="connsiteX37-75" y="connsiteY37-76"/>
              </a:cxn>
              <a:cxn ang="0">
                <a:pos x="connsiteX38-77" y="connsiteY38-78"/>
              </a:cxn>
              <a:cxn ang="0">
                <a:pos x="connsiteX39-79" y="connsiteY39-80"/>
              </a:cxn>
              <a:cxn ang="0">
                <a:pos x="connsiteX40-81" y="connsiteY40-82"/>
              </a:cxn>
            </a:cxnLst>
            <a:rect l="l" t="t" r="r" b="b"/>
            <a:pathLst>
              <a:path w="3217557" h="2654282">
                <a:moveTo>
                  <a:pt x="1384251" y="661544"/>
                </a:moveTo>
                <a:cubicBezTo>
                  <a:pt x="1489083" y="661544"/>
                  <a:pt x="1574067" y="746528"/>
                  <a:pt x="1574067" y="851360"/>
                </a:cubicBezTo>
                <a:cubicBezTo>
                  <a:pt x="1574067" y="956192"/>
                  <a:pt x="1489083" y="1041176"/>
                  <a:pt x="1384251" y="1041176"/>
                </a:cubicBezTo>
                <a:cubicBezTo>
                  <a:pt x="1279419" y="1041176"/>
                  <a:pt x="1194435" y="956192"/>
                  <a:pt x="1194435" y="851360"/>
                </a:cubicBezTo>
                <a:cubicBezTo>
                  <a:pt x="1194435" y="746528"/>
                  <a:pt x="1279419" y="661544"/>
                  <a:pt x="1384251" y="661544"/>
                </a:cubicBezTo>
                <a:close/>
                <a:moveTo>
                  <a:pt x="1993421" y="661544"/>
                </a:moveTo>
                <a:cubicBezTo>
                  <a:pt x="2098253" y="661544"/>
                  <a:pt x="2183237" y="746528"/>
                  <a:pt x="2183237" y="851360"/>
                </a:cubicBezTo>
                <a:cubicBezTo>
                  <a:pt x="2183237" y="956192"/>
                  <a:pt x="2098253" y="1041176"/>
                  <a:pt x="1993421" y="1041176"/>
                </a:cubicBezTo>
                <a:cubicBezTo>
                  <a:pt x="1888589" y="1041176"/>
                  <a:pt x="1803605" y="956192"/>
                  <a:pt x="1803605" y="851360"/>
                </a:cubicBezTo>
                <a:cubicBezTo>
                  <a:pt x="1803605" y="746528"/>
                  <a:pt x="1888589" y="661544"/>
                  <a:pt x="1993421" y="661544"/>
                </a:cubicBezTo>
                <a:close/>
                <a:moveTo>
                  <a:pt x="2602591" y="661544"/>
                </a:moveTo>
                <a:cubicBezTo>
                  <a:pt x="2707423" y="661544"/>
                  <a:pt x="2792407" y="746528"/>
                  <a:pt x="2792407" y="851360"/>
                </a:cubicBezTo>
                <a:cubicBezTo>
                  <a:pt x="2792407" y="956192"/>
                  <a:pt x="2707423" y="1041176"/>
                  <a:pt x="2602591" y="1041176"/>
                </a:cubicBezTo>
                <a:cubicBezTo>
                  <a:pt x="2497759" y="1041176"/>
                  <a:pt x="2412775" y="956192"/>
                  <a:pt x="2412775" y="851360"/>
                </a:cubicBezTo>
                <a:cubicBezTo>
                  <a:pt x="2412775" y="746528"/>
                  <a:pt x="2497759" y="661544"/>
                  <a:pt x="2602591" y="661544"/>
                </a:cubicBezTo>
                <a:close/>
                <a:moveTo>
                  <a:pt x="677114" y="569491"/>
                </a:moveTo>
                <a:lnTo>
                  <a:pt x="330916" y="569491"/>
                </a:lnTo>
                <a:cubicBezTo>
                  <a:pt x="148156" y="569491"/>
                  <a:pt x="0" y="717647"/>
                  <a:pt x="0" y="900407"/>
                </a:cubicBezTo>
                <a:lnTo>
                  <a:pt x="0" y="1952009"/>
                </a:lnTo>
                <a:cubicBezTo>
                  <a:pt x="0" y="2134769"/>
                  <a:pt x="148156" y="2282925"/>
                  <a:pt x="330916" y="2282925"/>
                </a:cubicBezTo>
                <a:lnTo>
                  <a:pt x="711670" y="2282925"/>
                </a:lnTo>
                <a:cubicBezTo>
                  <a:pt x="639726" y="2394386"/>
                  <a:pt x="647101" y="2475544"/>
                  <a:pt x="275077" y="2654282"/>
                </a:cubicBezTo>
                <a:cubicBezTo>
                  <a:pt x="900998" y="2583693"/>
                  <a:pt x="998412" y="2552618"/>
                  <a:pt x="1294529" y="2282925"/>
                </a:cubicBezTo>
                <a:lnTo>
                  <a:pt x="2117356" y="2282925"/>
                </a:lnTo>
                <a:cubicBezTo>
                  <a:pt x="2251554" y="2282925"/>
                  <a:pt x="2367095" y="2203043"/>
                  <a:pt x="2418395" y="2087951"/>
                </a:cubicBezTo>
                <a:cubicBezTo>
                  <a:pt x="2205538" y="2022975"/>
                  <a:pt x="2032941" y="1932583"/>
                  <a:pt x="1830857" y="1799347"/>
                </a:cubicBezTo>
                <a:lnTo>
                  <a:pt x="1008030" y="1799347"/>
                </a:lnTo>
                <a:cubicBezTo>
                  <a:pt x="825270" y="1799347"/>
                  <a:pt x="677114" y="1651191"/>
                  <a:pt x="677114" y="1468431"/>
                </a:cubicBezTo>
                <a:lnTo>
                  <a:pt x="677114" y="569491"/>
                </a:lnTo>
                <a:close/>
                <a:moveTo>
                  <a:pt x="2886641" y="0"/>
                </a:moveTo>
                <a:lnTo>
                  <a:pt x="1100201" y="0"/>
                </a:lnTo>
                <a:cubicBezTo>
                  <a:pt x="917441" y="0"/>
                  <a:pt x="769285" y="148156"/>
                  <a:pt x="769285" y="330916"/>
                </a:cubicBezTo>
                <a:lnTo>
                  <a:pt x="769285" y="1382518"/>
                </a:lnTo>
                <a:cubicBezTo>
                  <a:pt x="769285" y="1565278"/>
                  <a:pt x="917441" y="1713434"/>
                  <a:pt x="1100201" y="1713434"/>
                </a:cubicBezTo>
                <a:lnTo>
                  <a:pt x="1923028" y="1713434"/>
                </a:lnTo>
                <a:cubicBezTo>
                  <a:pt x="2301032" y="1962656"/>
                  <a:pt x="2453037" y="2007378"/>
                  <a:pt x="3078958" y="2077967"/>
                </a:cubicBezTo>
                <a:cubicBezTo>
                  <a:pt x="2713759" y="1878758"/>
                  <a:pt x="2673367" y="1899957"/>
                  <a:pt x="2505887" y="1713434"/>
                </a:cubicBezTo>
                <a:lnTo>
                  <a:pt x="2886641" y="1713434"/>
                </a:lnTo>
                <a:cubicBezTo>
                  <a:pt x="3069401" y="1713434"/>
                  <a:pt x="3217557" y="1565278"/>
                  <a:pt x="3217557" y="1382518"/>
                </a:cubicBezTo>
                <a:lnTo>
                  <a:pt x="3217557" y="330916"/>
                </a:lnTo>
                <a:cubicBezTo>
                  <a:pt x="3217557" y="148156"/>
                  <a:pt x="3069401" y="0"/>
                  <a:pt x="2886641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56" name="椭圆 55"/>
          <p:cNvSpPr/>
          <p:nvPr>
            <p:custDataLst>
              <p:tags r:id="rId15"/>
            </p:custDataLst>
          </p:nvPr>
        </p:nvSpPr>
        <p:spPr>
          <a:xfrm>
            <a:off x="4103164" y="3334822"/>
            <a:ext cx="673331" cy="67333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57" name="Rectangle 130"/>
          <p:cNvSpPr/>
          <p:nvPr>
            <p:custDataLst>
              <p:tags r:id="rId16"/>
            </p:custDataLst>
          </p:nvPr>
        </p:nvSpPr>
        <p:spPr>
          <a:xfrm>
            <a:off x="4246852" y="3491963"/>
            <a:ext cx="351180" cy="352775"/>
          </a:xfrm>
          <a:custGeom>
            <a:avLst/>
            <a:gdLst/>
            <a:ahLst/>
            <a:cxnLst/>
            <a:rect l="l" t="t" r="r" b="b"/>
            <a:pathLst>
              <a:path w="371900" h="373588">
                <a:moveTo>
                  <a:pt x="297080" y="129105"/>
                </a:moveTo>
                <a:lnTo>
                  <a:pt x="284273" y="219737"/>
                </a:lnTo>
                <a:lnTo>
                  <a:pt x="305496" y="219737"/>
                </a:lnTo>
                <a:lnTo>
                  <a:pt x="333001" y="129105"/>
                </a:lnTo>
                <a:close/>
                <a:moveTo>
                  <a:pt x="228265" y="129105"/>
                </a:moveTo>
                <a:lnTo>
                  <a:pt x="228265" y="219737"/>
                </a:lnTo>
                <a:lnTo>
                  <a:pt x="250807" y="219737"/>
                </a:lnTo>
                <a:lnTo>
                  <a:pt x="263614" y="129105"/>
                </a:lnTo>
                <a:close/>
                <a:moveTo>
                  <a:pt x="157021" y="129105"/>
                </a:moveTo>
                <a:lnTo>
                  <a:pt x="175826" y="219737"/>
                </a:lnTo>
                <a:lnTo>
                  <a:pt x="195129" y="219737"/>
                </a:lnTo>
                <a:lnTo>
                  <a:pt x="195129" y="129105"/>
                </a:lnTo>
                <a:close/>
                <a:moveTo>
                  <a:pt x="93087" y="129105"/>
                </a:moveTo>
                <a:lnTo>
                  <a:pt x="117372" y="219737"/>
                </a:lnTo>
                <a:lnTo>
                  <a:pt x="141984" y="219737"/>
                </a:lnTo>
                <a:lnTo>
                  <a:pt x="123179" y="129105"/>
                </a:lnTo>
                <a:close/>
                <a:moveTo>
                  <a:pt x="58494" y="0"/>
                </a:moveTo>
                <a:lnTo>
                  <a:pt x="84208" y="95969"/>
                </a:lnTo>
                <a:lnTo>
                  <a:pt x="354346" y="95969"/>
                </a:lnTo>
                <a:lnTo>
                  <a:pt x="354346" y="97437"/>
                </a:lnTo>
                <a:cubicBezTo>
                  <a:pt x="356087" y="96136"/>
                  <a:pt x="357928" y="96353"/>
                  <a:pt x="359747" y="96905"/>
                </a:cubicBezTo>
                <a:lnTo>
                  <a:pt x="360371" y="97095"/>
                </a:lnTo>
                <a:cubicBezTo>
                  <a:pt x="368954" y="99700"/>
                  <a:pt x="373801" y="108770"/>
                  <a:pt x="371196" y="117354"/>
                </a:cubicBezTo>
                <a:lnTo>
                  <a:pt x="333339" y="242097"/>
                </a:lnTo>
                <a:cubicBezTo>
                  <a:pt x="331591" y="247858"/>
                  <a:pt x="326929" y="251935"/>
                  <a:pt x="321206" y="252122"/>
                </a:cubicBezTo>
                <a:lnTo>
                  <a:pt x="321206" y="252873"/>
                </a:lnTo>
                <a:lnTo>
                  <a:pt x="313576" y="252873"/>
                </a:lnTo>
                <a:cubicBezTo>
                  <a:pt x="313378" y="253010"/>
                  <a:pt x="313229" y="252967"/>
                  <a:pt x="313080" y="252922"/>
                </a:cubicBezTo>
                <a:lnTo>
                  <a:pt x="312919" y="252873"/>
                </a:lnTo>
                <a:lnTo>
                  <a:pt x="126251" y="252873"/>
                </a:lnTo>
                <a:lnTo>
                  <a:pt x="133971" y="281687"/>
                </a:lnTo>
                <a:lnTo>
                  <a:pt x="321075" y="281687"/>
                </a:lnTo>
                <a:lnTo>
                  <a:pt x="321075" y="314823"/>
                </a:lnTo>
                <a:lnTo>
                  <a:pt x="318480" y="314823"/>
                </a:lnTo>
                <a:cubicBezTo>
                  <a:pt x="329614" y="318311"/>
                  <a:pt x="336414" y="328969"/>
                  <a:pt x="336414" y="341215"/>
                </a:cubicBezTo>
                <a:cubicBezTo>
                  <a:pt x="336414" y="359094"/>
                  <a:pt x="321920" y="373588"/>
                  <a:pt x="304041" y="373588"/>
                </a:cubicBezTo>
                <a:cubicBezTo>
                  <a:pt x="286162" y="373588"/>
                  <a:pt x="271668" y="359094"/>
                  <a:pt x="271668" y="341215"/>
                </a:cubicBezTo>
                <a:cubicBezTo>
                  <a:pt x="271668" y="328969"/>
                  <a:pt x="278468" y="318311"/>
                  <a:pt x="289602" y="314823"/>
                </a:cubicBezTo>
                <a:lnTo>
                  <a:pt x="142850" y="314823"/>
                </a:lnTo>
                <a:lnTo>
                  <a:pt x="143397" y="316865"/>
                </a:lnTo>
                <a:cubicBezTo>
                  <a:pt x="151629" y="321811"/>
                  <a:pt x="156401" y="330956"/>
                  <a:pt x="156401" y="341215"/>
                </a:cubicBezTo>
                <a:cubicBezTo>
                  <a:pt x="156401" y="359094"/>
                  <a:pt x="141907" y="373588"/>
                  <a:pt x="124028" y="373588"/>
                </a:cubicBezTo>
                <a:cubicBezTo>
                  <a:pt x="106149" y="373588"/>
                  <a:pt x="91655" y="359094"/>
                  <a:pt x="91655" y="341215"/>
                </a:cubicBezTo>
                <a:cubicBezTo>
                  <a:pt x="91655" y="329356"/>
                  <a:pt x="98032" y="318986"/>
                  <a:pt x="108649" y="315212"/>
                </a:cubicBezTo>
                <a:lnTo>
                  <a:pt x="33542" y="34909"/>
                </a:lnTo>
                <a:lnTo>
                  <a:pt x="0" y="34909"/>
                </a:lnTo>
                <a:lnTo>
                  <a:pt x="0" y="1773"/>
                </a:lnTo>
                <a:lnTo>
                  <a:pt x="51879" y="177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58" name="Freeform 18"/>
          <p:cNvSpPr/>
          <p:nvPr>
            <p:custDataLst>
              <p:tags r:id="rId17"/>
            </p:custDataLst>
          </p:nvPr>
        </p:nvSpPr>
        <p:spPr>
          <a:xfrm>
            <a:off x="5068653" y="4819861"/>
            <a:ext cx="390198" cy="314919"/>
          </a:xfrm>
          <a:custGeom>
            <a:avLst/>
            <a:gdLst/>
            <a:ahLst/>
            <a:cxnLst/>
            <a:rect l="l" t="t" r="r" b="b"/>
            <a:pathLst>
              <a:path w="3307788" h="2669631">
                <a:moveTo>
                  <a:pt x="2793832" y="1478391"/>
                </a:moveTo>
                <a:cubicBezTo>
                  <a:pt x="2772990" y="1635402"/>
                  <a:pt x="2717678" y="1784517"/>
                  <a:pt x="2633007" y="1915952"/>
                </a:cubicBezTo>
                <a:cubicBezTo>
                  <a:pt x="2695386" y="1951862"/>
                  <a:pt x="2772768" y="1955673"/>
                  <a:pt x="2841607" y="1924185"/>
                </a:cubicBezTo>
                <a:cubicBezTo>
                  <a:pt x="2943442" y="1877605"/>
                  <a:pt x="2999062" y="1766364"/>
                  <a:pt x="2975226" y="1656948"/>
                </a:cubicBezTo>
                <a:cubicBezTo>
                  <a:pt x="2955176" y="1564911"/>
                  <a:pt x="2883463" y="1495086"/>
                  <a:pt x="2793832" y="1478391"/>
                </a:cubicBezTo>
                <a:close/>
                <a:moveTo>
                  <a:pt x="2807611" y="1247700"/>
                </a:moveTo>
                <a:lnTo>
                  <a:pt x="2807472" y="1256060"/>
                </a:lnTo>
                <a:cubicBezTo>
                  <a:pt x="2994195" y="1281771"/>
                  <a:pt x="3148201" y="1421768"/>
                  <a:pt x="3189276" y="1610317"/>
                </a:cubicBezTo>
                <a:cubicBezTo>
                  <a:pt x="3235041" y="1820393"/>
                  <a:pt x="3128252" y="2033972"/>
                  <a:pt x="2932732" y="2123406"/>
                </a:cubicBezTo>
                <a:cubicBezTo>
                  <a:pt x="2789297" y="2189015"/>
                  <a:pt x="2626543" y="2174805"/>
                  <a:pt x="2499470" y="2094044"/>
                </a:cubicBezTo>
                <a:cubicBezTo>
                  <a:pt x="2427194" y="2172627"/>
                  <a:pt x="2343030" y="2241391"/>
                  <a:pt x="2248861" y="2297980"/>
                </a:cubicBezTo>
                <a:cubicBezTo>
                  <a:pt x="2178351" y="2340352"/>
                  <a:pt x="2104446" y="2374567"/>
                  <a:pt x="2027600" y="2398134"/>
                </a:cubicBezTo>
                <a:lnTo>
                  <a:pt x="3307788" y="2397615"/>
                </a:lnTo>
                <a:cubicBezTo>
                  <a:pt x="3265361" y="2549905"/>
                  <a:pt x="2537441" y="2669620"/>
                  <a:pt x="1653814" y="2669631"/>
                </a:cubicBezTo>
                <a:cubicBezTo>
                  <a:pt x="773102" y="2669642"/>
                  <a:pt x="46417" y="2550707"/>
                  <a:pt x="0" y="2398955"/>
                </a:cubicBezTo>
                <a:lnTo>
                  <a:pt x="1280678" y="2398436"/>
                </a:lnTo>
                <a:cubicBezTo>
                  <a:pt x="1203764" y="2374915"/>
                  <a:pt x="1129786" y="2340732"/>
                  <a:pt x="1059201" y="2298380"/>
                </a:cubicBezTo>
                <a:cubicBezTo>
                  <a:pt x="693039" y="2078675"/>
                  <a:pt x="477900" y="1674935"/>
                  <a:pt x="499745" y="1248476"/>
                </a:cubicBezTo>
                <a:close/>
                <a:moveTo>
                  <a:pt x="1331611" y="201752"/>
                </a:moveTo>
                <a:cubicBezTo>
                  <a:pt x="1206335" y="290902"/>
                  <a:pt x="1124761" y="308382"/>
                  <a:pt x="1132336" y="435988"/>
                </a:cubicBezTo>
                <a:cubicBezTo>
                  <a:pt x="1160888" y="640507"/>
                  <a:pt x="1527973" y="617783"/>
                  <a:pt x="1498839" y="840365"/>
                </a:cubicBezTo>
                <a:cubicBezTo>
                  <a:pt x="1455138" y="960979"/>
                  <a:pt x="1395705" y="987199"/>
                  <a:pt x="1213910" y="1052459"/>
                </a:cubicBezTo>
                <a:cubicBezTo>
                  <a:pt x="1331028" y="972050"/>
                  <a:pt x="1364241" y="921357"/>
                  <a:pt x="1360745" y="809484"/>
                </a:cubicBezTo>
                <a:cubicBezTo>
                  <a:pt x="1360746" y="646916"/>
                  <a:pt x="1111360" y="626523"/>
                  <a:pt x="1020462" y="495421"/>
                </a:cubicBezTo>
                <a:cubicBezTo>
                  <a:pt x="941218" y="374224"/>
                  <a:pt x="1061250" y="280996"/>
                  <a:pt x="1331611" y="201752"/>
                </a:cubicBezTo>
                <a:close/>
                <a:moveTo>
                  <a:pt x="2164365" y="80223"/>
                </a:moveTo>
                <a:cubicBezTo>
                  <a:pt x="2021192" y="182108"/>
                  <a:pt x="1927964" y="202086"/>
                  <a:pt x="1936621" y="347922"/>
                </a:cubicBezTo>
                <a:cubicBezTo>
                  <a:pt x="1969252" y="581657"/>
                  <a:pt x="2388778" y="555687"/>
                  <a:pt x="2355482" y="810066"/>
                </a:cubicBezTo>
                <a:cubicBezTo>
                  <a:pt x="2305538" y="947910"/>
                  <a:pt x="2237615" y="977876"/>
                  <a:pt x="2029849" y="1052459"/>
                </a:cubicBezTo>
                <a:cubicBezTo>
                  <a:pt x="2163698" y="960563"/>
                  <a:pt x="2201656" y="902628"/>
                  <a:pt x="2197660" y="774773"/>
                </a:cubicBezTo>
                <a:cubicBezTo>
                  <a:pt x="2197661" y="588982"/>
                  <a:pt x="1912649" y="565676"/>
                  <a:pt x="1808765" y="415844"/>
                </a:cubicBezTo>
                <a:cubicBezTo>
                  <a:pt x="1718201" y="277334"/>
                  <a:pt x="1855380" y="170787"/>
                  <a:pt x="2164365" y="80223"/>
                </a:cubicBezTo>
                <a:close/>
                <a:moveTo>
                  <a:pt x="1754169" y="0"/>
                </a:moveTo>
                <a:cubicBezTo>
                  <a:pt x="1583512" y="121444"/>
                  <a:pt x="1472387" y="145257"/>
                  <a:pt x="1482706" y="319088"/>
                </a:cubicBezTo>
                <a:cubicBezTo>
                  <a:pt x="1521601" y="597693"/>
                  <a:pt x="2021663" y="566738"/>
                  <a:pt x="1981975" y="869950"/>
                </a:cubicBezTo>
                <a:cubicBezTo>
                  <a:pt x="1922443" y="1034256"/>
                  <a:pt x="1841481" y="1069974"/>
                  <a:pt x="1593831" y="1158875"/>
                </a:cubicBezTo>
                <a:cubicBezTo>
                  <a:pt x="1753374" y="1049338"/>
                  <a:pt x="1798619" y="980281"/>
                  <a:pt x="1793856" y="827882"/>
                </a:cubicBezTo>
                <a:cubicBezTo>
                  <a:pt x="1793857" y="606424"/>
                  <a:pt x="1454132" y="578644"/>
                  <a:pt x="1330306" y="400050"/>
                </a:cubicBezTo>
                <a:cubicBezTo>
                  <a:pt x="1222356" y="234950"/>
                  <a:pt x="1385869" y="107950"/>
                  <a:pt x="175416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59" name="Round Same Side Corner Rectangle 36"/>
          <p:cNvSpPr>
            <a:spLocks noChangeAspect="1"/>
          </p:cNvSpPr>
          <p:nvPr>
            <p:custDataLst>
              <p:tags r:id="rId18"/>
            </p:custDataLst>
          </p:nvPr>
        </p:nvSpPr>
        <p:spPr>
          <a:xfrm>
            <a:off x="6777674" y="4839084"/>
            <a:ext cx="349691" cy="276472"/>
          </a:xfrm>
          <a:custGeom>
            <a:avLst/>
            <a:gdLst/>
            <a:ahLst/>
            <a:cxnLst/>
            <a:rect l="l" t="t" r="r" b="b"/>
            <a:pathLst>
              <a:path w="3219104" h="2545072">
                <a:moveTo>
                  <a:pt x="2779672" y="457200"/>
                </a:moveTo>
                <a:lnTo>
                  <a:pt x="2975888" y="457200"/>
                </a:lnTo>
                <a:cubicBezTo>
                  <a:pt x="3110212" y="457200"/>
                  <a:pt x="3219104" y="566092"/>
                  <a:pt x="3219104" y="700416"/>
                </a:cubicBezTo>
                <a:lnTo>
                  <a:pt x="3219104" y="2301856"/>
                </a:lnTo>
                <a:cubicBezTo>
                  <a:pt x="3219104" y="2436180"/>
                  <a:pt x="3110212" y="2545072"/>
                  <a:pt x="2975888" y="2545072"/>
                </a:cubicBezTo>
                <a:lnTo>
                  <a:pt x="2779672" y="2545072"/>
                </a:lnTo>
                <a:close/>
                <a:moveTo>
                  <a:pt x="243216" y="457200"/>
                </a:moveTo>
                <a:lnTo>
                  <a:pt x="439432" y="457200"/>
                </a:lnTo>
                <a:lnTo>
                  <a:pt x="439432" y="2545072"/>
                </a:lnTo>
                <a:lnTo>
                  <a:pt x="243216" y="2545072"/>
                </a:lnTo>
                <a:cubicBezTo>
                  <a:pt x="108892" y="2545072"/>
                  <a:pt x="0" y="2436180"/>
                  <a:pt x="0" y="2301856"/>
                </a:cubicBezTo>
                <a:lnTo>
                  <a:pt x="0" y="700416"/>
                </a:lnTo>
                <a:cubicBezTo>
                  <a:pt x="0" y="566092"/>
                  <a:pt x="108892" y="457200"/>
                  <a:pt x="243216" y="457200"/>
                </a:cubicBezTo>
                <a:close/>
                <a:moveTo>
                  <a:pt x="1428476" y="174246"/>
                </a:moveTo>
                <a:cubicBezTo>
                  <a:pt x="1372210" y="174246"/>
                  <a:pt x="1326598" y="219858"/>
                  <a:pt x="1326598" y="276124"/>
                </a:cubicBezTo>
                <a:lnTo>
                  <a:pt x="1326598" y="457200"/>
                </a:lnTo>
                <a:lnTo>
                  <a:pt x="1892506" y="457200"/>
                </a:lnTo>
                <a:lnTo>
                  <a:pt x="1892506" y="276124"/>
                </a:lnTo>
                <a:cubicBezTo>
                  <a:pt x="1892506" y="219858"/>
                  <a:pt x="1846894" y="174246"/>
                  <a:pt x="1790628" y="174246"/>
                </a:cubicBezTo>
                <a:close/>
                <a:moveTo>
                  <a:pt x="1285704" y="0"/>
                </a:moveTo>
                <a:lnTo>
                  <a:pt x="1933400" y="0"/>
                </a:lnTo>
                <a:cubicBezTo>
                  <a:pt x="2007048" y="0"/>
                  <a:pt x="2066752" y="59704"/>
                  <a:pt x="2066752" y="133352"/>
                </a:cubicBezTo>
                <a:lnTo>
                  <a:pt x="2066752" y="457200"/>
                </a:lnTo>
                <a:lnTo>
                  <a:pt x="2599672" y="457200"/>
                </a:lnTo>
                <a:lnTo>
                  <a:pt x="2599672" y="2545072"/>
                </a:lnTo>
                <a:lnTo>
                  <a:pt x="619432" y="2545072"/>
                </a:lnTo>
                <a:lnTo>
                  <a:pt x="619432" y="457200"/>
                </a:lnTo>
                <a:lnTo>
                  <a:pt x="1152352" y="457200"/>
                </a:lnTo>
                <a:lnTo>
                  <a:pt x="1152352" y="133352"/>
                </a:lnTo>
                <a:cubicBezTo>
                  <a:pt x="1152352" y="59704"/>
                  <a:pt x="1212056" y="0"/>
                  <a:pt x="128570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61" name="椭圆 60"/>
          <p:cNvSpPr/>
          <p:nvPr>
            <p:custDataLst>
              <p:tags r:id="rId19"/>
            </p:custDataLst>
          </p:nvPr>
        </p:nvSpPr>
        <p:spPr>
          <a:xfrm>
            <a:off x="7347492" y="3334822"/>
            <a:ext cx="673331" cy="67333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62" name="Block Arc 10"/>
          <p:cNvSpPr/>
          <p:nvPr>
            <p:custDataLst>
              <p:tags r:id="rId20"/>
            </p:custDataLst>
          </p:nvPr>
        </p:nvSpPr>
        <p:spPr>
          <a:xfrm>
            <a:off x="7487272" y="3552456"/>
            <a:ext cx="418132" cy="283220"/>
          </a:xfrm>
          <a:custGeom>
            <a:avLst/>
            <a:gdLst/>
            <a:ahLst/>
            <a:cxnLst/>
            <a:rect l="l" t="t" r="r" b="b"/>
            <a:pathLst>
              <a:path w="3219104" h="2180445">
                <a:moveTo>
                  <a:pt x="631935" y="660566"/>
                </a:moveTo>
                <a:cubicBezTo>
                  <a:pt x="582229" y="660566"/>
                  <a:pt x="541935" y="700860"/>
                  <a:pt x="541935" y="750566"/>
                </a:cubicBezTo>
                <a:cubicBezTo>
                  <a:pt x="541935" y="800272"/>
                  <a:pt x="582229" y="840566"/>
                  <a:pt x="631935" y="840566"/>
                </a:cubicBezTo>
                <a:cubicBezTo>
                  <a:pt x="681641" y="840566"/>
                  <a:pt x="721935" y="800272"/>
                  <a:pt x="721935" y="750566"/>
                </a:cubicBezTo>
                <a:cubicBezTo>
                  <a:pt x="721935" y="700860"/>
                  <a:pt x="681641" y="660566"/>
                  <a:pt x="631935" y="660566"/>
                </a:cubicBezTo>
                <a:close/>
                <a:moveTo>
                  <a:pt x="2920524" y="132986"/>
                </a:moveTo>
                <a:cubicBezTo>
                  <a:pt x="2884582" y="132986"/>
                  <a:pt x="2855445" y="171564"/>
                  <a:pt x="2855445" y="219152"/>
                </a:cubicBezTo>
                <a:cubicBezTo>
                  <a:pt x="2855445" y="266740"/>
                  <a:pt x="2884582" y="305318"/>
                  <a:pt x="2920524" y="305318"/>
                </a:cubicBezTo>
                <a:cubicBezTo>
                  <a:pt x="2956466" y="305318"/>
                  <a:pt x="2985603" y="266740"/>
                  <a:pt x="2985603" y="219152"/>
                </a:cubicBezTo>
                <a:cubicBezTo>
                  <a:pt x="2985603" y="171564"/>
                  <a:pt x="2956466" y="132986"/>
                  <a:pt x="2920524" y="132986"/>
                </a:cubicBezTo>
                <a:close/>
                <a:moveTo>
                  <a:pt x="1840097" y="123357"/>
                </a:moveTo>
                <a:cubicBezTo>
                  <a:pt x="1690593" y="125267"/>
                  <a:pt x="1541569" y="163386"/>
                  <a:pt x="1407089" y="237534"/>
                </a:cubicBezTo>
                <a:lnTo>
                  <a:pt x="1442443" y="299445"/>
                </a:lnTo>
                <a:cubicBezTo>
                  <a:pt x="1690026" y="162934"/>
                  <a:pt x="1991162" y="159087"/>
                  <a:pt x="2242273" y="289227"/>
                </a:cubicBezTo>
                <a:lnTo>
                  <a:pt x="2275978" y="226435"/>
                </a:lnTo>
                <a:cubicBezTo>
                  <a:pt x="2139582" y="155746"/>
                  <a:pt x="1989600" y="121447"/>
                  <a:pt x="1840097" y="123357"/>
                </a:cubicBezTo>
                <a:close/>
                <a:moveTo>
                  <a:pt x="1808744" y="1233"/>
                </a:moveTo>
                <a:cubicBezTo>
                  <a:pt x="2156106" y="-14520"/>
                  <a:pt x="2554236" y="122009"/>
                  <a:pt x="2727916" y="332053"/>
                </a:cubicBezTo>
                <a:lnTo>
                  <a:pt x="2797407" y="426906"/>
                </a:lnTo>
                <a:cubicBezTo>
                  <a:pt x="2816730" y="407744"/>
                  <a:pt x="2822914" y="396798"/>
                  <a:pt x="2848347" y="374270"/>
                </a:cubicBezTo>
                <a:cubicBezTo>
                  <a:pt x="2789714" y="335227"/>
                  <a:pt x="2770554" y="301522"/>
                  <a:pt x="2770554" y="211287"/>
                </a:cubicBezTo>
                <a:cubicBezTo>
                  <a:pt x="2770554" y="109060"/>
                  <a:pt x="2826850" y="34523"/>
                  <a:pt x="2918697" y="33333"/>
                </a:cubicBezTo>
                <a:cubicBezTo>
                  <a:pt x="3010544" y="32143"/>
                  <a:pt x="3068737" y="122977"/>
                  <a:pt x="3064459" y="218431"/>
                </a:cubicBezTo>
                <a:cubicBezTo>
                  <a:pt x="3062319" y="266188"/>
                  <a:pt x="3063213" y="242475"/>
                  <a:pt x="3054577" y="285936"/>
                </a:cubicBezTo>
                <a:cubicBezTo>
                  <a:pt x="3088600" y="260795"/>
                  <a:pt x="3146396" y="297212"/>
                  <a:pt x="3198377" y="27802"/>
                </a:cubicBezTo>
                <a:cubicBezTo>
                  <a:pt x="3270974" y="270322"/>
                  <a:pt x="3142267" y="378871"/>
                  <a:pt x="2977023" y="405424"/>
                </a:cubicBezTo>
                <a:cubicBezTo>
                  <a:pt x="2937650" y="455263"/>
                  <a:pt x="2906651" y="507366"/>
                  <a:pt x="2854455" y="531728"/>
                </a:cubicBezTo>
                <a:cubicBezTo>
                  <a:pt x="2854593" y="531917"/>
                  <a:pt x="2854687" y="532126"/>
                  <a:pt x="2854781" y="532336"/>
                </a:cubicBezTo>
                <a:lnTo>
                  <a:pt x="2914835" y="719911"/>
                </a:lnTo>
                <a:cubicBezTo>
                  <a:pt x="2982387" y="1030651"/>
                  <a:pt x="2875068" y="1334999"/>
                  <a:pt x="2751965" y="1458417"/>
                </a:cubicBezTo>
                <a:cubicBezTo>
                  <a:pt x="2718119" y="1752479"/>
                  <a:pt x="2636178" y="1904762"/>
                  <a:pt x="2564924" y="2133185"/>
                </a:cubicBezTo>
                <a:cubicBezTo>
                  <a:pt x="2548001" y="2174319"/>
                  <a:pt x="2290597" y="2162941"/>
                  <a:pt x="2284362" y="2130560"/>
                </a:cubicBezTo>
                <a:cubicBezTo>
                  <a:pt x="2253189" y="1989654"/>
                  <a:pt x="2205984" y="1832997"/>
                  <a:pt x="2190842" y="1681589"/>
                </a:cubicBezTo>
                <a:cubicBezTo>
                  <a:pt x="1937891" y="1727975"/>
                  <a:pt x="1628829" y="1727099"/>
                  <a:pt x="1429318" y="1710471"/>
                </a:cubicBezTo>
                <a:cubicBezTo>
                  <a:pt x="1387456" y="1891634"/>
                  <a:pt x="1268107" y="2057044"/>
                  <a:pt x="1143413" y="2180445"/>
                </a:cubicBezTo>
                <a:lnTo>
                  <a:pt x="943012" y="2180445"/>
                </a:lnTo>
                <a:cubicBezTo>
                  <a:pt x="894916" y="2170818"/>
                  <a:pt x="902932" y="1825120"/>
                  <a:pt x="910948" y="1650083"/>
                </a:cubicBezTo>
                <a:cubicBezTo>
                  <a:pt x="600994" y="1508303"/>
                  <a:pt x="-80369" y="1319263"/>
                  <a:pt x="7807" y="838786"/>
                </a:cubicBezTo>
                <a:cubicBezTo>
                  <a:pt x="13151" y="796777"/>
                  <a:pt x="184160" y="802028"/>
                  <a:pt x="275009" y="799402"/>
                </a:cubicBezTo>
                <a:cubicBezTo>
                  <a:pt x="369419" y="659373"/>
                  <a:pt x="418407" y="582356"/>
                  <a:pt x="555570" y="465957"/>
                </a:cubicBezTo>
                <a:cubicBezTo>
                  <a:pt x="547554" y="374062"/>
                  <a:pt x="496786" y="206026"/>
                  <a:pt x="531522" y="190273"/>
                </a:cubicBezTo>
                <a:cubicBezTo>
                  <a:pt x="764877" y="64246"/>
                  <a:pt x="803177" y="250661"/>
                  <a:pt x="924308" y="355683"/>
                </a:cubicBezTo>
                <a:cubicBezTo>
                  <a:pt x="1130053" y="143013"/>
                  <a:pt x="1554903" y="11735"/>
                  <a:pt x="1808744" y="12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63" name="Rounded Rectangle 7"/>
          <p:cNvSpPr/>
          <p:nvPr>
            <p:custDataLst>
              <p:tags r:id="rId21"/>
            </p:custDataLst>
          </p:nvPr>
        </p:nvSpPr>
        <p:spPr>
          <a:xfrm>
            <a:off x="6777674" y="2214764"/>
            <a:ext cx="349691" cy="301779"/>
          </a:xfrm>
          <a:custGeom>
            <a:avLst/>
            <a:gdLst/>
            <a:ahLst/>
            <a:cxnLst/>
            <a:rect l="l" t="t" r="r" b="b"/>
            <a:pathLst>
              <a:path w="3240006" h="2796091">
                <a:moveTo>
                  <a:pt x="686867" y="612319"/>
                </a:moveTo>
                <a:cubicBezTo>
                  <a:pt x="611281" y="612319"/>
                  <a:pt x="550007" y="673593"/>
                  <a:pt x="550007" y="749179"/>
                </a:cubicBezTo>
                <a:cubicBezTo>
                  <a:pt x="550007" y="824765"/>
                  <a:pt x="611281" y="886039"/>
                  <a:pt x="686867" y="886039"/>
                </a:cubicBezTo>
                <a:cubicBezTo>
                  <a:pt x="762453" y="886039"/>
                  <a:pt x="823727" y="824765"/>
                  <a:pt x="823727" y="749179"/>
                </a:cubicBezTo>
                <a:cubicBezTo>
                  <a:pt x="823727" y="673593"/>
                  <a:pt x="762453" y="612319"/>
                  <a:pt x="686867" y="612319"/>
                </a:cubicBezTo>
                <a:close/>
                <a:moveTo>
                  <a:pt x="1587500" y="281447"/>
                </a:moveTo>
                <a:cubicBezTo>
                  <a:pt x="1432061" y="281447"/>
                  <a:pt x="1306053" y="407455"/>
                  <a:pt x="1306053" y="562894"/>
                </a:cubicBezTo>
                <a:cubicBezTo>
                  <a:pt x="1306053" y="718333"/>
                  <a:pt x="1432061" y="844341"/>
                  <a:pt x="1587500" y="844341"/>
                </a:cubicBezTo>
                <a:cubicBezTo>
                  <a:pt x="1742939" y="844341"/>
                  <a:pt x="1868947" y="718333"/>
                  <a:pt x="1868947" y="562894"/>
                </a:cubicBezTo>
                <a:cubicBezTo>
                  <a:pt x="1868947" y="407455"/>
                  <a:pt x="1742939" y="281447"/>
                  <a:pt x="1587500" y="281447"/>
                </a:cubicBezTo>
                <a:close/>
                <a:moveTo>
                  <a:pt x="1587500" y="0"/>
                </a:moveTo>
                <a:cubicBezTo>
                  <a:pt x="1898378" y="0"/>
                  <a:pt x="2150394" y="252016"/>
                  <a:pt x="2150394" y="562894"/>
                </a:cubicBezTo>
                <a:cubicBezTo>
                  <a:pt x="2150394" y="786167"/>
                  <a:pt x="2020401" y="979078"/>
                  <a:pt x="1831095" y="1068260"/>
                </a:cubicBezTo>
                <a:lnTo>
                  <a:pt x="2215710" y="1068260"/>
                </a:lnTo>
                <a:cubicBezTo>
                  <a:pt x="2374756" y="1068260"/>
                  <a:pt x="2503688" y="1197192"/>
                  <a:pt x="2503688" y="1356238"/>
                </a:cubicBezTo>
                <a:lnTo>
                  <a:pt x="2503688" y="1474975"/>
                </a:lnTo>
                <a:lnTo>
                  <a:pt x="2656086" y="1474975"/>
                </a:lnTo>
                <a:cubicBezTo>
                  <a:pt x="2692420" y="1474975"/>
                  <a:pt x="2722815" y="1500405"/>
                  <a:pt x="2728975" y="1534767"/>
                </a:cubicBezTo>
                <a:lnTo>
                  <a:pt x="3240006" y="1109804"/>
                </a:lnTo>
                <a:lnTo>
                  <a:pt x="3240006" y="2754548"/>
                </a:lnTo>
                <a:lnTo>
                  <a:pt x="2728975" y="2329585"/>
                </a:lnTo>
                <a:cubicBezTo>
                  <a:pt x="2722815" y="2363946"/>
                  <a:pt x="2692420" y="2389375"/>
                  <a:pt x="2656086" y="2389375"/>
                </a:cubicBezTo>
                <a:lnTo>
                  <a:pt x="2503688" y="2389375"/>
                </a:lnTo>
                <a:lnTo>
                  <a:pt x="2503688" y="2508113"/>
                </a:lnTo>
                <a:cubicBezTo>
                  <a:pt x="2503688" y="2667159"/>
                  <a:pt x="2374756" y="2796091"/>
                  <a:pt x="2215710" y="2796091"/>
                </a:cubicBezTo>
                <a:lnTo>
                  <a:pt x="287978" y="2796091"/>
                </a:lnTo>
                <a:cubicBezTo>
                  <a:pt x="128932" y="2796091"/>
                  <a:pt x="0" y="2667159"/>
                  <a:pt x="0" y="2508113"/>
                </a:cubicBezTo>
                <a:lnTo>
                  <a:pt x="0" y="1356238"/>
                </a:lnTo>
                <a:cubicBezTo>
                  <a:pt x="0" y="1197192"/>
                  <a:pt x="128932" y="1068260"/>
                  <a:pt x="287978" y="1068260"/>
                </a:cubicBezTo>
                <a:lnTo>
                  <a:pt x="544513" y="1068260"/>
                </a:lnTo>
                <a:cubicBezTo>
                  <a:pt x="422089" y="1014226"/>
                  <a:pt x="336949" y="891645"/>
                  <a:pt x="336949" y="749179"/>
                </a:cubicBezTo>
                <a:cubicBezTo>
                  <a:pt x="336949" y="555925"/>
                  <a:pt x="493613" y="399261"/>
                  <a:pt x="686867" y="399261"/>
                </a:cubicBezTo>
                <a:cubicBezTo>
                  <a:pt x="880121" y="399261"/>
                  <a:pt x="1036785" y="555925"/>
                  <a:pt x="1036785" y="749179"/>
                </a:cubicBezTo>
                <a:cubicBezTo>
                  <a:pt x="1036785" y="891645"/>
                  <a:pt x="951645" y="1014226"/>
                  <a:pt x="829222" y="1068260"/>
                </a:cubicBezTo>
                <a:lnTo>
                  <a:pt x="1343906" y="1068260"/>
                </a:lnTo>
                <a:cubicBezTo>
                  <a:pt x="1154600" y="979078"/>
                  <a:pt x="1024606" y="786167"/>
                  <a:pt x="1024606" y="562894"/>
                </a:cubicBezTo>
                <a:cubicBezTo>
                  <a:pt x="1024606" y="252016"/>
                  <a:pt x="1276622" y="0"/>
                  <a:pt x="158750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noAutofit/>
          </a:bodyPr>
          <a:lstStyle>
            <a:defPPr>
              <a:defRPr lang="ko-KR"/>
            </a:defPPr>
            <a:lvl1pPr marL="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1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ko-KR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sym typeface="+mn-lt"/>
            </a:endParaRPr>
          </a:p>
        </p:txBody>
      </p:sp>
      <p:sp>
        <p:nvSpPr>
          <p:cNvPr id="68" name="文本框 67"/>
          <p:cNvSpPr txBox="1"/>
          <p:nvPr>
            <p:custDataLst>
              <p:tags r:id="rId22"/>
            </p:custDataLst>
          </p:nvPr>
        </p:nvSpPr>
        <p:spPr>
          <a:xfrm>
            <a:off x="8250555" y="3621092"/>
            <a:ext cx="2564129" cy="338455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69" name="矩形 68"/>
          <p:cNvSpPr/>
          <p:nvPr>
            <p:custDataLst>
              <p:tags r:id="rId23"/>
            </p:custDataLst>
          </p:nvPr>
        </p:nvSpPr>
        <p:spPr>
          <a:xfrm>
            <a:off x="8250555" y="3250565"/>
            <a:ext cx="2564128" cy="338455"/>
          </a:xfrm>
          <a:prstGeom prst="rect">
            <a:avLst/>
          </a:prstGeom>
        </p:spPr>
        <p:txBody>
          <a:bodyPr wrap="square" lIns="90000" tIns="46800" rIns="90000" bIns="46800">
            <a:normAutofit fontScale="97500"/>
          </a:bodyPr>
          <a:lstStyle/>
          <a:p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71" name="文本框 70"/>
          <p:cNvSpPr txBox="1"/>
          <p:nvPr>
            <p:custDataLst>
              <p:tags r:id="rId24"/>
            </p:custDataLst>
          </p:nvPr>
        </p:nvSpPr>
        <p:spPr>
          <a:xfrm>
            <a:off x="7516495" y="4999677"/>
            <a:ext cx="2630803" cy="338455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72" name="矩形 71"/>
          <p:cNvSpPr/>
          <p:nvPr>
            <p:custDataLst>
              <p:tags r:id="rId25"/>
            </p:custDataLst>
          </p:nvPr>
        </p:nvSpPr>
        <p:spPr>
          <a:xfrm>
            <a:off x="7516495" y="4629150"/>
            <a:ext cx="2630802" cy="338455"/>
          </a:xfrm>
          <a:prstGeom prst="rect">
            <a:avLst/>
          </a:prstGeom>
        </p:spPr>
        <p:txBody>
          <a:bodyPr wrap="square" lIns="90000" tIns="46800" rIns="90000" bIns="46800">
            <a:normAutofit fontScale="97500"/>
          </a:bodyPr>
          <a:lstStyle/>
          <a:p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77" name="文本框 76"/>
          <p:cNvSpPr txBox="1"/>
          <p:nvPr>
            <p:custDataLst>
              <p:tags r:id="rId26"/>
            </p:custDataLst>
          </p:nvPr>
        </p:nvSpPr>
        <p:spPr>
          <a:xfrm>
            <a:off x="1349455" y="3631252"/>
            <a:ext cx="2563416" cy="338455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r"/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78" name="矩形 77"/>
          <p:cNvSpPr/>
          <p:nvPr>
            <p:custDataLst>
              <p:tags r:id="rId27"/>
            </p:custDataLst>
          </p:nvPr>
        </p:nvSpPr>
        <p:spPr>
          <a:xfrm>
            <a:off x="1349238" y="3250565"/>
            <a:ext cx="2564267" cy="338455"/>
          </a:xfrm>
          <a:prstGeom prst="rect">
            <a:avLst/>
          </a:prstGeom>
        </p:spPr>
        <p:txBody>
          <a:bodyPr wrap="square" lIns="90000" tIns="46800" rIns="90000" bIns="46800">
            <a:normAutofit fontScale="97500"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80" name="文本框 79"/>
          <p:cNvSpPr txBox="1"/>
          <p:nvPr>
            <p:custDataLst>
              <p:tags r:id="rId28"/>
            </p:custDataLst>
          </p:nvPr>
        </p:nvSpPr>
        <p:spPr>
          <a:xfrm>
            <a:off x="2044453" y="2351092"/>
            <a:ext cx="2658358" cy="338455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r"/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81" name="矩形 80"/>
          <p:cNvSpPr/>
          <p:nvPr>
            <p:custDataLst>
              <p:tags r:id="rId29"/>
            </p:custDataLst>
          </p:nvPr>
        </p:nvSpPr>
        <p:spPr>
          <a:xfrm>
            <a:off x="2044453" y="1976120"/>
            <a:ext cx="2658358" cy="338455"/>
          </a:xfrm>
          <a:prstGeom prst="rect">
            <a:avLst/>
          </a:prstGeom>
        </p:spPr>
        <p:txBody>
          <a:bodyPr wrap="square" lIns="90000" tIns="46800" rIns="90000" bIns="46800">
            <a:normAutofit fontScale="97500"/>
          </a:bodyPr>
          <a:lstStyle/>
          <a:p>
            <a:pPr algn="r"/>
            <a:r>
              <a:rPr lang="zh-CN" altLang="en-US" sz="16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单击此处添加标题</a:t>
            </a:r>
            <a:endParaRPr lang="zh-CN" altLang="en-US" sz="16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pic>
        <p:nvPicPr>
          <p:cNvPr id="82" name="图片 81"/>
          <p:cNvPicPr>
            <a:picLocks noChangeAspect="1"/>
          </p:cNvPicPr>
          <p:nvPr>
            <p:custDataLst>
              <p:tags r:id="rId30"/>
            </p:custDataLst>
          </p:nvPr>
        </p:nvPicPr>
        <p:blipFill rotWithShape="1">
          <a:blip r:embed="rId31"/>
          <a:srcRect/>
          <a:stretch>
            <a:fillRect/>
          </a:stretch>
        </p:blipFill>
        <p:spPr>
          <a:xfrm>
            <a:off x="5606125" y="3147946"/>
            <a:ext cx="1020035" cy="1040807"/>
          </a:xfrm>
          <a:prstGeom prst="ellipse">
            <a:avLst/>
          </a:prstGeom>
        </p:spPr>
      </p:pic>
      <p:sp>
        <p:nvSpPr>
          <p:cNvPr id="65" name="文本框 64"/>
          <p:cNvSpPr txBox="1"/>
          <p:nvPr>
            <p:custDataLst>
              <p:tags r:id="rId32"/>
            </p:custDataLst>
          </p:nvPr>
        </p:nvSpPr>
        <p:spPr>
          <a:xfrm>
            <a:off x="7583170" y="2351092"/>
            <a:ext cx="2564129" cy="338455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66" name="矩形 65"/>
          <p:cNvSpPr/>
          <p:nvPr>
            <p:custDataLst>
              <p:tags r:id="rId33"/>
            </p:custDataLst>
          </p:nvPr>
        </p:nvSpPr>
        <p:spPr>
          <a:xfrm>
            <a:off x="7583169" y="1976120"/>
            <a:ext cx="2564129" cy="338455"/>
          </a:xfrm>
          <a:prstGeom prst="rect">
            <a:avLst/>
          </a:prstGeom>
        </p:spPr>
        <p:txBody>
          <a:bodyPr wrap="square" lIns="90000" tIns="46800" rIns="90000" bIns="46800">
            <a:normAutofit fontScale="97500"/>
          </a:bodyPr>
          <a:lstStyle/>
          <a:p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74" name="文本框 73"/>
          <p:cNvSpPr txBox="1"/>
          <p:nvPr>
            <p:custDataLst>
              <p:tags r:id="rId34"/>
            </p:custDataLst>
          </p:nvPr>
        </p:nvSpPr>
        <p:spPr>
          <a:xfrm>
            <a:off x="2000885" y="4999677"/>
            <a:ext cx="2657475" cy="338455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r"/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75" name="矩形 74"/>
          <p:cNvSpPr/>
          <p:nvPr>
            <p:custDataLst>
              <p:tags r:id="rId35"/>
            </p:custDataLst>
          </p:nvPr>
        </p:nvSpPr>
        <p:spPr>
          <a:xfrm>
            <a:off x="2000002" y="4629150"/>
            <a:ext cx="2658358" cy="338455"/>
          </a:xfrm>
          <a:prstGeom prst="rect">
            <a:avLst/>
          </a:prstGeom>
        </p:spPr>
        <p:txBody>
          <a:bodyPr wrap="square" lIns="90000" tIns="46800" rIns="90000" bIns="46800">
            <a:normAutofit fontScale="97500"/>
          </a:bodyPr>
          <a:lstStyle/>
          <a:p>
            <a:pPr algn="r"/>
            <a:r>
              <a:rPr lang="zh-CN" altLang="en-US" sz="16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单击此处添加标题</a:t>
            </a:r>
            <a:endParaRPr lang="zh-CN" altLang="en-US" sz="16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</p:spTree>
    <p:custDataLst>
      <p:tags r:id="rId36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>
            <p:custDataLst>
              <p:tags r:id="rId1"/>
            </p:custDataLst>
          </p:nvPr>
        </p:nvSpPr>
        <p:spPr>
          <a:xfrm>
            <a:off x="1870716" y="2279822"/>
            <a:ext cx="2298356" cy="22983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2140903" y="3602875"/>
            <a:ext cx="1823165" cy="40011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dist"/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Contents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2723492" y="3557154"/>
            <a:ext cx="65799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1799664" y="2710917"/>
            <a:ext cx="2505645" cy="830997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algn="ctr"/>
            <a:r>
              <a:rPr lang="zh-CN" altLang="en-US" sz="4800" b="1" dirty="0">
                <a:solidFill>
                  <a:schemeClr val="bg1"/>
                </a:solidFill>
                <a:latin typeface="Arial" panose="020B0604020202020204" pitchFamily="34" charset="0"/>
                <a:ea typeface="汉仪旗黑-85S" panose="00020600040101010101" pitchFamily="18" charset="-122"/>
                <a:sym typeface="+mn-lt"/>
              </a:rPr>
              <a:t>目 录</a:t>
            </a:r>
            <a:endParaRPr lang="zh-CN" altLang="en-US" sz="4800" b="1" dirty="0">
              <a:solidFill>
                <a:schemeClr val="bg1"/>
              </a:solidFill>
              <a:latin typeface="Arial" panose="020B0604020202020204" pitchFamily="34" charset="0"/>
              <a:ea typeface="汉仪旗黑-85S" panose="00020600040101010101" pitchFamily="18" charset="-122"/>
              <a:sym typeface="+mn-lt"/>
            </a:endParaRPr>
          </a:p>
        </p:txBody>
      </p:sp>
      <p:sp>
        <p:nvSpPr>
          <p:cNvPr id="9" name="同心圆 3"/>
          <p:cNvSpPr/>
          <p:nvPr>
            <p:custDataLst>
              <p:tags r:id="rId5"/>
            </p:custDataLst>
          </p:nvPr>
        </p:nvSpPr>
        <p:spPr>
          <a:xfrm>
            <a:off x="6916165" y="2392596"/>
            <a:ext cx="345989" cy="345989"/>
          </a:xfrm>
          <a:prstGeom prst="don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0" name="文本框 9"/>
          <p:cNvSpPr txBox="1"/>
          <p:nvPr>
            <p:custDataLst>
              <p:tags r:id="rId6"/>
            </p:custDataLst>
          </p:nvPr>
        </p:nvSpPr>
        <p:spPr>
          <a:xfrm>
            <a:off x="7444332" y="2301095"/>
            <a:ext cx="2307119" cy="345989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单击此处添加标题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11" name="文本框 10"/>
          <p:cNvSpPr txBox="1"/>
          <p:nvPr>
            <p:custDataLst>
              <p:tags r:id="rId7"/>
            </p:custDataLst>
          </p:nvPr>
        </p:nvSpPr>
        <p:spPr>
          <a:xfrm>
            <a:off x="7444332" y="2658109"/>
            <a:ext cx="2505645" cy="453597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8" name="同心圆 3"/>
          <p:cNvSpPr/>
          <p:nvPr>
            <p:custDataLst>
              <p:tags r:id="rId8"/>
            </p:custDataLst>
          </p:nvPr>
        </p:nvSpPr>
        <p:spPr>
          <a:xfrm>
            <a:off x="6916165" y="3859068"/>
            <a:ext cx="345989" cy="345989"/>
          </a:xfrm>
          <a:prstGeom prst="don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9" name="文本框 18"/>
          <p:cNvSpPr txBox="1"/>
          <p:nvPr>
            <p:custDataLst>
              <p:tags r:id="rId9"/>
            </p:custDataLst>
          </p:nvPr>
        </p:nvSpPr>
        <p:spPr>
          <a:xfrm>
            <a:off x="7444332" y="3767567"/>
            <a:ext cx="2307119" cy="345989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单击此处添加标题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20" name="文本框 19"/>
          <p:cNvSpPr txBox="1"/>
          <p:nvPr>
            <p:custDataLst>
              <p:tags r:id="rId10"/>
            </p:custDataLst>
          </p:nvPr>
        </p:nvSpPr>
        <p:spPr>
          <a:xfrm>
            <a:off x="7444332" y="4124581"/>
            <a:ext cx="2505645" cy="453597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</p:spTree>
    <p:custDataLst>
      <p:tags r:id="rId11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组合 16"/>
          <p:cNvGrpSpPr/>
          <p:nvPr>
            <p:custDataLst>
              <p:tags r:id="rId1"/>
            </p:custDataLst>
          </p:nvPr>
        </p:nvGrpSpPr>
        <p:grpSpPr>
          <a:xfrm>
            <a:off x="435429" y="402772"/>
            <a:ext cx="783771" cy="783771"/>
            <a:chOff x="435429" y="402772"/>
            <a:chExt cx="949778" cy="949778"/>
          </a:xfrm>
        </p:grpSpPr>
        <p:sp>
          <p:nvSpPr>
            <p:cNvPr id="19" name="矩形 18"/>
            <p:cNvSpPr/>
            <p:nvPr>
              <p:custDataLst>
                <p:tags r:id="rId2"/>
              </p:custDataLst>
            </p:nvPr>
          </p:nvSpPr>
          <p:spPr>
            <a:xfrm>
              <a:off x="435429" y="402772"/>
              <a:ext cx="685800" cy="685800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0" name="矩形 19"/>
            <p:cNvSpPr/>
            <p:nvPr>
              <p:custDataLst>
                <p:tags r:id="rId3"/>
              </p:custDataLst>
            </p:nvPr>
          </p:nvSpPr>
          <p:spPr>
            <a:xfrm>
              <a:off x="857250" y="824593"/>
              <a:ext cx="527957" cy="527957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3" name="文本框 2"/>
          <p:cNvSpPr txBox="1"/>
          <p:nvPr>
            <p:custDataLst>
              <p:tags r:id="rId4"/>
            </p:custDataLst>
          </p:nvPr>
        </p:nvSpPr>
        <p:spPr>
          <a:xfrm>
            <a:off x="1349454" y="611067"/>
            <a:ext cx="6819244" cy="715273"/>
          </a:xfrm>
          <a:prstGeom prst="rect">
            <a:avLst/>
          </a:prstGeom>
          <a:noFill/>
        </p:spPr>
        <p:txBody>
          <a:bodyPr wrap="square" lIns="90000" tIns="46800" rIns="90000" bIns="46800" anchor="ctr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r>
              <a:rPr lang="zh-CN" altLang="en-US" sz="28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单击此处添加标题</a:t>
            </a:r>
            <a:endParaRPr lang="zh-CN" altLang="en-US" sz="28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pic>
        <p:nvPicPr>
          <p:cNvPr id="5" name="图片占位符 4"/>
          <p:cNvPicPr>
            <a:picLocks noGrp="1" noChangeAspect="1"/>
          </p:cNvPicPr>
          <p:nvPr>
            <p:ph type="pic" sz="quarter" idx="4294967295"/>
            <p:custDataLst>
              <p:tags r:id="rId5"/>
            </p:custDataLst>
          </p:nvPr>
        </p:nvPicPr>
        <p:blipFill>
          <a:blip r:embed="rId6"/>
          <a:srcRect/>
          <a:stretch>
            <a:fillRect/>
          </a:stretch>
        </p:blipFill>
        <p:spPr>
          <a:xfrm>
            <a:off x="0" y="1879600"/>
            <a:ext cx="12204700" cy="3683000"/>
          </a:xfrm>
        </p:spPr>
      </p:pic>
      <p:sp>
        <p:nvSpPr>
          <p:cNvPr id="6" name="矩形 5"/>
          <p:cNvSpPr/>
          <p:nvPr>
            <p:custDataLst>
              <p:tags r:id="rId7"/>
            </p:custDataLst>
          </p:nvPr>
        </p:nvSpPr>
        <p:spPr>
          <a:xfrm>
            <a:off x="3778250" y="1879600"/>
            <a:ext cx="4635500" cy="3683000"/>
          </a:xfrm>
          <a:prstGeom prst="rect">
            <a:avLst/>
          </a:prstGeom>
          <a:solidFill>
            <a:schemeClr val="accent1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7" name="椭圆 6"/>
          <p:cNvSpPr/>
          <p:nvPr>
            <p:custDataLst>
              <p:tags r:id="rId8"/>
            </p:custDataLst>
          </p:nvPr>
        </p:nvSpPr>
        <p:spPr>
          <a:xfrm>
            <a:off x="5646330" y="2703508"/>
            <a:ext cx="899342" cy="89934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grpSp>
        <p:nvGrpSpPr>
          <p:cNvPr id="8" name="组合 7"/>
          <p:cNvGrpSpPr/>
          <p:nvPr>
            <p:custDataLst>
              <p:tags r:id="rId9"/>
            </p:custDataLst>
          </p:nvPr>
        </p:nvGrpSpPr>
        <p:grpSpPr>
          <a:xfrm>
            <a:off x="4613481" y="3830641"/>
            <a:ext cx="2965038" cy="1198559"/>
            <a:chOff x="1993856" y="4968490"/>
            <a:chExt cx="2393087" cy="967359"/>
          </a:xfrm>
        </p:grpSpPr>
        <p:sp>
          <p:nvSpPr>
            <p:cNvPr id="9" name="文本框 8"/>
            <p:cNvSpPr txBox="1"/>
            <p:nvPr>
              <p:custDataLst>
                <p:tags r:id="rId10"/>
              </p:custDataLst>
            </p:nvPr>
          </p:nvSpPr>
          <p:spPr>
            <a:xfrm>
              <a:off x="2055564" y="4968490"/>
              <a:ext cx="2269671" cy="372525"/>
            </a:xfrm>
            <a:prstGeom prst="rect">
              <a:avLst/>
            </a:prstGeom>
            <a:noFill/>
          </p:spPr>
          <p:txBody>
            <a:bodyPr wrap="square" lIns="90000" tIns="46800" rIns="90000" bIns="46800" anchor="b" anchorCtr="0">
              <a:normAutofit/>
            </a:bodyPr>
            <a:lstStyle>
              <a:defPPr>
                <a:defRPr lang="zh-CN"/>
              </a:defPPr>
              <a:lvl1pPr>
                <a:defRPr>
                  <a:solidFill>
                    <a:srgbClr val="474546"/>
                  </a:solidFill>
                  <a:latin typeface="+mj-lt"/>
                </a:defRPr>
              </a:lvl1pPr>
            </a:lstStyle>
            <a:p>
              <a:pPr algn="ctr"/>
              <a:r>
                <a:rPr lang="zh-CN" altLang="en-US" sz="20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j-cs"/>
                  <a:sym typeface="+mn-lt"/>
                </a:rPr>
                <a:t>单击此处添加标题</a:t>
              </a:r>
              <a:endParaRPr lang="zh-CN" altLang="en-US" sz="20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endParaRPr>
            </a:p>
          </p:txBody>
        </p:sp>
        <p:sp>
          <p:nvSpPr>
            <p:cNvPr id="10" name="文本框 9"/>
            <p:cNvSpPr txBox="1"/>
            <p:nvPr>
              <p:custDataLst>
                <p:tags r:id="rId11"/>
              </p:custDataLst>
            </p:nvPr>
          </p:nvSpPr>
          <p:spPr>
            <a:xfrm>
              <a:off x="1993856" y="5334186"/>
              <a:ext cx="2393087" cy="601663"/>
            </a:xfrm>
            <a:prstGeom prst="rect">
              <a:avLst/>
            </a:prstGeom>
          </p:spPr>
          <p:txBody>
            <a:bodyPr wrap="square" lIns="90000" tIns="46800" rIns="90000" bIns="46800">
              <a:normAutofit/>
            </a:bodyPr>
            <a:lstStyle>
              <a:defPPr>
                <a:defRPr lang="zh-CN"/>
              </a:defPPr>
              <a:lvl1pPr algn="just">
                <a:defRPr sz="1400">
                  <a:solidFill>
                    <a:srgbClr val="474546"/>
                  </a:solidFill>
                </a:defRPr>
              </a:lvl1pPr>
            </a:lstStyle>
            <a:p>
              <a:pPr algn="ctr"/>
              <a:r>
                <a:rPr lang="zh-CN" altLang="en-US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+mn-lt"/>
                </a:rPr>
                <a:t>单击此处添加文本具体内容，简明扼要地阐述你的观点</a:t>
              </a:r>
              <a:endPara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11" name="Group 4"/>
          <p:cNvGrpSpPr>
            <a:grpSpLocks noChangeAspect="1"/>
          </p:cNvGrpSpPr>
          <p:nvPr>
            <p:custDataLst>
              <p:tags r:id="rId12"/>
            </p:custDataLst>
          </p:nvPr>
        </p:nvGrpSpPr>
        <p:grpSpPr bwMode="auto">
          <a:xfrm>
            <a:off x="5911235" y="2923213"/>
            <a:ext cx="350724" cy="367831"/>
            <a:chOff x="1772" y="251"/>
            <a:chExt cx="205" cy="215"/>
          </a:xfrm>
          <a:solidFill>
            <a:schemeClr val="accent1"/>
          </a:solidFill>
        </p:grpSpPr>
        <p:sp>
          <p:nvSpPr>
            <p:cNvPr id="12" name="Freeform 6"/>
            <p:cNvSpPr/>
            <p:nvPr>
              <p:custDataLst>
                <p:tags r:id="rId13"/>
              </p:custDataLst>
            </p:nvPr>
          </p:nvSpPr>
          <p:spPr bwMode="auto">
            <a:xfrm>
              <a:off x="1772" y="403"/>
              <a:ext cx="49" cy="63"/>
            </a:xfrm>
            <a:custGeom>
              <a:avLst/>
              <a:gdLst>
                <a:gd name="T0" fmla="*/ 146 w 733"/>
                <a:gd name="T1" fmla="*/ 0 h 954"/>
                <a:gd name="T2" fmla="*/ 586 w 733"/>
                <a:gd name="T3" fmla="*/ 0 h 954"/>
                <a:gd name="T4" fmla="*/ 617 w 733"/>
                <a:gd name="T5" fmla="*/ 3 h 954"/>
                <a:gd name="T6" fmla="*/ 644 w 733"/>
                <a:gd name="T7" fmla="*/ 12 h 954"/>
                <a:gd name="T8" fmla="*/ 669 w 733"/>
                <a:gd name="T9" fmla="*/ 25 h 954"/>
                <a:gd name="T10" fmla="*/ 691 w 733"/>
                <a:gd name="T11" fmla="*/ 44 h 954"/>
                <a:gd name="T12" fmla="*/ 708 w 733"/>
                <a:gd name="T13" fmla="*/ 65 h 954"/>
                <a:gd name="T14" fmla="*/ 722 w 733"/>
                <a:gd name="T15" fmla="*/ 90 h 954"/>
                <a:gd name="T16" fmla="*/ 730 w 733"/>
                <a:gd name="T17" fmla="*/ 118 h 954"/>
                <a:gd name="T18" fmla="*/ 733 w 733"/>
                <a:gd name="T19" fmla="*/ 147 h 954"/>
                <a:gd name="T20" fmla="*/ 733 w 733"/>
                <a:gd name="T21" fmla="*/ 807 h 954"/>
                <a:gd name="T22" fmla="*/ 730 w 733"/>
                <a:gd name="T23" fmla="*/ 836 h 954"/>
                <a:gd name="T24" fmla="*/ 722 w 733"/>
                <a:gd name="T25" fmla="*/ 864 h 954"/>
                <a:gd name="T26" fmla="*/ 708 w 733"/>
                <a:gd name="T27" fmla="*/ 889 h 954"/>
                <a:gd name="T28" fmla="*/ 691 w 733"/>
                <a:gd name="T29" fmla="*/ 910 h 954"/>
                <a:gd name="T30" fmla="*/ 669 w 733"/>
                <a:gd name="T31" fmla="*/ 929 h 954"/>
                <a:gd name="T32" fmla="*/ 644 w 733"/>
                <a:gd name="T33" fmla="*/ 942 h 954"/>
                <a:gd name="T34" fmla="*/ 617 w 733"/>
                <a:gd name="T35" fmla="*/ 951 h 954"/>
                <a:gd name="T36" fmla="*/ 586 w 733"/>
                <a:gd name="T37" fmla="*/ 954 h 954"/>
                <a:gd name="T38" fmla="*/ 146 w 733"/>
                <a:gd name="T39" fmla="*/ 954 h 954"/>
                <a:gd name="T40" fmla="*/ 117 w 733"/>
                <a:gd name="T41" fmla="*/ 951 h 954"/>
                <a:gd name="T42" fmla="*/ 89 w 733"/>
                <a:gd name="T43" fmla="*/ 942 h 954"/>
                <a:gd name="T44" fmla="*/ 65 w 733"/>
                <a:gd name="T45" fmla="*/ 929 h 954"/>
                <a:gd name="T46" fmla="*/ 43 w 733"/>
                <a:gd name="T47" fmla="*/ 910 h 954"/>
                <a:gd name="T48" fmla="*/ 25 w 733"/>
                <a:gd name="T49" fmla="*/ 889 h 954"/>
                <a:gd name="T50" fmla="*/ 11 w 733"/>
                <a:gd name="T51" fmla="*/ 864 h 954"/>
                <a:gd name="T52" fmla="*/ 3 w 733"/>
                <a:gd name="T53" fmla="*/ 836 h 954"/>
                <a:gd name="T54" fmla="*/ 0 w 733"/>
                <a:gd name="T55" fmla="*/ 807 h 954"/>
                <a:gd name="T56" fmla="*/ 0 w 733"/>
                <a:gd name="T57" fmla="*/ 147 h 954"/>
                <a:gd name="T58" fmla="*/ 3 w 733"/>
                <a:gd name="T59" fmla="*/ 118 h 954"/>
                <a:gd name="T60" fmla="*/ 11 w 733"/>
                <a:gd name="T61" fmla="*/ 90 h 954"/>
                <a:gd name="T62" fmla="*/ 25 w 733"/>
                <a:gd name="T63" fmla="*/ 65 h 954"/>
                <a:gd name="T64" fmla="*/ 43 w 733"/>
                <a:gd name="T65" fmla="*/ 44 h 954"/>
                <a:gd name="T66" fmla="*/ 65 w 733"/>
                <a:gd name="T67" fmla="*/ 25 h 954"/>
                <a:gd name="T68" fmla="*/ 89 w 733"/>
                <a:gd name="T69" fmla="*/ 12 h 954"/>
                <a:gd name="T70" fmla="*/ 117 w 733"/>
                <a:gd name="T71" fmla="*/ 3 h 954"/>
                <a:gd name="T72" fmla="*/ 146 w 733"/>
                <a:gd name="T73" fmla="*/ 0 h 9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3" h="954">
                  <a:moveTo>
                    <a:pt x="146" y="0"/>
                  </a:moveTo>
                  <a:lnTo>
                    <a:pt x="586" y="0"/>
                  </a:lnTo>
                  <a:lnTo>
                    <a:pt x="617" y="3"/>
                  </a:lnTo>
                  <a:lnTo>
                    <a:pt x="644" y="12"/>
                  </a:lnTo>
                  <a:lnTo>
                    <a:pt x="669" y="25"/>
                  </a:lnTo>
                  <a:lnTo>
                    <a:pt x="691" y="44"/>
                  </a:lnTo>
                  <a:lnTo>
                    <a:pt x="708" y="65"/>
                  </a:lnTo>
                  <a:lnTo>
                    <a:pt x="722" y="90"/>
                  </a:lnTo>
                  <a:lnTo>
                    <a:pt x="730" y="118"/>
                  </a:lnTo>
                  <a:lnTo>
                    <a:pt x="733" y="147"/>
                  </a:lnTo>
                  <a:lnTo>
                    <a:pt x="733" y="807"/>
                  </a:lnTo>
                  <a:lnTo>
                    <a:pt x="730" y="836"/>
                  </a:lnTo>
                  <a:lnTo>
                    <a:pt x="722" y="864"/>
                  </a:lnTo>
                  <a:lnTo>
                    <a:pt x="708" y="889"/>
                  </a:lnTo>
                  <a:lnTo>
                    <a:pt x="691" y="910"/>
                  </a:lnTo>
                  <a:lnTo>
                    <a:pt x="669" y="929"/>
                  </a:lnTo>
                  <a:lnTo>
                    <a:pt x="644" y="942"/>
                  </a:lnTo>
                  <a:lnTo>
                    <a:pt x="617" y="951"/>
                  </a:lnTo>
                  <a:lnTo>
                    <a:pt x="586" y="954"/>
                  </a:lnTo>
                  <a:lnTo>
                    <a:pt x="146" y="954"/>
                  </a:lnTo>
                  <a:lnTo>
                    <a:pt x="117" y="951"/>
                  </a:lnTo>
                  <a:lnTo>
                    <a:pt x="89" y="942"/>
                  </a:lnTo>
                  <a:lnTo>
                    <a:pt x="65" y="929"/>
                  </a:lnTo>
                  <a:lnTo>
                    <a:pt x="43" y="910"/>
                  </a:lnTo>
                  <a:lnTo>
                    <a:pt x="25" y="889"/>
                  </a:lnTo>
                  <a:lnTo>
                    <a:pt x="11" y="864"/>
                  </a:lnTo>
                  <a:lnTo>
                    <a:pt x="3" y="836"/>
                  </a:lnTo>
                  <a:lnTo>
                    <a:pt x="0" y="807"/>
                  </a:lnTo>
                  <a:lnTo>
                    <a:pt x="0" y="147"/>
                  </a:lnTo>
                  <a:lnTo>
                    <a:pt x="3" y="118"/>
                  </a:lnTo>
                  <a:lnTo>
                    <a:pt x="11" y="90"/>
                  </a:lnTo>
                  <a:lnTo>
                    <a:pt x="25" y="65"/>
                  </a:lnTo>
                  <a:lnTo>
                    <a:pt x="43" y="44"/>
                  </a:lnTo>
                  <a:lnTo>
                    <a:pt x="65" y="25"/>
                  </a:lnTo>
                  <a:lnTo>
                    <a:pt x="89" y="12"/>
                  </a:lnTo>
                  <a:lnTo>
                    <a:pt x="117" y="3"/>
                  </a:lnTo>
                  <a:lnTo>
                    <a:pt x="146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3" name="Freeform 7"/>
            <p:cNvSpPr/>
            <p:nvPr>
              <p:custDataLst>
                <p:tags r:id="rId14"/>
              </p:custDataLst>
            </p:nvPr>
          </p:nvSpPr>
          <p:spPr bwMode="auto">
            <a:xfrm>
              <a:off x="1848" y="369"/>
              <a:ext cx="49" cy="97"/>
            </a:xfrm>
            <a:custGeom>
              <a:avLst/>
              <a:gdLst>
                <a:gd name="T0" fmla="*/ 147 w 734"/>
                <a:gd name="T1" fmla="*/ 0 h 1467"/>
                <a:gd name="T2" fmla="*/ 588 w 734"/>
                <a:gd name="T3" fmla="*/ 0 h 1467"/>
                <a:gd name="T4" fmla="*/ 617 w 734"/>
                <a:gd name="T5" fmla="*/ 3 h 1467"/>
                <a:gd name="T6" fmla="*/ 644 w 734"/>
                <a:gd name="T7" fmla="*/ 12 h 1467"/>
                <a:gd name="T8" fmla="*/ 670 w 734"/>
                <a:gd name="T9" fmla="*/ 25 h 1467"/>
                <a:gd name="T10" fmla="*/ 691 w 734"/>
                <a:gd name="T11" fmla="*/ 44 h 1467"/>
                <a:gd name="T12" fmla="*/ 709 w 734"/>
                <a:gd name="T13" fmla="*/ 65 h 1467"/>
                <a:gd name="T14" fmla="*/ 722 w 734"/>
                <a:gd name="T15" fmla="*/ 90 h 1467"/>
                <a:gd name="T16" fmla="*/ 731 w 734"/>
                <a:gd name="T17" fmla="*/ 118 h 1467"/>
                <a:gd name="T18" fmla="*/ 734 w 734"/>
                <a:gd name="T19" fmla="*/ 147 h 1467"/>
                <a:gd name="T20" fmla="*/ 734 w 734"/>
                <a:gd name="T21" fmla="*/ 1320 h 1467"/>
                <a:gd name="T22" fmla="*/ 731 w 734"/>
                <a:gd name="T23" fmla="*/ 1349 h 1467"/>
                <a:gd name="T24" fmla="*/ 722 w 734"/>
                <a:gd name="T25" fmla="*/ 1377 h 1467"/>
                <a:gd name="T26" fmla="*/ 709 w 734"/>
                <a:gd name="T27" fmla="*/ 1402 h 1467"/>
                <a:gd name="T28" fmla="*/ 691 w 734"/>
                <a:gd name="T29" fmla="*/ 1423 h 1467"/>
                <a:gd name="T30" fmla="*/ 670 w 734"/>
                <a:gd name="T31" fmla="*/ 1442 h 1467"/>
                <a:gd name="T32" fmla="*/ 644 w 734"/>
                <a:gd name="T33" fmla="*/ 1455 h 1467"/>
                <a:gd name="T34" fmla="*/ 617 w 734"/>
                <a:gd name="T35" fmla="*/ 1464 h 1467"/>
                <a:gd name="T36" fmla="*/ 588 w 734"/>
                <a:gd name="T37" fmla="*/ 1467 h 1467"/>
                <a:gd name="T38" fmla="*/ 147 w 734"/>
                <a:gd name="T39" fmla="*/ 1467 h 1467"/>
                <a:gd name="T40" fmla="*/ 118 w 734"/>
                <a:gd name="T41" fmla="*/ 1464 h 1467"/>
                <a:gd name="T42" fmla="*/ 90 w 734"/>
                <a:gd name="T43" fmla="*/ 1455 h 1467"/>
                <a:gd name="T44" fmla="*/ 65 w 734"/>
                <a:gd name="T45" fmla="*/ 1442 h 1467"/>
                <a:gd name="T46" fmla="*/ 44 w 734"/>
                <a:gd name="T47" fmla="*/ 1423 h 1467"/>
                <a:gd name="T48" fmla="*/ 26 w 734"/>
                <a:gd name="T49" fmla="*/ 1402 h 1467"/>
                <a:gd name="T50" fmla="*/ 12 w 734"/>
                <a:gd name="T51" fmla="*/ 1377 h 1467"/>
                <a:gd name="T52" fmla="*/ 3 w 734"/>
                <a:gd name="T53" fmla="*/ 1349 h 1467"/>
                <a:gd name="T54" fmla="*/ 0 w 734"/>
                <a:gd name="T55" fmla="*/ 1320 h 1467"/>
                <a:gd name="T56" fmla="*/ 0 w 734"/>
                <a:gd name="T57" fmla="*/ 147 h 1467"/>
                <a:gd name="T58" fmla="*/ 3 w 734"/>
                <a:gd name="T59" fmla="*/ 118 h 1467"/>
                <a:gd name="T60" fmla="*/ 12 w 734"/>
                <a:gd name="T61" fmla="*/ 90 h 1467"/>
                <a:gd name="T62" fmla="*/ 26 w 734"/>
                <a:gd name="T63" fmla="*/ 65 h 1467"/>
                <a:gd name="T64" fmla="*/ 44 w 734"/>
                <a:gd name="T65" fmla="*/ 44 h 1467"/>
                <a:gd name="T66" fmla="*/ 65 w 734"/>
                <a:gd name="T67" fmla="*/ 25 h 1467"/>
                <a:gd name="T68" fmla="*/ 90 w 734"/>
                <a:gd name="T69" fmla="*/ 12 h 1467"/>
                <a:gd name="T70" fmla="*/ 118 w 734"/>
                <a:gd name="T71" fmla="*/ 3 h 1467"/>
                <a:gd name="T72" fmla="*/ 147 w 734"/>
                <a:gd name="T73" fmla="*/ 0 h 14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4" h="1467">
                  <a:moveTo>
                    <a:pt x="147" y="0"/>
                  </a:moveTo>
                  <a:lnTo>
                    <a:pt x="588" y="0"/>
                  </a:lnTo>
                  <a:lnTo>
                    <a:pt x="617" y="3"/>
                  </a:lnTo>
                  <a:lnTo>
                    <a:pt x="644" y="12"/>
                  </a:lnTo>
                  <a:lnTo>
                    <a:pt x="670" y="25"/>
                  </a:lnTo>
                  <a:lnTo>
                    <a:pt x="691" y="44"/>
                  </a:lnTo>
                  <a:lnTo>
                    <a:pt x="709" y="65"/>
                  </a:lnTo>
                  <a:lnTo>
                    <a:pt x="722" y="90"/>
                  </a:lnTo>
                  <a:lnTo>
                    <a:pt x="731" y="118"/>
                  </a:lnTo>
                  <a:lnTo>
                    <a:pt x="734" y="147"/>
                  </a:lnTo>
                  <a:lnTo>
                    <a:pt x="734" y="1320"/>
                  </a:lnTo>
                  <a:lnTo>
                    <a:pt x="731" y="1349"/>
                  </a:lnTo>
                  <a:lnTo>
                    <a:pt x="722" y="1377"/>
                  </a:lnTo>
                  <a:lnTo>
                    <a:pt x="709" y="1402"/>
                  </a:lnTo>
                  <a:lnTo>
                    <a:pt x="691" y="1423"/>
                  </a:lnTo>
                  <a:lnTo>
                    <a:pt x="670" y="1442"/>
                  </a:lnTo>
                  <a:lnTo>
                    <a:pt x="644" y="1455"/>
                  </a:lnTo>
                  <a:lnTo>
                    <a:pt x="617" y="1464"/>
                  </a:lnTo>
                  <a:lnTo>
                    <a:pt x="588" y="1467"/>
                  </a:lnTo>
                  <a:lnTo>
                    <a:pt x="147" y="1467"/>
                  </a:lnTo>
                  <a:lnTo>
                    <a:pt x="118" y="1464"/>
                  </a:lnTo>
                  <a:lnTo>
                    <a:pt x="90" y="1455"/>
                  </a:lnTo>
                  <a:lnTo>
                    <a:pt x="65" y="1442"/>
                  </a:lnTo>
                  <a:lnTo>
                    <a:pt x="44" y="1423"/>
                  </a:lnTo>
                  <a:lnTo>
                    <a:pt x="26" y="1402"/>
                  </a:lnTo>
                  <a:lnTo>
                    <a:pt x="12" y="1377"/>
                  </a:lnTo>
                  <a:lnTo>
                    <a:pt x="3" y="1349"/>
                  </a:lnTo>
                  <a:lnTo>
                    <a:pt x="0" y="1320"/>
                  </a:lnTo>
                  <a:lnTo>
                    <a:pt x="0" y="147"/>
                  </a:lnTo>
                  <a:lnTo>
                    <a:pt x="3" y="118"/>
                  </a:lnTo>
                  <a:lnTo>
                    <a:pt x="12" y="90"/>
                  </a:lnTo>
                  <a:lnTo>
                    <a:pt x="26" y="65"/>
                  </a:lnTo>
                  <a:lnTo>
                    <a:pt x="44" y="44"/>
                  </a:lnTo>
                  <a:lnTo>
                    <a:pt x="65" y="25"/>
                  </a:lnTo>
                  <a:lnTo>
                    <a:pt x="90" y="12"/>
                  </a:lnTo>
                  <a:lnTo>
                    <a:pt x="118" y="3"/>
                  </a:lnTo>
                  <a:lnTo>
                    <a:pt x="147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4" name="Freeform 8"/>
            <p:cNvSpPr/>
            <p:nvPr>
              <p:custDataLst>
                <p:tags r:id="rId15"/>
              </p:custDataLst>
            </p:nvPr>
          </p:nvSpPr>
          <p:spPr bwMode="auto">
            <a:xfrm>
              <a:off x="1924" y="329"/>
              <a:ext cx="49" cy="137"/>
            </a:xfrm>
            <a:custGeom>
              <a:avLst/>
              <a:gdLst>
                <a:gd name="T0" fmla="*/ 146 w 734"/>
                <a:gd name="T1" fmla="*/ 0 h 2053"/>
                <a:gd name="T2" fmla="*/ 587 w 734"/>
                <a:gd name="T3" fmla="*/ 0 h 2053"/>
                <a:gd name="T4" fmla="*/ 616 w 734"/>
                <a:gd name="T5" fmla="*/ 3 h 2053"/>
                <a:gd name="T6" fmla="*/ 644 w 734"/>
                <a:gd name="T7" fmla="*/ 11 h 2053"/>
                <a:gd name="T8" fmla="*/ 669 w 734"/>
                <a:gd name="T9" fmla="*/ 25 h 2053"/>
                <a:gd name="T10" fmla="*/ 690 w 734"/>
                <a:gd name="T11" fmla="*/ 43 h 2053"/>
                <a:gd name="T12" fmla="*/ 708 w 734"/>
                <a:gd name="T13" fmla="*/ 65 h 2053"/>
                <a:gd name="T14" fmla="*/ 722 w 734"/>
                <a:gd name="T15" fmla="*/ 89 h 2053"/>
                <a:gd name="T16" fmla="*/ 731 w 734"/>
                <a:gd name="T17" fmla="*/ 117 h 2053"/>
                <a:gd name="T18" fmla="*/ 734 w 734"/>
                <a:gd name="T19" fmla="*/ 146 h 2053"/>
                <a:gd name="T20" fmla="*/ 734 w 734"/>
                <a:gd name="T21" fmla="*/ 1906 h 2053"/>
                <a:gd name="T22" fmla="*/ 731 w 734"/>
                <a:gd name="T23" fmla="*/ 1935 h 2053"/>
                <a:gd name="T24" fmla="*/ 722 w 734"/>
                <a:gd name="T25" fmla="*/ 1963 h 2053"/>
                <a:gd name="T26" fmla="*/ 708 w 734"/>
                <a:gd name="T27" fmla="*/ 1988 h 2053"/>
                <a:gd name="T28" fmla="*/ 690 w 734"/>
                <a:gd name="T29" fmla="*/ 2009 h 2053"/>
                <a:gd name="T30" fmla="*/ 669 w 734"/>
                <a:gd name="T31" fmla="*/ 2028 h 2053"/>
                <a:gd name="T32" fmla="*/ 644 w 734"/>
                <a:gd name="T33" fmla="*/ 2041 h 2053"/>
                <a:gd name="T34" fmla="*/ 616 w 734"/>
                <a:gd name="T35" fmla="*/ 2050 h 2053"/>
                <a:gd name="T36" fmla="*/ 587 w 734"/>
                <a:gd name="T37" fmla="*/ 2053 h 2053"/>
                <a:gd name="T38" fmla="*/ 146 w 734"/>
                <a:gd name="T39" fmla="*/ 2053 h 2053"/>
                <a:gd name="T40" fmla="*/ 117 w 734"/>
                <a:gd name="T41" fmla="*/ 2050 h 2053"/>
                <a:gd name="T42" fmla="*/ 90 w 734"/>
                <a:gd name="T43" fmla="*/ 2041 h 2053"/>
                <a:gd name="T44" fmla="*/ 64 w 734"/>
                <a:gd name="T45" fmla="*/ 2028 h 2053"/>
                <a:gd name="T46" fmla="*/ 43 w 734"/>
                <a:gd name="T47" fmla="*/ 2009 h 2053"/>
                <a:gd name="T48" fmla="*/ 25 w 734"/>
                <a:gd name="T49" fmla="*/ 1988 h 2053"/>
                <a:gd name="T50" fmla="*/ 12 w 734"/>
                <a:gd name="T51" fmla="*/ 1963 h 2053"/>
                <a:gd name="T52" fmla="*/ 3 w 734"/>
                <a:gd name="T53" fmla="*/ 1935 h 2053"/>
                <a:gd name="T54" fmla="*/ 0 w 734"/>
                <a:gd name="T55" fmla="*/ 1906 h 2053"/>
                <a:gd name="T56" fmla="*/ 0 w 734"/>
                <a:gd name="T57" fmla="*/ 146 h 2053"/>
                <a:gd name="T58" fmla="*/ 3 w 734"/>
                <a:gd name="T59" fmla="*/ 117 h 2053"/>
                <a:gd name="T60" fmla="*/ 12 w 734"/>
                <a:gd name="T61" fmla="*/ 89 h 2053"/>
                <a:gd name="T62" fmla="*/ 25 w 734"/>
                <a:gd name="T63" fmla="*/ 65 h 2053"/>
                <a:gd name="T64" fmla="*/ 43 w 734"/>
                <a:gd name="T65" fmla="*/ 43 h 2053"/>
                <a:gd name="T66" fmla="*/ 64 w 734"/>
                <a:gd name="T67" fmla="*/ 25 h 2053"/>
                <a:gd name="T68" fmla="*/ 90 w 734"/>
                <a:gd name="T69" fmla="*/ 11 h 2053"/>
                <a:gd name="T70" fmla="*/ 117 w 734"/>
                <a:gd name="T71" fmla="*/ 3 h 2053"/>
                <a:gd name="T72" fmla="*/ 146 w 734"/>
                <a:gd name="T73" fmla="*/ 0 h 20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4" h="2053">
                  <a:moveTo>
                    <a:pt x="146" y="0"/>
                  </a:moveTo>
                  <a:lnTo>
                    <a:pt x="587" y="0"/>
                  </a:lnTo>
                  <a:lnTo>
                    <a:pt x="616" y="3"/>
                  </a:lnTo>
                  <a:lnTo>
                    <a:pt x="644" y="11"/>
                  </a:lnTo>
                  <a:lnTo>
                    <a:pt x="669" y="25"/>
                  </a:lnTo>
                  <a:lnTo>
                    <a:pt x="690" y="43"/>
                  </a:lnTo>
                  <a:lnTo>
                    <a:pt x="708" y="65"/>
                  </a:lnTo>
                  <a:lnTo>
                    <a:pt x="722" y="89"/>
                  </a:lnTo>
                  <a:lnTo>
                    <a:pt x="731" y="117"/>
                  </a:lnTo>
                  <a:lnTo>
                    <a:pt x="734" y="146"/>
                  </a:lnTo>
                  <a:lnTo>
                    <a:pt x="734" y="1906"/>
                  </a:lnTo>
                  <a:lnTo>
                    <a:pt x="731" y="1935"/>
                  </a:lnTo>
                  <a:lnTo>
                    <a:pt x="722" y="1963"/>
                  </a:lnTo>
                  <a:lnTo>
                    <a:pt x="708" y="1988"/>
                  </a:lnTo>
                  <a:lnTo>
                    <a:pt x="690" y="2009"/>
                  </a:lnTo>
                  <a:lnTo>
                    <a:pt x="669" y="2028"/>
                  </a:lnTo>
                  <a:lnTo>
                    <a:pt x="644" y="2041"/>
                  </a:lnTo>
                  <a:lnTo>
                    <a:pt x="616" y="2050"/>
                  </a:lnTo>
                  <a:lnTo>
                    <a:pt x="587" y="2053"/>
                  </a:lnTo>
                  <a:lnTo>
                    <a:pt x="146" y="2053"/>
                  </a:lnTo>
                  <a:lnTo>
                    <a:pt x="117" y="2050"/>
                  </a:lnTo>
                  <a:lnTo>
                    <a:pt x="90" y="2041"/>
                  </a:lnTo>
                  <a:lnTo>
                    <a:pt x="64" y="2028"/>
                  </a:lnTo>
                  <a:lnTo>
                    <a:pt x="43" y="2009"/>
                  </a:lnTo>
                  <a:lnTo>
                    <a:pt x="25" y="1988"/>
                  </a:lnTo>
                  <a:lnTo>
                    <a:pt x="12" y="1963"/>
                  </a:lnTo>
                  <a:lnTo>
                    <a:pt x="3" y="1935"/>
                  </a:lnTo>
                  <a:lnTo>
                    <a:pt x="0" y="1906"/>
                  </a:lnTo>
                  <a:lnTo>
                    <a:pt x="0" y="146"/>
                  </a:lnTo>
                  <a:lnTo>
                    <a:pt x="3" y="117"/>
                  </a:lnTo>
                  <a:lnTo>
                    <a:pt x="12" y="89"/>
                  </a:lnTo>
                  <a:lnTo>
                    <a:pt x="25" y="65"/>
                  </a:lnTo>
                  <a:lnTo>
                    <a:pt x="43" y="43"/>
                  </a:lnTo>
                  <a:lnTo>
                    <a:pt x="64" y="25"/>
                  </a:lnTo>
                  <a:lnTo>
                    <a:pt x="90" y="11"/>
                  </a:lnTo>
                  <a:lnTo>
                    <a:pt x="117" y="3"/>
                  </a:lnTo>
                  <a:lnTo>
                    <a:pt x="146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5" name="Freeform 9"/>
            <p:cNvSpPr/>
            <p:nvPr>
              <p:custDataLst>
                <p:tags r:id="rId16"/>
              </p:custDataLst>
            </p:nvPr>
          </p:nvSpPr>
          <p:spPr bwMode="auto">
            <a:xfrm>
              <a:off x="1941" y="251"/>
              <a:ext cx="14" cy="14"/>
            </a:xfrm>
            <a:custGeom>
              <a:avLst/>
              <a:gdLst>
                <a:gd name="T0" fmla="*/ 105 w 209"/>
                <a:gd name="T1" fmla="*/ 0 h 209"/>
                <a:gd name="T2" fmla="*/ 105 w 209"/>
                <a:gd name="T3" fmla="*/ 0 h 209"/>
                <a:gd name="T4" fmla="*/ 129 w 209"/>
                <a:gd name="T5" fmla="*/ 4 h 209"/>
                <a:gd name="T6" fmla="*/ 150 w 209"/>
                <a:gd name="T7" fmla="*/ 11 h 209"/>
                <a:gd name="T8" fmla="*/ 171 w 209"/>
                <a:gd name="T9" fmla="*/ 23 h 209"/>
                <a:gd name="T10" fmla="*/ 187 w 209"/>
                <a:gd name="T11" fmla="*/ 39 h 209"/>
                <a:gd name="T12" fmla="*/ 199 w 209"/>
                <a:gd name="T13" fmla="*/ 59 h 209"/>
                <a:gd name="T14" fmla="*/ 207 w 209"/>
                <a:gd name="T15" fmla="*/ 81 h 209"/>
                <a:gd name="T16" fmla="*/ 209 w 209"/>
                <a:gd name="T17" fmla="*/ 105 h 209"/>
                <a:gd name="T18" fmla="*/ 207 w 209"/>
                <a:gd name="T19" fmla="*/ 129 h 209"/>
                <a:gd name="T20" fmla="*/ 199 w 209"/>
                <a:gd name="T21" fmla="*/ 150 h 209"/>
                <a:gd name="T22" fmla="*/ 187 w 209"/>
                <a:gd name="T23" fmla="*/ 170 h 209"/>
                <a:gd name="T24" fmla="*/ 171 w 209"/>
                <a:gd name="T25" fmla="*/ 186 h 209"/>
                <a:gd name="T26" fmla="*/ 150 w 209"/>
                <a:gd name="T27" fmla="*/ 198 h 209"/>
                <a:gd name="T28" fmla="*/ 129 w 209"/>
                <a:gd name="T29" fmla="*/ 206 h 209"/>
                <a:gd name="T30" fmla="*/ 105 w 209"/>
                <a:gd name="T31" fmla="*/ 209 h 209"/>
                <a:gd name="T32" fmla="*/ 81 w 209"/>
                <a:gd name="T33" fmla="*/ 206 h 209"/>
                <a:gd name="T34" fmla="*/ 59 w 209"/>
                <a:gd name="T35" fmla="*/ 198 h 209"/>
                <a:gd name="T36" fmla="*/ 40 w 209"/>
                <a:gd name="T37" fmla="*/ 186 h 209"/>
                <a:gd name="T38" fmla="*/ 23 w 209"/>
                <a:gd name="T39" fmla="*/ 170 h 209"/>
                <a:gd name="T40" fmla="*/ 11 w 209"/>
                <a:gd name="T41" fmla="*/ 150 h 209"/>
                <a:gd name="T42" fmla="*/ 3 w 209"/>
                <a:gd name="T43" fmla="*/ 129 h 209"/>
                <a:gd name="T44" fmla="*/ 0 w 209"/>
                <a:gd name="T45" fmla="*/ 105 h 209"/>
                <a:gd name="T46" fmla="*/ 3 w 209"/>
                <a:gd name="T47" fmla="*/ 81 h 209"/>
                <a:gd name="T48" fmla="*/ 11 w 209"/>
                <a:gd name="T49" fmla="*/ 59 h 209"/>
                <a:gd name="T50" fmla="*/ 23 w 209"/>
                <a:gd name="T51" fmla="*/ 39 h 209"/>
                <a:gd name="T52" fmla="*/ 40 w 209"/>
                <a:gd name="T53" fmla="*/ 23 h 209"/>
                <a:gd name="T54" fmla="*/ 59 w 209"/>
                <a:gd name="T55" fmla="*/ 11 h 209"/>
                <a:gd name="T56" fmla="*/ 81 w 209"/>
                <a:gd name="T57" fmla="*/ 4 h 209"/>
                <a:gd name="T58" fmla="*/ 105 w 209"/>
                <a:gd name="T59" fmla="*/ 0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09" h="209">
                  <a:moveTo>
                    <a:pt x="105" y="0"/>
                  </a:moveTo>
                  <a:lnTo>
                    <a:pt x="105" y="0"/>
                  </a:lnTo>
                  <a:lnTo>
                    <a:pt x="129" y="4"/>
                  </a:lnTo>
                  <a:lnTo>
                    <a:pt x="150" y="11"/>
                  </a:lnTo>
                  <a:lnTo>
                    <a:pt x="171" y="23"/>
                  </a:lnTo>
                  <a:lnTo>
                    <a:pt x="187" y="39"/>
                  </a:lnTo>
                  <a:lnTo>
                    <a:pt x="199" y="59"/>
                  </a:lnTo>
                  <a:lnTo>
                    <a:pt x="207" y="81"/>
                  </a:lnTo>
                  <a:lnTo>
                    <a:pt x="209" y="105"/>
                  </a:lnTo>
                  <a:lnTo>
                    <a:pt x="207" y="129"/>
                  </a:lnTo>
                  <a:lnTo>
                    <a:pt x="199" y="150"/>
                  </a:lnTo>
                  <a:lnTo>
                    <a:pt x="187" y="170"/>
                  </a:lnTo>
                  <a:lnTo>
                    <a:pt x="171" y="186"/>
                  </a:lnTo>
                  <a:lnTo>
                    <a:pt x="150" y="198"/>
                  </a:lnTo>
                  <a:lnTo>
                    <a:pt x="129" y="206"/>
                  </a:lnTo>
                  <a:lnTo>
                    <a:pt x="105" y="209"/>
                  </a:lnTo>
                  <a:lnTo>
                    <a:pt x="81" y="206"/>
                  </a:lnTo>
                  <a:lnTo>
                    <a:pt x="59" y="198"/>
                  </a:lnTo>
                  <a:lnTo>
                    <a:pt x="40" y="186"/>
                  </a:lnTo>
                  <a:lnTo>
                    <a:pt x="23" y="170"/>
                  </a:lnTo>
                  <a:lnTo>
                    <a:pt x="11" y="150"/>
                  </a:lnTo>
                  <a:lnTo>
                    <a:pt x="3" y="129"/>
                  </a:lnTo>
                  <a:lnTo>
                    <a:pt x="0" y="105"/>
                  </a:lnTo>
                  <a:lnTo>
                    <a:pt x="3" y="81"/>
                  </a:lnTo>
                  <a:lnTo>
                    <a:pt x="11" y="59"/>
                  </a:lnTo>
                  <a:lnTo>
                    <a:pt x="23" y="39"/>
                  </a:lnTo>
                  <a:lnTo>
                    <a:pt x="40" y="23"/>
                  </a:lnTo>
                  <a:lnTo>
                    <a:pt x="59" y="11"/>
                  </a:lnTo>
                  <a:lnTo>
                    <a:pt x="81" y="4"/>
                  </a:lnTo>
                  <a:lnTo>
                    <a:pt x="1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6" name="Freeform 10"/>
            <p:cNvSpPr/>
            <p:nvPr>
              <p:custDataLst>
                <p:tags r:id="rId17"/>
              </p:custDataLst>
            </p:nvPr>
          </p:nvSpPr>
          <p:spPr bwMode="auto">
            <a:xfrm>
              <a:off x="1920" y="254"/>
              <a:ext cx="57" cy="69"/>
            </a:xfrm>
            <a:custGeom>
              <a:avLst/>
              <a:gdLst>
                <a:gd name="T0" fmla="*/ 802 w 853"/>
                <a:gd name="T1" fmla="*/ 0 h 1028"/>
                <a:gd name="T2" fmla="*/ 829 w 853"/>
                <a:gd name="T3" fmla="*/ 11 h 1028"/>
                <a:gd name="T4" fmla="*/ 849 w 853"/>
                <a:gd name="T5" fmla="*/ 37 h 1028"/>
                <a:gd name="T6" fmla="*/ 852 w 853"/>
                <a:gd name="T7" fmla="*/ 66 h 1028"/>
                <a:gd name="T8" fmla="*/ 841 w 853"/>
                <a:gd name="T9" fmla="*/ 94 h 1028"/>
                <a:gd name="T10" fmla="*/ 574 w 853"/>
                <a:gd name="T11" fmla="*/ 296 h 1028"/>
                <a:gd name="T12" fmla="*/ 540 w 853"/>
                <a:gd name="T13" fmla="*/ 308 h 1028"/>
                <a:gd name="T14" fmla="*/ 649 w 853"/>
                <a:gd name="T15" fmla="*/ 953 h 1028"/>
                <a:gd name="T16" fmla="*/ 649 w 853"/>
                <a:gd name="T17" fmla="*/ 983 h 1028"/>
                <a:gd name="T18" fmla="*/ 635 w 853"/>
                <a:gd name="T19" fmla="*/ 1010 h 1028"/>
                <a:gd name="T20" fmla="*/ 608 w 853"/>
                <a:gd name="T21" fmla="*/ 1026 h 1028"/>
                <a:gd name="T22" fmla="*/ 592 w 853"/>
                <a:gd name="T23" fmla="*/ 1028 h 1028"/>
                <a:gd name="T24" fmla="*/ 564 w 853"/>
                <a:gd name="T25" fmla="*/ 1020 h 1028"/>
                <a:gd name="T26" fmla="*/ 541 w 853"/>
                <a:gd name="T27" fmla="*/ 1000 h 1028"/>
                <a:gd name="T28" fmla="*/ 426 w 853"/>
                <a:gd name="T29" fmla="*/ 601 h 1028"/>
                <a:gd name="T30" fmla="*/ 310 w 853"/>
                <a:gd name="T31" fmla="*/ 1000 h 1028"/>
                <a:gd name="T32" fmla="*/ 289 w 853"/>
                <a:gd name="T33" fmla="*/ 1020 h 1028"/>
                <a:gd name="T34" fmla="*/ 259 w 853"/>
                <a:gd name="T35" fmla="*/ 1028 h 1028"/>
                <a:gd name="T36" fmla="*/ 243 w 853"/>
                <a:gd name="T37" fmla="*/ 1026 h 1028"/>
                <a:gd name="T38" fmla="*/ 217 w 853"/>
                <a:gd name="T39" fmla="*/ 1010 h 1028"/>
                <a:gd name="T40" fmla="*/ 202 w 853"/>
                <a:gd name="T41" fmla="*/ 983 h 1028"/>
                <a:gd name="T42" fmla="*/ 202 w 853"/>
                <a:gd name="T43" fmla="*/ 953 h 1028"/>
                <a:gd name="T44" fmla="*/ 311 w 853"/>
                <a:gd name="T45" fmla="*/ 307 h 1028"/>
                <a:gd name="T46" fmla="*/ 278 w 853"/>
                <a:gd name="T47" fmla="*/ 296 h 1028"/>
                <a:gd name="T48" fmla="*/ 12 w 853"/>
                <a:gd name="T49" fmla="*/ 94 h 1028"/>
                <a:gd name="T50" fmla="*/ 0 w 853"/>
                <a:gd name="T51" fmla="*/ 66 h 1028"/>
                <a:gd name="T52" fmla="*/ 3 w 853"/>
                <a:gd name="T53" fmla="*/ 37 h 1028"/>
                <a:gd name="T54" fmla="*/ 22 w 853"/>
                <a:gd name="T55" fmla="*/ 11 h 1028"/>
                <a:gd name="T56" fmla="*/ 49 w 853"/>
                <a:gd name="T57" fmla="*/ 0 h 1028"/>
                <a:gd name="T58" fmla="*/ 80 w 853"/>
                <a:gd name="T59" fmla="*/ 3 h 1028"/>
                <a:gd name="T60" fmla="*/ 332 w 853"/>
                <a:gd name="T61" fmla="*/ 190 h 1028"/>
                <a:gd name="T62" fmla="*/ 386 w 853"/>
                <a:gd name="T63" fmla="*/ 193 h 1028"/>
                <a:gd name="T64" fmla="*/ 411 w 853"/>
                <a:gd name="T65" fmla="*/ 208 h 1028"/>
                <a:gd name="T66" fmla="*/ 426 w 853"/>
                <a:gd name="T67" fmla="*/ 444 h 1028"/>
                <a:gd name="T68" fmla="*/ 441 w 853"/>
                <a:gd name="T69" fmla="*/ 208 h 1028"/>
                <a:gd name="T70" fmla="*/ 466 w 853"/>
                <a:gd name="T71" fmla="*/ 193 h 1028"/>
                <a:gd name="T72" fmla="*/ 519 w 853"/>
                <a:gd name="T73" fmla="*/ 190 h 1028"/>
                <a:gd name="T74" fmla="*/ 773 w 853"/>
                <a:gd name="T75" fmla="*/ 3 h 10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53" h="1028">
                  <a:moveTo>
                    <a:pt x="787" y="0"/>
                  </a:moveTo>
                  <a:lnTo>
                    <a:pt x="802" y="0"/>
                  </a:lnTo>
                  <a:lnTo>
                    <a:pt x="816" y="4"/>
                  </a:lnTo>
                  <a:lnTo>
                    <a:pt x="829" y="11"/>
                  </a:lnTo>
                  <a:lnTo>
                    <a:pt x="841" y="23"/>
                  </a:lnTo>
                  <a:lnTo>
                    <a:pt x="849" y="37"/>
                  </a:lnTo>
                  <a:lnTo>
                    <a:pt x="853" y="52"/>
                  </a:lnTo>
                  <a:lnTo>
                    <a:pt x="852" y="66"/>
                  </a:lnTo>
                  <a:lnTo>
                    <a:pt x="848" y="81"/>
                  </a:lnTo>
                  <a:lnTo>
                    <a:pt x="841" y="94"/>
                  </a:lnTo>
                  <a:lnTo>
                    <a:pt x="828" y="106"/>
                  </a:lnTo>
                  <a:lnTo>
                    <a:pt x="574" y="296"/>
                  </a:lnTo>
                  <a:lnTo>
                    <a:pt x="557" y="304"/>
                  </a:lnTo>
                  <a:lnTo>
                    <a:pt x="540" y="308"/>
                  </a:lnTo>
                  <a:lnTo>
                    <a:pt x="540" y="573"/>
                  </a:lnTo>
                  <a:lnTo>
                    <a:pt x="649" y="953"/>
                  </a:lnTo>
                  <a:lnTo>
                    <a:pt x="651" y="968"/>
                  </a:lnTo>
                  <a:lnTo>
                    <a:pt x="649" y="983"/>
                  </a:lnTo>
                  <a:lnTo>
                    <a:pt x="644" y="998"/>
                  </a:lnTo>
                  <a:lnTo>
                    <a:pt x="635" y="1010"/>
                  </a:lnTo>
                  <a:lnTo>
                    <a:pt x="622" y="1019"/>
                  </a:lnTo>
                  <a:lnTo>
                    <a:pt x="608" y="1026"/>
                  </a:lnTo>
                  <a:lnTo>
                    <a:pt x="600" y="1027"/>
                  </a:lnTo>
                  <a:lnTo>
                    <a:pt x="592" y="1028"/>
                  </a:lnTo>
                  <a:lnTo>
                    <a:pt x="577" y="1026"/>
                  </a:lnTo>
                  <a:lnTo>
                    <a:pt x="564" y="1020"/>
                  </a:lnTo>
                  <a:lnTo>
                    <a:pt x="551" y="1012"/>
                  </a:lnTo>
                  <a:lnTo>
                    <a:pt x="541" y="1000"/>
                  </a:lnTo>
                  <a:lnTo>
                    <a:pt x="535" y="985"/>
                  </a:lnTo>
                  <a:lnTo>
                    <a:pt x="426" y="601"/>
                  </a:lnTo>
                  <a:lnTo>
                    <a:pt x="316" y="985"/>
                  </a:lnTo>
                  <a:lnTo>
                    <a:pt x="310" y="1000"/>
                  </a:lnTo>
                  <a:lnTo>
                    <a:pt x="301" y="1012"/>
                  </a:lnTo>
                  <a:lnTo>
                    <a:pt x="289" y="1020"/>
                  </a:lnTo>
                  <a:lnTo>
                    <a:pt x="274" y="1026"/>
                  </a:lnTo>
                  <a:lnTo>
                    <a:pt x="259" y="1028"/>
                  </a:lnTo>
                  <a:lnTo>
                    <a:pt x="251" y="1027"/>
                  </a:lnTo>
                  <a:lnTo>
                    <a:pt x="243" y="1026"/>
                  </a:lnTo>
                  <a:lnTo>
                    <a:pt x="229" y="1019"/>
                  </a:lnTo>
                  <a:lnTo>
                    <a:pt x="217" y="1010"/>
                  </a:lnTo>
                  <a:lnTo>
                    <a:pt x="209" y="998"/>
                  </a:lnTo>
                  <a:lnTo>
                    <a:pt x="202" y="983"/>
                  </a:lnTo>
                  <a:lnTo>
                    <a:pt x="200" y="968"/>
                  </a:lnTo>
                  <a:lnTo>
                    <a:pt x="202" y="953"/>
                  </a:lnTo>
                  <a:lnTo>
                    <a:pt x="311" y="573"/>
                  </a:lnTo>
                  <a:lnTo>
                    <a:pt x="311" y="307"/>
                  </a:lnTo>
                  <a:lnTo>
                    <a:pt x="294" y="304"/>
                  </a:lnTo>
                  <a:lnTo>
                    <a:pt x="278" y="296"/>
                  </a:lnTo>
                  <a:lnTo>
                    <a:pt x="23" y="106"/>
                  </a:lnTo>
                  <a:lnTo>
                    <a:pt x="12" y="94"/>
                  </a:lnTo>
                  <a:lnTo>
                    <a:pt x="4" y="81"/>
                  </a:lnTo>
                  <a:lnTo>
                    <a:pt x="0" y="66"/>
                  </a:lnTo>
                  <a:lnTo>
                    <a:pt x="0" y="52"/>
                  </a:lnTo>
                  <a:lnTo>
                    <a:pt x="3" y="37"/>
                  </a:lnTo>
                  <a:lnTo>
                    <a:pt x="11" y="23"/>
                  </a:lnTo>
                  <a:lnTo>
                    <a:pt x="22" y="11"/>
                  </a:lnTo>
                  <a:lnTo>
                    <a:pt x="35" y="4"/>
                  </a:lnTo>
                  <a:lnTo>
                    <a:pt x="49" y="0"/>
                  </a:lnTo>
                  <a:lnTo>
                    <a:pt x="64" y="0"/>
                  </a:lnTo>
                  <a:lnTo>
                    <a:pt x="80" y="3"/>
                  </a:lnTo>
                  <a:lnTo>
                    <a:pt x="93" y="11"/>
                  </a:lnTo>
                  <a:lnTo>
                    <a:pt x="332" y="190"/>
                  </a:lnTo>
                  <a:lnTo>
                    <a:pt x="371" y="190"/>
                  </a:lnTo>
                  <a:lnTo>
                    <a:pt x="386" y="193"/>
                  </a:lnTo>
                  <a:lnTo>
                    <a:pt x="399" y="199"/>
                  </a:lnTo>
                  <a:lnTo>
                    <a:pt x="411" y="208"/>
                  </a:lnTo>
                  <a:lnTo>
                    <a:pt x="384" y="409"/>
                  </a:lnTo>
                  <a:lnTo>
                    <a:pt x="426" y="444"/>
                  </a:lnTo>
                  <a:lnTo>
                    <a:pt x="468" y="409"/>
                  </a:lnTo>
                  <a:lnTo>
                    <a:pt x="441" y="208"/>
                  </a:lnTo>
                  <a:lnTo>
                    <a:pt x="452" y="199"/>
                  </a:lnTo>
                  <a:lnTo>
                    <a:pt x="466" y="193"/>
                  </a:lnTo>
                  <a:lnTo>
                    <a:pt x="481" y="190"/>
                  </a:lnTo>
                  <a:lnTo>
                    <a:pt x="519" y="190"/>
                  </a:lnTo>
                  <a:lnTo>
                    <a:pt x="758" y="11"/>
                  </a:lnTo>
                  <a:lnTo>
                    <a:pt x="773" y="3"/>
                  </a:lnTo>
                  <a:lnTo>
                    <a:pt x="78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 sz="2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</p:grpSp>
      <p:sp>
        <p:nvSpPr>
          <p:cNvPr id="18" name="文本占位符 1"/>
          <p:cNvSpPr txBox="1"/>
          <p:nvPr>
            <p:custDataLst>
              <p:tags r:id="rId18"/>
            </p:custDataLst>
          </p:nvPr>
        </p:nvSpPr>
        <p:spPr>
          <a:xfrm>
            <a:off x="1106563" y="5770813"/>
            <a:ext cx="9978874" cy="944855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zh-CN" alt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单击此处添加文本具体内容，简明扼要的阐述您的观点。根据需要可酌情增减文字，以便观者准确的理解您传达的思想。</a:t>
            </a:r>
            <a:endParaRPr lang="zh-CN" altLang="en-US" sz="1400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</p:spTree>
    <p:custDataLst>
      <p:tags r:id="rId19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>
            <p:custDataLst>
              <p:tags r:id="rId1"/>
            </p:custDataLst>
          </p:nvPr>
        </p:nvGrpSpPr>
        <p:grpSpPr>
          <a:xfrm>
            <a:off x="435429" y="402772"/>
            <a:ext cx="783771" cy="783771"/>
            <a:chOff x="435429" y="402772"/>
            <a:chExt cx="949778" cy="949778"/>
          </a:xfrm>
        </p:grpSpPr>
        <p:sp>
          <p:nvSpPr>
            <p:cNvPr id="20" name="矩形 19"/>
            <p:cNvSpPr/>
            <p:nvPr>
              <p:custDataLst>
                <p:tags r:id="rId2"/>
              </p:custDataLst>
            </p:nvPr>
          </p:nvSpPr>
          <p:spPr>
            <a:xfrm>
              <a:off x="435429" y="402772"/>
              <a:ext cx="685800" cy="685800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1" name="矩形 20"/>
            <p:cNvSpPr/>
            <p:nvPr>
              <p:custDataLst>
                <p:tags r:id="rId3"/>
              </p:custDataLst>
            </p:nvPr>
          </p:nvSpPr>
          <p:spPr>
            <a:xfrm>
              <a:off x="857250" y="824593"/>
              <a:ext cx="527957" cy="527957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文本框 1"/>
          <p:cNvSpPr txBox="1"/>
          <p:nvPr>
            <p:custDataLst>
              <p:tags r:id="rId4"/>
            </p:custDataLst>
          </p:nvPr>
        </p:nvSpPr>
        <p:spPr>
          <a:xfrm>
            <a:off x="1349454" y="611067"/>
            <a:ext cx="6819244" cy="715273"/>
          </a:xfrm>
          <a:prstGeom prst="rect">
            <a:avLst/>
          </a:prstGeom>
          <a:noFill/>
        </p:spPr>
        <p:txBody>
          <a:bodyPr wrap="square" lIns="90000" tIns="46800" rIns="90000" bIns="46800" anchor="ctr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r>
              <a: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单击此处添加标题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3" name="Freeform 22"/>
          <p:cNvSpPr/>
          <p:nvPr>
            <p:custDataLst>
              <p:tags r:id="rId5"/>
            </p:custDataLst>
          </p:nvPr>
        </p:nvSpPr>
        <p:spPr bwMode="auto">
          <a:xfrm>
            <a:off x="6086479" y="2472611"/>
            <a:ext cx="1423886" cy="1707625"/>
          </a:xfrm>
          <a:custGeom>
            <a:avLst/>
            <a:gdLst>
              <a:gd name="T0" fmla="*/ 0 w 285"/>
              <a:gd name="T1" fmla="*/ 0 h 342"/>
              <a:gd name="T2" fmla="*/ 0 w 285"/>
              <a:gd name="T3" fmla="*/ 68 h 342"/>
              <a:gd name="T4" fmla="*/ 52 w 285"/>
              <a:gd name="T5" fmla="*/ 143 h 342"/>
              <a:gd name="T6" fmla="*/ 0 w 285"/>
              <a:gd name="T7" fmla="*/ 217 h 342"/>
              <a:gd name="T8" fmla="*/ 0 w 285"/>
              <a:gd name="T9" fmla="*/ 285 h 342"/>
              <a:gd name="T10" fmla="*/ 86 w 285"/>
              <a:gd name="T11" fmla="*/ 285 h 342"/>
              <a:gd name="T12" fmla="*/ 142 w 285"/>
              <a:gd name="T13" fmla="*/ 342 h 342"/>
              <a:gd name="T14" fmla="*/ 199 w 285"/>
              <a:gd name="T15" fmla="*/ 285 h 342"/>
              <a:gd name="T16" fmla="*/ 285 w 285"/>
              <a:gd name="T17" fmla="*/ 285 h 342"/>
              <a:gd name="T18" fmla="*/ 285 w 285"/>
              <a:gd name="T19" fmla="*/ 0 h 342"/>
              <a:gd name="T20" fmla="*/ 0 w 285"/>
              <a:gd name="T21" fmla="*/ 0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5" h="342">
                <a:moveTo>
                  <a:pt x="0" y="0"/>
                </a:moveTo>
                <a:cubicBezTo>
                  <a:pt x="0" y="68"/>
                  <a:pt x="0" y="68"/>
                  <a:pt x="0" y="68"/>
                </a:cubicBezTo>
                <a:cubicBezTo>
                  <a:pt x="30" y="79"/>
                  <a:pt x="52" y="108"/>
                  <a:pt x="52" y="143"/>
                </a:cubicBezTo>
                <a:cubicBezTo>
                  <a:pt x="52" y="177"/>
                  <a:pt x="30" y="206"/>
                  <a:pt x="0" y="217"/>
                </a:cubicBezTo>
                <a:cubicBezTo>
                  <a:pt x="0" y="285"/>
                  <a:pt x="0" y="285"/>
                  <a:pt x="0" y="285"/>
                </a:cubicBezTo>
                <a:cubicBezTo>
                  <a:pt x="86" y="285"/>
                  <a:pt x="86" y="285"/>
                  <a:pt x="86" y="285"/>
                </a:cubicBezTo>
                <a:cubicBezTo>
                  <a:pt x="86" y="316"/>
                  <a:pt x="111" y="342"/>
                  <a:pt x="142" y="342"/>
                </a:cubicBezTo>
                <a:cubicBezTo>
                  <a:pt x="173" y="342"/>
                  <a:pt x="199" y="316"/>
                  <a:pt x="199" y="285"/>
                </a:cubicBezTo>
                <a:cubicBezTo>
                  <a:pt x="285" y="285"/>
                  <a:pt x="285" y="285"/>
                  <a:pt x="285" y="285"/>
                </a:cubicBezTo>
                <a:cubicBezTo>
                  <a:pt x="285" y="0"/>
                  <a:pt x="285" y="0"/>
                  <a:pt x="285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6350">
            <a:noFill/>
          </a:ln>
        </p:spPr>
        <p:txBody>
          <a:bodyPr lIns="121869" tIns="60935" rIns="121869" bIns="60935"/>
          <a:lstStyle/>
          <a:p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4" name="Freeform 23"/>
          <p:cNvSpPr/>
          <p:nvPr>
            <p:custDataLst>
              <p:tags r:id="rId6"/>
            </p:custDataLst>
          </p:nvPr>
        </p:nvSpPr>
        <p:spPr bwMode="auto">
          <a:xfrm>
            <a:off x="5802973" y="4036350"/>
            <a:ext cx="1707393" cy="1424076"/>
          </a:xfrm>
          <a:custGeom>
            <a:avLst/>
            <a:gdLst>
              <a:gd name="T0" fmla="*/ 274 w 342"/>
              <a:gd name="T1" fmla="*/ 0 h 285"/>
              <a:gd name="T2" fmla="*/ 199 w 342"/>
              <a:gd name="T3" fmla="*/ 52 h 285"/>
              <a:gd name="T4" fmla="*/ 124 w 342"/>
              <a:gd name="T5" fmla="*/ 0 h 285"/>
              <a:gd name="T6" fmla="*/ 57 w 342"/>
              <a:gd name="T7" fmla="*/ 0 h 285"/>
              <a:gd name="T8" fmla="*/ 57 w 342"/>
              <a:gd name="T9" fmla="*/ 86 h 285"/>
              <a:gd name="T10" fmla="*/ 0 w 342"/>
              <a:gd name="T11" fmla="*/ 142 h 285"/>
              <a:gd name="T12" fmla="*/ 57 w 342"/>
              <a:gd name="T13" fmla="*/ 199 h 285"/>
              <a:gd name="T14" fmla="*/ 57 w 342"/>
              <a:gd name="T15" fmla="*/ 285 h 285"/>
              <a:gd name="T16" fmla="*/ 342 w 342"/>
              <a:gd name="T17" fmla="*/ 285 h 285"/>
              <a:gd name="T18" fmla="*/ 342 w 342"/>
              <a:gd name="T19" fmla="*/ 0 h 285"/>
              <a:gd name="T20" fmla="*/ 274 w 342"/>
              <a:gd name="T21" fmla="*/ 0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2" h="285">
                <a:moveTo>
                  <a:pt x="274" y="0"/>
                </a:moveTo>
                <a:cubicBezTo>
                  <a:pt x="263" y="30"/>
                  <a:pt x="234" y="52"/>
                  <a:pt x="199" y="52"/>
                </a:cubicBezTo>
                <a:cubicBezTo>
                  <a:pt x="165" y="52"/>
                  <a:pt x="136" y="30"/>
                  <a:pt x="124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7" y="86"/>
                  <a:pt x="57" y="86"/>
                  <a:pt x="57" y="86"/>
                </a:cubicBezTo>
                <a:cubicBezTo>
                  <a:pt x="25" y="86"/>
                  <a:pt x="0" y="111"/>
                  <a:pt x="0" y="142"/>
                </a:cubicBezTo>
                <a:cubicBezTo>
                  <a:pt x="0" y="173"/>
                  <a:pt x="25" y="199"/>
                  <a:pt x="57" y="199"/>
                </a:cubicBezTo>
                <a:cubicBezTo>
                  <a:pt x="57" y="285"/>
                  <a:pt x="57" y="285"/>
                  <a:pt x="57" y="285"/>
                </a:cubicBezTo>
                <a:cubicBezTo>
                  <a:pt x="342" y="285"/>
                  <a:pt x="342" y="285"/>
                  <a:pt x="342" y="285"/>
                </a:cubicBezTo>
                <a:cubicBezTo>
                  <a:pt x="342" y="0"/>
                  <a:pt x="342" y="0"/>
                  <a:pt x="342" y="0"/>
                </a:cubicBezTo>
                <a:lnTo>
                  <a:pt x="27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121869" tIns="60935" rIns="121869" bIns="60935"/>
          <a:lstStyle/>
          <a:p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5" name="Freeform 24"/>
          <p:cNvSpPr/>
          <p:nvPr>
            <p:custDataLst>
              <p:tags r:id="rId7"/>
            </p:custDataLst>
          </p:nvPr>
        </p:nvSpPr>
        <p:spPr bwMode="auto">
          <a:xfrm>
            <a:off x="4522959" y="3750684"/>
            <a:ext cx="1423885" cy="1709739"/>
          </a:xfrm>
          <a:custGeom>
            <a:avLst/>
            <a:gdLst>
              <a:gd name="T0" fmla="*/ 285 w 285"/>
              <a:gd name="T1" fmla="*/ 124 h 342"/>
              <a:gd name="T2" fmla="*/ 285 w 285"/>
              <a:gd name="T3" fmla="*/ 57 h 342"/>
              <a:gd name="T4" fmla="*/ 199 w 285"/>
              <a:gd name="T5" fmla="*/ 57 h 342"/>
              <a:gd name="T6" fmla="*/ 142 w 285"/>
              <a:gd name="T7" fmla="*/ 0 h 342"/>
              <a:gd name="T8" fmla="*/ 86 w 285"/>
              <a:gd name="T9" fmla="*/ 57 h 342"/>
              <a:gd name="T10" fmla="*/ 0 w 285"/>
              <a:gd name="T11" fmla="*/ 57 h 342"/>
              <a:gd name="T12" fmla="*/ 0 w 285"/>
              <a:gd name="T13" fmla="*/ 342 h 342"/>
              <a:gd name="T14" fmla="*/ 285 w 285"/>
              <a:gd name="T15" fmla="*/ 342 h 342"/>
              <a:gd name="T16" fmla="*/ 285 w 285"/>
              <a:gd name="T17" fmla="*/ 274 h 342"/>
              <a:gd name="T18" fmla="*/ 233 w 285"/>
              <a:gd name="T19" fmla="*/ 199 h 342"/>
              <a:gd name="T20" fmla="*/ 285 w 285"/>
              <a:gd name="T21" fmla="*/ 124 h 3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85" h="342">
                <a:moveTo>
                  <a:pt x="285" y="124"/>
                </a:moveTo>
                <a:cubicBezTo>
                  <a:pt x="285" y="57"/>
                  <a:pt x="285" y="57"/>
                  <a:pt x="285" y="57"/>
                </a:cubicBezTo>
                <a:cubicBezTo>
                  <a:pt x="199" y="57"/>
                  <a:pt x="199" y="57"/>
                  <a:pt x="199" y="57"/>
                </a:cubicBezTo>
                <a:cubicBezTo>
                  <a:pt x="199" y="25"/>
                  <a:pt x="174" y="0"/>
                  <a:pt x="142" y="0"/>
                </a:cubicBezTo>
                <a:cubicBezTo>
                  <a:pt x="111" y="0"/>
                  <a:pt x="86" y="25"/>
                  <a:pt x="86" y="57"/>
                </a:cubicBezTo>
                <a:cubicBezTo>
                  <a:pt x="0" y="57"/>
                  <a:pt x="0" y="57"/>
                  <a:pt x="0" y="57"/>
                </a:cubicBezTo>
                <a:cubicBezTo>
                  <a:pt x="0" y="342"/>
                  <a:pt x="0" y="342"/>
                  <a:pt x="0" y="342"/>
                </a:cubicBezTo>
                <a:cubicBezTo>
                  <a:pt x="285" y="342"/>
                  <a:pt x="285" y="342"/>
                  <a:pt x="285" y="342"/>
                </a:cubicBezTo>
                <a:cubicBezTo>
                  <a:pt x="285" y="274"/>
                  <a:pt x="285" y="274"/>
                  <a:pt x="285" y="274"/>
                </a:cubicBezTo>
                <a:cubicBezTo>
                  <a:pt x="255" y="263"/>
                  <a:pt x="233" y="234"/>
                  <a:pt x="233" y="199"/>
                </a:cubicBezTo>
                <a:cubicBezTo>
                  <a:pt x="233" y="165"/>
                  <a:pt x="255" y="136"/>
                  <a:pt x="285" y="124"/>
                </a:cubicBezTo>
                <a:close/>
              </a:path>
            </a:pathLst>
          </a:custGeom>
          <a:solidFill>
            <a:schemeClr val="accent1"/>
          </a:solidFill>
          <a:ln w="6350">
            <a:noFill/>
          </a:ln>
        </p:spPr>
        <p:txBody>
          <a:bodyPr lIns="121869" tIns="60935" rIns="121869" bIns="60935"/>
          <a:lstStyle/>
          <a:p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6" name="Freeform 25"/>
          <p:cNvSpPr/>
          <p:nvPr>
            <p:custDataLst>
              <p:tags r:id="rId8"/>
            </p:custDataLst>
          </p:nvPr>
        </p:nvSpPr>
        <p:spPr bwMode="auto">
          <a:xfrm>
            <a:off x="4522960" y="2472611"/>
            <a:ext cx="1703161" cy="1424078"/>
          </a:xfrm>
          <a:custGeom>
            <a:avLst/>
            <a:gdLst>
              <a:gd name="T0" fmla="*/ 217 w 341"/>
              <a:gd name="T1" fmla="*/ 285 h 285"/>
              <a:gd name="T2" fmla="*/ 285 w 341"/>
              <a:gd name="T3" fmla="*/ 285 h 285"/>
              <a:gd name="T4" fmla="*/ 285 w 341"/>
              <a:gd name="T5" fmla="*/ 199 h 285"/>
              <a:gd name="T6" fmla="*/ 341 w 341"/>
              <a:gd name="T7" fmla="*/ 143 h 285"/>
              <a:gd name="T8" fmla="*/ 285 w 341"/>
              <a:gd name="T9" fmla="*/ 86 h 285"/>
              <a:gd name="T10" fmla="*/ 285 w 341"/>
              <a:gd name="T11" fmla="*/ 0 h 285"/>
              <a:gd name="T12" fmla="*/ 0 w 341"/>
              <a:gd name="T13" fmla="*/ 0 h 285"/>
              <a:gd name="T14" fmla="*/ 0 w 341"/>
              <a:gd name="T15" fmla="*/ 285 h 285"/>
              <a:gd name="T16" fmla="*/ 68 w 341"/>
              <a:gd name="T17" fmla="*/ 285 h 285"/>
              <a:gd name="T18" fmla="*/ 142 w 341"/>
              <a:gd name="T19" fmla="*/ 233 h 285"/>
              <a:gd name="T20" fmla="*/ 217 w 341"/>
              <a:gd name="T21" fmla="*/ 285 h 2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41" h="285">
                <a:moveTo>
                  <a:pt x="217" y="285"/>
                </a:moveTo>
                <a:cubicBezTo>
                  <a:pt x="285" y="285"/>
                  <a:pt x="285" y="285"/>
                  <a:pt x="285" y="285"/>
                </a:cubicBezTo>
                <a:cubicBezTo>
                  <a:pt x="285" y="199"/>
                  <a:pt x="285" y="199"/>
                  <a:pt x="285" y="199"/>
                </a:cubicBezTo>
                <a:cubicBezTo>
                  <a:pt x="316" y="199"/>
                  <a:pt x="341" y="174"/>
                  <a:pt x="341" y="143"/>
                </a:cubicBezTo>
                <a:cubicBezTo>
                  <a:pt x="341" y="111"/>
                  <a:pt x="316" y="86"/>
                  <a:pt x="285" y="86"/>
                </a:cubicBezTo>
                <a:cubicBezTo>
                  <a:pt x="285" y="0"/>
                  <a:pt x="285" y="0"/>
                  <a:pt x="28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85"/>
                  <a:pt x="0" y="285"/>
                  <a:pt x="0" y="285"/>
                </a:cubicBezTo>
                <a:cubicBezTo>
                  <a:pt x="68" y="285"/>
                  <a:pt x="68" y="285"/>
                  <a:pt x="68" y="285"/>
                </a:cubicBezTo>
                <a:cubicBezTo>
                  <a:pt x="79" y="255"/>
                  <a:pt x="108" y="233"/>
                  <a:pt x="142" y="233"/>
                </a:cubicBezTo>
                <a:cubicBezTo>
                  <a:pt x="177" y="233"/>
                  <a:pt x="206" y="255"/>
                  <a:pt x="217" y="28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lIns="121869" tIns="60935" rIns="121869" bIns="60935"/>
          <a:lstStyle/>
          <a:p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7" name="Freeform 43"/>
          <p:cNvSpPr>
            <a:spLocks noEditPoints="1"/>
          </p:cNvSpPr>
          <p:nvPr>
            <p:custDataLst>
              <p:tags r:id="rId9"/>
            </p:custDataLst>
          </p:nvPr>
        </p:nvSpPr>
        <p:spPr bwMode="auto">
          <a:xfrm>
            <a:off x="6617341" y="4558055"/>
            <a:ext cx="364446" cy="472955"/>
          </a:xfrm>
          <a:custGeom>
            <a:avLst/>
            <a:gdLst>
              <a:gd name="T0" fmla="*/ 350 w 530"/>
              <a:gd name="T1" fmla="*/ 251 h 687"/>
              <a:gd name="T2" fmla="*/ 265 w 530"/>
              <a:gd name="T3" fmla="*/ 286 h 687"/>
              <a:gd name="T4" fmla="*/ 219 w 530"/>
              <a:gd name="T5" fmla="*/ 277 h 687"/>
              <a:gd name="T6" fmla="*/ 180 w 530"/>
              <a:gd name="T7" fmla="*/ 251 h 687"/>
              <a:gd name="T8" fmla="*/ 157 w 530"/>
              <a:gd name="T9" fmla="*/ 251 h 687"/>
              <a:gd name="T10" fmla="*/ 157 w 530"/>
              <a:gd name="T11" fmla="*/ 274 h 687"/>
              <a:gd name="T12" fmla="*/ 207 w 530"/>
              <a:gd name="T13" fmla="*/ 307 h 687"/>
              <a:gd name="T14" fmla="*/ 265 w 530"/>
              <a:gd name="T15" fmla="*/ 318 h 687"/>
              <a:gd name="T16" fmla="*/ 373 w 530"/>
              <a:gd name="T17" fmla="*/ 274 h 687"/>
              <a:gd name="T18" fmla="*/ 373 w 530"/>
              <a:gd name="T19" fmla="*/ 251 h 687"/>
              <a:gd name="T20" fmla="*/ 350 w 530"/>
              <a:gd name="T21" fmla="*/ 251 h 687"/>
              <a:gd name="T22" fmla="*/ 388 w 530"/>
              <a:gd name="T23" fmla="*/ 599 h 687"/>
              <a:gd name="T24" fmla="*/ 388 w 530"/>
              <a:gd name="T25" fmla="*/ 599 h 687"/>
              <a:gd name="T26" fmla="*/ 142 w 530"/>
              <a:gd name="T27" fmla="*/ 599 h 687"/>
              <a:gd name="T28" fmla="*/ 126 w 530"/>
              <a:gd name="T29" fmla="*/ 615 h 687"/>
              <a:gd name="T30" fmla="*/ 142 w 530"/>
              <a:gd name="T31" fmla="*/ 632 h 687"/>
              <a:gd name="T32" fmla="*/ 388 w 530"/>
              <a:gd name="T33" fmla="*/ 632 h 687"/>
              <a:gd name="T34" fmla="*/ 404 w 530"/>
              <a:gd name="T35" fmla="*/ 615 h 687"/>
              <a:gd name="T36" fmla="*/ 388 w 530"/>
              <a:gd name="T37" fmla="*/ 599 h 687"/>
              <a:gd name="T38" fmla="*/ 530 w 530"/>
              <a:gd name="T39" fmla="*/ 265 h 687"/>
              <a:gd name="T40" fmla="*/ 530 w 530"/>
              <a:gd name="T41" fmla="*/ 265 h 687"/>
              <a:gd name="T42" fmla="*/ 452 w 530"/>
              <a:gd name="T43" fmla="*/ 78 h 687"/>
              <a:gd name="T44" fmla="*/ 265 w 530"/>
              <a:gd name="T45" fmla="*/ 0 h 687"/>
              <a:gd name="T46" fmla="*/ 78 w 530"/>
              <a:gd name="T47" fmla="*/ 78 h 687"/>
              <a:gd name="T48" fmla="*/ 0 w 530"/>
              <a:gd name="T49" fmla="*/ 265 h 687"/>
              <a:gd name="T50" fmla="*/ 34 w 530"/>
              <a:gd name="T51" fmla="*/ 395 h 687"/>
              <a:gd name="T52" fmla="*/ 34 w 530"/>
              <a:gd name="T53" fmla="*/ 395 h 687"/>
              <a:gd name="T54" fmla="*/ 115 w 530"/>
              <a:gd name="T55" fmla="*/ 483 h 687"/>
              <a:gd name="T56" fmla="*/ 115 w 530"/>
              <a:gd name="T57" fmla="*/ 557 h 687"/>
              <a:gd name="T58" fmla="*/ 142 w 530"/>
              <a:gd name="T59" fmla="*/ 584 h 687"/>
              <a:gd name="T60" fmla="*/ 388 w 530"/>
              <a:gd name="T61" fmla="*/ 584 h 687"/>
              <a:gd name="T62" fmla="*/ 415 w 530"/>
              <a:gd name="T63" fmla="*/ 557 h 687"/>
              <a:gd name="T64" fmla="*/ 415 w 530"/>
              <a:gd name="T65" fmla="*/ 483 h 687"/>
              <a:gd name="T66" fmla="*/ 496 w 530"/>
              <a:gd name="T67" fmla="*/ 395 h 687"/>
              <a:gd name="T68" fmla="*/ 496 w 530"/>
              <a:gd name="T69" fmla="*/ 395 h 687"/>
              <a:gd name="T70" fmla="*/ 530 w 530"/>
              <a:gd name="T71" fmla="*/ 265 h 687"/>
              <a:gd name="T72" fmla="*/ 449 w 530"/>
              <a:gd name="T73" fmla="*/ 368 h 687"/>
              <a:gd name="T74" fmla="*/ 449 w 530"/>
              <a:gd name="T75" fmla="*/ 368 h 687"/>
              <a:gd name="T76" fmla="*/ 449 w 530"/>
              <a:gd name="T77" fmla="*/ 368 h 687"/>
              <a:gd name="T78" fmla="*/ 449 w 530"/>
              <a:gd name="T79" fmla="*/ 368 h 687"/>
              <a:gd name="T80" fmla="*/ 374 w 530"/>
              <a:gd name="T81" fmla="*/ 446 h 687"/>
              <a:gd name="T82" fmla="*/ 361 w 530"/>
              <a:gd name="T83" fmla="*/ 469 h 687"/>
              <a:gd name="T84" fmla="*/ 361 w 530"/>
              <a:gd name="T85" fmla="*/ 469 h 687"/>
              <a:gd name="T86" fmla="*/ 361 w 530"/>
              <a:gd name="T87" fmla="*/ 530 h 687"/>
              <a:gd name="T88" fmla="*/ 169 w 530"/>
              <a:gd name="T89" fmla="*/ 530 h 687"/>
              <a:gd name="T90" fmla="*/ 169 w 530"/>
              <a:gd name="T91" fmla="*/ 469 h 687"/>
              <a:gd name="T92" fmla="*/ 154 w 530"/>
              <a:gd name="T93" fmla="*/ 445 h 687"/>
              <a:gd name="T94" fmla="*/ 81 w 530"/>
              <a:gd name="T95" fmla="*/ 368 h 687"/>
              <a:gd name="T96" fmla="*/ 81 w 530"/>
              <a:gd name="T97" fmla="*/ 368 h 687"/>
              <a:gd name="T98" fmla="*/ 54 w 530"/>
              <a:gd name="T99" fmla="*/ 265 h 687"/>
              <a:gd name="T100" fmla="*/ 116 w 530"/>
              <a:gd name="T101" fmla="*/ 116 h 687"/>
              <a:gd name="T102" fmla="*/ 265 w 530"/>
              <a:gd name="T103" fmla="*/ 54 h 687"/>
              <a:gd name="T104" fmla="*/ 414 w 530"/>
              <a:gd name="T105" fmla="*/ 116 h 687"/>
              <a:gd name="T106" fmla="*/ 476 w 530"/>
              <a:gd name="T107" fmla="*/ 265 h 687"/>
              <a:gd name="T108" fmla="*/ 449 w 530"/>
              <a:gd name="T109" fmla="*/ 368 h 687"/>
              <a:gd name="T110" fmla="*/ 336 w 530"/>
              <a:gd name="T111" fmla="*/ 655 h 687"/>
              <a:gd name="T112" fmla="*/ 336 w 530"/>
              <a:gd name="T113" fmla="*/ 655 h 687"/>
              <a:gd name="T114" fmla="*/ 194 w 530"/>
              <a:gd name="T115" fmla="*/ 655 h 687"/>
              <a:gd name="T116" fmla="*/ 178 w 530"/>
              <a:gd name="T117" fmla="*/ 671 h 687"/>
              <a:gd name="T118" fmla="*/ 194 w 530"/>
              <a:gd name="T119" fmla="*/ 687 h 687"/>
              <a:gd name="T120" fmla="*/ 336 w 530"/>
              <a:gd name="T121" fmla="*/ 687 h 687"/>
              <a:gd name="T122" fmla="*/ 353 w 530"/>
              <a:gd name="T123" fmla="*/ 671 h 687"/>
              <a:gd name="T124" fmla="*/ 336 w 530"/>
              <a:gd name="T125" fmla="*/ 655 h 6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30" h="687">
                <a:moveTo>
                  <a:pt x="350" y="251"/>
                </a:moveTo>
                <a:cubicBezTo>
                  <a:pt x="329" y="273"/>
                  <a:pt x="299" y="286"/>
                  <a:pt x="265" y="286"/>
                </a:cubicBezTo>
                <a:cubicBezTo>
                  <a:pt x="249" y="286"/>
                  <a:pt x="233" y="283"/>
                  <a:pt x="219" y="277"/>
                </a:cubicBezTo>
                <a:cubicBezTo>
                  <a:pt x="204" y="271"/>
                  <a:pt x="191" y="262"/>
                  <a:pt x="180" y="251"/>
                </a:cubicBezTo>
                <a:cubicBezTo>
                  <a:pt x="173" y="245"/>
                  <a:pt x="163" y="245"/>
                  <a:pt x="157" y="251"/>
                </a:cubicBezTo>
                <a:cubicBezTo>
                  <a:pt x="151" y="257"/>
                  <a:pt x="151" y="267"/>
                  <a:pt x="157" y="274"/>
                </a:cubicBezTo>
                <a:cubicBezTo>
                  <a:pt x="171" y="288"/>
                  <a:pt x="188" y="299"/>
                  <a:pt x="207" y="307"/>
                </a:cubicBezTo>
                <a:cubicBezTo>
                  <a:pt x="225" y="314"/>
                  <a:pt x="244" y="318"/>
                  <a:pt x="265" y="318"/>
                </a:cubicBezTo>
                <a:cubicBezTo>
                  <a:pt x="307" y="318"/>
                  <a:pt x="346" y="301"/>
                  <a:pt x="373" y="274"/>
                </a:cubicBezTo>
                <a:cubicBezTo>
                  <a:pt x="380" y="267"/>
                  <a:pt x="380" y="257"/>
                  <a:pt x="373" y="251"/>
                </a:cubicBezTo>
                <a:cubicBezTo>
                  <a:pt x="367" y="245"/>
                  <a:pt x="357" y="245"/>
                  <a:pt x="350" y="251"/>
                </a:cubicBezTo>
                <a:close/>
                <a:moveTo>
                  <a:pt x="388" y="599"/>
                </a:moveTo>
                <a:cubicBezTo>
                  <a:pt x="388" y="599"/>
                  <a:pt x="388" y="599"/>
                  <a:pt x="388" y="599"/>
                </a:cubicBezTo>
                <a:cubicBezTo>
                  <a:pt x="142" y="599"/>
                  <a:pt x="142" y="599"/>
                  <a:pt x="142" y="599"/>
                </a:cubicBezTo>
                <a:cubicBezTo>
                  <a:pt x="133" y="599"/>
                  <a:pt x="126" y="606"/>
                  <a:pt x="126" y="615"/>
                </a:cubicBezTo>
                <a:cubicBezTo>
                  <a:pt x="126" y="624"/>
                  <a:pt x="133" y="632"/>
                  <a:pt x="142" y="632"/>
                </a:cubicBezTo>
                <a:cubicBezTo>
                  <a:pt x="388" y="632"/>
                  <a:pt x="388" y="632"/>
                  <a:pt x="388" y="632"/>
                </a:cubicBezTo>
                <a:cubicBezTo>
                  <a:pt x="397" y="632"/>
                  <a:pt x="404" y="624"/>
                  <a:pt x="404" y="615"/>
                </a:cubicBezTo>
                <a:cubicBezTo>
                  <a:pt x="404" y="606"/>
                  <a:pt x="397" y="599"/>
                  <a:pt x="388" y="599"/>
                </a:cubicBezTo>
                <a:close/>
                <a:moveTo>
                  <a:pt x="530" y="265"/>
                </a:moveTo>
                <a:cubicBezTo>
                  <a:pt x="530" y="265"/>
                  <a:pt x="530" y="265"/>
                  <a:pt x="530" y="265"/>
                </a:cubicBezTo>
                <a:cubicBezTo>
                  <a:pt x="530" y="192"/>
                  <a:pt x="500" y="126"/>
                  <a:pt x="452" y="78"/>
                </a:cubicBezTo>
                <a:cubicBezTo>
                  <a:pt x="404" y="30"/>
                  <a:pt x="338" y="0"/>
                  <a:pt x="265" y="0"/>
                </a:cubicBezTo>
                <a:cubicBezTo>
                  <a:pt x="192" y="0"/>
                  <a:pt x="126" y="30"/>
                  <a:pt x="78" y="78"/>
                </a:cubicBezTo>
                <a:cubicBezTo>
                  <a:pt x="30" y="126"/>
                  <a:pt x="0" y="192"/>
                  <a:pt x="0" y="265"/>
                </a:cubicBezTo>
                <a:cubicBezTo>
                  <a:pt x="0" y="312"/>
                  <a:pt x="13" y="356"/>
                  <a:pt x="34" y="395"/>
                </a:cubicBezTo>
                <a:cubicBezTo>
                  <a:pt x="34" y="395"/>
                  <a:pt x="34" y="395"/>
                  <a:pt x="34" y="395"/>
                </a:cubicBezTo>
                <a:cubicBezTo>
                  <a:pt x="54" y="430"/>
                  <a:pt x="82" y="460"/>
                  <a:pt x="115" y="483"/>
                </a:cubicBezTo>
                <a:cubicBezTo>
                  <a:pt x="115" y="557"/>
                  <a:pt x="115" y="557"/>
                  <a:pt x="115" y="557"/>
                </a:cubicBezTo>
                <a:cubicBezTo>
                  <a:pt x="115" y="572"/>
                  <a:pt x="127" y="584"/>
                  <a:pt x="142" y="584"/>
                </a:cubicBezTo>
                <a:cubicBezTo>
                  <a:pt x="388" y="584"/>
                  <a:pt x="388" y="584"/>
                  <a:pt x="388" y="584"/>
                </a:cubicBezTo>
                <a:cubicBezTo>
                  <a:pt x="403" y="584"/>
                  <a:pt x="415" y="572"/>
                  <a:pt x="415" y="557"/>
                </a:cubicBezTo>
                <a:cubicBezTo>
                  <a:pt x="415" y="483"/>
                  <a:pt x="415" y="483"/>
                  <a:pt x="415" y="483"/>
                </a:cubicBezTo>
                <a:cubicBezTo>
                  <a:pt x="448" y="460"/>
                  <a:pt x="476" y="430"/>
                  <a:pt x="496" y="395"/>
                </a:cubicBezTo>
                <a:cubicBezTo>
                  <a:pt x="496" y="395"/>
                  <a:pt x="496" y="395"/>
                  <a:pt x="496" y="395"/>
                </a:cubicBezTo>
                <a:cubicBezTo>
                  <a:pt x="517" y="356"/>
                  <a:pt x="530" y="312"/>
                  <a:pt x="530" y="265"/>
                </a:cubicBezTo>
                <a:close/>
                <a:moveTo>
                  <a:pt x="449" y="368"/>
                </a:moveTo>
                <a:cubicBezTo>
                  <a:pt x="449" y="368"/>
                  <a:pt x="449" y="368"/>
                  <a:pt x="449" y="368"/>
                </a:cubicBezTo>
                <a:cubicBezTo>
                  <a:pt x="449" y="368"/>
                  <a:pt x="449" y="368"/>
                  <a:pt x="449" y="368"/>
                </a:cubicBezTo>
                <a:cubicBezTo>
                  <a:pt x="449" y="368"/>
                  <a:pt x="449" y="368"/>
                  <a:pt x="449" y="368"/>
                </a:cubicBezTo>
                <a:cubicBezTo>
                  <a:pt x="431" y="400"/>
                  <a:pt x="405" y="427"/>
                  <a:pt x="374" y="446"/>
                </a:cubicBezTo>
                <a:cubicBezTo>
                  <a:pt x="366" y="451"/>
                  <a:pt x="361" y="460"/>
                  <a:pt x="361" y="469"/>
                </a:cubicBezTo>
                <a:cubicBezTo>
                  <a:pt x="361" y="469"/>
                  <a:pt x="361" y="469"/>
                  <a:pt x="361" y="469"/>
                </a:cubicBezTo>
                <a:cubicBezTo>
                  <a:pt x="361" y="530"/>
                  <a:pt x="361" y="530"/>
                  <a:pt x="361" y="530"/>
                </a:cubicBezTo>
                <a:cubicBezTo>
                  <a:pt x="169" y="530"/>
                  <a:pt x="169" y="530"/>
                  <a:pt x="169" y="530"/>
                </a:cubicBezTo>
                <a:cubicBezTo>
                  <a:pt x="169" y="469"/>
                  <a:pt x="169" y="469"/>
                  <a:pt x="169" y="469"/>
                </a:cubicBezTo>
                <a:cubicBezTo>
                  <a:pt x="169" y="458"/>
                  <a:pt x="162" y="449"/>
                  <a:pt x="154" y="445"/>
                </a:cubicBezTo>
                <a:cubicBezTo>
                  <a:pt x="124" y="426"/>
                  <a:pt x="98" y="399"/>
                  <a:pt x="81" y="368"/>
                </a:cubicBezTo>
                <a:cubicBezTo>
                  <a:pt x="81" y="368"/>
                  <a:pt x="81" y="368"/>
                  <a:pt x="81" y="368"/>
                </a:cubicBezTo>
                <a:cubicBezTo>
                  <a:pt x="64" y="338"/>
                  <a:pt x="54" y="303"/>
                  <a:pt x="54" y="265"/>
                </a:cubicBezTo>
                <a:cubicBezTo>
                  <a:pt x="54" y="207"/>
                  <a:pt x="78" y="154"/>
                  <a:pt x="116" y="116"/>
                </a:cubicBezTo>
                <a:cubicBezTo>
                  <a:pt x="154" y="78"/>
                  <a:pt x="207" y="54"/>
                  <a:pt x="265" y="54"/>
                </a:cubicBezTo>
                <a:cubicBezTo>
                  <a:pt x="323" y="54"/>
                  <a:pt x="376" y="78"/>
                  <a:pt x="414" y="116"/>
                </a:cubicBezTo>
                <a:cubicBezTo>
                  <a:pt x="452" y="154"/>
                  <a:pt x="476" y="207"/>
                  <a:pt x="476" y="265"/>
                </a:cubicBezTo>
                <a:cubicBezTo>
                  <a:pt x="476" y="303"/>
                  <a:pt x="466" y="338"/>
                  <a:pt x="449" y="368"/>
                </a:cubicBezTo>
                <a:close/>
                <a:moveTo>
                  <a:pt x="336" y="655"/>
                </a:moveTo>
                <a:cubicBezTo>
                  <a:pt x="336" y="655"/>
                  <a:pt x="336" y="655"/>
                  <a:pt x="336" y="655"/>
                </a:cubicBezTo>
                <a:cubicBezTo>
                  <a:pt x="194" y="655"/>
                  <a:pt x="194" y="655"/>
                  <a:pt x="194" y="655"/>
                </a:cubicBezTo>
                <a:cubicBezTo>
                  <a:pt x="185" y="655"/>
                  <a:pt x="178" y="662"/>
                  <a:pt x="178" y="671"/>
                </a:cubicBezTo>
                <a:cubicBezTo>
                  <a:pt x="178" y="680"/>
                  <a:pt x="185" y="687"/>
                  <a:pt x="194" y="687"/>
                </a:cubicBezTo>
                <a:cubicBezTo>
                  <a:pt x="336" y="687"/>
                  <a:pt x="336" y="687"/>
                  <a:pt x="336" y="687"/>
                </a:cubicBezTo>
                <a:cubicBezTo>
                  <a:pt x="345" y="687"/>
                  <a:pt x="353" y="680"/>
                  <a:pt x="353" y="671"/>
                </a:cubicBezTo>
                <a:cubicBezTo>
                  <a:pt x="353" y="662"/>
                  <a:pt x="345" y="655"/>
                  <a:pt x="336" y="65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869" tIns="60935" rIns="121869" bIns="60935" numCol="1" anchor="t" anchorCtr="0" compatLnSpc="1"/>
          <a:lstStyle/>
          <a:p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8" name="Freeform 72"/>
          <p:cNvSpPr>
            <a:spLocks noEditPoints="1"/>
          </p:cNvSpPr>
          <p:nvPr>
            <p:custDataLst>
              <p:tags r:id="rId10"/>
            </p:custDataLst>
          </p:nvPr>
        </p:nvSpPr>
        <p:spPr bwMode="auto">
          <a:xfrm>
            <a:off x="5004321" y="2905283"/>
            <a:ext cx="461158" cy="463214"/>
          </a:xfrm>
          <a:custGeom>
            <a:avLst/>
            <a:gdLst>
              <a:gd name="T0" fmla="*/ 179 w 746"/>
              <a:gd name="T1" fmla="*/ 167 h 749"/>
              <a:gd name="T2" fmla="*/ 225 w 746"/>
              <a:gd name="T3" fmla="*/ 98 h 749"/>
              <a:gd name="T4" fmla="*/ 68 w 746"/>
              <a:gd name="T5" fmla="*/ 204 h 749"/>
              <a:gd name="T6" fmla="*/ 332 w 746"/>
              <a:gd name="T7" fmla="*/ 204 h 749"/>
              <a:gd name="T8" fmla="*/ 285 w 746"/>
              <a:gd name="T9" fmla="*/ 205 h 749"/>
              <a:gd name="T10" fmla="*/ 262 w 746"/>
              <a:gd name="T11" fmla="*/ 183 h 749"/>
              <a:gd name="T12" fmla="*/ 248 w 746"/>
              <a:gd name="T13" fmla="*/ 121 h 749"/>
              <a:gd name="T14" fmla="*/ 583 w 746"/>
              <a:gd name="T15" fmla="*/ 380 h 749"/>
              <a:gd name="T16" fmla="*/ 734 w 746"/>
              <a:gd name="T17" fmla="*/ 530 h 749"/>
              <a:gd name="T18" fmla="*/ 564 w 746"/>
              <a:gd name="T19" fmla="*/ 738 h 749"/>
              <a:gd name="T20" fmla="*/ 525 w 746"/>
              <a:gd name="T21" fmla="*/ 738 h 749"/>
              <a:gd name="T22" fmla="*/ 224 w 746"/>
              <a:gd name="T23" fmla="*/ 738 h 749"/>
              <a:gd name="T24" fmla="*/ 30 w 746"/>
              <a:gd name="T25" fmla="*/ 746 h 749"/>
              <a:gd name="T26" fmla="*/ 3 w 746"/>
              <a:gd name="T27" fmla="*/ 544 h 749"/>
              <a:gd name="T28" fmla="*/ 162 w 746"/>
              <a:gd name="T29" fmla="*/ 374 h 749"/>
              <a:gd name="T30" fmla="*/ 11 w 746"/>
              <a:gd name="T31" fmla="*/ 185 h 749"/>
              <a:gd name="T32" fmla="*/ 219 w 746"/>
              <a:gd name="T33" fmla="*/ 15 h 749"/>
              <a:gd name="T34" fmla="*/ 508 w 746"/>
              <a:gd name="T35" fmla="*/ 28 h 749"/>
              <a:gd name="T36" fmla="*/ 736 w 746"/>
              <a:gd name="T37" fmla="*/ 160 h 749"/>
              <a:gd name="T38" fmla="*/ 583 w 746"/>
              <a:gd name="T39" fmla="*/ 380 h 749"/>
              <a:gd name="T40" fmla="*/ 413 w 746"/>
              <a:gd name="T41" fmla="*/ 549 h 749"/>
              <a:gd name="T42" fmla="*/ 677 w 746"/>
              <a:gd name="T43" fmla="*/ 549 h 749"/>
              <a:gd name="T44" fmla="*/ 607 w 746"/>
              <a:gd name="T45" fmla="*/ 573 h 749"/>
              <a:gd name="T46" fmla="*/ 584 w 746"/>
              <a:gd name="T47" fmla="*/ 550 h 749"/>
              <a:gd name="T48" fmla="*/ 593 w 746"/>
              <a:gd name="T49" fmla="*/ 466 h 749"/>
              <a:gd name="T50" fmla="*/ 547 w 746"/>
              <a:gd name="T51" fmla="*/ 489 h 749"/>
              <a:gd name="T52" fmla="*/ 570 w 746"/>
              <a:gd name="T53" fmla="*/ 443 h 749"/>
              <a:gd name="T54" fmla="*/ 413 w 746"/>
              <a:gd name="T55" fmla="*/ 549 h 749"/>
              <a:gd name="T56" fmla="*/ 155 w 746"/>
              <a:gd name="T57" fmla="*/ 646 h 749"/>
              <a:gd name="T58" fmla="*/ 516 w 746"/>
              <a:gd name="T59" fmla="*/ 181 h 749"/>
              <a:gd name="T60" fmla="*/ 155 w 746"/>
              <a:gd name="T61" fmla="*/ 646 h 749"/>
              <a:gd name="T62" fmla="*/ 602 w 746"/>
              <a:gd name="T63" fmla="*/ 221 h 749"/>
              <a:gd name="T64" fmla="*/ 603 w 746"/>
              <a:gd name="T65" fmla="*/ 222 h 749"/>
              <a:gd name="T66" fmla="*/ 603 w 746"/>
              <a:gd name="T67" fmla="*/ 223 h 749"/>
              <a:gd name="T68" fmla="*/ 682 w 746"/>
              <a:gd name="T69" fmla="*/ 205 h 749"/>
              <a:gd name="T70" fmla="*/ 576 w 746"/>
              <a:gd name="T71" fmla="*/ 68 h 749"/>
              <a:gd name="T72" fmla="*/ 496 w 746"/>
              <a:gd name="T73" fmla="*/ 115 h 749"/>
              <a:gd name="T74" fmla="*/ 527 w 746"/>
              <a:gd name="T75" fmla="*/ 146 h 749"/>
              <a:gd name="T76" fmla="*/ 527 w 746"/>
              <a:gd name="T77" fmla="*/ 147 h 749"/>
              <a:gd name="T78" fmla="*/ 528 w 746"/>
              <a:gd name="T79" fmla="*/ 147 h 749"/>
              <a:gd name="T80" fmla="*/ 602 w 746"/>
              <a:gd name="T81" fmla="*/ 221 h 749"/>
              <a:gd name="T82" fmla="*/ 602 w 746"/>
              <a:gd name="T83" fmla="*/ 221 h 749"/>
              <a:gd name="T84" fmla="*/ 591 w 746"/>
              <a:gd name="T85" fmla="*/ 256 h 749"/>
              <a:gd name="T86" fmla="*/ 197 w 746"/>
              <a:gd name="T87" fmla="*/ 689 h 749"/>
              <a:gd name="T88" fmla="*/ 591 w 746"/>
              <a:gd name="T89" fmla="*/ 256 h 749"/>
              <a:gd name="T90" fmla="*/ 80 w 746"/>
              <a:gd name="T91" fmla="*/ 572 h 749"/>
              <a:gd name="T92" fmla="*/ 474 w 746"/>
              <a:gd name="T93" fmla="*/ 138 h 749"/>
              <a:gd name="T94" fmla="*/ 80 w 746"/>
              <a:gd name="T95" fmla="*/ 572 h 749"/>
              <a:gd name="T96" fmla="*/ 57 w 746"/>
              <a:gd name="T97" fmla="*/ 594 h 749"/>
              <a:gd name="T98" fmla="*/ 155 w 746"/>
              <a:gd name="T99" fmla="*/ 693 h 7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746" h="749">
                <a:moveTo>
                  <a:pt x="201" y="167"/>
                </a:moveTo>
                <a:cubicBezTo>
                  <a:pt x="195" y="174"/>
                  <a:pt x="185" y="174"/>
                  <a:pt x="179" y="167"/>
                </a:cubicBezTo>
                <a:cubicBezTo>
                  <a:pt x="172" y="161"/>
                  <a:pt x="172" y="151"/>
                  <a:pt x="179" y="145"/>
                </a:cubicBezTo>
                <a:cubicBezTo>
                  <a:pt x="225" y="98"/>
                  <a:pt x="225" y="98"/>
                  <a:pt x="225" y="98"/>
                </a:cubicBezTo>
                <a:cubicBezTo>
                  <a:pt x="200" y="72"/>
                  <a:pt x="200" y="72"/>
                  <a:pt x="200" y="72"/>
                </a:cubicBezTo>
                <a:cubicBezTo>
                  <a:pt x="68" y="204"/>
                  <a:pt x="68" y="204"/>
                  <a:pt x="68" y="204"/>
                </a:cubicBezTo>
                <a:cubicBezTo>
                  <a:pt x="200" y="336"/>
                  <a:pt x="200" y="336"/>
                  <a:pt x="200" y="336"/>
                </a:cubicBezTo>
                <a:cubicBezTo>
                  <a:pt x="332" y="204"/>
                  <a:pt x="332" y="204"/>
                  <a:pt x="332" y="204"/>
                </a:cubicBezTo>
                <a:cubicBezTo>
                  <a:pt x="309" y="181"/>
                  <a:pt x="309" y="181"/>
                  <a:pt x="309" y="181"/>
                </a:cubicBezTo>
                <a:cubicBezTo>
                  <a:pt x="285" y="205"/>
                  <a:pt x="285" y="205"/>
                  <a:pt x="285" y="205"/>
                </a:cubicBezTo>
                <a:cubicBezTo>
                  <a:pt x="279" y="212"/>
                  <a:pt x="269" y="212"/>
                  <a:pt x="262" y="205"/>
                </a:cubicBezTo>
                <a:cubicBezTo>
                  <a:pt x="256" y="199"/>
                  <a:pt x="256" y="189"/>
                  <a:pt x="262" y="183"/>
                </a:cubicBezTo>
                <a:cubicBezTo>
                  <a:pt x="286" y="159"/>
                  <a:pt x="286" y="159"/>
                  <a:pt x="286" y="159"/>
                </a:cubicBezTo>
                <a:cubicBezTo>
                  <a:pt x="248" y="121"/>
                  <a:pt x="248" y="121"/>
                  <a:pt x="248" y="121"/>
                </a:cubicBezTo>
                <a:cubicBezTo>
                  <a:pt x="201" y="167"/>
                  <a:pt x="201" y="167"/>
                  <a:pt x="201" y="167"/>
                </a:cubicBezTo>
                <a:close/>
                <a:moveTo>
                  <a:pt x="583" y="380"/>
                </a:moveTo>
                <a:cubicBezTo>
                  <a:pt x="583" y="380"/>
                  <a:pt x="583" y="380"/>
                  <a:pt x="583" y="380"/>
                </a:cubicBezTo>
                <a:cubicBezTo>
                  <a:pt x="734" y="530"/>
                  <a:pt x="734" y="530"/>
                  <a:pt x="734" y="530"/>
                </a:cubicBezTo>
                <a:cubicBezTo>
                  <a:pt x="744" y="541"/>
                  <a:pt x="744" y="558"/>
                  <a:pt x="734" y="568"/>
                </a:cubicBezTo>
                <a:cubicBezTo>
                  <a:pt x="564" y="738"/>
                  <a:pt x="564" y="738"/>
                  <a:pt x="564" y="738"/>
                </a:cubicBezTo>
                <a:cubicBezTo>
                  <a:pt x="554" y="749"/>
                  <a:pt x="536" y="749"/>
                  <a:pt x="526" y="738"/>
                </a:cubicBezTo>
                <a:cubicBezTo>
                  <a:pt x="525" y="738"/>
                  <a:pt x="525" y="738"/>
                  <a:pt x="525" y="738"/>
                </a:cubicBezTo>
                <a:cubicBezTo>
                  <a:pt x="375" y="587"/>
                  <a:pt x="375" y="587"/>
                  <a:pt x="375" y="587"/>
                </a:cubicBezTo>
                <a:cubicBezTo>
                  <a:pt x="224" y="738"/>
                  <a:pt x="224" y="738"/>
                  <a:pt x="224" y="738"/>
                </a:cubicBezTo>
                <a:cubicBezTo>
                  <a:pt x="219" y="743"/>
                  <a:pt x="212" y="746"/>
                  <a:pt x="205" y="746"/>
                </a:cubicBezTo>
                <a:cubicBezTo>
                  <a:pt x="30" y="746"/>
                  <a:pt x="30" y="746"/>
                  <a:pt x="30" y="746"/>
                </a:cubicBezTo>
                <a:cubicBezTo>
                  <a:pt x="14" y="746"/>
                  <a:pt x="3" y="734"/>
                  <a:pt x="3" y="719"/>
                </a:cubicBezTo>
                <a:cubicBezTo>
                  <a:pt x="3" y="660"/>
                  <a:pt x="3" y="602"/>
                  <a:pt x="3" y="544"/>
                </a:cubicBezTo>
                <a:cubicBezTo>
                  <a:pt x="3" y="537"/>
                  <a:pt x="6" y="530"/>
                  <a:pt x="11" y="525"/>
                </a:cubicBezTo>
                <a:cubicBezTo>
                  <a:pt x="162" y="374"/>
                  <a:pt x="162" y="374"/>
                  <a:pt x="162" y="374"/>
                </a:cubicBezTo>
                <a:cubicBezTo>
                  <a:pt x="11" y="223"/>
                  <a:pt x="11" y="223"/>
                  <a:pt x="11" y="223"/>
                </a:cubicBezTo>
                <a:cubicBezTo>
                  <a:pt x="0" y="213"/>
                  <a:pt x="0" y="196"/>
                  <a:pt x="11" y="185"/>
                </a:cubicBezTo>
                <a:cubicBezTo>
                  <a:pt x="181" y="15"/>
                  <a:pt x="181" y="15"/>
                  <a:pt x="181" y="15"/>
                </a:cubicBezTo>
                <a:cubicBezTo>
                  <a:pt x="191" y="5"/>
                  <a:pt x="208" y="5"/>
                  <a:pt x="219" y="15"/>
                </a:cubicBezTo>
                <a:cubicBezTo>
                  <a:pt x="370" y="166"/>
                  <a:pt x="370" y="166"/>
                  <a:pt x="370" y="166"/>
                </a:cubicBezTo>
                <a:cubicBezTo>
                  <a:pt x="508" y="28"/>
                  <a:pt x="508" y="28"/>
                  <a:pt x="508" y="28"/>
                </a:cubicBezTo>
                <a:cubicBezTo>
                  <a:pt x="538" y="0"/>
                  <a:pt x="586" y="1"/>
                  <a:pt x="614" y="30"/>
                </a:cubicBezTo>
                <a:cubicBezTo>
                  <a:pt x="647" y="62"/>
                  <a:pt x="720" y="119"/>
                  <a:pt x="736" y="160"/>
                </a:cubicBezTo>
                <a:cubicBezTo>
                  <a:pt x="746" y="189"/>
                  <a:pt x="742" y="220"/>
                  <a:pt x="720" y="243"/>
                </a:cubicBezTo>
                <a:cubicBezTo>
                  <a:pt x="583" y="380"/>
                  <a:pt x="583" y="380"/>
                  <a:pt x="583" y="380"/>
                </a:cubicBezTo>
                <a:close/>
                <a:moveTo>
                  <a:pt x="413" y="549"/>
                </a:moveTo>
                <a:cubicBezTo>
                  <a:pt x="413" y="549"/>
                  <a:pt x="413" y="549"/>
                  <a:pt x="413" y="549"/>
                </a:cubicBezTo>
                <a:cubicBezTo>
                  <a:pt x="545" y="682"/>
                  <a:pt x="545" y="682"/>
                  <a:pt x="545" y="682"/>
                </a:cubicBezTo>
                <a:cubicBezTo>
                  <a:pt x="677" y="549"/>
                  <a:pt x="677" y="549"/>
                  <a:pt x="677" y="549"/>
                </a:cubicBezTo>
                <a:cubicBezTo>
                  <a:pt x="654" y="526"/>
                  <a:pt x="654" y="526"/>
                  <a:pt x="654" y="526"/>
                </a:cubicBezTo>
                <a:cubicBezTo>
                  <a:pt x="607" y="573"/>
                  <a:pt x="607" y="573"/>
                  <a:pt x="607" y="573"/>
                </a:cubicBezTo>
                <a:cubicBezTo>
                  <a:pt x="601" y="580"/>
                  <a:pt x="591" y="580"/>
                  <a:pt x="584" y="573"/>
                </a:cubicBezTo>
                <a:cubicBezTo>
                  <a:pt x="578" y="567"/>
                  <a:pt x="578" y="557"/>
                  <a:pt x="584" y="550"/>
                </a:cubicBezTo>
                <a:cubicBezTo>
                  <a:pt x="631" y="504"/>
                  <a:pt x="631" y="504"/>
                  <a:pt x="631" y="504"/>
                </a:cubicBezTo>
                <a:cubicBezTo>
                  <a:pt x="593" y="466"/>
                  <a:pt x="593" y="466"/>
                  <a:pt x="593" y="466"/>
                </a:cubicBezTo>
                <a:cubicBezTo>
                  <a:pt x="569" y="489"/>
                  <a:pt x="569" y="489"/>
                  <a:pt x="569" y="489"/>
                </a:cubicBezTo>
                <a:cubicBezTo>
                  <a:pt x="563" y="496"/>
                  <a:pt x="553" y="496"/>
                  <a:pt x="547" y="489"/>
                </a:cubicBezTo>
                <a:cubicBezTo>
                  <a:pt x="540" y="483"/>
                  <a:pt x="540" y="473"/>
                  <a:pt x="547" y="466"/>
                </a:cubicBezTo>
                <a:cubicBezTo>
                  <a:pt x="570" y="443"/>
                  <a:pt x="570" y="443"/>
                  <a:pt x="570" y="443"/>
                </a:cubicBezTo>
                <a:cubicBezTo>
                  <a:pt x="545" y="417"/>
                  <a:pt x="545" y="417"/>
                  <a:pt x="545" y="417"/>
                </a:cubicBezTo>
                <a:cubicBezTo>
                  <a:pt x="413" y="549"/>
                  <a:pt x="413" y="549"/>
                  <a:pt x="413" y="549"/>
                </a:cubicBezTo>
                <a:close/>
                <a:moveTo>
                  <a:pt x="155" y="646"/>
                </a:moveTo>
                <a:cubicBezTo>
                  <a:pt x="155" y="646"/>
                  <a:pt x="155" y="646"/>
                  <a:pt x="155" y="646"/>
                </a:cubicBezTo>
                <a:cubicBezTo>
                  <a:pt x="293" y="509"/>
                  <a:pt x="431" y="371"/>
                  <a:pt x="568" y="233"/>
                </a:cubicBezTo>
                <a:cubicBezTo>
                  <a:pt x="551" y="216"/>
                  <a:pt x="533" y="198"/>
                  <a:pt x="516" y="181"/>
                </a:cubicBezTo>
                <a:cubicBezTo>
                  <a:pt x="103" y="594"/>
                  <a:pt x="103" y="594"/>
                  <a:pt x="103" y="594"/>
                </a:cubicBezTo>
                <a:cubicBezTo>
                  <a:pt x="155" y="646"/>
                  <a:pt x="155" y="646"/>
                  <a:pt x="155" y="646"/>
                </a:cubicBezTo>
                <a:close/>
                <a:moveTo>
                  <a:pt x="602" y="221"/>
                </a:moveTo>
                <a:cubicBezTo>
                  <a:pt x="602" y="221"/>
                  <a:pt x="602" y="221"/>
                  <a:pt x="602" y="221"/>
                </a:cubicBezTo>
                <a:cubicBezTo>
                  <a:pt x="603" y="222"/>
                  <a:pt x="603" y="222"/>
                  <a:pt x="603" y="222"/>
                </a:cubicBezTo>
                <a:cubicBezTo>
                  <a:pt x="603" y="222"/>
                  <a:pt x="603" y="222"/>
                  <a:pt x="603" y="222"/>
                </a:cubicBezTo>
                <a:cubicBezTo>
                  <a:pt x="603" y="222"/>
                  <a:pt x="603" y="222"/>
                  <a:pt x="603" y="222"/>
                </a:cubicBezTo>
                <a:cubicBezTo>
                  <a:pt x="603" y="223"/>
                  <a:pt x="603" y="223"/>
                  <a:pt x="603" y="223"/>
                </a:cubicBezTo>
                <a:cubicBezTo>
                  <a:pt x="634" y="253"/>
                  <a:pt x="634" y="253"/>
                  <a:pt x="634" y="253"/>
                </a:cubicBezTo>
                <a:cubicBezTo>
                  <a:pt x="682" y="205"/>
                  <a:pt x="682" y="205"/>
                  <a:pt x="682" y="205"/>
                </a:cubicBezTo>
                <a:cubicBezTo>
                  <a:pt x="690" y="197"/>
                  <a:pt x="690" y="181"/>
                  <a:pt x="682" y="173"/>
                </a:cubicBezTo>
                <a:cubicBezTo>
                  <a:pt x="647" y="138"/>
                  <a:pt x="611" y="103"/>
                  <a:pt x="576" y="68"/>
                </a:cubicBezTo>
                <a:cubicBezTo>
                  <a:pt x="568" y="59"/>
                  <a:pt x="554" y="59"/>
                  <a:pt x="545" y="67"/>
                </a:cubicBezTo>
                <a:cubicBezTo>
                  <a:pt x="496" y="115"/>
                  <a:pt x="496" y="115"/>
                  <a:pt x="496" y="115"/>
                </a:cubicBezTo>
                <a:cubicBezTo>
                  <a:pt x="527" y="146"/>
                  <a:pt x="527" y="146"/>
                  <a:pt x="527" y="146"/>
                </a:cubicBezTo>
                <a:cubicBezTo>
                  <a:pt x="527" y="146"/>
                  <a:pt x="527" y="146"/>
                  <a:pt x="527" y="146"/>
                </a:cubicBezTo>
                <a:cubicBezTo>
                  <a:pt x="527" y="146"/>
                  <a:pt x="527" y="146"/>
                  <a:pt x="527" y="146"/>
                </a:cubicBezTo>
                <a:cubicBezTo>
                  <a:pt x="527" y="147"/>
                  <a:pt x="527" y="147"/>
                  <a:pt x="527" y="147"/>
                </a:cubicBezTo>
                <a:cubicBezTo>
                  <a:pt x="528" y="147"/>
                  <a:pt x="528" y="147"/>
                  <a:pt x="528" y="147"/>
                </a:cubicBezTo>
                <a:cubicBezTo>
                  <a:pt x="528" y="147"/>
                  <a:pt x="528" y="147"/>
                  <a:pt x="528" y="147"/>
                </a:cubicBezTo>
                <a:cubicBezTo>
                  <a:pt x="528" y="148"/>
                  <a:pt x="528" y="148"/>
                  <a:pt x="528" y="148"/>
                </a:cubicBezTo>
                <a:cubicBezTo>
                  <a:pt x="602" y="221"/>
                  <a:pt x="602" y="221"/>
                  <a:pt x="602" y="221"/>
                </a:cubicBezTo>
                <a:cubicBezTo>
                  <a:pt x="602" y="221"/>
                  <a:pt x="602" y="221"/>
                  <a:pt x="602" y="221"/>
                </a:cubicBezTo>
                <a:cubicBezTo>
                  <a:pt x="602" y="221"/>
                  <a:pt x="602" y="221"/>
                  <a:pt x="602" y="221"/>
                </a:cubicBezTo>
                <a:close/>
                <a:moveTo>
                  <a:pt x="591" y="256"/>
                </a:moveTo>
                <a:cubicBezTo>
                  <a:pt x="591" y="256"/>
                  <a:pt x="591" y="256"/>
                  <a:pt x="591" y="256"/>
                </a:cubicBezTo>
                <a:cubicBezTo>
                  <a:pt x="453" y="394"/>
                  <a:pt x="315" y="531"/>
                  <a:pt x="178" y="669"/>
                </a:cubicBezTo>
                <a:cubicBezTo>
                  <a:pt x="197" y="689"/>
                  <a:pt x="197" y="689"/>
                  <a:pt x="197" y="689"/>
                </a:cubicBezTo>
                <a:cubicBezTo>
                  <a:pt x="611" y="276"/>
                  <a:pt x="611" y="276"/>
                  <a:pt x="611" y="276"/>
                </a:cubicBezTo>
                <a:cubicBezTo>
                  <a:pt x="591" y="256"/>
                  <a:pt x="591" y="256"/>
                  <a:pt x="591" y="256"/>
                </a:cubicBezTo>
                <a:close/>
                <a:moveTo>
                  <a:pt x="80" y="572"/>
                </a:moveTo>
                <a:cubicBezTo>
                  <a:pt x="80" y="572"/>
                  <a:pt x="80" y="572"/>
                  <a:pt x="80" y="572"/>
                </a:cubicBezTo>
                <a:cubicBezTo>
                  <a:pt x="493" y="158"/>
                  <a:pt x="493" y="158"/>
                  <a:pt x="493" y="158"/>
                </a:cubicBezTo>
                <a:cubicBezTo>
                  <a:pt x="474" y="138"/>
                  <a:pt x="474" y="138"/>
                  <a:pt x="474" y="138"/>
                </a:cubicBezTo>
                <a:cubicBezTo>
                  <a:pt x="60" y="551"/>
                  <a:pt x="60" y="551"/>
                  <a:pt x="60" y="551"/>
                </a:cubicBezTo>
                <a:cubicBezTo>
                  <a:pt x="80" y="572"/>
                  <a:pt x="80" y="572"/>
                  <a:pt x="80" y="572"/>
                </a:cubicBezTo>
                <a:close/>
                <a:moveTo>
                  <a:pt x="57" y="594"/>
                </a:moveTo>
                <a:cubicBezTo>
                  <a:pt x="57" y="594"/>
                  <a:pt x="57" y="594"/>
                  <a:pt x="57" y="594"/>
                </a:cubicBezTo>
                <a:cubicBezTo>
                  <a:pt x="57" y="627"/>
                  <a:pt x="57" y="659"/>
                  <a:pt x="57" y="693"/>
                </a:cubicBezTo>
                <a:cubicBezTo>
                  <a:pt x="155" y="693"/>
                  <a:pt x="155" y="693"/>
                  <a:pt x="155" y="693"/>
                </a:cubicBezTo>
                <a:cubicBezTo>
                  <a:pt x="57" y="594"/>
                  <a:pt x="57" y="594"/>
                  <a:pt x="57" y="59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869" tIns="60935" rIns="121869" bIns="60935" numCol="1" anchor="t" anchorCtr="0" compatLnSpc="1"/>
          <a:lstStyle/>
          <a:p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9" name="Freeform 76"/>
          <p:cNvSpPr>
            <a:spLocks noEditPoints="1"/>
          </p:cNvSpPr>
          <p:nvPr>
            <p:custDataLst>
              <p:tags r:id="rId11"/>
            </p:custDataLst>
          </p:nvPr>
        </p:nvSpPr>
        <p:spPr bwMode="auto">
          <a:xfrm>
            <a:off x="5021629" y="4571168"/>
            <a:ext cx="426542" cy="431677"/>
          </a:xfrm>
          <a:custGeom>
            <a:avLst/>
            <a:gdLst>
              <a:gd name="T0" fmla="*/ 431 w 690"/>
              <a:gd name="T1" fmla="*/ 0 h 698"/>
              <a:gd name="T2" fmla="*/ 443 w 690"/>
              <a:gd name="T3" fmla="*/ 0 h 698"/>
              <a:gd name="T4" fmla="*/ 501 w 690"/>
              <a:gd name="T5" fmla="*/ 27 h 698"/>
              <a:gd name="T6" fmla="*/ 469 w 690"/>
              <a:gd name="T7" fmla="*/ 53 h 698"/>
              <a:gd name="T8" fmla="*/ 672 w 690"/>
              <a:gd name="T9" fmla="*/ 626 h 698"/>
              <a:gd name="T10" fmla="*/ 631 w 690"/>
              <a:gd name="T11" fmla="*/ 698 h 698"/>
              <a:gd name="T12" fmla="*/ 60 w 690"/>
              <a:gd name="T13" fmla="*/ 698 h 698"/>
              <a:gd name="T14" fmla="*/ 19 w 690"/>
              <a:gd name="T15" fmla="*/ 624 h 698"/>
              <a:gd name="T16" fmla="*/ 221 w 690"/>
              <a:gd name="T17" fmla="*/ 53 h 698"/>
              <a:gd name="T18" fmla="*/ 189 w 690"/>
              <a:gd name="T19" fmla="*/ 27 h 698"/>
              <a:gd name="T20" fmla="*/ 247 w 690"/>
              <a:gd name="T21" fmla="*/ 0 h 698"/>
              <a:gd name="T22" fmla="*/ 249 w 690"/>
              <a:gd name="T23" fmla="*/ 0 h 698"/>
              <a:gd name="T24" fmla="*/ 177 w 690"/>
              <a:gd name="T25" fmla="*/ 565 h 698"/>
              <a:gd name="T26" fmla="*/ 193 w 690"/>
              <a:gd name="T27" fmla="*/ 581 h 698"/>
              <a:gd name="T28" fmla="*/ 161 w 690"/>
              <a:gd name="T29" fmla="*/ 581 h 698"/>
              <a:gd name="T30" fmla="*/ 261 w 690"/>
              <a:gd name="T31" fmla="*/ 518 h 698"/>
              <a:gd name="T32" fmla="*/ 277 w 690"/>
              <a:gd name="T33" fmla="*/ 534 h 698"/>
              <a:gd name="T34" fmla="*/ 245 w 690"/>
              <a:gd name="T35" fmla="*/ 534 h 698"/>
              <a:gd name="T36" fmla="*/ 237 w 690"/>
              <a:gd name="T37" fmla="*/ 410 h 698"/>
              <a:gd name="T38" fmla="*/ 253 w 690"/>
              <a:gd name="T39" fmla="*/ 426 h 698"/>
              <a:gd name="T40" fmla="*/ 221 w 690"/>
              <a:gd name="T41" fmla="*/ 426 h 698"/>
              <a:gd name="T42" fmla="*/ 240 w 690"/>
              <a:gd name="T43" fmla="*/ 573 h 698"/>
              <a:gd name="T44" fmla="*/ 267 w 690"/>
              <a:gd name="T45" fmla="*/ 599 h 698"/>
              <a:gd name="T46" fmla="*/ 213 w 690"/>
              <a:gd name="T47" fmla="*/ 599 h 698"/>
              <a:gd name="T48" fmla="*/ 206 w 690"/>
              <a:gd name="T49" fmla="*/ 470 h 698"/>
              <a:gd name="T50" fmla="*/ 232 w 690"/>
              <a:gd name="T51" fmla="*/ 497 h 698"/>
              <a:gd name="T52" fmla="*/ 179 w 690"/>
              <a:gd name="T53" fmla="*/ 497 h 698"/>
              <a:gd name="T54" fmla="*/ 239 w 690"/>
              <a:gd name="T55" fmla="*/ 346 h 698"/>
              <a:gd name="T56" fmla="*/ 451 w 690"/>
              <a:gd name="T57" fmla="*/ 346 h 698"/>
              <a:gd name="T58" fmla="*/ 415 w 690"/>
              <a:gd name="T59" fmla="*/ 276 h 698"/>
              <a:gd name="T60" fmla="*/ 275 w 690"/>
              <a:gd name="T61" fmla="*/ 53 h 698"/>
              <a:gd name="T62" fmla="*/ 275 w 690"/>
              <a:gd name="T63" fmla="*/ 276 h 698"/>
              <a:gd name="T64" fmla="*/ 239 w 690"/>
              <a:gd name="T65" fmla="*/ 346 h 698"/>
              <a:gd name="T66" fmla="*/ 469 w 690"/>
              <a:gd name="T67" fmla="*/ 378 h 698"/>
              <a:gd name="T68" fmla="*/ 69 w 690"/>
              <a:gd name="T69" fmla="*/ 644 h 698"/>
              <a:gd name="T70" fmla="*/ 469 w 690"/>
              <a:gd name="T71" fmla="*/ 378 h 698"/>
              <a:gd name="T72" fmla="*/ 316 w 690"/>
              <a:gd name="T73" fmla="*/ 593 h 698"/>
              <a:gd name="T74" fmla="*/ 316 w 690"/>
              <a:gd name="T75" fmla="*/ 561 h 698"/>
              <a:gd name="T76" fmla="*/ 391 w 690"/>
              <a:gd name="T77" fmla="*/ 577 h 698"/>
              <a:gd name="T78" fmla="*/ 316 w 690"/>
              <a:gd name="T79" fmla="*/ 593 h 698"/>
              <a:gd name="T80" fmla="*/ 332 w 690"/>
              <a:gd name="T81" fmla="*/ 507 h 698"/>
              <a:gd name="T82" fmla="*/ 332 w 690"/>
              <a:gd name="T83" fmla="*/ 475 h 698"/>
              <a:gd name="T84" fmla="*/ 374 w 690"/>
              <a:gd name="T85" fmla="*/ 491 h 698"/>
              <a:gd name="T86" fmla="*/ 332 w 690"/>
              <a:gd name="T87" fmla="*/ 507 h 698"/>
              <a:gd name="T88" fmla="*/ 332 w 690"/>
              <a:gd name="T89" fmla="*/ 335 h 698"/>
              <a:gd name="T90" fmla="*/ 332 w 690"/>
              <a:gd name="T91" fmla="*/ 303 h 698"/>
              <a:gd name="T92" fmla="*/ 374 w 690"/>
              <a:gd name="T93" fmla="*/ 319 h 698"/>
              <a:gd name="T94" fmla="*/ 332 w 690"/>
              <a:gd name="T95" fmla="*/ 335 h 698"/>
              <a:gd name="T96" fmla="*/ 316 w 690"/>
              <a:gd name="T97" fmla="*/ 421 h 698"/>
              <a:gd name="T98" fmla="*/ 316 w 690"/>
              <a:gd name="T99" fmla="*/ 389 h 698"/>
              <a:gd name="T100" fmla="*/ 391 w 690"/>
              <a:gd name="T101" fmla="*/ 405 h 698"/>
              <a:gd name="T102" fmla="*/ 316 w 690"/>
              <a:gd name="T103" fmla="*/ 421 h 698"/>
              <a:gd name="T104" fmla="*/ 316 w 690"/>
              <a:gd name="T105" fmla="*/ 249 h 698"/>
              <a:gd name="T106" fmla="*/ 316 w 690"/>
              <a:gd name="T107" fmla="*/ 217 h 698"/>
              <a:gd name="T108" fmla="*/ 391 w 690"/>
              <a:gd name="T109" fmla="*/ 234 h 698"/>
              <a:gd name="T110" fmla="*/ 316 w 690"/>
              <a:gd name="T111" fmla="*/ 249 h 6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690" h="698">
                <a:moveTo>
                  <a:pt x="259" y="0"/>
                </a:moveTo>
                <a:cubicBezTo>
                  <a:pt x="431" y="0"/>
                  <a:pt x="431" y="0"/>
                  <a:pt x="431" y="0"/>
                </a:cubicBezTo>
                <a:cubicBezTo>
                  <a:pt x="442" y="0"/>
                  <a:pt x="442" y="0"/>
                  <a:pt x="442" y="0"/>
                </a:cubicBezTo>
                <a:cubicBezTo>
                  <a:pt x="443" y="0"/>
                  <a:pt x="443" y="0"/>
                  <a:pt x="443" y="0"/>
                </a:cubicBezTo>
                <a:cubicBezTo>
                  <a:pt x="474" y="0"/>
                  <a:pt x="474" y="0"/>
                  <a:pt x="474" y="0"/>
                </a:cubicBezTo>
                <a:cubicBezTo>
                  <a:pt x="490" y="0"/>
                  <a:pt x="501" y="12"/>
                  <a:pt x="501" y="27"/>
                </a:cubicBezTo>
                <a:cubicBezTo>
                  <a:pt x="501" y="41"/>
                  <a:pt x="490" y="53"/>
                  <a:pt x="474" y="53"/>
                </a:cubicBezTo>
                <a:cubicBezTo>
                  <a:pt x="469" y="53"/>
                  <a:pt x="469" y="53"/>
                  <a:pt x="469" y="53"/>
                </a:cubicBezTo>
                <a:cubicBezTo>
                  <a:pt x="469" y="269"/>
                  <a:pt x="469" y="269"/>
                  <a:pt x="469" y="269"/>
                </a:cubicBezTo>
                <a:cubicBezTo>
                  <a:pt x="672" y="626"/>
                  <a:pt x="672" y="626"/>
                  <a:pt x="672" y="626"/>
                </a:cubicBezTo>
                <a:cubicBezTo>
                  <a:pt x="690" y="658"/>
                  <a:pt x="667" y="698"/>
                  <a:pt x="631" y="698"/>
                </a:cubicBezTo>
                <a:cubicBezTo>
                  <a:pt x="631" y="698"/>
                  <a:pt x="631" y="698"/>
                  <a:pt x="631" y="698"/>
                </a:cubicBezTo>
                <a:cubicBezTo>
                  <a:pt x="60" y="698"/>
                  <a:pt x="60" y="698"/>
                  <a:pt x="60" y="698"/>
                </a:cubicBezTo>
                <a:cubicBezTo>
                  <a:pt x="60" y="698"/>
                  <a:pt x="60" y="698"/>
                  <a:pt x="60" y="698"/>
                </a:cubicBezTo>
                <a:cubicBezTo>
                  <a:pt x="24" y="698"/>
                  <a:pt x="0" y="658"/>
                  <a:pt x="18" y="626"/>
                </a:cubicBezTo>
                <a:cubicBezTo>
                  <a:pt x="19" y="624"/>
                  <a:pt x="19" y="624"/>
                  <a:pt x="19" y="624"/>
                </a:cubicBezTo>
                <a:cubicBezTo>
                  <a:pt x="221" y="269"/>
                  <a:pt x="221" y="269"/>
                  <a:pt x="221" y="269"/>
                </a:cubicBezTo>
                <a:cubicBezTo>
                  <a:pt x="221" y="53"/>
                  <a:pt x="221" y="53"/>
                  <a:pt x="221" y="53"/>
                </a:cubicBezTo>
                <a:cubicBezTo>
                  <a:pt x="216" y="53"/>
                  <a:pt x="216" y="53"/>
                  <a:pt x="216" y="53"/>
                </a:cubicBezTo>
                <a:cubicBezTo>
                  <a:pt x="201" y="53"/>
                  <a:pt x="189" y="41"/>
                  <a:pt x="189" y="27"/>
                </a:cubicBezTo>
                <a:cubicBezTo>
                  <a:pt x="189" y="12"/>
                  <a:pt x="201" y="0"/>
                  <a:pt x="216" y="0"/>
                </a:cubicBezTo>
                <a:cubicBezTo>
                  <a:pt x="247" y="0"/>
                  <a:pt x="247" y="0"/>
                  <a:pt x="247" y="0"/>
                </a:cubicBezTo>
                <a:cubicBezTo>
                  <a:pt x="248" y="0"/>
                  <a:pt x="248" y="0"/>
                  <a:pt x="248" y="0"/>
                </a:cubicBezTo>
                <a:cubicBezTo>
                  <a:pt x="249" y="0"/>
                  <a:pt x="249" y="0"/>
                  <a:pt x="249" y="0"/>
                </a:cubicBezTo>
                <a:cubicBezTo>
                  <a:pt x="259" y="0"/>
                  <a:pt x="259" y="0"/>
                  <a:pt x="259" y="0"/>
                </a:cubicBezTo>
                <a:close/>
                <a:moveTo>
                  <a:pt x="177" y="565"/>
                </a:moveTo>
                <a:cubicBezTo>
                  <a:pt x="177" y="565"/>
                  <a:pt x="177" y="565"/>
                  <a:pt x="177" y="565"/>
                </a:cubicBezTo>
                <a:cubicBezTo>
                  <a:pt x="186" y="565"/>
                  <a:pt x="193" y="572"/>
                  <a:pt x="193" y="581"/>
                </a:cubicBezTo>
                <a:cubicBezTo>
                  <a:pt x="193" y="590"/>
                  <a:pt x="186" y="597"/>
                  <a:pt x="177" y="597"/>
                </a:cubicBezTo>
                <a:cubicBezTo>
                  <a:pt x="168" y="597"/>
                  <a:pt x="161" y="590"/>
                  <a:pt x="161" y="581"/>
                </a:cubicBezTo>
                <a:cubicBezTo>
                  <a:pt x="161" y="572"/>
                  <a:pt x="168" y="565"/>
                  <a:pt x="177" y="565"/>
                </a:cubicBezTo>
                <a:close/>
                <a:moveTo>
                  <a:pt x="261" y="518"/>
                </a:moveTo>
                <a:cubicBezTo>
                  <a:pt x="261" y="518"/>
                  <a:pt x="261" y="518"/>
                  <a:pt x="261" y="518"/>
                </a:cubicBezTo>
                <a:cubicBezTo>
                  <a:pt x="270" y="518"/>
                  <a:pt x="277" y="525"/>
                  <a:pt x="277" y="534"/>
                </a:cubicBezTo>
                <a:cubicBezTo>
                  <a:pt x="277" y="543"/>
                  <a:pt x="270" y="550"/>
                  <a:pt x="261" y="550"/>
                </a:cubicBezTo>
                <a:cubicBezTo>
                  <a:pt x="252" y="550"/>
                  <a:pt x="245" y="543"/>
                  <a:pt x="245" y="534"/>
                </a:cubicBezTo>
                <a:cubicBezTo>
                  <a:pt x="245" y="525"/>
                  <a:pt x="252" y="518"/>
                  <a:pt x="261" y="518"/>
                </a:cubicBezTo>
                <a:close/>
                <a:moveTo>
                  <a:pt x="237" y="410"/>
                </a:moveTo>
                <a:cubicBezTo>
                  <a:pt x="237" y="410"/>
                  <a:pt x="237" y="410"/>
                  <a:pt x="237" y="410"/>
                </a:cubicBezTo>
                <a:cubicBezTo>
                  <a:pt x="246" y="410"/>
                  <a:pt x="253" y="418"/>
                  <a:pt x="253" y="426"/>
                </a:cubicBezTo>
                <a:cubicBezTo>
                  <a:pt x="253" y="435"/>
                  <a:pt x="246" y="442"/>
                  <a:pt x="237" y="442"/>
                </a:cubicBezTo>
                <a:cubicBezTo>
                  <a:pt x="228" y="442"/>
                  <a:pt x="221" y="435"/>
                  <a:pt x="221" y="426"/>
                </a:cubicBezTo>
                <a:cubicBezTo>
                  <a:pt x="221" y="418"/>
                  <a:pt x="228" y="410"/>
                  <a:pt x="237" y="410"/>
                </a:cubicBezTo>
                <a:close/>
                <a:moveTo>
                  <a:pt x="240" y="573"/>
                </a:moveTo>
                <a:cubicBezTo>
                  <a:pt x="240" y="573"/>
                  <a:pt x="240" y="573"/>
                  <a:pt x="240" y="573"/>
                </a:cubicBezTo>
                <a:cubicBezTo>
                  <a:pt x="255" y="573"/>
                  <a:pt x="267" y="584"/>
                  <a:pt x="267" y="599"/>
                </a:cubicBezTo>
                <a:cubicBezTo>
                  <a:pt x="267" y="614"/>
                  <a:pt x="255" y="626"/>
                  <a:pt x="240" y="626"/>
                </a:cubicBezTo>
                <a:cubicBezTo>
                  <a:pt x="226" y="626"/>
                  <a:pt x="213" y="614"/>
                  <a:pt x="213" y="599"/>
                </a:cubicBezTo>
                <a:cubicBezTo>
                  <a:pt x="213" y="584"/>
                  <a:pt x="226" y="573"/>
                  <a:pt x="240" y="573"/>
                </a:cubicBezTo>
                <a:close/>
                <a:moveTo>
                  <a:pt x="206" y="470"/>
                </a:moveTo>
                <a:cubicBezTo>
                  <a:pt x="206" y="470"/>
                  <a:pt x="206" y="470"/>
                  <a:pt x="206" y="470"/>
                </a:cubicBezTo>
                <a:cubicBezTo>
                  <a:pt x="221" y="470"/>
                  <a:pt x="232" y="483"/>
                  <a:pt x="232" y="497"/>
                </a:cubicBezTo>
                <a:cubicBezTo>
                  <a:pt x="232" y="512"/>
                  <a:pt x="221" y="524"/>
                  <a:pt x="206" y="524"/>
                </a:cubicBezTo>
                <a:cubicBezTo>
                  <a:pt x="191" y="524"/>
                  <a:pt x="179" y="512"/>
                  <a:pt x="179" y="497"/>
                </a:cubicBezTo>
                <a:cubicBezTo>
                  <a:pt x="179" y="483"/>
                  <a:pt x="191" y="470"/>
                  <a:pt x="206" y="470"/>
                </a:cubicBezTo>
                <a:close/>
                <a:moveTo>
                  <a:pt x="239" y="346"/>
                </a:moveTo>
                <a:cubicBezTo>
                  <a:pt x="239" y="346"/>
                  <a:pt x="239" y="346"/>
                  <a:pt x="239" y="346"/>
                </a:cubicBezTo>
                <a:cubicBezTo>
                  <a:pt x="451" y="346"/>
                  <a:pt x="451" y="346"/>
                  <a:pt x="451" y="346"/>
                </a:cubicBezTo>
                <a:cubicBezTo>
                  <a:pt x="420" y="291"/>
                  <a:pt x="420" y="291"/>
                  <a:pt x="420" y="291"/>
                </a:cubicBezTo>
                <a:cubicBezTo>
                  <a:pt x="417" y="286"/>
                  <a:pt x="415" y="281"/>
                  <a:pt x="415" y="276"/>
                </a:cubicBezTo>
                <a:cubicBezTo>
                  <a:pt x="415" y="53"/>
                  <a:pt x="415" y="53"/>
                  <a:pt x="415" y="53"/>
                </a:cubicBezTo>
                <a:cubicBezTo>
                  <a:pt x="275" y="53"/>
                  <a:pt x="275" y="53"/>
                  <a:pt x="275" y="53"/>
                </a:cubicBezTo>
                <a:cubicBezTo>
                  <a:pt x="275" y="276"/>
                  <a:pt x="275" y="276"/>
                  <a:pt x="275" y="276"/>
                </a:cubicBezTo>
                <a:cubicBezTo>
                  <a:pt x="275" y="276"/>
                  <a:pt x="275" y="276"/>
                  <a:pt x="275" y="276"/>
                </a:cubicBezTo>
                <a:cubicBezTo>
                  <a:pt x="275" y="280"/>
                  <a:pt x="274" y="285"/>
                  <a:pt x="271" y="289"/>
                </a:cubicBezTo>
                <a:cubicBezTo>
                  <a:pt x="239" y="346"/>
                  <a:pt x="239" y="346"/>
                  <a:pt x="239" y="346"/>
                </a:cubicBezTo>
                <a:close/>
                <a:moveTo>
                  <a:pt x="469" y="378"/>
                </a:moveTo>
                <a:cubicBezTo>
                  <a:pt x="469" y="378"/>
                  <a:pt x="469" y="378"/>
                  <a:pt x="469" y="378"/>
                </a:cubicBezTo>
                <a:cubicBezTo>
                  <a:pt x="221" y="378"/>
                  <a:pt x="221" y="378"/>
                  <a:pt x="221" y="378"/>
                </a:cubicBezTo>
                <a:cubicBezTo>
                  <a:pt x="69" y="644"/>
                  <a:pt x="69" y="644"/>
                  <a:pt x="69" y="644"/>
                </a:cubicBezTo>
                <a:cubicBezTo>
                  <a:pt x="621" y="644"/>
                  <a:pt x="621" y="644"/>
                  <a:pt x="621" y="644"/>
                </a:cubicBezTo>
                <a:cubicBezTo>
                  <a:pt x="469" y="378"/>
                  <a:pt x="469" y="378"/>
                  <a:pt x="469" y="378"/>
                </a:cubicBezTo>
                <a:close/>
                <a:moveTo>
                  <a:pt x="316" y="593"/>
                </a:moveTo>
                <a:cubicBezTo>
                  <a:pt x="316" y="593"/>
                  <a:pt x="316" y="593"/>
                  <a:pt x="316" y="593"/>
                </a:cubicBezTo>
                <a:cubicBezTo>
                  <a:pt x="307" y="593"/>
                  <a:pt x="300" y="586"/>
                  <a:pt x="300" y="577"/>
                </a:cubicBezTo>
                <a:cubicBezTo>
                  <a:pt x="300" y="568"/>
                  <a:pt x="307" y="561"/>
                  <a:pt x="316" y="561"/>
                </a:cubicBezTo>
                <a:cubicBezTo>
                  <a:pt x="374" y="561"/>
                  <a:pt x="374" y="561"/>
                  <a:pt x="374" y="561"/>
                </a:cubicBezTo>
                <a:cubicBezTo>
                  <a:pt x="383" y="561"/>
                  <a:pt x="391" y="568"/>
                  <a:pt x="391" y="577"/>
                </a:cubicBezTo>
                <a:cubicBezTo>
                  <a:pt x="391" y="586"/>
                  <a:pt x="383" y="593"/>
                  <a:pt x="374" y="593"/>
                </a:cubicBezTo>
                <a:cubicBezTo>
                  <a:pt x="316" y="593"/>
                  <a:pt x="316" y="593"/>
                  <a:pt x="316" y="593"/>
                </a:cubicBezTo>
                <a:close/>
                <a:moveTo>
                  <a:pt x="332" y="507"/>
                </a:moveTo>
                <a:cubicBezTo>
                  <a:pt x="332" y="507"/>
                  <a:pt x="332" y="507"/>
                  <a:pt x="332" y="507"/>
                </a:cubicBezTo>
                <a:cubicBezTo>
                  <a:pt x="323" y="507"/>
                  <a:pt x="316" y="500"/>
                  <a:pt x="316" y="491"/>
                </a:cubicBezTo>
                <a:cubicBezTo>
                  <a:pt x="316" y="482"/>
                  <a:pt x="323" y="475"/>
                  <a:pt x="332" y="475"/>
                </a:cubicBezTo>
                <a:cubicBezTo>
                  <a:pt x="358" y="475"/>
                  <a:pt x="358" y="475"/>
                  <a:pt x="358" y="475"/>
                </a:cubicBezTo>
                <a:cubicBezTo>
                  <a:pt x="367" y="475"/>
                  <a:pt x="374" y="482"/>
                  <a:pt x="374" y="491"/>
                </a:cubicBezTo>
                <a:cubicBezTo>
                  <a:pt x="374" y="500"/>
                  <a:pt x="367" y="507"/>
                  <a:pt x="358" y="507"/>
                </a:cubicBezTo>
                <a:cubicBezTo>
                  <a:pt x="332" y="507"/>
                  <a:pt x="332" y="507"/>
                  <a:pt x="332" y="507"/>
                </a:cubicBezTo>
                <a:close/>
                <a:moveTo>
                  <a:pt x="332" y="335"/>
                </a:moveTo>
                <a:cubicBezTo>
                  <a:pt x="332" y="335"/>
                  <a:pt x="332" y="335"/>
                  <a:pt x="332" y="335"/>
                </a:cubicBezTo>
                <a:cubicBezTo>
                  <a:pt x="323" y="335"/>
                  <a:pt x="316" y="328"/>
                  <a:pt x="316" y="319"/>
                </a:cubicBezTo>
                <a:cubicBezTo>
                  <a:pt x="316" y="310"/>
                  <a:pt x="323" y="303"/>
                  <a:pt x="332" y="303"/>
                </a:cubicBezTo>
                <a:cubicBezTo>
                  <a:pt x="358" y="303"/>
                  <a:pt x="358" y="303"/>
                  <a:pt x="358" y="303"/>
                </a:cubicBezTo>
                <a:cubicBezTo>
                  <a:pt x="367" y="303"/>
                  <a:pt x="374" y="310"/>
                  <a:pt x="374" y="319"/>
                </a:cubicBezTo>
                <a:cubicBezTo>
                  <a:pt x="374" y="328"/>
                  <a:pt x="367" y="335"/>
                  <a:pt x="358" y="335"/>
                </a:cubicBezTo>
                <a:cubicBezTo>
                  <a:pt x="332" y="335"/>
                  <a:pt x="332" y="335"/>
                  <a:pt x="332" y="335"/>
                </a:cubicBezTo>
                <a:close/>
                <a:moveTo>
                  <a:pt x="316" y="421"/>
                </a:moveTo>
                <a:cubicBezTo>
                  <a:pt x="316" y="421"/>
                  <a:pt x="316" y="421"/>
                  <a:pt x="316" y="421"/>
                </a:cubicBezTo>
                <a:cubicBezTo>
                  <a:pt x="307" y="421"/>
                  <a:pt x="300" y="414"/>
                  <a:pt x="300" y="405"/>
                </a:cubicBezTo>
                <a:cubicBezTo>
                  <a:pt x="300" y="396"/>
                  <a:pt x="307" y="389"/>
                  <a:pt x="316" y="389"/>
                </a:cubicBezTo>
                <a:cubicBezTo>
                  <a:pt x="374" y="389"/>
                  <a:pt x="374" y="389"/>
                  <a:pt x="374" y="389"/>
                </a:cubicBezTo>
                <a:cubicBezTo>
                  <a:pt x="383" y="389"/>
                  <a:pt x="391" y="396"/>
                  <a:pt x="391" y="405"/>
                </a:cubicBezTo>
                <a:cubicBezTo>
                  <a:pt x="391" y="414"/>
                  <a:pt x="383" y="421"/>
                  <a:pt x="374" y="421"/>
                </a:cubicBezTo>
                <a:cubicBezTo>
                  <a:pt x="316" y="421"/>
                  <a:pt x="316" y="421"/>
                  <a:pt x="316" y="421"/>
                </a:cubicBezTo>
                <a:close/>
                <a:moveTo>
                  <a:pt x="316" y="249"/>
                </a:moveTo>
                <a:cubicBezTo>
                  <a:pt x="316" y="249"/>
                  <a:pt x="316" y="249"/>
                  <a:pt x="316" y="249"/>
                </a:cubicBezTo>
                <a:cubicBezTo>
                  <a:pt x="307" y="249"/>
                  <a:pt x="300" y="242"/>
                  <a:pt x="300" y="234"/>
                </a:cubicBezTo>
                <a:cubicBezTo>
                  <a:pt x="300" y="224"/>
                  <a:pt x="307" y="217"/>
                  <a:pt x="316" y="217"/>
                </a:cubicBezTo>
                <a:cubicBezTo>
                  <a:pt x="374" y="217"/>
                  <a:pt x="374" y="217"/>
                  <a:pt x="374" y="217"/>
                </a:cubicBezTo>
                <a:cubicBezTo>
                  <a:pt x="383" y="217"/>
                  <a:pt x="391" y="224"/>
                  <a:pt x="391" y="234"/>
                </a:cubicBezTo>
                <a:cubicBezTo>
                  <a:pt x="391" y="242"/>
                  <a:pt x="383" y="249"/>
                  <a:pt x="374" y="249"/>
                </a:cubicBezTo>
                <a:cubicBezTo>
                  <a:pt x="316" y="249"/>
                  <a:pt x="316" y="249"/>
                  <a:pt x="316" y="2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869" tIns="60935" rIns="121869" bIns="60935" numCol="1" anchor="t" anchorCtr="0" compatLnSpc="1"/>
          <a:lstStyle/>
          <a:p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0" name="Freeform 79"/>
          <p:cNvSpPr>
            <a:spLocks noEditPoints="1"/>
          </p:cNvSpPr>
          <p:nvPr>
            <p:custDataLst>
              <p:tags r:id="rId12"/>
            </p:custDataLst>
          </p:nvPr>
        </p:nvSpPr>
        <p:spPr bwMode="auto">
          <a:xfrm>
            <a:off x="6596919" y="2942368"/>
            <a:ext cx="403006" cy="471425"/>
          </a:xfrm>
          <a:custGeom>
            <a:avLst/>
            <a:gdLst>
              <a:gd name="T0" fmla="*/ 380 w 611"/>
              <a:gd name="T1" fmla="*/ 32 h 715"/>
              <a:gd name="T2" fmla="*/ 495 w 611"/>
              <a:gd name="T3" fmla="*/ 81 h 715"/>
              <a:gd name="T4" fmla="*/ 511 w 611"/>
              <a:gd name="T5" fmla="*/ 98 h 715"/>
              <a:gd name="T6" fmla="*/ 585 w 611"/>
              <a:gd name="T7" fmla="*/ 112 h 715"/>
              <a:gd name="T8" fmla="*/ 611 w 611"/>
              <a:gd name="T9" fmla="*/ 139 h 715"/>
              <a:gd name="T10" fmla="*/ 585 w 611"/>
              <a:gd name="T11" fmla="*/ 715 h 715"/>
              <a:gd name="T12" fmla="*/ 27 w 611"/>
              <a:gd name="T13" fmla="*/ 715 h 715"/>
              <a:gd name="T14" fmla="*/ 0 w 611"/>
              <a:gd name="T15" fmla="*/ 688 h 715"/>
              <a:gd name="T16" fmla="*/ 27 w 611"/>
              <a:gd name="T17" fmla="*/ 112 h 715"/>
              <a:gd name="T18" fmla="*/ 101 w 611"/>
              <a:gd name="T19" fmla="*/ 112 h 715"/>
              <a:gd name="T20" fmla="*/ 117 w 611"/>
              <a:gd name="T21" fmla="*/ 81 h 715"/>
              <a:gd name="T22" fmla="*/ 203 w 611"/>
              <a:gd name="T23" fmla="*/ 81 h 715"/>
              <a:gd name="T24" fmla="*/ 306 w 611"/>
              <a:gd name="T25" fmla="*/ 0 h 715"/>
              <a:gd name="T26" fmla="*/ 422 w 611"/>
              <a:gd name="T27" fmla="*/ 308 h 715"/>
              <a:gd name="T28" fmla="*/ 460 w 611"/>
              <a:gd name="T29" fmla="*/ 346 h 715"/>
              <a:gd name="T30" fmla="*/ 242 w 611"/>
              <a:gd name="T31" fmla="*/ 526 h 715"/>
              <a:gd name="T32" fmla="*/ 152 w 611"/>
              <a:gd name="T33" fmla="*/ 436 h 715"/>
              <a:gd name="T34" fmla="*/ 190 w 611"/>
              <a:gd name="T35" fmla="*/ 398 h 715"/>
              <a:gd name="T36" fmla="*/ 422 w 611"/>
              <a:gd name="T37" fmla="*/ 308 h 715"/>
              <a:gd name="T38" fmla="*/ 375 w 611"/>
              <a:gd name="T39" fmla="*/ 81 h 715"/>
              <a:gd name="T40" fmla="*/ 306 w 611"/>
              <a:gd name="T41" fmla="*/ 32 h 715"/>
              <a:gd name="T42" fmla="*/ 237 w 611"/>
              <a:gd name="T43" fmla="*/ 81 h 715"/>
              <a:gd name="T44" fmla="*/ 375 w 611"/>
              <a:gd name="T45" fmla="*/ 81 h 715"/>
              <a:gd name="T46" fmla="*/ 511 w 611"/>
              <a:gd name="T47" fmla="*/ 165 h 715"/>
              <a:gd name="T48" fmla="*/ 495 w 611"/>
              <a:gd name="T49" fmla="*/ 197 h 715"/>
              <a:gd name="T50" fmla="*/ 306 w 611"/>
              <a:gd name="T51" fmla="*/ 197 h 715"/>
              <a:gd name="T52" fmla="*/ 101 w 611"/>
              <a:gd name="T53" fmla="*/ 180 h 715"/>
              <a:gd name="T54" fmla="*/ 101 w 611"/>
              <a:gd name="T55" fmla="*/ 165 h 715"/>
              <a:gd name="T56" fmla="*/ 54 w 611"/>
              <a:gd name="T57" fmla="*/ 662 h 715"/>
              <a:gd name="T58" fmla="*/ 558 w 611"/>
              <a:gd name="T59" fmla="*/ 165 h 715"/>
              <a:gd name="T60" fmla="*/ 306 w 611"/>
              <a:gd name="T61" fmla="*/ 113 h 715"/>
              <a:gd name="T62" fmla="*/ 133 w 611"/>
              <a:gd name="T63" fmla="*/ 113 h 715"/>
              <a:gd name="T64" fmla="*/ 133 w 611"/>
              <a:gd name="T65" fmla="*/ 165 h 715"/>
              <a:gd name="T66" fmla="*/ 479 w 611"/>
              <a:gd name="T67" fmla="*/ 165 h 715"/>
              <a:gd name="T68" fmla="*/ 479 w 611"/>
              <a:gd name="T69" fmla="*/ 113 h 7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11" h="715">
                <a:moveTo>
                  <a:pt x="306" y="0"/>
                </a:moveTo>
                <a:cubicBezTo>
                  <a:pt x="335" y="0"/>
                  <a:pt x="361" y="12"/>
                  <a:pt x="380" y="32"/>
                </a:cubicBezTo>
                <a:cubicBezTo>
                  <a:pt x="394" y="45"/>
                  <a:pt x="404" y="62"/>
                  <a:pt x="408" y="81"/>
                </a:cubicBezTo>
                <a:cubicBezTo>
                  <a:pt x="495" y="81"/>
                  <a:pt x="495" y="81"/>
                  <a:pt x="495" y="81"/>
                </a:cubicBezTo>
                <a:cubicBezTo>
                  <a:pt x="504" y="81"/>
                  <a:pt x="511" y="88"/>
                  <a:pt x="511" y="97"/>
                </a:cubicBezTo>
                <a:cubicBezTo>
                  <a:pt x="511" y="98"/>
                  <a:pt x="511" y="98"/>
                  <a:pt x="511" y="98"/>
                </a:cubicBezTo>
                <a:cubicBezTo>
                  <a:pt x="511" y="112"/>
                  <a:pt x="511" y="112"/>
                  <a:pt x="511" y="112"/>
                </a:cubicBezTo>
                <a:cubicBezTo>
                  <a:pt x="585" y="112"/>
                  <a:pt x="585" y="112"/>
                  <a:pt x="585" y="112"/>
                </a:cubicBezTo>
                <a:cubicBezTo>
                  <a:pt x="599" y="112"/>
                  <a:pt x="611" y="124"/>
                  <a:pt x="611" y="139"/>
                </a:cubicBezTo>
                <a:cubicBezTo>
                  <a:pt x="611" y="139"/>
                  <a:pt x="611" y="139"/>
                  <a:pt x="611" y="139"/>
                </a:cubicBezTo>
                <a:cubicBezTo>
                  <a:pt x="611" y="688"/>
                  <a:pt x="611" y="688"/>
                  <a:pt x="611" y="688"/>
                </a:cubicBezTo>
                <a:cubicBezTo>
                  <a:pt x="611" y="704"/>
                  <a:pt x="599" y="715"/>
                  <a:pt x="585" y="715"/>
                </a:cubicBezTo>
                <a:cubicBezTo>
                  <a:pt x="584" y="715"/>
                  <a:pt x="584" y="715"/>
                  <a:pt x="584" y="715"/>
                </a:cubicBezTo>
                <a:cubicBezTo>
                  <a:pt x="27" y="715"/>
                  <a:pt x="27" y="715"/>
                  <a:pt x="27" y="715"/>
                </a:cubicBezTo>
                <a:cubicBezTo>
                  <a:pt x="12" y="715"/>
                  <a:pt x="0" y="704"/>
                  <a:pt x="0" y="688"/>
                </a:cubicBezTo>
                <a:cubicBezTo>
                  <a:pt x="0" y="688"/>
                  <a:pt x="0" y="688"/>
                  <a:pt x="0" y="688"/>
                </a:cubicBezTo>
                <a:cubicBezTo>
                  <a:pt x="0" y="139"/>
                  <a:pt x="0" y="139"/>
                  <a:pt x="0" y="139"/>
                </a:cubicBezTo>
                <a:cubicBezTo>
                  <a:pt x="0" y="124"/>
                  <a:pt x="12" y="112"/>
                  <a:pt x="27" y="112"/>
                </a:cubicBezTo>
                <a:cubicBezTo>
                  <a:pt x="28" y="112"/>
                  <a:pt x="28" y="112"/>
                  <a:pt x="28" y="112"/>
                </a:cubicBezTo>
                <a:cubicBezTo>
                  <a:pt x="101" y="112"/>
                  <a:pt x="101" y="112"/>
                  <a:pt x="101" y="112"/>
                </a:cubicBezTo>
                <a:cubicBezTo>
                  <a:pt x="101" y="97"/>
                  <a:pt x="101" y="97"/>
                  <a:pt x="101" y="97"/>
                </a:cubicBezTo>
                <a:cubicBezTo>
                  <a:pt x="101" y="88"/>
                  <a:pt x="108" y="81"/>
                  <a:pt x="117" y="81"/>
                </a:cubicBezTo>
                <a:cubicBezTo>
                  <a:pt x="117" y="81"/>
                  <a:pt x="117" y="81"/>
                  <a:pt x="117" y="81"/>
                </a:cubicBezTo>
                <a:cubicBezTo>
                  <a:pt x="203" y="81"/>
                  <a:pt x="203" y="81"/>
                  <a:pt x="203" y="81"/>
                </a:cubicBezTo>
                <a:cubicBezTo>
                  <a:pt x="208" y="62"/>
                  <a:pt x="218" y="45"/>
                  <a:pt x="231" y="32"/>
                </a:cubicBezTo>
                <a:cubicBezTo>
                  <a:pt x="250" y="12"/>
                  <a:pt x="277" y="0"/>
                  <a:pt x="306" y="0"/>
                </a:cubicBezTo>
                <a:close/>
                <a:moveTo>
                  <a:pt x="422" y="308"/>
                </a:moveTo>
                <a:cubicBezTo>
                  <a:pt x="422" y="308"/>
                  <a:pt x="422" y="308"/>
                  <a:pt x="422" y="308"/>
                </a:cubicBezTo>
                <a:cubicBezTo>
                  <a:pt x="432" y="298"/>
                  <a:pt x="449" y="298"/>
                  <a:pt x="460" y="308"/>
                </a:cubicBezTo>
                <a:cubicBezTo>
                  <a:pt x="470" y="319"/>
                  <a:pt x="470" y="336"/>
                  <a:pt x="460" y="346"/>
                </a:cubicBezTo>
                <a:cubicBezTo>
                  <a:pt x="280" y="526"/>
                  <a:pt x="280" y="526"/>
                  <a:pt x="280" y="526"/>
                </a:cubicBezTo>
                <a:cubicBezTo>
                  <a:pt x="269" y="537"/>
                  <a:pt x="252" y="537"/>
                  <a:pt x="242" y="526"/>
                </a:cubicBezTo>
                <a:cubicBezTo>
                  <a:pt x="241" y="526"/>
                  <a:pt x="241" y="526"/>
                  <a:pt x="241" y="526"/>
                </a:cubicBezTo>
                <a:cubicBezTo>
                  <a:pt x="152" y="436"/>
                  <a:pt x="152" y="436"/>
                  <a:pt x="152" y="436"/>
                </a:cubicBezTo>
                <a:cubicBezTo>
                  <a:pt x="141" y="426"/>
                  <a:pt x="141" y="409"/>
                  <a:pt x="152" y="398"/>
                </a:cubicBezTo>
                <a:cubicBezTo>
                  <a:pt x="162" y="388"/>
                  <a:pt x="179" y="388"/>
                  <a:pt x="190" y="398"/>
                </a:cubicBezTo>
                <a:cubicBezTo>
                  <a:pt x="261" y="469"/>
                  <a:pt x="261" y="469"/>
                  <a:pt x="261" y="469"/>
                </a:cubicBezTo>
                <a:cubicBezTo>
                  <a:pt x="422" y="308"/>
                  <a:pt x="422" y="308"/>
                  <a:pt x="422" y="308"/>
                </a:cubicBezTo>
                <a:close/>
                <a:moveTo>
                  <a:pt x="375" y="81"/>
                </a:moveTo>
                <a:cubicBezTo>
                  <a:pt x="375" y="81"/>
                  <a:pt x="375" y="81"/>
                  <a:pt x="375" y="81"/>
                </a:cubicBezTo>
                <a:cubicBezTo>
                  <a:pt x="371" y="71"/>
                  <a:pt x="365" y="62"/>
                  <a:pt x="358" y="54"/>
                </a:cubicBezTo>
                <a:cubicBezTo>
                  <a:pt x="344" y="41"/>
                  <a:pt x="326" y="32"/>
                  <a:pt x="306" y="32"/>
                </a:cubicBezTo>
                <a:cubicBezTo>
                  <a:pt x="285" y="32"/>
                  <a:pt x="267" y="41"/>
                  <a:pt x="254" y="54"/>
                </a:cubicBezTo>
                <a:cubicBezTo>
                  <a:pt x="246" y="62"/>
                  <a:pt x="240" y="71"/>
                  <a:pt x="237" y="81"/>
                </a:cubicBezTo>
                <a:cubicBezTo>
                  <a:pt x="306" y="81"/>
                  <a:pt x="306" y="81"/>
                  <a:pt x="306" y="81"/>
                </a:cubicBezTo>
                <a:cubicBezTo>
                  <a:pt x="375" y="81"/>
                  <a:pt x="375" y="81"/>
                  <a:pt x="375" y="81"/>
                </a:cubicBezTo>
                <a:close/>
                <a:moveTo>
                  <a:pt x="511" y="165"/>
                </a:moveTo>
                <a:cubicBezTo>
                  <a:pt x="511" y="165"/>
                  <a:pt x="511" y="165"/>
                  <a:pt x="511" y="165"/>
                </a:cubicBezTo>
                <a:cubicBezTo>
                  <a:pt x="511" y="180"/>
                  <a:pt x="511" y="180"/>
                  <a:pt x="511" y="180"/>
                </a:cubicBezTo>
                <a:cubicBezTo>
                  <a:pt x="511" y="189"/>
                  <a:pt x="504" y="197"/>
                  <a:pt x="495" y="197"/>
                </a:cubicBezTo>
                <a:cubicBezTo>
                  <a:pt x="494" y="197"/>
                  <a:pt x="494" y="197"/>
                  <a:pt x="494" y="197"/>
                </a:cubicBezTo>
                <a:cubicBezTo>
                  <a:pt x="306" y="197"/>
                  <a:pt x="306" y="197"/>
                  <a:pt x="306" y="197"/>
                </a:cubicBezTo>
                <a:cubicBezTo>
                  <a:pt x="117" y="197"/>
                  <a:pt x="117" y="197"/>
                  <a:pt x="117" y="197"/>
                </a:cubicBezTo>
                <a:cubicBezTo>
                  <a:pt x="108" y="197"/>
                  <a:pt x="101" y="189"/>
                  <a:pt x="101" y="180"/>
                </a:cubicBezTo>
                <a:cubicBezTo>
                  <a:pt x="101" y="180"/>
                  <a:pt x="101" y="180"/>
                  <a:pt x="101" y="180"/>
                </a:cubicBezTo>
                <a:cubicBezTo>
                  <a:pt x="101" y="165"/>
                  <a:pt x="101" y="165"/>
                  <a:pt x="101" y="165"/>
                </a:cubicBezTo>
                <a:cubicBezTo>
                  <a:pt x="54" y="165"/>
                  <a:pt x="54" y="165"/>
                  <a:pt x="54" y="165"/>
                </a:cubicBezTo>
                <a:cubicBezTo>
                  <a:pt x="54" y="662"/>
                  <a:pt x="54" y="662"/>
                  <a:pt x="54" y="662"/>
                </a:cubicBezTo>
                <a:cubicBezTo>
                  <a:pt x="558" y="662"/>
                  <a:pt x="558" y="662"/>
                  <a:pt x="558" y="662"/>
                </a:cubicBezTo>
                <a:cubicBezTo>
                  <a:pt x="558" y="165"/>
                  <a:pt x="558" y="165"/>
                  <a:pt x="558" y="165"/>
                </a:cubicBezTo>
                <a:cubicBezTo>
                  <a:pt x="511" y="165"/>
                  <a:pt x="511" y="165"/>
                  <a:pt x="511" y="165"/>
                </a:cubicBezTo>
                <a:close/>
                <a:moveTo>
                  <a:pt x="306" y="113"/>
                </a:moveTo>
                <a:cubicBezTo>
                  <a:pt x="306" y="113"/>
                  <a:pt x="306" y="113"/>
                  <a:pt x="306" y="113"/>
                </a:cubicBezTo>
                <a:cubicBezTo>
                  <a:pt x="133" y="113"/>
                  <a:pt x="133" y="113"/>
                  <a:pt x="133" y="113"/>
                </a:cubicBezTo>
                <a:cubicBezTo>
                  <a:pt x="133" y="139"/>
                  <a:pt x="133" y="139"/>
                  <a:pt x="133" y="139"/>
                </a:cubicBezTo>
                <a:cubicBezTo>
                  <a:pt x="133" y="165"/>
                  <a:pt x="133" y="165"/>
                  <a:pt x="133" y="165"/>
                </a:cubicBezTo>
                <a:cubicBezTo>
                  <a:pt x="306" y="165"/>
                  <a:pt x="306" y="165"/>
                  <a:pt x="306" y="165"/>
                </a:cubicBezTo>
                <a:cubicBezTo>
                  <a:pt x="479" y="165"/>
                  <a:pt x="479" y="165"/>
                  <a:pt x="479" y="165"/>
                </a:cubicBezTo>
                <a:cubicBezTo>
                  <a:pt x="479" y="139"/>
                  <a:pt x="479" y="139"/>
                  <a:pt x="479" y="139"/>
                </a:cubicBezTo>
                <a:cubicBezTo>
                  <a:pt x="479" y="113"/>
                  <a:pt x="479" y="113"/>
                  <a:pt x="479" y="113"/>
                </a:cubicBezTo>
                <a:cubicBezTo>
                  <a:pt x="306" y="113"/>
                  <a:pt x="306" y="113"/>
                  <a:pt x="306" y="11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121869" tIns="60935" rIns="121869" bIns="60935" numCol="1" anchor="t" anchorCtr="0" compatLnSpc="1"/>
          <a:lstStyle/>
          <a:p>
            <a:endParaRPr lang="zh-CN" altLang="en-US" sz="24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1" name="文本框 10"/>
          <p:cNvSpPr txBox="1"/>
          <p:nvPr>
            <p:custDataLst>
              <p:tags r:id="rId13"/>
            </p:custDataLst>
          </p:nvPr>
        </p:nvSpPr>
        <p:spPr>
          <a:xfrm>
            <a:off x="8497629" y="2041580"/>
            <a:ext cx="3505924" cy="715273"/>
          </a:xfrm>
          <a:prstGeom prst="rect">
            <a:avLst/>
          </a:prstGeom>
          <a:noFill/>
        </p:spPr>
        <p:txBody>
          <a:bodyPr wrap="square" lIns="90000" tIns="46800" rIns="90000" bIns="46800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r>
              <a:rPr lang="zh-CN" altLang="en-US" b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单击此处添加标题</a:t>
            </a:r>
            <a:endParaRPr lang="zh-CN" altLang="en-US" b="1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12" name="文本框 11"/>
          <p:cNvSpPr txBox="1"/>
          <p:nvPr>
            <p:custDataLst>
              <p:tags r:id="rId14"/>
            </p:custDataLst>
          </p:nvPr>
        </p:nvSpPr>
        <p:spPr>
          <a:xfrm>
            <a:off x="8497629" y="2767878"/>
            <a:ext cx="3505924" cy="1203794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单击此处添加文本具体内容，简明扼要地阐述你的观点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3" name="文本框 12"/>
          <p:cNvSpPr txBox="1"/>
          <p:nvPr>
            <p:custDataLst>
              <p:tags r:id="rId15"/>
            </p:custDataLst>
          </p:nvPr>
        </p:nvSpPr>
        <p:spPr>
          <a:xfrm>
            <a:off x="8497629" y="4226328"/>
            <a:ext cx="3505924" cy="715273"/>
          </a:xfrm>
          <a:prstGeom prst="rect">
            <a:avLst/>
          </a:prstGeom>
          <a:noFill/>
        </p:spPr>
        <p:txBody>
          <a:bodyPr wrap="square" lIns="90000" tIns="46800" rIns="90000" bIns="46800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r>
              <a:rPr lang="zh-CN" altLang="en-US" b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单击此处添加标题</a:t>
            </a:r>
            <a:endParaRPr lang="zh-CN" altLang="en-US" b="1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14" name="文本框 13"/>
          <p:cNvSpPr txBox="1"/>
          <p:nvPr>
            <p:custDataLst>
              <p:tags r:id="rId16"/>
            </p:custDataLst>
          </p:nvPr>
        </p:nvSpPr>
        <p:spPr>
          <a:xfrm>
            <a:off x="8497629" y="4952626"/>
            <a:ext cx="3505924" cy="1203794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单击此处添加文本具体内容，简明扼要地阐述你的观点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5" name="文本框 14"/>
          <p:cNvSpPr txBox="1"/>
          <p:nvPr>
            <p:custDataLst>
              <p:tags r:id="rId17"/>
            </p:custDataLst>
          </p:nvPr>
        </p:nvSpPr>
        <p:spPr>
          <a:xfrm>
            <a:off x="203232" y="2041580"/>
            <a:ext cx="3491140" cy="715273"/>
          </a:xfrm>
          <a:prstGeom prst="rect">
            <a:avLst/>
          </a:prstGeom>
          <a:noFill/>
        </p:spPr>
        <p:txBody>
          <a:bodyPr wrap="square" lIns="90000" tIns="46800" rIns="90000" bIns="46800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algn="r"/>
            <a:r>
              <a:rPr lang="zh-CN" altLang="en-US" b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单击此处添加标题</a:t>
            </a:r>
            <a:endParaRPr lang="zh-CN" altLang="en-US" b="1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16" name="文本框 15"/>
          <p:cNvSpPr txBox="1"/>
          <p:nvPr>
            <p:custDataLst>
              <p:tags r:id="rId18"/>
            </p:custDataLst>
          </p:nvPr>
        </p:nvSpPr>
        <p:spPr>
          <a:xfrm>
            <a:off x="188447" y="2767878"/>
            <a:ext cx="3505924" cy="1203794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r"/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单击此处添加文本具体内容，简明扼要地阐述你的观点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7" name="文本框 16"/>
          <p:cNvSpPr txBox="1"/>
          <p:nvPr>
            <p:custDataLst>
              <p:tags r:id="rId19"/>
            </p:custDataLst>
          </p:nvPr>
        </p:nvSpPr>
        <p:spPr>
          <a:xfrm>
            <a:off x="218016" y="4226328"/>
            <a:ext cx="3491140" cy="715273"/>
          </a:xfrm>
          <a:prstGeom prst="rect">
            <a:avLst/>
          </a:prstGeom>
          <a:noFill/>
        </p:spPr>
        <p:txBody>
          <a:bodyPr wrap="square" lIns="90000" tIns="46800" rIns="90000" bIns="46800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pPr algn="r"/>
            <a:r>
              <a:rPr lang="zh-CN" altLang="en-US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单击此处添加标题</a:t>
            </a:r>
            <a:endParaRPr lang="zh-CN" altLang="en-US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18" name="文本框 17"/>
          <p:cNvSpPr txBox="1"/>
          <p:nvPr>
            <p:custDataLst>
              <p:tags r:id="rId20"/>
            </p:custDataLst>
          </p:nvPr>
        </p:nvSpPr>
        <p:spPr>
          <a:xfrm>
            <a:off x="203231" y="4952626"/>
            <a:ext cx="3505924" cy="1203794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r"/>
            <a:r>
              <a: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单击此处添加文本具体内容，简明扼要地阐述你的观点</a:t>
            </a:r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</p:spTree>
    <p:custDataLst>
      <p:tags r:id="rId21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矩形 10"/>
          <p:cNvSpPr/>
          <p:nvPr>
            <p:custDataLst>
              <p:tags r:id="rId1"/>
            </p:custDataLst>
          </p:nvPr>
        </p:nvSpPr>
        <p:spPr>
          <a:xfrm>
            <a:off x="482600" y="673100"/>
            <a:ext cx="4851400" cy="55118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cap="all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2" name="矩形 11"/>
          <p:cNvSpPr/>
          <p:nvPr>
            <p:custDataLst>
              <p:tags r:id="rId2"/>
            </p:custDataLst>
          </p:nvPr>
        </p:nvSpPr>
        <p:spPr>
          <a:xfrm>
            <a:off x="6096000" y="0"/>
            <a:ext cx="1233828" cy="140796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cap="all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3" name="组合 12"/>
          <p:cNvGrpSpPr/>
          <p:nvPr>
            <p:custDataLst>
              <p:tags r:id="rId3"/>
            </p:custDataLst>
          </p:nvPr>
        </p:nvGrpSpPr>
        <p:grpSpPr>
          <a:xfrm>
            <a:off x="11027229" y="5755141"/>
            <a:ext cx="783771" cy="783771"/>
            <a:chOff x="435429" y="402772"/>
            <a:chExt cx="949778" cy="949778"/>
          </a:xfrm>
        </p:grpSpPr>
        <p:sp>
          <p:nvSpPr>
            <p:cNvPr id="14" name="矩形 13"/>
            <p:cNvSpPr/>
            <p:nvPr>
              <p:custDataLst>
                <p:tags r:id="rId4"/>
              </p:custDataLst>
            </p:nvPr>
          </p:nvSpPr>
          <p:spPr>
            <a:xfrm>
              <a:off x="435429" y="402772"/>
              <a:ext cx="685800" cy="685800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cap="all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8" name="矩形 17"/>
            <p:cNvSpPr/>
            <p:nvPr>
              <p:custDataLst>
                <p:tags r:id="rId5"/>
              </p:custDataLst>
            </p:nvPr>
          </p:nvSpPr>
          <p:spPr>
            <a:xfrm>
              <a:off x="857250" y="824593"/>
              <a:ext cx="527957" cy="527957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cap="all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8" name="文本占位符 4"/>
          <p:cNvSpPr txBox="1"/>
          <p:nvPr>
            <p:custDataLst>
              <p:tags r:id="rId6"/>
            </p:custDataLst>
          </p:nvPr>
        </p:nvSpPr>
        <p:spPr>
          <a:xfrm>
            <a:off x="1243346" y="2289172"/>
            <a:ext cx="3519154" cy="2279656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50000"/>
              </a:lnSpc>
              <a:buNone/>
            </a:pPr>
            <a:r>
              <a:rPr lang="zh-CN" altLang="en-US" sz="2000" cap="all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单击此处添加文本具体内容，简明扼要的阐述您的观点。根据需要可酌情增减文字，以便观者准确的理解您传达的思想。</a:t>
            </a:r>
            <a:endParaRPr lang="zh-CN" altLang="en-US" sz="2000" cap="all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9" name="任意多边形: 形状 8"/>
          <p:cNvSpPr/>
          <p:nvPr>
            <p:custDataLst>
              <p:tags r:id="rId7"/>
            </p:custDataLst>
          </p:nvPr>
        </p:nvSpPr>
        <p:spPr>
          <a:xfrm>
            <a:off x="862346" y="1322451"/>
            <a:ext cx="528990" cy="435718"/>
          </a:xfrm>
          <a:custGeom>
            <a:avLst/>
            <a:gdLst/>
            <a:ahLst/>
            <a:cxnLst/>
            <a:rect l="l" t="t" r="r" b="b"/>
            <a:pathLst>
              <a:path w="223104" h="183766">
                <a:moveTo>
                  <a:pt x="209055" y="0"/>
                </a:moveTo>
                <a:lnTo>
                  <a:pt x="223104" y="21917"/>
                </a:lnTo>
                <a:cubicBezTo>
                  <a:pt x="206994" y="32407"/>
                  <a:pt x="195568" y="45145"/>
                  <a:pt x="188824" y="60131"/>
                </a:cubicBezTo>
                <a:cubicBezTo>
                  <a:pt x="182080" y="75117"/>
                  <a:pt x="178708" y="88230"/>
                  <a:pt x="178708" y="99470"/>
                </a:cubicBezTo>
                <a:cubicBezTo>
                  <a:pt x="178708" y="105464"/>
                  <a:pt x="181518" y="108461"/>
                  <a:pt x="187138" y="108461"/>
                </a:cubicBezTo>
                <a:cubicBezTo>
                  <a:pt x="198752" y="108461"/>
                  <a:pt x="206713" y="111458"/>
                  <a:pt x="211022" y="117453"/>
                </a:cubicBezTo>
                <a:cubicBezTo>
                  <a:pt x="215330" y="123447"/>
                  <a:pt x="217485" y="132813"/>
                  <a:pt x="217485" y="145552"/>
                </a:cubicBezTo>
                <a:cubicBezTo>
                  <a:pt x="217485" y="171028"/>
                  <a:pt x="202499" y="183766"/>
                  <a:pt x="172527" y="183766"/>
                </a:cubicBezTo>
                <a:cubicBezTo>
                  <a:pt x="157541" y="183766"/>
                  <a:pt x="145271" y="178708"/>
                  <a:pt x="135717" y="168593"/>
                </a:cubicBezTo>
                <a:cubicBezTo>
                  <a:pt x="126164" y="158477"/>
                  <a:pt x="121387" y="145552"/>
                  <a:pt x="121387" y="129816"/>
                </a:cubicBezTo>
                <a:cubicBezTo>
                  <a:pt x="121387" y="76616"/>
                  <a:pt x="150610" y="33344"/>
                  <a:pt x="209055" y="0"/>
                </a:cubicBezTo>
                <a:close/>
                <a:moveTo>
                  <a:pt x="87668" y="0"/>
                </a:moveTo>
                <a:lnTo>
                  <a:pt x="101718" y="21917"/>
                </a:lnTo>
                <a:cubicBezTo>
                  <a:pt x="84109" y="33157"/>
                  <a:pt x="72308" y="45801"/>
                  <a:pt x="66313" y="59850"/>
                </a:cubicBezTo>
                <a:cubicBezTo>
                  <a:pt x="60319" y="73900"/>
                  <a:pt x="57322" y="87106"/>
                  <a:pt x="57322" y="99470"/>
                </a:cubicBezTo>
                <a:cubicBezTo>
                  <a:pt x="57322" y="105464"/>
                  <a:pt x="60881" y="108461"/>
                  <a:pt x="67999" y="108461"/>
                </a:cubicBezTo>
                <a:cubicBezTo>
                  <a:pt x="75118" y="108461"/>
                  <a:pt x="81580" y="111739"/>
                  <a:pt x="87387" y="118296"/>
                </a:cubicBezTo>
                <a:cubicBezTo>
                  <a:pt x="93194" y="124852"/>
                  <a:pt x="96098" y="133937"/>
                  <a:pt x="96098" y="145552"/>
                </a:cubicBezTo>
                <a:cubicBezTo>
                  <a:pt x="96098" y="171028"/>
                  <a:pt x="81112" y="183766"/>
                  <a:pt x="51140" y="183766"/>
                </a:cubicBezTo>
                <a:cubicBezTo>
                  <a:pt x="36903" y="183766"/>
                  <a:pt x="24821" y="178427"/>
                  <a:pt x="14893" y="167750"/>
                </a:cubicBezTo>
                <a:cubicBezTo>
                  <a:pt x="4964" y="157072"/>
                  <a:pt x="0" y="144428"/>
                  <a:pt x="0" y="129816"/>
                </a:cubicBezTo>
                <a:cubicBezTo>
                  <a:pt x="0" y="76616"/>
                  <a:pt x="29223" y="33344"/>
                  <a:pt x="8766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cap="all"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0" name="任意多边形: 形状 9"/>
          <p:cNvSpPr/>
          <p:nvPr>
            <p:custDataLst>
              <p:tags r:id="rId8"/>
            </p:custDataLst>
          </p:nvPr>
        </p:nvSpPr>
        <p:spPr>
          <a:xfrm flipH="1">
            <a:off x="4345605" y="5229641"/>
            <a:ext cx="528990" cy="435718"/>
          </a:xfrm>
          <a:custGeom>
            <a:avLst/>
            <a:gdLst/>
            <a:ahLst/>
            <a:cxnLst/>
            <a:rect l="l" t="t" r="r" b="b"/>
            <a:pathLst>
              <a:path w="223104" h="183766">
                <a:moveTo>
                  <a:pt x="209055" y="0"/>
                </a:moveTo>
                <a:lnTo>
                  <a:pt x="223104" y="21917"/>
                </a:lnTo>
                <a:cubicBezTo>
                  <a:pt x="206994" y="32407"/>
                  <a:pt x="195568" y="45145"/>
                  <a:pt x="188824" y="60131"/>
                </a:cubicBezTo>
                <a:cubicBezTo>
                  <a:pt x="182080" y="75117"/>
                  <a:pt x="178708" y="88230"/>
                  <a:pt x="178708" y="99470"/>
                </a:cubicBezTo>
                <a:cubicBezTo>
                  <a:pt x="178708" y="105464"/>
                  <a:pt x="181518" y="108461"/>
                  <a:pt x="187138" y="108461"/>
                </a:cubicBezTo>
                <a:cubicBezTo>
                  <a:pt x="198752" y="108461"/>
                  <a:pt x="206713" y="111458"/>
                  <a:pt x="211022" y="117453"/>
                </a:cubicBezTo>
                <a:cubicBezTo>
                  <a:pt x="215330" y="123447"/>
                  <a:pt x="217485" y="132813"/>
                  <a:pt x="217485" y="145552"/>
                </a:cubicBezTo>
                <a:cubicBezTo>
                  <a:pt x="217485" y="171028"/>
                  <a:pt x="202499" y="183766"/>
                  <a:pt x="172527" y="183766"/>
                </a:cubicBezTo>
                <a:cubicBezTo>
                  <a:pt x="157541" y="183766"/>
                  <a:pt x="145271" y="178708"/>
                  <a:pt x="135717" y="168593"/>
                </a:cubicBezTo>
                <a:cubicBezTo>
                  <a:pt x="126164" y="158477"/>
                  <a:pt x="121387" y="145552"/>
                  <a:pt x="121387" y="129816"/>
                </a:cubicBezTo>
                <a:cubicBezTo>
                  <a:pt x="121387" y="76616"/>
                  <a:pt x="150610" y="33344"/>
                  <a:pt x="209055" y="0"/>
                </a:cubicBezTo>
                <a:close/>
                <a:moveTo>
                  <a:pt x="87668" y="0"/>
                </a:moveTo>
                <a:lnTo>
                  <a:pt x="101718" y="21917"/>
                </a:lnTo>
                <a:cubicBezTo>
                  <a:pt x="84109" y="33157"/>
                  <a:pt x="72308" y="45801"/>
                  <a:pt x="66313" y="59850"/>
                </a:cubicBezTo>
                <a:cubicBezTo>
                  <a:pt x="60319" y="73900"/>
                  <a:pt x="57322" y="87106"/>
                  <a:pt x="57322" y="99470"/>
                </a:cubicBezTo>
                <a:cubicBezTo>
                  <a:pt x="57322" y="105464"/>
                  <a:pt x="60881" y="108461"/>
                  <a:pt x="67999" y="108461"/>
                </a:cubicBezTo>
                <a:cubicBezTo>
                  <a:pt x="75118" y="108461"/>
                  <a:pt x="81580" y="111739"/>
                  <a:pt x="87387" y="118296"/>
                </a:cubicBezTo>
                <a:cubicBezTo>
                  <a:pt x="93194" y="124852"/>
                  <a:pt x="96098" y="133937"/>
                  <a:pt x="96098" y="145552"/>
                </a:cubicBezTo>
                <a:cubicBezTo>
                  <a:pt x="96098" y="171028"/>
                  <a:pt x="81112" y="183766"/>
                  <a:pt x="51140" y="183766"/>
                </a:cubicBezTo>
                <a:cubicBezTo>
                  <a:pt x="36903" y="183766"/>
                  <a:pt x="24821" y="178427"/>
                  <a:pt x="14893" y="167750"/>
                </a:cubicBezTo>
                <a:cubicBezTo>
                  <a:pt x="4964" y="157072"/>
                  <a:pt x="0" y="144428"/>
                  <a:pt x="0" y="129816"/>
                </a:cubicBezTo>
                <a:cubicBezTo>
                  <a:pt x="0" y="76616"/>
                  <a:pt x="29223" y="33344"/>
                  <a:pt x="87668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cap="all"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5" name="Freeform 1028"/>
          <p:cNvSpPr>
            <a:spLocks noEditPoints="1"/>
          </p:cNvSpPr>
          <p:nvPr>
            <p:custDataLst>
              <p:tags r:id="rId9"/>
            </p:custDataLst>
          </p:nvPr>
        </p:nvSpPr>
        <p:spPr bwMode="auto">
          <a:xfrm>
            <a:off x="6322947" y="347063"/>
            <a:ext cx="779933" cy="652073"/>
          </a:xfrm>
          <a:custGeom>
            <a:avLst/>
            <a:gdLst>
              <a:gd name="T0" fmla="*/ 41857408 w 3604"/>
              <a:gd name="T1" fmla="*/ 30424038 h 3007"/>
              <a:gd name="T2" fmla="*/ 47245544 w 3604"/>
              <a:gd name="T3" fmla="*/ 34829852 h 3007"/>
              <a:gd name="T4" fmla="*/ 49342841 w 3604"/>
              <a:gd name="T5" fmla="*/ 41647172 h 3007"/>
              <a:gd name="T6" fmla="*/ 48004876 w 3604"/>
              <a:gd name="T7" fmla="*/ 52090702 h 3007"/>
              <a:gd name="T8" fmla="*/ 44189813 w 3604"/>
              <a:gd name="T9" fmla="*/ 53341755 h 3007"/>
              <a:gd name="T10" fmla="*/ 37138321 w 3604"/>
              <a:gd name="T11" fmla="*/ 54429646 h 3007"/>
              <a:gd name="T12" fmla="*/ 28133956 w 3604"/>
              <a:gd name="T13" fmla="*/ 54157572 h 3007"/>
              <a:gd name="T14" fmla="*/ 17484238 w 3604"/>
              <a:gd name="T15" fmla="*/ 51854977 h 3007"/>
              <a:gd name="T16" fmla="*/ 17321544 w 3604"/>
              <a:gd name="T17" fmla="*/ 38020961 h 3007"/>
              <a:gd name="T18" fmla="*/ 21227022 w 3604"/>
              <a:gd name="T19" fmla="*/ 32237144 h 3007"/>
              <a:gd name="T20" fmla="*/ 27754290 w 3604"/>
              <a:gd name="T21" fmla="*/ 29535525 h 3007"/>
              <a:gd name="T22" fmla="*/ 56557162 w 3604"/>
              <a:gd name="T23" fmla="*/ 20198059 h 3007"/>
              <a:gd name="T24" fmla="*/ 62361238 w 3604"/>
              <a:gd name="T25" fmla="*/ 24078169 h 3007"/>
              <a:gd name="T26" fmla="*/ 65091446 w 3604"/>
              <a:gd name="T27" fmla="*/ 30569027 h 3007"/>
              <a:gd name="T28" fmla="*/ 64151148 w 3604"/>
              <a:gd name="T29" fmla="*/ 42154836 h 3007"/>
              <a:gd name="T30" fmla="*/ 60896583 w 3604"/>
              <a:gd name="T31" fmla="*/ 43297114 h 3007"/>
              <a:gd name="T32" fmla="*/ 54459865 w 3604"/>
              <a:gd name="T33" fmla="*/ 44493779 h 3007"/>
              <a:gd name="T34" fmla="*/ 51132886 w 3604"/>
              <a:gd name="T35" fmla="*/ 37875837 h 3007"/>
              <a:gd name="T36" fmla="*/ 47480518 w 3604"/>
              <a:gd name="T37" fmla="*/ 31566316 h 3007"/>
              <a:gd name="T38" fmla="*/ 41242634 w 3604"/>
              <a:gd name="T39" fmla="*/ 27813156 h 3007"/>
              <a:gd name="T40" fmla="*/ 44587615 w 3604"/>
              <a:gd name="T41" fmla="*/ 21992990 h 3007"/>
              <a:gd name="T42" fmla="*/ 21335575 w 3604"/>
              <a:gd name="T43" fmla="*/ 20868887 h 3007"/>
              <a:gd name="T44" fmla="*/ 24101922 w 3604"/>
              <a:gd name="T45" fmla="*/ 26997204 h 3007"/>
              <a:gd name="T46" fmla="*/ 19527393 w 3604"/>
              <a:gd name="T47" fmla="*/ 30732191 h 3007"/>
              <a:gd name="T48" fmla="*/ 15368804 w 3604"/>
              <a:gd name="T49" fmla="*/ 36679171 h 3007"/>
              <a:gd name="T50" fmla="*/ 12945983 w 3604"/>
              <a:gd name="T51" fmla="*/ 44511819 h 3007"/>
              <a:gd name="T52" fmla="*/ 2621789 w 3604"/>
              <a:gd name="T53" fmla="*/ 42608112 h 3007"/>
              <a:gd name="T54" fmla="*/ 235108 w 3604"/>
              <a:gd name="T55" fmla="*/ 29372362 h 3007"/>
              <a:gd name="T56" fmla="*/ 3580089 w 3604"/>
              <a:gd name="T57" fmla="*/ 23226004 h 3007"/>
              <a:gd name="T58" fmla="*/ 9763697 w 3604"/>
              <a:gd name="T59" fmla="*/ 19889772 h 3007"/>
              <a:gd name="T60" fmla="*/ 36071469 w 3604"/>
              <a:gd name="T61" fmla="*/ 10298407 h 3007"/>
              <a:gd name="T62" fmla="*/ 40754416 w 3604"/>
              <a:gd name="T63" fmla="*/ 13707066 h 3007"/>
              <a:gd name="T64" fmla="*/ 42616739 w 3604"/>
              <a:gd name="T65" fmla="*/ 19309680 h 3007"/>
              <a:gd name="T66" fmla="*/ 40754416 w 3604"/>
              <a:gd name="T67" fmla="*/ 24912160 h 3007"/>
              <a:gd name="T68" fmla="*/ 36071469 w 3604"/>
              <a:gd name="T69" fmla="*/ 28338859 h 3007"/>
              <a:gd name="T70" fmla="*/ 30032419 w 3604"/>
              <a:gd name="T71" fmla="*/ 28338859 h 3007"/>
              <a:gd name="T72" fmla="*/ 25349472 w 3604"/>
              <a:gd name="T73" fmla="*/ 24930334 h 3007"/>
              <a:gd name="T74" fmla="*/ 23505285 w 3604"/>
              <a:gd name="T75" fmla="*/ 19309680 h 3007"/>
              <a:gd name="T76" fmla="*/ 25349472 w 3604"/>
              <a:gd name="T77" fmla="*/ 13707066 h 3007"/>
              <a:gd name="T78" fmla="*/ 30032419 w 3604"/>
              <a:gd name="T79" fmla="*/ 10298407 h 3007"/>
              <a:gd name="T80" fmla="*/ 50915915 w 3604"/>
              <a:gd name="T81" fmla="*/ 217551 h 3007"/>
              <a:gd name="T82" fmla="*/ 55960525 w 3604"/>
              <a:gd name="T83" fmla="*/ 3136721 h 3007"/>
              <a:gd name="T84" fmla="*/ 58365343 w 3604"/>
              <a:gd name="T85" fmla="*/ 8467262 h 3007"/>
              <a:gd name="T86" fmla="*/ 57117659 w 3604"/>
              <a:gd name="T87" fmla="*/ 14305466 h 3007"/>
              <a:gd name="T88" fmla="*/ 52814378 w 3604"/>
              <a:gd name="T89" fmla="*/ 18167403 h 3007"/>
              <a:gd name="T90" fmla="*/ 46775463 w 3604"/>
              <a:gd name="T91" fmla="*/ 18765668 h 3007"/>
              <a:gd name="T92" fmla="*/ 43593176 w 3604"/>
              <a:gd name="T93" fmla="*/ 13960966 h 3007"/>
              <a:gd name="T94" fmla="*/ 39326034 w 3604"/>
              <a:gd name="T95" fmla="*/ 9355640 h 3007"/>
              <a:gd name="T96" fmla="*/ 41459605 w 3604"/>
              <a:gd name="T97" fmla="*/ 3481222 h 3007"/>
              <a:gd name="T98" fmla="*/ 46685047 w 3604"/>
              <a:gd name="T99" fmla="*/ 235725 h 3007"/>
              <a:gd name="T100" fmla="*/ 19328559 w 3604"/>
              <a:gd name="T101" fmla="*/ 489490 h 3007"/>
              <a:gd name="T102" fmla="*/ 24011506 w 3604"/>
              <a:gd name="T103" fmla="*/ 3880110 h 3007"/>
              <a:gd name="T104" fmla="*/ 25837690 w 3604"/>
              <a:gd name="T105" fmla="*/ 9500764 h 3007"/>
              <a:gd name="T106" fmla="*/ 22908514 w 3604"/>
              <a:gd name="T107" fmla="*/ 13326352 h 3007"/>
              <a:gd name="T108" fmla="*/ 19816778 w 3604"/>
              <a:gd name="T109" fmla="*/ 18330566 h 3007"/>
              <a:gd name="T110" fmla="*/ 14229673 w 3604"/>
              <a:gd name="T111" fmla="*/ 18783842 h 3007"/>
              <a:gd name="T112" fmla="*/ 9185062 w 3604"/>
              <a:gd name="T113" fmla="*/ 15882847 h 3007"/>
              <a:gd name="T114" fmla="*/ 6780379 w 3604"/>
              <a:gd name="T115" fmla="*/ 10534132 h 3007"/>
              <a:gd name="T116" fmla="*/ 8046065 w 3604"/>
              <a:gd name="T117" fmla="*/ 4695927 h 3007"/>
              <a:gd name="T118" fmla="*/ 12349347 w 3604"/>
              <a:gd name="T119" fmla="*/ 833991 h 3007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3604" h="3007">
                <a:moveTo>
                  <a:pt x="1604" y="1624"/>
                </a:moveTo>
                <a:lnTo>
                  <a:pt x="2053" y="1624"/>
                </a:lnTo>
                <a:lnTo>
                  <a:pt x="2122" y="1629"/>
                </a:lnTo>
                <a:lnTo>
                  <a:pt x="2189" y="1639"/>
                </a:lnTo>
                <a:lnTo>
                  <a:pt x="2253" y="1655"/>
                </a:lnTo>
                <a:lnTo>
                  <a:pt x="2315" y="1678"/>
                </a:lnTo>
                <a:lnTo>
                  <a:pt x="2375" y="1706"/>
                </a:lnTo>
                <a:lnTo>
                  <a:pt x="2430" y="1740"/>
                </a:lnTo>
                <a:lnTo>
                  <a:pt x="2483" y="1778"/>
                </a:lnTo>
                <a:lnTo>
                  <a:pt x="2531" y="1822"/>
                </a:lnTo>
                <a:lnTo>
                  <a:pt x="2574" y="1869"/>
                </a:lnTo>
                <a:lnTo>
                  <a:pt x="2613" y="1921"/>
                </a:lnTo>
                <a:lnTo>
                  <a:pt x="2647" y="1977"/>
                </a:lnTo>
                <a:lnTo>
                  <a:pt x="2676" y="2035"/>
                </a:lnTo>
                <a:lnTo>
                  <a:pt x="2698" y="2097"/>
                </a:lnTo>
                <a:lnTo>
                  <a:pt x="2715" y="2161"/>
                </a:lnTo>
                <a:lnTo>
                  <a:pt x="2726" y="2227"/>
                </a:lnTo>
                <a:lnTo>
                  <a:pt x="2729" y="2297"/>
                </a:lnTo>
                <a:lnTo>
                  <a:pt x="2729" y="2840"/>
                </a:lnTo>
                <a:lnTo>
                  <a:pt x="2725" y="2840"/>
                </a:lnTo>
                <a:lnTo>
                  <a:pt x="2691" y="2858"/>
                </a:lnTo>
                <a:lnTo>
                  <a:pt x="2684" y="2861"/>
                </a:lnTo>
                <a:lnTo>
                  <a:pt x="2673" y="2866"/>
                </a:lnTo>
                <a:lnTo>
                  <a:pt x="2655" y="2873"/>
                </a:lnTo>
                <a:lnTo>
                  <a:pt x="2633" y="2883"/>
                </a:lnTo>
                <a:lnTo>
                  <a:pt x="2605" y="2893"/>
                </a:lnTo>
                <a:lnTo>
                  <a:pt x="2573" y="2905"/>
                </a:lnTo>
                <a:lnTo>
                  <a:pt x="2535" y="2917"/>
                </a:lnTo>
                <a:lnTo>
                  <a:pt x="2491" y="2929"/>
                </a:lnTo>
                <a:lnTo>
                  <a:pt x="2444" y="2942"/>
                </a:lnTo>
                <a:lnTo>
                  <a:pt x="2391" y="2955"/>
                </a:lnTo>
                <a:lnTo>
                  <a:pt x="2332" y="2966"/>
                </a:lnTo>
                <a:lnTo>
                  <a:pt x="2270" y="2977"/>
                </a:lnTo>
                <a:lnTo>
                  <a:pt x="2202" y="2987"/>
                </a:lnTo>
                <a:lnTo>
                  <a:pt x="2130" y="2996"/>
                </a:lnTo>
                <a:lnTo>
                  <a:pt x="2054" y="3002"/>
                </a:lnTo>
                <a:lnTo>
                  <a:pt x="1972" y="3006"/>
                </a:lnTo>
                <a:lnTo>
                  <a:pt x="1887" y="3007"/>
                </a:lnTo>
                <a:lnTo>
                  <a:pt x="1808" y="3006"/>
                </a:lnTo>
                <a:lnTo>
                  <a:pt x="1727" y="3003"/>
                </a:lnTo>
                <a:lnTo>
                  <a:pt x="1643" y="2996"/>
                </a:lnTo>
                <a:lnTo>
                  <a:pt x="1556" y="2987"/>
                </a:lnTo>
                <a:lnTo>
                  <a:pt x="1465" y="2975"/>
                </a:lnTo>
                <a:lnTo>
                  <a:pt x="1371" y="2960"/>
                </a:lnTo>
                <a:lnTo>
                  <a:pt x="1274" y="2941"/>
                </a:lnTo>
                <a:lnTo>
                  <a:pt x="1175" y="2918"/>
                </a:lnTo>
                <a:lnTo>
                  <a:pt x="1072" y="2892"/>
                </a:lnTo>
                <a:lnTo>
                  <a:pt x="967" y="2860"/>
                </a:lnTo>
                <a:lnTo>
                  <a:pt x="929" y="2849"/>
                </a:lnTo>
                <a:lnTo>
                  <a:pt x="927" y="2840"/>
                </a:lnTo>
                <a:lnTo>
                  <a:pt x="927" y="2297"/>
                </a:lnTo>
                <a:lnTo>
                  <a:pt x="931" y="2227"/>
                </a:lnTo>
                <a:lnTo>
                  <a:pt x="941" y="2161"/>
                </a:lnTo>
                <a:lnTo>
                  <a:pt x="958" y="2097"/>
                </a:lnTo>
                <a:lnTo>
                  <a:pt x="981" y="2035"/>
                </a:lnTo>
                <a:lnTo>
                  <a:pt x="1009" y="1977"/>
                </a:lnTo>
                <a:lnTo>
                  <a:pt x="1043" y="1921"/>
                </a:lnTo>
                <a:lnTo>
                  <a:pt x="1082" y="1869"/>
                </a:lnTo>
                <a:lnTo>
                  <a:pt x="1126" y="1822"/>
                </a:lnTo>
                <a:lnTo>
                  <a:pt x="1174" y="1778"/>
                </a:lnTo>
                <a:lnTo>
                  <a:pt x="1226" y="1740"/>
                </a:lnTo>
                <a:lnTo>
                  <a:pt x="1282" y="1706"/>
                </a:lnTo>
                <a:lnTo>
                  <a:pt x="1341" y="1678"/>
                </a:lnTo>
                <a:lnTo>
                  <a:pt x="1403" y="1655"/>
                </a:lnTo>
                <a:lnTo>
                  <a:pt x="1468" y="1639"/>
                </a:lnTo>
                <a:lnTo>
                  <a:pt x="1535" y="1629"/>
                </a:lnTo>
                <a:lnTo>
                  <a:pt x="1604" y="1624"/>
                </a:lnTo>
                <a:close/>
                <a:moveTo>
                  <a:pt x="2483" y="1084"/>
                </a:moveTo>
                <a:lnTo>
                  <a:pt x="2927" y="1084"/>
                </a:lnTo>
                <a:lnTo>
                  <a:pt x="2996" y="1087"/>
                </a:lnTo>
                <a:lnTo>
                  <a:pt x="3063" y="1097"/>
                </a:lnTo>
                <a:lnTo>
                  <a:pt x="3128" y="1114"/>
                </a:lnTo>
                <a:lnTo>
                  <a:pt x="3190" y="1137"/>
                </a:lnTo>
                <a:lnTo>
                  <a:pt x="3249" y="1165"/>
                </a:lnTo>
                <a:lnTo>
                  <a:pt x="3305" y="1198"/>
                </a:lnTo>
                <a:lnTo>
                  <a:pt x="3357" y="1237"/>
                </a:lnTo>
                <a:lnTo>
                  <a:pt x="3405" y="1281"/>
                </a:lnTo>
                <a:lnTo>
                  <a:pt x="3449" y="1328"/>
                </a:lnTo>
                <a:lnTo>
                  <a:pt x="3488" y="1380"/>
                </a:lnTo>
                <a:lnTo>
                  <a:pt x="3522" y="1436"/>
                </a:lnTo>
                <a:lnTo>
                  <a:pt x="3550" y="1494"/>
                </a:lnTo>
                <a:lnTo>
                  <a:pt x="3573" y="1555"/>
                </a:lnTo>
                <a:lnTo>
                  <a:pt x="3590" y="1620"/>
                </a:lnTo>
                <a:lnTo>
                  <a:pt x="3600" y="1686"/>
                </a:lnTo>
                <a:lnTo>
                  <a:pt x="3604" y="1755"/>
                </a:lnTo>
                <a:lnTo>
                  <a:pt x="3604" y="2299"/>
                </a:lnTo>
                <a:lnTo>
                  <a:pt x="3600" y="2299"/>
                </a:lnTo>
                <a:lnTo>
                  <a:pt x="3564" y="2316"/>
                </a:lnTo>
                <a:lnTo>
                  <a:pt x="3559" y="2320"/>
                </a:lnTo>
                <a:lnTo>
                  <a:pt x="3548" y="2325"/>
                </a:lnTo>
                <a:lnTo>
                  <a:pt x="3531" y="2332"/>
                </a:lnTo>
                <a:lnTo>
                  <a:pt x="3509" y="2342"/>
                </a:lnTo>
                <a:lnTo>
                  <a:pt x="3481" y="2351"/>
                </a:lnTo>
                <a:lnTo>
                  <a:pt x="3449" y="2363"/>
                </a:lnTo>
                <a:lnTo>
                  <a:pt x="3412" y="2376"/>
                </a:lnTo>
                <a:lnTo>
                  <a:pt x="3368" y="2388"/>
                </a:lnTo>
                <a:lnTo>
                  <a:pt x="3321" y="2401"/>
                </a:lnTo>
                <a:lnTo>
                  <a:pt x="3269" y="2413"/>
                </a:lnTo>
                <a:lnTo>
                  <a:pt x="3211" y="2425"/>
                </a:lnTo>
                <a:lnTo>
                  <a:pt x="3149" y="2436"/>
                </a:lnTo>
                <a:lnTo>
                  <a:pt x="3083" y="2446"/>
                </a:lnTo>
                <a:lnTo>
                  <a:pt x="3012" y="2454"/>
                </a:lnTo>
                <a:lnTo>
                  <a:pt x="2935" y="2460"/>
                </a:lnTo>
                <a:lnTo>
                  <a:pt x="2856" y="2465"/>
                </a:lnTo>
                <a:lnTo>
                  <a:pt x="2856" y="2297"/>
                </a:lnTo>
                <a:lnTo>
                  <a:pt x="2852" y="2226"/>
                </a:lnTo>
                <a:lnTo>
                  <a:pt x="2842" y="2156"/>
                </a:lnTo>
                <a:lnTo>
                  <a:pt x="2828" y="2089"/>
                </a:lnTo>
                <a:lnTo>
                  <a:pt x="2807" y="2023"/>
                </a:lnTo>
                <a:lnTo>
                  <a:pt x="2780" y="1960"/>
                </a:lnTo>
                <a:lnTo>
                  <a:pt x="2748" y="1901"/>
                </a:lnTo>
                <a:lnTo>
                  <a:pt x="2713" y="1844"/>
                </a:lnTo>
                <a:lnTo>
                  <a:pt x="2672" y="1790"/>
                </a:lnTo>
                <a:lnTo>
                  <a:pt x="2626" y="1741"/>
                </a:lnTo>
                <a:lnTo>
                  <a:pt x="2578" y="1695"/>
                </a:lnTo>
                <a:lnTo>
                  <a:pt x="2525" y="1653"/>
                </a:lnTo>
                <a:lnTo>
                  <a:pt x="2468" y="1616"/>
                </a:lnTo>
                <a:lnTo>
                  <a:pt x="2408" y="1584"/>
                </a:lnTo>
                <a:lnTo>
                  <a:pt x="2346" y="1556"/>
                </a:lnTo>
                <a:lnTo>
                  <a:pt x="2281" y="1534"/>
                </a:lnTo>
                <a:lnTo>
                  <a:pt x="2324" y="1489"/>
                </a:lnTo>
                <a:lnTo>
                  <a:pt x="2363" y="1440"/>
                </a:lnTo>
                <a:lnTo>
                  <a:pt x="2396" y="1387"/>
                </a:lnTo>
                <a:lnTo>
                  <a:pt x="2425" y="1332"/>
                </a:lnTo>
                <a:lnTo>
                  <a:pt x="2448" y="1274"/>
                </a:lnTo>
                <a:lnTo>
                  <a:pt x="2466" y="1213"/>
                </a:lnTo>
                <a:lnTo>
                  <a:pt x="2477" y="1149"/>
                </a:lnTo>
                <a:lnTo>
                  <a:pt x="2483" y="1084"/>
                </a:lnTo>
                <a:close/>
                <a:moveTo>
                  <a:pt x="677" y="1084"/>
                </a:moveTo>
                <a:lnTo>
                  <a:pt x="1125" y="1084"/>
                </a:lnTo>
                <a:lnTo>
                  <a:pt x="1175" y="1086"/>
                </a:lnTo>
                <a:lnTo>
                  <a:pt x="1180" y="1151"/>
                </a:lnTo>
                <a:lnTo>
                  <a:pt x="1191" y="1214"/>
                </a:lnTo>
                <a:lnTo>
                  <a:pt x="1209" y="1275"/>
                </a:lnTo>
                <a:lnTo>
                  <a:pt x="1232" y="1333"/>
                </a:lnTo>
                <a:lnTo>
                  <a:pt x="1261" y="1388"/>
                </a:lnTo>
                <a:lnTo>
                  <a:pt x="1294" y="1441"/>
                </a:lnTo>
                <a:lnTo>
                  <a:pt x="1333" y="1489"/>
                </a:lnTo>
                <a:lnTo>
                  <a:pt x="1375" y="1534"/>
                </a:lnTo>
                <a:lnTo>
                  <a:pt x="1311" y="1556"/>
                </a:lnTo>
                <a:lnTo>
                  <a:pt x="1248" y="1584"/>
                </a:lnTo>
                <a:lnTo>
                  <a:pt x="1188" y="1616"/>
                </a:lnTo>
                <a:lnTo>
                  <a:pt x="1133" y="1653"/>
                </a:lnTo>
                <a:lnTo>
                  <a:pt x="1080" y="1695"/>
                </a:lnTo>
                <a:lnTo>
                  <a:pt x="1030" y="1741"/>
                </a:lnTo>
                <a:lnTo>
                  <a:pt x="985" y="1790"/>
                </a:lnTo>
                <a:lnTo>
                  <a:pt x="945" y="1844"/>
                </a:lnTo>
                <a:lnTo>
                  <a:pt x="908" y="1901"/>
                </a:lnTo>
                <a:lnTo>
                  <a:pt x="877" y="1960"/>
                </a:lnTo>
                <a:lnTo>
                  <a:pt x="850" y="2023"/>
                </a:lnTo>
                <a:lnTo>
                  <a:pt x="829" y="2089"/>
                </a:lnTo>
                <a:lnTo>
                  <a:pt x="814" y="2156"/>
                </a:lnTo>
                <a:lnTo>
                  <a:pt x="805" y="2226"/>
                </a:lnTo>
                <a:lnTo>
                  <a:pt x="802" y="2297"/>
                </a:lnTo>
                <a:lnTo>
                  <a:pt x="802" y="2461"/>
                </a:lnTo>
                <a:lnTo>
                  <a:pt x="716" y="2455"/>
                </a:lnTo>
                <a:lnTo>
                  <a:pt x="629" y="2446"/>
                </a:lnTo>
                <a:lnTo>
                  <a:pt x="538" y="2434"/>
                </a:lnTo>
                <a:lnTo>
                  <a:pt x="444" y="2418"/>
                </a:lnTo>
                <a:lnTo>
                  <a:pt x="348" y="2400"/>
                </a:lnTo>
                <a:lnTo>
                  <a:pt x="248" y="2377"/>
                </a:lnTo>
                <a:lnTo>
                  <a:pt x="145" y="2350"/>
                </a:lnTo>
                <a:lnTo>
                  <a:pt x="39" y="2320"/>
                </a:lnTo>
                <a:lnTo>
                  <a:pt x="1" y="2307"/>
                </a:lnTo>
                <a:lnTo>
                  <a:pt x="0" y="2299"/>
                </a:lnTo>
                <a:lnTo>
                  <a:pt x="0" y="1755"/>
                </a:lnTo>
                <a:lnTo>
                  <a:pt x="3" y="1686"/>
                </a:lnTo>
                <a:lnTo>
                  <a:pt x="13" y="1620"/>
                </a:lnTo>
                <a:lnTo>
                  <a:pt x="31" y="1555"/>
                </a:lnTo>
                <a:lnTo>
                  <a:pt x="53" y="1494"/>
                </a:lnTo>
                <a:lnTo>
                  <a:pt x="82" y="1436"/>
                </a:lnTo>
                <a:lnTo>
                  <a:pt x="115" y="1380"/>
                </a:lnTo>
                <a:lnTo>
                  <a:pt x="155" y="1328"/>
                </a:lnTo>
                <a:lnTo>
                  <a:pt x="198" y="1281"/>
                </a:lnTo>
                <a:lnTo>
                  <a:pt x="247" y="1237"/>
                </a:lnTo>
                <a:lnTo>
                  <a:pt x="299" y="1198"/>
                </a:lnTo>
                <a:lnTo>
                  <a:pt x="354" y="1165"/>
                </a:lnTo>
                <a:lnTo>
                  <a:pt x="413" y="1137"/>
                </a:lnTo>
                <a:lnTo>
                  <a:pt x="476" y="1114"/>
                </a:lnTo>
                <a:lnTo>
                  <a:pt x="540" y="1097"/>
                </a:lnTo>
                <a:lnTo>
                  <a:pt x="608" y="1087"/>
                </a:lnTo>
                <a:lnTo>
                  <a:pt x="677" y="1084"/>
                </a:lnTo>
                <a:close/>
                <a:moveTo>
                  <a:pt x="1828" y="541"/>
                </a:moveTo>
                <a:lnTo>
                  <a:pt x="1886" y="544"/>
                </a:lnTo>
                <a:lnTo>
                  <a:pt x="1942" y="553"/>
                </a:lnTo>
                <a:lnTo>
                  <a:pt x="1995" y="568"/>
                </a:lnTo>
                <a:lnTo>
                  <a:pt x="2046" y="588"/>
                </a:lnTo>
                <a:lnTo>
                  <a:pt x="2095" y="613"/>
                </a:lnTo>
                <a:lnTo>
                  <a:pt x="2140" y="642"/>
                </a:lnTo>
                <a:lnTo>
                  <a:pt x="2182" y="676"/>
                </a:lnTo>
                <a:lnTo>
                  <a:pt x="2221" y="714"/>
                </a:lnTo>
                <a:lnTo>
                  <a:pt x="2254" y="756"/>
                </a:lnTo>
                <a:lnTo>
                  <a:pt x="2284" y="801"/>
                </a:lnTo>
                <a:lnTo>
                  <a:pt x="2310" y="848"/>
                </a:lnTo>
                <a:lnTo>
                  <a:pt x="2330" y="900"/>
                </a:lnTo>
                <a:lnTo>
                  <a:pt x="2345" y="952"/>
                </a:lnTo>
                <a:lnTo>
                  <a:pt x="2354" y="1008"/>
                </a:lnTo>
                <a:lnTo>
                  <a:pt x="2357" y="1065"/>
                </a:lnTo>
                <a:lnTo>
                  <a:pt x="2354" y="1123"/>
                </a:lnTo>
                <a:lnTo>
                  <a:pt x="2345" y="1177"/>
                </a:lnTo>
                <a:lnTo>
                  <a:pt x="2330" y="1230"/>
                </a:lnTo>
                <a:lnTo>
                  <a:pt x="2310" y="1282"/>
                </a:lnTo>
                <a:lnTo>
                  <a:pt x="2284" y="1330"/>
                </a:lnTo>
                <a:lnTo>
                  <a:pt x="2254" y="1374"/>
                </a:lnTo>
                <a:lnTo>
                  <a:pt x="2221" y="1416"/>
                </a:lnTo>
                <a:lnTo>
                  <a:pt x="2182" y="1454"/>
                </a:lnTo>
                <a:lnTo>
                  <a:pt x="2140" y="1488"/>
                </a:lnTo>
                <a:lnTo>
                  <a:pt x="2095" y="1518"/>
                </a:lnTo>
                <a:lnTo>
                  <a:pt x="2046" y="1542"/>
                </a:lnTo>
                <a:lnTo>
                  <a:pt x="1995" y="1563"/>
                </a:lnTo>
                <a:lnTo>
                  <a:pt x="1942" y="1577"/>
                </a:lnTo>
                <a:lnTo>
                  <a:pt x="1886" y="1586"/>
                </a:lnTo>
                <a:lnTo>
                  <a:pt x="1828" y="1589"/>
                </a:lnTo>
                <a:lnTo>
                  <a:pt x="1771" y="1586"/>
                </a:lnTo>
                <a:lnTo>
                  <a:pt x="1715" y="1577"/>
                </a:lnTo>
                <a:lnTo>
                  <a:pt x="1661" y="1563"/>
                </a:lnTo>
                <a:lnTo>
                  <a:pt x="1610" y="1542"/>
                </a:lnTo>
                <a:lnTo>
                  <a:pt x="1561" y="1518"/>
                </a:lnTo>
                <a:lnTo>
                  <a:pt x="1516" y="1488"/>
                </a:lnTo>
                <a:lnTo>
                  <a:pt x="1474" y="1454"/>
                </a:lnTo>
                <a:lnTo>
                  <a:pt x="1436" y="1416"/>
                </a:lnTo>
                <a:lnTo>
                  <a:pt x="1402" y="1375"/>
                </a:lnTo>
                <a:lnTo>
                  <a:pt x="1372" y="1330"/>
                </a:lnTo>
                <a:lnTo>
                  <a:pt x="1346" y="1282"/>
                </a:lnTo>
                <a:lnTo>
                  <a:pt x="1327" y="1231"/>
                </a:lnTo>
                <a:lnTo>
                  <a:pt x="1312" y="1177"/>
                </a:lnTo>
                <a:lnTo>
                  <a:pt x="1303" y="1123"/>
                </a:lnTo>
                <a:lnTo>
                  <a:pt x="1300" y="1065"/>
                </a:lnTo>
                <a:lnTo>
                  <a:pt x="1303" y="1008"/>
                </a:lnTo>
                <a:lnTo>
                  <a:pt x="1312" y="952"/>
                </a:lnTo>
                <a:lnTo>
                  <a:pt x="1327" y="900"/>
                </a:lnTo>
                <a:lnTo>
                  <a:pt x="1346" y="849"/>
                </a:lnTo>
                <a:lnTo>
                  <a:pt x="1372" y="801"/>
                </a:lnTo>
                <a:lnTo>
                  <a:pt x="1402" y="756"/>
                </a:lnTo>
                <a:lnTo>
                  <a:pt x="1436" y="714"/>
                </a:lnTo>
                <a:lnTo>
                  <a:pt x="1474" y="676"/>
                </a:lnTo>
                <a:lnTo>
                  <a:pt x="1516" y="642"/>
                </a:lnTo>
                <a:lnTo>
                  <a:pt x="1561" y="613"/>
                </a:lnTo>
                <a:lnTo>
                  <a:pt x="1610" y="588"/>
                </a:lnTo>
                <a:lnTo>
                  <a:pt x="1661" y="568"/>
                </a:lnTo>
                <a:lnTo>
                  <a:pt x="1715" y="553"/>
                </a:lnTo>
                <a:lnTo>
                  <a:pt x="1771" y="544"/>
                </a:lnTo>
                <a:lnTo>
                  <a:pt x="1828" y="541"/>
                </a:lnTo>
                <a:close/>
                <a:moveTo>
                  <a:pt x="2703" y="0"/>
                </a:moveTo>
                <a:lnTo>
                  <a:pt x="2760" y="2"/>
                </a:lnTo>
                <a:lnTo>
                  <a:pt x="2816" y="12"/>
                </a:lnTo>
                <a:lnTo>
                  <a:pt x="2870" y="27"/>
                </a:lnTo>
                <a:lnTo>
                  <a:pt x="2921" y="46"/>
                </a:lnTo>
                <a:lnTo>
                  <a:pt x="2970" y="72"/>
                </a:lnTo>
                <a:lnTo>
                  <a:pt x="3015" y="101"/>
                </a:lnTo>
                <a:lnTo>
                  <a:pt x="3057" y="135"/>
                </a:lnTo>
                <a:lnTo>
                  <a:pt x="3095" y="173"/>
                </a:lnTo>
                <a:lnTo>
                  <a:pt x="3129" y="214"/>
                </a:lnTo>
                <a:lnTo>
                  <a:pt x="3159" y="259"/>
                </a:lnTo>
                <a:lnTo>
                  <a:pt x="3185" y="308"/>
                </a:lnTo>
                <a:lnTo>
                  <a:pt x="3204" y="358"/>
                </a:lnTo>
                <a:lnTo>
                  <a:pt x="3219" y="411"/>
                </a:lnTo>
                <a:lnTo>
                  <a:pt x="3228" y="467"/>
                </a:lnTo>
                <a:lnTo>
                  <a:pt x="3231" y="524"/>
                </a:lnTo>
                <a:lnTo>
                  <a:pt x="3228" y="581"/>
                </a:lnTo>
                <a:lnTo>
                  <a:pt x="3219" y="636"/>
                </a:lnTo>
                <a:lnTo>
                  <a:pt x="3204" y="690"/>
                </a:lnTo>
                <a:lnTo>
                  <a:pt x="3185" y="740"/>
                </a:lnTo>
                <a:lnTo>
                  <a:pt x="3159" y="789"/>
                </a:lnTo>
                <a:lnTo>
                  <a:pt x="3129" y="834"/>
                </a:lnTo>
                <a:lnTo>
                  <a:pt x="3095" y="876"/>
                </a:lnTo>
                <a:lnTo>
                  <a:pt x="3057" y="913"/>
                </a:lnTo>
                <a:lnTo>
                  <a:pt x="3015" y="947"/>
                </a:lnTo>
                <a:lnTo>
                  <a:pt x="2970" y="977"/>
                </a:lnTo>
                <a:lnTo>
                  <a:pt x="2921" y="1002"/>
                </a:lnTo>
                <a:lnTo>
                  <a:pt x="2870" y="1022"/>
                </a:lnTo>
                <a:lnTo>
                  <a:pt x="2816" y="1036"/>
                </a:lnTo>
                <a:lnTo>
                  <a:pt x="2760" y="1045"/>
                </a:lnTo>
                <a:lnTo>
                  <a:pt x="2703" y="1048"/>
                </a:lnTo>
                <a:lnTo>
                  <a:pt x="2644" y="1045"/>
                </a:lnTo>
                <a:lnTo>
                  <a:pt x="2587" y="1035"/>
                </a:lnTo>
                <a:lnTo>
                  <a:pt x="2531" y="1019"/>
                </a:lnTo>
                <a:lnTo>
                  <a:pt x="2479" y="999"/>
                </a:lnTo>
                <a:lnTo>
                  <a:pt x="2470" y="938"/>
                </a:lnTo>
                <a:lnTo>
                  <a:pt x="2456" y="880"/>
                </a:lnTo>
                <a:lnTo>
                  <a:pt x="2436" y="824"/>
                </a:lnTo>
                <a:lnTo>
                  <a:pt x="2411" y="770"/>
                </a:lnTo>
                <a:lnTo>
                  <a:pt x="2382" y="720"/>
                </a:lnTo>
                <a:lnTo>
                  <a:pt x="2347" y="672"/>
                </a:lnTo>
                <a:lnTo>
                  <a:pt x="2310" y="627"/>
                </a:lnTo>
                <a:lnTo>
                  <a:pt x="2269" y="587"/>
                </a:lnTo>
                <a:lnTo>
                  <a:pt x="2223" y="549"/>
                </a:lnTo>
                <a:lnTo>
                  <a:pt x="2175" y="516"/>
                </a:lnTo>
                <a:lnTo>
                  <a:pt x="2179" y="456"/>
                </a:lnTo>
                <a:lnTo>
                  <a:pt x="2190" y="398"/>
                </a:lnTo>
                <a:lnTo>
                  <a:pt x="2208" y="342"/>
                </a:lnTo>
                <a:lnTo>
                  <a:pt x="2231" y="289"/>
                </a:lnTo>
                <a:lnTo>
                  <a:pt x="2260" y="239"/>
                </a:lnTo>
                <a:lnTo>
                  <a:pt x="2293" y="192"/>
                </a:lnTo>
                <a:lnTo>
                  <a:pt x="2332" y="151"/>
                </a:lnTo>
                <a:lnTo>
                  <a:pt x="2375" y="113"/>
                </a:lnTo>
                <a:lnTo>
                  <a:pt x="2422" y="80"/>
                </a:lnTo>
                <a:lnTo>
                  <a:pt x="2473" y="52"/>
                </a:lnTo>
                <a:lnTo>
                  <a:pt x="2526" y="30"/>
                </a:lnTo>
                <a:lnTo>
                  <a:pt x="2582" y="13"/>
                </a:lnTo>
                <a:lnTo>
                  <a:pt x="2642" y="4"/>
                </a:lnTo>
                <a:lnTo>
                  <a:pt x="2703" y="0"/>
                </a:lnTo>
                <a:close/>
                <a:moveTo>
                  <a:pt x="901" y="0"/>
                </a:moveTo>
                <a:lnTo>
                  <a:pt x="959" y="2"/>
                </a:lnTo>
                <a:lnTo>
                  <a:pt x="1014" y="12"/>
                </a:lnTo>
                <a:lnTo>
                  <a:pt x="1069" y="27"/>
                </a:lnTo>
                <a:lnTo>
                  <a:pt x="1119" y="46"/>
                </a:lnTo>
                <a:lnTo>
                  <a:pt x="1168" y="72"/>
                </a:lnTo>
                <a:lnTo>
                  <a:pt x="1214" y="101"/>
                </a:lnTo>
                <a:lnTo>
                  <a:pt x="1256" y="135"/>
                </a:lnTo>
                <a:lnTo>
                  <a:pt x="1293" y="173"/>
                </a:lnTo>
                <a:lnTo>
                  <a:pt x="1328" y="214"/>
                </a:lnTo>
                <a:lnTo>
                  <a:pt x="1358" y="259"/>
                </a:lnTo>
                <a:lnTo>
                  <a:pt x="1383" y="308"/>
                </a:lnTo>
                <a:lnTo>
                  <a:pt x="1403" y="358"/>
                </a:lnTo>
                <a:lnTo>
                  <a:pt x="1417" y="412"/>
                </a:lnTo>
                <a:lnTo>
                  <a:pt x="1426" y="467"/>
                </a:lnTo>
                <a:lnTo>
                  <a:pt x="1429" y="524"/>
                </a:lnTo>
                <a:lnTo>
                  <a:pt x="1429" y="538"/>
                </a:lnTo>
                <a:lnTo>
                  <a:pt x="1428" y="554"/>
                </a:lnTo>
                <a:lnTo>
                  <a:pt x="1382" y="593"/>
                </a:lnTo>
                <a:lnTo>
                  <a:pt x="1339" y="636"/>
                </a:lnTo>
                <a:lnTo>
                  <a:pt x="1300" y="684"/>
                </a:lnTo>
                <a:lnTo>
                  <a:pt x="1267" y="735"/>
                </a:lnTo>
                <a:lnTo>
                  <a:pt x="1237" y="789"/>
                </a:lnTo>
                <a:lnTo>
                  <a:pt x="1214" y="846"/>
                </a:lnTo>
                <a:lnTo>
                  <a:pt x="1195" y="905"/>
                </a:lnTo>
                <a:lnTo>
                  <a:pt x="1183" y="967"/>
                </a:lnTo>
                <a:lnTo>
                  <a:pt x="1140" y="991"/>
                </a:lnTo>
                <a:lnTo>
                  <a:pt x="1096" y="1011"/>
                </a:lnTo>
                <a:lnTo>
                  <a:pt x="1050" y="1027"/>
                </a:lnTo>
                <a:lnTo>
                  <a:pt x="1002" y="1038"/>
                </a:lnTo>
                <a:lnTo>
                  <a:pt x="952" y="1046"/>
                </a:lnTo>
                <a:lnTo>
                  <a:pt x="901" y="1048"/>
                </a:lnTo>
                <a:lnTo>
                  <a:pt x="844" y="1045"/>
                </a:lnTo>
                <a:lnTo>
                  <a:pt x="787" y="1036"/>
                </a:lnTo>
                <a:lnTo>
                  <a:pt x="734" y="1022"/>
                </a:lnTo>
                <a:lnTo>
                  <a:pt x="683" y="1002"/>
                </a:lnTo>
                <a:lnTo>
                  <a:pt x="634" y="977"/>
                </a:lnTo>
                <a:lnTo>
                  <a:pt x="589" y="947"/>
                </a:lnTo>
                <a:lnTo>
                  <a:pt x="547" y="913"/>
                </a:lnTo>
                <a:lnTo>
                  <a:pt x="508" y="876"/>
                </a:lnTo>
                <a:lnTo>
                  <a:pt x="474" y="834"/>
                </a:lnTo>
                <a:lnTo>
                  <a:pt x="445" y="789"/>
                </a:lnTo>
                <a:lnTo>
                  <a:pt x="420" y="740"/>
                </a:lnTo>
                <a:lnTo>
                  <a:pt x="400" y="690"/>
                </a:lnTo>
                <a:lnTo>
                  <a:pt x="384" y="636"/>
                </a:lnTo>
                <a:lnTo>
                  <a:pt x="375" y="581"/>
                </a:lnTo>
                <a:lnTo>
                  <a:pt x="372" y="524"/>
                </a:lnTo>
                <a:lnTo>
                  <a:pt x="375" y="467"/>
                </a:lnTo>
                <a:lnTo>
                  <a:pt x="384" y="412"/>
                </a:lnTo>
                <a:lnTo>
                  <a:pt x="400" y="358"/>
                </a:lnTo>
                <a:lnTo>
                  <a:pt x="420" y="308"/>
                </a:lnTo>
                <a:lnTo>
                  <a:pt x="445" y="259"/>
                </a:lnTo>
                <a:lnTo>
                  <a:pt x="474" y="214"/>
                </a:lnTo>
                <a:lnTo>
                  <a:pt x="508" y="173"/>
                </a:lnTo>
                <a:lnTo>
                  <a:pt x="547" y="135"/>
                </a:lnTo>
                <a:lnTo>
                  <a:pt x="589" y="101"/>
                </a:lnTo>
                <a:lnTo>
                  <a:pt x="634" y="72"/>
                </a:lnTo>
                <a:lnTo>
                  <a:pt x="683" y="46"/>
                </a:lnTo>
                <a:lnTo>
                  <a:pt x="734" y="27"/>
                </a:lnTo>
                <a:lnTo>
                  <a:pt x="787" y="12"/>
                </a:lnTo>
                <a:lnTo>
                  <a:pt x="844" y="2"/>
                </a:lnTo>
                <a:lnTo>
                  <a:pt x="901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/>
          <a:lstStyle/>
          <a:p>
            <a:endParaRPr lang="zh-CN" altLang="en-US" cap="all"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6" name="文本框 15"/>
          <p:cNvSpPr txBox="1"/>
          <p:nvPr>
            <p:custDataLst>
              <p:tags r:id="rId10"/>
            </p:custDataLst>
          </p:nvPr>
        </p:nvSpPr>
        <p:spPr>
          <a:xfrm>
            <a:off x="6094730" y="2145030"/>
            <a:ext cx="5715635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b" anchorCtr="0" compatLnSpc="1">
            <a:normAutofit/>
          </a:bodyPr>
          <a:lstStyle>
            <a:lvl1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Arial" panose="020B0604020202020204" pitchFamily="34" charset="0"/>
                <a:ea typeface="黑体" panose="02010609060101010101" charset="-122"/>
              </a:defRPr>
            </a:lvl2pPr>
            <a:lvl3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Arial" panose="020B0604020202020204" pitchFamily="34" charset="0"/>
                <a:ea typeface="黑体" panose="02010609060101010101" charset="-122"/>
              </a:defRPr>
            </a:lvl3pPr>
            <a:lvl4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Arial" panose="020B0604020202020204" pitchFamily="34" charset="0"/>
                <a:ea typeface="黑体" panose="02010609060101010101" charset="-122"/>
              </a:defRPr>
            </a:lvl4pPr>
            <a:lvl5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Arial" panose="020B0604020202020204" pitchFamily="34" charset="0"/>
                <a:ea typeface="黑体" panose="02010609060101010101" charset="-122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latin typeface="Tempus Sans ITC" panose="04020404030D07020202" pitchFamily="82" charset="0"/>
                <a:ea typeface="幼圆" panose="02010509060101010101" pitchFamily="49" charset="-122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latin typeface="Tempus Sans ITC" panose="04020404030D07020202" pitchFamily="82" charset="0"/>
                <a:ea typeface="幼圆" panose="02010509060101010101" pitchFamily="49" charset="-122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latin typeface="Tempus Sans ITC" panose="04020404030D07020202" pitchFamily="82" charset="0"/>
                <a:ea typeface="幼圆" panose="02010509060101010101" pitchFamily="49" charset="-122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latin typeface="Tempus Sans ITC" panose="04020404030D07020202" pitchFamily="82" charset="0"/>
                <a:ea typeface="幼圆" panose="02010509060101010101" pitchFamily="49" charset="-122"/>
              </a:defRPr>
            </a:lvl9pPr>
          </a:lstStyle>
          <a:p>
            <a:pPr algn="l"/>
            <a:r>
              <a:rPr lang="zh-CN" altLang="en-US" sz="3600" cap="all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单击此处添加标题</a:t>
            </a:r>
            <a:endParaRPr lang="zh-CN" altLang="en-US" sz="3600" cap="all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7" name="文本占位符 2"/>
          <p:cNvSpPr txBox="1"/>
          <p:nvPr>
            <p:custDataLst>
              <p:tags r:id="rId11"/>
            </p:custDataLst>
          </p:nvPr>
        </p:nvSpPr>
        <p:spPr>
          <a:xfrm>
            <a:off x="6094745" y="3013772"/>
            <a:ext cx="5715619" cy="2417087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200000"/>
              </a:lnSpc>
              <a:buNone/>
            </a:pPr>
            <a:r>
              <a:rPr lang="zh-CN" altLang="en-US" sz="1400" cap="all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点击此处添加正文，文字是您思想的提炼，为了演示发布的良好效果，请言简意赅的阐述您的观点。</a:t>
            </a:r>
            <a:endParaRPr lang="zh-CN" altLang="en-US" sz="1400" cap="all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  <a:p>
            <a:pPr marL="0" indent="0">
              <a:lnSpc>
                <a:spcPct val="200000"/>
              </a:lnSpc>
              <a:buNone/>
            </a:pPr>
            <a:r>
              <a:rPr lang="zh-CN" altLang="en-US" sz="1400" cap="all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您的正文已经经简明扼要，字字珠玑，但信息却千丝万缕、错综复杂，需要用更多的文字来表述；但请您尽可能提炼思想的精髓，否则容易造成观者的阅读压力，适得其反。</a:t>
            </a:r>
            <a:endParaRPr lang="zh-CN" altLang="en-US" sz="1400" cap="all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cxnSp>
        <p:nvCxnSpPr>
          <p:cNvPr id="19" name="直接连接符 18"/>
          <p:cNvCxnSpPr/>
          <p:nvPr>
            <p:custDataLst>
              <p:tags r:id="rId12"/>
            </p:custDataLst>
          </p:nvPr>
        </p:nvCxnSpPr>
        <p:spPr>
          <a:xfrm>
            <a:off x="6210300" y="3013772"/>
            <a:ext cx="1562100" cy="0"/>
          </a:xfrm>
          <a:prstGeom prst="line">
            <a:avLst/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3"/>
    </p:custData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>
            <p:custDataLst>
              <p:tags r:id="rId1"/>
            </p:custDataLst>
          </p:nvPr>
        </p:nvGrpSpPr>
        <p:grpSpPr>
          <a:xfrm>
            <a:off x="10629901" y="5357813"/>
            <a:ext cx="1181100" cy="1181100"/>
            <a:chOff x="435429" y="402772"/>
            <a:chExt cx="949778" cy="949778"/>
          </a:xfrm>
        </p:grpSpPr>
        <p:sp>
          <p:nvSpPr>
            <p:cNvPr id="23" name="矩形 22"/>
            <p:cNvSpPr/>
            <p:nvPr>
              <p:custDataLst>
                <p:tags r:id="rId2"/>
              </p:custDataLst>
            </p:nvPr>
          </p:nvSpPr>
          <p:spPr>
            <a:xfrm>
              <a:off x="435429" y="402772"/>
              <a:ext cx="685800" cy="685800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24" name="矩形 23"/>
            <p:cNvSpPr/>
            <p:nvPr>
              <p:custDataLst>
                <p:tags r:id="rId3"/>
              </p:custDataLst>
            </p:nvPr>
          </p:nvSpPr>
          <p:spPr>
            <a:xfrm>
              <a:off x="857250" y="824593"/>
              <a:ext cx="527957" cy="527957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 idx="4294967295"/>
            <p:custDataLst>
              <p:tags r:id="rId4"/>
            </p:custDataLst>
          </p:nvPr>
        </p:nvSpPr>
        <p:spPr>
          <a:xfrm>
            <a:off x="838200" y="365125"/>
            <a:ext cx="10515600" cy="647700"/>
          </a:xfrm>
        </p:spPr>
        <p:txBody>
          <a:bodyPr/>
          <a:lstStyle/>
          <a:p>
            <a:r>
              <a:rPr lang="zh-CN" altLang="en-US" dirty="0">
                <a:solidFill>
                  <a:schemeClr val="accent1"/>
                </a:solidFill>
                <a:sym typeface="+mn-lt"/>
              </a:rPr>
              <a:t>单击此处添加标题</a:t>
            </a:r>
            <a:endParaRPr lang="zh-CN" altLang="en-US" dirty="0">
              <a:solidFill>
                <a:schemeClr val="accent1"/>
              </a:solidFill>
              <a:sym typeface="+mn-lt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4294967295"/>
            <p:custDataLst>
              <p:tags r:id="rId5"/>
            </p:custDataLst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marL="0" indent="0" algn="just">
              <a:lnSpc>
                <a:spcPct val="120000"/>
              </a:lnSpc>
              <a:buNone/>
            </a:pPr>
            <a:r>
              <a:rPr lang="zh-CN" altLang="en-US" dirty="0">
                <a:sym typeface="+mn-lt"/>
              </a:rPr>
              <a:t>点击此处添加正文，文字是您思想的提炼，为了演示发布的良好效果，请言简意赅的阐述您的观点。</a:t>
            </a:r>
            <a:endParaRPr lang="zh-CN" altLang="en-US" dirty="0">
              <a:sym typeface="+mn-lt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zh-CN" altLang="en-US" dirty="0">
                <a:sym typeface="+mn-lt"/>
              </a:rPr>
              <a:t>您的正文已经经简明扼要，字字珠玑，但信息却千丝万缕、错综复杂，需要用更多的文字来表述；但请您尽可能提炼思想的精髓，否则容易造成观者的阅读压力，适得其反。</a:t>
            </a:r>
            <a:endParaRPr lang="zh-CN" altLang="en-US" dirty="0">
              <a:sym typeface="+mn-lt"/>
            </a:endParaRPr>
          </a:p>
          <a:p>
            <a:pPr marL="0" indent="0" algn="just">
              <a:lnSpc>
                <a:spcPct val="120000"/>
              </a:lnSpc>
              <a:buNone/>
            </a:pPr>
            <a:r>
              <a:rPr lang="zh-CN" altLang="en-US" dirty="0">
                <a:sym typeface="+mn-lt"/>
              </a:rPr>
              <a:t>正如我们都希望改变世界，希望给别人带去光明，但更多时候我们只需要播下一颗种子，自然有微风吹拂，雨露滋养。恰如其分的表达观点，往往事半功倍。</a:t>
            </a:r>
            <a:endParaRPr lang="zh-CN" altLang="en-US" dirty="0">
              <a:sym typeface="+mn-lt"/>
            </a:endParaRPr>
          </a:p>
        </p:txBody>
      </p:sp>
      <p:sp>
        <p:nvSpPr>
          <p:cNvPr id="4" name="椭圆 3"/>
          <p:cNvSpPr/>
          <p:nvPr>
            <p:custDataLst>
              <p:tags r:id="rId6"/>
            </p:custDataLst>
          </p:nvPr>
        </p:nvSpPr>
        <p:spPr>
          <a:xfrm>
            <a:off x="1143000" y="4660900"/>
            <a:ext cx="850900" cy="850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5" name="椭圆 4"/>
          <p:cNvSpPr/>
          <p:nvPr>
            <p:custDataLst>
              <p:tags r:id="rId7"/>
            </p:custDataLst>
          </p:nvPr>
        </p:nvSpPr>
        <p:spPr>
          <a:xfrm>
            <a:off x="2298700" y="4660900"/>
            <a:ext cx="850900" cy="850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6" name="椭圆 5"/>
          <p:cNvSpPr/>
          <p:nvPr>
            <p:custDataLst>
              <p:tags r:id="rId8"/>
            </p:custDataLst>
          </p:nvPr>
        </p:nvSpPr>
        <p:spPr>
          <a:xfrm>
            <a:off x="3454400" y="4660900"/>
            <a:ext cx="850900" cy="850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grpSp>
        <p:nvGrpSpPr>
          <p:cNvPr id="7" name="Group 198"/>
          <p:cNvGrpSpPr>
            <a:grpSpLocks noChangeAspect="1"/>
          </p:cNvGrpSpPr>
          <p:nvPr>
            <p:custDataLst>
              <p:tags r:id="rId9"/>
            </p:custDataLst>
          </p:nvPr>
        </p:nvGrpSpPr>
        <p:grpSpPr bwMode="auto">
          <a:xfrm>
            <a:off x="1391357" y="4909145"/>
            <a:ext cx="354185" cy="354409"/>
            <a:chOff x="3337" y="860"/>
            <a:chExt cx="1592" cy="1593"/>
          </a:xfrm>
          <a:solidFill>
            <a:schemeClr val="bg1"/>
          </a:solidFill>
        </p:grpSpPr>
        <p:sp>
          <p:nvSpPr>
            <p:cNvPr id="8" name="Freeform 200"/>
            <p:cNvSpPr/>
            <p:nvPr>
              <p:custDataLst>
                <p:tags r:id="rId10"/>
              </p:custDataLst>
            </p:nvPr>
          </p:nvSpPr>
          <p:spPr bwMode="auto">
            <a:xfrm>
              <a:off x="3337" y="860"/>
              <a:ext cx="1133" cy="743"/>
            </a:xfrm>
            <a:custGeom>
              <a:avLst/>
              <a:gdLst>
                <a:gd name="T0" fmla="*/ 2544 w 3399"/>
                <a:gd name="T1" fmla="*/ 5 h 2228"/>
                <a:gd name="T2" fmla="*/ 2828 w 3399"/>
                <a:gd name="T3" fmla="*/ 45 h 2228"/>
                <a:gd name="T4" fmla="*/ 3113 w 3399"/>
                <a:gd name="T5" fmla="*/ 118 h 2228"/>
                <a:gd name="T6" fmla="*/ 3399 w 3399"/>
                <a:gd name="T7" fmla="*/ 222 h 2228"/>
                <a:gd name="T8" fmla="*/ 3264 w 3399"/>
                <a:gd name="T9" fmla="*/ 513 h 2228"/>
                <a:gd name="T10" fmla="*/ 3065 w 3399"/>
                <a:gd name="T11" fmla="*/ 601 h 2228"/>
                <a:gd name="T12" fmla="*/ 2797 w 3399"/>
                <a:gd name="T13" fmla="*/ 524 h 2228"/>
                <a:gd name="T14" fmla="*/ 2532 w 3399"/>
                <a:gd name="T15" fmla="*/ 484 h 2228"/>
                <a:gd name="T16" fmla="*/ 2272 w 3399"/>
                <a:gd name="T17" fmla="*/ 483 h 2228"/>
                <a:gd name="T18" fmla="*/ 2019 w 3399"/>
                <a:gd name="T19" fmla="*/ 516 h 2228"/>
                <a:gd name="T20" fmla="*/ 1777 w 3399"/>
                <a:gd name="T21" fmla="*/ 582 h 2228"/>
                <a:gd name="T22" fmla="*/ 1547 w 3399"/>
                <a:gd name="T23" fmla="*/ 678 h 2228"/>
                <a:gd name="T24" fmla="*/ 1332 w 3399"/>
                <a:gd name="T25" fmla="*/ 800 h 2228"/>
                <a:gd name="T26" fmla="*/ 1136 w 3399"/>
                <a:gd name="T27" fmla="*/ 949 h 2228"/>
                <a:gd name="T28" fmla="*/ 960 w 3399"/>
                <a:gd name="T29" fmla="*/ 1119 h 2228"/>
                <a:gd name="T30" fmla="*/ 807 w 3399"/>
                <a:gd name="T31" fmla="*/ 1311 h 2228"/>
                <a:gd name="T32" fmla="*/ 679 w 3399"/>
                <a:gd name="T33" fmla="*/ 1519 h 2228"/>
                <a:gd name="T34" fmla="*/ 580 w 3399"/>
                <a:gd name="T35" fmla="*/ 1743 h 2228"/>
                <a:gd name="T36" fmla="*/ 512 w 3399"/>
                <a:gd name="T37" fmla="*/ 1981 h 2228"/>
                <a:gd name="T38" fmla="*/ 475 w 3399"/>
                <a:gd name="T39" fmla="*/ 2228 h 2228"/>
                <a:gd name="T40" fmla="*/ 162 w 3399"/>
                <a:gd name="T41" fmla="*/ 2202 h 2228"/>
                <a:gd name="T42" fmla="*/ 20 w 3399"/>
                <a:gd name="T43" fmla="*/ 2046 h 2228"/>
                <a:gd name="T44" fmla="*/ 78 w 3399"/>
                <a:gd name="T45" fmla="*/ 1777 h 2228"/>
                <a:gd name="T46" fmla="*/ 160 w 3399"/>
                <a:gd name="T47" fmla="*/ 1524 h 2228"/>
                <a:gd name="T48" fmla="*/ 264 w 3399"/>
                <a:gd name="T49" fmla="*/ 1285 h 2228"/>
                <a:gd name="T50" fmla="*/ 394 w 3399"/>
                <a:gd name="T51" fmla="*/ 1062 h 2228"/>
                <a:gd name="T52" fmla="*/ 548 w 3399"/>
                <a:gd name="T53" fmla="*/ 857 h 2228"/>
                <a:gd name="T54" fmla="*/ 728 w 3399"/>
                <a:gd name="T55" fmla="*/ 668 h 2228"/>
                <a:gd name="T56" fmla="*/ 934 w 3399"/>
                <a:gd name="T57" fmla="*/ 496 h 2228"/>
                <a:gd name="T58" fmla="*/ 1165 w 3399"/>
                <a:gd name="T59" fmla="*/ 342 h 2228"/>
                <a:gd name="T60" fmla="*/ 1435 w 3399"/>
                <a:gd name="T61" fmla="*/ 200 h 2228"/>
                <a:gd name="T62" fmla="*/ 1709 w 3399"/>
                <a:gd name="T63" fmla="*/ 97 h 2228"/>
                <a:gd name="T64" fmla="*/ 1985 w 3399"/>
                <a:gd name="T65" fmla="*/ 32 h 2228"/>
                <a:gd name="T66" fmla="*/ 2263 w 3399"/>
                <a:gd name="T67" fmla="*/ 1 h 2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399" h="2228">
                  <a:moveTo>
                    <a:pt x="2403" y="0"/>
                  </a:moveTo>
                  <a:lnTo>
                    <a:pt x="2544" y="5"/>
                  </a:lnTo>
                  <a:lnTo>
                    <a:pt x="2685" y="21"/>
                  </a:lnTo>
                  <a:lnTo>
                    <a:pt x="2828" y="45"/>
                  </a:lnTo>
                  <a:lnTo>
                    <a:pt x="2970" y="77"/>
                  </a:lnTo>
                  <a:lnTo>
                    <a:pt x="3113" y="118"/>
                  </a:lnTo>
                  <a:lnTo>
                    <a:pt x="3255" y="166"/>
                  </a:lnTo>
                  <a:lnTo>
                    <a:pt x="3399" y="222"/>
                  </a:lnTo>
                  <a:lnTo>
                    <a:pt x="3331" y="371"/>
                  </a:lnTo>
                  <a:lnTo>
                    <a:pt x="3264" y="513"/>
                  </a:lnTo>
                  <a:lnTo>
                    <a:pt x="3197" y="656"/>
                  </a:lnTo>
                  <a:lnTo>
                    <a:pt x="3065" y="601"/>
                  </a:lnTo>
                  <a:lnTo>
                    <a:pt x="2931" y="557"/>
                  </a:lnTo>
                  <a:lnTo>
                    <a:pt x="2797" y="524"/>
                  </a:lnTo>
                  <a:lnTo>
                    <a:pt x="2663" y="499"/>
                  </a:lnTo>
                  <a:lnTo>
                    <a:pt x="2532" y="484"/>
                  </a:lnTo>
                  <a:lnTo>
                    <a:pt x="2401" y="478"/>
                  </a:lnTo>
                  <a:lnTo>
                    <a:pt x="2272" y="483"/>
                  </a:lnTo>
                  <a:lnTo>
                    <a:pt x="2144" y="494"/>
                  </a:lnTo>
                  <a:lnTo>
                    <a:pt x="2019" y="516"/>
                  </a:lnTo>
                  <a:lnTo>
                    <a:pt x="1897" y="545"/>
                  </a:lnTo>
                  <a:lnTo>
                    <a:pt x="1777" y="582"/>
                  </a:lnTo>
                  <a:lnTo>
                    <a:pt x="1659" y="625"/>
                  </a:lnTo>
                  <a:lnTo>
                    <a:pt x="1547" y="678"/>
                  </a:lnTo>
                  <a:lnTo>
                    <a:pt x="1437" y="736"/>
                  </a:lnTo>
                  <a:lnTo>
                    <a:pt x="1332" y="800"/>
                  </a:lnTo>
                  <a:lnTo>
                    <a:pt x="1232" y="871"/>
                  </a:lnTo>
                  <a:lnTo>
                    <a:pt x="1136" y="949"/>
                  </a:lnTo>
                  <a:lnTo>
                    <a:pt x="1046" y="1032"/>
                  </a:lnTo>
                  <a:lnTo>
                    <a:pt x="960" y="1119"/>
                  </a:lnTo>
                  <a:lnTo>
                    <a:pt x="880" y="1212"/>
                  </a:lnTo>
                  <a:lnTo>
                    <a:pt x="807" y="1311"/>
                  </a:lnTo>
                  <a:lnTo>
                    <a:pt x="739" y="1413"/>
                  </a:lnTo>
                  <a:lnTo>
                    <a:pt x="679" y="1519"/>
                  </a:lnTo>
                  <a:lnTo>
                    <a:pt x="625" y="1630"/>
                  </a:lnTo>
                  <a:lnTo>
                    <a:pt x="580" y="1743"/>
                  </a:lnTo>
                  <a:lnTo>
                    <a:pt x="541" y="1861"/>
                  </a:lnTo>
                  <a:lnTo>
                    <a:pt x="512" y="1981"/>
                  </a:lnTo>
                  <a:lnTo>
                    <a:pt x="490" y="2103"/>
                  </a:lnTo>
                  <a:lnTo>
                    <a:pt x="475" y="2228"/>
                  </a:lnTo>
                  <a:lnTo>
                    <a:pt x="320" y="2215"/>
                  </a:lnTo>
                  <a:lnTo>
                    <a:pt x="162" y="2202"/>
                  </a:lnTo>
                  <a:lnTo>
                    <a:pt x="0" y="2187"/>
                  </a:lnTo>
                  <a:lnTo>
                    <a:pt x="20" y="2046"/>
                  </a:lnTo>
                  <a:lnTo>
                    <a:pt x="46" y="1909"/>
                  </a:lnTo>
                  <a:lnTo>
                    <a:pt x="78" y="1777"/>
                  </a:lnTo>
                  <a:lnTo>
                    <a:pt x="116" y="1649"/>
                  </a:lnTo>
                  <a:lnTo>
                    <a:pt x="160" y="1524"/>
                  </a:lnTo>
                  <a:lnTo>
                    <a:pt x="209" y="1401"/>
                  </a:lnTo>
                  <a:lnTo>
                    <a:pt x="264" y="1285"/>
                  </a:lnTo>
                  <a:lnTo>
                    <a:pt x="325" y="1171"/>
                  </a:lnTo>
                  <a:lnTo>
                    <a:pt x="394" y="1062"/>
                  </a:lnTo>
                  <a:lnTo>
                    <a:pt x="468" y="957"/>
                  </a:lnTo>
                  <a:lnTo>
                    <a:pt x="548" y="857"/>
                  </a:lnTo>
                  <a:lnTo>
                    <a:pt x="635" y="761"/>
                  </a:lnTo>
                  <a:lnTo>
                    <a:pt x="728" y="668"/>
                  </a:lnTo>
                  <a:lnTo>
                    <a:pt x="827" y="580"/>
                  </a:lnTo>
                  <a:lnTo>
                    <a:pt x="934" y="496"/>
                  </a:lnTo>
                  <a:lnTo>
                    <a:pt x="1047" y="417"/>
                  </a:lnTo>
                  <a:lnTo>
                    <a:pt x="1165" y="342"/>
                  </a:lnTo>
                  <a:lnTo>
                    <a:pt x="1300" y="266"/>
                  </a:lnTo>
                  <a:lnTo>
                    <a:pt x="1435" y="200"/>
                  </a:lnTo>
                  <a:lnTo>
                    <a:pt x="1572" y="145"/>
                  </a:lnTo>
                  <a:lnTo>
                    <a:pt x="1709" y="97"/>
                  </a:lnTo>
                  <a:lnTo>
                    <a:pt x="1847" y="59"/>
                  </a:lnTo>
                  <a:lnTo>
                    <a:pt x="1985" y="32"/>
                  </a:lnTo>
                  <a:lnTo>
                    <a:pt x="2124" y="11"/>
                  </a:lnTo>
                  <a:lnTo>
                    <a:pt x="2263" y="1"/>
                  </a:lnTo>
                  <a:lnTo>
                    <a:pt x="24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9" name="Freeform 201"/>
            <p:cNvSpPr/>
            <p:nvPr>
              <p:custDataLst>
                <p:tags r:id="rId11"/>
              </p:custDataLst>
            </p:nvPr>
          </p:nvSpPr>
          <p:spPr bwMode="auto">
            <a:xfrm>
              <a:off x="4188" y="1520"/>
              <a:ext cx="741" cy="930"/>
            </a:xfrm>
            <a:custGeom>
              <a:avLst/>
              <a:gdLst>
                <a:gd name="T0" fmla="*/ 2189 w 2223"/>
                <a:gd name="T1" fmla="*/ 0 h 2790"/>
                <a:gd name="T2" fmla="*/ 2208 w 2223"/>
                <a:gd name="T3" fmla="*/ 147 h 2790"/>
                <a:gd name="T4" fmla="*/ 2220 w 2223"/>
                <a:gd name="T5" fmla="*/ 292 h 2790"/>
                <a:gd name="T6" fmla="*/ 2223 w 2223"/>
                <a:gd name="T7" fmla="*/ 433 h 2790"/>
                <a:gd name="T8" fmla="*/ 2218 w 2223"/>
                <a:gd name="T9" fmla="*/ 572 h 2790"/>
                <a:gd name="T10" fmla="*/ 2205 w 2223"/>
                <a:gd name="T11" fmla="*/ 708 h 2790"/>
                <a:gd name="T12" fmla="*/ 2186 w 2223"/>
                <a:gd name="T13" fmla="*/ 841 h 2790"/>
                <a:gd name="T14" fmla="*/ 2159 w 2223"/>
                <a:gd name="T15" fmla="*/ 970 h 2790"/>
                <a:gd name="T16" fmla="*/ 2125 w 2223"/>
                <a:gd name="T17" fmla="*/ 1097 h 2790"/>
                <a:gd name="T18" fmla="*/ 2086 w 2223"/>
                <a:gd name="T19" fmla="*/ 1219 h 2790"/>
                <a:gd name="T20" fmla="*/ 2039 w 2223"/>
                <a:gd name="T21" fmla="*/ 1339 h 2790"/>
                <a:gd name="T22" fmla="*/ 1987 w 2223"/>
                <a:gd name="T23" fmla="*/ 1455 h 2790"/>
                <a:gd name="T24" fmla="*/ 1929 w 2223"/>
                <a:gd name="T25" fmla="*/ 1566 h 2790"/>
                <a:gd name="T26" fmla="*/ 1866 w 2223"/>
                <a:gd name="T27" fmla="*/ 1673 h 2790"/>
                <a:gd name="T28" fmla="*/ 1798 w 2223"/>
                <a:gd name="T29" fmla="*/ 1778 h 2790"/>
                <a:gd name="T30" fmla="*/ 1725 w 2223"/>
                <a:gd name="T31" fmla="*/ 1877 h 2790"/>
                <a:gd name="T32" fmla="*/ 1646 w 2223"/>
                <a:gd name="T33" fmla="*/ 1972 h 2790"/>
                <a:gd name="T34" fmla="*/ 1565 w 2223"/>
                <a:gd name="T35" fmla="*/ 2062 h 2790"/>
                <a:gd name="T36" fmla="*/ 1481 w 2223"/>
                <a:gd name="T37" fmla="*/ 2148 h 2790"/>
                <a:gd name="T38" fmla="*/ 1390 w 2223"/>
                <a:gd name="T39" fmla="*/ 2229 h 2790"/>
                <a:gd name="T40" fmla="*/ 1299 w 2223"/>
                <a:gd name="T41" fmla="*/ 2305 h 2790"/>
                <a:gd name="T42" fmla="*/ 1203 w 2223"/>
                <a:gd name="T43" fmla="*/ 2376 h 2790"/>
                <a:gd name="T44" fmla="*/ 1105 w 2223"/>
                <a:gd name="T45" fmla="*/ 2442 h 2790"/>
                <a:gd name="T46" fmla="*/ 1005 w 2223"/>
                <a:gd name="T47" fmla="*/ 2503 h 2790"/>
                <a:gd name="T48" fmla="*/ 903 w 2223"/>
                <a:gd name="T49" fmla="*/ 2558 h 2790"/>
                <a:gd name="T50" fmla="*/ 798 w 2223"/>
                <a:gd name="T51" fmla="*/ 2608 h 2790"/>
                <a:gd name="T52" fmla="*/ 692 w 2223"/>
                <a:gd name="T53" fmla="*/ 2651 h 2790"/>
                <a:gd name="T54" fmla="*/ 584 w 2223"/>
                <a:gd name="T55" fmla="*/ 2691 h 2790"/>
                <a:gd name="T56" fmla="*/ 477 w 2223"/>
                <a:gd name="T57" fmla="*/ 2723 h 2790"/>
                <a:gd name="T58" fmla="*/ 368 w 2223"/>
                <a:gd name="T59" fmla="*/ 2749 h 2790"/>
                <a:gd name="T60" fmla="*/ 259 w 2223"/>
                <a:gd name="T61" fmla="*/ 2769 h 2790"/>
                <a:gd name="T62" fmla="*/ 150 w 2223"/>
                <a:gd name="T63" fmla="*/ 2782 h 2790"/>
                <a:gd name="T64" fmla="*/ 40 w 2223"/>
                <a:gd name="T65" fmla="*/ 2790 h 2790"/>
                <a:gd name="T66" fmla="*/ 20 w 2223"/>
                <a:gd name="T67" fmla="*/ 2558 h 2790"/>
                <a:gd name="T68" fmla="*/ 0 w 2223"/>
                <a:gd name="T69" fmla="*/ 2324 h 2790"/>
                <a:gd name="T70" fmla="*/ 126 w 2223"/>
                <a:gd name="T71" fmla="*/ 2306 h 2790"/>
                <a:gd name="T72" fmla="*/ 248 w 2223"/>
                <a:gd name="T73" fmla="*/ 2283 h 2790"/>
                <a:gd name="T74" fmla="*/ 368 w 2223"/>
                <a:gd name="T75" fmla="*/ 2253 h 2790"/>
                <a:gd name="T76" fmla="*/ 483 w 2223"/>
                <a:gd name="T77" fmla="*/ 2216 h 2790"/>
                <a:gd name="T78" fmla="*/ 595 w 2223"/>
                <a:gd name="T79" fmla="*/ 2173 h 2790"/>
                <a:gd name="T80" fmla="*/ 702 w 2223"/>
                <a:gd name="T81" fmla="*/ 2123 h 2790"/>
                <a:gd name="T82" fmla="*/ 806 w 2223"/>
                <a:gd name="T83" fmla="*/ 2066 h 2790"/>
                <a:gd name="T84" fmla="*/ 906 w 2223"/>
                <a:gd name="T85" fmla="*/ 2002 h 2790"/>
                <a:gd name="T86" fmla="*/ 1002 w 2223"/>
                <a:gd name="T87" fmla="*/ 1932 h 2790"/>
                <a:gd name="T88" fmla="*/ 1094 w 2223"/>
                <a:gd name="T89" fmla="*/ 1855 h 2790"/>
                <a:gd name="T90" fmla="*/ 1182 w 2223"/>
                <a:gd name="T91" fmla="*/ 1772 h 2790"/>
                <a:gd name="T92" fmla="*/ 1267 w 2223"/>
                <a:gd name="T93" fmla="*/ 1681 h 2790"/>
                <a:gd name="T94" fmla="*/ 1347 w 2223"/>
                <a:gd name="T95" fmla="*/ 1583 h 2790"/>
                <a:gd name="T96" fmla="*/ 1422 w 2223"/>
                <a:gd name="T97" fmla="*/ 1481 h 2790"/>
                <a:gd name="T98" fmla="*/ 1488 w 2223"/>
                <a:gd name="T99" fmla="*/ 1376 h 2790"/>
                <a:gd name="T100" fmla="*/ 1548 w 2223"/>
                <a:gd name="T101" fmla="*/ 1269 h 2790"/>
                <a:gd name="T102" fmla="*/ 1598 w 2223"/>
                <a:gd name="T103" fmla="*/ 1160 h 2790"/>
                <a:gd name="T104" fmla="*/ 1642 w 2223"/>
                <a:gd name="T105" fmla="*/ 1047 h 2790"/>
                <a:gd name="T106" fmla="*/ 1677 w 2223"/>
                <a:gd name="T107" fmla="*/ 934 h 2790"/>
                <a:gd name="T108" fmla="*/ 1706 w 2223"/>
                <a:gd name="T109" fmla="*/ 819 h 2790"/>
                <a:gd name="T110" fmla="*/ 1726 w 2223"/>
                <a:gd name="T111" fmla="*/ 701 h 2790"/>
                <a:gd name="T112" fmla="*/ 1740 w 2223"/>
                <a:gd name="T113" fmla="*/ 582 h 2790"/>
                <a:gd name="T114" fmla="*/ 1745 w 2223"/>
                <a:gd name="T115" fmla="*/ 459 h 2790"/>
                <a:gd name="T116" fmla="*/ 1744 w 2223"/>
                <a:gd name="T117" fmla="*/ 336 h 2790"/>
                <a:gd name="T118" fmla="*/ 1735 w 2223"/>
                <a:gd name="T119" fmla="*/ 211 h 2790"/>
                <a:gd name="T120" fmla="*/ 1721 w 2223"/>
                <a:gd name="T121" fmla="*/ 82 h 2790"/>
                <a:gd name="T122" fmla="*/ 1956 w 2223"/>
                <a:gd name="T123" fmla="*/ 40 h 2790"/>
                <a:gd name="T124" fmla="*/ 2189 w 2223"/>
                <a:gd name="T125" fmla="*/ 0 h 27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2223" h="2790">
                  <a:moveTo>
                    <a:pt x="2189" y="0"/>
                  </a:moveTo>
                  <a:lnTo>
                    <a:pt x="2208" y="147"/>
                  </a:lnTo>
                  <a:lnTo>
                    <a:pt x="2220" y="292"/>
                  </a:lnTo>
                  <a:lnTo>
                    <a:pt x="2223" y="433"/>
                  </a:lnTo>
                  <a:lnTo>
                    <a:pt x="2218" y="572"/>
                  </a:lnTo>
                  <a:lnTo>
                    <a:pt x="2205" y="708"/>
                  </a:lnTo>
                  <a:lnTo>
                    <a:pt x="2186" y="841"/>
                  </a:lnTo>
                  <a:lnTo>
                    <a:pt x="2159" y="970"/>
                  </a:lnTo>
                  <a:lnTo>
                    <a:pt x="2125" y="1097"/>
                  </a:lnTo>
                  <a:lnTo>
                    <a:pt x="2086" y="1219"/>
                  </a:lnTo>
                  <a:lnTo>
                    <a:pt x="2039" y="1339"/>
                  </a:lnTo>
                  <a:lnTo>
                    <a:pt x="1987" y="1455"/>
                  </a:lnTo>
                  <a:lnTo>
                    <a:pt x="1929" y="1566"/>
                  </a:lnTo>
                  <a:lnTo>
                    <a:pt x="1866" y="1673"/>
                  </a:lnTo>
                  <a:lnTo>
                    <a:pt x="1798" y="1778"/>
                  </a:lnTo>
                  <a:lnTo>
                    <a:pt x="1725" y="1877"/>
                  </a:lnTo>
                  <a:lnTo>
                    <a:pt x="1646" y="1972"/>
                  </a:lnTo>
                  <a:lnTo>
                    <a:pt x="1565" y="2062"/>
                  </a:lnTo>
                  <a:lnTo>
                    <a:pt x="1481" y="2148"/>
                  </a:lnTo>
                  <a:lnTo>
                    <a:pt x="1390" y="2229"/>
                  </a:lnTo>
                  <a:lnTo>
                    <a:pt x="1299" y="2305"/>
                  </a:lnTo>
                  <a:lnTo>
                    <a:pt x="1203" y="2376"/>
                  </a:lnTo>
                  <a:lnTo>
                    <a:pt x="1105" y="2442"/>
                  </a:lnTo>
                  <a:lnTo>
                    <a:pt x="1005" y="2503"/>
                  </a:lnTo>
                  <a:lnTo>
                    <a:pt x="903" y="2558"/>
                  </a:lnTo>
                  <a:lnTo>
                    <a:pt x="798" y="2608"/>
                  </a:lnTo>
                  <a:lnTo>
                    <a:pt x="692" y="2651"/>
                  </a:lnTo>
                  <a:lnTo>
                    <a:pt x="584" y="2691"/>
                  </a:lnTo>
                  <a:lnTo>
                    <a:pt x="477" y="2723"/>
                  </a:lnTo>
                  <a:lnTo>
                    <a:pt x="368" y="2749"/>
                  </a:lnTo>
                  <a:lnTo>
                    <a:pt x="259" y="2769"/>
                  </a:lnTo>
                  <a:lnTo>
                    <a:pt x="150" y="2782"/>
                  </a:lnTo>
                  <a:lnTo>
                    <a:pt x="40" y="2790"/>
                  </a:lnTo>
                  <a:lnTo>
                    <a:pt x="20" y="2558"/>
                  </a:lnTo>
                  <a:lnTo>
                    <a:pt x="0" y="2324"/>
                  </a:lnTo>
                  <a:lnTo>
                    <a:pt x="126" y="2306"/>
                  </a:lnTo>
                  <a:lnTo>
                    <a:pt x="248" y="2283"/>
                  </a:lnTo>
                  <a:lnTo>
                    <a:pt x="368" y="2253"/>
                  </a:lnTo>
                  <a:lnTo>
                    <a:pt x="483" y="2216"/>
                  </a:lnTo>
                  <a:lnTo>
                    <a:pt x="595" y="2173"/>
                  </a:lnTo>
                  <a:lnTo>
                    <a:pt x="702" y="2123"/>
                  </a:lnTo>
                  <a:lnTo>
                    <a:pt x="806" y="2066"/>
                  </a:lnTo>
                  <a:lnTo>
                    <a:pt x="906" y="2002"/>
                  </a:lnTo>
                  <a:lnTo>
                    <a:pt x="1002" y="1932"/>
                  </a:lnTo>
                  <a:lnTo>
                    <a:pt x="1094" y="1855"/>
                  </a:lnTo>
                  <a:lnTo>
                    <a:pt x="1182" y="1772"/>
                  </a:lnTo>
                  <a:lnTo>
                    <a:pt x="1267" y="1681"/>
                  </a:lnTo>
                  <a:lnTo>
                    <a:pt x="1347" y="1583"/>
                  </a:lnTo>
                  <a:lnTo>
                    <a:pt x="1422" y="1481"/>
                  </a:lnTo>
                  <a:lnTo>
                    <a:pt x="1488" y="1376"/>
                  </a:lnTo>
                  <a:lnTo>
                    <a:pt x="1548" y="1269"/>
                  </a:lnTo>
                  <a:lnTo>
                    <a:pt x="1598" y="1160"/>
                  </a:lnTo>
                  <a:lnTo>
                    <a:pt x="1642" y="1047"/>
                  </a:lnTo>
                  <a:lnTo>
                    <a:pt x="1677" y="934"/>
                  </a:lnTo>
                  <a:lnTo>
                    <a:pt x="1706" y="819"/>
                  </a:lnTo>
                  <a:lnTo>
                    <a:pt x="1726" y="701"/>
                  </a:lnTo>
                  <a:lnTo>
                    <a:pt x="1740" y="582"/>
                  </a:lnTo>
                  <a:lnTo>
                    <a:pt x="1745" y="459"/>
                  </a:lnTo>
                  <a:lnTo>
                    <a:pt x="1744" y="336"/>
                  </a:lnTo>
                  <a:lnTo>
                    <a:pt x="1735" y="211"/>
                  </a:lnTo>
                  <a:lnTo>
                    <a:pt x="1721" y="82"/>
                  </a:lnTo>
                  <a:lnTo>
                    <a:pt x="1956" y="40"/>
                  </a:lnTo>
                  <a:lnTo>
                    <a:pt x="218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0" name="Freeform 202"/>
            <p:cNvSpPr/>
            <p:nvPr>
              <p:custDataLst>
                <p:tags r:id="rId12"/>
              </p:custDataLst>
            </p:nvPr>
          </p:nvSpPr>
          <p:spPr bwMode="auto">
            <a:xfrm>
              <a:off x="3341" y="1714"/>
              <a:ext cx="736" cy="739"/>
            </a:xfrm>
            <a:custGeom>
              <a:avLst/>
              <a:gdLst>
                <a:gd name="T0" fmla="*/ 455 w 2207"/>
                <a:gd name="T1" fmla="*/ 0 h 2215"/>
                <a:gd name="T2" fmla="*/ 483 w 2207"/>
                <a:gd name="T3" fmla="*/ 141 h 2215"/>
                <a:gd name="T4" fmla="*/ 515 w 2207"/>
                <a:gd name="T5" fmla="*/ 276 h 2215"/>
                <a:gd name="T6" fmla="*/ 552 w 2207"/>
                <a:gd name="T7" fmla="*/ 404 h 2215"/>
                <a:gd name="T8" fmla="*/ 596 w 2207"/>
                <a:gd name="T9" fmla="*/ 528 h 2215"/>
                <a:gd name="T10" fmla="*/ 646 w 2207"/>
                <a:gd name="T11" fmla="*/ 646 h 2215"/>
                <a:gd name="T12" fmla="*/ 701 w 2207"/>
                <a:gd name="T13" fmla="*/ 758 h 2215"/>
                <a:gd name="T14" fmla="*/ 762 w 2207"/>
                <a:gd name="T15" fmla="*/ 864 h 2215"/>
                <a:gd name="T16" fmla="*/ 829 w 2207"/>
                <a:gd name="T17" fmla="*/ 965 h 2215"/>
                <a:gd name="T18" fmla="*/ 900 w 2207"/>
                <a:gd name="T19" fmla="*/ 1059 h 2215"/>
                <a:gd name="T20" fmla="*/ 977 w 2207"/>
                <a:gd name="T21" fmla="*/ 1148 h 2215"/>
                <a:gd name="T22" fmla="*/ 1062 w 2207"/>
                <a:gd name="T23" fmla="*/ 1231 h 2215"/>
                <a:gd name="T24" fmla="*/ 1150 w 2207"/>
                <a:gd name="T25" fmla="*/ 1308 h 2215"/>
                <a:gd name="T26" fmla="*/ 1245 w 2207"/>
                <a:gd name="T27" fmla="*/ 1381 h 2215"/>
                <a:gd name="T28" fmla="*/ 1345 w 2207"/>
                <a:gd name="T29" fmla="*/ 1446 h 2215"/>
                <a:gd name="T30" fmla="*/ 1451 w 2207"/>
                <a:gd name="T31" fmla="*/ 1508 h 2215"/>
                <a:gd name="T32" fmla="*/ 1562 w 2207"/>
                <a:gd name="T33" fmla="*/ 1563 h 2215"/>
                <a:gd name="T34" fmla="*/ 1680 w 2207"/>
                <a:gd name="T35" fmla="*/ 1611 h 2215"/>
                <a:gd name="T36" fmla="*/ 1802 w 2207"/>
                <a:gd name="T37" fmla="*/ 1655 h 2215"/>
                <a:gd name="T38" fmla="*/ 1932 w 2207"/>
                <a:gd name="T39" fmla="*/ 1692 h 2215"/>
                <a:gd name="T40" fmla="*/ 2065 w 2207"/>
                <a:gd name="T41" fmla="*/ 1726 h 2215"/>
                <a:gd name="T42" fmla="*/ 2207 w 2207"/>
                <a:gd name="T43" fmla="*/ 1752 h 2215"/>
                <a:gd name="T44" fmla="*/ 2186 w 2207"/>
                <a:gd name="T45" fmla="*/ 1981 h 2215"/>
                <a:gd name="T46" fmla="*/ 2166 w 2207"/>
                <a:gd name="T47" fmla="*/ 2215 h 2215"/>
                <a:gd name="T48" fmla="*/ 2030 w 2207"/>
                <a:gd name="T49" fmla="*/ 2199 h 2215"/>
                <a:gd name="T50" fmla="*/ 1898 w 2207"/>
                <a:gd name="T51" fmla="*/ 2177 h 2215"/>
                <a:gd name="T52" fmla="*/ 1769 w 2207"/>
                <a:gd name="T53" fmla="*/ 2148 h 2215"/>
                <a:gd name="T54" fmla="*/ 1645 w 2207"/>
                <a:gd name="T55" fmla="*/ 2112 h 2215"/>
                <a:gd name="T56" fmla="*/ 1523 w 2207"/>
                <a:gd name="T57" fmla="*/ 2069 h 2215"/>
                <a:gd name="T58" fmla="*/ 1405 w 2207"/>
                <a:gd name="T59" fmla="*/ 2021 h 2215"/>
                <a:gd name="T60" fmla="*/ 1291 w 2207"/>
                <a:gd name="T61" fmla="*/ 1967 h 2215"/>
                <a:gd name="T62" fmla="*/ 1182 w 2207"/>
                <a:gd name="T63" fmla="*/ 1908 h 2215"/>
                <a:gd name="T64" fmla="*/ 1078 w 2207"/>
                <a:gd name="T65" fmla="*/ 1844 h 2215"/>
                <a:gd name="T66" fmla="*/ 976 w 2207"/>
                <a:gd name="T67" fmla="*/ 1774 h 2215"/>
                <a:gd name="T68" fmla="*/ 880 w 2207"/>
                <a:gd name="T69" fmla="*/ 1700 h 2215"/>
                <a:gd name="T70" fmla="*/ 787 w 2207"/>
                <a:gd name="T71" fmla="*/ 1621 h 2215"/>
                <a:gd name="T72" fmla="*/ 699 w 2207"/>
                <a:gd name="T73" fmla="*/ 1540 h 2215"/>
                <a:gd name="T74" fmla="*/ 616 w 2207"/>
                <a:gd name="T75" fmla="*/ 1454 h 2215"/>
                <a:gd name="T76" fmla="*/ 538 w 2207"/>
                <a:gd name="T77" fmla="*/ 1363 h 2215"/>
                <a:gd name="T78" fmla="*/ 464 w 2207"/>
                <a:gd name="T79" fmla="*/ 1272 h 2215"/>
                <a:gd name="T80" fmla="*/ 395 w 2207"/>
                <a:gd name="T81" fmla="*/ 1177 h 2215"/>
                <a:gd name="T82" fmla="*/ 333 w 2207"/>
                <a:gd name="T83" fmla="*/ 1080 h 2215"/>
                <a:gd name="T84" fmla="*/ 275 w 2207"/>
                <a:gd name="T85" fmla="*/ 981 h 2215"/>
                <a:gd name="T86" fmla="*/ 221 w 2207"/>
                <a:gd name="T87" fmla="*/ 879 h 2215"/>
                <a:gd name="T88" fmla="*/ 173 w 2207"/>
                <a:gd name="T89" fmla="*/ 775 h 2215"/>
                <a:gd name="T90" fmla="*/ 131 w 2207"/>
                <a:gd name="T91" fmla="*/ 672 h 2215"/>
                <a:gd name="T92" fmla="*/ 94 w 2207"/>
                <a:gd name="T93" fmla="*/ 567 h 2215"/>
                <a:gd name="T94" fmla="*/ 64 w 2207"/>
                <a:gd name="T95" fmla="*/ 461 h 2215"/>
                <a:gd name="T96" fmla="*/ 39 w 2207"/>
                <a:gd name="T97" fmla="*/ 356 h 2215"/>
                <a:gd name="T98" fmla="*/ 20 w 2207"/>
                <a:gd name="T99" fmla="*/ 250 h 2215"/>
                <a:gd name="T100" fmla="*/ 7 w 2207"/>
                <a:gd name="T101" fmla="*/ 145 h 2215"/>
                <a:gd name="T102" fmla="*/ 0 w 2207"/>
                <a:gd name="T103" fmla="*/ 40 h 2215"/>
                <a:gd name="T104" fmla="*/ 229 w 2207"/>
                <a:gd name="T105" fmla="*/ 20 h 2215"/>
                <a:gd name="T106" fmla="*/ 455 w 2207"/>
                <a:gd name="T107" fmla="*/ 0 h 2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2207" h="2215">
                  <a:moveTo>
                    <a:pt x="455" y="0"/>
                  </a:moveTo>
                  <a:lnTo>
                    <a:pt x="483" y="141"/>
                  </a:lnTo>
                  <a:lnTo>
                    <a:pt x="515" y="276"/>
                  </a:lnTo>
                  <a:lnTo>
                    <a:pt x="552" y="404"/>
                  </a:lnTo>
                  <a:lnTo>
                    <a:pt x="596" y="528"/>
                  </a:lnTo>
                  <a:lnTo>
                    <a:pt x="646" y="646"/>
                  </a:lnTo>
                  <a:lnTo>
                    <a:pt x="701" y="758"/>
                  </a:lnTo>
                  <a:lnTo>
                    <a:pt x="762" y="864"/>
                  </a:lnTo>
                  <a:lnTo>
                    <a:pt x="829" y="965"/>
                  </a:lnTo>
                  <a:lnTo>
                    <a:pt x="900" y="1059"/>
                  </a:lnTo>
                  <a:lnTo>
                    <a:pt x="977" y="1148"/>
                  </a:lnTo>
                  <a:lnTo>
                    <a:pt x="1062" y="1231"/>
                  </a:lnTo>
                  <a:lnTo>
                    <a:pt x="1150" y="1308"/>
                  </a:lnTo>
                  <a:lnTo>
                    <a:pt x="1245" y="1381"/>
                  </a:lnTo>
                  <a:lnTo>
                    <a:pt x="1345" y="1446"/>
                  </a:lnTo>
                  <a:lnTo>
                    <a:pt x="1451" y="1508"/>
                  </a:lnTo>
                  <a:lnTo>
                    <a:pt x="1562" y="1563"/>
                  </a:lnTo>
                  <a:lnTo>
                    <a:pt x="1680" y="1611"/>
                  </a:lnTo>
                  <a:lnTo>
                    <a:pt x="1802" y="1655"/>
                  </a:lnTo>
                  <a:lnTo>
                    <a:pt x="1932" y="1692"/>
                  </a:lnTo>
                  <a:lnTo>
                    <a:pt x="2065" y="1726"/>
                  </a:lnTo>
                  <a:lnTo>
                    <a:pt x="2207" y="1752"/>
                  </a:lnTo>
                  <a:lnTo>
                    <a:pt x="2186" y="1981"/>
                  </a:lnTo>
                  <a:lnTo>
                    <a:pt x="2166" y="2215"/>
                  </a:lnTo>
                  <a:lnTo>
                    <a:pt x="2030" y="2199"/>
                  </a:lnTo>
                  <a:lnTo>
                    <a:pt x="1898" y="2177"/>
                  </a:lnTo>
                  <a:lnTo>
                    <a:pt x="1769" y="2148"/>
                  </a:lnTo>
                  <a:lnTo>
                    <a:pt x="1645" y="2112"/>
                  </a:lnTo>
                  <a:lnTo>
                    <a:pt x="1523" y="2069"/>
                  </a:lnTo>
                  <a:lnTo>
                    <a:pt x="1405" y="2021"/>
                  </a:lnTo>
                  <a:lnTo>
                    <a:pt x="1291" y="1967"/>
                  </a:lnTo>
                  <a:lnTo>
                    <a:pt x="1182" y="1908"/>
                  </a:lnTo>
                  <a:lnTo>
                    <a:pt x="1078" y="1844"/>
                  </a:lnTo>
                  <a:lnTo>
                    <a:pt x="976" y="1774"/>
                  </a:lnTo>
                  <a:lnTo>
                    <a:pt x="880" y="1700"/>
                  </a:lnTo>
                  <a:lnTo>
                    <a:pt x="787" y="1621"/>
                  </a:lnTo>
                  <a:lnTo>
                    <a:pt x="699" y="1540"/>
                  </a:lnTo>
                  <a:lnTo>
                    <a:pt x="616" y="1454"/>
                  </a:lnTo>
                  <a:lnTo>
                    <a:pt x="538" y="1363"/>
                  </a:lnTo>
                  <a:lnTo>
                    <a:pt x="464" y="1272"/>
                  </a:lnTo>
                  <a:lnTo>
                    <a:pt x="395" y="1177"/>
                  </a:lnTo>
                  <a:lnTo>
                    <a:pt x="333" y="1080"/>
                  </a:lnTo>
                  <a:lnTo>
                    <a:pt x="275" y="981"/>
                  </a:lnTo>
                  <a:lnTo>
                    <a:pt x="221" y="879"/>
                  </a:lnTo>
                  <a:lnTo>
                    <a:pt x="173" y="775"/>
                  </a:lnTo>
                  <a:lnTo>
                    <a:pt x="131" y="672"/>
                  </a:lnTo>
                  <a:lnTo>
                    <a:pt x="94" y="567"/>
                  </a:lnTo>
                  <a:lnTo>
                    <a:pt x="64" y="461"/>
                  </a:lnTo>
                  <a:lnTo>
                    <a:pt x="39" y="356"/>
                  </a:lnTo>
                  <a:lnTo>
                    <a:pt x="20" y="250"/>
                  </a:lnTo>
                  <a:lnTo>
                    <a:pt x="7" y="145"/>
                  </a:lnTo>
                  <a:lnTo>
                    <a:pt x="0" y="40"/>
                  </a:lnTo>
                  <a:lnTo>
                    <a:pt x="229" y="20"/>
                  </a:lnTo>
                  <a:lnTo>
                    <a:pt x="4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1" name="Freeform 203"/>
            <p:cNvSpPr/>
            <p:nvPr>
              <p:custDataLst>
                <p:tags r:id="rId13"/>
              </p:custDataLst>
            </p:nvPr>
          </p:nvSpPr>
          <p:spPr bwMode="auto">
            <a:xfrm>
              <a:off x="4498" y="1005"/>
              <a:ext cx="384" cy="435"/>
            </a:xfrm>
            <a:custGeom>
              <a:avLst/>
              <a:gdLst>
                <a:gd name="T0" fmla="*/ 274 w 1151"/>
                <a:gd name="T1" fmla="*/ 0 h 1305"/>
                <a:gd name="T2" fmla="*/ 383 w 1151"/>
                <a:gd name="T3" fmla="*/ 83 h 1305"/>
                <a:gd name="T4" fmla="*/ 486 w 1151"/>
                <a:gd name="T5" fmla="*/ 169 h 1305"/>
                <a:gd name="T6" fmla="*/ 582 w 1151"/>
                <a:gd name="T7" fmla="*/ 260 h 1305"/>
                <a:gd name="T8" fmla="*/ 674 w 1151"/>
                <a:gd name="T9" fmla="*/ 355 h 1305"/>
                <a:gd name="T10" fmla="*/ 760 w 1151"/>
                <a:gd name="T11" fmla="*/ 454 h 1305"/>
                <a:gd name="T12" fmla="*/ 838 w 1151"/>
                <a:gd name="T13" fmla="*/ 557 h 1305"/>
                <a:gd name="T14" fmla="*/ 912 w 1151"/>
                <a:gd name="T15" fmla="*/ 665 h 1305"/>
                <a:gd name="T16" fmla="*/ 981 w 1151"/>
                <a:gd name="T17" fmla="*/ 777 h 1305"/>
                <a:gd name="T18" fmla="*/ 1043 w 1151"/>
                <a:gd name="T19" fmla="*/ 895 h 1305"/>
                <a:gd name="T20" fmla="*/ 1100 w 1151"/>
                <a:gd name="T21" fmla="*/ 1016 h 1305"/>
                <a:gd name="T22" fmla="*/ 1151 w 1151"/>
                <a:gd name="T23" fmla="*/ 1142 h 1305"/>
                <a:gd name="T24" fmla="*/ 998 w 1151"/>
                <a:gd name="T25" fmla="*/ 1198 h 1305"/>
                <a:gd name="T26" fmla="*/ 850 w 1151"/>
                <a:gd name="T27" fmla="*/ 1252 h 1305"/>
                <a:gd name="T28" fmla="*/ 701 w 1151"/>
                <a:gd name="T29" fmla="*/ 1305 h 1305"/>
                <a:gd name="T30" fmla="*/ 656 w 1151"/>
                <a:gd name="T31" fmla="*/ 1195 h 1305"/>
                <a:gd name="T32" fmla="*/ 605 w 1151"/>
                <a:gd name="T33" fmla="*/ 1089 h 1305"/>
                <a:gd name="T34" fmla="*/ 549 w 1151"/>
                <a:gd name="T35" fmla="*/ 987 h 1305"/>
                <a:gd name="T36" fmla="*/ 486 w 1151"/>
                <a:gd name="T37" fmla="*/ 888 h 1305"/>
                <a:gd name="T38" fmla="*/ 418 w 1151"/>
                <a:gd name="T39" fmla="*/ 793 h 1305"/>
                <a:gd name="T40" fmla="*/ 343 w 1151"/>
                <a:gd name="T41" fmla="*/ 703 h 1305"/>
                <a:gd name="T42" fmla="*/ 265 w 1151"/>
                <a:gd name="T43" fmla="*/ 618 h 1305"/>
                <a:gd name="T44" fmla="*/ 181 w 1151"/>
                <a:gd name="T45" fmla="*/ 538 h 1305"/>
                <a:gd name="T46" fmla="*/ 93 w 1151"/>
                <a:gd name="T47" fmla="*/ 463 h 1305"/>
                <a:gd name="T48" fmla="*/ 0 w 1151"/>
                <a:gd name="T49" fmla="*/ 391 h 1305"/>
                <a:gd name="T50" fmla="*/ 92 w 1151"/>
                <a:gd name="T51" fmla="*/ 260 h 1305"/>
                <a:gd name="T52" fmla="*/ 183 w 1151"/>
                <a:gd name="T53" fmla="*/ 129 h 1305"/>
                <a:gd name="T54" fmla="*/ 274 w 1151"/>
                <a:gd name="T55" fmla="*/ 0 h 1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151" h="1305">
                  <a:moveTo>
                    <a:pt x="274" y="0"/>
                  </a:moveTo>
                  <a:lnTo>
                    <a:pt x="383" y="83"/>
                  </a:lnTo>
                  <a:lnTo>
                    <a:pt x="486" y="169"/>
                  </a:lnTo>
                  <a:lnTo>
                    <a:pt x="582" y="260"/>
                  </a:lnTo>
                  <a:lnTo>
                    <a:pt x="674" y="355"/>
                  </a:lnTo>
                  <a:lnTo>
                    <a:pt x="760" y="454"/>
                  </a:lnTo>
                  <a:lnTo>
                    <a:pt x="838" y="557"/>
                  </a:lnTo>
                  <a:lnTo>
                    <a:pt x="912" y="665"/>
                  </a:lnTo>
                  <a:lnTo>
                    <a:pt x="981" y="777"/>
                  </a:lnTo>
                  <a:lnTo>
                    <a:pt x="1043" y="895"/>
                  </a:lnTo>
                  <a:lnTo>
                    <a:pt x="1100" y="1016"/>
                  </a:lnTo>
                  <a:lnTo>
                    <a:pt x="1151" y="1142"/>
                  </a:lnTo>
                  <a:lnTo>
                    <a:pt x="998" y="1198"/>
                  </a:lnTo>
                  <a:lnTo>
                    <a:pt x="850" y="1252"/>
                  </a:lnTo>
                  <a:lnTo>
                    <a:pt x="701" y="1305"/>
                  </a:lnTo>
                  <a:lnTo>
                    <a:pt x="656" y="1195"/>
                  </a:lnTo>
                  <a:lnTo>
                    <a:pt x="605" y="1089"/>
                  </a:lnTo>
                  <a:lnTo>
                    <a:pt x="549" y="987"/>
                  </a:lnTo>
                  <a:lnTo>
                    <a:pt x="486" y="888"/>
                  </a:lnTo>
                  <a:lnTo>
                    <a:pt x="418" y="793"/>
                  </a:lnTo>
                  <a:lnTo>
                    <a:pt x="343" y="703"/>
                  </a:lnTo>
                  <a:lnTo>
                    <a:pt x="265" y="618"/>
                  </a:lnTo>
                  <a:lnTo>
                    <a:pt x="181" y="538"/>
                  </a:lnTo>
                  <a:lnTo>
                    <a:pt x="93" y="463"/>
                  </a:lnTo>
                  <a:lnTo>
                    <a:pt x="0" y="391"/>
                  </a:lnTo>
                  <a:lnTo>
                    <a:pt x="92" y="260"/>
                  </a:lnTo>
                  <a:lnTo>
                    <a:pt x="183" y="129"/>
                  </a:lnTo>
                  <a:lnTo>
                    <a:pt x="2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2" name="Freeform 204"/>
            <p:cNvSpPr>
              <a:spLocks noEditPoints="1"/>
            </p:cNvSpPr>
            <p:nvPr>
              <p:custDataLst>
                <p:tags r:id="rId14"/>
              </p:custDataLst>
            </p:nvPr>
          </p:nvSpPr>
          <p:spPr bwMode="auto">
            <a:xfrm>
              <a:off x="4303" y="1444"/>
              <a:ext cx="229" cy="565"/>
            </a:xfrm>
            <a:custGeom>
              <a:avLst/>
              <a:gdLst>
                <a:gd name="T0" fmla="*/ 156 w 688"/>
                <a:gd name="T1" fmla="*/ 157 h 1695"/>
                <a:gd name="T2" fmla="*/ 156 w 688"/>
                <a:gd name="T3" fmla="*/ 1539 h 1695"/>
                <a:gd name="T4" fmla="*/ 532 w 688"/>
                <a:gd name="T5" fmla="*/ 1539 h 1695"/>
                <a:gd name="T6" fmla="*/ 532 w 688"/>
                <a:gd name="T7" fmla="*/ 157 h 1695"/>
                <a:gd name="T8" fmla="*/ 156 w 688"/>
                <a:gd name="T9" fmla="*/ 157 h 1695"/>
                <a:gd name="T10" fmla="*/ 77 w 688"/>
                <a:gd name="T11" fmla="*/ 0 h 1695"/>
                <a:gd name="T12" fmla="*/ 609 w 688"/>
                <a:gd name="T13" fmla="*/ 0 h 1695"/>
                <a:gd name="T14" fmla="*/ 634 w 688"/>
                <a:gd name="T15" fmla="*/ 4 h 1695"/>
                <a:gd name="T16" fmla="*/ 656 w 688"/>
                <a:gd name="T17" fmla="*/ 14 h 1695"/>
                <a:gd name="T18" fmla="*/ 673 w 688"/>
                <a:gd name="T19" fmla="*/ 32 h 1695"/>
                <a:gd name="T20" fmla="*/ 684 w 688"/>
                <a:gd name="T21" fmla="*/ 52 h 1695"/>
                <a:gd name="T22" fmla="*/ 688 w 688"/>
                <a:gd name="T23" fmla="*/ 77 h 1695"/>
                <a:gd name="T24" fmla="*/ 688 w 688"/>
                <a:gd name="T25" fmla="*/ 1618 h 1695"/>
                <a:gd name="T26" fmla="*/ 684 w 688"/>
                <a:gd name="T27" fmla="*/ 1643 h 1695"/>
                <a:gd name="T28" fmla="*/ 673 w 688"/>
                <a:gd name="T29" fmla="*/ 1663 h 1695"/>
                <a:gd name="T30" fmla="*/ 656 w 688"/>
                <a:gd name="T31" fmla="*/ 1681 h 1695"/>
                <a:gd name="T32" fmla="*/ 634 w 688"/>
                <a:gd name="T33" fmla="*/ 1691 h 1695"/>
                <a:gd name="T34" fmla="*/ 609 w 688"/>
                <a:gd name="T35" fmla="*/ 1695 h 1695"/>
                <a:gd name="T36" fmla="*/ 77 w 688"/>
                <a:gd name="T37" fmla="*/ 1695 h 1695"/>
                <a:gd name="T38" fmla="*/ 52 w 688"/>
                <a:gd name="T39" fmla="*/ 1691 h 1695"/>
                <a:gd name="T40" fmla="*/ 30 w 688"/>
                <a:gd name="T41" fmla="*/ 1681 h 1695"/>
                <a:gd name="T42" fmla="*/ 14 w 688"/>
                <a:gd name="T43" fmla="*/ 1663 h 1695"/>
                <a:gd name="T44" fmla="*/ 3 w 688"/>
                <a:gd name="T45" fmla="*/ 1643 h 1695"/>
                <a:gd name="T46" fmla="*/ 0 w 688"/>
                <a:gd name="T47" fmla="*/ 1618 h 1695"/>
                <a:gd name="T48" fmla="*/ 0 w 688"/>
                <a:gd name="T49" fmla="*/ 77 h 1695"/>
                <a:gd name="T50" fmla="*/ 3 w 688"/>
                <a:gd name="T51" fmla="*/ 52 h 1695"/>
                <a:gd name="T52" fmla="*/ 14 w 688"/>
                <a:gd name="T53" fmla="*/ 32 h 1695"/>
                <a:gd name="T54" fmla="*/ 30 w 688"/>
                <a:gd name="T55" fmla="*/ 14 h 1695"/>
                <a:gd name="T56" fmla="*/ 52 w 688"/>
                <a:gd name="T57" fmla="*/ 4 h 1695"/>
                <a:gd name="T58" fmla="*/ 77 w 688"/>
                <a:gd name="T59" fmla="*/ 0 h 16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688" h="1695">
                  <a:moveTo>
                    <a:pt x="156" y="157"/>
                  </a:moveTo>
                  <a:lnTo>
                    <a:pt x="156" y="1539"/>
                  </a:lnTo>
                  <a:lnTo>
                    <a:pt x="532" y="1539"/>
                  </a:lnTo>
                  <a:lnTo>
                    <a:pt x="532" y="157"/>
                  </a:lnTo>
                  <a:lnTo>
                    <a:pt x="156" y="157"/>
                  </a:lnTo>
                  <a:close/>
                  <a:moveTo>
                    <a:pt x="77" y="0"/>
                  </a:moveTo>
                  <a:lnTo>
                    <a:pt x="609" y="0"/>
                  </a:lnTo>
                  <a:lnTo>
                    <a:pt x="634" y="4"/>
                  </a:lnTo>
                  <a:lnTo>
                    <a:pt x="656" y="14"/>
                  </a:lnTo>
                  <a:lnTo>
                    <a:pt x="673" y="32"/>
                  </a:lnTo>
                  <a:lnTo>
                    <a:pt x="684" y="52"/>
                  </a:lnTo>
                  <a:lnTo>
                    <a:pt x="688" y="77"/>
                  </a:lnTo>
                  <a:lnTo>
                    <a:pt x="688" y="1618"/>
                  </a:lnTo>
                  <a:lnTo>
                    <a:pt x="684" y="1643"/>
                  </a:lnTo>
                  <a:lnTo>
                    <a:pt x="673" y="1663"/>
                  </a:lnTo>
                  <a:lnTo>
                    <a:pt x="656" y="1681"/>
                  </a:lnTo>
                  <a:lnTo>
                    <a:pt x="634" y="1691"/>
                  </a:lnTo>
                  <a:lnTo>
                    <a:pt x="609" y="1695"/>
                  </a:lnTo>
                  <a:lnTo>
                    <a:pt x="77" y="1695"/>
                  </a:lnTo>
                  <a:lnTo>
                    <a:pt x="52" y="1691"/>
                  </a:lnTo>
                  <a:lnTo>
                    <a:pt x="30" y="1681"/>
                  </a:lnTo>
                  <a:lnTo>
                    <a:pt x="14" y="1663"/>
                  </a:lnTo>
                  <a:lnTo>
                    <a:pt x="3" y="1643"/>
                  </a:lnTo>
                  <a:lnTo>
                    <a:pt x="0" y="1618"/>
                  </a:lnTo>
                  <a:lnTo>
                    <a:pt x="0" y="77"/>
                  </a:lnTo>
                  <a:lnTo>
                    <a:pt x="3" y="52"/>
                  </a:lnTo>
                  <a:lnTo>
                    <a:pt x="14" y="32"/>
                  </a:lnTo>
                  <a:lnTo>
                    <a:pt x="30" y="14"/>
                  </a:lnTo>
                  <a:lnTo>
                    <a:pt x="52" y="4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3" name="Freeform 205"/>
            <p:cNvSpPr>
              <a:spLocks noEditPoints="1"/>
            </p:cNvSpPr>
            <p:nvPr>
              <p:custDataLst>
                <p:tags r:id="rId15"/>
              </p:custDataLst>
            </p:nvPr>
          </p:nvSpPr>
          <p:spPr bwMode="auto">
            <a:xfrm>
              <a:off x="3733" y="1580"/>
              <a:ext cx="230" cy="429"/>
            </a:xfrm>
            <a:custGeom>
              <a:avLst/>
              <a:gdLst>
                <a:gd name="T0" fmla="*/ 155 w 688"/>
                <a:gd name="T1" fmla="*/ 1010 h 1286"/>
                <a:gd name="T2" fmla="*/ 155 w 688"/>
                <a:gd name="T3" fmla="*/ 1130 h 1286"/>
                <a:gd name="T4" fmla="*/ 276 w 688"/>
                <a:gd name="T5" fmla="*/ 1130 h 1286"/>
                <a:gd name="T6" fmla="*/ 155 w 688"/>
                <a:gd name="T7" fmla="*/ 1010 h 1286"/>
                <a:gd name="T8" fmla="*/ 155 w 688"/>
                <a:gd name="T9" fmla="*/ 764 h 1286"/>
                <a:gd name="T10" fmla="*/ 155 w 688"/>
                <a:gd name="T11" fmla="*/ 886 h 1286"/>
                <a:gd name="T12" fmla="*/ 400 w 688"/>
                <a:gd name="T13" fmla="*/ 1130 h 1286"/>
                <a:gd name="T14" fmla="*/ 400 w 688"/>
                <a:gd name="T15" fmla="*/ 1132 h 1286"/>
                <a:gd name="T16" fmla="*/ 523 w 688"/>
                <a:gd name="T17" fmla="*/ 1132 h 1286"/>
                <a:gd name="T18" fmla="*/ 155 w 688"/>
                <a:gd name="T19" fmla="*/ 764 h 1286"/>
                <a:gd name="T20" fmla="*/ 155 w 688"/>
                <a:gd name="T21" fmla="*/ 516 h 1286"/>
                <a:gd name="T22" fmla="*/ 155 w 688"/>
                <a:gd name="T23" fmla="*/ 638 h 1286"/>
                <a:gd name="T24" fmla="*/ 532 w 688"/>
                <a:gd name="T25" fmla="*/ 1017 h 1286"/>
                <a:gd name="T26" fmla="*/ 532 w 688"/>
                <a:gd name="T27" fmla="*/ 893 h 1286"/>
                <a:gd name="T28" fmla="*/ 155 w 688"/>
                <a:gd name="T29" fmla="*/ 516 h 1286"/>
                <a:gd name="T30" fmla="*/ 155 w 688"/>
                <a:gd name="T31" fmla="*/ 269 h 1286"/>
                <a:gd name="T32" fmla="*/ 155 w 688"/>
                <a:gd name="T33" fmla="*/ 393 h 1286"/>
                <a:gd name="T34" fmla="*/ 532 w 688"/>
                <a:gd name="T35" fmla="*/ 769 h 1286"/>
                <a:gd name="T36" fmla="*/ 532 w 688"/>
                <a:gd name="T37" fmla="*/ 647 h 1286"/>
                <a:gd name="T38" fmla="*/ 155 w 688"/>
                <a:gd name="T39" fmla="*/ 269 h 1286"/>
                <a:gd name="T40" fmla="*/ 165 w 688"/>
                <a:gd name="T41" fmla="*/ 157 h 1286"/>
                <a:gd name="T42" fmla="*/ 532 w 688"/>
                <a:gd name="T43" fmla="*/ 524 h 1286"/>
                <a:gd name="T44" fmla="*/ 532 w 688"/>
                <a:gd name="T45" fmla="*/ 400 h 1286"/>
                <a:gd name="T46" fmla="*/ 289 w 688"/>
                <a:gd name="T47" fmla="*/ 157 h 1286"/>
                <a:gd name="T48" fmla="*/ 165 w 688"/>
                <a:gd name="T49" fmla="*/ 157 h 1286"/>
                <a:gd name="T50" fmla="*/ 411 w 688"/>
                <a:gd name="T51" fmla="*/ 155 h 1286"/>
                <a:gd name="T52" fmla="*/ 532 w 688"/>
                <a:gd name="T53" fmla="*/ 276 h 1286"/>
                <a:gd name="T54" fmla="*/ 532 w 688"/>
                <a:gd name="T55" fmla="*/ 155 h 1286"/>
                <a:gd name="T56" fmla="*/ 411 w 688"/>
                <a:gd name="T57" fmla="*/ 155 h 1286"/>
                <a:gd name="T58" fmla="*/ 78 w 688"/>
                <a:gd name="T59" fmla="*/ 0 h 1286"/>
                <a:gd name="T60" fmla="*/ 611 w 688"/>
                <a:gd name="T61" fmla="*/ 0 h 1286"/>
                <a:gd name="T62" fmla="*/ 635 w 688"/>
                <a:gd name="T63" fmla="*/ 4 h 1286"/>
                <a:gd name="T64" fmla="*/ 657 w 688"/>
                <a:gd name="T65" fmla="*/ 14 h 1286"/>
                <a:gd name="T66" fmla="*/ 673 w 688"/>
                <a:gd name="T67" fmla="*/ 32 h 1286"/>
                <a:gd name="T68" fmla="*/ 685 w 688"/>
                <a:gd name="T69" fmla="*/ 52 h 1286"/>
                <a:gd name="T70" fmla="*/ 688 w 688"/>
                <a:gd name="T71" fmla="*/ 77 h 1286"/>
                <a:gd name="T72" fmla="*/ 688 w 688"/>
                <a:gd name="T73" fmla="*/ 1209 h 1286"/>
                <a:gd name="T74" fmla="*/ 685 w 688"/>
                <a:gd name="T75" fmla="*/ 1234 h 1286"/>
                <a:gd name="T76" fmla="*/ 673 w 688"/>
                <a:gd name="T77" fmla="*/ 1254 h 1286"/>
                <a:gd name="T78" fmla="*/ 657 w 688"/>
                <a:gd name="T79" fmla="*/ 1272 h 1286"/>
                <a:gd name="T80" fmla="*/ 635 w 688"/>
                <a:gd name="T81" fmla="*/ 1282 h 1286"/>
                <a:gd name="T82" fmla="*/ 611 w 688"/>
                <a:gd name="T83" fmla="*/ 1286 h 1286"/>
                <a:gd name="T84" fmla="*/ 78 w 688"/>
                <a:gd name="T85" fmla="*/ 1286 h 1286"/>
                <a:gd name="T86" fmla="*/ 53 w 688"/>
                <a:gd name="T87" fmla="*/ 1282 h 1286"/>
                <a:gd name="T88" fmla="*/ 32 w 688"/>
                <a:gd name="T89" fmla="*/ 1272 h 1286"/>
                <a:gd name="T90" fmla="*/ 14 w 688"/>
                <a:gd name="T91" fmla="*/ 1254 h 1286"/>
                <a:gd name="T92" fmla="*/ 4 w 688"/>
                <a:gd name="T93" fmla="*/ 1234 h 1286"/>
                <a:gd name="T94" fmla="*/ 0 w 688"/>
                <a:gd name="T95" fmla="*/ 1209 h 1286"/>
                <a:gd name="T96" fmla="*/ 0 w 688"/>
                <a:gd name="T97" fmla="*/ 77 h 1286"/>
                <a:gd name="T98" fmla="*/ 4 w 688"/>
                <a:gd name="T99" fmla="*/ 52 h 1286"/>
                <a:gd name="T100" fmla="*/ 14 w 688"/>
                <a:gd name="T101" fmla="*/ 32 h 1286"/>
                <a:gd name="T102" fmla="*/ 32 w 688"/>
                <a:gd name="T103" fmla="*/ 14 h 1286"/>
                <a:gd name="T104" fmla="*/ 53 w 688"/>
                <a:gd name="T105" fmla="*/ 4 h 1286"/>
                <a:gd name="T106" fmla="*/ 78 w 688"/>
                <a:gd name="T107" fmla="*/ 0 h 1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8" h="1286">
                  <a:moveTo>
                    <a:pt x="155" y="1010"/>
                  </a:moveTo>
                  <a:lnTo>
                    <a:pt x="155" y="1130"/>
                  </a:lnTo>
                  <a:lnTo>
                    <a:pt x="276" y="1130"/>
                  </a:lnTo>
                  <a:lnTo>
                    <a:pt x="155" y="1010"/>
                  </a:lnTo>
                  <a:close/>
                  <a:moveTo>
                    <a:pt x="155" y="764"/>
                  </a:moveTo>
                  <a:lnTo>
                    <a:pt x="155" y="886"/>
                  </a:lnTo>
                  <a:lnTo>
                    <a:pt x="400" y="1130"/>
                  </a:lnTo>
                  <a:lnTo>
                    <a:pt x="400" y="1132"/>
                  </a:lnTo>
                  <a:lnTo>
                    <a:pt x="523" y="1132"/>
                  </a:lnTo>
                  <a:lnTo>
                    <a:pt x="155" y="764"/>
                  </a:lnTo>
                  <a:close/>
                  <a:moveTo>
                    <a:pt x="155" y="516"/>
                  </a:moveTo>
                  <a:lnTo>
                    <a:pt x="155" y="638"/>
                  </a:lnTo>
                  <a:lnTo>
                    <a:pt x="532" y="1017"/>
                  </a:lnTo>
                  <a:lnTo>
                    <a:pt x="532" y="893"/>
                  </a:lnTo>
                  <a:lnTo>
                    <a:pt x="155" y="516"/>
                  </a:lnTo>
                  <a:close/>
                  <a:moveTo>
                    <a:pt x="155" y="269"/>
                  </a:moveTo>
                  <a:lnTo>
                    <a:pt x="155" y="393"/>
                  </a:lnTo>
                  <a:lnTo>
                    <a:pt x="532" y="769"/>
                  </a:lnTo>
                  <a:lnTo>
                    <a:pt x="532" y="647"/>
                  </a:lnTo>
                  <a:lnTo>
                    <a:pt x="155" y="269"/>
                  </a:lnTo>
                  <a:close/>
                  <a:moveTo>
                    <a:pt x="165" y="157"/>
                  </a:moveTo>
                  <a:lnTo>
                    <a:pt x="532" y="524"/>
                  </a:lnTo>
                  <a:lnTo>
                    <a:pt x="532" y="400"/>
                  </a:lnTo>
                  <a:lnTo>
                    <a:pt x="289" y="157"/>
                  </a:lnTo>
                  <a:lnTo>
                    <a:pt x="165" y="157"/>
                  </a:lnTo>
                  <a:close/>
                  <a:moveTo>
                    <a:pt x="411" y="155"/>
                  </a:moveTo>
                  <a:lnTo>
                    <a:pt x="532" y="276"/>
                  </a:lnTo>
                  <a:lnTo>
                    <a:pt x="532" y="155"/>
                  </a:lnTo>
                  <a:lnTo>
                    <a:pt x="411" y="155"/>
                  </a:lnTo>
                  <a:close/>
                  <a:moveTo>
                    <a:pt x="78" y="0"/>
                  </a:moveTo>
                  <a:lnTo>
                    <a:pt x="611" y="0"/>
                  </a:lnTo>
                  <a:lnTo>
                    <a:pt x="635" y="4"/>
                  </a:lnTo>
                  <a:lnTo>
                    <a:pt x="657" y="14"/>
                  </a:lnTo>
                  <a:lnTo>
                    <a:pt x="673" y="32"/>
                  </a:lnTo>
                  <a:lnTo>
                    <a:pt x="685" y="52"/>
                  </a:lnTo>
                  <a:lnTo>
                    <a:pt x="688" y="77"/>
                  </a:lnTo>
                  <a:lnTo>
                    <a:pt x="688" y="1209"/>
                  </a:lnTo>
                  <a:lnTo>
                    <a:pt x="685" y="1234"/>
                  </a:lnTo>
                  <a:lnTo>
                    <a:pt x="673" y="1254"/>
                  </a:lnTo>
                  <a:lnTo>
                    <a:pt x="657" y="1272"/>
                  </a:lnTo>
                  <a:lnTo>
                    <a:pt x="635" y="1282"/>
                  </a:lnTo>
                  <a:lnTo>
                    <a:pt x="611" y="1286"/>
                  </a:lnTo>
                  <a:lnTo>
                    <a:pt x="78" y="1286"/>
                  </a:lnTo>
                  <a:lnTo>
                    <a:pt x="53" y="1282"/>
                  </a:lnTo>
                  <a:lnTo>
                    <a:pt x="32" y="1272"/>
                  </a:lnTo>
                  <a:lnTo>
                    <a:pt x="14" y="1254"/>
                  </a:lnTo>
                  <a:lnTo>
                    <a:pt x="4" y="1234"/>
                  </a:lnTo>
                  <a:lnTo>
                    <a:pt x="0" y="1209"/>
                  </a:lnTo>
                  <a:lnTo>
                    <a:pt x="0" y="77"/>
                  </a:lnTo>
                  <a:lnTo>
                    <a:pt x="4" y="52"/>
                  </a:lnTo>
                  <a:lnTo>
                    <a:pt x="14" y="32"/>
                  </a:lnTo>
                  <a:lnTo>
                    <a:pt x="32" y="14"/>
                  </a:lnTo>
                  <a:lnTo>
                    <a:pt x="53" y="4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4" name="Freeform 206"/>
            <p:cNvSpPr/>
            <p:nvPr>
              <p:custDataLst>
                <p:tags r:id="rId16"/>
              </p:custDataLst>
            </p:nvPr>
          </p:nvSpPr>
          <p:spPr bwMode="auto">
            <a:xfrm>
              <a:off x="4018" y="1235"/>
              <a:ext cx="229" cy="774"/>
            </a:xfrm>
            <a:custGeom>
              <a:avLst/>
              <a:gdLst>
                <a:gd name="T0" fmla="*/ 79 w 689"/>
                <a:gd name="T1" fmla="*/ 0 h 2321"/>
                <a:gd name="T2" fmla="*/ 611 w 689"/>
                <a:gd name="T3" fmla="*/ 0 h 2321"/>
                <a:gd name="T4" fmla="*/ 636 w 689"/>
                <a:gd name="T5" fmla="*/ 4 h 2321"/>
                <a:gd name="T6" fmla="*/ 657 w 689"/>
                <a:gd name="T7" fmla="*/ 14 h 2321"/>
                <a:gd name="T8" fmla="*/ 674 w 689"/>
                <a:gd name="T9" fmla="*/ 32 h 2321"/>
                <a:gd name="T10" fmla="*/ 686 w 689"/>
                <a:gd name="T11" fmla="*/ 54 h 2321"/>
                <a:gd name="T12" fmla="*/ 689 w 689"/>
                <a:gd name="T13" fmla="*/ 78 h 2321"/>
                <a:gd name="T14" fmla="*/ 689 w 689"/>
                <a:gd name="T15" fmla="*/ 2244 h 2321"/>
                <a:gd name="T16" fmla="*/ 686 w 689"/>
                <a:gd name="T17" fmla="*/ 2269 h 2321"/>
                <a:gd name="T18" fmla="*/ 674 w 689"/>
                <a:gd name="T19" fmla="*/ 2289 h 2321"/>
                <a:gd name="T20" fmla="*/ 657 w 689"/>
                <a:gd name="T21" fmla="*/ 2307 h 2321"/>
                <a:gd name="T22" fmla="*/ 636 w 689"/>
                <a:gd name="T23" fmla="*/ 2317 h 2321"/>
                <a:gd name="T24" fmla="*/ 611 w 689"/>
                <a:gd name="T25" fmla="*/ 2321 h 2321"/>
                <a:gd name="T26" fmla="*/ 79 w 689"/>
                <a:gd name="T27" fmla="*/ 2321 h 2321"/>
                <a:gd name="T28" fmla="*/ 54 w 689"/>
                <a:gd name="T29" fmla="*/ 2317 h 2321"/>
                <a:gd name="T30" fmla="*/ 32 w 689"/>
                <a:gd name="T31" fmla="*/ 2307 h 2321"/>
                <a:gd name="T32" fmla="*/ 15 w 689"/>
                <a:gd name="T33" fmla="*/ 2289 h 2321"/>
                <a:gd name="T34" fmla="*/ 5 w 689"/>
                <a:gd name="T35" fmla="*/ 2269 h 2321"/>
                <a:gd name="T36" fmla="*/ 0 w 689"/>
                <a:gd name="T37" fmla="*/ 2244 h 2321"/>
                <a:gd name="T38" fmla="*/ 0 w 689"/>
                <a:gd name="T39" fmla="*/ 78 h 2321"/>
                <a:gd name="T40" fmla="*/ 5 w 689"/>
                <a:gd name="T41" fmla="*/ 54 h 2321"/>
                <a:gd name="T42" fmla="*/ 15 w 689"/>
                <a:gd name="T43" fmla="*/ 32 h 2321"/>
                <a:gd name="T44" fmla="*/ 32 w 689"/>
                <a:gd name="T45" fmla="*/ 14 h 2321"/>
                <a:gd name="T46" fmla="*/ 54 w 689"/>
                <a:gd name="T47" fmla="*/ 4 h 2321"/>
                <a:gd name="T48" fmla="*/ 79 w 689"/>
                <a:gd name="T49" fmla="*/ 0 h 2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689" h="2321">
                  <a:moveTo>
                    <a:pt x="79" y="0"/>
                  </a:moveTo>
                  <a:lnTo>
                    <a:pt x="611" y="0"/>
                  </a:lnTo>
                  <a:lnTo>
                    <a:pt x="636" y="4"/>
                  </a:lnTo>
                  <a:lnTo>
                    <a:pt x="657" y="14"/>
                  </a:lnTo>
                  <a:lnTo>
                    <a:pt x="674" y="32"/>
                  </a:lnTo>
                  <a:lnTo>
                    <a:pt x="686" y="54"/>
                  </a:lnTo>
                  <a:lnTo>
                    <a:pt x="689" y="78"/>
                  </a:lnTo>
                  <a:lnTo>
                    <a:pt x="689" y="2244"/>
                  </a:lnTo>
                  <a:lnTo>
                    <a:pt x="686" y="2269"/>
                  </a:lnTo>
                  <a:lnTo>
                    <a:pt x="674" y="2289"/>
                  </a:lnTo>
                  <a:lnTo>
                    <a:pt x="657" y="2307"/>
                  </a:lnTo>
                  <a:lnTo>
                    <a:pt x="636" y="2317"/>
                  </a:lnTo>
                  <a:lnTo>
                    <a:pt x="611" y="2321"/>
                  </a:lnTo>
                  <a:lnTo>
                    <a:pt x="79" y="2321"/>
                  </a:lnTo>
                  <a:lnTo>
                    <a:pt x="54" y="2317"/>
                  </a:lnTo>
                  <a:lnTo>
                    <a:pt x="32" y="2307"/>
                  </a:lnTo>
                  <a:lnTo>
                    <a:pt x="15" y="2289"/>
                  </a:lnTo>
                  <a:lnTo>
                    <a:pt x="5" y="2269"/>
                  </a:lnTo>
                  <a:lnTo>
                    <a:pt x="0" y="2244"/>
                  </a:lnTo>
                  <a:lnTo>
                    <a:pt x="0" y="78"/>
                  </a:lnTo>
                  <a:lnTo>
                    <a:pt x="5" y="54"/>
                  </a:lnTo>
                  <a:lnTo>
                    <a:pt x="15" y="32"/>
                  </a:lnTo>
                  <a:lnTo>
                    <a:pt x="32" y="14"/>
                  </a:lnTo>
                  <a:lnTo>
                    <a:pt x="54" y="4"/>
                  </a:lnTo>
                  <a:lnTo>
                    <a:pt x="7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</p:grpSp>
      <p:grpSp>
        <p:nvGrpSpPr>
          <p:cNvPr id="15" name="Group 150"/>
          <p:cNvGrpSpPr/>
          <p:nvPr>
            <p:custDataLst>
              <p:tags r:id="rId17"/>
            </p:custDataLst>
          </p:nvPr>
        </p:nvGrpSpPr>
        <p:grpSpPr>
          <a:xfrm>
            <a:off x="2517600" y="4831283"/>
            <a:ext cx="413100" cy="413798"/>
            <a:chOff x="301625" y="3662363"/>
            <a:chExt cx="939800" cy="941387"/>
          </a:xfrm>
          <a:solidFill>
            <a:schemeClr val="bg1"/>
          </a:solidFill>
        </p:grpSpPr>
        <p:sp>
          <p:nvSpPr>
            <p:cNvPr id="16" name="Freeform 1422"/>
            <p:cNvSpPr/>
            <p:nvPr>
              <p:custDataLst>
                <p:tags r:id="rId18"/>
              </p:custDataLst>
            </p:nvPr>
          </p:nvSpPr>
          <p:spPr bwMode="auto">
            <a:xfrm>
              <a:off x="811213" y="3811588"/>
              <a:ext cx="26988" cy="63500"/>
            </a:xfrm>
            <a:custGeom>
              <a:avLst/>
              <a:gdLst>
                <a:gd name="T0" fmla="*/ 103 w 103"/>
                <a:gd name="T1" fmla="*/ 0 h 242"/>
                <a:gd name="T2" fmla="*/ 103 w 103"/>
                <a:gd name="T3" fmla="*/ 242 h 242"/>
                <a:gd name="T4" fmla="*/ 75 w 103"/>
                <a:gd name="T5" fmla="*/ 234 h 242"/>
                <a:gd name="T6" fmla="*/ 52 w 103"/>
                <a:gd name="T7" fmla="*/ 223 h 242"/>
                <a:gd name="T8" fmla="*/ 35 w 103"/>
                <a:gd name="T9" fmla="*/ 210 h 242"/>
                <a:gd name="T10" fmla="*/ 22 w 103"/>
                <a:gd name="T11" fmla="*/ 197 h 242"/>
                <a:gd name="T12" fmla="*/ 12 w 103"/>
                <a:gd name="T13" fmla="*/ 183 h 242"/>
                <a:gd name="T14" fmla="*/ 7 w 103"/>
                <a:gd name="T15" fmla="*/ 169 h 242"/>
                <a:gd name="T16" fmla="*/ 3 w 103"/>
                <a:gd name="T17" fmla="*/ 155 h 242"/>
                <a:gd name="T18" fmla="*/ 0 w 103"/>
                <a:gd name="T19" fmla="*/ 142 h 242"/>
                <a:gd name="T20" fmla="*/ 0 w 103"/>
                <a:gd name="T21" fmla="*/ 131 h 242"/>
                <a:gd name="T22" fmla="*/ 0 w 103"/>
                <a:gd name="T23" fmla="*/ 122 h 242"/>
                <a:gd name="T24" fmla="*/ 0 w 103"/>
                <a:gd name="T25" fmla="*/ 112 h 242"/>
                <a:gd name="T26" fmla="*/ 0 w 103"/>
                <a:gd name="T27" fmla="*/ 100 h 242"/>
                <a:gd name="T28" fmla="*/ 3 w 103"/>
                <a:gd name="T29" fmla="*/ 87 h 242"/>
                <a:gd name="T30" fmla="*/ 7 w 103"/>
                <a:gd name="T31" fmla="*/ 74 h 242"/>
                <a:gd name="T32" fmla="*/ 12 w 103"/>
                <a:gd name="T33" fmla="*/ 60 h 242"/>
                <a:gd name="T34" fmla="*/ 22 w 103"/>
                <a:gd name="T35" fmla="*/ 46 h 242"/>
                <a:gd name="T36" fmla="*/ 35 w 103"/>
                <a:gd name="T37" fmla="*/ 32 h 242"/>
                <a:gd name="T38" fmla="*/ 52 w 103"/>
                <a:gd name="T39" fmla="*/ 20 h 242"/>
                <a:gd name="T40" fmla="*/ 75 w 103"/>
                <a:gd name="T41" fmla="*/ 9 h 242"/>
                <a:gd name="T42" fmla="*/ 103 w 103"/>
                <a:gd name="T43" fmla="*/ 0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3" h="242">
                  <a:moveTo>
                    <a:pt x="103" y="0"/>
                  </a:moveTo>
                  <a:lnTo>
                    <a:pt x="103" y="242"/>
                  </a:lnTo>
                  <a:lnTo>
                    <a:pt x="75" y="234"/>
                  </a:lnTo>
                  <a:lnTo>
                    <a:pt x="52" y="223"/>
                  </a:lnTo>
                  <a:lnTo>
                    <a:pt x="35" y="210"/>
                  </a:lnTo>
                  <a:lnTo>
                    <a:pt x="22" y="197"/>
                  </a:lnTo>
                  <a:lnTo>
                    <a:pt x="12" y="183"/>
                  </a:lnTo>
                  <a:lnTo>
                    <a:pt x="7" y="169"/>
                  </a:lnTo>
                  <a:lnTo>
                    <a:pt x="3" y="155"/>
                  </a:lnTo>
                  <a:lnTo>
                    <a:pt x="0" y="142"/>
                  </a:lnTo>
                  <a:lnTo>
                    <a:pt x="0" y="131"/>
                  </a:lnTo>
                  <a:lnTo>
                    <a:pt x="0" y="122"/>
                  </a:lnTo>
                  <a:lnTo>
                    <a:pt x="0" y="112"/>
                  </a:lnTo>
                  <a:lnTo>
                    <a:pt x="0" y="100"/>
                  </a:lnTo>
                  <a:lnTo>
                    <a:pt x="3" y="87"/>
                  </a:lnTo>
                  <a:lnTo>
                    <a:pt x="7" y="74"/>
                  </a:lnTo>
                  <a:lnTo>
                    <a:pt x="12" y="60"/>
                  </a:lnTo>
                  <a:lnTo>
                    <a:pt x="22" y="46"/>
                  </a:lnTo>
                  <a:lnTo>
                    <a:pt x="35" y="32"/>
                  </a:lnTo>
                  <a:lnTo>
                    <a:pt x="52" y="20"/>
                  </a:lnTo>
                  <a:lnTo>
                    <a:pt x="75" y="9"/>
                  </a:lnTo>
                  <a:lnTo>
                    <a:pt x="1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7" name="Freeform 1423"/>
            <p:cNvSpPr/>
            <p:nvPr>
              <p:custDataLst>
                <p:tags r:id="rId19"/>
              </p:custDataLst>
            </p:nvPr>
          </p:nvSpPr>
          <p:spPr bwMode="auto">
            <a:xfrm>
              <a:off x="893763" y="3937000"/>
              <a:ext cx="26988" cy="63500"/>
            </a:xfrm>
            <a:custGeom>
              <a:avLst/>
              <a:gdLst>
                <a:gd name="T0" fmla="*/ 0 w 103"/>
                <a:gd name="T1" fmla="*/ 0 h 243"/>
                <a:gd name="T2" fmla="*/ 27 w 103"/>
                <a:gd name="T3" fmla="*/ 10 h 243"/>
                <a:gd name="T4" fmla="*/ 50 w 103"/>
                <a:gd name="T5" fmla="*/ 21 h 243"/>
                <a:gd name="T6" fmla="*/ 67 w 103"/>
                <a:gd name="T7" fmla="*/ 33 h 243"/>
                <a:gd name="T8" fmla="*/ 80 w 103"/>
                <a:gd name="T9" fmla="*/ 47 h 243"/>
                <a:gd name="T10" fmla="*/ 90 w 103"/>
                <a:gd name="T11" fmla="*/ 61 h 243"/>
                <a:gd name="T12" fmla="*/ 96 w 103"/>
                <a:gd name="T13" fmla="*/ 75 h 243"/>
                <a:gd name="T14" fmla="*/ 99 w 103"/>
                <a:gd name="T15" fmla="*/ 88 h 243"/>
                <a:gd name="T16" fmla="*/ 102 w 103"/>
                <a:gd name="T17" fmla="*/ 101 h 243"/>
                <a:gd name="T18" fmla="*/ 103 w 103"/>
                <a:gd name="T19" fmla="*/ 112 h 243"/>
                <a:gd name="T20" fmla="*/ 103 w 103"/>
                <a:gd name="T21" fmla="*/ 122 h 243"/>
                <a:gd name="T22" fmla="*/ 103 w 103"/>
                <a:gd name="T23" fmla="*/ 132 h 243"/>
                <a:gd name="T24" fmla="*/ 102 w 103"/>
                <a:gd name="T25" fmla="*/ 143 h 243"/>
                <a:gd name="T26" fmla="*/ 99 w 103"/>
                <a:gd name="T27" fmla="*/ 156 h 243"/>
                <a:gd name="T28" fmla="*/ 96 w 103"/>
                <a:gd name="T29" fmla="*/ 170 h 243"/>
                <a:gd name="T30" fmla="*/ 90 w 103"/>
                <a:gd name="T31" fmla="*/ 184 h 243"/>
                <a:gd name="T32" fmla="*/ 80 w 103"/>
                <a:gd name="T33" fmla="*/ 198 h 243"/>
                <a:gd name="T34" fmla="*/ 67 w 103"/>
                <a:gd name="T35" fmla="*/ 211 h 243"/>
                <a:gd name="T36" fmla="*/ 50 w 103"/>
                <a:gd name="T37" fmla="*/ 222 h 243"/>
                <a:gd name="T38" fmla="*/ 27 w 103"/>
                <a:gd name="T39" fmla="*/ 234 h 243"/>
                <a:gd name="T40" fmla="*/ 0 w 103"/>
                <a:gd name="T41" fmla="*/ 243 h 243"/>
                <a:gd name="T42" fmla="*/ 0 w 103"/>
                <a:gd name="T43" fmla="*/ 0 h 2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3" h="243">
                  <a:moveTo>
                    <a:pt x="0" y="0"/>
                  </a:moveTo>
                  <a:lnTo>
                    <a:pt x="27" y="10"/>
                  </a:lnTo>
                  <a:lnTo>
                    <a:pt x="50" y="21"/>
                  </a:lnTo>
                  <a:lnTo>
                    <a:pt x="67" y="33"/>
                  </a:lnTo>
                  <a:lnTo>
                    <a:pt x="80" y="47"/>
                  </a:lnTo>
                  <a:lnTo>
                    <a:pt x="90" y="61"/>
                  </a:lnTo>
                  <a:lnTo>
                    <a:pt x="96" y="75"/>
                  </a:lnTo>
                  <a:lnTo>
                    <a:pt x="99" y="88"/>
                  </a:lnTo>
                  <a:lnTo>
                    <a:pt x="102" y="101"/>
                  </a:lnTo>
                  <a:lnTo>
                    <a:pt x="103" y="112"/>
                  </a:lnTo>
                  <a:lnTo>
                    <a:pt x="103" y="122"/>
                  </a:lnTo>
                  <a:lnTo>
                    <a:pt x="103" y="132"/>
                  </a:lnTo>
                  <a:lnTo>
                    <a:pt x="102" y="143"/>
                  </a:lnTo>
                  <a:lnTo>
                    <a:pt x="99" y="156"/>
                  </a:lnTo>
                  <a:lnTo>
                    <a:pt x="96" y="170"/>
                  </a:lnTo>
                  <a:lnTo>
                    <a:pt x="90" y="184"/>
                  </a:lnTo>
                  <a:lnTo>
                    <a:pt x="80" y="198"/>
                  </a:lnTo>
                  <a:lnTo>
                    <a:pt x="67" y="211"/>
                  </a:lnTo>
                  <a:lnTo>
                    <a:pt x="50" y="222"/>
                  </a:lnTo>
                  <a:lnTo>
                    <a:pt x="27" y="234"/>
                  </a:lnTo>
                  <a:lnTo>
                    <a:pt x="0" y="24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8" name="Freeform 1424"/>
            <p:cNvSpPr>
              <a:spLocks noEditPoints="1"/>
            </p:cNvSpPr>
            <p:nvPr>
              <p:custDataLst>
                <p:tags r:id="rId20"/>
              </p:custDataLst>
            </p:nvPr>
          </p:nvSpPr>
          <p:spPr bwMode="auto">
            <a:xfrm>
              <a:off x="622300" y="3662363"/>
              <a:ext cx="487363" cy="487362"/>
            </a:xfrm>
            <a:custGeom>
              <a:avLst/>
              <a:gdLst>
                <a:gd name="T0" fmla="*/ 766 w 1842"/>
                <a:gd name="T1" fmla="*/ 357 h 1843"/>
                <a:gd name="T2" fmla="*/ 640 w 1842"/>
                <a:gd name="T3" fmla="*/ 411 h 1843"/>
                <a:gd name="T4" fmla="*/ 557 w 1842"/>
                <a:gd name="T5" fmla="*/ 493 h 1843"/>
                <a:gd name="T6" fmla="*/ 511 w 1842"/>
                <a:gd name="T7" fmla="*/ 599 h 1843"/>
                <a:gd name="T8" fmla="*/ 504 w 1842"/>
                <a:gd name="T9" fmla="*/ 726 h 1843"/>
                <a:gd name="T10" fmla="*/ 537 w 1842"/>
                <a:gd name="T11" fmla="*/ 841 h 1843"/>
                <a:gd name="T12" fmla="*/ 609 w 1842"/>
                <a:gd name="T13" fmla="*/ 930 h 1843"/>
                <a:gd name="T14" fmla="*/ 721 w 1842"/>
                <a:gd name="T15" fmla="*/ 995 h 1843"/>
                <a:gd name="T16" fmla="*/ 816 w 1842"/>
                <a:gd name="T17" fmla="*/ 1281 h 1843"/>
                <a:gd name="T18" fmla="*/ 748 w 1842"/>
                <a:gd name="T19" fmla="*/ 1249 h 1843"/>
                <a:gd name="T20" fmla="*/ 720 w 1842"/>
                <a:gd name="T21" fmla="*/ 1208 h 1843"/>
                <a:gd name="T22" fmla="*/ 713 w 1842"/>
                <a:gd name="T23" fmla="*/ 1170 h 1843"/>
                <a:gd name="T24" fmla="*/ 504 w 1842"/>
                <a:gd name="T25" fmla="*/ 1202 h 1843"/>
                <a:gd name="T26" fmla="*/ 537 w 1842"/>
                <a:gd name="T27" fmla="*/ 1318 h 1843"/>
                <a:gd name="T28" fmla="*/ 609 w 1842"/>
                <a:gd name="T29" fmla="*/ 1407 h 1843"/>
                <a:gd name="T30" fmla="*/ 721 w 1842"/>
                <a:gd name="T31" fmla="*/ 1472 h 1843"/>
                <a:gd name="T32" fmla="*/ 816 w 1842"/>
                <a:gd name="T33" fmla="*/ 1600 h 1843"/>
                <a:gd name="T34" fmla="*/ 1076 w 1842"/>
                <a:gd name="T35" fmla="*/ 1486 h 1843"/>
                <a:gd name="T36" fmla="*/ 1202 w 1842"/>
                <a:gd name="T37" fmla="*/ 1432 h 1843"/>
                <a:gd name="T38" fmla="*/ 1286 w 1842"/>
                <a:gd name="T39" fmla="*/ 1350 h 1843"/>
                <a:gd name="T40" fmla="*/ 1332 w 1842"/>
                <a:gd name="T41" fmla="*/ 1243 h 1843"/>
                <a:gd name="T42" fmla="*/ 1339 w 1842"/>
                <a:gd name="T43" fmla="*/ 1117 h 1843"/>
                <a:gd name="T44" fmla="*/ 1305 w 1842"/>
                <a:gd name="T45" fmla="*/ 1003 h 1843"/>
                <a:gd name="T46" fmla="*/ 1234 w 1842"/>
                <a:gd name="T47" fmla="*/ 912 h 1843"/>
                <a:gd name="T48" fmla="*/ 1122 w 1842"/>
                <a:gd name="T49" fmla="*/ 847 h 1843"/>
                <a:gd name="T50" fmla="*/ 1027 w 1842"/>
                <a:gd name="T51" fmla="*/ 562 h 1843"/>
                <a:gd name="T52" fmla="*/ 1094 w 1842"/>
                <a:gd name="T53" fmla="*/ 594 h 1843"/>
                <a:gd name="T54" fmla="*/ 1123 w 1842"/>
                <a:gd name="T55" fmla="*/ 636 h 1843"/>
                <a:gd name="T56" fmla="*/ 1130 w 1842"/>
                <a:gd name="T57" fmla="*/ 674 h 1843"/>
                <a:gd name="T58" fmla="*/ 1339 w 1842"/>
                <a:gd name="T59" fmla="*/ 640 h 1843"/>
                <a:gd name="T60" fmla="*/ 1305 w 1842"/>
                <a:gd name="T61" fmla="*/ 526 h 1843"/>
                <a:gd name="T62" fmla="*/ 1234 w 1842"/>
                <a:gd name="T63" fmla="*/ 436 h 1843"/>
                <a:gd name="T64" fmla="*/ 1122 w 1842"/>
                <a:gd name="T65" fmla="*/ 371 h 1843"/>
                <a:gd name="T66" fmla="*/ 1027 w 1842"/>
                <a:gd name="T67" fmla="*/ 243 h 1843"/>
                <a:gd name="T68" fmla="*/ 1000 w 1842"/>
                <a:gd name="T69" fmla="*/ 3 h 1843"/>
                <a:gd name="T70" fmla="*/ 1227 w 1842"/>
                <a:gd name="T71" fmla="*/ 52 h 1843"/>
                <a:gd name="T72" fmla="*/ 1428 w 1842"/>
                <a:gd name="T73" fmla="*/ 152 h 1843"/>
                <a:gd name="T74" fmla="*/ 1599 w 1842"/>
                <a:gd name="T75" fmla="*/ 298 h 1843"/>
                <a:gd name="T76" fmla="*/ 1729 w 1842"/>
                <a:gd name="T77" fmla="*/ 479 h 1843"/>
                <a:gd name="T78" fmla="*/ 1813 w 1842"/>
                <a:gd name="T79" fmla="*/ 689 h 1843"/>
                <a:gd name="T80" fmla="*/ 1842 w 1842"/>
                <a:gd name="T81" fmla="*/ 922 h 1843"/>
                <a:gd name="T82" fmla="*/ 1813 w 1842"/>
                <a:gd name="T83" fmla="*/ 1154 h 1843"/>
                <a:gd name="T84" fmla="*/ 1729 w 1842"/>
                <a:gd name="T85" fmla="*/ 1365 h 1843"/>
                <a:gd name="T86" fmla="*/ 1599 w 1842"/>
                <a:gd name="T87" fmla="*/ 1546 h 1843"/>
                <a:gd name="T88" fmla="*/ 1428 w 1842"/>
                <a:gd name="T89" fmla="*/ 1691 h 1843"/>
                <a:gd name="T90" fmla="*/ 1227 w 1842"/>
                <a:gd name="T91" fmla="*/ 1791 h 1843"/>
                <a:gd name="T92" fmla="*/ 1000 w 1842"/>
                <a:gd name="T93" fmla="*/ 1839 h 1843"/>
                <a:gd name="T94" fmla="*/ 764 w 1842"/>
                <a:gd name="T95" fmla="*/ 1830 h 1843"/>
                <a:gd name="T96" fmla="*/ 545 w 1842"/>
                <a:gd name="T97" fmla="*/ 1763 h 1843"/>
                <a:gd name="T98" fmla="*/ 353 w 1842"/>
                <a:gd name="T99" fmla="*/ 1647 h 1843"/>
                <a:gd name="T100" fmla="*/ 196 w 1842"/>
                <a:gd name="T101" fmla="*/ 1489 h 1843"/>
                <a:gd name="T102" fmla="*/ 80 w 1842"/>
                <a:gd name="T103" fmla="*/ 1297 h 1843"/>
                <a:gd name="T104" fmla="*/ 13 w 1842"/>
                <a:gd name="T105" fmla="*/ 1078 h 1843"/>
                <a:gd name="T106" fmla="*/ 3 w 1842"/>
                <a:gd name="T107" fmla="*/ 842 h 1843"/>
                <a:gd name="T108" fmla="*/ 51 w 1842"/>
                <a:gd name="T109" fmla="*/ 616 h 1843"/>
                <a:gd name="T110" fmla="*/ 152 w 1842"/>
                <a:gd name="T111" fmla="*/ 414 h 1843"/>
                <a:gd name="T112" fmla="*/ 297 w 1842"/>
                <a:gd name="T113" fmla="*/ 245 h 1843"/>
                <a:gd name="T114" fmla="*/ 478 w 1842"/>
                <a:gd name="T115" fmla="*/ 113 h 1843"/>
                <a:gd name="T116" fmla="*/ 689 w 1842"/>
                <a:gd name="T117" fmla="*/ 30 h 1843"/>
                <a:gd name="T118" fmla="*/ 922 w 1842"/>
                <a:gd name="T119" fmla="*/ 0 h 18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842" h="1843">
                  <a:moveTo>
                    <a:pt x="816" y="243"/>
                  </a:moveTo>
                  <a:lnTo>
                    <a:pt x="816" y="347"/>
                  </a:lnTo>
                  <a:lnTo>
                    <a:pt x="766" y="357"/>
                  </a:lnTo>
                  <a:lnTo>
                    <a:pt x="721" y="371"/>
                  </a:lnTo>
                  <a:lnTo>
                    <a:pt x="679" y="389"/>
                  </a:lnTo>
                  <a:lnTo>
                    <a:pt x="640" y="411"/>
                  </a:lnTo>
                  <a:lnTo>
                    <a:pt x="609" y="436"/>
                  </a:lnTo>
                  <a:lnTo>
                    <a:pt x="581" y="463"/>
                  </a:lnTo>
                  <a:lnTo>
                    <a:pt x="557" y="493"/>
                  </a:lnTo>
                  <a:lnTo>
                    <a:pt x="537" y="526"/>
                  </a:lnTo>
                  <a:lnTo>
                    <a:pt x="522" y="562"/>
                  </a:lnTo>
                  <a:lnTo>
                    <a:pt x="511" y="599"/>
                  </a:lnTo>
                  <a:lnTo>
                    <a:pt x="504" y="640"/>
                  </a:lnTo>
                  <a:lnTo>
                    <a:pt x="501" y="684"/>
                  </a:lnTo>
                  <a:lnTo>
                    <a:pt x="504" y="726"/>
                  </a:lnTo>
                  <a:lnTo>
                    <a:pt x="511" y="767"/>
                  </a:lnTo>
                  <a:lnTo>
                    <a:pt x="522" y="805"/>
                  </a:lnTo>
                  <a:lnTo>
                    <a:pt x="537" y="841"/>
                  </a:lnTo>
                  <a:lnTo>
                    <a:pt x="557" y="873"/>
                  </a:lnTo>
                  <a:lnTo>
                    <a:pt x="581" y="904"/>
                  </a:lnTo>
                  <a:lnTo>
                    <a:pt x="609" y="930"/>
                  </a:lnTo>
                  <a:lnTo>
                    <a:pt x="640" y="955"/>
                  </a:lnTo>
                  <a:lnTo>
                    <a:pt x="679" y="978"/>
                  </a:lnTo>
                  <a:lnTo>
                    <a:pt x="721" y="995"/>
                  </a:lnTo>
                  <a:lnTo>
                    <a:pt x="766" y="1009"/>
                  </a:lnTo>
                  <a:lnTo>
                    <a:pt x="816" y="1020"/>
                  </a:lnTo>
                  <a:lnTo>
                    <a:pt x="816" y="1281"/>
                  </a:lnTo>
                  <a:lnTo>
                    <a:pt x="788" y="1272"/>
                  </a:lnTo>
                  <a:lnTo>
                    <a:pt x="765" y="1261"/>
                  </a:lnTo>
                  <a:lnTo>
                    <a:pt x="748" y="1249"/>
                  </a:lnTo>
                  <a:lnTo>
                    <a:pt x="735" y="1236"/>
                  </a:lnTo>
                  <a:lnTo>
                    <a:pt x="725" y="1222"/>
                  </a:lnTo>
                  <a:lnTo>
                    <a:pt x="720" y="1208"/>
                  </a:lnTo>
                  <a:lnTo>
                    <a:pt x="716" y="1194"/>
                  </a:lnTo>
                  <a:lnTo>
                    <a:pt x="713" y="1181"/>
                  </a:lnTo>
                  <a:lnTo>
                    <a:pt x="713" y="1170"/>
                  </a:lnTo>
                  <a:lnTo>
                    <a:pt x="713" y="1160"/>
                  </a:lnTo>
                  <a:lnTo>
                    <a:pt x="501" y="1160"/>
                  </a:lnTo>
                  <a:lnTo>
                    <a:pt x="504" y="1202"/>
                  </a:lnTo>
                  <a:lnTo>
                    <a:pt x="511" y="1243"/>
                  </a:lnTo>
                  <a:lnTo>
                    <a:pt x="522" y="1282"/>
                  </a:lnTo>
                  <a:lnTo>
                    <a:pt x="537" y="1318"/>
                  </a:lnTo>
                  <a:lnTo>
                    <a:pt x="557" y="1350"/>
                  </a:lnTo>
                  <a:lnTo>
                    <a:pt x="581" y="1380"/>
                  </a:lnTo>
                  <a:lnTo>
                    <a:pt x="609" y="1407"/>
                  </a:lnTo>
                  <a:lnTo>
                    <a:pt x="640" y="1432"/>
                  </a:lnTo>
                  <a:lnTo>
                    <a:pt x="679" y="1454"/>
                  </a:lnTo>
                  <a:lnTo>
                    <a:pt x="721" y="1472"/>
                  </a:lnTo>
                  <a:lnTo>
                    <a:pt x="766" y="1486"/>
                  </a:lnTo>
                  <a:lnTo>
                    <a:pt x="816" y="1497"/>
                  </a:lnTo>
                  <a:lnTo>
                    <a:pt x="816" y="1600"/>
                  </a:lnTo>
                  <a:lnTo>
                    <a:pt x="1027" y="1600"/>
                  </a:lnTo>
                  <a:lnTo>
                    <a:pt x="1027" y="1497"/>
                  </a:lnTo>
                  <a:lnTo>
                    <a:pt x="1076" y="1486"/>
                  </a:lnTo>
                  <a:lnTo>
                    <a:pt x="1122" y="1472"/>
                  </a:lnTo>
                  <a:lnTo>
                    <a:pt x="1164" y="1454"/>
                  </a:lnTo>
                  <a:lnTo>
                    <a:pt x="1202" y="1432"/>
                  </a:lnTo>
                  <a:lnTo>
                    <a:pt x="1234" y="1407"/>
                  </a:lnTo>
                  <a:lnTo>
                    <a:pt x="1262" y="1380"/>
                  </a:lnTo>
                  <a:lnTo>
                    <a:pt x="1286" y="1350"/>
                  </a:lnTo>
                  <a:lnTo>
                    <a:pt x="1305" y="1318"/>
                  </a:lnTo>
                  <a:lnTo>
                    <a:pt x="1320" y="1282"/>
                  </a:lnTo>
                  <a:lnTo>
                    <a:pt x="1332" y="1243"/>
                  </a:lnTo>
                  <a:lnTo>
                    <a:pt x="1339" y="1202"/>
                  </a:lnTo>
                  <a:lnTo>
                    <a:pt x="1341" y="1160"/>
                  </a:lnTo>
                  <a:lnTo>
                    <a:pt x="1339" y="1117"/>
                  </a:lnTo>
                  <a:lnTo>
                    <a:pt x="1332" y="1076"/>
                  </a:lnTo>
                  <a:lnTo>
                    <a:pt x="1320" y="1038"/>
                  </a:lnTo>
                  <a:lnTo>
                    <a:pt x="1305" y="1003"/>
                  </a:lnTo>
                  <a:lnTo>
                    <a:pt x="1286" y="969"/>
                  </a:lnTo>
                  <a:lnTo>
                    <a:pt x="1262" y="939"/>
                  </a:lnTo>
                  <a:lnTo>
                    <a:pt x="1234" y="912"/>
                  </a:lnTo>
                  <a:lnTo>
                    <a:pt x="1202" y="887"/>
                  </a:lnTo>
                  <a:lnTo>
                    <a:pt x="1164" y="866"/>
                  </a:lnTo>
                  <a:lnTo>
                    <a:pt x="1122" y="847"/>
                  </a:lnTo>
                  <a:lnTo>
                    <a:pt x="1076" y="833"/>
                  </a:lnTo>
                  <a:lnTo>
                    <a:pt x="1027" y="824"/>
                  </a:lnTo>
                  <a:lnTo>
                    <a:pt x="1027" y="562"/>
                  </a:lnTo>
                  <a:lnTo>
                    <a:pt x="1054" y="571"/>
                  </a:lnTo>
                  <a:lnTo>
                    <a:pt x="1077" y="582"/>
                  </a:lnTo>
                  <a:lnTo>
                    <a:pt x="1094" y="594"/>
                  </a:lnTo>
                  <a:lnTo>
                    <a:pt x="1107" y="608"/>
                  </a:lnTo>
                  <a:lnTo>
                    <a:pt x="1117" y="622"/>
                  </a:lnTo>
                  <a:lnTo>
                    <a:pt x="1123" y="636"/>
                  </a:lnTo>
                  <a:lnTo>
                    <a:pt x="1126" y="649"/>
                  </a:lnTo>
                  <a:lnTo>
                    <a:pt x="1129" y="662"/>
                  </a:lnTo>
                  <a:lnTo>
                    <a:pt x="1130" y="674"/>
                  </a:lnTo>
                  <a:lnTo>
                    <a:pt x="1130" y="684"/>
                  </a:lnTo>
                  <a:lnTo>
                    <a:pt x="1341" y="684"/>
                  </a:lnTo>
                  <a:lnTo>
                    <a:pt x="1339" y="640"/>
                  </a:lnTo>
                  <a:lnTo>
                    <a:pt x="1332" y="599"/>
                  </a:lnTo>
                  <a:lnTo>
                    <a:pt x="1320" y="562"/>
                  </a:lnTo>
                  <a:lnTo>
                    <a:pt x="1305" y="526"/>
                  </a:lnTo>
                  <a:lnTo>
                    <a:pt x="1286" y="493"/>
                  </a:lnTo>
                  <a:lnTo>
                    <a:pt x="1262" y="463"/>
                  </a:lnTo>
                  <a:lnTo>
                    <a:pt x="1234" y="436"/>
                  </a:lnTo>
                  <a:lnTo>
                    <a:pt x="1202" y="411"/>
                  </a:lnTo>
                  <a:lnTo>
                    <a:pt x="1164" y="389"/>
                  </a:lnTo>
                  <a:lnTo>
                    <a:pt x="1122" y="371"/>
                  </a:lnTo>
                  <a:lnTo>
                    <a:pt x="1076" y="357"/>
                  </a:lnTo>
                  <a:lnTo>
                    <a:pt x="1027" y="347"/>
                  </a:lnTo>
                  <a:lnTo>
                    <a:pt x="1027" y="243"/>
                  </a:lnTo>
                  <a:lnTo>
                    <a:pt x="816" y="243"/>
                  </a:lnTo>
                  <a:close/>
                  <a:moveTo>
                    <a:pt x="922" y="0"/>
                  </a:moveTo>
                  <a:lnTo>
                    <a:pt x="1000" y="3"/>
                  </a:lnTo>
                  <a:lnTo>
                    <a:pt x="1078" y="13"/>
                  </a:lnTo>
                  <a:lnTo>
                    <a:pt x="1153" y="30"/>
                  </a:lnTo>
                  <a:lnTo>
                    <a:pt x="1227" y="52"/>
                  </a:lnTo>
                  <a:lnTo>
                    <a:pt x="1297" y="80"/>
                  </a:lnTo>
                  <a:lnTo>
                    <a:pt x="1365" y="113"/>
                  </a:lnTo>
                  <a:lnTo>
                    <a:pt x="1428" y="152"/>
                  </a:lnTo>
                  <a:lnTo>
                    <a:pt x="1489" y="196"/>
                  </a:lnTo>
                  <a:lnTo>
                    <a:pt x="1546" y="245"/>
                  </a:lnTo>
                  <a:lnTo>
                    <a:pt x="1599" y="298"/>
                  </a:lnTo>
                  <a:lnTo>
                    <a:pt x="1646" y="354"/>
                  </a:lnTo>
                  <a:lnTo>
                    <a:pt x="1690" y="414"/>
                  </a:lnTo>
                  <a:lnTo>
                    <a:pt x="1729" y="479"/>
                  </a:lnTo>
                  <a:lnTo>
                    <a:pt x="1763" y="546"/>
                  </a:lnTo>
                  <a:lnTo>
                    <a:pt x="1791" y="616"/>
                  </a:lnTo>
                  <a:lnTo>
                    <a:pt x="1813" y="689"/>
                  </a:lnTo>
                  <a:lnTo>
                    <a:pt x="1829" y="764"/>
                  </a:lnTo>
                  <a:lnTo>
                    <a:pt x="1839" y="842"/>
                  </a:lnTo>
                  <a:lnTo>
                    <a:pt x="1842" y="922"/>
                  </a:lnTo>
                  <a:lnTo>
                    <a:pt x="1839" y="1001"/>
                  </a:lnTo>
                  <a:lnTo>
                    <a:pt x="1829" y="1078"/>
                  </a:lnTo>
                  <a:lnTo>
                    <a:pt x="1813" y="1154"/>
                  </a:lnTo>
                  <a:lnTo>
                    <a:pt x="1791" y="1227"/>
                  </a:lnTo>
                  <a:lnTo>
                    <a:pt x="1763" y="1297"/>
                  </a:lnTo>
                  <a:lnTo>
                    <a:pt x="1729" y="1365"/>
                  </a:lnTo>
                  <a:lnTo>
                    <a:pt x="1690" y="1429"/>
                  </a:lnTo>
                  <a:lnTo>
                    <a:pt x="1646" y="1489"/>
                  </a:lnTo>
                  <a:lnTo>
                    <a:pt x="1599" y="1546"/>
                  </a:lnTo>
                  <a:lnTo>
                    <a:pt x="1546" y="1599"/>
                  </a:lnTo>
                  <a:lnTo>
                    <a:pt x="1489" y="1647"/>
                  </a:lnTo>
                  <a:lnTo>
                    <a:pt x="1428" y="1691"/>
                  </a:lnTo>
                  <a:lnTo>
                    <a:pt x="1365" y="1729"/>
                  </a:lnTo>
                  <a:lnTo>
                    <a:pt x="1297" y="1763"/>
                  </a:lnTo>
                  <a:lnTo>
                    <a:pt x="1227" y="1791"/>
                  </a:lnTo>
                  <a:lnTo>
                    <a:pt x="1153" y="1814"/>
                  </a:lnTo>
                  <a:lnTo>
                    <a:pt x="1078" y="1830"/>
                  </a:lnTo>
                  <a:lnTo>
                    <a:pt x="1000" y="1839"/>
                  </a:lnTo>
                  <a:lnTo>
                    <a:pt x="922" y="1843"/>
                  </a:lnTo>
                  <a:lnTo>
                    <a:pt x="842" y="1839"/>
                  </a:lnTo>
                  <a:lnTo>
                    <a:pt x="764" y="1830"/>
                  </a:lnTo>
                  <a:lnTo>
                    <a:pt x="689" y="1814"/>
                  </a:lnTo>
                  <a:lnTo>
                    <a:pt x="615" y="1791"/>
                  </a:lnTo>
                  <a:lnTo>
                    <a:pt x="545" y="1763"/>
                  </a:lnTo>
                  <a:lnTo>
                    <a:pt x="478" y="1729"/>
                  </a:lnTo>
                  <a:lnTo>
                    <a:pt x="414" y="1691"/>
                  </a:lnTo>
                  <a:lnTo>
                    <a:pt x="353" y="1647"/>
                  </a:lnTo>
                  <a:lnTo>
                    <a:pt x="297" y="1599"/>
                  </a:lnTo>
                  <a:lnTo>
                    <a:pt x="244" y="1546"/>
                  </a:lnTo>
                  <a:lnTo>
                    <a:pt x="196" y="1489"/>
                  </a:lnTo>
                  <a:lnTo>
                    <a:pt x="152" y="1429"/>
                  </a:lnTo>
                  <a:lnTo>
                    <a:pt x="113" y="1365"/>
                  </a:lnTo>
                  <a:lnTo>
                    <a:pt x="80" y="1297"/>
                  </a:lnTo>
                  <a:lnTo>
                    <a:pt x="51" y="1227"/>
                  </a:lnTo>
                  <a:lnTo>
                    <a:pt x="29" y="1154"/>
                  </a:lnTo>
                  <a:lnTo>
                    <a:pt x="13" y="1078"/>
                  </a:lnTo>
                  <a:lnTo>
                    <a:pt x="3" y="1001"/>
                  </a:lnTo>
                  <a:lnTo>
                    <a:pt x="0" y="922"/>
                  </a:lnTo>
                  <a:lnTo>
                    <a:pt x="3" y="842"/>
                  </a:lnTo>
                  <a:lnTo>
                    <a:pt x="13" y="764"/>
                  </a:lnTo>
                  <a:lnTo>
                    <a:pt x="29" y="689"/>
                  </a:lnTo>
                  <a:lnTo>
                    <a:pt x="51" y="616"/>
                  </a:lnTo>
                  <a:lnTo>
                    <a:pt x="80" y="546"/>
                  </a:lnTo>
                  <a:lnTo>
                    <a:pt x="113" y="479"/>
                  </a:lnTo>
                  <a:lnTo>
                    <a:pt x="152" y="414"/>
                  </a:lnTo>
                  <a:lnTo>
                    <a:pt x="196" y="354"/>
                  </a:lnTo>
                  <a:lnTo>
                    <a:pt x="244" y="298"/>
                  </a:lnTo>
                  <a:lnTo>
                    <a:pt x="297" y="245"/>
                  </a:lnTo>
                  <a:lnTo>
                    <a:pt x="353" y="196"/>
                  </a:lnTo>
                  <a:lnTo>
                    <a:pt x="414" y="152"/>
                  </a:lnTo>
                  <a:lnTo>
                    <a:pt x="478" y="113"/>
                  </a:lnTo>
                  <a:lnTo>
                    <a:pt x="545" y="80"/>
                  </a:lnTo>
                  <a:lnTo>
                    <a:pt x="615" y="52"/>
                  </a:lnTo>
                  <a:lnTo>
                    <a:pt x="689" y="30"/>
                  </a:lnTo>
                  <a:lnTo>
                    <a:pt x="764" y="13"/>
                  </a:lnTo>
                  <a:lnTo>
                    <a:pt x="842" y="3"/>
                  </a:lnTo>
                  <a:lnTo>
                    <a:pt x="92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19" name="Rectangle 1425"/>
            <p:cNvSpPr>
              <a:spLocks noChangeArrowheads="1"/>
            </p:cNvSpPr>
            <p:nvPr>
              <p:custDataLst>
                <p:tags r:id="rId21"/>
              </p:custDataLst>
            </p:nvPr>
          </p:nvSpPr>
          <p:spPr bwMode="auto">
            <a:xfrm>
              <a:off x="301625" y="4224338"/>
              <a:ext cx="138113" cy="379412"/>
            </a:xfrm>
            <a:prstGeom prst="rect">
              <a:avLst/>
            </a:prstGeom>
            <a:grpFill/>
            <a:ln w="0">
              <a:noFill/>
              <a:prstDash val="solid"/>
              <a:miter lim="800000"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  <p:sp>
          <p:nvSpPr>
            <p:cNvPr id="20" name="Freeform 1426"/>
            <p:cNvSpPr/>
            <p:nvPr>
              <p:custDataLst>
                <p:tags r:id="rId22"/>
              </p:custDataLst>
            </p:nvPr>
          </p:nvSpPr>
          <p:spPr bwMode="auto">
            <a:xfrm>
              <a:off x="495300" y="4183063"/>
              <a:ext cx="746125" cy="401637"/>
            </a:xfrm>
            <a:custGeom>
              <a:avLst/>
              <a:gdLst>
                <a:gd name="T0" fmla="*/ 890 w 2822"/>
                <a:gd name="T1" fmla="*/ 0 h 1515"/>
                <a:gd name="T2" fmla="*/ 1862 w 2822"/>
                <a:gd name="T3" fmla="*/ 243 h 1515"/>
                <a:gd name="T4" fmla="*/ 1862 w 2822"/>
                <a:gd name="T5" fmla="*/ 515 h 1515"/>
                <a:gd name="T6" fmla="*/ 1861 w 2822"/>
                <a:gd name="T7" fmla="*/ 515 h 1515"/>
                <a:gd name="T8" fmla="*/ 1165 w 2822"/>
                <a:gd name="T9" fmla="*/ 346 h 1515"/>
                <a:gd name="T10" fmla="*/ 1115 w 2822"/>
                <a:gd name="T11" fmla="*/ 551 h 1515"/>
                <a:gd name="T12" fmla="*/ 1864 w 2822"/>
                <a:gd name="T13" fmla="*/ 734 h 1515"/>
                <a:gd name="T14" fmla="*/ 2744 w 2822"/>
                <a:gd name="T15" fmla="*/ 492 h 1515"/>
                <a:gd name="T16" fmla="*/ 2822 w 2822"/>
                <a:gd name="T17" fmla="*/ 791 h 1515"/>
                <a:gd name="T18" fmla="*/ 1510 w 2822"/>
                <a:gd name="T19" fmla="*/ 1515 h 1515"/>
                <a:gd name="T20" fmla="*/ 514 w 2822"/>
                <a:gd name="T21" fmla="*/ 1235 h 1515"/>
                <a:gd name="T22" fmla="*/ 0 w 2822"/>
                <a:gd name="T23" fmla="*/ 1293 h 1515"/>
                <a:gd name="T24" fmla="*/ 0 w 2822"/>
                <a:gd name="T25" fmla="*/ 138 h 1515"/>
                <a:gd name="T26" fmla="*/ 890 w 2822"/>
                <a:gd name="T27" fmla="*/ 0 h 15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822" h="1515">
                  <a:moveTo>
                    <a:pt x="890" y="0"/>
                  </a:moveTo>
                  <a:lnTo>
                    <a:pt x="1862" y="243"/>
                  </a:lnTo>
                  <a:lnTo>
                    <a:pt x="1862" y="515"/>
                  </a:lnTo>
                  <a:lnTo>
                    <a:pt x="1861" y="515"/>
                  </a:lnTo>
                  <a:lnTo>
                    <a:pt x="1165" y="346"/>
                  </a:lnTo>
                  <a:lnTo>
                    <a:pt x="1115" y="551"/>
                  </a:lnTo>
                  <a:lnTo>
                    <a:pt x="1864" y="734"/>
                  </a:lnTo>
                  <a:lnTo>
                    <a:pt x="2744" y="492"/>
                  </a:lnTo>
                  <a:lnTo>
                    <a:pt x="2822" y="791"/>
                  </a:lnTo>
                  <a:lnTo>
                    <a:pt x="1510" y="1515"/>
                  </a:lnTo>
                  <a:lnTo>
                    <a:pt x="514" y="1235"/>
                  </a:lnTo>
                  <a:lnTo>
                    <a:pt x="0" y="1293"/>
                  </a:lnTo>
                  <a:lnTo>
                    <a:pt x="0" y="138"/>
                  </a:lnTo>
                  <a:lnTo>
                    <a:pt x="89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endParaRPr lang="en-US">
                <a:latin typeface="Arial" panose="020B0604020202020204" pitchFamily="34" charset="0"/>
                <a:ea typeface="微软雅黑" panose="020B0503020204020204" pitchFamily="34" charset="-122"/>
                <a:sym typeface="+mn-lt"/>
              </a:endParaRPr>
            </a:p>
          </p:txBody>
        </p:sp>
      </p:grpSp>
      <p:sp>
        <p:nvSpPr>
          <p:cNvPr id="21" name="Freeform 116"/>
          <p:cNvSpPr/>
          <p:nvPr>
            <p:custDataLst>
              <p:tags r:id="rId23"/>
            </p:custDataLst>
          </p:nvPr>
        </p:nvSpPr>
        <p:spPr bwMode="auto">
          <a:xfrm>
            <a:off x="3677444" y="4903253"/>
            <a:ext cx="404812" cy="355600"/>
          </a:xfrm>
          <a:custGeom>
            <a:avLst/>
            <a:gdLst>
              <a:gd name="T0" fmla="*/ 12885088 w 4019"/>
              <a:gd name="T1" fmla="*/ 4512209 h 3537"/>
              <a:gd name="T2" fmla="*/ 17737293 w 4019"/>
              <a:gd name="T3" fmla="*/ 4107547 h 3537"/>
              <a:gd name="T4" fmla="*/ 21201714 w 4019"/>
              <a:gd name="T5" fmla="*/ 4846093 h 3537"/>
              <a:gd name="T6" fmla="*/ 33975401 w 4019"/>
              <a:gd name="T7" fmla="*/ 5878007 h 3537"/>
              <a:gd name="T8" fmla="*/ 25111841 w 4019"/>
              <a:gd name="T9" fmla="*/ 6768364 h 3537"/>
              <a:gd name="T10" fmla="*/ 28150802 w 4019"/>
              <a:gd name="T11" fmla="*/ 9368456 h 3537"/>
              <a:gd name="T12" fmla="*/ 28404023 w 4019"/>
              <a:gd name="T13" fmla="*/ 11523370 h 3537"/>
              <a:gd name="T14" fmla="*/ 29173861 w 4019"/>
              <a:gd name="T15" fmla="*/ 15175584 h 3537"/>
              <a:gd name="T16" fmla="*/ 28262203 w 4019"/>
              <a:gd name="T17" fmla="*/ 17016923 h 3537"/>
              <a:gd name="T18" fmla="*/ 26297067 w 4019"/>
              <a:gd name="T19" fmla="*/ 16895474 h 3537"/>
              <a:gd name="T20" fmla="*/ 24078609 w 4019"/>
              <a:gd name="T21" fmla="*/ 13840149 h 3537"/>
              <a:gd name="T22" fmla="*/ 22974466 w 4019"/>
              <a:gd name="T23" fmla="*/ 11614356 h 3537"/>
              <a:gd name="T24" fmla="*/ 4568564 w 4019"/>
              <a:gd name="T25" fmla="*/ 22267678 h 3537"/>
              <a:gd name="T26" fmla="*/ 4031702 w 4019"/>
              <a:gd name="T27" fmla="*/ 24301244 h 3537"/>
              <a:gd name="T28" fmla="*/ 5946174 w 4019"/>
              <a:gd name="T29" fmla="*/ 25161138 h 3537"/>
              <a:gd name="T30" fmla="*/ 16592659 w 4019"/>
              <a:gd name="T31" fmla="*/ 18008420 h 3537"/>
              <a:gd name="T32" fmla="*/ 17575227 w 4019"/>
              <a:gd name="T33" fmla="*/ 19020126 h 3537"/>
              <a:gd name="T34" fmla="*/ 7810082 w 4019"/>
              <a:gd name="T35" fmla="*/ 26334709 h 3537"/>
              <a:gd name="T36" fmla="*/ 8671176 w 4019"/>
              <a:gd name="T37" fmla="*/ 28165893 h 3537"/>
              <a:gd name="T38" fmla="*/ 10859215 w 4019"/>
              <a:gd name="T39" fmla="*/ 27821955 h 3537"/>
              <a:gd name="T40" fmla="*/ 19266896 w 4019"/>
              <a:gd name="T41" fmla="*/ 21913586 h 3537"/>
              <a:gd name="T42" fmla="*/ 19965924 w 4019"/>
              <a:gd name="T43" fmla="*/ 23097311 h 3537"/>
              <a:gd name="T44" fmla="*/ 11497305 w 4019"/>
              <a:gd name="T45" fmla="*/ 29976869 h 3537"/>
              <a:gd name="T46" fmla="*/ 12621794 w 4019"/>
              <a:gd name="T47" fmla="*/ 31646188 h 3537"/>
              <a:gd name="T48" fmla="*/ 20796499 w 4019"/>
              <a:gd name="T49" fmla="*/ 26698955 h 3537"/>
              <a:gd name="T50" fmla="*/ 21758821 w 4019"/>
              <a:gd name="T51" fmla="*/ 27710660 h 3537"/>
              <a:gd name="T52" fmla="*/ 16957282 w 4019"/>
              <a:gd name="T53" fmla="*/ 31919348 h 3537"/>
              <a:gd name="T54" fmla="*/ 17950023 w 4019"/>
              <a:gd name="T55" fmla="*/ 33295300 h 3537"/>
              <a:gd name="T56" fmla="*/ 19439135 w 4019"/>
              <a:gd name="T57" fmla="*/ 31868777 h 3537"/>
              <a:gd name="T58" fmla="*/ 21758821 w 4019"/>
              <a:gd name="T59" fmla="*/ 30745777 h 3537"/>
              <a:gd name="T60" fmla="*/ 23470837 w 4019"/>
              <a:gd name="T61" fmla="*/ 28196255 h 3537"/>
              <a:gd name="T62" fmla="*/ 26145074 w 4019"/>
              <a:gd name="T63" fmla="*/ 27872525 h 3537"/>
              <a:gd name="T64" fmla="*/ 27137815 w 4019"/>
              <a:gd name="T65" fmla="*/ 25535538 h 3537"/>
              <a:gd name="T66" fmla="*/ 29822225 w 4019"/>
              <a:gd name="T67" fmla="*/ 25565901 h 3537"/>
              <a:gd name="T68" fmla="*/ 29508166 w 4019"/>
              <a:gd name="T69" fmla="*/ 23238968 h 3537"/>
              <a:gd name="T70" fmla="*/ 31838026 w 4019"/>
              <a:gd name="T71" fmla="*/ 21549340 h 3537"/>
              <a:gd name="T72" fmla="*/ 37277756 w 4019"/>
              <a:gd name="T73" fmla="*/ 18008420 h 3537"/>
              <a:gd name="T74" fmla="*/ 38169168 w 4019"/>
              <a:gd name="T75" fmla="*/ 19434942 h 3537"/>
              <a:gd name="T76" fmla="*/ 36122949 w 4019"/>
              <a:gd name="T77" fmla="*/ 26688800 h 3537"/>
              <a:gd name="T78" fmla="*/ 34390789 w 4019"/>
              <a:gd name="T79" fmla="*/ 29036042 h 3537"/>
              <a:gd name="T80" fmla="*/ 32111493 w 4019"/>
              <a:gd name="T81" fmla="*/ 28823506 h 3537"/>
              <a:gd name="T82" fmla="*/ 31240326 w 4019"/>
              <a:gd name="T83" fmla="*/ 31413545 h 3537"/>
              <a:gd name="T84" fmla="*/ 28738328 w 4019"/>
              <a:gd name="T85" fmla="*/ 31555202 h 3537"/>
              <a:gd name="T86" fmla="*/ 27897580 w 4019"/>
              <a:gd name="T87" fmla="*/ 32971570 h 3537"/>
              <a:gd name="T88" fmla="*/ 25446146 w 4019"/>
              <a:gd name="T89" fmla="*/ 33952913 h 3537"/>
              <a:gd name="T90" fmla="*/ 24088681 w 4019"/>
              <a:gd name="T91" fmla="*/ 33538097 h 3537"/>
              <a:gd name="T92" fmla="*/ 22579424 w 4019"/>
              <a:gd name="T93" fmla="*/ 35703165 h 3537"/>
              <a:gd name="T94" fmla="*/ 20198900 w 4019"/>
              <a:gd name="T95" fmla="*/ 34893841 h 3537"/>
              <a:gd name="T96" fmla="*/ 17706974 w 4019"/>
              <a:gd name="T97" fmla="*/ 34873532 h 3537"/>
              <a:gd name="T98" fmla="*/ 15448025 w 4019"/>
              <a:gd name="T99" fmla="*/ 32840067 h 3537"/>
              <a:gd name="T100" fmla="*/ 12804106 w 4019"/>
              <a:gd name="T101" fmla="*/ 33335715 h 3537"/>
              <a:gd name="T102" fmla="*/ 10271689 w 4019"/>
              <a:gd name="T103" fmla="*/ 31646188 h 3537"/>
              <a:gd name="T104" fmla="*/ 8802823 w 4019"/>
              <a:gd name="T105" fmla="*/ 29784642 h 3537"/>
              <a:gd name="T106" fmla="*/ 6371634 w 4019"/>
              <a:gd name="T107" fmla="*/ 27913042 h 3537"/>
              <a:gd name="T108" fmla="*/ 4517899 w 4019"/>
              <a:gd name="T109" fmla="*/ 26658539 h 3537"/>
              <a:gd name="T110" fmla="*/ 2329860 w 4019"/>
              <a:gd name="T111" fmla="*/ 24311297 h 3537"/>
              <a:gd name="T112" fmla="*/ 3271937 w 4019"/>
              <a:gd name="T113" fmla="*/ 21255972 h 3537"/>
              <a:gd name="T114" fmla="*/ 1519430 w 4019"/>
              <a:gd name="T115" fmla="*/ 17532880 h 3537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</a:gdLst>
            <a:ahLst/>
            <a:cxnLst>
              <a:cxn ang="T116">
                <a:pos x="T0" y="T1"/>
              </a:cxn>
              <a:cxn ang="T117">
                <a:pos x="T2" y="T3"/>
              </a:cxn>
              <a:cxn ang="T118">
                <a:pos x="T4" y="T5"/>
              </a:cxn>
              <a:cxn ang="T119">
                <a:pos x="T6" y="T7"/>
              </a:cxn>
              <a:cxn ang="T120">
                <a:pos x="T8" y="T9"/>
              </a:cxn>
              <a:cxn ang="T121">
                <a:pos x="T10" y="T11"/>
              </a:cxn>
              <a:cxn ang="T122">
                <a:pos x="T12" y="T13"/>
              </a:cxn>
              <a:cxn ang="T123">
                <a:pos x="T14" y="T15"/>
              </a:cxn>
              <a:cxn ang="T124">
                <a:pos x="T16" y="T17"/>
              </a:cxn>
              <a:cxn ang="T125">
                <a:pos x="T18" y="T19"/>
              </a:cxn>
              <a:cxn ang="T126">
                <a:pos x="T20" y="T21"/>
              </a:cxn>
              <a:cxn ang="T127">
                <a:pos x="T22" y="T23"/>
              </a:cxn>
              <a:cxn ang="T128">
                <a:pos x="T24" y="T25"/>
              </a:cxn>
              <a:cxn ang="T129">
                <a:pos x="T26" y="T27"/>
              </a:cxn>
              <a:cxn ang="T130">
                <a:pos x="T28" y="T29"/>
              </a:cxn>
              <a:cxn ang="T131">
                <a:pos x="T30" y="T31"/>
              </a:cxn>
              <a:cxn ang="T132">
                <a:pos x="T32" y="T33"/>
              </a:cxn>
              <a:cxn ang="T133">
                <a:pos x="T34" y="T35"/>
              </a:cxn>
              <a:cxn ang="T134">
                <a:pos x="T36" y="T37"/>
              </a:cxn>
              <a:cxn ang="T135">
                <a:pos x="T38" y="T39"/>
              </a:cxn>
              <a:cxn ang="T136">
                <a:pos x="T40" y="T41"/>
              </a:cxn>
              <a:cxn ang="T137">
                <a:pos x="T42" y="T43"/>
              </a:cxn>
              <a:cxn ang="T138">
                <a:pos x="T44" y="T45"/>
              </a:cxn>
              <a:cxn ang="T139">
                <a:pos x="T46" y="T47"/>
              </a:cxn>
              <a:cxn ang="T140">
                <a:pos x="T48" y="T49"/>
              </a:cxn>
              <a:cxn ang="T141">
                <a:pos x="T50" y="T51"/>
              </a:cxn>
              <a:cxn ang="T142">
                <a:pos x="T52" y="T53"/>
              </a:cxn>
              <a:cxn ang="T143">
                <a:pos x="T54" y="T55"/>
              </a:cxn>
              <a:cxn ang="T144">
                <a:pos x="T56" y="T57"/>
              </a:cxn>
              <a:cxn ang="T145">
                <a:pos x="T58" y="T59"/>
              </a:cxn>
              <a:cxn ang="T146">
                <a:pos x="T60" y="T61"/>
              </a:cxn>
              <a:cxn ang="T147">
                <a:pos x="T62" y="T63"/>
              </a:cxn>
              <a:cxn ang="T148">
                <a:pos x="T64" y="T65"/>
              </a:cxn>
              <a:cxn ang="T149">
                <a:pos x="T66" y="T67"/>
              </a:cxn>
              <a:cxn ang="T150">
                <a:pos x="T68" y="T69"/>
              </a:cxn>
              <a:cxn ang="T151">
                <a:pos x="T70" y="T71"/>
              </a:cxn>
              <a:cxn ang="T152">
                <a:pos x="T72" y="T73"/>
              </a:cxn>
              <a:cxn ang="T153">
                <a:pos x="T74" y="T75"/>
              </a:cxn>
              <a:cxn ang="T154">
                <a:pos x="T76" y="T77"/>
              </a:cxn>
              <a:cxn ang="T155">
                <a:pos x="T78" y="T79"/>
              </a:cxn>
              <a:cxn ang="T156">
                <a:pos x="T80" y="T81"/>
              </a:cxn>
              <a:cxn ang="T157">
                <a:pos x="T82" y="T83"/>
              </a:cxn>
              <a:cxn ang="T158">
                <a:pos x="T84" y="T85"/>
              </a:cxn>
              <a:cxn ang="T159">
                <a:pos x="T86" y="T87"/>
              </a:cxn>
              <a:cxn ang="T160">
                <a:pos x="T88" y="T89"/>
              </a:cxn>
              <a:cxn ang="T161">
                <a:pos x="T90" y="T91"/>
              </a:cxn>
              <a:cxn ang="T162">
                <a:pos x="T92" y="T93"/>
              </a:cxn>
              <a:cxn ang="T163">
                <a:pos x="T94" y="T95"/>
              </a:cxn>
              <a:cxn ang="T164">
                <a:pos x="T96" y="T97"/>
              </a:cxn>
              <a:cxn ang="T165">
                <a:pos x="T98" y="T99"/>
              </a:cxn>
              <a:cxn ang="T166">
                <a:pos x="T100" y="T101"/>
              </a:cxn>
              <a:cxn ang="T167">
                <a:pos x="T102" y="T103"/>
              </a:cxn>
              <a:cxn ang="T168">
                <a:pos x="T104" y="T105"/>
              </a:cxn>
              <a:cxn ang="T169">
                <a:pos x="T106" y="T107"/>
              </a:cxn>
              <a:cxn ang="T170">
                <a:pos x="T108" y="T109"/>
              </a:cxn>
              <a:cxn ang="T171">
                <a:pos x="T110" y="T111"/>
              </a:cxn>
              <a:cxn ang="T172">
                <a:pos x="T112" y="T113"/>
              </a:cxn>
              <a:cxn ang="T173">
                <a:pos x="T114" y="T115"/>
              </a:cxn>
            </a:cxnLst>
            <a:rect l="0" t="0" r="r" b="b"/>
            <a:pathLst>
              <a:path w="4019" h="3537">
                <a:moveTo>
                  <a:pt x="0" y="0"/>
                </a:moveTo>
                <a:lnTo>
                  <a:pt x="899" y="412"/>
                </a:lnTo>
                <a:lnTo>
                  <a:pt x="959" y="436"/>
                </a:lnTo>
                <a:lnTo>
                  <a:pt x="1020" y="452"/>
                </a:lnTo>
                <a:lnTo>
                  <a:pt x="1083" y="462"/>
                </a:lnTo>
                <a:lnTo>
                  <a:pt x="1146" y="463"/>
                </a:lnTo>
                <a:lnTo>
                  <a:pt x="1210" y="458"/>
                </a:lnTo>
                <a:lnTo>
                  <a:pt x="1272" y="446"/>
                </a:lnTo>
                <a:lnTo>
                  <a:pt x="1318" y="434"/>
                </a:lnTo>
                <a:lnTo>
                  <a:pt x="1369" y="423"/>
                </a:lnTo>
                <a:lnTo>
                  <a:pt x="1424" y="414"/>
                </a:lnTo>
                <a:lnTo>
                  <a:pt x="1481" y="407"/>
                </a:lnTo>
                <a:lnTo>
                  <a:pt x="1543" y="403"/>
                </a:lnTo>
                <a:lnTo>
                  <a:pt x="1609" y="401"/>
                </a:lnTo>
                <a:lnTo>
                  <a:pt x="1677" y="402"/>
                </a:lnTo>
                <a:lnTo>
                  <a:pt x="1751" y="406"/>
                </a:lnTo>
                <a:lnTo>
                  <a:pt x="1826" y="414"/>
                </a:lnTo>
                <a:lnTo>
                  <a:pt x="1906" y="427"/>
                </a:lnTo>
                <a:lnTo>
                  <a:pt x="1989" y="444"/>
                </a:lnTo>
                <a:lnTo>
                  <a:pt x="2000" y="447"/>
                </a:lnTo>
                <a:lnTo>
                  <a:pt x="2017" y="453"/>
                </a:lnTo>
                <a:lnTo>
                  <a:pt x="2039" y="459"/>
                </a:lnTo>
                <a:lnTo>
                  <a:pt x="2065" y="468"/>
                </a:lnTo>
                <a:lnTo>
                  <a:pt x="2093" y="479"/>
                </a:lnTo>
                <a:lnTo>
                  <a:pt x="3084" y="490"/>
                </a:lnTo>
                <a:lnTo>
                  <a:pt x="3133" y="487"/>
                </a:lnTo>
                <a:lnTo>
                  <a:pt x="3181" y="478"/>
                </a:lnTo>
                <a:lnTo>
                  <a:pt x="3227" y="462"/>
                </a:lnTo>
                <a:lnTo>
                  <a:pt x="3271" y="440"/>
                </a:lnTo>
                <a:lnTo>
                  <a:pt x="4019" y="4"/>
                </a:lnTo>
                <a:lnTo>
                  <a:pt x="4019" y="188"/>
                </a:lnTo>
                <a:lnTo>
                  <a:pt x="3354" y="581"/>
                </a:lnTo>
                <a:lnTo>
                  <a:pt x="3311" y="604"/>
                </a:lnTo>
                <a:lnTo>
                  <a:pt x="3266" y="623"/>
                </a:lnTo>
                <a:lnTo>
                  <a:pt x="3218" y="635"/>
                </a:lnTo>
                <a:lnTo>
                  <a:pt x="3171" y="642"/>
                </a:lnTo>
                <a:lnTo>
                  <a:pt x="3122" y="645"/>
                </a:lnTo>
                <a:lnTo>
                  <a:pt x="2954" y="648"/>
                </a:lnTo>
                <a:lnTo>
                  <a:pt x="2425" y="640"/>
                </a:lnTo>
                <a:lnTo>
                  <a:pt x="2479" y="669"/>
                </a:lnTo>
                <a:lnTo>
                  <a:pt x="2530" y="698"/>
                </a:lnTo>
                <a:lnTo>
                  <a:pt x="2579" y="730"/>
                </a:lnTo>
                <a:lnTo>
                  <a:pt x="2624" y="761"/>
                </a:lnTo>
                <a:lnTo>
                  <a:pt x="2665" y="793"/>
                </a:lnTo>
                <a:lnTo>
                  <a:pt x="2703" y="826"/>
                </a:lnTo>
                <a:lnTo>
                  <a:pt x="2734" y="859"/>
                </a:lnTo>
                <a:lnTo>
                  <a:pt x="2759" y="893"/>
                </a:lnTo>
                <a:lnTo>
                  <a:pt x="2779" y="926"/>
                </a:lnTo>
                <a:lnTo>
                  <a:pt x="2779" y="930"/>
                </a:lnTo>
                <a:lnTo>
                  <a:pt x="2780" y="942"/>
                </a:lnTo>
                <a:lnTo>
                  <a:pt x="2782" y="961"/>
                </a:lnTo>
                <a:lnTo>
                  <a:pt x="2785" y="988"/>
                </a:lnTo>
                <a:lnTo>
                  <a:pt x="2788" y="1020"/>
                </a:lnTo>
                <a:lnTo>
                  <a:pt x="2793" y="1055"/>
                </a:lnTo>
                <a:lnTo>
                  <a:pt x="2798" y="1095"/>
                </a:lnTo>
                <a:lnTo>
                  <a:pt x="2804" y="1139"/>
                </a:lnTo>
                <a:lnTo>
                  <a:pt x="2812" y="1184"/>
                </a:lnTo>
                <a:lnTo>
                  <a:pt x="2819" y="1232"/>
                </a:lnTo>
                <a:lnTo>
                  <a:pt x="2827" y="1279"/>
                </a:lnTo>
                <a:lnTo>
                  <a:pt x="2837" y="1327"/>
                </a:lnTo>
                <a:lnTo>
                  <a:pt x="2847" y="1374"/>
                </a:lnTo>
                <a:lnTo>
                  <a:pt x="2857" y="1418"/>
                </a:lnTo>
                <a:lnTo>
                  <a:pt x="2868" y="1461"/>
                </a:lnTo>
                <a:lnTo>
                  <a:pt x="2880" y="1500"/>
                </a:lnTo>
                <a:lnTo>
                  <a:pt x="2886" y="1529"/>
                </a:lnTo>
                <a:lnTo>
                  <a:pt x="2887" y="1558"/>
                </a:lnTo>
                <a:lnTo>
                  <a:pt x="2881" y="1586"/>
                </a:lnTo>
                <a:lnTo>
                  <a:pt x="2871" y="1613"/>
                </a:lnTo>
                <a:lnTo>
                  <a:pt x="2855" y="1637"/>
                </a:lnTo>
                <a:lnTo>
                  <a:pt x="2835" y="1657"/>
                </a:lnTo>
                <a:lnTo>
                  <a:pt x="2809" y="1674"/>
                </a:lnTo>
                <a:lnTo>
                  <a:pt x="2790" y="1682"/>
                </a:lnTo>
                <a:lnTo>
                  <a:pt x="2769" y="1690"/>
                </a:lnTo>
                <a:lnTo>
                  <a:pt x="2746" y="1696"/>
                </a:lnTo>
                <a:lnTo>
                  <a:pt x="2723" y="1699"/>
                </a:lnTo>
                <a:lnTo>
                  <a:pt x="2698" y="1699"/>
                </a:lnTo>
                <a:lnTo>
                  <a:pt x="2674" y="1698"/>
                </a:lnTo>
                <a:lnTo>
                  <a:pt x="2648" y="1692"/>
                </a:lnTo>
                <a:lnTo>
                  <a:pt x="2622" y="1683"/>
                </a:lnTo>
                <a:lnTo>
                  <a:pt x="2596" y="1670"/>
                </a:lnTo>
                <a:lnTo>
                  <a:pt x="2568" y="1652"/>
                </a:lnTo>
                <a:lnTo>
                  <a:pt x="2541" y="1629"/>
                </a:lnTo>
                <a:lnTo>
                  <a:pt x="2513" y="1601"/>
                </a:lnTo>
                <a:lnTo>
                  <a:pt x="2486" y="1567"/>
                </a:lnTo>
                <a:lnTo>
                  <a:pt x="2458" y="1528"/>
                </a:lnTo>
                <a:lnTo>
                  <a:pt x="2430" y="1481"/>
                </a:lnTo>
                <a:lnTo>
                  <a:pt x="2403" y="1428"/>
                </a:lnTo>
                <a:lnTo>
                  <a:pt x="2377" y="1368"/>
                </a:lnTo>
                <a:lnTo>
                  <a:pt x="2350" y="1300"/>
                </a:lnTo>
                <a:lnTo>
                  <a:pt x="2324" y="1224"/>
                </a:lnTo>
                <a:lnTo>
                  <a:pt x="2323" y="1221"/>
                </a:lnTo>
                <a:lnTo>
                  <a:pt x="2318" y="1213"/>
                </a:lnTo>
                <a:lnTo>
                  <a:pt x="2310" y="1201"/>
                </a:lnTo>
                <a:lnTo>
                  <a:pt x="2299" y="1187"/>
                </a:lnTo>
                <a:lnTo>
                  <a:pt x="2285" y="1168"/>
                </a:lnTo>
                <a:lnTo>
                  <a:pt x="2268" y="1148"/>
                </a:lnTo>
                <a:lnTo>
                  <a:pt x="2250" y="1124"/>
                </a:lnTo>
                <a:lnTo>
                  <a:pt x="2228" y="1101"/>
                </a:lnTo>
                <a:lnTo>
                  <a:pt x="2205" y="1077"/>
                </a:lnTo>
                <a:lnTo>
                  <a:pt x="2181" y="1054"/>
                </a:lnTo>
                <a:lnTo>
                  <a:pt x="2154" y="1031"/>
                </a:lnTo>
                <a:lnTo>
                  <a:pt x="2126" y="1010"/>
                </a:lnTo>
                <a:lnTo>
                  <a:pt x="2095" y="990"/>
                </a:lnTo>
                <a:lnTo>
                  <a:pt x="451" y="2201"/>
                </a:lnTo>
                <a:lnTo>
                  <a:pt x="428" y="2221"/>
                </a:lnTo>
                <a:lnTo>
                  <a:pt x="411" y="2242"/>
                </a:lnTo>
                <a:lnTo>
                  <a:pt x="396" y="2267"/>
                </a:lnTo>
                <a:lnTo>
                  <a:pt x="387" y="2294"/>
                </a:lnTo>
                <a:lnTo>
                  <a:pt x="383" y="2320"/>
                </a:lnTo>
                <a:lnTo>
                  <a:pt x="384" y="2348"/>
                </a:lnTo>
                <a:lnTo>
                  <a:pt x="389" y="2375"/>
                </a:lnTo>
                <a:lnTo>
                  <a:pt x="398" y="2402"/>
                </a:lnTo>
                <a:lnTo>
                  <a:pt x="413" y="2426"/>
                </a:lnTo>
                <a:lnTo>
                  <a:pt x="432" y="2448"/>
                </a:lnTo>
                <a:lnTo>
                  <a:pt x="454" y="2467"/>
                </a:lnTo>
                <a:lnTo>
                  <a:pt x="479" y="2480"/>
                </a:lnTo>
                <a:lnTo>
                  <a:pt x="506" y="2488"/>
                </a:lnTo>
                <a:lnTo>
                  <a:pt x="532" y="2493"/>
                </a:lnTo>
                <a:lnTo>
                  <a:pt x="560" y="2492"/>
                </a:lnTo>
                <a:lnTo>
                  <a:pt x="587" y="2487"/>
                </a:lnTo>
                <a:lnTo>
                  <a:pt x="614" y="2477"/>
                </a:lnTo>
                <a:lnTo>
                  <a:pt x="637" y="2463"/>
                </a:lnTo>
                <a:lnTo>
                  <a:pt x="721" y="2402"/>
                </a:lnTo>
                <a:lnTo>
                  <a:pt x="728" y="2397"/>
                </a:lnTo>
                <a:lnTo>
                  <a:pt x="736" y="2391"/>
                </a:lnTo>
                <a:lnTo>
                  <a:pt x="743" y="2382"/>
                </a:lnTo>
                <a:lnTo>
                  <a:pt x="1615" y="1791"/>
                </a:lnTo>
                <a:lnTo>
                  <a:pt x="1638" y="1780"/>
                </a:lnTo>
                <a:lnTo>
                  <a:pt x="1660" y="1777"/>
                </a:lnTo>
                <a:lnTo>
                  <a:pt x="1682" y="1782"/>
                </a:lnTo>
                <a:lnTo>
                  <a:pt x="1704" y="1793"/>
                </a:lnTo>
                <a:lnTo>
                  <a:pt x="1719" y="1806"/>
                </a:lnTo>
                <a:lnTo>
                  <a:pt x="1730" y="1823"/>
                </a:lnTo>
                <a:lnTo>
                  <a:pt x="1736" y="1842"/>
                </a:lnTo>
                <a:lnTo>
                  <a:pt x="1737" y="1862"/>
                </a:lnTo>
                <a:lnTo>
                  <a:pt x="1735" y="1880"/>
                </a:lnTo>
                <a:lnTo>
                  <a:pt x="1729" y="1895"/>
                </a:lnTo>
                <a:lnTo>
                  <a:pt x="1718" y="1909"/>
                </a:lnTo>
                <a:lnTo>
                  <a:pt x="1704" y="1921"/>
                </a:lnTo>
                <a:lnTo>
                  <a:pt x="889" y="2476"/>
                </a:lnTo>
                <a:lnTo>
                  <a:pt x="816" y="2527"/>
                </a:lnTo>
                <a:lnTo>
                  <a:pt x="797" y="2551"/>
                </a:lnTo>
                <a:lnTo>
                  <a:pt x="782" y="2575"/>
                </a:lnTo>
                <a:lnTo>
                  <a:pt x="771" y="2603"/>
                </a:lnTo>
                <a:lnTo>
                  <a:pt x="766" y="2631"/>
                </a:lnTo>
                <a:lnTo>
                  <a:pt x="765" y="2659"/>
                </a:lnTo>
                <a:lnTo>
                  <a:pt x="770" y="2688"/>
                </a:lnTo>
                <a:lnTo>
                  <a:pt x="780" y="2716"/>
                </a:lnTo>
                <a:lnTo>
                  <a:pt x="795" y="2742"/>
                </a:lnTo>
                <a:lnTo>
                  <a:pt x="811" y="2760"/>
                </a:lnTo>
                <a:lnTo>
                  <a:pt x="832" y="2773"/>
                </a:lnTo>
                <a:lnTo>
                  <a:pt x="856" y="2784"/>
                </a:lnTo>
                <a:lnTo>
                  <a:pt x="883" y="2792"/>
                </a:lnTo>
                <a:lnTo>
                  <a:pt x="912" y="2797"/>
                </a:lnTo>
                <a:lnTo>
                  <a:pt x="943" y="2797"/>
                </a:lnTo>
                <a:lnTo>
                  <a:pt x="973" y="2794"/>
                </a:lnTo>
                <a:lnTo>
                  <a:pt x="1004" y="2787"/>
                </a:lnTo>
                <a:lnTo>
                  <a:pt x="1033" y="2776"/>
                </a:lnTo>
                <a:lnTo>
                  <a:pt x="1061" y="2761"/>
                </a:lnTo>
                <a:lnTo>
                  <a:pt x="1072" y="2750"/>
                </a:lnTo>
                <a:lnTo>
                  <a:pt x="1082" y="2741"/>
                </a:lnTo>
                <a:lnTo>
                  <a:pt x="1094" y="2731"/>
                </a:lnTo>
                <a:lnTo>
                  <a:pt x="1107" y="2723"/>
                </a:lnTo>
                <a:lnTo>
                  <a:pt x="1841" y="2194"/>
                </a:lnTo>
                <a:lnTo>
                  <a:pt x="1854" y="2180"/>
                </a:lnTo>
                <a:lnTo>
                  <a:pt x="1867" y="2172"/>
                </a:lnTo>
                <a:lnTo>
                  <a:pt x="1883" y="2167"/>
                </a:lnTo>
                <a:lnTo>
                  <a:pt x="1902" y="2166"/>
                </a:lnTo>
                <a:lnTo>
                  <a:pt x="1922" y="2169"/>
                </a:lnTo>
                <a:lnTo>
                  <a:pt x="1941" y="2178"/>
                </a:lnTo>
                <a:lnTo>
                  <a:pt x="1956" y="2191"/>
                </a:lnTo>
                <a:lnTo>
                  <a:pt x="1969" y="2207"/>
                </a:lnTo>
                <a:lnTo>
                  <a:pt x="1977" y="2227"/>
                </a:lnTo>
                <a:lnTo>
                  <a:pt x="1980" y="2247"/>
                </a:lnTo>
                <a:lnTo>
                  <a:pt x="1977" y="2266"/>
                </a:lnTo>
                <a:lnTo>
                  <a:pt x="1971" y="2283"/>
                </a:lnTo>
                <a:lnTo>
                  <a:pt x="1962" y="2297"/>
                </a:lnTo>
                <a:lnTo>
                  <a:pt x="1952" y="2309"/>
                </a:lnTo>
                <a:lnTo>
                  <a:pt x="1202" y="2844"/>
                </a:lnTo>
                <a:lnTo>
                  <a:pt x="1180" y="2862"/>
                </a:lnTo>
                <a:lnTo>
                  <a:pt x="1162" y="2884"/>
                </a:lnTo>
                <a:lnTo>
                  <a:pt x="1149" y="2910"/>
                </a:lnTo>
                <a:lnTo>
                  <a:pt x="1139" y="2935"/>
                </a:lnTo>
                <a:lnTo>
                  <a:pt x="1135" y="2963"/>
                </a:lnTo>
                <a:lnTo>
                  <a:pt x="1135" y="2990"/>
                </a:lnTo>
                <a:lnTo>
                  <a:pt x="1140" y="3018"/>
                </a:lnTo>
                <a:lnTo>
                  <a:pt x="1150" y="3044"/>
                </a:lnTo>
                <a:lnTo>
                  <a:pt x="1165" y="3068"/>
                </a:lnTo>
                <a:lnTo>
                  <a:pt x="1180" y="3088"/>
                </a:lnTo>
                <a:lnTo>
                  <a:pt x="1200" y="3105"/>
                </a:lnTo>
                <a:lnTo>
                  <a:pt x="1222" y="3118"/>
                </a:lnTo>
                <a:lnTo>
                  <a:pt x="1246" y="3128"/>
                </a:lnTo>
                <a:lnTo>
                  <a:pt x="1273" y="3134"/>
                </a:lnTo>
                <a:lnTo>
                  <a:pt x="1305" y="3136"/>
                </a:lnTo>
                <a:lnTo>
                  <a:pt x="1336" y="3131"/>
                </a:lnTo>
                <a:lnTo>
                  <a:pt x="1367" y="3121"/>
                </a:lnTo>
                <a:lnTo>
                  <a:pt x="1395" y="3105"/>
                </a:lnTo>
                <a:lnTo>
                  <a:pt x="2022" y="2650"/>
                </a:lnTo>
                <a:lnTo>
                  <a:pt x="2038" y="2643"/>
                </a:lnTo>
                <a:lnTo>
                  <a:pt x="2053" y="2639"/>
                </a:lnTo>
                <a:lnTo>
                  <a:pt x="2068" y="2638"/>
                </a:lnTo>
                <a:lnTo>
                  <a:pt x="2090" y="2641"/>
                </a:lnTo>
                <a:lnTo>
                  <a:pt x="2110" y="2649"/>
                </a:lnTo>
                <a:lnTo>
                  <a:pt x="2127" y="2663"/>
                </a:lnTo>
                <a:lnTo>
                  <a:pt x="2140" y="2680"/>
                </a:lnTo>
                <a:lnTo>
                  <a:pt x="2148" y="2699"/>
                </a:lnTo>
                <a:lnTo>
                  <a:pt x="2150" y="2722"/>
                </a:lnTo>
                <a:lnTo>
                  <a:pt x="2148" y="2739"/>
                </a:lnTo>
                <a:lnTo>
                  <a:pt x="2140" y="2755"/>
                </a:lnTo>
                <a:lnTo>
                  <a:pt x="2131" y="2769"/>
                </a:lnTo>
                <a:lnTo>
                  <a:pt x="2117" y="2781"/>
                </a:lnTo>
                <a:lnTo>
                  <a:pt x="1724" y="3077"/>
                </a:lnTo>
                <a:lnTo>
                  <a:pt x="1705" y="3093"/>
                </a:lnTo>
                <a:lnTo>
                  <a:pt x="1691" y="3111"/>
                </a:lnTo>
                <a:lnTo>
                  <a:pt x="1681" y="3133"/>
                </a:lnTo>
                <a:lnTo>
                  <a:pt x="1674" y="3155"/>
                </a:lnTo>
                <a:lnTo>
                  <a:pt x="1671" y="3178"/>
                </a:lnTo>
                <a:lnTo>
                  <a:pt x="1675" y="3201"/>
                </a:lnTo>
                <a:lnTo>
                  <a:pt x="1682" y="3223"/>
                </a:lnTo>
                <a:lnTo>
                  <a:pt x="1694" y="3241"/>
                </a:lnTo>
                <a:lnTo>
                  <a:pt x="1710" y="3259"/>
                </a:lnTo>
                <a:lnTo>
                  <a:pt x="1730" y="3273"/>
                </a:lnTo>
                <a:lnTo>
                  <a:pt x="1751" y="3284"/>
                </a:lnTo>
                <a:lnTo>
                  <a:pt x="1772" y="3291"/>
                </a:lnTo>
                <a:lnTo>
                  <a:pt x="1796" y="3292"/>
                </a:lnTo>
                <a:lnTo>
                  <a:pt x="1819" y="3290"/>
                </a:lnTo>
                <a:lnTo>
                  <a:pt x="1841" y="3283"/>
                </a:lnTo>
                <a:lnTo>
                  <a:pt x="1859" y="3270"/>
                </a:lnTo>
                <a:lnTo>
                  <a:pt x="1895" y="3247"/>
                </a:lnTo>
                <a:lnTo>
                  <a:pt x="1898" y="3214"/>
                </a:lnTo>
                <a:lnTo>
                  <a:pt x="1905" y="3181"/>
                </a:lnTo>
                <a:lnTo>
                  <a:pt x="1919" y="3150"/>
                </a:lnTo>
                <a:lnTo>
                  <a:pt x="1937" y="3121"/>
                </a:lnTo>
                <a:lnTo>
                  <a:pt x="1959" y="3094"/>
                </a:lnTo>
                <a:lnTo>
                  <a:pt x="1986" y="3071"/>
                </a:lnTo>
                <a:lnTo>
                  <a:pt x="2015" y="3054"/>
                </a:lnTo>
                <a:lnTo>
                  <a:pt x="2048" y="3041"/>
                </a:lnTo>
                <a:lnTo>
                  <a:pt x="2081" y="3035"/>
                </a:lnTo>
                <a:lnTo>
                  <a:pt x="2115" y="3034"/>
                </a:lnTo>
                <a:lnTo>
                  <a:pt x="2148" y="3039"/>
                </a:lnTo>
                <a:lnTo>
                  <a:pt x="2221" y="2993"/>
                </a:lnTo>
                <a:lnTo>
                  <a:pt x="2221" y="2960"/>
                </a:lnTo>
                <a:lnTo>
                  <a:pt x="2226" y="2927"/>
                </a:lnTo>
                <a:lnTo>
                  <a:pt x="2235" y="2895"/>
                </a:lnTo>
                <a:lnTo>
                  <a:pt x="2249" y="2864"/>
                </a:lnTo>
                <a:lnTo>
                  <a:pt x="2267" y="2836"/>
                </a:lnTo>
                <a:lnTo>
                  <a:pt x="2290" y="2809"/>
                </a:lnTo>
                <a:lnTo>
                  <a:pt x="2317" y="2787"/>
                </a:lnTo>
                <a:lnTo>
                  <a:pt x="2350" y="2769"/>
                </a:lnTo>
                <a:lnTo>
                  <a:pt x="2384" y="2755"/>
                </a:lnTo>
                <a:lnTo>
                  <a:pt x="2418" y="2748"/>
                </a:lnTo>
                <a:lnTo>
                  <a:pt x="2453" y="2747"/>
                </a:lnTo>
                <a:lnTo>
                  <a:pt x="2489" y="2752"/>
                </a:lnTo>
                <a:lnTo>
                  <a:pt x="2522" y="2760"/>
                </a:lnTo>
                <a:lnTo>
                  <a:pt x="2555" y="2775"/>
                </a:lnTo>
                <a:lnTo>
                  <a:pt x="2581" y="2755"/>
                </a:lnTo>
                <a:lnTo>
                  <a:pt x="2578" y="2719"/>
                </a:lnTo>
                <a:lnTo>
                  <a:pt x="2580" y="2682"/>
                </a:lnTo>
                <a:lnTo>
                  <a:pt x="2587" y="2646"/>
                </a:lnTo>
                <a:lnTo>
                  <a:pt x="2601" y="2613"/>
                </a:lnTo>
                <a:lnTo>
                  <a:pt x="2620" y="2581"/>
                </a:lnTo>
                <a:lnTo>
                  <a:pt x="2645" y="2553"/>
                </a:lnTo>
                <a:lnTo>
                  <a:pt x="2674" y="2529"/>
                </a:lnTo>
                <a:lnTo>
                  <a:pt x="2679" y="2524"/>
                </a:lnTo>
                <a:lnTo>
                  <a:pt x="2710" y="2505"/>
                </a:lnTo>
                <a:lnTo>
                  <a:pt x="2745" y="2493"/>
                </a:lnTo>
                <a:lnTo>
                  <a:pt x="2779" y="2486"/>
                </a:lnTo>
                <a:lnTo>
                  <a:pt x="2814" y="2485"/>
                </a:lnTo>
                <a:lnTo>
                  <a:pt x="2848" y="2488"/>
                </a:lnTo>
                <a:lnTo>
                  <a:pt x="2882" y="2497"/>
                </a:lnTo>
                <a:lnTo>
                  <a:pt x="2914" y="2510"/>
                </a:lnTo>
                <a:lnTo>
                  <a:pt x="2944" y="2527"/>
                </a:lnTo>
                <a:lnTo>
                  <a:pt x="2949" y="2527"/>
                </a:lnTo>
                <a:lnTo>
                  <a:pt x="2946" y="2518"/>
                </a:lnTo>
                <a:lnTo>
                  <a:pt x="2925" y="2482"/>
                </a:lnTo>
                <a:lnTo>
                  <a:pt x="2910" y="2447"/>
                </a:lnTo>
                <a:lnTo>
                  <a:pt x="2902" y="2409"/>
                </a:lnTo>
                <a:lnTo>
                  <a:pt x="2900" y="2372"/>
                </a:lnTo>
                <a:lnTo>
                  <a:pt x="2904" y="2334"/>
                </a:lnTo>
                <a:lnTo>
                  <a:pt x="2913" y="2297"/>
                </a:lnTo>
                <a:lnTo>
                  <a:pt x="2929" y="2262"/>
                </a:lnTo>
                <a:lnTo>
                  <a:pt x="2948" y="2229"/>
                </a:lnTo>
                <a:lnTo>
                  <a:pt x="2974" y="2199"/>
                </a:lnTo>
                <a:lnTo>
                  <a:pt x="3004" y="2173"/>
                </a:lnTo>
                <a:lnTo>
                  <a:pt x="3037" y="2154"/>
                </a:lnTo>
                <a:lnTo>
                  <a:pt x="3071" y="2140"/>
                </a:lnTo>
                <a:lnTo>
                  <a:pt x="3108" y="2133"/>
                </a:lnTo>
                <a:lnTo>
                  <a:pt x="3143" y="2130"/>
                </a:lnTo>
                <a:lnTo>
                  <a:pt x="3179" y="2133"/>
                </a:lnTo>
                <a:lnTo>
                  <a:pt x="3215" y="2140"/>
                </a:lnTo>
                <a:lnTo>
                  <a:pt x="3249" y="2154"/>
                </a:lnTo>
                <a:lnTo>
                  <a:pt x="3281" y="2172"/>
                </a:lnTo>
                <a:lnTo>
                  <a:pt x="3310" y="2194"/>
                </a:lnTo>
                <a:lnTo>
                  <a:pt x="3584" y="1877"/>
                </a:lnTo>
                <a:lnTo>
                  <a:pt x="3630" y="1826"/>
                </a:lnTo>
                <a:lnTo>
                  <a:pt x="3680" y="1780"/>
                </a:lnTo>
                <a:lnTo>
                  <a:pt x="3733" y="1737"/>
                </a:lnTo>
                <a:lnTo>
                  <a:pt x="3787" y="1697"/>
                </a:lnTo>
                <a:lnTo>
                  <a:pt x="3846" y="1661"/>
                </a:lnTo>
                <a:lnTo>
                  <a:pt x="4019" y="1563"/>
                </a:lnTo>
                <a:lnTo>
                  <a:pt x="4019" y="1760"/>
                </a:lnTo>
                <a:lnTo>
                  <a:pt x="3893" y="1832"/>
                </a:lnTo>
                <a:lnTo>
                  <a:pt x="3829" y="1873"/>
                </a:lnTo>
                <a:lnTo>
                  <a:pt x="3768" y="1921"/>
                </a:lnTo>
                <a:lnTo>
                  <a:pt x="3711" y="1972"/>
                </a:lnTo>
                <a:lnTo>
                  <a:pt x="3658" y="2028"/>
                </a:lnTo>
                <a:lnTo>
                  <a:pt x="3404" y="2325"/>
                </a:lnTo>
                <a:lnTo>
                  <a:pt x="3521" y="2492"/>
                </a:lnTo>
                <a:lnTo>
                  <a:pt x="3541" y="2527"/>
                </a:lnTo>
                <a:lnTo>
                  <a:pt x="3556" y="2563"/>
                </a:lnTo>
                <a:lnTo>
                  <a:pt x="3563" y="2600"/>
                </a:lnTo>
                <a:lnTo>
                  <a:pt x="3566" y="2638"/>
                </a:lnTo>
                <a:lnTo>
                  <a:pt x="3562" y="2676"/>
                </a:lnTo>
                <a:lnTo>
                  <a:pt x="3552" y="2713"/>
                </a:lnTo>
                <a:lnTo>
                  <a:pt x="3538" y="2748"/>
                </a:lnTo>
                <a:lnTo>
                  <a:pt x="3518" y="2781"/>
                </a:lnTo>
                <a:lnTo>
                  <a:pt x="3493" y="2811"/>
                </a:lnTo>
                <a:lnTo>
                  <a:pt x="3462" y="2837"/>
                </a:lnTo>
                <a:lnTo>
                  <a:pt x="3429" y="2856"/>
                </a:lnTo>
                <a:lnTo>
                  <a:pt x="3395" y="2870"/>
                </a:lnTo>
                <a:lnTo>
                  <a:pt x="3359" y="2877"/>
                </a:lnTo>
                <a:lnTo>
                  <a:pt x="3322" y="2879"/>
                </a:lnTo>
                <a:lnTo>
                  <a:pt x="3285" y="2877"/>
                </a:lnTo>
                <a:lnTo>
                  <a:pt x="3250" y="2870"/>
                </a:lnTo>
                <a:lnTo>
                  <a:pt x="3216" y="2856"/>
                </a:lnTo>
                <a:lnTo>
                  <a:pt x="3184" y="2838"/>
                </a:lnTo>
                <a:lnTo>
                  <a:pt x="3156" y="2816"/>
                </a:lnTo>
                <a:lnTo>
                  <a:pt x="3170" y="2849"/>
                </a:lnTo>
                <a:lnTo>
                  <a:pt x="3178" y="2884"/>
                </a:lnTo>
                <a:lnTo>
                  <a:pt x="3181" y="2920"/>
                </a:lnTo>
                <a:lnTo>
                  <a:pt x="3178" y="2955"/>
                </a:lnTo>
                <a:lnTo>
                  <a:pt x="3170" y="2990"/>
                </a:lnTo>
                <a:lnTo>
                  <a:pt x="3156" y="3022"/>
                </a:lnTo>
                <a:lnTo>
                  <a:pt x="3138" y="3054"/>
                </a:lnTo>
                <a:lnTo>
                  <a:pt x="3114" y="3080"/>
                </a:lnTo>
                <a:lnTo>
                  <a:pt x="3084" y="3105"/>
                </a:lnTo>
                <a:lnTo>
                  <a:pt x="3080" y="3110"/>
                </a:lnTo>
                <a:lnTo>
                  <a:pt x="3048" y="3128"/>
                </a:lnTo>
                <a:lnTo>
                  <a:pt x="3013" y="3141"/>
                </a:lnTo>
                <a:lnTo>
                  <a:pt x="2977" y="3147"/>
                </a:lnTo>
                <a:lnTo>
                  <a:pt x="2941" y="3149"/>
                </a:lnTo>
                <a:lnTo>
                  <a:pt x="2905" y="3145"/>
                </a:lnTo>
                <a:lnTo>
                  <a:pt x="2870" y="3135"/>
                </a:lnTo>
                <a:lnTo>
                  <a:pt x="2837" y="3119"/>
                </a:lnTo>
                <a:lnTo>
                  <a:pt x="2807" y="3099"/>
                </a:lnTo>
                <a:lnTo>
                  <a:pt x="2780" y="3073"/>
                </a:lnTo>
                <a:lnTo>
                  <a:pt x="2786" y="3105"/>
                </a:lnTo>
                <a:lnTo>
                  <a:pt x="2788" y="3138"/>
                </a:lnTo>
                <a:lnTo>
                  <a:pt x="2786" y="3169"/>
                </a:lnTo>
                <a:lnTo>
                  <a:pt x="2780" y="3201"/>
                </a:lnTo>
                <a:lnTo>
                  <a:pt x="2769" y="3231"/>
                </a:lnTo>
                <a:lnTo>
                  <a:pt x="2754" y="3259"/>
                </a:lnTo>
                <a:lnTo>
                  <a:pt x="2735" y="3286"/>
                </a:lnTo>
                <a:lnTo>
                  <a:pt x="2710" y="3309"/>
                </a:lnTo>
                <a:lnTo>
                  <a:pt x="2682" y="3330"/>
                </a:lnTo>
                <a:lnTo>
                  <a:pt x="2651" y="3346"/>
                </a:lnTo>
                <a:lnTo>
                  <a:pt x="2617" y="3357"/>
                </a:lnTo>
                <a:lnTo>
                  <a:pt x="2581" y="3362"/>
                </a:lnTo>
                <a:lnTo>
                  <a:pt x="2546" y="3362"/>
                </a:lnTo>
                <a:lnTo>
                  <a:pt x="2512" y="3356"/>
                </a:lnTo>
                <a:lnTo>
                  <a:pt x="2479" y="3346"/>
                </a:lnTo>
                <a:lnTo>
                  <a:pt x="2447" y="3330"/>
                </a:lnTo>
                <a:lnTo>
                  <a:pt x="2418" y="3309"/>
                </a:lnTo>
                <a:lnTo>
                  <a:pt x="2393" y="3285"/>
                </a:lnTo>
                <a:lnTo>
                  <a:pt x="2369" y="3257"/>
                </a:lnTo>
                <a:lnTo>
                  <a:pt x="2363" y="3247"/>
                </a:lnTo>
                <a:lnTo>
                  <a:pt x="2373" y="3280"/>
                </a:lnTo>
                <a:lnTo>
                  <a:pt x="2378" y="3315"/>
                </a:lnTo>
                <a:lnTo>
                  <a:pt x="2377" y="3351"/>
                </a:lnTo>
                <a:lnTo>
                  <a:pt x="2369" y="3385"/>
                </a:lnTo>
                <a:lnTo>
                  <a:pt x="2356" y="3419"/>
                </a:lnTo>
                <a:lnTo>
                  <a:pt x="2339" y="3449"/>
                </a:lnTo>
                <a:lnTo>
                  <a:pt x="2316" y="3476"/>
                </a:lnTo>
                <a:lnTo>
                  <a:pt x="2289" y="3501"/>
                </a:lnTo>
                <a:lnTo>
                  <a:pt x="2260" y="3516"/>
                </a:lnTo>
                <a:lnTo>
                  <a:pt x="2229" y="3529"/>
                </a:lnTo>
                <a:lnTo>
                  <a:pt x="2196" y="3536"/>
                </a:lnTo>
                <a:lnTo>
                  <a:pt x="2163" y="3537"/>
                </a:lnTo>
                <a:lnTo>
                  <a:pt x="2131" y="3535"/>
                </a:lnTo>
                <a:lnTo>
                  <a:pt x="2099" y="3526"/>
                </a:lnTo>
                <a:lnTo>
                  <a:pt x="2070" y="3514"/>
                </a:lnTo>
                <a:lnTo>
                  <a:pt x="2042" y="3497"/>
                </a:lnTo>
                <a:lnTo>
                  <a:pt x="2016" y="3475"/>
                </a:lnTo>
                <a:lnTo>
                  <a:pt x="1994" y="3449"/>
                </a:lnTo>
                <a:lnTo>
                  <a:pt x="1958" y="3397"/>
                </a:lnTo>
                <a:lnTo>
                  <a:pt x="1953" y="3397"/>
                </a:lnTo>
                <a:lnTo>
                  <a:pt x="1920" y="3416"/>
                </a:lnTo>
                <a:lnTo>
                  <a:pt x="1886" y="3432"/>
                </a:lnTo>
                <a:lnTo>
                  <a:pt x="1850" y="3442"/>
                </a:lnTo>
                <a:lnTo>
                  <a:pt x="1815" y="3448"/>
                </a:lnTo>
                <a:lnTo>
                  <a:pt x="1779" y="3448"/>
                </a:lnTo>
                <a:lnTo>
                  <a:pt x="1748" y="3447"/>
                </a:lnTo>
                <a:lnTo>
                  <a:pt x="1704" y="3435"/>
                </a:lnTo>
                <a:lnTo>
                  <a:pt x="1664" y="3418"/>
                </a:lnTo>
                <a:lnTo>
                  <a:pt x="1627" y="3396"/>
                </a:lnTo>
                <a:lnTo>
                  <a:pt x="1596" y="3368"/>
                </a:lnTo>
                <a:lnTo>
                  <a:pt x="1568" y="3336"/>
                </a:lnTo>
                <a:lnTo>
                  <a:pt x="1550" y="3307"/>
                </a:lnTo>
                <a:lnTo>
                  <a:pt x="1536" y="3278"/>
                </a:lnTo>
                <a:lnTo>
                  <a:pt x="1525" y="3246"/>
                </a:lnTo>
                <a:lnTo>
                  <a:pt x="1519" y="3212"/>
                </a:lnTo>
                <a:lnTo>
                  <a:pt x="1487" y="3236"/>
                </a:lnTo>
                <a:lnTo>
                  <a:pt x="1451" y="3259"/>
                </a:lnTo>
                <a:lnTo>
                  <a:pt x="1412" y="3276"/>
                </a:lnTo>
                <a:lnTo>
                  <a:pt x="1370" y="3289"/>
                </a:lnTo>
                <a:lnTo>
                  <a:pt x="1328" y="3295"/>
                </a:lnTo>
                <a:lnTo>
                  <a:pt x="1283" y="3296"/>
                </a:lnTo>
                <a:lnTo>
                  <a:pt x="1264" y="3295"/>
                </a:lnTo>
                <a:lnTo>
                  <a:pt x="1247" y="3293"/>
                </a:lnTo>
                <a:lnTo>
                  <a:pt x="1206" y="3284"/>
                </a:lnTo>
                <a:lnTo>
                  <a:pt x="1167" y="3269"/>
                </a:lnTo>
                <a:lnTo>
                  <a:pt x="1130" y="3251"/>
                </a:lnTo>
                <a:lnTo>
                  <a:pt x="1096" y="3226"/>
                </a:lnTo>
                <a:lnTo>
                  <a:pt x="1066" y="3198"/>
                </a:lnTo>
                <a:lnTo>
                  <a:pt x="1038" y="3167"/>
                </a:lnTo>
                <a:lnTo>
                  <a:pt x="1014" y="3128"/>
                </a:lnTo>
                <a:lnTo>
                  <a:pt x="994" y="3086"/>
                </a:lnTo>
                <a:lnTo>
                  <a:pt x="982" y="3043"/>
                </a:lnTo>
                <a:lnTo>
                  <a:pt x="977" y="2998"/>
                </a:lnTo>
                <a:lnTo>
                  <a:pt x="979" y="2952"/>
                </a:lnTo>
                <a:lnTo>
                  <a:pt x="957" y="2951"/>
                </a:lnTo>
                <a:lnTo>
                  <a:pt x="933" y="2950"/>
                </a:lnTo>
                <a:lnTo>
                  <a:pt x="909" y="2949"/>
                </a:lnTo>
                <a:lnTo>
                  <a:pt x="869" y="2944"/>
                </a:lnTo>
                <a:lnTo>
                  <a:pt x="828" y="2937"/>
                </a:lnTo>
                <a:lnTo>
                  <a:pt x="792" y="2924"/>
                </a:lnTo>
                <a:lnTo>
                  <a:pt x="756" y="2907"/>
                </a:lnTo>
                <a:lnTo>
                  <a:pt x="724" y="2887"/>
                </a:lnTo>
                <a:lnTo>
                  <a:pt x="694" y="2861"/>
                </a:lnTo>
                <a:lnTo>
                  <a:pt x="668" y="2829"/>
                </a:lnTo>
                <a:lnTo>
                  <a:pt x="646" y="2794"/>
                </a:lnTo>
                <a:lnTo>
                  <a:pt x="629" y="2759"/>
                </a:lnTo>
                <a:lnTo>
                  <a:pt x="618" y="2721"/>
                </a:lnTo>
                <a:lnTo>
                  <a:pt x="610" y="2682"/>
                </a:lnTo>
                <a:lnTo>
                  <a:pt x="608" y="2641"/>
                </a:lnTo>
                <a:lnTo>
                  <a:pt x="566" y="2646"/>
                </a:lnTo>
                <a:lnTo>
                  <a:pt x="523" y="2646"/>
                </a:lnTo>
                <a:lnTo>
                  <a:pt x="504" y="2646"/>
                </a:lnTo>
                <a:lnTo>
                  <a:pt x="486" y="2644"/>
                </a:lnTo>
                <a:lnTo>
                  <a:pt x="446" y="2635"/>
                </a:lnTo>
                <a:lnTo>
                  <a:pt x="407" y="2620"/>
                </a:lnTo>
                <a:lnTo>
                  <a:pt x="370" y="2600"/>
                </a:lnTo>
                <a:lnTo>
                  <a:pt x="336" y="2577"/>
                </a:lnTo>
                <a:lnTo>
                  <a:pt x="305" y="2549"/>
                </a:lnTo>
                <a:lnTo>
                  <a:pt x="277" y="2518"/>
                </a:lnTo>
                <a:lnTo>
                  <a:pt x="256" y="2481"/>
                </a:lnTo>
                <a:lnTo>
                  <a:pt x="241" y="2442"/>
                </a:lnTo>
                <a:lnTo>
                  <a:pt x="230" y="2403"/>
                </a:lnTo>
                <a:lnTo>
                  <a:pt x="224" y="2363"/>
                </a:lnTo>
                <a:lnTo>
                  <a:pt x="224" y="2322"/>
                </a:lnTo>
                <a:lnTo>
                  <a:pt x="229" y="2281"/>
                </a:lnTo>
                <a:lnTo>
                  <a:pt x="238" y="2241"/>
                </a:lnTo>
                <a:lnTo>
                  <a:pt x="252" y="2203"/>
                </a:lnTo>
                <a:lnTo>
                  <a:pt x="270" y="2167"/>
                </a:lnTo>
                <a:lnTo>
                  <a:pt x="295" y="2133"/>
                </a:lnTo>
                <a:lnTo>
                  <a:pt x="323" y="2101"/>
                </a:lnTo>
                <a:lnTo>
                  <a:pt x="356" y="2073"/>
                </a:lnTo>
                <a:lnTo>
                  <a:pt x="409" y="2031"/>
                </a:lnTo>
                <a:lnTo>
                  <a:pt x="378" y="1972"/>
                </a:lnTo>
                <a:lnTo>
                  <a:pt x="341" y="1916"/>
                </a:lnTo>
                <a:lnTo>
                  <a:pt x="300" y="1865"/>
                </a:lnTo>
                <a:lnTo>
                  <a:pt x="253" y="1816"/>
                </a:lnTo>
                <a:lnTo>
                  <a:pt x="203" y="1772"/>
                </a:lnTo>
                <a:lnTo>
                  <a:pt x="150" y="1733"/>
                </a:lnTo>
                <a:lnTo>
                  <a:pt x="93" y="1698"/>
                </a:lnTo>
                <a:lnTo>
                  <a:pt x="0" y="1648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</p:spTree>
    <p:custDataLst>
      <p:tags r:id="rId24"/>
    </p:custData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 descr="C:\Users\Kingsoft\Desktop\图片库\商务\浅色\app-business-computer-2265482.jpgapp-business-computer-2265482"/>
          <p:cNvPicPr/>
          <p:nvPr>
            <p:custDataLst>
              <p:tags r:id="rId1"/>
            </p:custDataLst>
          </p:nvPr>
        </p:nvPicPr>
        <p:blipFill>
          <a:blip r:embed="rId2">
            <a:lum bright="12000"/>
          </a:blip>
          <a:srcRect/>
          <a:stretch>
            <a:fillRect/>
          </a:stretch>
        </p:blipFill>
        <p:spPr>
          <a:xfrm>
            <a:off x="614011" y="443231"/>
            <a:ext cx="10969200" cy="3643200"/>
          </a:xfrm>
          <a:prstGeom prst="rect">
            <a:avLst/>
          </a:prstGeom>
        </p:spPr>
      </p:pic>
      <p:sp>
        <p:nvSpPr>
          <p:cNvPr id="4" name="Title 6"/>
          <p:cNvSpPr txBox="1"/>
          <p:nvPr>
            <p:custDataLst>
              <p:tags r:id="rId3"/>
            </p:custDataLst>
          </p:nvPr>
        </p:nvSpPr>
        <p:spPr>
          <a:xfrm>
            <a:off x="608664" y="5202435"/>
            <a:ext cx="10973399" cy="1043940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90170" tIns="46990" rIns="90170" bIns="4699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ysClr val="windowText" lastClr="000000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 algn="just">
              <a:lnSpc>
                <a:spcPct val="130000"/>
              </a:lnSpc>
              <a:spcAft>
                <a:spcPts val="800"/>
              </a:spcAft>
            </a:pPr>
            <a:r>
              <a:rPr lang="zh-CN" altLang="en-US" sz="1800" spc="50">
                <a:ln w="3175">
                  <a:noFill/>
                  <a:prstDash val="dash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微软雅黑" panose="020B0503020204020204" pitchFamily="34" charset="-122"/>
              </a:rPr>
              <a:t>点击此处添加正文，文字是您思想的提炼，为了演示发布的良好效果，请言简意赅的阐述您的观点。</a:t>
            </a:r>
            <a:endParaRPr lang="zh-CN" altLang="en-US" sz="1800" spc="50">
              <a:ln w="3175">
                <a:noFill/>
                <a:prstDash val="dash"/>
              </a:ln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5" name="Title 6"/>
          <p:cNvSpPr txBox="1"/>
          <p:nvPr>
            <p:custDataLst>
              <p:tags r:id="rId4"/>
            </p:custDataLst>
          </p:nvPr>
        </p:nvSpPr>
        <p:spPr>
          <a:xfrm>
            <a:off x="609299" y="4486088"/>
            <a:ext cx="10973399" cy="565147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90170" tIns="46990" rIns="90170" bIns="46990" anchor="t" anchorCtr="0">
            <a:normAutofit fontScale="97500" lnSpcReduction="10000"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ysClr val="windowText" lastClr="000000"/>
                </a:solidFill>
                <a:effectLst/>
                <a:latin typeface="+mj-lt"/>
                <a:ea typeface="+mn-ea"/>
                <a:cs typeface="Segoe UI" panose="020B0502040204020203" pitchFamily="34" charset="0"/>
              </a:defRPr>
            </a:lvl1pPr>
          </a:lstStyle>
          <a:p>
            <a:pPr>
              <a:lnSpc>
                <a:spcPct val="100000"/>
              </a:lnSpc>
              <a:spcAft>
                <a:spcPts val="800"/>
              </a:spcAft>
            </a:pPr>
            <a:r>
              <a:rPr lang="zh-CN" altLang="en-US" sz="3200" b="1" spc="300" dirty="0">
                <a:ln w="3175">
                  <a:noFill/>
                  <a:prstDash val="dash"/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微软雅黑" panose="020B0503020204020204" pitchFamily="34" charset="-122"/>
              </a:rPr>
              <a:t>单击此处添加标题</a:t>
            </a:r>
            <a:endParaRPr lang="zh-CN" altLang="en-US" sz="3200" b="1" spc="300" dirty="0">
              <a:ln w="3175">
                <a:noFill/>
                <a:prstDash val="dash"/>
              </a:ln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>
            <p:custDataLst>
              <p:tags r:id="rId1"/>
            </p:custDataLst>
          </p:nvPr>
        </p:nvSpPr>
        <p:spPr>
          <a:xfrm>
            <a:off x="958850" y="4073525"/>
            <a:ext cx="10274300" cy="1651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grpSp>
        <p:nvGrpSpPr>
          <p:cNvPr id="10" name="组合 9"/>
          <p:cNvGrpSpPr/>
          <p:nvPr>
            <p:custDataLst>
              <p:tags r:id="rId2"/>
            </p:custDataLst>
          </p:nvPr>
        </p:nvGrpSpPr>
        <p:grpSpPr>
          <a:xfrm>
            <a:off x="435429" y="402772"/>
            <a:ext cx="783771" cy="783771"/>
            <a:chOff x="435429" y="402772"/>
            <a:chExt cx="949778" cy="949778"/>
          </a:xfrm>
        </p:grpSpPr>
        <p:sp>
          <p:nvSpPr>
            <p:cNvPr id="12" name="矩形 11"/>
            <p:cNvSpPr/>
            <p:nvPr>
              <p:custDataLst>
                <p:tags r:id="rId3"/>
              </p:custDataLst>
            </p:nvPr>
          </p:nvSpPr>
          <p:spPr>
            <a:xfrm>
              <a:off x="435429" y="402772"/>
              <a:ext cx="685800" cy="685800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17" name="矩形 16"/>
            <p:cNvSpPr/>
            <p:nvPr>
              <p:custDataLst>
                <p:tags r:id="rId4"/>
              </p:custDataLst>
            </p:nvPr>
          </p:nvSpPr>
          <p:spPr>
            <a:xfrm>
              <a:off x="857250" y="824593"/>
              <a:ext cx="527957" cy="527957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14" name="文本框 13"/>
          <p:cNvSpPr txBox="1"/>
          <p:nvPr>
            <p:custDataLst>
              <p:tags r:id="rId5"/>
            </p:custDataLst>
          </p:nvPr>
        </p:nvSpPr>
        <p:spPr>
          <a:xfrm>
            <a:off x="3047373" y="4305300"/>
            <a:ext cx="6097254" cy="60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b" anchorCtr="0" compatLnSpc="1">
            <a:normAutofit/>
          </a:bodyPr>
          <a:lstStyle>
            <a:lvl1pPr algn="ctr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28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Arial" panose="020B0604020202020204" pitchFamily="34" charset="0"/>
                <a:ea typeface="黑体" panose="02010609060101010101" charset="-122"/>
              </a:defRPr>
            </a:lvl2pPr>
            <a:lvl3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Arial" panose="020B0604020202020204" pitchFamily="34" charset="0"/>
                <a:ea typeface="黑体" panose="02010609060101010101" charset="-122"/>
              </a:defRPr>
            </a:lvl3pPr>
            <a:lvl4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Arial" panose="020B0604020202020204" pitchFamily="34" charset="0"/>
                <a:ea typeface="黑体" panose="02010609060101010101" charset="-122"/>
              </a:defRPr>
            </a:lvl4pPr>
            <a:lvl5pPr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solidFill>
                  <a:schemeClr val="accent1"/>
                </a:solidFill>
                <a:latin typeface="Arial" panose="020B0604020202020204" pitchFamily="34" charset="0"/>
                <a:ea typeface="黑体" panose="02010609060101010101" charset="-122"/>
              </a:defRPr>
            </a:lvl5pPr>
            <a:lvl6pPr marL="4572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latin typeface="Tempus Sans ITC" panose="04020404030D07020202" pitchFamily="82" charset="0"/>
                <a:ea typeface="幼圆" panose="02010509060101010101" pitchFamily="49" charset="-122"/>
              </a:defRPr>
            </a:lvl6pPr>
            <a:lvl7pPr marL="9144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latin typeface="Tempus Sans ITC" panose="04020404030D07020202" pitchFamily="82" charset="0"/>
                <a:ea typeface="幼圆" panose="02010509060101010101" pitchFamily="49" charset="-122"/>
              </a:defRPr>
            </a:lvl7pPr>
            <a:lvl8pPr marL="13716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latin typeface="Tempus Sans ITC" panose="04020404030D07020202" pitchFamily="82" charset="0"/>
                <a:ea typeface="幼圆" panose="02010509060101010101" pitchFamily="49" charset="-122"/>
              </a:defRPr>
            </a:lvl8pPr>
            <a:lvl9pPr marL="1828800" fontAlgn="base">
              <a:lnSpc>
                <a:spcPct val="90000"/>
              </a:lnSpc>
              <a:spcBef>
                <a:spcPct val="0"/>
              </a:spcBef>
              <a:spcAft>
                <a:spcPct val="0"/>
              </a:spcAft>
              <a:defRPr sz="3200">
                <a:latin typeface="Tempus Sans ITC" panose="04020404030D07020202" pitchFamily="82" charset="0"/>
                <a:ea typeface="幼圆" panose="02010509060101010101" pitchFamily="49" charset="-122"/>
              </a:defRPr>
            </a:lvl9pPr>
          </a:lstStyle>
          <a:p>
            <a:r>
              <a: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5" name="文本占位符 2"/>
          <p:cNvSpPr txBox="1"/>
          <p:nvPr>
            <p:custDataLst>
              <p:tags r:id="rId6"/>
            </p:custDataLst>
          </p:nvPr>
        </p:nvSpPr>
        <p:spPr>
          <a:xfrm>
            <a:off x="1289051" y="4906964"/>
            <a:ext cx="9613899" cy="817562"/>
          </a:xfrm>
          <a:prstGeom prst="rect">
            <a:avLst/>
          </a:prstGeom>
        </p:spPr>
        <p:txBody>
          <a:bodyPr lIns="90000" tIns="46800" rIns="90000" bIns="4680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20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单击此处添加文本具体内容，简明扼要的阐述您的观点。根据需要可酌情增减文字，以便观者准确的理解您传达的思想。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6" name="文本框 15"/>
          <p:cNvSpPr txBox="1"/>
          <p:nvPr>
            <p:custDataLst>
              <p:tags r:id="rId7"/>
            </p:custDataLst>
          </p:nvPr>
        </p:nvSpPr>
        <p:spPr>
          <a:xfrm>
            <a:off x="1349454" y="611067"/>
            <a:ext cx="6819244" cy="715273"/>
          </a:xfrm>
          <a:prstGeom prst="rect">
            <a:avLst/>
          </a:prstGeom>
          <a:noFill/>
        </p:spPr>
        <p:txBody>
          <a:bodyPr wrap="square" lIns="90000" tIns="46800" rIns="90000" bIns="46800" anchor="ctr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r>
              <a: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单击此处添加标题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pic>
        <p:nvPicPr>
          <p:cNvPr id="23" name="图片 22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tretch>
            <a:fillRect/>
          </a:stretch>
        </p:blipFill>
        <p:spPr>
          <a:xfrm>
            <a:off x="8015224" y="2507551"/>
            <a:ext cx="2816352" cy="1725168"/>
          </a:xfrm>
          <a:prstGeom prst="rect">
            <a:avLst/>
          </a:prstGeom>
        </p:spPr>
      </p:pic>
      <p:pic>
        <p:nvPicPr>
          <p:cNvPr id="24" name="图片 23"/>
          <p:cNvPicPr>
            <a:picLocks noChangeAspect="1"/>
          </p:cNvPicPr>
          <p:nvPr>
            <p:custDataLst>
              <p:tags r:id="rId10"/>
            </p:custDataLst>
          </p:nvPr>
        </p:nvPicPr>
        <p:blipFill>
          <a:blip r:embed="rId11"/>
          <a:stretch>
            <a:fillRect/>
          </a:stretch>
        </p:blipFill>
        <p:spPr>
          <a:xfrm>
            <a:off x="5588000" y="1686497"/>
            <a:ext cx="3096768" cy="2542032"/>
          </a:xfrm>
          <a:prstGeom prst="rect">
            <a:avLst/>
          </a:prstGeom>
        </p:spPr>
      </p:pic>
      <p:pic>
        <p:nvPicPr>
          <p:cNvPr id="25" name="图片 24"/>
          <p:cNvPicPr>
            <a:picLocks noChangeAspect="1"/>
          </p:cNvPicPr>
          <p:nvPr>
            <p:custDataLst>
              <p:tags r:id="rId12"/>
            </p:custDataLst>
          </p:nvPr>
        </p:nvPicPr>
        <p:blipFill>
          <a:blip r:embed="rId13"/>
          <a:stretch>
            <a:fillRect/>
          </a:stretch>
        </p:blipFill>
        <p:spPr>
          <a:xfrm>
            <a:off x="3431467" y="2097024"/>
            <a:ext cx="2170176" cy="2133600"/>
          </a:xfrm>
          <a:prstGeom prst="rect">
            <a:avLst/>
          </a:prstGeom>
        </p:spPr>
      </p:pic>
      <p:pic>
        <p:nvPicPr>
          <p:cNvPr id="26" name="图片 25"/>
          <p:cNvPicPr>
            <a:picLocks noChangeAspect="1"/>
          </p:cNvPicPr>
          <p:nvPr>
            <p:custDataLst>
              <p:tags r:id="rId14"/>
            </p:custDataLst>
          </p:nvPr>
        </p:nvPicPr>
        <p:blipFill>
          <a:blip r:embed="rId15"/>
          <a:stretch>
            <a:fillRect/>
          </a:stretch>
        </p:blipFill>
        <p:spPr>
          <a:xfrm>
            <a:off x="1447800" y="1841500"/>
            <a:ext cx="2395728" cy="2438400"/>
          </a:xfrm>
          <a:prstGeom prst="rect">
            <a:avLst/>
          </a:prstGeom>
        </p:spPr>
      </p:pic>
    </p:spTree>
    <p:custDataLst>
      <p:tags r:id="rId16"/>
    </p:custData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任意多边形: 形状 270"/>
          <p:cNvSpPr/>
          <p:nvPr>
            <p:custDataLst>
              <p:tags r:id="rId1"/>
            </p:custDataLst>
          </p:nvPr>
        </p:nvSpPr>
        <p:spPr bwMode="auto">
          <a:xfrm>
            <a:off x="5" y="4503611"/>
            <a:ext cx="12191997" cy="2354389"/>
          </a:xfrm>
          <a:custGeom>
            <a:avLst/>
            <a:gdLst>
              <a:gd name="connsiteX0" fmla="*/ 11849801 w 12191997"/>
              <a:gd name="connsiteY0" fmla="*/ 2100303 h 2354389"/>
              <a:gd name="connsiteX1" fmla="*/ 11849801 w 12191997"/>
              <a:gd name="connsiteY1" fmla="*/ 2135137 h 2354389"/>
              <a:gd name="connsiteX2" fmla="*/ 11878488 w 12191997"/>
              <a:gd name="connsiteY2" fmla="*/ 2135137 h 2354389"/>
              <a:gd name="connsiteX3" fmla="*/ 11878488 w 12191997"/>
              <a:gd name="connsiteY3" fmla="*/ 2100303 h 2354389"/>
              <a:gd name="connsiteX4" fmla="*/ 11702268 w 12191997"/>
              <a:gd name="connsiteY4" fmla="*/ 2100303 h 2354389"/>
              <a:gd name="connsiteX5" fmla="*/ 11702268 w 12191997"/>
              <a:gd name="connsiteY5" fmla="*/ 2135137 h 2354389"/>
              <a:gd name="connsiteX6" fmla="*/ 11730955 w 12191997"/>
              <a:gd name="connsiteY6" fmla="*/ 2135137 h 2354389"/>
              <a:gd name="connsiteX7" fmla="*/ 11730955 w 12191997"/>
              <a:gd name="connsiteY7" fmla="*/ 2100303 h 2354389"/>
              <a:gd name="connsiteX8" fmla="*/ 11548587 w 12191997"/>
              <a:gd name="connsiteY8" fmla="*/ 2100303 h 2354389"/>
              <a:gd name="connsiteX9" fmla="*/ 11548587 w 12191997"/>
              <a:gd name="connsiteY9" fmla="*/ 2135137 h 2354389"/>
              <a:gd name="connsiteX10" fmla="*/ 11589569 w 12191997"/>
              <a:gd name="connsiteY10" fmla="*/ 2135137 h 2354389"/>
              <a:gd name="connsiteX11" fmla="*/ 11589569 w 12191997"/>
              <a:gd name="connsiteY11" fmla="*/ 2100303 h 2354389"/>
              <a:gd name="connsiteX12" fmla="*/ 10644945 w 12191997"/>
              <a:gd name="connsiteY12" fmla="*/ 2100303 h 2354389"/>
              <a:gd name="connsiteX13" fmla="*/ 10644945 w 12191997"/>
              <a:gd name="connsiteY13" fmla="*/ 2135137 h 2354389"/>
              <a:gd name="connsiteX14" fmla="*/ 10671583 w 12191997"/>
              <a:gd name="connsiteY14" fmla="*/ 2135137 h 2354389"/>
              <a:gd name="connsiteX15" fmla="*/ 10671583 w 12191997"/>
              <a:gd name="connsiteY15" fmla="*/ 2100303 h 2354389"/>
              <a:gd name="connsiteX16" fmla="*/ 1437440 w 12191997"/>
              <a:gd name="connsiteY16" fmla="*/ 2037669 h 2354389"/>
              <a:gd name="connsiteX17" fmla="*/ 1437440 w 12191997"/>
              <a:gd name="connsiteY17" fmla="*/ 2080025 h 2354389"/>
              <a:gd name="connsiteX18" fmla="*/ 1570507 w 12191997"/>
              <a:gd name="connsiteY18" fmla="*/ 2072966 h 2354389"/>
              <a:gd name="connsiteX19" fmla="*/ 1570507 w 12191997"/>
              <a:gd name="connsiteY19" fmla="*/ 2037669 h 2354389"/>
              <a:gd name="connsiteX20" fmla="*/ 1437440 w 12191997"/>
              <a:gd name="connsiteY20" fmla="*/ 2037669 h 2354389"/>
              <a:gd name="connsiteX21" fmla="*/ 2508985 w 12191997"/>
              <a:gd name="connsiteY21" fmla="*/ 1995313 h 2354389"/>
              <a:gd name="connsiteX22" fmla="*/ 2508985 w 12191997"/>
              <a:gd name="connsiteY22" fmla="*/ 2051788 h 2354389"/>
              <a:gd name="connsiteX23" fmla="*/ 2635049 w 12191997"/>
              <a:gd name="connsiteY23" fmla="*/ 2058847 h 2354389"/>
              <a:gd name="connsiteX24" fmla="*/ 2754109 w 12191997"/>
              <a:gd name="connsiteY24" fmla="*/ 2058847 h 2354389"/>
              <a:gd name="connsiteX25" fmla="*/ 2754109 w 12191997"/>
              <a:gd name="connsiteY25" fmla="*/ 2016491 h 2354389"/>
              <a:gd name="connsiteX26" fmla="*/ 2635049 w 12191997"/>
              <a:gd name="connsiteY26" fmla="*/ 2009432 h 2354389"/>
              <a:gd name="connsiteX27" fmla="*/ 2508985 w 12191997"/>
              <a:gd name="connsiteY27" fmla="*/ 1995313 h 2354389"/>
              <a:gd name="connsiteX28" fmla="*/ 11849801 w 12191997"/>
              <a:gd name="connsiteY28" fmla="*/ 1973260 h 2354389"/>
              <a:gd name="connsiteX29" fmla="*/ 11849801 w 12191997"/>
              <a:gd name="connsiteY29" fmla="*/ 2044978 h 2354389"/>
              <a:gd name="connsiteX30" fmla="*/ 11878488 w 12191997"/>
              <a:gd name="connsiteY30" fmla="*/ 2044978 h 2354389"/>
              <a:gd name="connsiteX31" fmla="*/ 11878488 w 12191997"/>
              <a:gd name="connsiteY31" fmla="*/ 1973260 h 2354389"/>
              <a:gd name="connsiteX32" fmla="*/ 11702268 w 12191997"/>
              <a:gd name="connsiteY32" fmla="*/ 1973260 h 2354389"/>
              <a:gd name="connsiteX33" fmla="*/ 11702268 w 12191997"/>
              <a:gd name="connsiteY33" fmla="*/ 2044978 h 2354389"/>
              <a:gd name="connsiteX34" fmla="*/ 11730955 w 12191997"/>
              <a:gd name="connsiteY34" fmla="*/ 2044978 h 2354389"/>
              <a:gd name="connsiteX35" fmla="*/ 11730955 w 12191997"/>
              <a:gd name="connsiteY35" fmla="*/ 1973260 h 2354389"/>
              <a:gd name="connsiteX36" fmla="*/ 11548587 w 12191997"/>
              <a:gd name="connsiteY36" fmla="*/ 1973260 h 2354389"/>
              <a:gd name="connsiteX37" fmla="*/ 11548587 w 12191997"/>
              <a:gd name="connsiteY37" fmla="*/ 2044978 h 2354389"/>
              <a:gd name="connsiteX38" fmla="*/ 11589569 w 12191997"/>
              <a:gd name="connsiteY38" fmla="*/ 2044978 h 2354389"/>
              <a:gd name="connsiteX39" fmla="*/ 11589569 w 12191997"/>
              <a:gd name="connsiteY39" fmla="*/ 1973260 h 2354389"/>
              <a:gd name="connsiteX40" fmla="*/ 10644945 w 12191997"/>
              <a:gd name="connsiteY40" fmla="*/ 1973260 h 2354389"/>
              <a:gd name="connsiteX41" fmla="*/ 10644945 w 12191997"/>
              <a:gd name="connsiteY41" fmla="*/ 2044978 h 2354389"/>
              <a:gd name="connsiteX42" fmla="*/ 10671583 w 12191997"/>
              <a:gd name="connsiteY42" fmla="*/ 2044978 h 2354389"/>
              <a:gd name="connsiteX43" fmla="*/ 10671583 w 12191997"/>
              <a:gd name="connsiteY43" fmla="*/ 1973260 h 2354389"/>
              <a:gd name="connsiteX44" fmla="*/ 3777404 w 12191997"/>
              <a:gd name="connsiteY44" fmla="*/ 1945455 h 2354389"/>
              <a:gd name="connsiteX45" fmla="*/ 3889429 w 12191997"/>
              <a:gd name="connsiteY45" fmla="*/ 1945455 h 2354389"/>
              <a:gd name="connsiteX46" fmla="*/ 3889429 w 12191997"/>
              <a:gd name="connsiteY46" fmla="*/ 2079416 h 2354389"/>
              <a:gd name="connsiteX47" fmla="*/ 3777404 w 12191997"/>
              <a:gd name="connsiteY47" fmla="*/ 2079416 h 2354389"/>
              <a:gd name="connsiteX48" fmla="*/ 3777404 w 12191997"/>
              <a:gd name="connsiteY48" fmla="*/ 1945455 h 2354389"/>
              <a:gd name="connsiteX49" fmla="*/ 2067760 w 12191997"/>
              <a:gd name="connsiteY49" fmla="*/ 1931779 h 2354389"/>
              <a:gd name="connsiteX50" fmla="*/ 1878664 w 12191997"/>
              <a:gd name="connsiteY50" fmla="*/ 1945898 h 2354389"/>
              <a:gd name="connsiteX51" fmla="*/ 1717582 w 12191997"/>
              <a:gd name="connsiteY51" fmla="*/ 1960017 h 2354389"/>
              <a:gd name="connsiteX52" fmla="*/ 1717582 w 12191997"/>
              <a:gd name="connsiteY52" fmla="*/ 2023551 h 2354389"/>
              <a:gd name="connsiteX53" fmla="*/ 1878664 w 12191997"/>
              <a:gd name="connsiteY53" fmla="*/ 2016491 h 2354389"/>
              <a:gd name="connsiteX54" fmla="*/ 2067760 w 12191997"/>
              <a:gd name="connsiteY54" fmla="*/ 2009432 h 2354389"/>
              <a:gd name="connsiteX55" fmla="*/ 2067760 w 12191997"/>
              <a:gd name="connsiteY55" fmla="*/ 1931779 h 2354389"/>
              <a:gd name="connsiteX56" fmla="*/ 5228577 w 12191997"/>
              <a:gd name="connsiteY56" fmla="*/ 1925134 h 2354389"/>
              <a:gd name="connsiteX57" fmla="*/ 5284598 w 12191997"/>
              <a:gd name="connsiteY57" fmla="*/ 1925134 h 2354389"/>
              <a:gd name="connsiteX58" fmla="*/ 5284598 w 12191997"/>
              <a:gd name="connsiteY58" fmla="*/ 2073222 h 2354389"/>
              <a:gd name="connsiteX59" fmla="*/ 5228577 w 12191997"/>
              <a:gd name="connsiteY59" fmla="*/ 2073222 h 2354389"/>
              <a:gd name="connsiteX60" fmla="*/ 5172557 w 12191997"/>
              <a:gd name="connsiteY60" fmla="*/ 2073222 h 2354389"/>
              <a:gd name="connsiteX61" fmla="*/ 5172557 w 12191997"/>
              <a:gd name="connsiteY61" fmla="*/ 1932186 h 2354389"/>
              <a:gd name="connsiteX62" fmla="*/ 5228577 w 12191997"/>
              <a:gd name="connsiteY62" fmla="*/ 1925134 h 2354389"/>
              <a:gd name="connsiteX63" fmla="*/ 1570507 w 12191997"/>
              <a:gd name="connsiteY63" fmla="*/ 1924720 h 2354389"/>
              <a:gd name="connsiteX64" fmla="*/ 1437440 w 12191997"/>
              <a:gd name="connsiteY64" fmla="*/ 1938839 h 2354389"/>
              <a:gd name="connsiteX65" fmla="*/ 1437440 w 12191997"/>
              <a:gd name="connsiteY65" fmla="*/ 1981195 h 2354389"/>
              <a:gd name="connsiteX66" fmla="*/ 1570507 w 12191997"/>
              <a:gd name="connsiteY66" fmla="*/ 1967076 h 2354389"/>
              <a:gd name="connsiteX67" fmla="*/ 1570507 w 12191997"/>
              <a:gd name="connsiteY67" fmla="*/ 1924720 h 2354389"/>
              <a:gd name="connsiteX68" fmla="*/ 5473668 w 12191997"/>
              <a:gd name="connsiteY68" fmla="*/ 1918083 h 2354389"/>
              <a:gd name="connsiteX69" fmla="*/ 5473668 w 12191997"/>
              <a:gd name="connsiteY69" fmla="*/ 2073222 h 2354389"/>
              <a:gd name="connsiteX70" fmla="*/ 5410646 w 12191997"/>
              <a:gd name="connsiteY70" fmla="*/ 2073222 h 2354389"/>
              <a:gd name="connsiteX71" fmla="*/ 5354624 w 12191997"/>
              <a:gd name="connsiteY71" fmla="*/ 2073222 h 2354389"/>
              <a:gd name="connsiteX72" fmla="*/ 5354624 w 12191997"/>
              <a:gd name="connsiteY72" fmla="*/ 1925134 h 2354389"/>
              <a:gd name="connsiteX73" fmla="*/ 5410646 w 12191997"/>
              <a:gd name="connsiteY73" fmla="*/ 1925134 h 2354389"/>
              <a:gd name="connsiteX74" fmla="*/ 5473668 w 12191997"/>
              <a:gd name="connsiteY74" fmla="*/ 1918083 h 2354389"/>
              <a:gd name="connsiteX75" fmla="*/ 254083 w 12191997"/>
              <a:gd name="connsiteY75" fmla="*/ 1909739 h 2354389"/>
              <a:gd name="connsiteX76" fmla="*/ 407764 w 12191997"/>
              <a:gd name="connsiteY76" fmla="*/ 1909739 h 2354389"/>
              <a:gd name="connsiteX77" fmla="*/ 407764 w 12191997"/>
              <a:gd name="connsiteY77" fmla="*/ 2010144 h 2354389"/>
              <a:gd name="connsiteX78" fmla="*/ 254083 w 12191997"/>
              <a:gd name="connsiteY78" fmla="*/ 2010144 h 2354389"/>
              <a:gd name="connsiteX79" fmla="*/ 1045027 w 12191997"/>
              <a:gd name="connsiteY79" fmla="*/ 1874905 h 2354389"/>
              <a:gd name="connsiteX80" fmla="*/ 1178218 w 12191997"/>
              <a:gd name="connsiteY80" fmla="*/ 1874905 h 2354389"/>
              <a:gd name="connsiteX81" fmla="*/ 1178218 w 12191997"/>
              <a:gd name="connsiteY81" fmla="*/ 1973261 h 2354389"/>
              <a:gd name="connsiteX82" fmla="*/ 1045027 w 12191997"/>
              <a:gd name="connsiteY82" fmla="*/ 1973261 h 2354389"/>
              <a:gd name="connsiteX83" fmla="*/ 3007226 w 12191997"/>
              <a:gd name="connsiteY83" fmla="*/ 1867899 h 2354389"/>
              <a:gd name="connsiteX84" fmla="*/ 3119251 w 12191997"/>
              <a:gd name="connsiteY84" fmla="*/ 1867899 h 2354389"/>
              <a:gd name="connsiteX85" fmla="*/ 3119251 w 12191997"/>
              <a:gd name="connsiteY85" fmla="*/ 2008910 h 2354389"/>
              <a:gd name="connsiteX86" fmla="*/ 3007226 w 12191997"/>
              <a:gd name="connsiteY86" fmla="*/ 2008910 h 2354389"/>
              <a:gd name="connsiteX87" fmla="*/ 3007226 w 12191997"/>
              <a:gd name="connsiteY87" fmla="*/ 1867899 h 2354389"/>
              <a:gd name="connsiteX88" fmla="*/ 2508985 w 12191997"/>
              <a:gd name="connsiteY88" fmla="*/ 1861186 h 2354389"/>
              <a:gd name="connsiteX89" fmla="*/ 2508985 w 12191997"/>
              <a:gd name="connsiteY89" fmla="*/ 1910601 h 2354389"/>
              <a:gd name="connsiteX90" fmla="*/ 2635049 w 12191997"/>
              <a:gd name="connsiteY90" fmla="*/ 1924720 h 2354389"/>
              <a:gd name="connsiteX91" fmla="*/ 2754109 w 12191997"/>
              <a:gd name="connsiteY91" fmla="*/ 1931779 h 2354389"/>
              <a:gd name="connsiteX92" fmla="*/ 2754109 w 12191997"/>
              <a:gd name="connsiteY92" fmla="*/ 1889424 h 2354389"/>
              <a:gd name="connsiteX93" fmla="*/ 2635049 w 12191997"/>
              <a:gd name="connsiteY93" fmla="*/ 1875305 h 2354389"/>
              <a:gd name="connsiteX94" fmla="*/ 2508985 w 12191997"/>
              <a:gd name="connsiteY94" fmla="*/ 1861186 h 2354389"/>
              <a:gd name="connsiteX95" fmla="*/ 9789495 w 12191997"/>
              <a:gd name="connsiteY95" fmla="*/ 1854840 h 2354389"/>
              <a:gd name="connsiteX96" fmla="*/ 9376062 w 12191997"/>
              <a:gd name="connsiteY96" fmla="*/ 1897162 h 2354389"/>
              <a:gd name="connsiteX97" fmla="*/ 9158835 w 12191997"/>
              <a:gd name="connsiteY97" fmla="*/ 1918323 h 2354389"/>
              <a:gd name="connsiteX98" fmla="*/ 9158835 w 12191997"/>
              <a:gd name="connsiteY98" fmla="*/ 2038236 h 2354389"/>
              <a:gd name="connsiteX99" fmla="*/ 9376062 w 12191997"/>
              <a:gd name="connsiteY99" fmla="*/ 2024129 h 2354389"/>
              <a:gd name="connsiteX100" fmla="*/ 9789495 w 12191997"/>
              <a:gd name="connsiteY100" fmla="*/ 2002968 h 2354389"/>
              <a:gd name="connsiteX101" fmla="*/ 9789495 w 12191997"/>
              <a:gd name="connsiteY101" fmla="*/ 1854840 h 2354389"/>
              <a:gd name="connsiteX102" fmla="*/ 778647 w 12191997"/>
              <a:gd name="connsiteY102" fmla="*/ 1854414 h 2354389"/>
              <a:gd name="connsiteX103" fmla="*/ 856512 w 12191997"/>
              <a:gd name="connsiteY103" fmla="*/ 1854414 h 2354389"/>
              <a:gd name="connsiteX104" fmla="*/ 856512 w 12191997"/>
              <a:gd name="connsiteY104" fmla="*/ 2001947 h 2354389"/>
              <a:gd name="connsiteX105" fmla="*/ 778647 w 12191997"/>
              <a:gd name="connsiteY105" fmla="*/ 2001947 h 2354389"/>
              <a:gd name="connsiteX106" fmla="*/ 596280 w 12191997"/>
              <a:gd name="connsiteY106" fmla="*/ 1854414 h 2354389"/>
              <a:gd name="connsiteX107" fmla="*/ 674145 w 12191997"/>
              <a:gd name="connsiteY107" fmla="*/ 1854414 h 2354389"/>
              <a:gd name="connsiteX108" fmla="*/ 674145 w 12191997"/>
              <a:gd name="connsiteY108" fmla="*/ 2001947 h 2354389"/>
              <a:gd name="connsiteX109" fmla="*/ 596280 w 12191997"/>
              <a:gd name="connsiteY109" fmla="*/ 2001947 h 2354389"/>
              <a:gd name="connsiteX110" fmla="*/ 7050867 w 12191997"/>
              <a:gd name="connsiteY110" fmla="*/ 1833924 h 2354389"/>
              <a:gd name="connsiteX111" fmla="*/ 7050867 w 12191997"/>
              <a:gd name="connsiteY111" fmla="*/ 2135137 h 2354389"/>
              <a:gd name="connsiteX112" fmla="*/ 7288559 w 12191997"/>
              <a:gd name="connsiteY112" fmla="*/ 2135137 h 2354389"/>
              <a:gd name="connsiteX113" fmla="*/ 7288559 w 12191997"/>
              <a:gd name="connsiteY113" fmla="*/ 1833924 h 2354389"/>
              <a:gd name="connsiteX114" fmla="*/ 1570507 w 12191997"/>
              <a:gd name="connsiteY114" fmla="*/ 1818830 h 2354389"/>
              <a:gd name="connsiteX115" fmla="*/ 1437440 w 12191997"/>
              <a:gd name="connsiteY115" fmla="*/ 1840008 h 2354389"/>
              <a:gd name="connsiteX116" fmla="*/ 1437440 w 12191997"/>
              <a:gd name="connsiteY116" fmla="*/ 1882364 h 2354389"/>
              <a:gd name="connsiteX117" fmla="*/ 1570507 w 12191997"/>
              <a:gd name="connsiteY117" fmla="*/ 1861186 h 2354389"/>
              <a:gd name="connsiteX118" fmla="*/ 1570507 w 12191997"/>
              <a:gd name="connsiteY118" fmla="*/ 1818830 h 2354389"/>
              <a:gd name="connsiteX119" fmla="*/ 9053725 w 12191997"/>
              <a:gd name="connsiteY119" fmla="*/ 1805464 h 2354389"/>
              <a:gd name="connsiteX120" fmla="*/ 8934600 w 12191997"/>
              <a:gd name="connsiteY120" fmla="*/ 1819572 h 2354389"/>
              <a:gd name="connsiteX121" fmla="*/ 8710366 w 12191997"/>
              <a:gd name="connsiteY121" fmla="*/ 1847786 h 2354389"/>
              <a:gd name="connsiteX122" fmla="*/ 8710366 w 12191997"/>
              <a:gd name="connsiteY122" fmla="*/ 1995914 h 2354389"/>
              <a:gd name="connsiteX123" fmla="*/ 8934600 w 12191997"/>
              <a:gd name="connsiteY123" fmla="*/ 1981807 h 2354389"/>
              <a:gd name="connsiteX124" fmla="*/ 9053725 w 12191997"/>
              <a:gd name="connsiteY124" fmla="*/ 1974753 h 2354389"/>
              <a:gd name="connsiteX125" fmla="*/ 9053725 w 12191997"/>
              <a:gd name="connsiteY125" fmla="*/ 1925377 h 2354389"/>
              <a:gd name="connsiteX126" fmla="*/ 9053725 w 12191997"/>
              <a:gd name="connsiteY126" fmla="*/ 1805464 h 2354389"/>
              <a:gd name="connsiteX127" fmla="*/ 254083 w 12191997"/>
              <a:gd name="connsiteY127" fmla="*/ 1770402 h 2354389"/>
              <a:gd name="connsiteX128" fmla="*/ 407764 w 12191997"/>
              <a:gd name="connsiteY128" fmla="*/ 1770402 h 2354389"/>
              <a:gd name="connsiteX129" fmla="*/ 407764 w 12191997"/>
              <a:gd name="connsiteY129" fmla="*/ 1868758 h 2354389"/>
              <a:gd name="connsiteX130" fmla="*/ 254083 w 12191997"/>
              <a:gd name="connsiteY130" fmla="*/ 1868758 h 2354389"/>
              <a:gd name="connsiteX131" fmla="*/ 7401259 w 12191997"/>
              <a:gd name="connsiteY131" fmla="*/ 1762207 h 2354389"/>
              <a:gd name="connsiteX132" fmla="*/ 7401259 w 12191997"/>
              <a:gd name="connsiteY132" fmla="*/ 1967114 h 2354389"/>
              <a:gd name="connsiteX133" fmla="*/ 7554939 w 12191997"/>
              <a:gd name="connsiteY133" fmla="*/ 1967114 h 2354389"/>
              <a:gd name="connsiteX134" fmla="*/ 7554939 w 12191997"/>
              <a:gd name="connsiteY134" fmla="*/ 1762207 h 2354389"/>
              <a:gd name="connsiteX135" fmla="*/ 6776291 w 12191997"/>
              <a:gd name="connsiteY135" fmla="*/ 1762207 h 2354389"/>
              <a:gd name="connsiteX136" fmla="*/ 6776291 w 12191997"/>
              <a:gd name="connsiteY136" fmla="*/ 1967114 h 2354389"/>
              <a:gd name="connsiteX137" fmla="*/ 6923824 w 12191997"/>
              <a:gd name="connsiteY137" fmla="*/ 1967114 h 2354389"/>
              <a:gd name="connsiteX138" fmla="*/ 6923824 w 12191997"/>
              <a:gd name="connsiteY138" fmla="*/ 1762207 h 2354389"/>
              <a:gd name="connsiteX139" fmla="*/ 3777404 w 12191997"/>
              <a:gd name="connsiteY139" fmla="*/ 1740988 h 2354389"/>
              <a:gd name="connsiteX140" fmla="*/ 3889429 w 12191997"/>
              <a:gd name="connsiteY140" fmla="*/ 1740988 h 2354389"/>
              <a:gd name="connsiteX141" fmla="*/ 3889429 w 12191997"/>
              <a:gd name="connsiteY141" fmla="*/ 1882000 h 2354389"/>
              <a:gd name="connsiteX142" fmla="*/ 3777404 w 12191997"/>
              <a:gd name="connsiteY142" fmla="*/ 1882000 h 2354389"/>
              <a:gd name="connsiteX143" fmla="*/ 3777404 w 12191997"/>
              <a:gd name="connsiteY143" fmla="*/ 1740988 h 2354389"/>
              <a:gd name="connsiteX144" fmla="*/ 5228577 w 12191997"/>
              <a:gd name="connsiteY144" fmla="*/ 1734736 h 2354389"/>
              <a:gd name="connsiteX145" fmla="*/ 5284598 w 12191997"/>
              <a:gd name="connsiteY145" fmla="*/ 1734736 h 2354389"/>
              <a:gd name="connsiteX146" fmla="*/ 5284598 w 12191997"/>
              <a:gd name="connsiteY146" fmla="*/ 1875772 h 2354389"/>
              <a:gd name="connsiteX147" fmla="*/ 5228577 w 12191997"/>
              <a:gd name="connsiteY147" fmla="*/ 1882824 h 2354389"/>
              <a:gd name="connsiteX148" fmla="*/ 5172557 w 12191997"/>
              <a:gd name="connsiteY148" fmla="*/ 1882824 h 2354389"/>
              <a:gd name="connsiteX149" fmla="*/ 5172557 w 12191997"/>
              <a:gd name="connsiteY149" fmla="*/ 1741788 h 2354389"/>
              <a:gd name="connsiteX150" fmla="*/ 5228577 w 12191997"/>
              <a:gd name="connsiteY150" fmla="*/ 1734736 h 2354389"/>
              <a:gd name="connsiteX151" fmla="*/ 2067760 w 12191997"/>
              <a:gd name="connsiteY151" fmla="*/ 1734118 h 2354389"/>
              <a:gd name="connsiteX152" fmla="*/ 1878664 w 12191997"/>
              <a:gd name="connsiteY152" fmla="*/ 1762356 h 2354389"/>
              <a:gd name="connsiteX153" fmla="*/ 1717582 w 12191997"/>
              <a:gd name="connsiteY153" fmla="*/ 1783534 h 2354389"/>
              <a:gd name="connsiteX154" fmla="*/ 1717582 w 12191997"/>
              <a:gd name="connsiteY154" fmla="*/ 1847068 h 2354389"/>
              <a:gd name="connsiteX155" fmla="*/ 1878664 w 12191997"/>
              <a:gd name="connsiteY155" fmla="*/ 1832949 h 2354389"/>
              <a:gd name="connsiteX156" fmla="*/ 2067760 w 12191997"/>
              <a:gd name="connsiteY156" fmla="*/ 1811771 h 2354389"/>
              <a:gd name="connsiteX157" fmla="*/ 2067760 w 12191997"/>
              <a:gd name="connsiteY157" fmla="*/ 1734118 h 2354389"/>
              <a:gd name="connsiteX158" fmla="*/ 5473668 w 12191997"/>
              <a:gd name="connsiteY158" fmla="*/ 1720633 h 2354389"/>
              <a:gd name="connsiteX159" fmla="*/ 5473668 w 12191997"/>
              <a:gd name="connsiteY159" fmla="*/ 1868720 h 2354389"/>
              <a:gd name="connsiteX160" fmla="*/ 5410646 w 12191997"/>
              <a:gd name="connsiteY160" fmla="*/ 1875772 h 2354389"/>
              <a:gd name="connsiteX161" fmla="*/ 5354624 w 12191997"/>
              <a:gd name="connsiteY161" fmla="*/ 1875772 h 2354389"/>
              <a:gd name="connsiteX162" fmla="*/ 5354624 w 12191997"/>
              <a:gd name="connsiteY162" fmla="*/ 1727685 h 2354389"/>
              <a:gd name="connsiteX163" fmla="*/ 5410646 w 12191997"/>
              <a:gd name="connsiteY163" fmla="*/ 1727685 h 2354389"/>
              <a:gd name="connsiteX164" fmla="*/ 5473668 w 12191997"/>
              <a:gd name="connsiteY164" fmla="*/ 1720633 h 2354389"/>
              <a:gd name="connsiteX165" fmla="*/ 2508985 w 12191997"/>
              <a:gd name="connsiteY165" fmla="*/ 1720000 h 2354389"/>
              <a:gd name="connsiteX166" fmla="*/ 2508985 w 12191997"/>
              <a:gd name="connsiteY166" fmla="*/ 1776474 h 2354389"/>
              <a:gd name="connsiteX167" fmla="*/ 2635049 w 12191997"/>
              <a:gd name="connsiteY167" fmla="*/ 1790593 h 2354389"/>
              <a:gd name="connsiteX168" fmla="*/ 2754109 w 12191997"/>
              <a:gd name="connsiteY168" fmla="*/ 1811771 h 2354389"/>
              <a:gd name="connsiteX169" fmla="*/ 2754109 w 12191997"/>
              <a:gd name="connsiteY169" fmla="*/ 1762356 h 2354389"/>
              <a:gd name="connsiteX170" fmla="*/ 2635049 w 12191997"/>
              <a:gd name="connsiteY170" fmla="*/ 1741178 h 2354389"/>
              <a:gd name="connsiteX171" fmla="*/ 2508985 w 12191997"/>
              <a:gd name="connsiteY171" fmla="*/ 1720000 h 2354389"/>
              <a:gd name="connsiteX172" fmla="*/ 8220889 w 12191997"/>
              <a:gd name="connsiteY172" fmla="*/ 1719176 h 2354389"/>
              <a:gd name="connsiteX173" fmla="*/ 8220889 w 12191997"/>
              <a:gd name="connsiteY173" fmla="*/ 1909740 h 2354389"/>
              <a:gd name="connsiteX174" fmla="*/ 8360226 w 12191997"/>
              <a:gd name="connsiteY174" fmla="*/ 1909740 h 2354389"/>
              <a:gd name="connsiteX175" fmla="*/ 8360226 w 12191997"/>
              <a:gd name="connsiteY175" fmla="*/ 1719176 h 2354389"/>
              <a:gd name="connsiteX176" fmla="*/ 8009834 w 12191997"/>
              <a:gd name="connsiteY176" fmla="*/ 1719176 h 2354389"/>
              <a:gd name="connsiteX177" fmla="*/ 8009834 w 12191997"/>
              <a:gd name="connsiteY177" fmla="*/ 1909740 h 2354389"/>
              <a:gd name="connsiteX178" fmla="*/ 8149171 w 12191997"/>
              <a:gd name="connsiteY178" fmla="*/ 1909740 h 2354389"/>
              <a:gd name="connsiteX179" fmla="*/ 8149171 w 12191997"/>
              <a:gd name="connsiteY179" fmla="*/ 1719176 h 2354389"/>
              <a:gd name="connsiteX180" fmla="*/ 7792632 w 12191997"/>
              <a:gd name="connsiteY180" fmla="*/ 1719176 h 2354389"/>
              <a:gd name="connsiteX181" fmla="*/ 7792632 w 12191997"/>
              <a:gd name="connsiteY181" fmla="*/ 1909740 h 2354389"/>
              <a:gd name="connsiteX182" fmla="*/ 7925822 w 12191997"/>
              <a:gd name="connsiteY182" fmla="*/ 1909740 h 2354389"/>
              <a:gd name="connsiteX183" fmla="*/ 7925822 w 12191997"/>
              <a:gd name="connsiteY183" fmla="*/ 1719176 h 2354389"/>
              <a:gd name="connsiteX184" fmla="*/ 1570507 w 12191997"/>
              <a:gd name="connsiteY184" fmla="*/ 1712940 h 2354389"/>
              <a:gd name="connsiteX185" fmla="*/ 1437440 w 12191997"/>
              <a:gd name="connsiteY185" fmla="*/ 1741178 h 2354389"/>
              <a:gd name="connsiteX186" fmla="*/ 1437440 w 12191997"/>
              <a:gd name="connsiteY186" fmla="*/ 1783534 h 2354389"/>
              <a:gd name="connsiteX187" fmla="*/ 1570507 w 12191997"/>
              <a:gd name="connsiteY187" fmla="*/ 1755296 h 2354389"/>
              <a:gd name="connsiteX188" fmla="*/ 1570507 w 12191997"/>
              <a:gd name="connsiteY188" fmla="*/ 1712940 h 2354389"/>
              <a:gd name="connsiteX189" fmla="*/ 4232506 w 12191997"/>
              <a:gd name="connsiteY189" fmla="*/ 1698684 h 2354389"/>
              <a:gd name="connsiteX190" fmla="*/ 4295521 w 12191997"/>
              <a:gd name="connsiteY190" fmla="*/ 1698684 h 2354389"/>
              <a:gd name="connsiteX191" fmla="*/ 4295521 w 12191997"/>
              <a:gd name="connsiteY191" fmla="*/ 1776241 h 2354389"/>
              <a:gd name="connsiteX192" fmla="*/ 4232506 w 12191997"/>
              <a:gd name="connsiteY192" fmla="*/ 1776241 h 2354389"/>
              <a:gd name="connsiteX193" fmla="*/ 4232506 w 12191997"/>
              <a:gd name="connsiteY193" fmla="*/ 1698684 h 2354389"/>
              <a:gd name="connsiteX194" fmla="*/ 3007226 w 12191997"/>
              <a:gd name="connsiteY194" fmla="*/ 1670482 h 2354389"/>
              <a:gd name="connsiteX195" fmla="*/ 3119251 w 12191997"/>
              <a:gd name="connsiteY195" fmla="*/ 1670482 h 2354389"/>
              <a:gd name="connsiteX196" fmla="*/ 3119251 w 12191997"/>
              <a:gd name="connsiteY196" fmla="*/ 1804443 h 2354389"/>
              <a:gd name="connsiteX197" fmla="*/ 3007226 w 12191997"/>
              <a:gd name="connsiteY197" fmla="*/ 1804443 h 2354389"/>
              <a:gd name="connsiteX198" fmla="*/ 3007226 w 12191997"/>
              <a:gd name="connsiteY198" fmla="*/ 1670482 h 2354389"/>
              <a:gd name="connsiteX199" fmla="*/ 204907 w 12191997"/>
              <a:gd name="connsiteY199" fmla="*/ 1655654 h 2354389"/>
              <a:gd name="connsiteX200" fmla="*/ 204907 w 12191997"/>
              <a:gd name="connsiteY200" fmla="*/ 2065469 h 2354389"/>
              <a:gd name="connsiteX201" fmla="*/ 456944 w 12191997"/>
              <a:gd name="connsiteY201" fmla="*/ 2065469 h 2354389"/>
              <a:gd name="connsiteX202" fmla="*/ 456944 w 12191997"/>
              <a:gd name="connsiteY202" fmla="*/ 1655654 h 2354389"/>
              <a:gd name="connsiteX203" fmla="*/ 680291 w 12191997"/>
              <a:gd name="connsiteY203" fmla="*/ 1649507 h 2354389"/>
              <a:gd name="connsiteX204" fmla="*/ 758156 w 12191997"/>
              <a:gd name="connsiteY204" fmla="*/ 1649507 h 2354389"/>
              <a:gd name="connsiteX205" fmla="*/ 758156 w 12191997"/>
              <a:gd name="connsiteY205" fmla="*/ 1762207 h 2354389"/>
              <a:gd name="connsiteX206" fmla="*/ 680291 w 12191997"/>
              <a:gd name="connsiteY206" fmla="*/ 1762207 h 2354389"/>
              <a:gd name="connsiteX207" fmla="*/ 11001484 w 12191997"/>
              <a:gd name="connsiteY207" fmla="*/ 1649506 h 2354389"/>
              <a:gd name="connsiteX208" fmla="*/ 11001484 w 12191997"/>
              <a:gd name="connsiteY208" fmla="*/ 1895395 h 2354389"/>
              <a:gd name="connsiteX209" fmla="*/ 11198195 w 12191997"/>
              <a:gd name="connsiteY209" fmla="*/ 1895395 h 2354389"/>
              <a:gd name="connsiteX210" fmla="*/ 11198195 w 12191997"/>
              <a:gd name="connsiteY210" fmla="*/ 1649506 h 2354389"/>
              <a:gd name="connsiteX211" fmla="*/ 1001998 w 12191997"/>
              <a:gd name="connsiteY211" fmla="*/ 1643360 h 2354389"/>
              <a:gd name="connsiteX212" fmla="*/ 1001998 w 12191997"/>
              <a:gd name="connsiteY212" fmla="*/ 2065469 h 2354389"/>
              <a:gd name="connsiteX213" fmla="*/ 1213052 w 12191997"/>
              <a:gd name="connsiteY213" fmla="*/ 2065469 h 2354389"/>
              <a:gd name="connsiteX214" fmla="*/ 1213052 w 12191997"/>
              <a:gd name="connsiteY214" fmla="*/ 1643360 h 2354389"/>
              <a:gd name="connsiteX215" fmla="*/ 1570507 w 12191997"/>
              <a:gd name="connsiteY215" fmla="*/ 1607051 h 2354389"/>
              <a:gd name="connsiteX216" fmla="*/ 1437440 w 12191997"/>
              <a:gd name="connsiteY216" fmla="*/ 1642347 h 2354389"/>
              <a:gd name="connsiteX217" fmla="*/ 1437440 w 12191997"/>
              <a:gd name="connsiteY217" fmla="*/ 1677644 h 2354389"/>
              <a:gd name="connsiteX218" fmla="*/ 1570507 w 12191997"/>
              <a:gd name="connsiteY218" fmla="*/ 1649407 h 2354389"/>
              <a:gd name="connsiteX219" fmla="*/ 1570507 w 12191997"/>
              <a:gd name="connsiteY219" fmla="*/ 1607051 h 2354389"/>
              <a:gd name="connsiteX220" fmla="*/ 4232506 w 12191997"/>
              <a:gd name="connsiteY220" fmla="*/ 1578825 h 2354389"/>
              <a:gd name="connsiteX221" fmla="*/ 4295521 w 12191997"/>
              <a:gd name="connsiteY221" fmla="*/ 1578825 h 2354389"/>
              <a:gd name="connsiteX222" fmla="*/ 4295521 w 12191997"/>
              <a:gd name="connsiteY222" fmla="*/ 1656381 h 2354389"/>
              <a:gd name="connsiteX223" fmla="*/ 4232506 w 12191997"/>
              <a:gd name="connsiteY223" fmla="*/ 1656381 h 2354389"/>
              <a:gd name="connsiteX224" fmla="*/ 4232506 w 12191997"/>
              <a:gd name="connsiteY224" fmla="*/ 1578825 h 2354389"/>
              <a:gd name="connsiteX225" fmla="*/ 2508985 w 12191997"/>
              <a:gd name="connsiteY225" fmla="*/ 1578813 h 2354389"/>
              <a:gd name="connsiteX226" fmla="*/ 2508985 w 12191997"/>
              <a:gd name="connsiteY226" fmla="*/ 1635288 h 2354389"/>
              <a:gd name="connsiteX227" fmla="*/ 2635049 w 12191997"/>
              <a:gd name="connsiteY227" fmla="*/ 1663525 h 2354389"/>
              <a:gd name="connsiteX228" fmla="*/ 2754109 w 12191997"/>
              <a:gd name="connsiteY228" fmla="*/ 1684703 h 2354389"/>
              <a:gd name="connsiteX229" fmla="*/ 2754109 w 12191997"/>
              <a:gd name="connsiteY229" fmla="*/ 1635288 h 2354389"/>
              <a:gd name="connsiteX230" fmla="*/ 2635049 w 12191997"/>
              <a:gd name="connsiteY230" fmla="*/ 1607051 h 2354389"/>
              <a:gd name="connsiteX231" fmla="*/ 2508985 w 12191997"/>
              <a:gd name="connsiteY231" fmla="*/ 1578813 h 2354389"/>
              <a:gd name="connsiteX232" fmla="*/ 5284598 w 12191997"/>
              <a:gd name="connsiteY232" fmla="*/ 1544338 h 2354389"/>
              <a:gd name="connsiteX233" fmla="*/ 5284598 w 12191997"/>
              <a:gd name="connsiteY233" fmla="*/ 1692426 h 2354389"/>
              <a:gd name="connsiteX234" fmla="*/ 5228577 w 12191997"/>
              <a:gd name="connsiteY234" fmla="*/ 1699478 h 2354389"/>
              <a:gd name="connsiteX235" fmla="*/ 5172557 w 12191997"/>
              <a:gd name="connsiteY235" fmla="*/ 1699478 h 2354389"/>
              <a:gd name="connsiteX236" fmla="*/ 5172557 w 12191997"/>
              <a:gd name="connsiteY236" fmla="*/ 1558442 h 2354389"/>
              <a:gd name="connsiteX237" fmla="*/ 5228577 w 12191997"/>
              <a:gd name="connsiteY237" fmla="*/ 1551390 h 2354389"/>
              <a:gd name="connsiteX238" fmla="*/ 5284598 w 12191997"/>
              <a:gd name="connsiteY238" fmla="*/ 1544338 h 2354389"/>
              <a:gd name="connsiteX239" fmla="*/ 3777404 w 12191997"/>
              <a:gd name="connsiteY239" fmla="*/ 1543572 h 2354389"/>
              <a:gd name="connsiteX240" fmla="*/ 3889429 w 12191997"/>
              <a:gd name="connsiteY240" fmla="*/ 1543572 h 2354389"/>
              <a:gd name="connsiteX241" fmla="*/ 3889429 w 12191997"/>
              <a:gd name="connsiteY241" fmla="*/ 1677533 h 2354389"/>
              <a:gd name="connsiteX242" fmla="*/ 3777404 w 12191997"/>
              <a:gd name="connsiteY242" fmla="*/ 1677533 h 2354389"/>
              <a:gd name="connsiteX243" fmla="*/ 3777404 w 12191997"/>
              <a:gd name="connsiteY243" fmla="*/ 1543572 h 2354389"/>
              <a:gd name="connsiteX244" fmla="*/ 2067760 w 12191997"/>
              <a:gd name="connsiteY244" fmla="*/ 1536457 h 2354389"/>
              <a:gd name="connsiteX245" fmla="*/ 1878664 w 12191997"/>
              <a:gd name="connsiteY245" fmla="*/ 1571754 h 2354389"/>
              <a:gd name="connsiteX246" fmla="*/ 1717582 w 12191997"/>
              <a:gd name="connsiteY246" fmla="*/ 1607051 h 2354389"/>
              <a:gd name="connsiteX247" fmla="*/ 1717582 w 12191997"/>
              <a:gd name="connsiteY247" fmla="*/ 1677644 h 2354389"/>
              <a:gd name="connsiteX248" fmla="*/ 1878664 w 12191997"/>
              <a:gd name="connsiteY248" fmla="*/ 1642347 h 2354389"/>
              <a:gd name="connsiteX249" fmla="*/ 2067760 w 12191997"/>
              <a:gd name="connsiteY249" fmla="*/ 1614110 h 2354389"/>
              <a:gd name="connsiteX250" fmla="*/ 2067760 w 12191997"/>
              <a:gd name="connsiteY250" fmla="*/ 1536457 h 2354389"/>
              <a:gd name="connsiteX251" fmla="*/ 9789495 w 12191997"/>
              <a:gd name="connsiteY251" fmla="*/ 1530370 h 2354389"/>
              <a:gd name="connsiteX252" fmla="*/ 9376062 w 12191997"/>
              <a:gd name="connsiteY252" fmla="*/ 1607961 h 2354389"/>
              <a:gd name="connsiteX253" fmla="*/ 9158835 w 12191997"/>
              <a:gd name="connsiteY253" fmla="*/ 1650283 h 2354389"/>
              <a:gd name="connsiteX254" fmla="*/ 9158835 w 12191997"/>
              <a:gd name="connsiteY254" fmla="*/ 1770196 h 2354389"/>
              <a:gd name="connsiteX255" fmla="*/ 9376062 w 12191997"/>
              <a:gd name="connsiteY255" fmla="*/ 1741981 h 2354389"/>
              <a:gd name="connsiteX256" fmla="*/ 9789495 w 12191997"/>
              <a:gd name="connsiteY256" fmla="*/ 1678498 h 2354389"/>
              <a:gd name="connsiteX257" fmla="*/ 9789495 w 12191997"/>
              <a:gd name="connsiteY257" fmla="*/ 1530370 h 2354389"/>
              <a:gd name="connsiteX258" fmla="*/ 5473668 w 12191997"/>
              <a:gd name="connsiteY258" fmla="*/ 1523183 h 2354389"/>
              <a:gd name="connsiteX259" fmla="*/ 5473668 w 12191997"/>
              <a:gd name="connsiteY259" fmla="*/ 1678322 h 2354389"/>
              <a:gd name="connsiteX260" fmla="*/ 5410646 w 12191997"/>
              <a:gd name="connsiteY260" fmla="*/ 1685374 h 2354389"/>
              <a:gd name="connsiteX261" fmla="*/ 5354624 w 12191997"/>
              <a:gd name="connsiteY261" fmla="*/ 1685374 h 2354389"/>
              <a:gd name="connsiteX262" fmla="*/ 5354624 w 12191997"/>
              <a:gd name="connsiteY262" fmla="*/ 1537287 h 2354389"/>
              <a:gd name="connsiteX263" fmla="*/ 5410646 w 12191997"/>
              <a:gd name="connsiteY263" fmla="*/ 1530235 h 2354389"/>
              <a:gd name="connsiteX264" fmla="*/ 5473668 w 12191997"/>
              <a:gd name="connsiteY264" fmla="*/ 1523183 h 2354389"/>
              <a:gd name="connsiteX265" fmla="*/ 723324 w 12191997"/>
              <a:gd name="connsiteY265" fmla="*/ 1479432 h 2354389"/>
              <a:gd name="connsiteX266" fmla="*/ 506122 w 12191997"/>
              <a:gd name="connsiteY266" fmla="*/ 1649506 h 2354389"/>
              <a:gd name="connsiteX267" fmla="*/ 506122 w 12191997"/>
              <a:gd name="connsiteY267" fmla="*/ 2065469 h 2354389"/>
              <a:gd name="connsiteX268" fmla="*/ 954870 w 12191997"/>
              <a:gd name="connsiteY268" fmla="*/ 2065469 h 2354389"/>
              <a:gd name="connsiteX269" fmla="*/ 954870 w 12191997"/>
              <a:gd name="connsiteY269" fmla="*/ 1649506 h 2354389"/>
              <a:gd name="connsiteX270" fmla="*/ 7401259 w 12191997"/>
              <a:gd name="connsiteY270" fmla="*/ 1473287 h 2354389"/>
              <a:gd name="connsiteX271" fmla="*/ 7401259 w 12191997"/>
              <a:gd name="connsiteY271" fmla="*/ 1684342 h 2354389"/>
              <a:gd name="connsiteX272" fmla="*/ 7554939 w 12191997"/>
              <a:gd name="connsiteY272" fmla="*/ 1684342 h 2354389"/>
              <a:gd name="connsiteX273" fmla="*/ 7554939 w 12191997"/>
              <a:gd name="connsiteY273" fmla="*/ 1473287 h 2354389"/>
              <a:gd name="connsiteX274" fmla="*/ 7097995 w 12191997"/>
              <a:gd name="connsiteY274" fmla="*/ 1473287 h 2354389"/>
              <a:gd name="connsiteX275" fmla="*/ 7097995 w 12191997"/>
              <a:gd name="connsiteY275" fmla="*/ 1684342 h 2354389"/>
              <a:gd name="connsiteX276" fmla="*/ 7245529 w 12191997"/>
              <a:gd name="connsiteY276" fmla="*/ 1684342 h 2354389"/>
              <a:gd name="connsiteX277" fmla="*/ 7245529 w 12191997"/>
              <a:gd name="connsiteY277" fmla="*/ 1473287 h 2354389"/>
              <a:gd name="connsiteX278" fmla="*/ 6776291 w 12191997"/>
              <a:gd name="connsiteY278" fmla="*/ 1473287 h 2354389"/>
              <a:gd name="connsiteX279" fmla="*/ 6776291 w 12191997"/>
              <a:gd name="connsiteY279" fmla="*/ 1684342 h 2354389"/>
              <a:gd name="connsiteX280" fmla="*/ 6923824 w 12191997"/>
              <a:gd name="connsiteY280" fmla="*/ 1684342 h 2354389"/>
              <a:gd name="connsiteX281" fmla="*/ 6923824 w 12191997"/>
              <a:gd name="connsiteY281" fmla="*/ 1473287 h 2354389"/>
              <a:gd name="connsiteX282" fmla="*/ 3007226 w 12191997"/>
              <a:gd name="connsiteY282" fmla="*/ 1466015 h 2354389"/>
              <a:gd name="connsiteX283" fmla="*/ 3119251 w 12191997"/>
              <a:gd name="connsiteY283" fmla="*/ 1466015 h 2354389"/>
              <a:gd name="connsiteX284" fmla="*/ 3119251 w 12191997"/>
              <a:gd name="connsiteY284" fmla="*/ 1607027 h 2354389"/>
              <a:gd name="connsiteX285" fmla="*/ 3007226 w 12191997"/>
              <a:gd name="connsiteY285" fmla="*/ 1607027 h 2354389"/>
              <a:gd name="connsiteX286" fmla="*/ 3007226 w 12191997"/>
              <a:gd name="connsiteY286" fmla="*/ 1466015 h 2354389"/>
              <a:gd name="connsiteX287" fmla="*/ 4232506 w 12191997"/>
              <a:gd name="connsiteY287" fmla="*/ 1458965 h 2354389"/>
              <a:gd name="connsiteX288" fmla="*/ 4295521 w 12191997"/>
              <a:gd name="connsiteY288" fmla="*/ 1458965 h 2354389"/>
              <a:gd name="connsiteX289" fmla="*/ 4295521 w 12191997"/>
              <a:gd name="connsiteY289" fmla="*/ 1536521 h 2354389"/>
              <a:gd name="connsiteX290" fmla="*/ 4232506 w 12191997"/>
              <a:gd name="connsiteY290" fmla="*/ 1536521 h 2354389"/>
              <a:gd name="connsiteX291" fmla="*/ 4232506 w 12191997"/>
              <a:gd name="connsiteY291" fmla="*/ 1458965 h 2354389"/>
              <a:gd name="connsiteX292" fmla="*/ 2508985 w 12191997"/>
              <a:gd name="connsiteY292" fmla="*/ 1444686 h 2354389"/>
              <a:gd name="connsiteX293" fmla="*/ 2508985 w 12191997"/>
              <a:gd name="connsiteY293" fmla="*/ 1494101 h 2354389"/>
              <a:gd name="connsiteX294" fmla="*/ 2635049 w 12191997"/>
              <a:gd name="connsiteY294" fmla="*/ 1529398 h 2354389"/>
              <a:gd name="connsiteX295" fmla="*/ 2754109 w 12191997"/>
              <a:gd name="connsiteY295" fmla="*/ 1557635 h 2354389"/>
              <a:gd name="connsiteX296" fmla="*/ 2754109 w 12191997"/>
              <a:gd name="connsiteY296" fmla="*/ 1508220 h 2354389"/>
              <a:gd name="connsiteX297" fmla="*/ 2635049 w 12191997"/>
              <a:gd name="connsiteY297" fmla="*/ 1479983 h 2354389"/>
              <a:gd name="connsiteX298" fmla="*/ 2508985 w 12191997"/>
              <a:gd name="connsiteY298" fmla="*/ 1444686 h 2354389"/>
              <a:gd name="connsiteX299" fmla="*/ 2438949 w 12191997"/>
              <a:gd name="connsiteY299" fmla="*/ 1444686 h 2354389"/>
              <a:gd name="connsiteX300" fmla="*/ 2424942 w 12191997"/>
              <a:gd name="connsiteY300" fmla="*/ 1451745 h 2354389"/>
              <a:gd name="connsiteX301" fmla="*/ 2424942 w 12191997"/>
              <a:gd name="connsiteY301" fmla="*/ 1458805 h 2354389"/>
              <a:gd name="connsiteX302" fmla="*/ 2403931 w 12191997"/>
              <a:gd name="connsiteY302" fmla="*/ 1458805 h 2354389"/>
              <a:gd name="connsiteX303" fmla="*/ 2249853 w 12191997"/>
              <a:gd name="connsiteY303" fmla="*/ 1522339 h 2354389"/>
              <a:gd name="connsiteX304" fmla="*/ 2249853 w 12191997"/>
              <a:gd name="connsiteY304" fmla="*/ 2124174 h 2354389"/>
              <a:gd name="connsiteX305" fmla="*/ 2249853 w 12191997"/>
              <a:gd name="connsiteY305" fmla="*/ 2135137 h 2354389"/>
              <a:gd name="connsiteX306" fmla="*/ 2438949 w 12191997"/>
              <a:gd name="connsiteY306" fmla="*/ 2135137 h 2354389"/>
              <a:gd name="connsiteX307" fmla="*/ 2438949 w 12191997"/>
              <a:gd name="connsiteY307" fmla="*/ 1755296 h 2354389"/>
              <a:gd name="connsiteX308" fmla="*/ 2438949 w 12191997"/>
              <a:gd name="connsiteY308" fmla="*/ 1444686 h 2354389"/>
              <a:gd name="connsiteX309" fmla="*/ 8220889 w 12191997"/>
              <a:gd name="connsiteY309" fmla="*/ 1438452 h 2354389"/>
              <a:gd name="connsiteX310" fmla="*/ 8220889 w 12191997"/>
              <a:gd name="connsiteY310" fmla="*/ 1629017 h 2354389"/>
              <a:gd name="connsiteX311" fmla="*/ 8360226 w 12191997"/>
              <a:gd name="connsiteY311" fmla="*/ 1629017 h 2354389"/>
              <a:gd name="connsiteX312" fmla="*/ 8360226 w 12191997"/>
              <a:gd name="connsiteY312" fmla="*/ 1438452 h 2354389"/>
              <a:gd name="connsiteX313" fmla="*/ 8009834 w 12191997"/>
              <a:gd name="connsiteY313" fmla="*/ 1438452 h 2354389"/>
              <a:gd name="connsiteX314" fmla="*/ 8009834 w 12191997"/>
              <a:gd name="connsiteY314" fmla="*/ 1629017 h 2354389"/>
              <a:gd name="connsiteX315" fmla="*/ 8149171 w 12191997"/>
              <a:gd name="connsiteY315" fmla="*/ 1629017 h 2354389"/>
              <a:gd name="connsiteX316" fmla="*/ 8149171 w 12191997"/>
              <a:gd name="connsiteY316" fmla="*/ 1438452 h 2354389"/>
              <a:gd name="connsiteX317" fmla="*/ 7792632 w 12191997"/>
              <a:gd name="connsiteY317" fmla="*/ 1438452 h 2354389"/>
              <a:gd name="connsiteX318" fmla="*/ 7792632 w 12191997"/>
              <a:gd name="connsiteY318" fmla="*/ 1629017 h 2354389"/>
              <a:gd name="connsiteX319" fmla="*/ 7925822 w 12191997"/>
              <a:gd name="connsiteY319" fmla="*/ 1629017 h 2354389"/>
              <a:gd name="connsiteX320" fmla="*/ 7925822 w 12191997"/>
              <a:gd name="connsiteY320" fmla="*/ 1438452 h 2354389"/>
              <a:gd name="connsiteX321" fmla="*/ 9053725 w 12191997"/>
              <a:gd name="connsiteY321" fmla="*/ 1424565 h 2354389"/>
              <a:gd name="connsiteX322" fmla="*/ 8934600 w 12191997"/>
              <a:gd name="connsiteY322" fmla="*/ 1452780 h 2354389"/>
              <a:gd name="connsiteX323" fmla="*/ 8710366 w 12191997"/>
              <a:gd name="connsiteY323" fmla="*/ 1509209 h 2354389"/>
              <a:gd name="connsiteX324" fmla="*/ 8710366 w 12191997"/>
              <a:gd name="connsiteY324" fmla="*/ 1657337 h 2354389"/>
              <a:gd name="connsiteX325" fmla="*/ 8934600 w 12191997"/>
              <a:gd name="connsiteY325" fmla="*/ 1615015 h 2354389"/>
              <a:gd name="connsiteX326" fmla="*/ 9053725 w 12191997"/>
              <a:gd name="connsiteY326" fmla="*/ 1593853 h 2354389"/>
              <a:gd name="connsiteX327" fmla="*/ 9053725 w 12191997"/>
              <a:gd name="connsiteY327" fmla="*/ 1530370 h 2354389"/>
              <a:gd name="connsiteX328" fmla="*/ 9053725 w 12191997"/>
              <a:gd name="connsiteY328" fmla="*/ 1424565 h 2354389"/>
              <a:gd name="connsiteX329" fmla="*/ 5284598 w 12191997"/>
              <a:gd name="connsiteY329" fmla="*/ 1353941 h 2354389"/>
              <a:gd name="connsiteX330" fmla="*/ 5284598 w 12191997"/>
              <a:gd name="connsiteY330" fmla="*/ 1502028 h 2354389"/>
              <a:gd name="connsiteX331" fmla="*/ 5228577 w 12191997"/>
              <a:gd name="connsiteY331" fmla="*/ 1509080 h 2354389"/>
              <a:gd name="connsiteX332" fmla="*/ 5172557 w 12191997"/>
              <a:gd name="connsiteY332" fmla="*/ 1516131 h 2354389"/>
              <a:gd name="connsiteX333" fmla="*/ 5172557 w 12191997"/>
              <a:gd name="connsiteY333" fmla="*/ 1375096 h 2354389"/>
              <a:gd name="connsiteX334" fmla="*/ 5228577 w 12191997"/>
              <a:gd name="connsiteY334" fmla="*/ 1360992 h 2354389"/>
              <a:gd name="connsiteX335" fmla="*/ 5284598 w 12191997"/>
              <a:gd name="connsiteY335" fmla="*/ 1353941 h 2354389"/>
              <a:gd name="connsiteX336" fmla="*/ 4232506 w 12191997"/>
              <a:gd name="connsiteY336" fmla="*/ 1339105 h 2354389"/>
              <a:gd name="connsiteX337" fmla="*/ 4295521 w 12191997"/>
              <a:gd name="connsiteY337" fmla="*/ 1339105 h 2354389"/>
              <a:gd name="connsiteX338" fmla="*/ 4295521 w 12191997"/>
              <a:gd name="connsiteY338" fmla="*/ 1416661 h 2354389"/>
              <a:gd name="connsiteX339" fmla="*/ 4232506 w 12191997"/>
              <a:gd name="connsiteY339" fmla="*/ 1416661 h 2354389"/>
              <a:gd name="connsiteX340" fmla="*/ 4232506 w 12191997"/>
              <a:gd name="connsiteY340" fmla="*/ 1339105 h 2354389"/>
              <a:gd name="connsiteX341" fmla="*/ 3777404 w 12191997"/>
              <a:gd name="connsiteY341" fmla="*/ 1339105 h 2354389"/>
              <a:gd name="connsiteX342" fmla="*/ 3889429 w 12191997"/>
              <a:gd name="connsiteY342" fmla="*/ 1339105 h 2354389"/>
              <a:gd name="connsiteX343" fmla="*/ 3889429 w 12191997"/>
              <a:gd name="connsiteY343" fmla="*/ 1480116 h 2354389"/>
              <a:gd name="connsiteX344" fmla="*/ 3777404 w 12191997"/>
              <a:gd name="connsiteY344" fmla="*/ 1480116 h 2354389"/>
              <a:gd name="connsiteX345" fmla="*/ 3777404 w 12191997"/>
              <a:gd name="connsiteY345" fmla="*/ 1339105 h 2354389"/>
              <a:gd name="connsiteX346" fmla="*/ 2067760 w 12191997"/>
              <a:gd name="connsiteY346" fmla="*/ 1338796 h 2354389"/>
              <a:gd name="connsiteX347" fmla="*/ 1878664 w 12191997"/>
              <a:gd name="connsiteY347" fmla="*/ 1388212 h 2354389"/>
              <a:gd name="connsiteX348" fmla="*/ 1717582 w 12191997"/>
              <a:gd name="connsiteY348" fmla="*/ 1437627 h 2354389"/>
              <a:gd name="connsiteX349" fmla="*/ 1717582 w 12191997"/>
              <a:gd name="connsiteY349" fmla="*/ 1501161 h 2354389"/>
              <a:gd name="connsiteX350" fmla="*/ 1878664 w 12191997"/>
              <a:gd name="connsiteY350" fmla="*/ 1458805 h 2354389"/>
              <a:gd name="connsiteX351" fmla="*/ 2067760 w 12191997"/>
              <a:gd name="connsiteY351" fmla="*/ 1416449 h 2354389"/>
              <a:gd name="connsiteX352" fmla="*/ 2067760 w 12191997"/>
              <a:gd name="connsiteY352" fmla="*/ 1338796 h 2354389"/>
              <a:gd name="connsiteX353" fmla="*/ 4836431 w 12191997"/>
              <a:gd name="connsiteY353" fmla="*/ 1332785 h 2354389"/>
              <a:gd name="connsiteX354" fmla="*/ 4878445 w 12191997"/>
              <a:gd name="connsiteY354" fmla="*/ 1332785 h 2354389"/>
              <a:gd name="connsiteX355" fmla="*/ 4878445 w 12191997"/>
              <a:gd name="connsiteY355" fmla="*/ 1445614 h 2354389"/>
              <a:gd name="connsiteX356" fmla="*/ 4836431 w 12191997"/>
              <a:gd name="connsiteY356" fmla="*/ 1445614 h 2354389"/>
              <a:gd name="connsiteX357" fmla="*/ 4794415 w 12191997"/>
              <a:gd name="connsiteY357" fmla="*/ 1445614 h 2354389"/>
              <a:gd name="connsiteX358" fmla="*/ 4794415 w 12191997"/>
              <a:gd name="connsiteY358" fmla="*/ 1339837 h 2354389"/>
              <a:gd name="connsiteX359" fmla="*/ 4836431 w 12191997"/>
              <a:gd name="connsiteY359" fmla="*/ 1332785 h 2354389"/>
              <a:gd name="connsiteX360" fmla="*/ 5473668 w 12191997"/>
              <a:gd name="connsiteY360" fmla="*/ 1325733 h 2354389"/>
              <a:gd name="connsiteX361" fmla="*/ 5473668 w 12191997"/>
              <a:gd name="connsiteY361" fmla="*/ 1480873 h 2354389"/>
              <a:gd name="connsiteX362" fmla="*/ 5410646 w 12191997"/>
              <a:gd name="connsiteY362" fmla="*/ 1487924 h 2354389"/>
              <a:gd name="connsiteX363" fmla="*/ 5354624 w 12191997"/>
              <a:gd name="connsiteY363" fmla="*/ 1494976 h 2354389"/>
              <a:gd name="connsiteX364" fmla="*/ 5354624 w 12191997"/>
              <a:gd name="connsiteY364" fmla="*/ 1346889 h 2354389"/>
              <a:gd name="connsiteX365" fmla="*/ 5410646 w 12191997"/>
              <a:gd name="connsiteY365" fmla="*/ 1339837 h 2354389"/>
              <a:gd name="connsiteX366" fmla="*/ 5473668 w 12191997"/>
              <a:gd name="connsiteY366" fmla="*/ 1325733 h 2354389"/>
              <a:gd name="connsiteX367" fmla="*/ 3385313 w 12191997"/>
              <a:gd name="connsiteY367" fmla="*/ 1268599 h 2354389"/>
              <a:gd name="connsiteX368" fmla="*/ 3497340 w 12191997"/>
              <a:gd name="connsiteY368" fmla="*/ 1268599 h 2354389"/>
              <a:gd name="connsiteX369" fmla="*/ 3497340 w 12191997"/>
              <a:gd name="connsiteY369" fmla="*/ 1402560 h 2354389"/>
              <a:gd name="connsiteX370" fmla="*/ 3385313 w 12191997"/>
              <a:gd name="connsiteY370" fmla="*/ 1402560 h 2354389"/>
              <a:gd name="connsiteX371" fmla="*/ 3385313 w 12191997"/>
              <a:gd name="connsiteY371" fmla="*/ 1268599 h 2354389"/>
              <a:gd name="connsiteX372" fmla="*/ 3196269 w 12191997"/>
              <a:gd name="connsiteY372" fmla="*/ 1268599 h 2354389"/>
              <a:gd name="connsiteX373" fmla="*/ 3308295 w 12191997"/>
              <a:gd name="connsiteY373" fmla="*/ 1268599 h 2354389"/>
              <a:gd name="connsiteX374" fmla="*/ 3308295 w 12191997"/>
              <a:gd name="connsiteY374" fmla="*/ 1402560 h 2354389"/>
              <a:gd name="connsiteX375" fmla="*/ 3196269 w 12191997"/>
              <a:gd name="connsiteY375" fmla="*/ 1402560 h 2354389"/>
              <a:gd name="connsiteX376" fmla="*/ 3196269 w 12191997"/>
              <a:gd name="connsiteY376" fmla="*/ 1268599 h 2354389"/>
              <a:gd name="connsiteX377" fmla="*/ 3007226 w 12191997"/>
              <a:gd name="connsiteY377" fmla="*/ 1268599 h 2354389"/>
              <a:gd name="connsiteX378" fmla="*/ 3119251 w 12191997"/>
              <a:gd name="connsiteY378" fmla="*/ 1268599 h 2354389"/>
              <a:gd name="connsiteX379" fmla="*/ 3119251 w 12191997"/>
              <a:gd name="connsiteY379" fmla="*/ 1402560 h 2354389"/>
              <a:gd name="connsiteX380" fmla="*/ 3007226 w 12191997"/>
              <a:gd name="connsiteY380" fmla="*/ 1402560 h 2354389"/>
              <a:gd name="connsiteX381" fmla="*/ 3007226 w 12191997"/>
              <a:gd name="connsiteY381" fmla="*/ 1268599 h 2354389"/>
              <a:gd name="connsiteX382" fmla="*/ 4232506 w 12191997"/>
              <a:gd name="connsiteY382" fmla="*/ 1226295 h 2354389"/>
              <a:gd name="connsiteX383" fmla="*/ 4295521 w 12191997"/>
              <a:gd name="connsiteY383" fmla="*/ 1226295 h 2354389"/>
              <a:gd name="connsiteX384" fmla="*/ 4295521 w 12191997"/>
              <a:gd name="connsiteY384" fmla="*/ 1303852 h 2354389"/>
              <a:gd name="connsiteX385" fmla="*/ 4232506 w 12191997"/>
              <a:gd name="connsiteY385" fmla="*/ 1303852 h 2354389"/>
              <a:gd name="connsiteX386" fmla="*/ 4232506 w 12191997"/>
              <a:gd name="connsiteY386" fmla="*/ 1226295 h 2354389"/>
              <a:gd name="connsiteX387" fmla="*/ 3714390 w 12191997"/>
              <a:gd name="connsiteY387" fmla="*/ 1219245 h 2354389"/>
              <a:gd name="connsiteX388" fmla="*/ 3714390 w 12191997"/>
              <a:gd name="connsiteY388" fmla="*/ 2128440 h 2354389"/>
              <a:gd name="connsiteX389" fmla="*/ 3714390 w 12191997"/>
              <a:gd name="connsiteY389" fmla="*/ 2135137 h 2354389"/>
              <a:gd name="connsiteX390" fmla="*/ 4057468 w 12191997"/>
              <a:gd name="connsiteY390" fmla="*/ 2135137 h 2354389"/>
              <a:gd name="connsiteX391" fmla="*/ 4057468 w 12191997"/>
              <a:gd name="connsiteY391" fmla="*/ 1980290 h 2354389"/>
              <a:gd name="connsiteX392" fmla="*/ 4057468 w 12191997"/>
              <a:gd name="connsiteY392" fmla="*/ 1219245 h 2354389"/>
              <a:gd name="connsiteX393" fmla="*/ 3714390 w 12191997"/>
              <a:gd name="connsiteY393" fmla="*/ 1219245 h 2354389"/>
              <a:gd name="connsiteX394" fmla="*/ 9789495 w 12191997"/>
              <a:gd name="connsiteY394" fmla="*/ 1198846 h 2354389"/>
              <a:gd name="connsiteX395" fmla="*/ 9376062 w 12191997"/>
              <a:gd name="connsiteY395" fmla="*/ 1318759 h 2354389"/>
              <a:gd name="connsiteX396" fmla="*/ 9158835 w 12191997"/>
              <a:gd name="connsiteY396" fmla="*/ 1382243 h 2354389"/>
              <a:gd name="connsiteX397" fmla="*/ 9158835 w 12191997"/>
              <a:gd name="connsiteY397" fmla="*/ 1502155 h 2354389"/>
              <a:gd name="connsiteX398" fmla="*/ 9376062 w 12191997"/>
              <a:gd name="connsiteY398" fmla="*/ 1452780 h 2354389"/>
              <a:gd name="connsiteX399" fmla="*/ 9789495 w 12191997"/>
              <a:gd name="connsiteY399" fmla="*/ 1354028 h 2354389"/>
              <a:gd name="connsiteX400" fmla="*/ 9789495 w 12191997"/>
              <a:gd name="connsiteY400" fmla="*/ 1198846 h 2354389"/>
              <a:gd name="connsiteX401" fmla="*/ 4836431 w 12191997"/>
              <a:gd name="connsiteY401" fmla="*/ 1191750 h 2354389"/>
              <a:gd name="connsiteX402" fmla="*/ 4878445 w 12191997"/>
              <a:gd name="connsiteY402" fmla="*/ 1191750 h 2354389"/>
              <a:gd name="connsiteX403" fmla="*/ 4878445 w 12191997"/>
              <a:gd name="connsiteY403" fmla="*/ 1297526 h 2354389"/>
              <a:gd name="connsiteX404" fmla="*/ 4836431 w 12191997"/>
              <a:gd name="connsiteY404" fmla="*/ 1304578 h 2354389"/>
              <a:gd name="connsiteX405" fmla="*/ 4794415 w 12191997"/>
              <a:gd name="connsiteY405" fmla="*/ 1304578 h 2354389"/>
              <a:gd name="connsiteX406" fmla="*/ 4794415 w 12191997"/>
              <a:gd name="connsiteY406" fmla="*/ 1198802 h 2354389"/>
              <a:gd name="connsiteX407" fmla="*/ 4836431 w 12191997"/>
              <a:gd name="connsiteY407" fmla="*/ 1191750 h 2354389"/>
              <a:gd name="connsiteX408" fmla="*/ 7401259 w 12191997"/>
              <a:gd name="connsiteY408" fmla="*/ 1176171 h 2354389"/>
              <a:gd name="connsiteX409" fmla="*/ 7401259 w 12191997"/>
              <a:gd name="connsiteY409" fmla="*/ 1389275 h 2354389"/>
              <a:gd name="connsiteX410" fmla="*/ 7554939 w 12191997"/>
              <a:gd name="connsiteY410" fmla="*/ 1389275 h 2354389"/>
              <a:gd name="connsiteX411" fmla="*/ 7554939 w 12191997"/>
              <a:gd name="connsiteY411" fmla="*/ 1176171 h 2354389"/>
              <a:gd name="connsiteX412" fmla="*/ 7097995 w 12191997"/>
              <a:gd name="connsiteY412" fmla="*/ 1176171 h 2354389"/>
              <a:gd name="connsiteX413" fmla="*/ 7097995 w 12191997"/>
              <a:gd name="connsiteY413" fmla="*/ 1389275 h 2354389"/>
              <a:gd name="connsiteX414" fmla="*/ 7245529 w 12191997"/>
              <a:gd name="connsiteY414" fmla="*/ 1389275 h 2354389"/>
              <a:gd name="connsiteX415" fmla="*/ 7245529 w 12191997"/>
              <a:gd name="connsiteY415" fmla="*/ 1176171 h 2354389"/>
              <a:gd name="connsiteX416" fmla="*/ 6776291 w 12191997"/>
              <a:gd name="connsiteY416" fmla="*/ 1176171 h 2354389"/>
              <a:gd name="connsiteX417" fmla="*/ 6776291 w 12191997"/>
              <a:gd name="connsiteY417" fmla="*/ 1389275 h 2354389"/>
              <a:gd name="connsiteX418" fmla="*/ 6923824 w 12191997"/>
              <a:gd name="connsiteY418" fmla="*/ 1389275 h 2354389"/>
              <a:gd name="connsiteX419" fmla="*/ 6923824 w 12191997"/>
              <a:gd name="connsiteY419" fmla="*/ 1176171 h 2354389"/>
              <a:gd name="connsiteX420" fmla="*/ 5284598 w 12191997"/>
              <a:gd name="connsiteY420" fmla="*/ 1163543 h 2354389"/>
              <a:gd name="connsiteX421" fmla="*/ 5284598 w 12191997"/>
              <a:gd name="connsiteY421" fmla="*/ 1311630 h 2354389"/>
              <a:gd name="connsiteX422" fmla="*/ 5228577 w 12191997"/>
              <a:gd name="connsiteY422" fmla="*/ 1325733 h 2354389"/>
              <a:gd name="connsiteX423" fmla="*/ 5172557 w 12191997"/>
              <a:gd name="connsiteY423" fmla="*/ 1332785 h 2354389"/>
              <a:gd name="connsiteX424" fmla="*/ 5172557 w 12191997"/>
              <a:gd name="connsiteY424" fmla="*/ 1191750 h 2354389"/>
              <a:gd name="connsiteX425" fmla="*/ 5228577 w 12191997"/>
              <a:gd name="connsiteY425" fmla="*/ 1177646 h 2354389"/>
              <a:gd name="connsiteX426" fmla="*/ 5284598 w 12191997"/>
              <a:gd name="connsiteY426" fmla="*/ 1163543 h 2354389"/>
              <a:gd name="connsiteX427" fmla="*/ 2067760 w 12191997"/>
              <a:gd name="connsiteY427" fmla="*/ 1141135 h 2354389"/>
              <a:gd name="connsiteX428" fmla="*/ 1878664 w 12191997"/>
              <a:gd name="connsiteY428" fmla="*/ 1204669 h 2354389"/>
              <a:gd name="connsiteX429" fmla="*/ 1717582 w 12191997"/>
              <a:gd name="connsiteY429" fmla="*/ 1261144 h 2354389"/>
              <a:gd name="connsiteX430" fmla="*/ 1717582 w 12191997"/>
              <a:gd name="connsiteY430" fmla="*/ 1324678 h 2354389"/>
              <a:gd name="connsiteX431" fmla="*/ 1878664 w 12191997"/>
              <a:gd name="connsiteY431" fmla="*/ 1275262 h 2354389"/>
              <a:gd name="connsiteX432" fmla="*/ 2067760 w 12191997"/>
              <a:gd name="connsiteY432" fmla="*/ 1218788 h 2354389"/>
              <a:gd name="connsiteX433" fmla="*/ 2067760 w 12191997"/>
              <a:gd name="connsiteY433" fmla="*/ 1141135 h 2354389"/>
              <a:gd name="connsiteX434" fmla="*/ 5473668 w 12191997"/>
              <a:gd name="connsiteY434" fmla="*/ 1128284 h 2354389"/>
              <a:gd name="connsiteX435" fmla="*/ 5473668 w 12191997"/>
              <a:gd name="connsiteY435" fmla="*/ 1283423 h 2354389"/>
              <a:gd name="connsiteX436" fmla="*/ 5410646 w 12191997"/>
              <a:gd name="connsiteY436" fmla="*/ 1297526 h 2354389"/>
              <a:gd name="connsiteX437" fmla="*/ 5354624 w 12191997"/>
              <a:gd name="connsiteY437" fmla="*/ 1304578 h 2354389"/>
              <a:gd name="connsiteX438" fmla="*/ 5354624 w 12191997"/>
              <a:gd name="connsiteY438" fmla="*/ 1156491 h 2354389"/>
              <a:gd name="connsiteX439" fmla="*/ 5410646 w 12191997"/>
              <a:gd name="connsiteY439" fmla="*/ 1142387 h 2354389"/>
              <a:gd name="connsiteX440" fmla="*/ 5473668 w 12191997"/>
              <a:gd name="connsiteY440" fmla="*/ 1128284 h 2354389"/>
              <a:gd name="connsiteX441" fmla="*/ 4232506 w 12191997"/>
              <a:gd name="connsiteY441" fmla="*/ 1106435 h 2354389"/>
              <a:gd name="connsiteX442" fmla="*/ 4295521 w 12191997"/>
              <a:gd name="connsiteY442" fmla="*/ 1106435 h 2354389"/>
              <a:gd name="connsiteX443" fmla="*/ 4295521 w 12191997"/>
              <a:gd name="connsiteY443" fmla="*/ 1183992 h 2354389"/>
              <a:gd name="connsiteX444" fmla="*/ 4232506 w 12191997"/>
              <a:gd name="connsiteY444" fmla="*/ 1183992 h 2354389"/>
              <a:gd name="connsiteX445" fmla="*/ 4232506 w 12191997"/>
              <a:gd name="connsiteY445" fmla="*/ 1106435 h 2354389"/>
              <a:gd name="connsiteX446" fmla="*/ 2172814 w 12191997"/>
              <a:gd name="connsiteY446" fmla="*/ 1091720 h 2354389"/>
              <a:gd name="connsiteX447" fmla="*/ 2172814 w 12191997"/>
              <a:gd name="connsiteY447" fmla="*/ 1451745 h 2354389"/>
              <a:gd name="connsiteX448" fmla="*/ 2186821 w 12191997"/>
              <a:gd name="connsiteY448" fmla="*/ 1444686 h 2354389"/>
              <a:gd name="connsiteX449" fmla="*/ 2333896 w 12191997"/>
              <a:gd name="connsiteY449" fmla="*/ 1388212 h 2354389"/>
              <a:gd name="connsiteX450" fmla="*/ 2333896 w 12191997"/>
              <a:gd name="connsiteY450" fmla="*/ 1134076 h 2354389"/>
              <a:gd name="connsiteX451" fmla="*/ 2172814 w 12191997"/>
              <a:gd name="connsiteY451" fmla="*/ 1091720 h 2354389"/>
              <a:gd name="connsiteX452" fmla="*/ 3385313 w 12191997"/>
              <a:gd name="connsiteY452" fmla="*/ 1064132 h 2354389"/>
              <a:gd name="connsiteX453" fmla="*/ 3497340 w 12191997"/>
              <a:gd name="connsiteY453" fmla="*/ 1064132 h 2354389"/>
              <a:gd name="connsiteX454" fmla="*/ 3497340 w 12191997"/>
              <a:gd name="connsiteY454" fmla="*/ 1198093 h 2354389"/>
              <a:gd name="connsiteX455" fmla="*/ 3385313 w 12191997"/>
              <a:gd name="connsiteY455" fmla="*/ 1198093 h 2354389"/>
              <a:gd name="connsiteX456" fmla="*/ 3385313 w 12191997"/>
              <a:gd name="connsiteY456" fmla="*/ 1064132 h 2354389"/>
              <a:gd name="connsiteX457" fmla="*/ 3196269 w 12191997"/>
              <a:gd name="connsiteY457" fmla="*/ 1064132 h 2354389"/>
              <a:gd name="connsiteX458" fmla="*/ 3308295 w 12191997"/>
              <a:gd name="connsiteY458" fmla="*/ 1064132 h 2354389"/>
              <a:gd name="connsiteX459" fmla="*/ 3308295 w 12191997"/>
              <a:gd name="connsiteY459" fmla="*/ 1198093 h 2354389"/>
              <a:gd name="connsiteX460" fmla="*/ 3196269 w 12191997"/>
              <a:gd name="connsiteY460" fmla="*/ 1198093 h 2354389"/>
              <a:gd name="connsiteX461" fmla="*/ 3196269 w 12191997"/>
              <a:gd name="connsiteY461" fmla="*/ 1064132 h 2354389"/>
              <a:gd name="connsiteX462" fmla="*/ 3007226 w 12191997"/>
              <a:gd name="connsiteY462" fmla="*/ 1064132 h 2354389"/>
              <a:gd name="connsiteX463" fmla="*/ 3119251 w 12191997"/>
              <a:gd name="connsiteY463" fmla="*/ 1064132 h 2354389"/>
              <a:gd name="connsiteX464" fmla="*/ 3119251 w 12191997"/>
              <a:gd name="connsiteY464" fmla="*/ 1198093 h 2354389"/>
              <a:gd name="connsiteX465" fmla="*/ 3007226 w 12191997"/>
              <a:gd name="connsiteY465" fmla="*/ 1198093 h 2354389"/>
              <a:gd name="connsiteX466" fmla="*/ 3007226 w 12191997"/>
              <a:gd name="connsiteY466" fmla="*/ 1064132 h 2354389"/>
              <a:gd name="connsiteX467" fmla="*/ 4878445 w 12191997"/>
              <a:gd name="connsiteY467" fmla="*/ 1050714 h 2354389"/>
              <a:gd name="connsiteX468" fmla="*/ 4878445 w 12191997"/>
              <a:gd name="connsiteY468" fmla="*/ 1156491 h 2354389"/>
              <a:gd name="connsiteX469" fmla="*/ 4836431 w 12191997"/>
              <a:gd name="connsiteY469" fmla="*/ 1163543 h 2354389"/>
              <a:gd name="connsiteX470" fmla="*/ 4794415 w 12191997"/>
              <a:gd name="connsiteY470" fmla="*/ 1170594 h 2354389"/>
              <a:gd name="connsiteX471" fmla="*/ 4794415 w 12191997"/>
              <a:gd name="connsiteY471" fmla="*/ 1057766 h 2354389"/>
              <a:gd name="connsiteX472" fmla="*/ 4836431 w 12191997"/>
              <a:gd name="connsiteY472" fmla="*/ 1057766 h 2354389"/>
              <a:gd name="connsiteX473" fmla="*/ 4878445 w 12191997"/>
              <a:gd name="connsiteY473" fmla="*/ 1050714 h 2354389"/>
              <a:gd name="connsiteX474" fmla="*/ 9053725 w 12191997"/>
              <a:gd name="connsiteY474" fmla="*/ 1043665 h 2354389"/>
              <a:gd name="connsiteX475" fmla="*/ 8934600 w 12191997"/>
              <a:gd name="connsiteY475" fmla="*/ 1085987 h 2354389"/>
              <a:gd name="connsiteX476" fmla="*/ 8710366 w 12191997"/>
              <a:gd name="connsiteY476" fmla="*/ 1170632 h 2354389"/>
              <a:gd name="connsiteX477" fmla="*/ 8710366 w 12191997"/>
              <a:gd name="connsiteY477" fmla="*/ 1325813 h 2354389"/>
              <a:gd name="connsiteX478" fmla="*/ 8934600 w 12191997"/>
              <a:gd name="connsiteY478" fmla="*/ 1255276 h 2354389"/>
              <a:gd name="connsiteX479" fmla="*/ 9053725 w 12191997"/>
              <a:gd name="connsiteY479" fmla="*/ 1212954 h 2354389"/>
              <a:gd name="connsiteX480" fmla="*/ 9053725 w 12191997"/>
              <a:gd name="connsiteY480" fmla="*/ 1156524 h 2354389"/>
              <a:gd name="connsiteX481" fmla="*/ 9053725 w 12191997"/>
              <a:gd name="connsiteY481" fmla="*/ 1043665 h 2354389"/>
              <a:gd name="connsiteX482" fmla="*/ 5557700 w 12191997"/>
              <a:gd name="connsiteY482" fmla="*/ 1001352 h 2354389"/>
              <a:gd name="connsiteX483" fmla="*/ 5081523 w 12191997"/>
              <a:gd name="connsiteY483" fmla="*/ 1078921 h 2354389"/>
              <a:gd name="connsiteX484" fmla="*/ 5081523 w 12191997"/>
              <a:gd name="connsiteY484" fmla="*/ 2135137 h 2354389"/>
              <a:gd name="connsiteX485" fmla="*/ 5557700 w 12191997"/>
              <a:gd name="connsiteY485" fmla="*/ 2135137 h 2354389"/>
              <a:gd name="connsiteX486" fmla="*/ 5557700 w 12191997"/>
              <a:gd name="connsiteY486" fmla="*/ 1936840 h 2354389"/>
              <a:gd name="connsiteX487" fmla="*/ 5557700 w 12191997"/>
              <a:gd name="connsiteY487" fmla="*/ 1001352 h 2354389"/>
              <a:gd name="connsiteX488" fmla="*/ 4232506 w 12191997"/>
              <a:gd name="connsiteY488" fmla="*/ 986575 h 2354389"/>
              <a:gd name="connsiteX489" fmla="*/ 4295521 w 12191997"/>
              <a:gd name="connsiteY489" fmla="*/ 986575 h 2354389"/>
              <a:gd name="connsiteX490" fmla="*/ 4295521 w 12191997"/>
              <a:gd name="connsiteY490" fmla="*/ 1064132 h 2354389"/>
              <a:gd name="connsiteX491" fmla="*/ 4232506 w 12191997"/>
              <a:gd name="connsiteY491" fmla="*/ 1064132 h 2354389"/>
              <a:gd name="connsiteX492" fmla="*/ 4232506 w 12191997"/>
              <a:gd name="connsiteY492" fmla="*/ 986575 h 2354389"/>
              <a:gd name="connsiteX493" fmla="*/ 4878445 w 12191997"/>
              <a:gd name="connsiteY493" fmla="*/ 909679 h 2354389"/>
              <a:gd name="connsiteX494" fmla="*/ 4878445 w 12191997"/>
              <a:gd name="connsiteY494" fmla="*/ 1015455 h 2354389"/>
              <a:gd name="connsiteX495" fmla="*/ 4836431 w 12191997"/>
              <a:gd name="connsiteY495" fmla="*/ 1022507 h 2354389"/>
              <a:gd name="connsiteX496" fmla="*/ 4794415 w 12191997"/>
              <a:gd name="connsiteY496" fmla="*/ 1029559 h 2354389"/>
              <a:gd name="connsiteX497" fmla="*/ 4794415 w 12191997"/>
              <a:gd name="connsiteY497" fmla="*/ 923782 h 2354389"/>
              <a:gd name="connsiteX498" fmla="*/ 4836431 w 12191997"/>
              <a:gd name="connsiteY498" fmla="*/ 916731 h 2354389"/>
              <a:gd name="connsiteX499" fmla="*/ 4878445 w 12191997"/>
              <a:gd name="connsiteY499" fmla="*/ 909679 h 2354389"/>
              <a:gd name="connsiteX500" fmla="*/ 7401259 w 12191997"/>
              <a:gd name="connsiteY500" fmla="*/ 887251 h 2354389"/>
              <a:gd name="connsiteX501" fmla="*/ 7401259 w 12191997"/>
              <a:gd name="connsiteY501" fmla="*/ 1092158 h 2354389"/>
              <a:gd name="connsiteX502" fmla="*/ 7554939 w 12191997"/>
              <a:gd name="connsiteY502" fmla="*/ 1092158 h 2354389"/>
              <a:gd name="connsiteX503" fmla="*/ 7554939 w 12191997"/>
              <a:gd name="connsiteY503" fmla="*/ 887251 h 2354389"/>
              <a:gd name="connsiteX504" fmla="*/ 7097995 w 12191997"/>
              <a:gd name="connsiteY504" fmla="*/ 887251 h 2354389"/>
              <a:gd name="connsiteX505" fmla="*/ 7097995 w 12191997"/>
              <a:gd name="connsiteY505" fmla="*/ 1092158 h 2354389"/>
              <a:gd name="connsiteX506" fmla="*/ 7245529 w 12191997"/>
              <a:gd name="connsiteY506" fmla="*/ 1092158 h 2354389"/>
              <a:gd name="connsiteX507" fmla="*/ 7245529 w 12191997"/>
              <a:gd name="connsiteY507" fmla="*/ 887251 h 2354389"/>
              <a:gd name="connsiteX508" fmla="*/ 6776291 w 12191997"/>
              <a:gd name="connsiteY508" fmla="*/ 887251 h 2354389"/>
              <a:gd name="connsiteX509" fmla="*/ 6776291 w 12191997"/>
              <a:gd name="connsiteY509" fmla="*/ 1092158 h 2354389"/>
              <a:gd name="connsiteX510" fmla="*/ 6923824 w 12191997"/>
              <a:gd name="connsiteY510" fmla="*/ 1092158 h 2354389"/>
              <a:gd name="connsiteX511" fmla="*/ 6923824 w 12191997"/>
              <a:gd name="connsiteY511" fmla="*/ 887251 h 2354389"/>
              <a:gd name="connsiteX512" fmla="*/ 9789495 w 12191997"/>
              <a:gd name="connsiteY512" fmla="*/ 874376 h 2354389"/>
              <a:gd name="connsiteX513" fmla="*/ 9376062 w 12191997"/>
              <a:gd name="connsiteY513" fmla="*/ 1036611 h 2354389"/>
              <a:gd name="connsiteX514" fmla="*/ 9158835 w 12191997"/>
              <a:gd name="connsiteY514" fmla="*/ 1114202 h 2354389"/>
              <a:gd name="connsiteX515" fmla="*/ 9158835 w 12191997"/>
              <a:gd name="connsiteY515" fmla="*/ 1234115 h 2354389"/>
              <a:gd name="connsiteX516" fmla="*/ 9376062 w 12191997"/>
              <a:gd name="connsiteY516" fmla="*/ 1163578 h 2354389"/>
              <a:gd name="connsiteX517" fmla="*/ 9789495 w 12191997"/>
              <a:gd name="connsiteY517" fmla="*/ 1022504 h 2354389"/>
              <a:gd name="connsiteX518" fmla="*/ 9789495 w 12191997"/>
              <a:gd name="connsiteY518" fmla="*/ 874376 h 2354389"/>
              <a:gd name="connsiteX519" fmla="*/ 4232506 w 12191997"/>
              <a:gd name="connsiteY519" fmla="*/ 866715 h 2354389"/>
              <a:gd name="connsiteX520" fmla="*/ 4295521 w 12191997"/>
              <a:gd name="connsiteY520" fmla="*/ 866715 h 2354389"/>
              <a:gd name="connsiteX521" fmla="*/ 4295521 w 12191997"/>
              <a:gd name="connsiteY521" fmla="*/ 951323 h 2354389"/>
              <a:gd name="connsiteX522" fmla="*/ 4232506 w 12191997"/>
              <a:gd name="connsiteY522" fmla="*/ 951323 h 2354389"/>
              <a:gd name="connsiteX523" fmla="*/ 4232506 w 12191997"/>
              <a:gd name="connsiteY523" fmla="*/ 866715 h 2354389"/>
              <a:gd name="connsiteX524" fmla="*/ 3385313 w 12191997"/>
              <a:gd name="connsiteY524" fmla="*/ 866715 h 2354389"/>
              <a:gd name="connsiteX525" fmla="*/ 3497340 w 12191997"/>
              <a:gd name="connsiteY525" fmla="*/ 866715 h 2354389"/>
              <a:gd name="connsiteX526" fmla="*/ 3497340 w 12191997"/>
              <a:gd name="connsiteY526" fmla="*/ 1000677 h 2354389"/>
              <a:gd name="connsiteX527" fmla="*/ 3385313 w 12191997"/>
              <a:gd name="connsiteY527" fmla="*/ 1000677 h 2354389"/>
              <a:gd name="connsiteX528" fmla="*/ 3385313 w 12191997"/>
              <a:gd name="connsiteY528" fmla="*/ 866715 h 2354389"/>
              <a:gd name="connsiteX529" fmla="*/ 3196269 w 12191997"/>
              <a:gd name="connsiteY529" fmla="*/ 866715 h 2354389"/>
              <a:gd name="connsiteX530" fmla="*/ 3308295 w 12191997"/>
              <a:gd name="connsiteY530" fmla="*/ 866715 h 2354389"/>
              <a:gd name="connsiteX531" fmla="*/ 3308295 w 12191997"/>
              <a:gd name="connsiteY531" fmla="*/ 1000677 h 2354389"/>
              <a:gd name="connsiteX532" fmla="*/ 3196269 w 12191997"/>
              <a:gd name="connsiteY532" fmla="*/ 1000677 h 2354389"/>
              <a:gd name="connsiteX533" fmla="*/ 3196269 w 12191997"/>
              <a:gd name="connsiteY533" fmla="*/ 866715 h 2354389"/>
              <a:gd name="connsiteX534" fmla="*/ 3007226 w 12191997"/>
              <a:gd name="connsiteY534" fmla="*/ 866715 h 2354389"/>
              <a:gd name="connsiteX535" fmla="*/ 3119251 w 12191997"/>
              <a:gd name="connsiteY535" fmla="*/ 866715 h 2354389"/>
              <a:gd name="connsiteX536" fmla="*/ 3119251 w 12191997"/>
              <a:gd name="connsiteY536" fmla="*/ 1000677 h 2354389"/>
              <a:gd name="connsiteX537" fmla="*/ 3007226 w 12191997"/>
              <a:gd name="connsiteY537" fmla="*/ 1000677 h 2354389"/>
              <a:gd name="connsiteX538" fmla="*/ 3007226 w 12191997"/>
              <a:gd name="connsiteY538" fmla="*/ 866715 h 2354389"/>
              <a:gd name="connsiteX539" fmla="*/ 3980450 w 12191997"/>
              <a:gd name="connsiteY539" fmla="*/ 810311 h 2354389"/>
              <a:gd name="connsiteX540" fmla="*/ 3980450 w 12191997"/>
              <a:gd name="connsiteY540" fmla="*/ 1085284 h 2354389"/>
              <a:gd name="connsiteX541" fmla="*/ 4127484 w 12191997"/>
              <a:gd name="connsiteY541" fmla="*/ 1085284 h 2354389"/>
              <a:gd name="connsiteX542" fmla="*/ 4197498 w 12191997"/>
              <a:gd name="connsiteY542" fmla="*/ 1085284 h 2354389"/>
              <a:gd name="connsiteX543" fmla="*/ 4197498 w 12191997"/>
              <a:gd name="connsiteY543" fmla="*/ 1155789 h 2354389"/>
              <a:gd name="connsiteX544" fmla="*/ 4197498 w 12191997"/>
              <a:gd name="connsiteY544" fmla="*/ 2135137 h 2354389"/>
              <a:gd name="connsiteX545" fmla="*/ 4330529 w 12191997"/>
              <a:gd name="connsiteY545" fmla="*/ 2135137 h 2354389"/>
              <a:gd name="connsiteX546" fmla="*/ 4330529 w 12191997"/>
              <a:gd name="connsiteY546" fmla="*/ 2021807 h 2354389"/>
              <a:gd name="connsiteX547" fmla="*/ 4330529 w 12191997"/>
              <a:gd name="connsiteY547" fmla="*/ 810311 h 2354389"/>
              <a:gd name="connsiteX548" fmla="*/ 3980450 w 12191997"/>
              <a:gd name="connsiteY548" fmla="*/ 810311 h 2354389"/>
              <a:gd name="connsiteX549" fmla="*/ 4878445 w 12191997"/>
              <a:gd name="connsiteY549" fmla="*/ 768643 h 2354389"/>
              <a:gd name="connsiteX550" fmla="*/ 4878445 w 12191997"/>
              <a:gd name="connsiteY550" fmla="*/ 874420 h 2354389"/>
              <a:gd name="connsiteX551" fmla="*/ 4836431 w 12191997"/>
              <a:gd name="connsiteY551" fmla="*/ 888523 h 2354389"/>
              <a:gd name="connsiteX552" fmla="*/ 4794415 w 12191997"/>
              <a:gd name="connsiteY552" fmla="*/ 895575 h 2354389"/>
              <a:gd name="connsiteX553" fmla="*/ 4794415 w 12191997"/>
              <a:gd name="connsiteY553" fmla="*/ 789799 h 2354389"/>
              <a:gd name="connsiteX554" fmla="*/ 4836431 w 12191997"/>
              <a:gd name="connsiteY554" fmla="*/ 775695 h 2354389"/>
              <a:gd name="connsiteX555" fmla="*/ 4878445 w 12191997"/>
              <a:gd name="connsiteY555" fmla="*/ 768643 h 2354389"/>
              <a:gd name="connsiteX556" fmla="*/ 9642341 w 12191997"/>
              <a:gd name="connsiteY556" fmla="*/ 761517 h 2354389"/>
              <a:gd name="connsiteX557" fmla="*/ 9376062 w 12191997"/>
              <a:gd name="connsiteY557" fmla="*/ 874376 h 2354389"/>
              <a:gd name="connsiteX558" fmla="*/ 9348033 w 12191997"/>
              <a:gd name="connsiteY558" fmla="*/ 888484 h 2354389"/>
              <a:gd name="connsiteX559" fmla="*/ 9642341 w 12191997"/>
              <a:gd name="connsiteY559" fmla="*/ 761517 h 2354389"/>
              <a:gd name="connsiteX560" fmla="*/ 3385313 w 12191997"/>
              <a:gd name="connsiteY560" fmla="*/ 662249 h 2354389"/>
              <a:gd name="connsiteX561" fmla="*/ 3497340 w 12191997"/>
              <a:gd name="connsiteY561" fmla="*/ 662249 h 2354389"/>
              <a:gd name="connsiteX562" fmla="*/ 3497340 w 12191997"/>
              <a:gd name="connsiteY562" fmla="*/ 796210 h 2354389"/>
              <a:gd name="connsiteX563" fmla="*/ 3385313 w 12191997"/>
              <a:gd name="connsiteY563" fmla="*/ 796210 h 2354389"/>
              <a:gd name="connsiteX564" fmla="*/ 3385313 w 12191997"/>
              <a:gd name="connsiteY564" fmla="*/ 662249 h 2354389"/>
              <a:gd name="connsiteX565" fmla="*/ 3196269 w 12191997"/>
              <a:gd name="connsiteY565" fmla="*/ 662249 h 2354389"/>
              <a:gd name="connsiteX566" fmla="*/ 3308295 w 12191997"/>
              <a:gd name="connsiteY566" fmla="*/ 662249 h 2354389"/>
              <a:gd name="connsiteX567" fmla="*/ 3308295 w 12191997"/>
              <a:gd name="connsiteY567" fmla="*/ 796210 h 2354389"/>
              <a:gd name="connsiteX568" fmla="*/ 3196269 w 12191997"/>
              <a:gd name="connsiteY568" fmla="*/ 796210 h 2354389"/>
              <a:gd name="connsiteX569" fmla="*/ 3196269 w 12191997"/>
              <a:gd name="connsiteY569" fmla="*/ 662249 h 2354389"/>
              <a:gd name="connsiteX570" fmla="*/ 3007226 w 12191997"/>
              <a:gd name="connsiteY570" fmla="*/ 662249 h 2354389"/>
              <a:gd name="connsiteX571" fmla="*/ 3119251 w 12191997"/>
              <a:gd name="connsiteY571" fmla="*/ 662249 h 2354389"/>
              <a:gd name="connsiteX572" fmla="*/ 3119251 w 12191997"/>
              <a:gd name="connsiteY572" fmla="*/ 796210 h 2354389"/>
              <a:gd name="connsiteX573" fmla="*/ 3007226 w 12191997"/>
              <a:gd name="connsiteY573" fmla="*/ 796210 h 2354389"/>
              <a:gd name="connsiteX574" fmla="*/ 3007226 w 12191997"/>
              <a:gd name="connsiteY574" fmla="*/ 662249 h 2354389"/>
              <a:gd name="connsiteX575" fmla="*/ 5746769 w 12191997"/>
              <a:gd name="connsiteY575" fmla="*/ 634660 h 2354389"/>
              <a:gd name="connsiteX576" fmla="*/ 5746769 w 12191997"/>
              <a:gd name="connsiteY576" fmla="*/ 747488 h 2354389"/>
              <a:gd name="connsiteX577" fmla="*/ 5704754 w 12191997"/>
              <a:gd name="connsiteY577" fmla="*/ 747488 h 2354389"/>
              <a:gd name="connsiteX578" fmla="*/ 5662739 w 12191997"/>
              <a:gd name="connsiteY578" fmla="*/ 754540 h 2354389"/>
              <a:gd name="connsiteX579" fmla="*/ 5662739 w 12191997"/>
              <a:gd name="connsiteY579" fmla="*/ 648763 h 2354389"/>
              <a:gd name="connsiteX580" fmla="*/ 5704754 w 12191997"/>
              <a:gd name="connsiteY580" fmla="*/ 641711 h 2354389"/>
              <a:gd name="connsiteX581" fmla="*/ 5746769 w 12191997"/>
              <a:gd name="connsiteY581" fmla="*/ 634660 h 2354389"/>
              <a:gd name="connsiteX582" fmla="*/ 5914832 w 12191997"/>
              <a:gd name="connsiteY582" fmla="*/ 613504 h 2354389"/>
              <a:gd name="connsiteX583" fmla="*/ 5914832 w 12191997"/>
              <a:gd name="connsiteY583" fmla="*/ 726333 h 2354389"/>
              <a:gd name="connsiteX584" fmla="*/ 5872816 w 12191997"/>
              <a:gd name="connsiteY584" fmla="*/ 733384 h 2354389"/>
              <a:gd name="connsiteX585" fmla="*/ 5830801 w 12191997"/>
              <a:gd name="connsiteY585" fmla="*/ 733384 h 2354389"/>
              <a:gd name="connsiteX586" fmla="*/ 5830801 w 12191997"/>
              <a:gd name="connsiteY586" fmla="*/ 627608 h 2354389"/>
              <a:gd name="connsiteX587" fmla="*/ 5872816 w 12191997"/>
              <a:gd name="connsiteY587" fmla="*/ 620556 h 2354389"/>
              <a:gd name="connsiteX588" fmla="*/ 5914832 w 12191997"/>
              <a:gd name="connsiteY588" fmla="*/ 613504 h 2354389"/>
              <a:gd name="connsiteX589" fmla="*/ 5221573 w 12191997"/>
              <a:gd name="connsiteY589" fmla="*/ 613504 h 2354389"/>
              <a:gd name="connsiteX590" fmla="*/ 4752400 w 12191997"/>
              <a:gd name="connsiteY590" fmla="*/ 719281 h 2354389"/>
              <a:gd name="connsiteX591" fmla="*/ 4752400 w 12191997"/>
              <a:gd name="connsiteY591" fmla="*/ 2133919 h 2354389"/>
              <a:gd name="connsiteX592" fmla="*/ 4752400 w 12191997"/>
              <a:gd name="connsiteY592" fmla="*/ 2135137 h 2354389"/>
              <a:gd name="connsiteX593" fmla="*/ 4927465 w 12191997"/>
              <a:gd name="connsiteY593" fmla="*/ 2135137 h 2354389"/>
              <a:gd name="connsiteX594" fmla="*/ 4927465 w 12191997"/>
              <a:gd name="connsiteY594" fmla="*/ 1931875 h 2354389"/>
              <a:gd name="connsiteX595" fmla="*/ 4927465 w 12191997"/>
              <a:gd name="connsiteY595" fmla="*/ 973145 h 2354389"/>
              <a:gd name="connsiteX596" fmla="*/ 5221573 w 12191997"/>
              <a:gd name="connsiteY596" fmla="*/ 909679 h 2354389"/>
              <a:gd name="connsiteX597" fmla="*/ 5221573 w 12191997"/>
              <a:gd name="connsiteY597" fmla="*/ 613504 h 2354389"/>
              <a:gd name="connsiteX598" fmla="*/ 2923206 w 12191997"/>
              <a:gd name="connsiteY598" fmla="*/ 528287 h 2354389"/>
              <a:gd name="connsiteX599" fmla="*/ 2923206 w 12191997"/>
              <a:gd name="connsiteY599" fmla="*/ 2132228 h 2354389"/>
              <a:gd name="connsiteX600" fmla="*/ 2923206 w 12191997"/>
              <a:gd name="connsiteY600" fmla="*/ 2135137 h 2354389"/>
              <a:gd name="connsiteX601" fmla="*/ 3574357 w 12191997"/>
              <a:gd name="connsiteY601" fmla="*/ 2135137 h 2354389"/>
              <a:gd name="connsiteX602" fmla="*/ 3574357 w 12191997"/>
              <a:gd name="connsiteY602" fmla="*/ 1996185 h 2354389"/>
              <a:gd name="connsiteX603" fmla="*/ 3574357 w 12191997"/>
              <a:gd name="connsiteY603" fmla="*/ 528287 h 2354389"/>
              <a:gd name="connsiteX604" fmla="*/ 2923206 w 12191997"/>
              <a:gd name="connsiteY604" fmla="*/ 528287 h 2354389"/>
              <a:gd name="connsiteX605" fmla="*/ 9348033 w 12191997"/>
              <a:gd name="connsiteY605" fmla="*/ 514638 h 2354389"/>
              <a:gd name="connsiteX606" fmla="*/ 8934600 w 12191997"/>
              <a:gd name="connsiteY606" fmla="*/ 719195 h 2354389"/>
              <a:gd name="connsiteX607" fmla="*/ 8710366 w 12191997"/>
              <a:gd name="connsiteY607" fmla="*/ 832054 h 2354389"/>
              <a:gd name="connsiteX608" fmla="*/ 8710366 w 12191997"/>
              <a:gd name="connsiteY608" fmla="*/ 987236 h 2354389"/>
              <a:gd name="connsiteX609" fmla="*/ 8934600 w 12191997"/>
              <a:gd name="connsiteY609" fmla="*/ 888484 h 2354389"/>
              <a:gd name="connsiteX610" fmla="*/ 9348033 w 12191997"/>
              <a:gd name="connsiteY610" fmla="*/ 705088 h 2354389"/>
              <a:gd name="connsiteX611" fmla="*/ 9348033 w 12191997"/>
              <a:gd name="connsiteY611" fmla="*/ 514638 h 2354389"/>
              <a:gd name="connsiteX612" fmla="*/ 5746769 w 12191997"/>
              <a:gd name="connsiteY612" fmla="*/ 493624 h 2354389"/>
              <a:gd name="connsiteX613" fmla="*/ 5746769 w 12191997"/>
              <a:gd name="connsiteY613" fmla="*/ 606452 h 2354389"/>
              <a:gd name="connsiteX614" fmla="*/ 5704754 w 12191997"/>
              <a:gd name="connsiteY614" fmla="*/ 613504 h 2354389"/>
              <a:gd name="connsiteX615" fmla="*/ 5662739 w 12191997"/>
              <a:gd name="connsiteY615" fmla="*/ 620556 h 2354389"/>
              <a:gd name="connsiteX616" fmla="*/ 5662739 w 12191997"/>
              <a:gd name="connsiteY616" fmla="*/ 507728 h 2354389"/>
              <a:gd name="connsiteX617" fmla="*/ 5704754 w 12191997"/>
              <a:gd name="connsiteY617" fmla="*/ 500676 h 2354389"/>
              <a:gd name="connsiteX618" fmla="*/ 5746769 w 12191997"/>
              <a:gd name="connsiteY618" fmla="*/ 493624 h 2354389"/>
              <a:gd name="connsiteX619" fmla="*/ 5914832 w 12191997"/>
              <a:gd name="connsiteY619" fmla="*/ 465417 h 2354389"/>
              <a:gd name="connsiteX620" fmla="*/ 5914832 w 12191997"/>
              <a:gd name="connsiteY620" fmla="*/ 578245 h 2354389"/>
              <a:gd name="connsiteX621" fmla="*/ 5872816 w 12191997"/>
              <a:gd name="connsiteY621" fmla="*/ 585297 h 2354389"/>
              <a:gd name="connsiteX622" fmla="*/ 5830801 w 12191997"/>
              <a:gd name="connsiteY622" fmla="*/ 592349 h 2354389"/>
              <a:gd name="connsiteX623" fmla="*/ 5830801 w 12191997"/>
              <a:gd name="connsiteY623" fmla="*/ 486572 h 2354389"/>
              <a:gd name="connsiteX624" fmla="*/ 5872816 w 12191997"/>
              <a:gd name="connsiteY624" fmla="*/ 472469 h 2354389"/>
              <a:gd name="connsiteX625" fmla="*/ 5914832 w 12191997"/>
              <a:gd name="connsiteY625" fmla="*/ 465417 h 2354389"/>
              <a:gd name="connsiteX626" fmla="*/ 5746769 w 12191997"/>
              <a:gd name="connsiteY626" fmla="*/ 352589 h 2354389"/>
              <a:gd name="connsiteX627" fmla="*/ 5746769 w 12191997"/>
              <a:gd name="connsiteY627" fmla="*/ 465417 h 2354389"/>
              <a:gd name="connsiteX628" fmla="*/ 5704754 w 12191997"/>
              <a:gd name="connsiteY628" fmla="*/ 472469 h 2354389"/>
              <a:gd name="connsiteX629" fmla="*/ 5662739 w 12191997"/>
              <a:gd name="connsiteY629" fmla="*/ 479520 h 2354389"/>
              <a:gd name="connsiteX630" fmla="*/ 5662739 w 12191997"/>
              <a:gd name="connsiteY630" fmla="*/ 373744 h 2354389"/>
              <a:gd name="connsiteX631" fmla="*/ 5704754 w 12191997"/>
              <a:gd name="connsiteY631" fmla="*/ 366692 h 2354389"/>
              <a:gd name="connsiteX632" fmla="*/ 5746769 w 12191997"/>
              <a:gd name="connsiteY632" fmla="*/ 352589 h 2354389"/>
              <a:gd name="connsiteX633" fmla="*/ 5914832 w 12191997"/>
              <a:gd name="connsiteY633" fmla="*/ 324381 h 2354389"/>
              <a:gd name="connsiteX634" fmla="*/ 5914832 w 12191997"/>
              <a:gd name="connsiteY634" fmla="*/ 437210 h 2354389"/>
              <a:gd name="connsiteX635" fmla="*/ 5872816 w 12191997"/>
              <a:gd name="connsiteY635" fmla="*/ 444262 h 2354389"/>
              <a:gd name="connsiteX636" fmla="*/ 5830801 w 12191997"/>
              <a:gd name="connsiteY636" fmla="*/ 451313 h 2354389"/>
              <a:gd name="connsiteX637" fmla="*/ 5830801 w 12191997"/>
              <a:gd name="connsiteY637" fmla="*/ 345537 h 2354389"/>
              <a:gd name="connsiteX638" fmla="*/ 5872816 w 12191997"/>
              <a:gd name="connsiteY638" fmla="*/ 331433 h 2354389"/>
              <a:gd name="connsiteX639" fmla="*/ 5914832 w 12191997"/>
              <a:gd name="connsiteY639" fmla="*/ 324381 h 2354389"/>
              <a:gd name="connsiteX640" fmla="*/ 6068888 w 12191997"/>
              <a:gd name="connsiteY640" fmla="*/ 197449 h 2354389"/>
              <a:gd name="connsiteX641" fmla="*/ 5249586 w 12191997"/>
              <a:gd name="connsiteY641" fmla="*/ 387847 h 2354389"/>
              <a:gd name="connsiteX642" fmla="*/ 5249586 w 12191997"/>
              <a:gd name="connsiteY642" fmla="*/ 444262 h 2354389"/>
              <a:gd name="connsiteX643" fmla="*/ 5284598 w 12191997"/>
              <a:gd name="connsiteY643" fmla="*/ 437210 h 2354389"/>
              <a:gd name="connsiteX644" fmla="*/ 5382635 w 12191997"/>
              <a:gd name="connsiteY644" fmla="*/ 416054 h 2354389"/>
              <a:gd name="connsiteX645" fmla="*/ 5592712 w 12191997"/>
              <a:gd name="connsiteY645" fmla="*/ 535935 h 2354389"/>
              <a:gd name="connsiteX646" fmla="*/ 5592712 w 12191997"/>
              <a:gd name="connsiteY646" fmla="*/ 825057 h 2354389"/>
              <a:gd name="connsiteX647" fmla="*/ 5613721 w 12191997"/>
              <a:gd name="connsiteY647" fmla="*/ 825057 h 2354389"/>
              <a:gd name="connsiteX648" fmla="*/ 5711756 w 12191997"/>
              <a:gd name="connsiteY648" fmla="*/ 803902 h 2354389"/>
              <a:gd name="connsiteX649" fmla="*/ 5963850 w 12191997"/>
              <a:gd name="connsiteY649" fmla="*/ 944938 h 2354389"/>
              <a:gd name="connsiteX650" fmla="*/ 5963850 w 12191997"/>
              <a:gd name="connsiteY650" fmla="*/ 2134360 h 2354389"/>
              <a:gd name="connsiteX651" fmla="*/ 5963850 w 12191997"/>
              <a:gd name="connsiteY651" fmla="*/ 2135137 h 2354389"/>
              <a:gd name="connsiteX652" fmla="*/ 6068888 w 12191997"/>
              <a:gd name="connsiteY652" fmla="*/ 2135137 h 2354389"/>
              <a:gd name="connsiteX653" fmla="*/ 6068888 w 12191997"/>
              <a:gd name="connsiteY653" fmla="*/ 1960506 h 2354389"/>
              <a:gd name="connsiteX654" fmla="*/ 6068888 w 12191997"/>
              <a:gd name="connsiteY654" fmla="*/ 197449 h 2354389"/>
              <a:gd name="connsiteX655" fmla="*/ 6229948 w 12191997"/>
              <a:gd name="connsiteY655" fmla="*/ 0 h 2354389"/>
              <a:gd name="connsiteX656" fmla="*/ 6482042 w 12191997"/>
              <a:gd name="connsiteY656" fmla="*/ 246812 h 2354389"/>
              <a:gd name="connsiteX657" fmla="*/ 6482042 w 12191997"/>
              <a:gd name="connsiteY657" fmla="*/ 2132997 h 2354389"/>
              <a:gd name="connsiteX658" fmla="*/ 6482042 w 12191997"/>
              <a:gd name="connsiteY658" fmla="*/ 2135137 h 2354389"/>
              <a:gd name="connsiteX659" fmla="*/ 6636953 w 12191997"/>
              <a:gd name="connsiteY659" fmla="*/ 2135137 h 2354389"/>
              <a:gd name="connsiteX660" fmla="*/ 6636953 w 12191997"/>
              <a:gd name="connsiteY660" fmla="*/ 719226 h 2354389"/>
              <a:gd name="connsiteX661" fmla="*/ 6524254 w 12191997"/>
              <a:gd name="connsiteY661" fmla="*/ 719226 h 2354389"/>
              <a:gd name="connsiteX662" fmla="*/ 6524254 w 12191997"/>
              <a:gd name="connsiteY662" fmla="*/ 647509 h 2354389"/>
              <a:gd name="connsiteX663" fmla="*/ 6761947 w 12191997"/>
              <a:gd name="connsiteY663" fmla="*/ 543006 h 2354389"/>
              <a:gd name="connsiteX664" fmla="*/ 7155370 w 12191997"/>
              <a:gd name="connsiteY664" fmla="*/ 358589 h 2354389"/>
              <a:gd name="connsiteX665" fmla="*/ 7546743 w 12191997"/>
              <a:gd name="connsiteY665" fmla="*/ 543006 h 2354389"/>
              <a:gd name="connsiteX666" fmla="*/ 7772141 w 12191997"/>
              <a:gd name="connsiteY666" fmla="*/ 641361 h 2354389"/>
              <a:gd name="connsiteX667" fmla="*/ 7772141 w 12191997"/>
              <a:gd name="connsiteY667" fmla="*/ 719226 h 2354389"/>
              <a:gd name="connsiteX668" fmla="*/ 7679933 w 12191997"/>
              <a:gd name="connsiteY668" fmla="*/ 719226 h 2354389"/>
              <a:gd name="connsiteX669" fmla="*/ 7679933 w 12191997"/>
              <a:gd name="connsiteY669" fmla="*/ 1135189 h 2354389"/>
              <a:gd name="connsiteX670" fmla="*/ 8556937 w 12191997"/>
              <a:gd name="connsiteY670" fmla="*/ 1135189 h 2354389"/>
              <a:gd name="connsiteX671" fmla="*/ 8556937 w 12191997"/>
              <a:gd name="connsiteY671" fmla="*/ 1254035 h 2354389"/>
              <a:gd name="connsiteX672" fmla="*/ 8513906 w 12191997"/>
              <a:gd name="connsiteY672" fmla="*/ 1254035 h 2354389"/>
              <a:gd name="connsiteX673" fmla="*/ 8513906 w 12191997"/>
              <a:gd name="connsiteY673" fmla="*/ 2135137 h 2354389"/>
              <a:gd name="connsiteX674" fmla="*/ 8612263 w 12191997"/>
              <a:gd name="connsiteY674" fmla="*/ 2135137 h 2354389"/>
              <a:gd name="connsiteX675" fmla="*/ 8612263 w 12191997"/>
              <a:gd name="connsiteY675" fmla="*/ 2093784 h 2354389"/>
              <a:gd name="connsiteX676" fmla="*/ 8612263 w 12191997"/>
              <a:gd name="connsiteY676" fmla="*/ 2002968 h 2354389"/>
              <a:gd name="connsiteX677" fmla="*/ 8612263 w 12191997"/>
              <a:gd name="connsiteY677" fmla="*/ 1854840 h 2354389"/>
              <a:gd name="connsiteX678" fmla="*/ 8612263 w 12191997"/>
              <a:gd name="connsiteY678" fmla="*/ 1678498 h 2354389"/>
              <a:gd name="connsiteX679" fmla="*/ 8612263 w 12191997"/>
              <a:gd name="connsiteY679" fmla="*/ 1530370 h 2354389"/>
              <a:gd name="connsiteX680" fmla="*/ 8612263 w 12191997"/>
              <a:gd name="connsiteY680" fmla="*/ 1354028 h 2354389"/>
              <a:gd name="connsiteX681" fmla="*/ 8612263 w 12191997"/>
              <a:gd name="connsiteY681" fmla="*/ 1205900 h 2354389"/>
              <a:gd name="connsiteX682" fmla="*/ 8612263 w 12191997"/>
              <a:gd name="connsiteY682" fmla="*/ 1029558 h 2354389"/>
              <a:gd name="connsiteX683" fmla="*/ 8612263 w 12191997"/>
              <a:gd name="connsiteY683" fmla="*/ 881430 h 2354389"/>
              <a:gd name="connsiteX684" fmla="*/ 8612263 w 12191997"/>
              <a:gd name="connsiteY684" fmla="*/ 705088 h 2354389"/>
              <a:gd name="connsiteX685" fmla="*/ 8934600 w 12191997"/>
              <a:gd name="connsiteY685" fmla="*/ 521692 h 2354389"/>
              <a:gd name="connsiteX686" fmla="*/ 9348033 w 12191997"/>
              <a:gd name="connsiteY686" fmla="*/ 288920 h 2354389"/>
              <a:gd name="connsiteX687" fmla="*/ 9656356 w 12191997"/>
              <a:gd name="connsiteY687" fmla="*/ 387671 h 2354389"/>
              <a:gd name="connsiteX688" fmla="*/ 9656356 w 12191997"/>
              <a:gd name="connsiteY688" fmla="*/ 754464 h 2354389"/>
              <a:gd name="connsiteX689" fmla="*/ 9789495 w 12191997"/>
              <a:gd name="connsiteY689" fmla="*/ 698034 h 2354389"/>
              <a:gd name="connsiteX690" fmla="*/ 10315045 w 12191997"/>
              <a:gd name="connsiteY690" fmla="*/ 951967 h 2354389"/>
              <a:gd name="connsiteX691" fmla="*/ 10315045 w 12191997"/>
              <a:gd name="connsiteY691" fmla="*/ 2121269 h 2354389"/>
              <a:gd name="connsiteX692" fmla="*/ 10315045 w 12191997"/>
              <a:gd name="connsiteY692" fmla="*/ 2135137 h 2354389"/>
              <a:gd name="connsiteX693" fmla="*/ 10526099 w 12191997"/>
              <a:gd name="connsiteY693" fmla="*/ 2135137 h 2354389"/>
              <a:gd name="connsiteX694" fmla="*/ 10526099 w 12191997"/>
              <a:gd name="connsiteY694" fmla="*/ 2100303 h 2354389"/>
              <a:gd name="connsiteX695" fmla="*/ 10483068 w 12191997"/>
              <a:gd name="connsiteY695" fmla="*/ 2100303 h 2354389"/>
              <a:gd name="connsiteX696" fmla="*/ 10483068 w 12191997"/>
              <a:gd name="connsiteY696" fmla="*/ 2044978 h 2354389"/>
              <a:gd name="connsiteX697" fmla="*/ 10526099 w 12191997"/>
              <a:gd name="connsiteY697" fmla="*/ 2044978 h 2354389"/>
              <a:gd name="connsiteX698" fmla="*/ 10526099 w 12191997"/>
              <a:gd name="connsiteY698" fmla="*/ 1973260 h 2354389"/>
              <a:gd name="connsiteX699" fmla="*/ 10483068 w 12191997"/>
              <a:gd name="connsiteY699" fmla="*/ 1973260 h 2354389"/>
              <a:gd name="connsiteX700" fmla="*/ 10483068 w 12191997"/>
              <a:gd name="connsiteY700" fmla="*/ 1917935 h 2354389"/>
              <a:gd name="connsiteX701" fmla="*/ 10526099 w 12191997"/>
              <a:gd name="connsiteY701" fmla="*/ 1917935 h 2354389"/>
              <a:gd name="connsiteX702" fmla="*/ 10526099 w 12191997"/>
              <a:gd name="connsiteY702" fmla="*/ 1874905 h 2354389"/>
              <a:gd name="connsiteX703" fmla="*/ 10581424 w 12191997"/>
              <a:gd name="connsiteY703" fmla="*/ 1833923 h 2354389"/>
              <a:gd name="connsiteX704" fmla="*/ 10644945 w 12191997"/>
              <a:gd name="connsiteY704" fmla="*/ 1874905 h 2354389"/>
              <a:gd name="connsiteX705" fmla="*/ 10644945 w 12191997"/>
              <a:gd name="connsiteY705" fmla="*/ 1917935 h 2354389"/>
              <a:gd name="connsiteX706" fmla="*/ 10671583 w 12191997"/>
              <a:gd name="connsiteY706" fmla="*/ 1917935 h 2354389"/>
              <a:gd name="connsiteX707" fmla="*/ 10671583 w 12191997"/>
              <a:gd name="connsiteY707" fmla="*/ 1655653 h 2354389"/>
              <a:gd name="connsiteX708" fmla="*/ 10511755 w 12191997"/>
              <a:gd name="connsiteY708" fmla="*/ 1655653 h 2354389"/>
              <a:gd name="connsiteX709" fmla="*/ 10511755 w 12191997"/>
              <a:gd name="connsiteY709" fmla="*/ 1542954 h 2354389"/>
              <a:gd name="connsiteX710" fmla="*/ 10735104 w 12191997"/>
              <a:gd name="connsiteY710" fmla="*/ 1381077 h 2354389"/>
              <a:gd name="connsiteX711" fmla="*/ 11105987 w 12191997"/>
              <a:gd name="connsiteY711" fmla="*/ 1100354 h 2354389"/>
              <a:gd name="connsiteX712" fmla="*/ 11478919 w 12191997"/>
              <a:gd name="connsiteY712" fmla="*/ 1381077 h 2354389"/>
              <a:gd name="connsiteX713" fmla="*/ 11687924 w 12191997"/>
              <a:gd name="connsiteY713" fmla="*/ 1536807 h 2354389"/>
              <a:gd name="connsiteX714" fmla="*/ 11687924 w 12191997"/>
              <a:gd name="connsiteY714" fmla="*/ 1655653 h 2354389"/>
              <a:gd name="connsiteX715" fmla="*/ 11548587 w 12191997"/>
              <a:gd name="connsiteY715" fmla="*/ 1655653 h 2354389"/>
              <a:gd name="connsiteX716" fmla="*/ 11548587 w 12191997"/>
              <a:gd name="connsiteY716" fmla="*/ 1917935 h 2354389"/>
              <a:gd name="connsiteX717" fmla="*/ 11589569 w 12191997"/>
              <a:gd name="connsiteY717" fmla="*/ 1917935 h 2354389"/>
              <a:gd name="connsiteX718" fmla="*/ 11589569 w 12191997"/>
              <a:gd name="connsiteY718" fmla="*/ 1874905 h 2354389"/>
              <a:gd name="connsiteX719" fmla="*/ 11646943 w 12191997"/>
              <a:gd name="connsiteY719" fmla="*/ 1833923 h 2354389"/>
              <a:gd name="connsiteX720" fmla="*/ 11702268 w 12191997"/>
              <a:gd name="connsiteY720" fmla="*/ 1874905 h 2354389"/>
              <a:gd name="connsiteX721" fmla="*/ 11702268 w 12191997"/>
              <a:gd name="connsiteY721" fmla="*/ 1917935 h 2354389"/>
              <a:gd name="connsiteX722" fmla="*/ 11730955 w 12191997"/>
              <a:gd name="connsiteY722" fmla="*/ 1917935 h 2354389"/>
              <a:gd name="connsiteX723" fmla="*/ 11730955 w 12191997"/>
              <a:gd name="connsiteY723" fmla="*/ 1874905 h 2354389"/>
              <a:gd name="connsiteX724" fmla="*/ 11786280 w 12191997"/>
              <a:gd name="connsiteY724" fmla="*/ 1833923 h 2354389"/>
              <a:gd name="connsiteX725" fmla="*/ 11849801 w 12191997"/>
              <a:gd name="connsiteY725" fmla="*/ 1874905 h 2354389"/>
              <a:gd name="connsiteX726" fmla="*/ 11849801 w 12191997"/>
              <a:gd name="connsiteY726" fmla="*/ 1917935 h 2354389"/>
              <a:gd name="connsiteX727" fmla="*/ 11878488 w 12191997"/>
              <a:gd name="connsiteY727" fmla="*/ 1917935 h 2354389"/>
              <a:gd name="connsiteX728" fmla="*/ 11878488 w 12191997"/>
              <a:gd name="connsiteY728" fmla="*/ 1874905 h 2354389"/>
              <a:gd name="connsiteX729" fmla="*/ 11933813 w 12191997"/>
              <a:gd name="connsiteY729" fmla="*/ 1833923 h 2354389"/>
              <a:gd name="connsiteX730" fmla="*/ 11989138 w 12191997"/>
              <a:gd name="connsiteY730" fmla="*/ 1874905 h 2354389"/>
              <a:gd name="connsiteX731" fmla="*/ 11989138 w 12191997"/>
              <a:gd name="connsiteY731" fmla="*/ 1917935 h 2354389"/>
              <a:gd name="connsiteX732" fmla="*/ 12032169 w 12191997"/>
              <a:gd name="connsiteY732" fmla="*/ 1917935 h 2354389"/>
              <a:gd name="connsiteX733" fmla="*/ 12032169 w 12191997"/>
              <a:gd name="connsiteY733" fmla="*/ 1973260 h 2354389"/>
              <a:gd name="connsiteX734" fmla="*/ 11989138 w 12191997"/>
              <a:gd name="connsiteY734" fmla="*/ 1973260 h 2354389"/>
              <a:gd name="connsiteX735" fmla="*/ 11989138 w 12191997"/>
              <a:gd name="connsiteY735" fmla="*/ 2044978 h 2354389"/>
              <a:gd name="connsiteX736" fmla="*/ 12032169 w 12191997"/>
              <a:gd name="connsiteY736" fmla="*/ 2044978 h 2354389"/>
              <a:gd name="connsiteX737" fmla="*/ 12032169 w 12191997"/>
              <a:gd name="connsiteY737" fmla="*/ 2100303 h 2354389"/>
              <a:gd name="connsiteX738" fmla="*/ 11989138 w 12191997"/>
              <a:gd name="connsiteY738" fmla="*/ 2100303 h 2354389"/>
              <a:gd name="connsiteX739" fmla="*/ 11989138 w 12191997"/>
              <a:gd name="connsiteY739" fmla="*/ 2135137 h 2354389"/>
              <a:gd name="connsiteX740" fmla="*/ 12191997 w 12191997"/>
              <a:gd name="connsiteY740" fmla="*/ 2135137 h 2354389"/>
              <a:gd name="connsiteX741" fmla="*/ 12191997 w 12191997"/>
              <a:gd name="connsiteY741" fmla="*/ 2354389 h 2354389"/>
              <a:gd name="connsiteX742" fmla="*/ 4575586 w 12191997"/>
              <a:gd name="connsiteY742" fmla="*/ 2354389 h 2354389"/>
              <a:gd name="connsiteX743" fmla="*/ 4226799 w 12191997"/>
              <a:gd name="connsiteY743" fmla="*/ 2354389 h 2354389"/>
              <a:gd name="connsiteX744" fmla="*/ 3921551 w 12191997"/>
              <a:gd name="connsiteY744" fmla="*/ 2354389 h 2354389"/>
              <a:gd name="connsiteX745" fmla="*/ 3656939 w 12191997"/>
              <a:gd name="connsiteY745" fmla="*/ 2354389 h 2354389"/>
              <a:gd name="connsiteX746" fmla="*/ 3430058 w 12191997"/>
              <a:gd name="connsiteY746" fmla="*/ 2354389 h 2354389"/>
              <a:gd name="connsiteX747" fmla="*/ 3077884 w 12191997"/>
              <a:gd name="connsiteY747" fmla="*/ 2354389 h 2354389"/>
              <a:gd name="connsiteX748" fmla="*/ 2841812 w 12191997"/>
              <a:gd name="connsiteY748" fmla="*/ 2354389 h 2354389"/>
              <a:gd name="connsiteX749" fmla="*/ 2698621 w 12191997"/>
              <a:gd name="connsiteY749" fmla="*/ 2354389 h 2354389"/>
              <a:gd name="connsiteX750" fmla="*/ 2625091 w 12191997"/>
              <a:gd name="connsiteY750" fmla="*/ 2354389 h 2354389"/>
              <a:gd name="connsiteX751" fmla="*/ 2598000 w 12191997"/>
              <a:gd name="connsiteY751" fmla="*/ 2354389 h 2354389"/>
              <a:gd name="connsiteX752" fmla="*/ 2594130 w 12191997"/>
              <a:gd name="connsiteY752" fmla="*/ 2354389 h 2354389"/>
              <a:gd name="connsiteX753" fmla="*/ 0 w 12191997"/>
              <a:gd name="connsiteY753" fmla="*/ 2354389 h 2354389"/>
              <a:gd name="connsiteX754" fmla="*/ 0 w 12191997"/>
              <a:gd name="connsiteY754" fmla="*/ 2135137 h 2354389"/>
              <a:gd name="connsiteX755" fmla="*/ 133190 w 12191997"/>
              <a:gd name="connsiteY755" fmla="*/ 2135137 h 2354389"/>
              <a:gd name="connsiteX756" fmla="*/ 133190 w 12191997"/>
              <a:gd name="connsiteY756" fmla="*/ 2065469 h 2354389"/>
              <a:gd name="connsiteX757" fmla="*/ 155729 w 12191997"/>
              <a:gd name="connsiteY757" fmla="*/ 2065469 h 2354389"/>
              <a:gd name="connsiteX758" fmla="*/ 155729 w 12191997"/>
              <a:gd name="connsiteY758" fmla="*/ 1655654 h 2354389"/>
              <a:gd name="connsiteX759" fmla="*/ 98355 w 12191997"/>
              <a:gd name="connsiteY759" fmla="*/ 1655654 h 2354389"/>
              <a:gd name="connsiteX760" fmla="*/ 98355 w 12191997"/>
              <a:gd name="connsiteY760" fmla="*/ 1444599 h 2354389"/>
              <a:gd name="connsiteX761" fmla="*/ 671964 w 12191997"/>
              <a:gd name="connsiteY761" fmla="*/ 1444599 h 2354389"/>
              <a:gd name="connsiteX762" fmla="*/ 708981 w 12191997"/>
              <a:gd name="connsiteY762" fmla="*/ 1415911 h 2354389"/>
              <a:gd name="connsiteX763" fmla="*/ 723324 w 12191997"/>
              <a:gd name="connsiteY763" fmla="*/ 1409764 h 2354389"/>
              <a:gd name="connsiteX764" fmla="*/ 737668 w 12191997"/>
              <a:gd name="connsiteY764" fmla="*/ 1415911 h 2354389"/>
              <a:gd name="connsiteX765" fmla="*/ 775610 w 12191997"/>
              <a:gd name="connsiteY765" fmla="*/ 1444599 h 2354389"/>
              <a:gd name="connsiteX766" fmla="*/ 1297065 w 12191997"/>
              <a:gd name="connsiteY766" fmla="*/ 1444599 h 2354389"/>
              <a:gd name="connsiteX767" fmla="*/ 1297065 w 12191997"/>
              <a:gd name="connsiteY767" fmla="*/ 1643360 h 2354389"/>
              <a:gd name="connsiteX768" fmla="*/ 1262230 w 12191997"/>
              <a:gd name="connsiteY768" fmla="*/ 1643360 h 2354389"/>
              <a:gd name="connsiteX769" fmla="*/ 1262230 w 12191997"/>
              <a:gd name="connsiteY769" fmla="*/ 2065469 h 2354389"/>
              <a:gd name="connsiteX770" fmla="*/ 1290918 w 12191997"/>
              <a:gd name="connsiteY770" fmla="*/ 2065469 h 2354389"/>
              <a:gd name="connsiteX771" fmla="*/ 1290918 w 12191997"/>
              <a:gd name="connsiteY771" fmla="*/ 2135137 h 2354389"/>
              <a:gd name="connsiteX772" fmla="*/ 1395418 w 12191997"/>
              <a:gd name="connsiteY772" fmla="*/ 2135137 h 2354389"/>
              <a:gd name="connsiteX773" fmla="*/ 1395418 w 12191997"/>
              <a:gd name="connsiteY773" fmla="*/ 1882364 h 2354389"/>
              <a:gd name="connsiteX774" fmla="*/ 1395418 w 12191997"/>
              <a:gd name="connsiteY774" fmla="*/ 1599991 h 2354389"/>
              <a:gd name="connsiteX775" fmla="*/ 1605525 w 12191997"/>
              <a:gd name="connsiteY775" fmla="*/ 1536457 h 2354389"/>
              <a:gd name="connsiteX776" fmla="*/ 1654550 w 12191997"/>
              <a:gd name="connsiteY776" fmla="*/ 1557635 h 2354389"/>
              <a:gd name="connsiteX777" fmla="*/ 1654550 w 12191997"/>
              <a:gd name="connsiteY777" fmla="*/ 1190550 h 2354389"/>
              <a:gd name="connsiteX778" fmla="*/ 1892671 w 12191997"/>
              <a:gd name="connsiteY778" fmla="*/ 1098779 h 2354389"/>
              <a:gd name="connsiteX779" fmla="*/ 2172814 w 12191997"/>
              <a:gd name="connsiteY779" fmla="*/ 999949 h 2354389"/>
              <a:gd name="connsiteX780" fmla="*/ 2389924 w 12191997"/>
              <a:gd name="connsiteY780" fmla="*/ 1056423 h 2354389"/>
              <a:gd name="connsiteX781" fmla="*/ 2424942 w 12191997"/>
              <a:gd name="connsiteY781" fmla="*/ 1063483 h 2354389"/>
              <a:gd name="connsiteX782" fmla="*/ 2424942 w 12191997"/>
              <a:gd name="connsiteY782" fmla="*/ 1098779 h 2354389"/>
              <a:gd name="connsiteX783" fmla="*/ 2424942 w 12191997"/>
              <a:gd name="connsiteY783" fmla="*/ 1352915 h 2354389"/>
              <a:gd name="connsiteX784" fmla="*/ 2438949 w 12191997"/>
              <a:gd name="connsiteY784" fmla="*/ 1345856 h 2354389"/>
              <a:gd name="connsiteX785" fmla="*/ 2628045 w 12191997"/>
              <a:gd name="connsiteY785" fmla="*/ 1402330 h 2354389"/>
              <a:gd name="connsiteX786" fmla="*/ 2718216 w 12191997"/>
              <a:gd name="connsiteY786" fmla="*/ 1429685 h 2354389"/>
              <a:gd name="connsiteX787" fmla="*/ 2783174 w 12191997"/>
              <a:gd name="connsiteY787" fmla="*/ 1446560 h 2354389"/>
              <a:gd name="connsiteX788" fmla="*/ 2783174 w 12191997"/>
              <a:gd name="connsiteY788" fmla="*/ 1378018 h 2354389"/>
              <a:gd name="connsiteX789" fmla="*/ 2783174 w 12191997"/>
              <a:gd name="connsiteY789" fmla="*/ 457782 h 2354389"/>
              <a:gd name="connsiteX790" fmla="*/ 2783174 w 12191997"/>
              <a:gd name="connsiteY790" fmla="*/ 387276 h 2354389"/>
              <a:gd name="connsiteX791" fmla="*/ 2853190 w 12191997"/>
              <a:gd name="connsiteY791" fmla="*/ 387276 h 2354389"/>
              <a:gd name="connsiteX792" fmla="*/ 3644374 w 12191997"/>
              <a:gd name="connsiteY792" fmla="*/ 387276 h 2354389"/>
              <a:gd name="connsiteX793" fmla="*/ 3714390 w 12191997"/>
              <a:gd name="connsiteY793" fmla="*/ 387276 h 2354389"/>
              <a:gd name="connsiteX794" fmla="*/ 3714390 w 12191997"/>
              <a:gd name="connsiteY794" fmla="*/ 457782 h 2354389"/>
              <a:gd name="connsiteX795" fmla="*/ 3714390 w 12191997"/>
              <a:gd name="connsiteY795" fmla="*/ 1085284 h 2354389"/>
              <a:gd name="connsiteX796" fmla="*/ 3847418 w 12191997"/>
              <a:gd name="connsiteY796" fmla="*/ 1085284 h 2354389"/>
              <a:gd name="connsiteX797" fmla="*/ 3847418 w 12191997"/>
              <a:gd name="connsiteY797" fmla="*/ 739805 h 2354389"/>
              <a:gd name="connsiteX798" fmla="*/ 3847418 w 12191997"/>
              <a:gd name="connsiteY798" fmla="*/ 676350 h 2354389"/>
              <a:gd name="connsiteX799" fmla="*/ 3917435 w 12191997"/>
              <a:gd name="connsiteY799" fmla="*/ 676350 h 2354389"/>
              <a:gd name="connsiteX800" fmla="*/ 4393543 w 12191997"/>
              <a:gd name="connsiteY800" fmla="*/ 676350 h 2354389"/>
              <a:gd name="connsiteX801" fmla="*/ 4463559 w 12191997"/>
              <a:gd name="connsiteY801" fmla="*/ 676350 h 2354389"/>
              <a:gd name="connsiteX802" fmla="*/ 4463559 w 12191997"/>
              <a:gd name="connsiteY802" fmla="*/ 739805 h 2354389"/>
              <a:gd name="connsiteX803" fmla="*/ 4463559 w 12191997"/>
              <a:gd name="connsiteY803" fmla="*/ 2133623 h 2354389"/>
              <a:gd name="connsiteX804" fmla="*/ 4463559 w 12191997"/>
              <a:gd name="connsiteY804" fmla="*/ 2135137 h 2354389"/>
              <a:gd name="connsiteX805" fmla="*/ 4591340 w 12191997"/>
              <a:gd name="connsiteY805" fmla="*/ 2135137 h 2354389"/>
              <a:gd name="connsiteX806" fmla="*/ 4591340 w 12191997"/>
              <a:gd name="connsiteY806" fmla="*/ 2002149 h 2354389"/>
              <a:gd name="connsiteX807" fmla="*/ 4591340 w 12191997"/>
              <a:gd name="connsiteY807" fmla="*/ 655815 h 2354389"/>
              <a:gd name="connsiteX808" fmla="*/ 4591340 w 12191997"/>
              <a:gd name="connsiteY808" fmla="*/ 592349 h 2354389"/>
              <a:gd name="connsiteX809" fmla="*/ 4654362 w 12191997"/>
              <a:gd name="connsiteY809" fmla="*/ 578245 h 2354389"/>
              <a:gd name="connsiteX810" fmla="*/ 5088526 w 12191997"/>
              <a:gd name="connsiteY810" fmla="*/ 479520 h 2354389"/>
              <a:gd name="connsiteX811" fmla="*/ 5088526 w 12191997"/>
              <a:gd name="connsiteY811" fmla="*/ 317330 h 2354389"/>
              <a:gd name="connsiteX812" fmla="*/ 5088526 w 12191997"/>
              <a:gd name="connsiteY812" fmla="*/ 253864 h 2354389"/>
              <a:gd name="connsiteX813" fmla="*/ 5151549 w 12191997"/>
              <a:gd name="connsiteY813" fmla="*/ 239760 h 2354389"/>
              <a:gd name="connsiteX814" fmla="*/ 6229948 w 12191997"/>
              <a:gd name="connsiteY814" fmla="*/ 0 h 23543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  <a:cxn ang="0">
                <a:pos x="connsiteX353" y="connsiteY353"/>
              </a:cxn>
              <a:cxn ang="0">
                <a:pos x="connsiteX354" y="connsiteY354"/>
              </a:cxn>
              <a:cxn ang="0">
                <a:pos x="connsiteX355" y="connsiteY355"/>
              </a:cxn>
              <a:cxn ang="0">
                <a:pos x="connsiteX356" y="connsiteY356"/>
              </a:cxn>
              <a:cxn ang="0">
                <a:pos x="connsiteX357" y="connsiteY357"/>
              </a:cxn>
              <a:cxn ang="0">
                <a:pos x="connsiteX358" y="connsiteY358"/>
              </a:cxn>
              <a:cxn ang="0">
                <a:pos x="connsiteX359" y="connsiteY359"/>
              </a:cxn>
              <a:cxn ang="0">
                <a:pos x="connsiteX360" y="connsiteY360"/>
              </a:cxn>
              <a:cxn ang="0">
                <a:pos x="connsiteX361" y="connsiteY361"/>
              </a:cxn>
              <a:cxn ang="0">
                <a:pos x="connsiteX362" y="connsiteY362"/>
              </a:cxn>
              <a:cxn ang="0">
                <a:pos x="connsiteX363" y="connsiteY363"/>
              </a:cxn>
              <a:cxn ang="0">
                <a:pos x="connsiteX364" y="connsiteY364"/>
              </a:cxn>
              <a:cxn ang="0">
                <a:pos x="connsiteX365" y="connsiteY365"/>
              </a:cxn>
              <a:cxn ang="0">
                <a:pos x="connsiteX366" y="connsiteY366"/>
              </a:cxn>
              <a:cxn ang="0">
                <a:pos x="connsiteX367" y="connsiteY367"/>
              </a:cxn>
              <a:cxn ang="0">
                <a:pos x="connsiteX368" y="connsiteY368"/>
              </a:cxn>
              <a:cxn ang="0">
                <a:pos x="connsiteX369" y="connsiteY369"/>
              </a:cxn>
              <a:cxn ang="0">
                <a:pos x="connsiteX370" y="connsiteY370"/>
              </a:cxn>
              <a:cxn ang="0">
                <a:pos x="connsiteX371" y="connsiteY371"/>
              </a:cxn>
              <a:cxn ang="0">
                <a:pos x="connsiteX372" y="connsiteY372"/>
              </a:cxn>
              <a:cxn ang="0">
                <a:pos x="connsiteX373" y="connsiteY373"/>
              </a:cxn>
              <a:cxn ang="0">
                <a:pos x="connsiteX374" y="connsiteY374"/>
              </a:cxn>
              <a:cxn ang="0">
                <a:pos x="connsiteX375" y="connsiteY375"/>
              </a:cxn>
              <a:cxn ang="0">
                <a:pos x="connsiteX376" y="connsiteY376"/>
              </a:cxn>
              <a:cxn ang="0">
                <a:pos x="connsiteX377" y="connsiteY377"/>
              </a:cxn>
              <a:cxn ang="0">
                <a:pos x="connsiteX378" y="connsiteY378"/>
              </a:cxn>
              <a:cxn ang="0">
                <a:pos x="connsiteX379" y="connsiteY379"/>
              </a:cxn>
              <a:cxn ang="0">
                <a:pos x="connsiteX380" y="connsiteY380"/>
              </a:cxn>
              <a:cxn ang="0">
                <a:pos x="connsiteX381" y="connsiteY381"/>
              </a:cxn>
              <a:cxn ang="0">
                <a:pos x="connsiteX382" y="connsiteY382"/>
              </a:cxn>
              <a:cxn ang="0">
                <a:pos x="connsiteX383" y="connsiteY383"/>
              </a:cxn>
              <a:cxn ang="0">
                <a:pos x="connsiteX384" y="connsiteY384"/>
              </a:cxn>
              <a:cxn ang="0">
                <a:pos x="connsiteX385" y="connsiteY385"/>
              </a:cxn>
              <a:cxn ang="0">
                <a:pos x="connsiteX386" y="connsiteY386"/>
              </a:cxn>
              <a:cxn ang="0">
                <a:pos x="connsiteX387" y="connsiteY387"/>
              </a:cxn>
              <a:cxn ang="0">
                <a:pos x="connsiteX388" y="connsiteY388"/>
              </a:cxn>
              <a:cxn ang="0">
                <a:pos x="connsiteX389" y="connsiteY389"/>
              </a:cxn>
              <a:cxn ang="0">
                <a:pos x="connsiteX390" y="connsiteY390"/>
              </a:cxn>
              <a:cxn ang="0">
                <a:pos x="connsiteX391" y="connsiteY391"/>
              </a:cxn>
              <a:cxn ang="0">
                <a:pos x="connsiteX392" y="connsiteY392"/>
              </a:cxn>
              <a:cxn ang="0">
                <a:pos x="connsiteX393" y="connsiteY393"/>
              </a:cxn>
              <a:cxn ang="0">
                <a:pos x="connsiteX394" y="connsiteY394"/>
              </a:cxn>
              <a:cxn ang="0">
                <a:pos x="connsiteX395" y="connsiteY395"/>
              </a:cxn>
              <a:cxn ang="0">
                <a:pos x="connsiteX396" y="connsiteY396"/>
              </a:cxn>
              <a:cxn ang="0">
                <a:pos x="connsiteX397" y="connsiteY397"/>
              </a:cxn>
              <a:cxn ang="0">
                <a:pos x="connsiteX398" y="connsiteY398"/>
              </a:cxn>
              <a:cxn ang="0">
                <a:pos x="connsiteX399" y="connsiteY399"/>
              </a:cxn>
              <a:cxn ang="0">
                <a:pos x="connsiteX400" y="connsiteY400"/>
              </a:cxn>
              <a:cxn ang="0">
                <a:pos x="connsiteX401" y="connsiteY401"/>
              </a:cxn>
              <a:cxn ang="0">
                <a:pos x="connsiteX402" y="connsiteY402"/>
              </a:cxn>
              <a:cxn ang="0">
                <a:pos x="connsiteX403" y="connsiteY403"/>
              </a:cxn>
              <a:cxn ang="0">
                <a:pos x="connsiteX404" y="connsiteY404"/>
              </a:cxn>
              <a:cxn ang="0">
                <a:pos x="connsiteX405" y="connsiteY405"/>
              </a:cxn>
              <a:cxn ang="0">
                <a:pos x="connsiteX406" y="connsiteY406"/>
              </a:cxn>
              <a:cxn ang="0">
                <a:pos x="connsiteX407" y="connsiteY407"/>
              </a:cxn>
              <a:cxn ang="0">
                <a:pos x="connsiteX408" y="connsiteY408"/>
              </a:cxn>
              <a:cxn ang="0">
                <a:pos x="connsiteX409" y="connsiteY409"/>
              </a:cxn>
              <a:cxn ang="0">
                <a:pos x="connsiteX410" y="connsiteY410"/>
              </a:cxn>
              <a:cxn ang="0">
                <a:pos x="connsiteX411" y="connsiteY411"/>
              </a:cxn>
              <a:cxn ang="0">
                <a:pos x="connsiteX412" y="connsiteY412"/>
              </a:cxn>
              <a:cxn ang="0">
                <a:pos x="connsiteX413" y="connsiteY413"/>
              </a:cxn>
              <a:cxn ang="0">
                <a:pos x="connsiteX414" y="connsiteY414"/>
              </a:cxn>
              <a:cxn ang="0">
                <a:pos x="connsiteX415" y="connsiteY415"/>
              </a:cxn>
              <a:cxn ang="0">
                <a:pos x="connsiteX416" y="connsiteY416"/>
              </a:cxn>
              <a:cxn ang="0">
                <a:pos x="connsiteX417" y="connsiteY417"/>
              </a:cxn>
              <a:cxn ang="0">
                <a:pos x="connsiteX418" y="connsiteY418"/>
              </a:cxn>
              <a:cxn ang="0">
                <a:pos x="connsiteX419" y="connsiteY419"/>
              </a:cxn>
              <a:cxn ang="0">
                <a:pos x="connsiteX420" y="connsiteY420"/>
              </a:cxn>
              <a:cxn ang="0">
                <a:pos x="connsiteX421" y="connsiteY421"/>
              </a:cxn>
              <a:cxn ang="0">
                <a:pos x="connsiteX422" y="connsiteY422"/>
              </a:cxn>
              <a:cxn ang="0">
                <a:pos x="connsiteX423" y="connsiteY423"/>
              </a:cxn>
              <a:cxn ang="0">
                <a:pos x="connsiteX424" y="connsiteY424"/>
              </a:cxn>
              <a:cxn ang="0">
                <a:pos x="connsiteX425" y="connsiteY425"/>
              </a:cxn>
              <a:cxn ang="0">
                <a:pos x="connsiteX426" y="connsiteY426"/>
              </a:cxn>
              <a:cxn ang="0">
                <a:pos x="connsiteX427" y="connsiteY427"/>
              </a:cxn>
              <a:cxn ang="0">
                <a:pos x="connsiteX428" y="connsiteY428"/>
              </a:cxn>
              <a:cxn ang="0">
                <a:pos x="connsiteX429" y="connsiteY429"/>
              </a:cxn>
              <a:cxn ang="0">
                <a:pos x="connsiteX430" y="connsiteY430"/>
              </a:cxn>
              <a:cxn ang="0">
                <a:pos x="connsiteX431" y="connsiteY431"/>
              </a:cxn>
              <a:cxn ang="0">
                <a:pos x="connsiteX432" y="connsiteY432"/>
              </a:cxn>
              <a:cxn ang="0">
                <a:pos x="connsiteX433" y="connsiteY433"/>
              </a:cxn>
              <a:cxn ang="0">
                <a:pos x="connsiteX434" y="connsiteY434"/>
              </a:cxn>
              <a:cxn ang="0">
                <a:pos x="connsiteX435" y="connsiteY435"/>
              </a:cxn>
              <a:cxn ang="0">
                <a:pos x="connsiteX436" y="connsiteY436"/>
              </a:cxn>
              <a:cxn ang="0">
                <a:pos x="connsiteX437" y="connsiteY437"/>
              </a:cxn>
              <a:cxn ang="0">
                <a:pos x="connsiteX438" y="connsiteY438"/>
              </a:cxn>
              <a:cxn ang="0">
                <a:pos x="connsiteX439" y="connsiteY439"/>
              </a:cxn>
              <a:cxn ang="0">
                <a:pos x="connsiteX440" y="connsiteY440"/>
              </a:cxn>
              <a:cxn ang="0">
                <a:pos x="connsiteX441" y="connsiteY441"/>
              </a:cxn>
              <a:cxn ang="0">
                <a:pos x="connsiteX442" y="connsiteY442"/>
              </a:cxn>
              <a:cxn ang="0">
                <a:pos x="connsiteX443" y="connsiteY443"/>
              </a:cxn>
              <a:cxn ang="0">
                <a:pos x="connsiteX444" y="connsiteY444"/>
              </a:cxn>
              <a:cxn ang="0">
                <a:pos x="connsiteX445" y="connsiteY445"/>
              </a:cxn>
              <a:cxn ang="0">
                <a:pos x="connsiteX446" y="connsiteY446"/>
              </a:cxn>
              <a:cxn ang="0">
                <a:pos x="connsiteX447" y="connsiteY447"/>
              </a:cxn>
              <a:cxn ang="0">
                <a:pos x="connsiteX448" y="connsiteY448"/>
              </a:cxn>
              <a:cxn ang="0">
                <a:pos x="connsiteX449" y="connsiteY449"/>
              </a:cxn>
              <a:cxn ang="0">
                <a:pos x="connsiteX450" y="connsiteY450"/>
              </a:cxn>
              <a:cxn ang="0">
                <a:pos x="connsiteX451" y="connsiteY451"/>
              </a:cxn>
              <a:cxn ang="0">
                <a:pos x="connsiteX452" y="connsiteY452"/>
              </a:cxn>
              <a:cxn ang="0">
                <a:pos x="connsiteX453" y="connsiteY453"/>
              </a:cxn>
              <a:cxn ang="0">
                <a:pos x="connsiteX454" y="connsiteY454"/>
              </a:cxn>
              <a:cxn ang="0">
                <a:pos x="connsiteX455" y="connsiteY455"/>
              </a:cxn>
              <a:cxn ang="0">
                <a:pos x="connsiteX456" y="connsiteY456"/>
              </a:cxn>
              <a:cxn ang="0">
                <a:pos x="connsiteX457" y="connsiteY457"/>
              </a:cxn>
              <a:cxn ang="0">
                <a:pos x="connsiteX458" y="connsiteY458"/>
              </a:cxn>
              <a:cxn ang="0">
                <a:pos x="connsiteX459" y="connsiteY459"/>
              </a:cxn>
              <a:cxn ang="0">
                <a:pos x="connsiteX460" y="connsiteY460"/>
              </a:cxn>
              <a:cxn ang="0">
                <a:pos x="connsiteX461" y="connsiteY461"/>
              </a:cxn>
              <a:cxn ang="0">
                <a:pos x="connsiteX462" y="connsiteY462"/>
              </a:cxn>
              <a:cxn ang="0">
                <a:pos x="connsiteX463" y="connsiteY463"/>
              </a:cxn>
              <a:cxn ang="0">
                <a:pos x="connsiteX464" y="connsiteY464"/>
              </a:cxn>
              <a:cxn ang="0">
                <a:pos x="connsiteX465" y="connsiteY465"/>
              </a:cxn>
              <a:cxn ang="0">
                <a:pos x="connsiteX466" y="connsiteY466"/>
              </a:cxn>
              <a:cxn ang="0">
                <a:pos x="connsiteX467" y="connsiteY467"/>
              </a:cxn>
              <a:cxn ang="0">
                <a:pos x="connsiteX468" y="connsiteY468"/>
              </a:cxn>
              <a:cxn ang="0">
                <a:pos x="connsiteX469" y="connsiteY469"/>
              </a:cxn>
              <a:cxn ang="0">
                <a:pos x="connsiteX470" y="connsiteY470"/>
              </a:cxn>
              <a:cxn ang="0">
                <a:pos x="connsiteX471" y="connsiteY471"/>
              </a:cxn>
              <a:cxn ang="0">
                <a:pos x="connsiteX472" y="connsiteY472"/>
              </a:cxn>
              <a:cxn ang="0">
                <a:pos x="connsiteX473" y="connsiteY473"/>
              </a:cxn>
              <a:cxn ang="0">
                <a:pos x="connsiteX474" y="connsiteY474"/>
              </a:cxn>
              <a:cxn ang="0">
                <a:pos x="connsiteX475" y="connsiteY475"/>
              </a:cxn>
              <a:cxn ang="0">
                <a:pos x="connsiteX476" y="connsiteY476"/>
              </a:cxn>
              <a:cxn ang="0">
                <a:pos x="connsiteX477" y="connsiteY477"/>
              </a:cxn>
              <a:cxn ang="0">
                <a:pos x="connsiteX478" y="connsiteY478"/>
              </a:cxn>
              <a:cxn ang="0">
                <a:pos x="connsiteX479" y="connsiteY479"/>
              </a:cxn>
              <a:cxn ang="0">
                <a:pos x="connsiteX480" y="connsiteY480"/>
              </a:cxn>
              <a:cxn ang="0">
                <a:pos x="connsiteX481" y="connsiteY481"/>
              </a:cxn>
              <a:cxn ang="0">
                <a:pos x="connsiteX482" y="connsiteY482"/>
              </a:cxn>
              <a:cxn ang="0">
                <a:pos x="connsiteX483" y="connsiteY483"/>
              </a:cxn>
              <a:cxn ang="0">
                <a:pos x="connsiteX484" y="connsiteY484"/>
              </a:cxn>
              <a:cxn ang="0">
                <a:pos x="connsiteX485" y="connsiteY485"/>
              </a:cxn>
              <a:cxn ang="0">
                <a:pos x="connsiteX486" y="connsiteY486"/>
              </a:cxn>
              <a:cxn ang="0">
                <a:pos x="connsiteX487" y="connsiteY487"/>
              </a:cxn>
              <a:cxn ang="0">
                <a:pos x="connsiteX488" y="connsiteY488"/>
              </a:cxn>
              <a:cxn ang="0">
                <a:pos x="connsiteX489" y="connsiteY489"/>
              </a:cxn>
              <a:cxn ang="0">
                <a:pos x="connsiteX490" y="connsiteY490"/>
              </a:cxn>
              <a:cxn ang="0">
                <a:pos x="connsiteX491" y="connsiteY491"/>
              </a:cxn>
              <a:cxn ang="0">
                <a:pos x="connsiteX492" y="connsiteY492"/>
              </a:cxn>
              <a:cxn ang="0">
                <a:pos x="connsiteX493" y="connsiteY493"/>
              </a:cxn>
              <a:cxn ang="0">
                <a:pos x="connsiteX494" y="connsiteY494"/>
              </a:cxn>
              <a:cxn ang="0">
                <a:pos x="connsiteX495" y="connsiteY495"/>
              </a:cxn>
              <a:cxn ang="0">
                <a:pos x="connsiteX496" y="connsiteY496"/>
              </a:cxn>
              <a:cxn ang="0">
                <a:pos x="connsiteX497" y="connsiteY497"/>
              </a:cxn>
              <a:cxn ang="0">
                <a:pos x="connsiteX498" y="connsiteY498"/>
              </a:cxn>
              <a:cxn ang="0">
                <a:pos x="connsiteX499" y="connsiteY499"/>
              </a:cxn>
              <a:cxn ang="0">
                <a:pos x="connsiteX500" y="connsiteY500"/>
              </a:cxn>
              <a:cxn ang="0">
                <a:pos x="connsiteX501" y="connsiteY501"/>
              </a:cxn>
              <a:cxn ang="0">
                <a:pos x="connsiteX502" y="connsiteY502"/>
              </a:cxn>
              <a:cxn ang="0">
                <a:pos x="connsiteX503" y="connsiteY503"/>
              </a:cxn>
              <a:cxn ang="0">
                <a:pos x="connsiteX504" y="connsiteY504"/>
              </a:cxn>
              <a:cxn ang="0">
                <a:pos x="connsiteX505" y="connsiteY505"/>
              </a:cxn>
              <a:cxn ang="0">
                <a:pos x="connsiteX506" y="connsiteY506"/>
              </a:cxn>
              <a:cxn ang="0">
                <a:pos x="connsiteX507" y="connsiteY507"/>
              </a:cxn>
              <a:cxn ang="0">
                <a:pos x="connsiteX508" y="connsiteY508"/>
              </a:cxn>
              <a:cxn ang="0">
                <a:pos x="connsiteX509" y="connsiteY509"/>
              </a:cxn>
              <a:cxn ang="0">
                <a:pos x="connsiteX510" y="connsiteY510"/>
              </a:cxn>
              <a:cxn ang="0">
                <a:pos x="connsiteX511" y="connsiteY511"/>
              </a:cxn>
              <a:cxn ang="0">
                <a:pos x="connsiteX512" y="connsiteY512"/>
              </a:cxn>
              <a:cxn ang="0">
                <a:pos x="connsiteX513" y="connsiteY513"/>
              </a:cxn>
              <a:cxn ang="0">
                <a:pos x="connsiteX514" y="connsiteY514"/>
              </a:cxn>
              <a:cxn ang="0">
                <a:pos x="connsiteX515" y="connsiteY515"/>
              </a:cxn>
              <a:cxn ang="0">
                <a:pos x="connsiteX516" y="connsiteY516"/>
              </a:cxn>
              <a:cxn ang="0">
                <a:pos x="connsiteX517" y="connsiteY517"/>
              </a:cxn>
              <a:cxn ang="0">
                <a:pos x="connsiteX518" y="connsiteY518"/>
              </a:cxn>
              <a:cxn ang="0">
                <a:pos x="connsiteX519" y="connsiteY519"/>
              </a:cxn>
              <a:cxn ang="0">
                <a:pos x="connsiteX520" y="connsiteY520"/>
              </a:cxn>
              <a:cxn ang="0">
                <a:pos x="connsiteX521" y="connsiteY521"/>
              </a:cxn>
              <a:cxn ang="0">
                <a:pos x="connsiteX522" y="connsiteY522"/>
              </a:cxn>
              <a:cxn ang="0">
                <a:pos x="connsiteX523" y="connsiteY523"/>
              </a:cxn>
              <a:cxn ang="0">
                <a:pos x="connsiteX524" y="connsiteY524"/>
              </a:cxn>
              <a:cxn ang="0">
                <a:pos x="connsiteX525" y="connsiteY525"/>
              </a:cxn>
              <a:cxn ang="0">
                <a:pos x="connsiteX526" y="connsiteY526"/>
              </a:cxn>
              <a:cxn ang="0">
                <a:pos x="connsiteX527" y="connsiteY527"/>
              </a:cxn>
              <a:cxn ang="0">
                <a:pos x="connsiteX528" y="connsiteY528"/>
              </a:cxn>
              <a:cxn ang="0">
                <a:pos x="connsiteX529" y="connsiteY529"/>
              </a:cxn>
              <a:cxn ang="0">
                <a:pos x="connsiteX530" y="connsiteY530"/>
              </a:cxn>
              <a:cxn ang="0">
                <a:pos x="connsiteX531" y="connsiteY531"/>
              </a:cxn>
              <a:cxn ang="0">
                <a:pos x="connsiteX532" y="connsiteY532"/>
              </a:cxn>
              <a:cxn ang="0">
                <a:pos x="connsiteX533" y="connsiteY533"/>
              </a:cxn>
              <a:cxn ang="0">
                <a:pos x="connsiteX534" y="connsiteY534"/>
              </a:cxn>
              <a:cxn ang="0">
                <a:pos x="connsiteX535" y="connsiteY535"/>
              </a:cxn>
              <a:cxn ang="0">
                <a:pos x="connsiteX536" y="connsiteY536"/>
              </a:cxn>
              <a:cxn ang="0">
                <a:pos x="connsiteX537" y="connsiteY537"/>
              </a:cxn>
              <a:cxn ang="0">
                <a:pos x="connsiteX538" y="connsiteY538"/>
              </a:cxn>
              <a:cxn ang="0">
                <a:pos x="connsiteX539" y="connsiteY539"/>
              </a:cxn>
              <a:cxn ang="0">
                <a:pos x="connsiteX540" y="connsiteY540"/>
              </a:cxn>
              <a:cxn ang="0">
                <a:pos x="connsiteX541" y="connsiteY541"/>
              </a:cxn>
              <a:cxn ang="0">
                <a:pos x="connsiteX542" y="connsiteY542"/>
              </a:cxn>
              <a:cxn ang="0">
                <a:pos x="connsiteX543" y="connsiteY543"/>
              </a:cxn>
              <a:cxn ang="0">
                <a:pos x="connsiteX544" y="connsiteY544"/>
              </a:cxn>
              <a:cxn ang="0">
                <a:pos x="connsiteX545" y="connsiteY545"/>
              </a:cxn>
              <a:cxn ang="0">
                <a:pos x="connsiteX546" y="connsiteY546"/>
              </a:cxn>
              <a:cxn ang="0">
                <a:pos x="connsiteX547" y="connsiteY547"/>
              </a:cxn>
              <a:cxn ang="0">
                <a:pos x="connsiteX548" y="connsiteY548"/>
              </a:cxn>
              <a:cxn ang="0">
                <a:pos x="connsiteX549" y="connsiteY549"/>
              </a:cxn>
              <a:cxn ang="0">
                <a:pos x="connsiteX550" y="connsiteY550"/>
              </a:cxn>
              <a:cxn ang="0">
                <a:pos x="connsiteX551" y="connsiteY551"/>
              </a:cxn>
              <a:cxn ang="0">
                <a:pos x="connsiteX552" y="connsiteY552"/>
              </a:cxn>
              <a:cxn ang="0">
                <a:pos x="connsiteX553" y="connsiteY553"/>
              </a:cxn>
              <a:cxn ang="0">
                <a:pos x="connsiteX554" y="connsiteY554"/>
              </a:cxn>
              <a:cxn ang="0">
                <a:pos x="connsiteX555" y="connsiteY555"/>
              </a:cxn>
              <a:cxn ang="0">
                <a:pos x="connsiteX556" y="connsiteY556"/>
              </a:cxn>
              <a:cxn ang="0">
                <a:pos x="connsiteX557" y="connsiteY557"/>
              </a:cxn>
              <a:cxn ang="0">
                <a:pos x="connsiteX558" y="connsiteY558"/>
              </a:cxn>
              <a:cxn ang="0">
                <a:pos x="connsiteX559" y="connsiteY559"/>
              </a:cxn>
              <a:cxn ang="0">
                <a:pos x="connsiteX560" y="connsiteY560"/>
              </a:cxn>
              <a:cxn ang="0">
                <a:pos x="connsiteX561" y="connsiteY561"/>
              </a:cxn>
              <a:cxn ang="0">
                <a:pos x="connsiteX562" y="connsiteY562"/>
              </a:cxn>
              <a:cxn ang="0">
                <a:pos x="connsiteX563" y="connsiteY563"/>
              </a:cxn>
              <a:cxn ang="0">
                <a:pos x="connsiteX564" y="connsiteY564"/>
              </a:cxn>
              <a:cxn ang="0">
                <a:pos x="connsiteX565" y="connsiteY565"/>
              </a:cxn>
              <a:cxn ang="0">
                <a:pos x="connsiteX566" y="connsiteY566"/>
              </a:cxn>
              <a:cxn ang="0">
                <a:pos x="connsiteX567" y="connsiteY567"/>
              </a:cxn>
              <a:cxn ang="0">
                <a:pos x="connsiteX568" y="connsiteY568"/>
              </a:cxn>
              <a:cxn ang="0">
                <a:pos x="connsiteX569" y="connsiteY569"/>
              </a:cxn>
              <a:cxn ang="0">
                <a:pos x="connsiteX570" y="connsiteY570"/>
              </a:cxn>
              <a:cxn ang="0">
                <a:pos x="connsiteX571" y="connsiteY571"/>
              </a:cxn>
              <a:cxn ang="0">
                <a:pos x="connsiteX572" y="connsiteY572"/>
              </a:cxn>
              <a:cxn ang="0">
                <a:pos x="connsiteX573" y="connsiteY573"/>
              </a:cxn>
              <a:cxn ang="0">
                <a:pos x="connsiteX574" y="connsiteY574"/>
              </a:cxn>
              <a:cxn ang="0">
                <a:pos x="connsiteX575" y="connsiteY575"/>
              </a:cxn>
              <a:cxn ang="0">
                <a:pos x="connsiteX576" y="connsiteY576"/>
              </a:cxn>
              <a:cxn ang="0">
                <a:pos x="connsiteX577" y="connsiteY577"/>
              </a:cxn>
              <a:cxn ang="0">
                <a:pos x="connsiteX578" y="connsiteY578"/>
              </a:cxn>
              <a:cxn ang="0">
                <a:pos x="connsiteX579" y="connsiteY579"/>
              </a:cxn>
              <a:cxn ang="0">
                <a:pos x="connsiteX580" y="connsiteY580"/>
              </a:cxn>
              <a:cxn ang="0">
                <a:pos x="connsiteX581" y="connsiteY581"/>
              </a:cxn>
              <a:cxn ang="0">
                <a:pos x="connsiteX582" y="connsiteY582"/>
              </a:cxn>
              <a:cxn ang="0">
                <a:pos x="connsiteX583" y="connsiteY583"/>
              </a:cxn>
              <a:cxn ang="0">
                <a:pos x="connsiteX584" y="connsiteY584"/>
              </a:cxn>
              <a:cxn ang="0">
                <a:pos x="connsiteX585" y="connsiteY585"/>
              </a:cxn>
              <a:cxn ang="0">
                <a:pos x="connsiteX586" y="connsiteY586"/>
              </a:cxn>
              <a:cxn ang="0">
                <a:pos x="connsiteX587" y="connsiteY587"/>
              </a:cxn>
              <a:cxn ang="0">
                <a:pos x="connsiteX588" y="connsiteY588"/>
              </a:cxn>
              <a:cxn ang="0">
                <a:pos x="connsiteX589" y="connsiteY589"/>
              </a:cxn>
              <a:cxn ang="0">
                <a:pos x="connsiteX590" y="connsiteY590"/>
              </a:cxn>
              <a:cxn ang="0">
                <a:pos x="connsiteX591" y="connsiteY591"/>
              </a:cxn>
              <a:cxn ang="0">
                <a:pos x="connsiteX592" y="connsiteY592"/>
              </a:cxn>
              <a:cxn ang="0">
                <a:pos x="connsiteX593" y="connsiteY593"/>
              </a:cxn>
              <a:cxn ang="0">
                <a:pos x="connsiteX594" y="connsiteY594"/>
              </a:cxn>
              <a:cxn ang="0">
                <a:pos x="connsiteX595" y="connsiteY595"/>
              </a:cxn>
              <a:cxn ang="0">
                <a:pos x="connsiteX596" y="connsiteY596"/>
              </a:cxn>
              <a:cxn ang="0">
                <a:pos x="connsiteX597" y="connsiteY597"/>
              </a:cxn>
              <a:cxn ang="0">
                <a:pos x="connsiteX598" y="connsiteY598"/>
              </a:cxn>
              <a:cxn ang="0">
                <a:pos x="connsiteX599" y="connsiteY599"/>
              </a:cxn>
              <a:cxn ang="0">
                <a:pos x="connsiteX600" y="connsiteY600"/>
              </a:cxn>
              <a:cxn ang="0">
                <a:pos x="connsiteX601" y="connsiteY601"/>
              </a:cxn>
              <a:cxn ang="0">
                <a:pos x="connsiteX602" y="connsiteY602"/>
              </a:cxn>
              <a:cxn ang="0">
                <a:pos x="connsiteX603" y="connsiteY603"/>
              </a:cxn>
              <a:cxn ang="0">
                <a:pos x="connsiteX604" y="connsiteY604"/>
              </a:cxn>
              <a:cxn ang="0">
                <a:pos x="connsiteX605" y="connsiteY605"/>
              </a:cxn>
              <a:cxn ang="0">
                <a:pos x="connsiteX606" y="connsiteY606"/>
              </a:cxn>
              <a:cxn ang="0">
                <a:pos x="connsiteX607" y="connsiteY607"/>
              </a:cxn>
              <a:cxn ang="0">
                <a:pos x="connsiteX608" y="connsiteY608"/>
              </a:cxn>
              <a:cxn ang="0">
                <a:pos x="connsiteX609" y="connsiteY609"/>
              </a:cxn>
              <a:cxn ang="0">
                <a:pos x="connsiteX610" y="connsiteY610"/>
              </a:cxn>
              <a:cxn ang="0">
                <a:pos x="connsiteX611" y="connsiteY611"/>
              </a:cxn>
              <a:cxn ang="0">
                <a:pos x="connsiteX612" y="connsiteY612"/>
              </a:cxn>
              <a:cxn ang="0">
                <a:pos x="connsiteX613" y="connsiteY613"/>
              </a:cxn>
              <a:cxn ang="0">
                <a:pos x="connsiteX614" y="connsiteY614"/>
              </a:cxn>
              <a:cxn ang="0">
                <a:pos x="connsiteX615" y="connsiteY615"/>
              </a:cxn>
              <a:cxn ang="0">
                <a:pos x="connsiteX616" y="connsiteY616"/>
              </a:cxn>
              <a:cxn ang="0">
                <a:pos x="connsiteX617" y="connsiteY617"/>
              </a:cxn>
              <a:cxn ang="0">
                <a:pos x="connsiteX618" y="connsiteY618"/>
              </a:cxn>
              <a:cxn ang="0">
                <a:pos x="connsiteX619" y="connsiteY619"/>
              </a:cxn>
              <a:cxn ang="0">
                <a:pos x="connsiteX620" y="connsiteY620"/>
              </a:cxn>
              <a:cxn ang="0">
                <a:pos x="connsiteX621" y="connsiteY621"/>
              </a:cxn>
              <a:cxn ang="0">
                <a:pos x="connsiteX622" y="connsiteY622"/>
              </a:cxn>
              <a:cxn ang="0">
                <a:pos x="connsiteX623" y="connsiteY623"/>
              </a:cxn>
              <a:cxn ang="0">
                <a:pos x="connsiteX624" y="connsiteY624"/>
              </a:cxn>
              <a:cxn ang="0">
                <a:pos x="connsiteX625" y="connsiteY625"/>
              </a:cxn>
              <a:cxn ang="0">
                <a:pos x="connsiteX626" y="connsiteY626"/>
              </a:cxn>
              <a:cxn ang="0">
                <a:pos x="connsiteX627" y="connsiteY627"/>
              </a:cxn>
              <a:cxn ang="0">
                <a:pos x="connsiteX628" y="connsiteY628"/>
              </a:cxn>
              <a:cxn ang="0">
                <a:pos x="connsiteX629" y="connsiteY629"/>
              </a:cxn>
              <a:cxn ang="0">
                <a:pos x="connsiteX630" y="connsiteY630"/>
              </a:cxn>
              <a:cxn ang="0">
                <a:pos x="connsiteX631" y="connsiteY631"/>
              </a:cxn>
              <a:cxn ang="0">
                <a:pos x="connsiteX632" y="connsiteY632"/>
              </a:cxn>
              <a:cxn ang="0">
                <a:pos x="connsiteX633" y="connsiteY633"/>
              </a:cxn>
              <a:cxn ang="0">
                <a:pos x="connsiteX634" y="connsiteY634"/>
              </a:cxn>
              <a:cxn ang="0">
                <a:pos x="connsiteX635" y="connsiteY635"/>
              </a:cxn>
              <a:cxn ang="0">
                <a:pos x="connsiteX636" y="connsiteY636"/>
              </a:cxn>
              <a:cxn ang="0">
                <a:pos x="connsiteX637" y="connsiteY637"/>
              </a:cxn>
              <a:cxn ang="0">
                <a:pos x="connsiteX638" y="connsiteY638"/>
              </a:cxn>
              <a:cxn ang="0">
                <a:pos x="connsiteX639" y="connsiteY639"/>
              </a:cxn>
              <a:cxn ang="0">
                <a:pos x="connsiteX640" y="connsiteY640"/>
              </a:cxn>
              <a:cxn ang="0">
                <a:pos x="connsiteX641" y="connsiteY641"/>
              </a:cxn>
              <a:cxn ang="0">
                <a:pos x="connsiteX642" y="connsiteY642"/>
              </a:cxn>
              <a:cxn ang="0">
                <a:pos x="connsiteX643" y="connsiteY643"/>
              </a:cxn>
              <a:cxn ang="0">
                <a:pos x="connsiteX644" y="connsiteY644"/>
              </a:cxn>
              <a:cxn ang="0">
                <a:pos x="connsiteX645" y="connsiteY645"/>
              </a:cxn>
              <a:cxn ang="0">
                <a:pos x="connsiteX646" y="connsiteY646"/>
              </a:cxn>
              <a:cxn ang="0">
                <a:pos x="connsiteX647" y="connsiteY647"/>
              </a:cxn>
              <a:cxn ang="0">
                <a:pos x="connsiteX648" y="connsiteY648"/>
              </a:cxn>
              <a:cxn ang="0">
                <a:pos x="connsiteX649" y="connsiteY649"/>
              </a:cxn>
              <a:cxn ang="0">
                <a:pos x="connsiteX650" y="connsiteY650"/>
              </a:cxn>
              <a:cxn ang="0">
                <a:pos x="connsiteX651" y="connsiteY651"/>
              </a:cxn>
              <a:cxn ang="0">
                <a:pos x="connsiteX652" y="connsiteY652"/>
              </a:cxn>
              <a:cxn ang="0">
                <a:pos x="connsiteX653" y="connsiteY653"/>
              </a:cxn>
              <a:cxn ang="0">
                <a:pos x="connsiteX654" y="connsiteY654"/>
              </a:cxn>
              <a:cxn ang="0">
                <a:pos x="connsiteX655" y="connsiteY655"/>
              </a:cxn>
              <a:cxn ang="0">
                <a:pos x="connsiteX656" y="connsiteY656"/>
              </a:cxn>
              <a:cxn ang="0">
                <a:pos x="connsiteX657" y="connsiteY657"/>
              </a:cxn>
              <a:cxn ang="0">
                <a:pos x="connsiteX658" y="connsiteY658"/>
              </a:cxn>
              <a:cxn ang="0">
                <a:pos x="connsiteX659" y="connsiteY659"/>
              </a:cxn>
              <a:cxn ang="0">
                <a:pos x="connsiteX660" y="connsiteY660"/>
              </a:cxn>
              <a:cxn ang="0">
                <a:pos x="connsiteX661" y="connsiteY661"/>
              </a:cxn>
              <a:cxn ang="0">
                <a:pos x="connsiteX662" y="connsiteY662"/>
              </a:cxn>
              <a:cxn ang="0">
                <a:pos x="connsiteX663" y="connsiteY663"/>
              </a:cxn>
              <a:cxn ang="0">
                <a:pos x="connsiteX664" y="connsiteY664"/>
              </a:cxn>
              <a:cxn ang="0">
                <a:pos x="connsiteX665" y="connsiteY665"/>
              </a:cxn>
              <a:cxn ang="0">
                <a:pos x="connsiteX666" y="connsiteY666"/>
              </a:cxn>
              <a:cxn ang="0">
                <a:pos x="connsiteX667" y="connsiteY667"/>
              </a:cxn>
              <a:cxn ang="0">
                <a:pos x="connsiteX668" y="connsiteY668"/>
              </a:cxn>
              <a:cxn ang="0">
                <a:pos x="connsiteX669" y="connsiteY669"/>
              </a:cxn>
              <a:cxn ang="0">
                <a:pos x="connsiteX670" y="connsiteY670"/>
              </a:cxn>
              <a:cxn ang="0">
                <a:pos x="connsiteX671" y="connsiteY671"/>
              </a:cxn>
              <a:cxn ang="0">
                <a:pos x="connsiteX672" y="connsiteY672"/>
              </a:cxn>
              <a:cxn ang="0">
                <a:pos x="connsiteX673" y="connsiteY673"/>
              </a:cxn>
              <a:cxn ang="0">
                <a:pos x="connsiteX674" y="connsiteY674"/>
              </a:cxn>
              <a:cxn ang="0">
                <a:pos x="connsiteX675" y="connsiteY675"/>
              </a:cxn>
              <a:cxn ang="0">
                <a:pos x="connsiteX676" y="connsiteY676"/>
              </a:cxn>
              <a:cxn ang="0">
                <a:pos x="connsiteX677" y="connsiteY677"/>
              </a:cxn>
              <a:cxn ang="0">
                <a:pos x="connsiteX678" y="connsiteY678"/>
              </a:cxn>
              <a:cxn ang="0">
                <a:pos x="connsiteX679" y="connsiteY679"/>
              </a:cxn>
              <a:cxn ang="0">
                <a:pos x="connsiteX680" y="connsiteY680"/>
              </a:cxn>
              <a:cxn ang="0">
                <a:pos x="connsiteX681" y="connsiteY681"/>
              </a:cxn>
              <a:cxn ang="0">
                <a:pos x="connsiteX682" y="connsiteY682"/>
              </a:cxn>
              <a:cxn ang="0">
                <a:pos x="connsiteX683" y="connsiteY683"/>
              </a:cxn>
              <a:cxn ang="0">
                <a:pos x="connsiteX684" y="connsiteY684"/>
              </a:cxn>
              <a:cxn ang="0">
                <a:pos x="connsiteX685" y="connsiteY685"/>
              </a:cxn>
              <a:cxn ang="0">
                <a:pos x="connsiteX686" y="connsiteY686"/>
              </a:cxn>
              <a:cxn ang="0">
                <a:pos x="connsiteX687" y="connsiteY687"/>
              </a:cxn>
              <a:cxn ang="0">
                <a:pos x="connsiteX688" y="connsiteY688"/>
              </a:cxn>
              <a:cxn ang="0">
                <a:pos x="connsiteX689" y="connsiteY689"/>
              </a:cxn>
              <a:cxn ang="0">
                <a:pos x="connsiteX690" y="connsiteY690"/>
              </a:cxn>
              <a:cxn ang="0">
                <a:pos x="connsiteX691" y="connsiteY691"/>
              </a:cxn>
              <a:cxn ang="0">
                <a:pos x="connsiteX692" y="connsiteY692"/>
              </a:cxn>
              <a:cxn ang="0">
                <a:pos x="connsiteX693" y="connsiteY693"/>
              </a:cxn>
              <a:cxn ang="0">
                <a:pos x="connsiteX694" y="connsiteY694"/>
              </a:cxn>
              <a:cxn ang="0">
                <a:pos x="connsiteX695" y="connsiteY695"/>
              </a:cxn>
              <a:cxn ang="0">
                <a:pos x="connsiteX696" y="connsiteY696"/>
              </a:cxn>
              <a:cxn ang="0">
                <a:pos x="connsiteX697" y="connsiteY697"/>
              </a:cxn>
              <a:cxn ang="0">
                <a:pos x="connsiteX698" y="connsiteY698"/>
              </a:cxn>
              <a:cxn ang="0">
                <a:pos x="connsiteX699" y="connsiteY699"/>
              </a:cxn>
              <a:cxn ang="0">
                <a:pos x="connsiteX700" y="connsiteY700"/>
              </a:cxn>
              <a:cxn ang="0">
                <a:pos x="connsiteX701" y="connsiteY701"/>
              </a:cxn>
              <a:cxn ang="0">
                <a:pos x="connsiteX702" y="connsiteY702"/>
              </a:cxn>
              <a:cxn ang="0">
                <a:pos x="connsiteX703" y="connsiteY703"/>
              </a:cxn>
              <a:cxn ang="0">
                <a:pos x="connsiteX704" y="connsiteY704"/>
              </a:cxn>
              <a:cxn ang="0">
                <a:pos x="connsiteX705" y="connsiteY705"/>
              </a:cxn>
              <a:cxn ang="0">
                <a:pos x="connsiteX706" y="connsiteY706"/>
              </a:cxn>
              <a:cxn ang="0">
                <a:pos x="connsiteX707" y="connsiteY707"/>
              </a:cxn>
              <a:cxn ang="0">
                <a:pos x="connsiteX708" y="connsiteY708"/>
              </a:cxn>
              <a:cxn ang="0">
                <a:pos x="connsiteX709" y="connsiteY709"/>
              </a:cxn>
              <a:cxn ang="0">
                <a:pos x="connsiteX710" y="connsiteY710"/>
              </a:cxn>
              <a:cxn ang="0">
                <a:pos x="connsiteX711" y="connsiteY711"/>
              </a:cxn>
              <a:cxn ang="0">
                <a:pos x="connsiteX712" y="connsiteY712"/>
              </a:cxn>
              <a:cxn ang="0">
                <a:pos x="connsiteX713" y="connsiteY713"/>
              </a:cxn>
              <a:cxn ang="0">
                <a:pos x="connsiteX714" y="connsiteY714"/>
              </a:cxn>
              <a:cxn ang="0">
                <a:pos x="connsiteX715" y="connsiteY715"/>
              </a:cxn>
              <a:cxn ang="0">
                <a:pos x="connsiteX716" y="connsiteY716"/>
              </a:cxn>
              <a:cxn ang="0">
                <a:pos x="connsiteX717" y="connsiteY717"/>
              </a:cxn>
              <a:cxn ang="0">
                <a:pos x="connsiteX718" y="connsiteY718"/>
              </a:cxn>
              <a:cxn ang="0">
                <a:pos x="connsiteX719" y="connsiteY719"/>
              </a:cxn>
              <a:cxn ang="0">
                <a:pos x="connsiteX720" y="connsiteY720"/>
              </a:cxn>
              <a:cxn ang="0">
                <a:pos x="connsiteX721" y="connsiteY721"/>
              </a:cxn>
              <a:cxn ang="0">
                <a:pos x="connsiteX722" y="connsiteY722"/>
              </a:cxn>
              <a:cxn ang="0">
                <a:pos x="connsiteX723" y="connsiteY723"/>
              </a:cxn>
              <a:cxn ang="0">
                <a:pos x="connsiteX724" y="connsiteY724"/>
              </a:cxn>
              <a:cxn ang="0">
                <a:pos x="connsiteX725" y="connsiteY725"/>
              </a:cxn>
              <a:cxn ang="0">
                <a:pos x="connsiteX726" y="connsiteY726"/>
              </a:cxn>
              <a:cxn ang="0">
                <a:pos x="connsiteX727" y="connsiteY727"/>
              </a:cxn>
              <a:cxn ang="0">
                <a:pos x="connsiteX728" y="connsiteY728"/>
              </a:cxn>
              <a:cxn ang="0">
                <a:pos x="connsiteX729" y="connsiteY729"/>
              </a:cxn>
              <a:cxn ang="0">
                <a:pos x="connsiteX730" y="connsiteY730"/>
              </a:cxn>
              <a:cxn ang="0">
                <a:pos x="connsiteX731" y="connsiteY731"/>
              </a:cxn>
              <a:cxn ang="0">
                <a:pos x="connsiteX732" y="connsiteY732"/>
              </a:cxn>
              <a:cxn ang="0">
                <a:pos x="connsiteX733" y="connsiteY733"/>
              </a:cxn>
              <a:cxn ang="0">
                <a:pos x="connsiteX734" y="connsiteY734"/>
              </a:cxn>
              <a:cxn ang="0">
                <a:pos x="connsiteX735" y="connsiteY735"/>
              </a:cxn>
              <a:cxn ang="0">
                <a:pos x="connsiteX736" y="connsiteY736"/>
              </a:cxn>
              <a:cxn ang="0">
                <a:pos x="connsiteX737" y="connsiteY737"/>
              </a:cxn>
              <a:cxn ang="0">
                <a:pos x="connsiteX738" y="connsiteY738"/>
              </a:cxn>
              <a:cxn ang="0">
                <a:pos x="connsiteX739" y="connsiteY739"/>
              </a:cxn>
              <a:cxn ang="0">
                <a:pos x="connsiteX740" y="connsiteY740"/>
              </a:cxn>
              <a:cxn ang="0">
                <a:pos x="connsiteX741" y="connsiteY741"/>
              </a:cxn>
              <a:cxn ang="0">
                <a:pos x="connsiteX742" y="connsiteY742"/>
              </a:cxn>
              <a:cxn ang="0">
                <a:pos x="connsiteX743" y="connsiteY743"/>
              </a:cxn>
              <a:cxn ang="0">
                <a:pos x="connsiteX744" y="connsiteY744"/>
              </a:cxn>
              <a:cxn ang="0">
                <a:pos x="connsiteX745" y="connsiteY745"/>
              </a:cxn>
              <a:cxn ang="0">
                <a:pos x="connsiteX746" y="connsiteY746"/>
              </a:cxn>
              <a:cxn ang="0">
                <a:pos x="connsiteX747" y="connsiteY747"/>
              </a:cxn>
              <a:cxn ang="0">
                <a:pos x="connsiteX748" y="connsiteY748"/>
              </a:cxn>
              <a:cxn ang="0">
                <a:pos x="connsiteX749" y="connsiteY749"/>
              </a:cxn>
              <a:cxn ang="0">
                <a:pos x="connsiteX750" y="connsiteY750"/>
              </a:cxn>
              <a:cxn ang="0">
                <a:pos x="connsiteX751" y="connsiteY751"/>
              </a:cxn>
              <a:cxn ang="0">
                <a:pos x="connsiteX752" y="connsiteY752"/>
              </a:cxn>
              <a:cxn ang="0">
                <a:pos x="connsiteX753" y="connsiteY753"/>
              </a:cxn>
              <a:cxn ang="0">
                <a:pos x="connsiteX754" y="connsiteY754"/>
              </a:cxn>
              <a:cxn ang="0">
                <a:pos x="connsiteX755" y="connsiteY755"/>
              </a:cxn>
              <a:cxn ang="0">
                <a:pos x="connsiteX756" y="connsiteY756"/>
              </a:cxn>
              <a:cxn ang="0">
                <a:pos x="connsiteX757" y="connsiteY757"/>
              </a:cxn>
              <a:cxn ang="0">
                <a:pos x="connsiteX758" y="connsiteY758"/>
              </a:cxn>
              <a:cxn ang="0">
                <a:pos x="connsiteX759" y="connsiteY759"/>
              </a:cxn>
              <a:cxn ang="0">
                <a:pos x="connsiteX760" y="connsiteY760"/>
              </a:cxn>
              <a:cxn ang="0">
                <a:pos x="connsiteX761" y="connsiteY761"/>
              </a:cxn>
              <a:cxn ang="0">
                <a:pos x="connsiteX762" y="connsiteY762"/>
              </a:cxn>
              <a:cxn ang="0">
                <a:pos x="connsiteX763" y="connsiteY763"/>
              </a:cxn>
              <a:cxn ang="0">
                <a:pos x="connsiteX764" y="connsiteY764"/>
              </a:cxn>
              <a:cxn ang="0">
                <a:pos x="connsiteX765" y="connsiteY765"/>
              </a:cxn>
              <a:cxn ang="0">
                <a:pos x="connsiteX766" y="connsiteY766"/>
              </a:cxn>
              <a:cxn ang="0">
                <a:pos x="connsiteX767" y="connsiteY767"/>
              </a:cxn>
              <a:cxn ang="0">
                <a:pos x="connsiteX768" y="connsiteY768"/>
              </a:cxn>
              <a:cxn ang="0">
                <a:pos x="connsiteX769" y="connsiteY769"/>
              </a:cxn>
              <a:cxn ang="0">
                <a:pos x="connsiteX770" y="connsiteY770"/>
              </a:cxn>
              <a:cxn ang="0">
                <a:pos x="connsiteX771" y="connsiteY771"/>
              </a:cxn>
              <a:cxn ang="0">
                <a:pos x="connsiteX772" y="connsiteY772"/>
              </a:cxn>
              <a:cxn ang="0">
                <a:pos x="connsiteX773" y="connsiteY773"/>
              </a:cxn>
              <a:cxn ang="0">
                <a:pos x="connsiteX774" y="connsiteY774"/>
              </a:cxn>
              <a:cxn ang="0">
                <a:pos x="connsiteX775" y="connsiteY775"/>
              </a:cxn>
              <a:cxn ang="0">
                <a:pos x="connsiteX776" y="connsiteY776"/>
              </a:cxn>
              <a:cxn ang="0">
                <a:pos x="connsiteX777" y="connsiteY777"/>
              </a:cxn>
              <a:cxn ang="0">
                <a:pos x="connsiteX778" y="connsiteY778"/>
              </a:cxn>
              <a:cxn ang="0">
                <a:pos x="connsiteX779" y="connsiteY779"/>
              </a:cxn>
              <a:cxn ang="0">
                <a:pos x="connsiteX780" y="connsiteY780"/>
              </a:cxn>
              <a:cxn ang="0">
                <a:pos x="connsiteX781" y="connsiteY781"/>
              </a:cxn>
              <a:cxn ang="0">
                <a:pos x="connsiteX782" y="connsiteY782"/>
              </a:cxn>
              <a:cxn ang="0">
                <a:pos x="connsiteX783" y="connsiteY783"/>
              </a:cxn>
              <a:cxn ang="0">
                <a:pos x="connsiteX784" y="connsiteY784"/>
              </a:cxn>
              <a:cxn ang="0">
                <a:pos x="connsiteX785" y="connsiteY785"/>
              </a:cxn>
              <a:cxn ang="0">
                <a:pos x="connsiteX786" y="connsiteY786"/>
              </a:cxn>
              <a:cxn ang="0">
                <a:pos x="connsiteX787" y="connsiteY787"/>
              </a:cxn>
              <a:cxn ang="0">
                <a:pos x="connsiteX788" y="connsiteY788"/>
              </a:cxn>
              <a:cxn ang="0">
                <a:pos x="connsiteX789" y="connsiteY789"/>
              </a:cxn>
              <a:cxn ang="0">
                <a:pos x="connsiteX790" y="connsiteY790"/>
              </a:cxn>
              <a:cxn ang="0">
                <a:pos x="connsiteX791" y="connsiteY791"/>
              </a:cxn>
              <a:cxn ang="0">
                <a:pos x="connsiteX792" y="connsiteY792"/>
              </a:cxn>
              <a:cxn ang="0">
                <a:pos x="connsiteX793" y="connsiteY793"/>
              </a:cxn>
              <a:cxn ang="0">
                <a:pos x="connsiteX794" y="connsiteY794"/>
              </a:cxn>
              <a:cxn ang="0">
                <a:pos x="connsiteX795" y="connsiteY795"/>
              </a:cxn>
              <a:cxn ang="0">
                <a:pos x="connsiteX796" y="connsiteY796"/>
              </a:cxn>
              <a:cxn ang="0">
                <a:pos x="connsiteX797" y="connsiteY797"/>
              </a:cxn>
              <a:cxn ang="0">
                <a:pos x="connsiteX798" y="connsiteY798"/>
              </a:cxn>
              <a:cxn ang="0">
                <a:pos x="connsiteX799" y="connsiteY799"/>
              </a:cxn>
              <a:cxn ang="0">
                <a:pos x="connsiteX800" y="connsiteY800"/>
              </a:cxn>
              <a:cxn ang="0">
                <a:pos x="connsiteX801" y="connsiteY801"/>
              </a:cxn>
              <a:cxn ang="0">
                <a:pos x="connsiteX802" y="connsiteY802"/>
              </a:cxn>
              <a:cxn ang="0">
                <a:pos x="connsiteX803" y="connsiteY803"/>
              </a:cxn>
              <a:cxn ang="0">
                <a:pos x="connsiteX804" y="connsiteY804"/>
              </a:cxn>
              <a:cxn ang="0">
                <a:pos x="connsiteX805" y="connsiteY805"/>
              </a:cxn>
              <a:cxn ang="0">
                <a:pos x="connsiteX806" y="connsiteY806"/>
              </a:cxn>
              <a:cxn ang="0">
                <a:pos x="connsiteX807" y="connsiteY807"/>
              </a:cxn>
              <a:cxn ang="0">
                <a:pos x="connsiteX808" y="connsiteY808"/>
              </a:cxn>
              <a:cxn ang="0">
                <a:pos x="connsiteX809" y="connsiteY809"/>
              </a:cxn>
              <a:cxn ang="0">
                <a:pos x="connsiteX810" y="connsiteY810"/>
              </a:cxn>
              <a:cxn ang="0">
                <a:pos x="connsiteX811" y="connsiteY811"/>
              </a:cxn>
              <a:cxn ang="0">
                <a:pos x="connsiteX812" y="connsiteY812"/>
              </a:cxn>
              <a:cxn ang="0">
                <a:pos x="connsiteX813" y="connsiteY813"/>
              </a:cxn>
              <a:cxn ang="0">
                <a:pos x="connsiteX814" y="connsiteY814"/>
              </a:cxn>
            </a:cxnLst>
            <a:rect l="l" t="t" r="r" b="b"/>
            <a:pathLst>
              <a:path w="12191997" h="2354389">
                <a:moveTo>
                  <a:pt x="11849801" y="2100303"/>
                </a:moveTo>
                <a:lnTo>
                  <a:pt x="11849801" y="2135137"/>
                </a:lnTo>
                <a:lnTo>
                  <a:pt x="11878488" y="2135137"/>
                </a:lnTo>
                <a:lnTo>
                  <a:pt x="11878488" y="2100303"/>
                </a:lnTo>
                <a:close/>
                <a:moveTo>
                  <a:pt x="11702268" y="2100303"/>
                </a:moveTo>
                <a:lnTo>
                  <a:pt x="11702268" y="2135137"/>
                </a:lnTo>
                <a:lnTo>
                  <a:pt x="11730955" y="2135137"/>
                </a:lnTo>
                <a:lnTo>
                  <a:pt x="11730955" y="2100303"/>
                </a:lnTo>
                <a:close/>
                <a:moveTo>
                  <a:pt x="11548587" y="2100303"/>
                </a:moveTo>
                <a:lnTo>
                  <a:pt x="11548587" y="2135137"/>
                </a:lnTo>
                <a:lnTo>
                  <a:pt x="11589569" y="2135137"/>
                </a:lnTo>
                <a:lnTo>
                  <a:pt x="11589569" y="2100303"/>
                </a:lnTo>
                <a:close/>
                <a:moveTo>
                  <a:pt x="10644945" y="2100303"/>
                </a:moveTo>
                <a:lnTo>
                  <a:pt x="10644945" y="2135137"/>
                </a:lnTo>
                <a:lnTo>
                  <a:pt x="10671583" y="2135137"/>
                </a:lnTo>
                <a:lnTo>
                  <a:pt x="10671583" y="2100303"/>
                </a:lnTo>
                <a:close/>
                <a:moveTo>
                  <a:pt x="1437440" y="2037669"/>
                </a:moveTo>
                <a:cubicBezTo>
                  <a:pt x="1437440" y="2051788"/>
                  <a:pt x="1437440" y="2065907"/>
                  <a:pt x="1437440" y="2080025"/>
                </a:cubicBezTo>
                <a:cubicBezTo>
                  <a:pt x="1486465" y="2072966"/>
                  <a:pt x="1521482" y="2080025"/>
                  <a:pt x="1570507" y="2072966"/>
                </a:cubicBezTo>
                <a:cubicBezTo>
                  <a:pt x="1570507" y="2058847"/>
                  <a:pt x="1570507" y="2051788"/>
                  <a:pt x="1570507" y="2037669"/>
                </a:cubicBezTo>
                <a:cubicBezTo>
                  <a:pt x="1521482" y="2037669"/>
                  <a:pt x="1486465" y="2037669"/>
                  <a:pt x="1437440" y="2037669"/>
                </a:cubicBezTo>
                <a:close/>
                <a:moveTo>
                  <a:pt x="2508985" y="1995313"/>
                </a:moveTo>
                <a:cubicBezTo>
                  <a:pt x="2508985" y="2016491"/>
                  <a:pt x="2508985" y="2030610"/>
                  <a:pt x="2508985" y="2051788"/>
                </a:cubicBezTo>
                <a:cubicBezTo>
                  <a:pt x="2551006" y="2051788"/>
                  <a:pt x="2593027" y="2051788"/>
                  <a:pt x="2635049" y="2058847"/>
                </a:cubicBezTo>
                <a:cubicBezTo>
                  <a:pt x="2677070" y="2058847"/>
                  <a:pt x="2719092" y="2058847"/>
                  <a:pt x="2754109" y="2058847"/>
                </a:cubicBezTo>
                <a:cubicBezTo>
                  <a:pt x="2754109" y="2044729"/>
                  <a:pt x="2754109" y="2030610"/>
                  <a:pt x="2754109" y="2016491"/>
                </a:cubicBezTo>
                <a:cubicBezTo>
                  <a:pt x="2719092" y="2009432"/>
                  <a:pt x="2677070" y="2009432"/>
                  <a:pt x="2635049" y="2009432"/>
                </a:cubicBezTo>
                <a:cubicBezTo>
                  <a:pt x="2593027" y="2002373"/>
                  <a:pt x="2551006" y="2002373"/>
                  <a:pt x="2508985" y="1995313"/>
                </a:cubicBezTo>
                <a:close/>
                <a:moveTo>
                  <a:pt x="11849801" y="1973260"/>
                </a:moveTo>
                <a:lnTo>
                  <a:pt x="11849801" y="2044978"/>
                </a:lnTo>
                <a:lnTo>
                  <a:pt x="11878488" y="2044978"/>
                </a:lnTo>
                <a:lnTo>
                  <a:pt x="11878488" y="1973260"/>
                </a:lnTo>
                <a:close/>
                <a:moveTo>
                  <a:pt x="11702268" y="1973260"/>
                </a:moveTo>
                <a:lnTo>
                  <a:pt x="11702268" y="2044978"/>
                </a:lnTo>
                <a:lnTo>
                  <a:pt x="11730955" y="2044978"/>
                </a:lnTo>
                <a:lnTo>
                  <a:pt x="11730955" y="1973260"/>
                </a:lnTo>
                <a:close/>
                <a:moveTo>
                  <a:pt x="11548587" y="1973260"/>
                </a:moveTo>
                <a:lnTo>
                  <a:pt x="11548587" y="2044978"/>
                </a:lnTo>
                <a:lnTo>
                  <a:pt x="11589569" y="2044978"/>
                </a:lnTo>
                <a:lnTo>
                  <a:pt x="11589569" y="1973260"/>
                </a:lnTo>
                <a:close/>
                <a:moveTo>
                  <a:pt x="10644945" y="1973260"/>
                </a:moveTo>
                <a:lnTo>
                  <a:pt x="10644945" y="2044978"/>
                </a:lnTo>
                <a:lnTo>
                  <a:pt x="10671583" y="2044978"/>
                </a:lnTo>
                <a:lnTo>
                  <a:pt x="10671583" y="1973260"/>
                </a:lnTo>
                <a:close/>
                <a:moveTo>
                  <a:pt x="3777404" y="1945455"/>
                </a:moveTo>
                <a:cubicBezTo>
                  <a:pt x="3777404" y="1945455"/>
                  <a:pt x="3777404" y="1945455"/>
                  <a:pt x="3889429" y="1945455"/>
                </a:cubicBezTo>
                <a:cubicBezTo>
                  <a:pt x="3889429" y="1945455"/>
                  <a:pt x="3889429" y="1945455"/>
                  <a:pt x="3889429" y="2079416"/>
                </a:cubicBezTo>
                <a:cubicBezTo>
                  <a:pt x="3889429" y="2079416"/>
                  <a:pt x="3889429" y="2079416"/>
                  <a:pt x="3777404" y="2079416"/>
                </a:cubicBezTo>
                <a:cubicBezTo>
                  <a:pt x="3777404" y="2079416"/>
                  <a:pt x="3777404" y="2079416"/>
                  <a:pt x="3777404" y="1945455"/>
                </a:cubicBezTo>
                <a:close/>
                <a:moveTo>
                  <a:pt x="2067760" y="1931779"/>
                </a:moveTo>
                <a:cubicBezTo>
                  <a:pt x="2004728" y="1938839"/>
                  <a:pt x="1941696" y="1938839"/>
                  <a:pt x="1878664" y="1945898"/>
                </a:cubicBezTo>
                <a:cubicBezTo>
                  <a:pt x="1822635" y="1945898"/>
                  <a:pt x="1766607" y="1952957"/>
                  <a:pt x="1717582" y="1960017"/>
                </a:cubicBezTo>
                <a:cubicBezTo>
                  <a:pt x="1717582" y="1981195"/>
                  <a:pt x="1717582" y="2002373"/>
                  <a:pt x="1717582" y="2023551"/>
                </a:cubicBezTo>
                <a:cubicBezTo>
                  <a:pt x="1766607" y="2023551"/>
                  <a:pt x="1822635" y="2016491"/>
                  <a:pt x="1878664" y="2016491"/>
                </a:cubicBezTo>
                <a:cubicBezTo>
                  <a:pt x="1941696" y="2009432"/>
                  <a:pt x="2004728" y="2009432"/>
                  <a:pt x="2067760" y="2009432"/>
                </a:cubicBezTo>
                <a:cubicBezTo>
                  <a:pt x="2067760" y="1981195"/>
                  <a:pt x="2067760" y="1952957"/>
                  <a:pt x="2067760" y="1931779"/>
                </a:cubicBezTo>
                <a:close/>
                <a:moveTo>
                  <a:pt x="5228577" y="1925134"/>
                </a:moveTo>
                <a:cubicBezTo>
                  <a:pt x="5242582" y="1925134"/>
                  <a:pt x="5263591" y="1925134"/>
                  <a:pt x="5284598" y="1925134"/>
                </a:cubicBezTo>
                <a:cubicBezTo>
                  <a:pt x="5284598" y="1974497"/>
                  <a:pt x="5284598" y="2023859"/>
                  <a:pt x="5284598" y="2073222"/>
                </a:cubicBezTo>
                <a:cubicBezTo>
                  <a:pt x="5263591" y="2073222"/>
                  <a:pt x="5242582" y="2073222"/>
                  <a:pt x="5228577" y="2073222"/>
                </a:cubicBezTo>
                <a:cubicBezTo>
                  <a:pt x="5207570" y="2073222"/>
                  <a:pt x="5186561" y="2073222"/>
                  <a:pt x="5172557" y="2073222"/>
                </a:cubicBezTo>
                <a:cubicBezTo>
                  <a:pt x="5172557" y="2023859"/>
                  <a:pt x="5172557" y="1974497"/>
                  <a:pt x="5172557" y="1932186"/>
                </a:cubicBezTo>
                <a:cubicBezTo>
                  <a:pt x="5186561" y="1925134"/>
                  <a:pt x="5207570" y="1925134"/>
                  <a:pt x="5228577" y="1925134"/>
                </a:cubicBezTo>
                <a:close/>
                <a:moveTo>
                  <a:pt x="1570507" y="1924720"/>
                </a:moveTo>
                <a:cubicBezTo>
                  <a:pt x="1521482" y="1931779"/>
                  <a:pt x="1486465" y="1931779"/>
                  <a:pt x="1437440" y="1938839"/>
                </a:cubicBezTo>
                <a:cubicBezTo>
                  <a:pt x="1437440" y="1952957"/>
                  <a:pt x="1437440" y="1967076"/>
                  <a:pt x="1437440" y="1981195"/>
                </a:cubicBezTo>
                <a:cubicBezTo>
                  <a:pt x="1486465" y="1974135"/>
                  <a:pt x="1521482" y="1974135"/>
                  <a:pt x="1570507" y="1967076"/>
                </a:cubicBezTo>
                <a:cubicBezTo>
                  <a:pt x="1570507" y="1952957"/>
                  <a:pt x="1570507" y="1938839"/>
                  <a:pt x="1570507" y="1924720"/>
                </a:cubicBezTo>
                <a:close/>
                <a:moveTo>
                  <a:pt x="5473668" y="1918083"/>
                </a:moveTo>
                <a:cubicBezTo>
                  <a:pt x="5473668" y="1967445"/>
                  <a:pt x="5473668" y="2023859"/>
                  <a:pt x="5473668" y="2073222"/>
                </a:cubicBezTo>
                <a:cubicBezTo>
                  <a:pt x="5452661" y="2073222"/>
                  <a:pt x="5431653" y="2073222"/>
                  <a:pt x="5410646" y="2073222"/>
                </a:cubicBezTo>
                <a:cubicBezTo>
                  <a:pt x="5396640" y="2073222"/>
                  <a:pt x="5375632" y="2073222"/>
                  <a:pt x="5354624" y="2073222"/>
                </a:cubicBezTo>
                <a:cubicBezTo>
                  <a:pt x="5354624" y="2023859"/>
                  <a:pt x="5354624" y="1974497"/>
                  <a:pt x="5354624" y="1925134"/>
                </a:cubicBezTo>
                <a:cubicBezTo>
                  <a:pt x="5375632" y="1925134"/>
                  <a:pt x="5396640" y="1925134"/>
                  <a:pt x="5410646" y="1925134"/>
                </a:cubicBezTo>
                <a:cubicBezTo>
                  <a:pt x="5431653" y="1918083"/>
                  <a:pt x="5452661" y="1918083"/>
                  <a:pt x="5473668" y="1918083"/>
                </a:cubicBezTo>
                <a:close/>
                <a:moveTo>
                  <a:pt x="254083" y="1909739"/>
                </a:moveTo>
                <a:lnTo>
                  <a:pt x="407764" y="1909739"/>
                </a:lnTo>
                <a:lnTo>
                  <a:pt x="407764" y="2010144"/>
                </a:lnTo>
                <a:lnTo>
                  <a:pt x="254083" y="2010144"/>
                </a:lnTo>
                <a:close/>
                <a:moveTo>
                  <a:pt x="1045027" y="1874905"/>
                </a:moveTo>
                <a:lnTo>
                  <a:pt x="1178218" y="1874905"/>
                </a:lnTo>
                <a:lnTo>
                  <a:pt x="1178218" y="1973261"/>
                </a:lnTo>
                <a:lnTo>
                  <a:pt x="1045027" y="1973261"/>
                </a:lnTo>
                <a:close/>
                <a:moveTo>
                  <a:pt x="3007226" y="1867899"/>
                </a:moveTo>
                <a:cubicBezTo>
                  <a:pt x="3007226" y="1867899"/>
                  <a:pt x="3007226" y="1867899"/>
                  <a:pt x="3119251" y="1867899"/>
                </a:cubicBezTo>
                <a:cubicBezTo>
                  <a:pt x="3119251" y="1867899"/>
                  <a:pt x="3119251" y="1867899"/>
                  <a:pt x="3119251" y="2008910"/>
                </a:cubicBezTo>
                <a:cubicBezTo>
                  <a:pt x="3119251" y="2008910"/>
                  <a:pt x="3119251" y="2008910"/>
                  <a:pt x="3007226" y="2008910"/>
                </a:cubicBezTo>
                <a:cubicBezTo>
                  <a:pt x="3007226" y="2008910"/>
                  <a:pt x="3007226" y="2008910"/>
                  <a:pt x="3007226" y="1867899"/>
                </a:cubicBezTo>
                <a:close/>
                <a:moveTo>
                  <a:pt x="2508985" y="1861186"/>
                </a:moveTo>
                <a:cubicBezTo>
                  <a:pt x="2508985" y="1875305"/>
                  <a:pt x="2508985" y="1896483"/>
                  <a:pt x="2508985" y="1910601"/>
                </a:cubicBezTo>
                <a:cubicBezTo>
                  <a:pt x="2551006" y="1917661"/>
                  <a:pt x="2593027" y="1917661"/>
                  <a:pt x="2635049" y="1924720"/>
                </a:cubicBezTo>
                <a:cubicBezTo>
                  <a:pt x="2677070" y="1924720"/>
                  <a:pt x="2719092" y="1931779"/>
                  <a:pt x="2754109" y="1931779"/>
                </a:cubicBezTo>
                <a:cubicBezTo>
                  <a:pt x="2754109" y="1917661"/>
                  <a:pt x="2754109" y="1903542"/>
                  <a:pt x="2754109" y="1889424"/>
                </a:cubicBezTo>
                <a:cubicBezTo>
                  <a:pt x="2719092" y="1882364"/>
                  <a:pt x="2677070" y="1875305"/>
                  <a:pt x="2635049" y="1875305"/>
                </a:cubicBezTo>
                <a:cubicBezTo>
                  <a:pt x="2593027" y="1868246"/>
                  <a:pt x="2551006" y="1861186"/>
                  <a:pt x="2508985" y="1861186"/>
                </a:cubicBezTo>
                <a:close/>
                <a:moveTo>
                  <a:pt x="9789495" y="1854840"/>
                </a:moveTo>
                <a:cubicBezTo>
                  <a:pt x="9376062" y="1897162"/>
                  <a:pt x="9376062" y="1897162"/>
                  <a:pt x="9376062" y="1897162"/>
                </a:cubicBezTo>
                <a:cubicBezTo>
                  <a:pt x="9158835" y="1918323"/>
                  <a:pt x="9158835" y="1918323"/>
                  <a:pt x="9158835" y="1918323"/>
                </a:cubicBezTo>
                <a:cubicBezTo>
                  <a:pt x="9158835" y="2038236"/>
                  <a:pt x="9158835" y="2038236"/>
                  <a:pt x="9158835" y="2038236"/>
                </a:cubicBezTo>
                <a:cubicBezTo>
                  <a:pt x="9376062" y="2024129"/>
                  <a:pt x="9376062" y="2024129"/>
                  <a:pt x="9376062" y="2024129"/>
                </a:cubicBezTo>
                <a:cubicBezTo>
                  <a:pt x="9502194" y="2017075"/>
                  <a:pt x="9635334" y="2010021"/>
                  <a:pt x="9789495" y="2002968"/>
                </a:cubicBezTo>
                <a:cubicBezTo>
                  <a:pt x="9789495" y="1854840"/>
                  <a:pt x="9789495" y="1854840"/>
                  <a:pt x="9789495" y="1854840"/>
                </a:cubicBezTo>
                <a:close/>
                <a:moveTo>
                  <a:pt x="778647" y="1854414"/>
                </a:moveTo>
                <a:lnTo>
                  <a:pt x="856512" y="1854414"/>
                </a:lnTo>
                <a:lnTo>
                  <a:pt x="856512" y="2001947"/>
                </a:lnTo>
                <a:lnTo>
                  <a:pt x="778647" y="2001947"/>
                </a:lnTo>
                <a:close/>
                <a:moveTo>
                  <a:pt x="596280" y="1854414"/>
                </a:moveTo>
                <a:lnTo>
                  <a:pt x="674145" y="1854414"/>
                </a:lnTo>
                <a:lnTo>
                  <a:pt x="674145" y="2001947"/>
                </a:lnTo>
                <a:lnTo>
                  <a:pt x="596280" y="2001947"/>
                </a:lnTo>
                <a:close/>
                <a:moveTo>
                  <a:pt x="7050867" y="1833924"/>
                </a:moveTo>
                <a:lnTo>
                  <a:pt x="7050867" y="2135137"/>
                </a:lnTo>
                <a:lnTo>
                  <a:pt x="7288559" y="2135137"/>
                </a:lnTo>
                <a:lnTo>
                  <a:pt x="7288559" y="1833924"/>
                </a:lnTo>
                <a:close/>
                <a:moveTo>
                  <a:pt x="1570507" y="1818830"/>
                </a:moveTo>
                <a:cubicBezTo>
                  <a:pt x="1521482" y="1825890"/>
                  <a:pt x="1486465" y="1832949"/>
                  <a:pt x="1437440" y="1840008"/>
                </a:cubicBezTo>
                <a:cubicBezTo>
                  <a:pt x="1437440" y="1854127"/>
                  <a:pt x="1437440" y="1868246"/>
                  <a:pt x="1437440" y="1882364"/>
                </a:cubicBezTo>
                <a:cubicBezTo>
                  <a:pt x="1486465" y="1875305"/>
                  <a:pt x="1521482" y="1868246"/>
                  <a:pt x="1570507" y="1861186"/>
                </a:cubicBezTo>
                <a:cubicBezTo>
                  <a:pt x="1570507" y="1847068"/>
                  <a:pt x="1570507" y="1832949"/>
                  <a:pt x="1570507" y="1818830"/>
                </a:cubicBezTo>
                <a:close/>
                <a:moveTo>
                  <a:pt x="9053725" y="1805464"/>
                </a:moveTo>
                <a:cubicBezTo>
                  <a:pt x="8934600" y="1819572"/>
                  <a:pt x="8934600" y="1819572"/>
                  <a:pt x="8934600" y="1819572"/>
                </a:cubicBezTo>
                <a:cubicBezTo>
                  <a:pt x="8710366" y="1847786"/>
                  <a:pt x="8710366" y="1847786"/>
                  <a:pt x="8710366" y="1847786"/>
                </a:cubicBezTo>
                <a:cubicBezTo>
                  <a:pt x="8710366" y="1995914"/>
                  <a:pt x="8710366" y="1995914"/>
                  <a:pt x="8710366" y="1995914"/>
                </a:cubicBezTo>
                <a:cubicBezTo>
                  <a:pt x="8934600" y="1981807"/>
                  <a:pt x="8934600" y="1981807"/>
                  <a:pt x="8934600" y="1981807"/>
                </a:cubicBezTo>
                <a:cubicBezTo>
                  <a:pt x="9053725" y="1974753"/>
                  <a:pt x="9053725" y="1974753"/>
                  <a:pt x="9053725" y="1974753"/>
                </a:cubicBezTo>
                <a:cubicBezTo>
                  <a:pt x="9053725" y="1925377"/>
                  <a:pt x="9053725" y="1925377"/>
                  <a:pt x="9053725" y="1925377"/>
                </a:cubicBezTo>
                <a:cubicBezTo>
                  <a:pt x="9053725" y="1805464"/>
                  <a:pt x="9053725" y="1805464"/>
                  <a:pt x="9053725" y="1805464"/>
                </a:cubicBezTo>
                <a:close/>
                <a:moveTo>
                  <a:pt x="254083" y="1770402"/>
                </a:moveTo>
                <a:lnTo>
                  <a:pt x="407764" y="1770402"/>
                </a:lnTo>
                <a:lnTo>
                  <a:pt x="407764" y="1868758"/>
                </a:lnTo>
                <a:lnTo>
                  <a:pt x="254083" y="1868758"/>
                </a:lnTo>
                <a:close/>
                <a:moveTo>
                  <a:pt x="7401259" y="1762207"/>
                </a:moveTo>
                <a:lnTo>
                  <a:pt x="7401259" y="1967114"/>
                </a:lnTo>
                <a:lnTo>
                  <a:pt x="7554939" y="1967114"/>
                </a:lnTo>
                <a:lnTo>
                  <a:pt x="7554939" y="1762207"/>
                </a:lnTo>
                <a:close/>
                <a:moveTo>
                  <a:pt x="6776291" y="1762207"/>
                </a:moveTo>
                <a:lnTo>
                  <a:pt x="6776291" y="1967114"/>
                </a:lnTo>
                <a:lnTo>
                  <a:pt x="6923824" y="1967114"/>
                </a:lnTo>
                <a:lnTo>
                  <a:pt x="6923824" y="1762207"/>
                </a:lnTo>
                <a:close/>
                <a:moveTo>
                  <a:pt x="3777404" y="1740988"/>
                </a:moveTo>
                <a:cubicBezTo>
                  <a:pt x="3812411" y="1740988"/>
                  <a:pt x="3854420" y="1740988"/>
                  <a:pt x="3889429" y="1740988"/>
                </a:cubicBezTo>
                <a:cubicBezTo>
                  <a:pt x="3889429" y="1790342"/>
                  <a:pt x="3889429" y="1832646"/>
                  <a:pt x="3889429" y="1882000"/>
                </a:cubicBezTo>
                <a:cubicBezTo>
                  <a:pt x="3854420" y="1882000"/>
                  <a:pt x="3812411" y="1882000"/>
                  <a:pt x="3777404" y="1882000"/>
                </a:cubicBezTo>
                <a:cubicBezTo>
                  <a:pt x="3777404" y="1832646"/>
                  <a:pt x="3777404" y="1790342"/>
                  <a:pt x="3777404" y="1740988"/>
                </a:cubicBezTo>
                <a:close/>
                <a:moveTo>
                  <a:pt x="5228577" y="1734736"/>
                </a:moveTo>
                <a:cubicBezTo>
                  <a:pt x="5242582" y="1734736"/>
                  <a:pt x="5263591" y="1734736"/>
                  <a:pt x="5284598" y="1734736"/>
                </a:cubicBezTo>
                <a:cubicBezTo>
                  <a:pt x="5284598" y="1777047"/>
                  <a:pt x="5284598" y="1826409"/>
                  <a:pt x="5284598" y="1875772"/>
                </a:cubicBezTo>
                <a:cubicBezTo>
                  <a:pt x="5263591" y="1875772"/>
                  <a:pt x="5242582" y="1882824"/>
                  <a:pt x="5228577" y="1882824"/>
                </a:cubicBezTo>
                <a:cubicBezTo>
                  <a:pt x="5207570" y="1882824"/>
                  <a:pt x="5186561" y="1882824"/>
                  <a:pt x="5172557" y="1882824"/>
                </a:cubicBezTo>
                <a:cubicBezTo>
                  <a:pt x="5172557" y="1833461"/>
                  <a:pt x="5172557" y="1791151"/>
                  <a:pt x="5172557" y="1741788"/>
                </a:cubicBezTo>
                <a:cubicBezTo>
                  <a:pt x="5186561" y="1741788"/>
                  <a:pt x="5207570" y="1734736"/>
                  <a:pt x="5228577" y="1734736"/>
                </a:cubicBezTo>
                <a:close/>
                <a:moveTo>
                  <a:pt x="2067760" y="1734118"/>
                </a:moveTo>
                <a:cubicBezTo>
                  <a:pt x="2004728" y="1741178"/>
                  <a:pt x="1941696" y="1748237"/>
                  <a:pt x="1878664" y="1762356"/>
                </a:cubicBezTo>
                <a:cubicBezTo>
                  <a:pt x="1822635" y="1769415"/>
                  <a:pt x="1766607" y="1776474"/>
                  <a:pt x="1717582" y="1783534"/>
                </a:cubicBezTo>
                <a:cubicBezTo>
                  <a:pt x="1717582" y="1804712"/>
                  <a:pt x="1717582" y="1825890"/>
                  <a:pt x="1717582" y="1847068"/>
                </a:cubicBezTo>
                <a:cubicBezTo>
                  <a:pt x="1766607" y="1840008"/>
                  <a:pt x="1822635" y="1840008"/>
                  <a:pt x="1878664" y="1832949"/>
                </a:cubicBezTo>
                <a:cubicBezTo>
                  <a:pt x="1941696" y="1825890"/>
                  <a:pt x="2004728" y="1818830"/>
                  <a:pt x="2067760" y="1811771"/>
                </a:cubicBezTo>
                <a:cubicBezTo>
                  <a:pt x="2067760" y="1783534"/>
                  <a:pt x="2067760" y="1755296"/>
                  <a:pt x="2067760" y="1734118"/>
                </a:cubicBezTo>
                <a:close/>
                <a:moveTo>
                  <a:pt x="5473668" y="1720633"/>
                </a:moveTo>
                <a:cubicBezTo>
                  <a:pt x="5473668" y="1769995"/>
                  <a:pt x="5473668" y="1819358"/>
                  <a:pt x="5473668" y="1868720"/>
                </a:cubicBezTo>
                <a:cubicBezTo>
                  <a:pt x="5452661" y="1875772"/>
                  <a:pt x="5431653" y="1875772"/>
                  <a:pt x="5410646" y="1875772"/>
                </a:cubicBezTo>
                <a:cubicBezTo>
                  <a:pt x="5396640" y="1875772"/>
                  <a:pt x="5375632" y="1875772"/>
                  <a:pt x="5354624" y="1875772"/>
                </a:cubicBezTo>
                <a:cubicBezTo>
                  <a:pt x="5354624" y="1826409"/>
                  <a:pt x="5354624" y="1777047"/>
                  <a:pt x="5354624" y="1727685"/>
                </a:cubicBezTo>
                <a:cubicBezTo>
                  <a:pt x="5375632" y="1727685"/>
                  <a:pt x="5396640" y="1727685"/>
                  <a:pt x="5410646" y="1727685"/>
                </a:cubicBezTo>
                <a:cubicBezTo>
                  <a:pt x="5431653" y="1720633"/>
                  <a:pt x="5452661" y="1720633"/>
                  <a:pt x="5473668" y="1720633"/>
                </a:cubicBezTo>
                <a:close/>
                <a:moveTo>
                  <a:pt x="2508985" y="1720000"/>
                </a:moveTo>
                <a:cubicBezTo>
                  <a:pt x="2508985" y="1741178"/>
                  <a:pt x="2508985" y="1755296"/>
                  <a:pt x="2508985" y="1776474"/>
                </a:cubicBezTo>
                <a:cubicBezTo>
                  <a:pt x="2551006" y="1783534"/>
                  <a:pt x="2593027" y="1783534"/>
                  <a:pt x="2635049" y="1790593"/>
                </a:cubicBezTo>
                <a:cubicBezTo>
                  <a:pt x="2677070" y="1797652"/>
                  <a:pt x="2719092" y="1804712"/>
                  <a:pt x="2754109" y="1811771"/>
                </a:cubicBezTo>
                <a:cubicBezTo>
                  <a:pt x="2754109" y="1790593"/>
                  <a:pt x="2754109" y="1776474"/>
                  <a:pt x="2754109" y="1762356"/>
                </a:cubicBezTo>
                <a:cubicBezTo>
                  <a:pt x="2719092" y="1755296"/>
                  <a:pt x="2677070" y="1748237"/>
                  <a:pt x="2635049" y="1741178"/>
                </a:cubicBezTo>
                <a:cubicBezTo>
                  <a:pt x="2593027" y="1734118"/>
                  <a:pt x="2551006" y="1727059"/>
                  <a:pt x="2508985" y="1720000"/>
                </a:cubicBezTo>
                <a:close/>
                <a:moveTo>
                  <a:pt x="8220889" y="1719176"/>
                </a:moveTo>
                <a:lnTo>
                  <a:pt x="8220889" y="1909740"/>
                </a:lnTo>
                <a:lnTo>
                  <a:pt x="8360226" y="1909740"/>
                </a:lnTo>
                <a:lnTo>
                  <a:pt x="8360226" y="1719176"/>
                </a:lnTo>
                <a:close/>
                <a:moveTo>
                  <a:pt x="8009834" y="1719176"/>
                </a:moveTo>
                <a:lnTo>
                  <a:pt x="8009834" y="1909740"/>
                </a:lnTo>
                <a:lnTo>
                  <a:pt x="8149171" y="1909740"/>
                </a:lnTo>
                <a:lnTo>
                  <a:pt x="8149171" y="1719176"/>
                </a:lnTo>
                <a:close/>
                <a:moveTo>
                  <a:pt x="7792632" y="1719176"/>
                </a:moveTo>
                <a:lnTo>
                  <a:pt x="7792632" y="1909740"/>
                </a:lnTo>
                <a:lnTo>
                  <a:pt x="7925822" y="1909740"/>
                </a:lnTo>
                <a:lnTo>
                  <a:pt x="7925822" y="1719176"/>
                </a:lnTo>
                <a:close/>
                <a:moveTo>
                  <a:pt x="1570507" y="1712940"/>
                </a:moveTo>
                <a:cubicBezTo>
                  <a:pt x="1521482" y="1727059"/>
                  <a:pt x="1486465" y="1734118"/>
                  <a:pt x="1437440" y="1741178"/>
                </a:cubicBezTo>
                <a:cubicBezTo>
                  <a:pt x="1437440" y="1755296"/>
                  <a:pt x="1437440" y="1769415"/>
                  <a:pt x="1437440" y="1783534"/>
                </a:cubicBezTo>
                <a:cubicBezTo>
                  <a:pt x="1486465" y="1769415"/>
                  <a:pt x="1521482" y="1762356"/>
                  <a:pt x="1570507" y="1755296"/>
                </a:cubicBezTo>
                <a:cubicBezTo>
                  <a:pt x="1570507" y="1741178"/>
                  <a:pt x="1570507" y="1727059"/>
                  <a:pt x="1570507" y="1712940"/>
                </a:cubicBezTo>
                <a:close/>
                <a:moveTo>
                  <a:pt x="4232506" y="1698684"/>
                </a:moveTo>
                <a:cubicBezTo>
                  <a:pt x="4232506" y="1698684"/>
                  <a:pt x="4232506" y="1698684"/>
                  <a:pt x="4295521" y="1698684"/>
                </a:cubicBezTo>
                <a:cubicBezTo>
                  <a:pt x="4295521" y="1698684"/>
                  <a:pt x="4295521" y="1698684"/>
                  <a:pt x="4295521" y="1776241"/>
                </a:cubicBezTo>
                <a:cubicBezTo>
                  <a:pt x="4295521" y="1776241"/>
                  <a:pt x="4295521" y="1776241"/>
                  <a:pt x="4232506" y="1776241"/>
                </a:cubicBezTo>
                <a:cubicBezTo>
                  <a:pt x="4232506" y="1776241"/>
                  <a:pt x="4232506" y="1776241"/>
                  <a:pt x="4232506" y="1698684"/>
                </a:cubicBezTo>
                <a:close/>
                <a:moveTo>
                  <a:pt x="3007226" y="1670482"/>
                </a:moveTo>
                <a:cubicBezTo>
                  <a:pt x="3042234" y="1670482"/>
                  <a:pt x="3077242" y="1670482"/>
                  <a:pt x="3119251" y="1670482"/>
                </a:cubicBezTo>
                <a:cubicBezTo>
                  <a:pt x="3119251" y="1712786"/>
                  <a:pt x="3119251" y="1762140"/>
                  <a:pt x="3119251" y="1804443"/>
                </a:cubicBezTo>
                <a:cubicBezTo>
                  <a:pt x="3077242" y="1804443"/>
                  <a:pt x="3042234" y="1804443"/>
                  <a:pt x="3007226" y="1804443"/>
                </a:cubicBezTo>
                <a:cubicBezTo>
                  <a:pt x="3007226" y="1762140"/>
                  <a:pt x="3007226" y="1712786"/>
                  <a:pt x="3007226" y="1670482"/>
                </a:cubicBezTo>
                <a:close/>
                <a:moveTo>
                  <a:pt x="204907" y="1655654"/>
                </a:moveTo>
                <a:lnTo>
                  <a:pt x="204907" y="2065469"/>
                </a:lnTo>
                <a:lnTo>
                  <a:pt x="456944" y="2065469"/>
                </a:lnTo>
                <a:lnTo>
                  <a:pt x="456944" y="1655654"/>
                </a:lnTo>
                <a:close/>
                <a:moveTo>
                  <a:pt x="680291" y="1649507"/>
                </a:moveTo>
                <a:lnTo>
                  <a:pt x="758156" y="1649507"/>
                </a:lnTo>
                <a:lnTo>
                  <a:pt x="758156" y="1762207"/>
                </a:lnTo>
                <a:lnTo>
                  <a:pt x="680291" y="1762207"/>
                </a:lnTo>
                <a:close/>
                <a:moveTo>
                  <a:pt x="11001484" y="1649506"/>
                </a:moveTo>
                <a:lnTo>
                  <a:pt x="11001484" y="1895395"/>
                </a:lnTo>
                <a:lnTo>
                  <a:pt x="11198195" y="1895395"/>
                </a:lnTo>
                <a:lnTo>
                  <a:pt x="11198195" y="1649506"/>
                </a:lnTo>
                <a:close/>
                <a:moveTo>
                  <a:pt x="1001998" y="1643360"/>
                </a:moveTo>
                <a:lnTo>
                  <a:pt x="1001998" y="2065469"/>
                </a:lnTo>
                <a:lnTo>
                  <a:pt x="1213052" y="2065469"/>
                </a:lnTo>
                <a:lnTo>
                  <a:pt x="1213052" y="1643360"/>
                </a:lnTo>
                <a:close/>
                <a:moveTo>
                  <a:pt x="1570507" y="1607051"/>
                </a:moveTo>
                <a:cubicBezTo>
                  <a:pt x="1521482" y="1621169"/>
                  <a:pt x="1486465" y="1628229"/>
                  <a:pt x="1437440" y="1642347"/>
                </a:cubicBezTo>
                <a:cubicBezTo>
                  <a:pt x="1437440" y="1656466"/>
                  <a:pt x="1437440" y="1670584"/>
                  <a:pt x="1437440" y="1677644"/>
                </a:cubicBezTo>
                <a:cubicBezTo>
                  <a:pt x="1486465" y="1670584"/>
                  <a:pt x="1521482" y="1656466"/>
                  <a:pt x="1570507" y="1649407"/>
                </a:cubicBezTo>
                <a:cubicBezTo>
                  <a:pt x="1570507" y="1635288"/>
                  <a:pt x="1570507" y="1621169"/>
                  <a:pt x="1570507" y="1607051"/>
                </a:cubicBezTo>
                <a:close/>
                <a:moveTo>
                  <a:pt x="4232506" y="1578825"/>
                </a:moveTo>
                <a:cubicBezTo>
                  <a:pt x="4253512" y="1578825"/>
                  <a:pt x="4274516" y="1578825"/>
                  <a:pt x="4295521" y="1578825"/>
                </a:cubicBezTo>
                <a:cubicBezTo>
                  <a:pt x="4295521" y="1607027"/>
                  <a:pt x="4295521" y="1628179"/>
                  <a:pt x="4295521" y="1656381"/>
                </a:cubicBezTo>
                <a:cubicBezTo>
                  <a:pt x="4274516" y="1656381"/>
                  <a:pt x="4253512" y="1656381"/>
                  <a:pt x="4232506" y="1656381"/>
                </a:cubicBezTo>
                <a:cubicBezTo>
                  <a:pt x="4232506" y="1628179"/>
                  <a:pt x="4232506" y="1607027"/>
                  <a:pt x="4232506" y="1578825"/>
                </a:cubicBezTo>
                <a:close/>
                <a:moveTo>
                  <a:pt x="2508985" y="1578813"/>
                </a:moveTo>
                <a:cubicBezTo>
                  <a:pt x="2508985" y="1599991"/>
                  <a:pt x="2508985" y="1614110"/>
                  <a:pt x="2508985" y="1635288"/>
                </a:cubicBezTo>
                <a:cubicBezTo>
                  <a:pt x="2551006" y="1642347"/>
                  <a:pt x="2593027" y="1649407"/>
                  <a:pt x="2635049" y="1663525"/>
                </a:cubicBezTo>
                <a:cubicBezTo>
                  <a:pt x="2677070" y="1670584"/>
                  <a:pt x="2719092" y="1677644"/>
                  <a:pt x="2754109" y="1684703"/>
                </a:cubicBezTo>
                <a:cubicBezTo>
                  <a:pt x="2754109" y="1663525"/>
                  <a:pt x="2754109" y="1649407"/>
                  <a:pt x="2754109" y="1635288"/>
                </a:cubicBezTo>
                <a:cubicBezTo>
                  <a:pt x="2719092" y="1628229"/>
                  <a:pt x="2677070" y="1621169"/>
                  <a:pt x="2635049" y="1607051"/>
                </a:cubicBezTo>
                <a:cubicBezTo>
                  <a:pt x="2593027" y="1599991"/>
                  <a:pt x="2551006" y="1592932"/>
                  <a:pt x="2508985" y="1578813"/>
                </a:cubicBezTo>
                <a:close/>
                <a:moveTo>
                  <a:pt x="5284598" y="1544338"/>
                </a:moveTo>
                <a:cubicBezTo>
                  <a:pt x="5284598" y="1593701"/>
                  <a:pt x="5284598" y="1643063"/>
                  <a:pt x="5284598" y="1692426"/>
                </a:cubicBezTo>
                <a:cubicBezTo>
                  <a:pt x="5263591" y="1692426"/>
                  <a:pt x="5242582" y="1692426"/>
                  <a:pt x="5228577" y="1699478"/>
                </a:cubicBezTo>
                <a:cubicBezTo>
                  <a:pt x="5207570" y="1699478"/>
                  <a:pt x="5186561" y="1699478"/>
                  <a:pt x="5172557" y="1699478"/>
                </a:cubicBezTo>
                <a:cubicBezTo>
                  <a:pt x="5172557" y="1657167"/>
                  <a:pt x="5172557" y="1607804"/>
                  <a:pt x="5172557" y="1558442"/>
                </a:cubicBezTo>
                <a:cubicBezTo>
                  <a:pt x="5186561" y="1558442"/>
                  <a:pt x="5207570" y="1551390"/>
                  <a:pt x="5228577" y="1551390"/>
                </a:cubicBezTo>
                <a:cubicBezTo>
                  <a:pt x="5242582" y="1551390"/>
                  <a:pt x="5263591" y="1544338"/>
                  <a:pt x="5284598" y="1544338"/>
                </a:cubicBezTo>
                <a:close/>
                <a:moveTo>
                  <a:pt x="3777404" y="1543572"/>
                </a:moveTo>
                <a:cubicBezTo>
                  <a:pt x="3812411" y="1543572"/>
                  <a:pt x="3854420" y="1543572"/>
                  <a:pt x="3889429" y="1543572"/>
                </a:cubicBezTo>
                <a:cubicBezTo>
                  <a:pt x="3889429" y="1585875"/>
                  <a:pt x="3889429" y="1635229"/>
                  <a:pt x="3889429" y="1677533"/>
                </a:cubicBezTo>
                <a:cubicBezTo>
                  <a:pt x="3854420" y="1677533"/>
                  <a:pt x="3812411" y="1677533"/>
                  <a:pt x="3777404" y="1677533"/>
                </a:cubicBezTo>
                <a:cubicBezTo>
                  <a:pt x="3777404" y="1635229"/>
                  <a:pt x="3777404" y="1585875"/>
                  <a:pt x="3777404" y="1543572"/>
                </a:cubicBezTo>
                <a:close/>
                <a:moveTo>
                  <a:pt x="2067760" y="1536457"/>
                </a:moveTo>
                <a:cubicBezTo>
                  <a:pt x="2004728" y="1550576"/>
                  <a:pt x="1941696" y="1564695"/>
                  <a:pt x="1878664" y="1571754"/>
                </a:cubicBezTo>
                <a:cubicBezTo>
                  <a:pt x="1822635" y="1585873"/>
                  <a:pt x="1766607" y="1599991"/>
                  <a:pt x="1717582" y="1607051"/>
                </a:cubicBezTo>
                <a:cubicBezTo>
                  <a:pt x="1717582" y="1628229"/>
                  <a:pt x="1717582" y="1656466"/>
                  <a:pt x="1717582" y="1677644"/>
                </a:cubicBezTo>
                <a:cubicBezTo>
                  <a:pt x="1766607" y="1663525"/>
                  <a:pt x="1822635" y="1656466"/>
                  <a:pt x="1878664" y="1642347"/>
                </a:cubicBezTo>
                <a:cubicBezTo>
                  <a:pt x="1941696" y="1635288"/>
                  <a:pt x="2004728" y="1621169"/>
                  <a:pt x="2067760" y="1614110"/>
                </a:cubicBezTo>
                <a:cubicBezTo>
                  <a:pt x="2067760" y="1585873"/>
                  <a:pt x="2067760" y="1564695"/>
                  <a:pt x="2067760" y="1536457"/>
                </a:cubicBezTo>
                <a:close/>
                <a:moveTo>
                  <a:pt x="9789495" y="1530370"/>
                </a:moveTo>
                <a:cubicBezTo>
                  <a:pt x="9376062" y="1607961"/>
                  <a:pt x="9376062" y="1607961"/>
                  <a:pt x="9376062" y="1607961"/>
                </a:cubicBezTo>
                <a:cubicBezTo>
                  <a:pt x="9158835" y="1650283"/>
                  <a:pt x="9158835" y="1650283"/>
                  <a:pt x="9158835" y="1650283"/>
                </a:cubicBezTo>
                <a:cubicBezTo>
                  <a:pt x="9158835" y="1770196"/>
                  <a:pt x="9158835" y="1770196"/>
                  <a:pt x="9158835" y="1770196"/>
                </a:cubicBezTo>
                <a:cubicBezTo>
                  <a:pt x="9376062" y="1741981"/>
                  <a:pt x="9376062" y="1741981"/>
                  <a:pt x="9376062" y="1741981"/>
                </a:cubicBezTo>
                <a:cubicBezTo>
                  <a:pt x="9789495" y="1678498"/>
                  <a:pt x="9789495" y="1678498"/>
                  <a:pt x="9789495" y="1678498"/>
                </a:cubicBezTo>
                <a:cubicBezTo>
                  <a:pt x="9789495" y="1530370"/>
                  <a:pt x="9789495" y="1530370"/>
                  <a:pt x="9789495" y="1530370"/>
                </a:cubicBezTo>
                <a:close/>
                <a:moveTo>
                  <a:pt x="5473668" y="1523183"/>
                </a:moveTo>
                <a:cubicBezTo>
                  <a:pt x="5473668" y="1572546"/>
                  <a:pt x="5473668" y="1621908"/>
                  <a:pt x="5473668" y="1678322"/>
                </a:cubicBezTo>
                <a:cubicBezTo>
                  <a:pt x="5452661" y="1678322"/>
                  <a:pt x="5431653" y="1678322"/>
                  <a:pt x="5410646" y="1685374"/>
                </a:cubicBezTo>
                <a:cubicBezTo>
                  <a:pt x="5396640" y="1685374"/>
                  <a:pt x="5375632" y="1685374"/>
                  <a:pt x="5354624" y="1685374"/>
                </a:cubicBezTo>
                <a:cubicBezTo>
                  <a:pt x="5354624" y="1636012"/>
                  <a:pt x="5354624" y="1586649"/>
                  <a:pt x="5354624" y="1537287"/>
                </a:cubicBezTo>
                <a:cubicBezTo>
                  <a:pt x="5375632" y="1537287"/>
                  <a:pt x="5396640" y="1537287"/>
                  <a:pt x="5410646" y="1530235"/>
                </a:cubicBezTo>
                <a:cubicBezTo>
                  <a:pt x="5431653" y="1530235"/>
                  <a:pt x="5452661" y="1523183"/>
                  <a:pt x="5473668" y="1523183"/>
                </a:cubicBezTo>
                <a:close/>
                <a:moveTo>
                  <a:pt x="723324" y="1479432"/>
                </a:moveTo>
                <a:lnTo>
                  <a:pt x="506122" y="1649506"/>
                </a:lnTo>
                <a:lnTo>
                  <a:pt x="506122" y="2065469"/>
                </a:lnTo>
                <a:lnTo>
                  <a:pt x="954870" y="2065469"/>
                </a:lnTo>
                <a:lnTo>
                  <a:pt x="954870" y="1649506"/>
                </a:lnTo>
                <a:close/>
                <a:moveTo>
                  <a:pt x="7401259" y="1473287"/>
                </a:moveTo>
                <a:lnTo>
                  <a:pt x="7401259" y="1684342"/>
                </a:lnTo>
                <a:lnTo>
                  <a:pt x="7554939" y="1684342"/>
                </a:lnTo>
                <a:lnTo>
                  <a:pt x="7554939" y="1473287"/>
                </a:lnTo>
                <a:close/>
                <a:moveTo>
                  <a:pt x="7097995" y="1473287"/>
                </a:moveTo>
                <a:lnTo>
                  <a:pt x="7097995" y="1684342"/>
                </a:lnTo>
                <a:lnTo>
                  <a:pt x="7245529" y="1684342"/>
                </a:lnTo>
                <a:lnTo>
                  <a:pt x="7245529" y="1473287"/>
                </a:lnTo>
                <a:close/>
                <a:moveTo>
                  <a:pt x="6776291" y="1473287"/>
                </a:moveTo>
                <a:lnTo>
                  <a:pt x="6776291" y="1684342"/>
                </a:lnTo>
                <a:lnTo>
                  <a:pt x="6923824" y="1684342"/>
                </a:lnTo>
                <a:lnTo>
                  <a:pt x="6923824" y="1473287"/>
                </a:lnTo>
                <a:close/>
                <a:moveTo>
                  <a:pt x="3007226" y="1466015"/>
                </a:moveTo>
                <a:cubicBezTo>
                  <a:pt x="3042234" y="1466015"/>
                  <a:pt x="3077242" y="1466015"/>
                  <a:pt x="3119251" y="1466015"/>
                </a:cubicBezTo>
                <a:cubicBezTo>
                  <a:pt x="3119251" y="1515369"/>
                  <a:pt x="3119251" y="1557673"/>
                  <a:pt x="3119251" y="1607027"/>
                </a:cubicBezTo>
                <a:cubicBezTo>
                  <a:pt x="3077242" y="1607027"/>
                  <a:pt x="3042234" y="1607027"/>
                  <a:pt x="3007226" y="1607027"/>
                </a:cubicBezTo>
                <a:cubicBezTo>
                  <a:pt x="3007226" y="1557673"/>
                  <a:pt x="3007226" y="1515369"/>
                  <a:pt x="3007226" y="1466015"/>
                </a:cubicBezTo>
                <a:close/>
                <a:moveTo>
                  <a:pt x="4232506" y="1458965"/>
                </a:moveTo>
                <a:cubicBezTo>
                  <a:pt x="4253512" y="1458965"/>
                  <a:pt x="4274516" y="1458965"/>
                  <a:pt x="4295521" y="1458965"/>
                </a:cubicBezTo>
                <a:cubicBezTo>
                  <a:pt x="4295521" y="1487167"/>
                  <a:pt x="4295521" y="1508319"/>
                  <a:pt x="4295521" y="1536521"/>
                </a:cubicBezTo>
                <a:cubicBezTo>
                  <a:pt x="4274516" y="1536521"/>
                  <a:pt x="4253512" y="1536521"/>
                  <a:pt x="4232506" y="1536521"/>
                </a:cubicBezTo>
                <a:cubicBezTo>
                  <a:pt x="4232506" y="1508319"/>
                  <a:pt x="4232506" y="1487167"/>
                  <a:pt x="4232506" y="1458965"/>
                </a:cubicBezTo>
                <a:close/>
                <a:moveTo>
                  <a:pt x="2508985" y="1444686"/>
                </a:moveTo>
                <a:cubicBezTo>
                  <a:pt x="2508985" y="1458805"/>
                  <a:pt x="2508985" y="1479983"/>
                  <a:pt x="2508985" y="1494101"/>
                </a:cubicBezTo>
                <a:cubicBezTo>
                  <a:pt x="2551006" y="1508220"/>
                  <a:pt x="2593027" y="1515279"/>
                  <a:pt x="2635049" y="1529398"/>
                </a:cubicBezTo>
                <a:cubicBezTo>
                  <a:pt x="2677070" y="1536457"/>
                  <a:pt x="2719092" y="1550576"/>
                  <a:pt x="2754109" y="1557635"/>
                </a:cubicBezTo>
                <a:cubicBezTo>
                  <a:pt x="2754109" y="1543517"/>
                  <a:pt x="2754109" y="1522339"/>
                  <a:pt x="2754109" y="1508220"/>
                </a:cubicBezTo>
                <a:cubicBezTo>
                  <a:pt x="2719092" y="1501161"/>
                  <a:pt x="2677070" y="1487042"/>
                  <a:pt x="2635049" y="1479983"/>
                </a:cubicBezTo>
                <a:cubicBezTo>
                  <a:pt x="2593027" y="1465864"/>
                  <a:pt x="2551006" y="1451745"/>
                  <a:pt x="2508985" y="1444686"/>
                </a:cubicBezTo>
                <a:close/>
                <a:moveTo>
                  <a:pt x="2438949" y="1444686"/>
                </a:moveTo>
                <a:cubicBezTo>
                  <a:pt x="2424942" y="1451745"/>
                  <a:pt x="2424942" y="1451745"/>
                  <a:pt x="2424942" y="1451745"/>
                </a:cubicBezTo>
                <a:cubicBezTo>
                  <a:pt x="2424942" y="1458805"/>
                  <a:pt x="2424942" y="1458805"/>
                  <a:pt x="2424942" y="1458805"/>
                </a:cubicBezTo>
                <a:cubicBezTo>
                  <a:pt x="2403931" y="1458805"/>
                  <a:pt x="2403931" y="1458805"/>
                  <a:pt x="2403931" y="1458805"/>
                </a:cubicBezTo>
                <a:cubicBezTo>
                  <a:pt x="2249853" y="1522339"/>
                  <a:pt x="2249853" y="1522339"/>
                  <a:pt x="2249853" y="1522339"/>
                </a:cubicBezTo>
                <a:cubicBezTo>
                  <a:pt x="2249853" y="1919426"/>
                  <a:pt x="2249853" y="2068333"/>
                  <a:pt x="2249853" y="2124174"/>
                </a:cubicBezTo>
                <a:lnTo>
                  <a:pt x="2249853" y="2135137"/>
                </a:lnTo>
                <a:lnTo>
                  <a:pt x="2438949" y="2135137"/>
                </a:lnTo>
                <a:lnTo>
                  <a:pt x="2438949" y="1755296"/>
                </a:lnTo>
                <a:cubicBezTo>
                  <a:pt x="2438949" y="1444686"/>
                  <a:pt x="2438949" y="1444686"/>
                  <a:pt x="2438949" y="1444686"/>
                </a:cubicBezTo>
                <a:close/>
                <a:moveTo>
                  <a:pt x="8220889" y="1438452"/>
                </a:moveTo>
                <a:lnTo>
                  <a:pt x="8220889" y="1629017"/>
                </a:lnTo>
                <a:lnTo>
                  <a:pt x="8360226" y="1629017"/>
                </a:lnTo>
                <a:lnTo>
                  <a:pt x="8360226" y="1438452"/>
                </a:lnTo>
                <a:close/>
                <a:moveTo>
                  <a:pt x="8009834" y="1438452"/>
                </a:moveTo>
                <a:lnTo>
                  <a:pt x="8009834" y="1629017"/>
                </a:lnTo>
                <a:lnTo>
                  <a:pt x="8149171" y="1629017"/>
                </a:lnTo>
                <a:lnTo>
                  <a:pt x="8149171" y="1438452"/>
                </a:lnTo>
                <a:close/>
                <a:moveTo>
                  <a:pt x="7792632" y="1438452"/>
                </a:moveTo>
                <a:lnTo>
                  <a:pt x="7792632" y="1629017"/>
                </a:lnTo>
                <a:lnTo>
                  <a:pt x="7925822" y="1629017"/>
                </a:lnTo>
                <a:lnTo>
                  <a:pt x="7925822" y="1438452"/>
                </a:lnTo>
                <a:close/>
                <a:moveTo>
                  <a:pt x="9053725" y="1424565"/>
                </a:moveTo>
                <a:cubicBezTo>
                  <a:pt x="8934600" y="1452780"/>
                  <a:pt x="8934600" y="1452780"/>
                  <a:pt x="8934600" y="1452780"/>
                </a:cubicBezTo>
                <a:cubicBezTo>
                  <a:pt x="8710366" y="1509209"/>
                  <a:pt x="8710366" y="1509209"/>
                  <a:pt x="8710366" y="1509209"/>
                </a:cubicBezTo>
                <a:cubicBezTo>
                  <a:pt x="8710366" y="1657337"/>
                  <a:pt x="8710366" y="1657337"/>
                  <a:pt x="8710366" y="1657337"/>
                </a:cubicBezTo>
                <a:cubicBezTo>
                  <a:pt x="8934600" y="1615015"/>
                  <a:pt x="8934600" y="1615015"/>
                  <a:pt x="8934600" y="1615015"/>
                </a:cubicBezTo>
                <a:cubicBezTo>
                  <a:pt x="9053725" y="1593853"/>
                  <a:pt x="9053725" y="1593853"/>
                  <a:pt x="9053725" y="1593853"/>
                </a:cubicBezTo>
                <a:cubicBezTo>
                  <a:pt x="9053725" y="1530370"/>
                  <a:pt x="9053725" y="1530370"/>
                  <a:pt x="9053725" y="1530370"/>
                </a:cubicBezTo>
                <a:cubicBezTo>
                  <a:pt x="9053725" y="1424565"/>
                  <a:pt x="9053725" y="1424565"/>
                  <a:pt x="9053725" y="1424565"/>
                </a:cubicBezTo>
                <a:close/>
                <a:moveTo>
                  <a:pt x="5284598" y="1353941"/>
                </a:moveTo>
                <a:cubicBezTo>
                  <a:pt x="5284598" y="1403303"/>
                  <a:pt x="5284598" y="1452665"/>
                  <a:pt x="5284598" y="1502028"/>
                </a:cubicBezTo>
                <a:cubicBezTo>
                  <a:pt x="5263591" y="1502028"/>
                  <a:pt x="5242582" y="1509080"/>
                  <a:pt x="5228577" y="1509080"/>
                </a:cubicBezTo>
                <a:cubicBezTo>
                  <a:pt x="5207570" y="1509080"/>
                  <a:pt x="5186561" y="1516131"/>
                  <a:pt x="5172557" y="1516131"/>
                </a:cubicBezTo>
                <a:cubicBezTo>
                  <a:pt x="5172557" y="1466769"/>
                  <a:pt x="5172557" y="1424458"/>
                  <a:pt x="5172557" y="1375096"/>
                </a:cubicBezTo>
                <a:cubicBezTo>
                  <a:pt x="5186561" y="1368044"/>
                  <a:pt x="5207570" y="1368044"/>
                  <a:pt x="5228577" y="1360992"/>
                </a:cubicBezTo>
                <a:cubicBezTo>
                  <a:pt x="5242582" y="1360992"/>
                  <a:pt x="5263591" y="1353941"/>
                  <a:pt x="5284598" y="1353941"/>
                </a:cubicBezTo>
                <a:close/>
                <a:moveTo>
                  <a:pt x="4232506" y="1339105"/>
                </a:moveTo>
                <a:cubicBezTo>
                  <a:pt x="4253512" y="1339105"/>
                  <a:pt x="4274516" y="1339105"/>
                  <a:pt x="4295521" y="1339105"/>
                </a:cubicBezTo>
                <a:cubicBezTo>
                  <a:pt x="4295521" y="1367307"/>
                  <a:pt x="4295521" y="1395509"/>
                  <a:pt x="4295521" y="1416661"/>
                </a:cubicBezTo>
                <a:cubicBezTo>
                  <a:pt x="4274516" y="1416661"/>
                  <a:pt x="4253512" y="1416661"/>
                  <a:pt x="4232506" y="1416661"/>
                </a:cubicBezTo>
                <a:cubicBezTo>
                  <a:pt x="4232506" y="1395509"/>
                  <a:pt x="4232506" y="1367307"/>
                  <a:pt x="4232506" y="1339105"/>
                </a:cubicBezTo>
                <a:close/>
                <a:moveTo>
                  <a:pt x="3777404" y="1339105"/>
                </a:moveTo>
                <a:cubicBezTo>
                  <a:pt x="3812411" y="1339105"/>
                  <a:pt x="3854420" y="1339105"/>
                  <a:pt x="3889429" y="1339105"/>
                </a:cubicBezTo>
                <a:cubicBezTo>
                  <a:pt x="3889429" y="1388459"/>
                  <a:pt x="3889429" y="1430762"/>
                  <a:pt x="3889429" y="1480116"/>
                </a:cubicBezTo>
                <a:cubicBezTo>
                  <a:pt x="3854420" y="1480116"/>
                  <a:pt x="3812411" y="1480116"/>
                  <a:pt x="3777404" y="1480116"/>
                </a:cubicBezTo>
                <a:cubicBezTo>
                  <a:pt x="3777404" y="1430762"/>
                  <a:pt x="3777404" y="1388459"/>
                  <a:pt x="3777404" y="1339105"/>
                </a:cubicBezTo>
                <a:close/>
                <a:moveTo>
                  <a:pt x="2067760" y="1338796"/>
                </a:moveTo>
                <a:cubicBezTo>
                  <a:pt x="2004728" y="1359974"/>
                  <a:pt x="1941696" y="1374093"/>
                  <a:pt x="1878664" y="1388212"/>
                </a:cubicBezTo>
                <a:cubicBezTo>
                  <a:pt x="1822635" y="1402330"/>
                  <a:pt x="1766607" y="1423508"/>
                  <a:pt x="1717582" y="1437627"/>
                </a:cubicBezTo>
                <a:cubicBezTo>
                  <a:pt x="1717582" y="1458805"/>
                  <a:pt x="1717582" y="1479983"/>
                  <a:pt x="1717582" y="1501161"/>
                </a:cubicBezTo>
                <a:cubicBezTo>
                  <a:pt x="1766607" y="1487042"/>
                  <a:pt x="1822635" y="1472923"/>
                  <a:pt x="1878664" y="1458805"/>
                </a:cubicBezTo>
                <a:cubicBezTo>
                  <a:pt x="1941696" y="1444686"/>
                  <a:pt x="2004728" y="1430567"/>
                  <a:pt x="2067760" y="1416449"/>
                </a:cubicBezTo>
                <a:cubicBezTo>
                  <a:pt x="2067760" y="1388212"/>
                  <a:pt x="2067760" y="1367034"/>
                  <a:pt x="2067760" y="1338796"/>
                </a:cubicBezTo>
                <a:close/>
                <a:moveTo>
                  <a:pt x="4836431" y="1332785"/>
                </a:moveTo>
                <a:cubicBezTo>
                  <a:pt x="4850436" y="1332785"/>
                  <a:pt x="4864440" y="1332785"/>
                  <a:pt x="4878445" y="1332785"/>
                </a:cubicBezTo>
                <a:cubicBezTo>
                  <a:pt x="4878445" y="1368044"/>
                  <a:pt x="4878445" y="1403303"/>
                  <a:pt x="4878445" y="1445614"/>
                </a:cubicBezTo>
                <a:cubicBezTo>
                  <a:pt x="4864440" y="1445614"/>
                  <a:pt x="4850436" y="1445614"/>
                  <a:pt x="4836431" y="1445614"/>
                </a:cubicBezTo>
                <a:cubicBezTo>
                  <a:pt x="4822426" y="1445614"/>
                  <a:pt x="4808420" y="1445614"/>
                  <a:pt x="4794415" y="1445614"/>
                </a:cubicBezTo>
                <a:cubicBezTo>
                  <a:pt x="4794415" y="1410355"/>
                  <a:pt x="4794415" y="1375096"/>
                  <a:pt x="4794415" y="1339837"/>
                </a:cubicBezTo>
                <a:cubicBezTo>
                  <a:pt x="4808420" y="1332785"/>
                  <a:pt x="4822426" y="1332785"/>
                  <a:pt x="4836431" y="1332785"/>
                </a:cubicBezTo>
                <a:close/>
                <a:moveTo>
                  <a:pt x="5473668" y="1325733"/>
                </a:moveTo>
                <a:cubicBezTo>
                  <a:pt x="5473668" y="1375096"/>
                  <a:pt x="5473668" y="1424458"/>
                  <a:pt x="5473668" y="1480873"/>
                </a:cubicBezTo>
                <a:cubicBezTo>
                  <a:pt x="5452661" y="1480873"/>
                  <a:pt x="5431653" y="1480873"/>
                  <a:pt x="5410646" y="1487924"/>
                </a:cubicBezTo>
                <a:cubicBezTo>
                  <a:pt x="5396640" y="1487924"/>
                  <a:pt x="5375632" y="1494976"/>
                  <a:pt x="5354624" y="1494976"/>
                </a:cubicBezTo>
                <a:cubicBezTo>
                  <a:pt x="5354624" y="1445614"/>
                  <a:pt x="5354624" y="1396251"/>
                  <a:pt x="5354624" y="1346889"/>
                </a:cubicBezTo>
                <a:cubicBezTo>
                  <a:pt x="5375632" y="1346889"/>
                  <a:pt x="5396640" y="1339837"/>
                  <a:pt x="5410646" y="1339837"/>
                </a:cubicBezTo>
                <a:cubicBezTo>
                  <a:pt x="5431653" y="1332785"/>
                  <a:pt x="5452661" y="1325733"/>
                  <a:pt x="5473668" y="1325733"/>
                </a:cubicBezTo>
                <a:close/>
                <a:moveTo>
                  <a:pt x="3385313" y="1268599"/>
                </a:moveTo>
                <a:cubicBezTo>
                  <a:pt x="3420322" y="1268599"/>
                  <a:pt x="3462331" y="1268599"/>
                  <a:pt x="3497340" y="1268599"/>
                </a:cubicBezTo>
                <a:cubicBezTo>
                  <a:pt x="3497340" y="1310902"/>
                  <a:pt x="3497340" y="1360256"/>
                  <a:pt x="3497340" y="1402560"/>
                </a:cubicBezTo>
                <a:cubicBezTo>
                  <a:pt x="3462331" y="1402560"/>
                  <a:pt x="3420322" y="1402560"/>
                  <a:pt x="3385313" y="1402560"/>
                </a:cubicBezTo>
                <a:cubicBezTo>
                  <a:pt x="3385313" y="1360256"/>
                  <a:pt x="3385313" y="1310902"/>
                  <a:pt x="3385313" y="1268599"/>
                </a:cubicBezTo>
                <a:close/>
                <a:moveTo>
                  <a:pt x="3196269" y="1268599"/>
                </a:moveTo>
                <a:cubicBezTo>
                  <a:pt x="3231278" y="1268599"/>
                  <a:pt x="3266285" y="1268599"/>
                  <a:pt x="3308295" y="1268599"/>
                </a:cubicBezTo>
                <a:cubicBezTo>
                  <a:pt x="3308295" y="1310902"/>
                  <a:pt x="3308295" y="1360256"/>
                  <a:pt x="3308295" y="1402560"/>
                </a:cubicBezTo>
                <a:cubicBezTo>
                  <a:pt x="3266285" y="1402560"/>
                  <a:pt x="3231278" y="1402560"/>
                  <a:pt x="3196269" y="1402560"/>
                </a:cubicBezTo>
                <a:cubicBezTo>
                  <a:pt x="3196269" y="1360256"/>
                  <a:pt x="3196269" y="1310902"/>
                  <a:pt x="3196269" y="1268599"/>
                </a:cubicBezTo>
                <a:close/>
                <a:moveTo>
                  <a:pt x="3007226" y="1268599"/>
                </a:moveTo>
                <a:cubicBezTo>
                  <a:pt x="3042234" y="1268599"/>
                  <a:pt x="3077242" y="1268599"/>
                  <a:pt x="3119251" y="1268599"/>
                </a:cubicBezTo>
                <a:cubicBezTo>
                  <a:pt x="3119251" y="1310902"/>
                  <a:pt x="3119251" y="1360256"/>
                  <a:pt x="3119251" y="1402560"/>
                </a:cubicBezTo>
                <a:cubicBezTo>
                  <a:pt x="3077242" y="1402560"/>
                  <a:pt x="3042234" y="1402560"/>
                  <a:pt x="3007226" y="1402560"/>
                </a:cubicBezTo>
                <a:cubicBezTo>
                  <a:pt x="3007226" y="1360256"/>
                  <a:pt x="3007226" y="1310902"/>
                  <a:pt x="3007226" y="1268599"/>
                </a:cubicBezTo>
                <a:close/>
                <a:moveTo>
                  <a:pt x="4232506" y="1226295"/>
                </a:moveTo>
                <a:cubicBezTo>
                  <a:pt x="4232506" y="1226295"/>
                  <a:pt x="4232506" y="1226295"/>
                  <a:pt x="4295521" y="1226295"/>
                </a:cubicBezTo>
                <a:cubicBezTo>
                  <a:pt x="4295521" y="1226295"/>
                  <a:pt x="4295521" y="1226295"/>
                  <a:pt x="4295521" y="1303852"/>
                </a:cubicBezTo>
                <a:cubicBezTo>
                  <a:pt x="4295521" y="1303852"/>
                  <a:pt x="4295521" y="1303852"/>
                  <a:pt x="4232506" y="1303852"/>
                </a:cubicBezTo>
                <a:cubicBezTo>
                  <a:pt x="4232506" y="1303852"/>
                  <a:pt x="4232506" y="1303852"/>
                  <a:pt x="4232506" y="1226295"/>
                </a:cubicBezTo>
                <a:close/>
                <a:moveTo>
                  <a:pt x="3714390" y="1219245"/>
                </a:moveTo>
                <a:cubicBezTo>
                  <a:pt x="3714390" y="1911965"/>
                  <a:pt x="3714390" y="2085145"/>
                  <a:pt x="3714390" y="2128440"/>
                </a:cubicBezTo>
                <a:lnTo>
                  <a:pt x="3714390" y="2135137"/>
                </a:lnTo>
                <a:lnTo>
                  <a:pt x="4057468" y="2135137"/>
                </a:lnTo>
                <a:lnTo>
                  <a:pt x="4057468" y="1980290"/>
                </a:lnTo>
                <a:cubicBezTo>
                  <a:pt x="4057468" y="1219245"/>
                  <a:pt x="4057468" y="1219245"/>
                  <a:pt x="4057468" y="1219245"/>
                </a:cubicBezTo>
                <a:cubicBezTo>
                  <a:pt x="3714390" y="1219245"/>
                  <a:pt x="3714390" y="1219245"/>
                  <a:pt x="3714390" y="1219245"/>
                </a:cubicBezTo>
                <a:close/>
                <a:moveTo>
                  <a:pt x="9789495" y="1198846"/>
                </a:moveTo>
                <a:cubicBezTo>
                  <a:pt x="9635334" y="1248222"/>
                  <a:pt x="9502194" y="1283491"/>
                  <a:pt x="9376062" y="1318759"/>
                </a:cubicBezTo>
                <a:cubicBezTo>
                  <a:pt x="9376062" y="1318759"/>
                  <a:pt x="9376062" y="1318759"/>
                  <a:pt x="9158835" y="1382243"/>
                </a:cubicBezTo>
                <a:cubicBezTo>
                  <a:pt x="9158835" y="1382243"/>
                  <a:pt x="9158835" y="1382243"/>
                  <a:pt x="9158835" y="1502155"/>
                </a:cubicBezTo>
                <a:cubicBezTo>
                  <a:pt x="9158835" y="1502155"/>
                  <a:pt x="9158835" y="1502155"/>
                  <a:pt x="9376062" y="1452780"/>
                </a:cubicBezTo>
                <a:cubicBezTo>
                  <a:pt x="9376062" y="1452780"/>
                  <a:pt x="9376062" y="1452780"/>
                  <a:pt x="9789495" y="1354028"/>
                </a:cubicBezTo>
                <a:cubicBezTo>
                  <a:pt x="9789495" y="1354028"/>
                  <a:pt x="9789495" y="1354028"/>
                  <a:pt x="9789495" y="1198846"/>
                </a:cubicBezTo>
                <a:close/>
                <a:moveTo>
                  <a:pt x="4836431" y="1191750"/>
                </a:moveTo>
                <a:cubicBezTo>
                  <a:pt x="4850436" y="1191750"/>
                  <a:pt x="4864440" y="1191750"/>
                  <a:pt x="4878445" y="1191750"/>
                </a:cubicBezTo>
                <a:cubicBezTo>
                  <a:pt x="4878445" y="1227009"/>
                  <a:pt x="4878445" y="1262267"/>
                  <a:pt x="4878445" y="1297526"/>
                </a:cubicBezTo>
                <a:cubicBezTo>
                  <a:pt x="4864440" y="1297526"/>
                  <a:pt x="4850436" y="1297526"/>
                  <a:pt x="4836431" y="1304578"/>
                </a:cubicBezTo>
                <a:cubicBezTo>
                  <a:pt x="4822426" y="1304578"/>
                  <a:pt x="4808420" y="1304578"/>
                  <a:pt x="4794415" y="1304578"/>
                </a:cubicBezTo>
                <a:cubicBezTo>
                  <a:pt x="4794415" y="1269319"/>
                  <a:pt x="4794415" y="1234060"/>
                  <a:pt x="4794415" y="1198802"/>
                </a:cubicBezTo>
                <a:cubicBezTo>
                  <a:pt x="4808420" y="1198802"/>
                  <a:pt x="4822426" y="1191750"/>
                  <a:pt x="4836431" y="1191750"/>
                </a:cubicBezTo>
                <a:close/>
                <a:moveTo>
                  <a:pt x="7401259" y="1176171"/>
                </a:moveTo>
                <a:lnTo>
                  <a:pt x="7401259" y="1389275"/>
                </a:lnTo>
                <a:lnTo>
                  <a:pt x="7554939" y="1389275"/>
                </a:lnTo>
                <a:lnTo>
                  <a:pt x="7554939" y="1176171"/>
                </a:lnTo>
                <a:close/>
                <a:moveTo>
                  <a:pt x="7097995" y="1176171"/>
                </a:moveTo>
                <a:lnTo>
                  <a:pt x="7097995" y="1389275"/>
                </a:lnTo>
                <a:lnTo>
                  <a:pt x="7245529" y="1389275"/>
                </a:lnTo>
                <a:lnTo>
                  <a:pt x="7245529" y="1176171"/>
                </a:lnTo>
                <a:close/>
                <a:moveTo>
                  <a:pt x="6776291" y="1176171"/>
                </a:moveTo>
                <a:lnTo>
                  <a:pt x="6776291" y="1389275"/>
                </a:lnTo>
                <a:lnTo>
                  <a:pt x="6923824" y="1389275"/>
                </a:lnTo>
                <a:lnTo>
                  <a:pt x="6923824" y="1176171"/>
                </a:lnTo>
                <a:close/>
                <a:moveTo>
                  <a:pt x="5284598" y="1163543"/>
                </a:moveTo>
                <a:cubicBezTo>
                  <a:pt x="5284598" y="1212905"/>
                  <a:pt x="5284598" y="1262267"/>
                  <a:pt x="5284598" y="1311630"/>
                </a:cubicBezTo>
                <a:cubicBezTo>
                  <a:pt x="5263591" y="1318682"/>
                  <a:pt x="5242582" y="1318682"/>
                  <a:pt x="5228577" y="1325733"/>
                </a:cubicBezTo>
                <a:cubicBezTo>
                  <a:pt x="5207570" y="1325733"/>
                  <a:pt x="5186561" y="1332785"/>
                  <a:pt x="5172557" y="1332785"/>
                </a:cubicBezTo>
                <a:cubicBezTo>
                  <a:pt x="5172557" y="1290475"/>
                  <a:pt x="5172557" y="1241112"/>
                  <a:pt x="5172557" y="1191750"/>
                </a:cubicBezTo>
                <a:cubicBezTo>
                  <a:pt x="5186561" y="1184698"/>
                  <a:pt x="5207570" y="1184698"/>
                  <a:pt x="5228577" y="1177646"/>
                </a:cubicBezTo>
                <a:cubicBezTo>
                  <a:pt x="5242582" y="1170594"/>
                  <a:pt x="5263591" y="1170594"/>
                  <a:pt x="5284598" y="1163543"/>
                </a:cubicBezTo>
                <a:close/>
                <a:moveTo>
                  <a:pt x="2067760" y="1141135"/>
                </a:moveTo>
                <a:cubicBezTo>
                  <a:pt x="2004728" y="1162313"/>
                  <a:pt x="1941696" y="1183491"/>
                  <a:pt x="1878664" y="1204669"/>
                </a:cubicBezTo>
                <a:cubicBezTo>
                  <a:pt x="1822635" y="1225847"/>
                  <a:pt x="1766607" y="1239966"/>
                  <a:pt x="1717582" y="1261144"/>
                </a:cubicBezTo>
                <a:cubicBezTo>
                  <a:pt x="1717582" y="1282322"/>
                  <a:pt x="1717582" y="1303500"/>
                  <a:pt x="1717582" y="1324678"/>
                </a:cubicBezTo>
                <a:cubicBezTo>
                  <a:pt x="1766607" y="1310559"/>
                  <a:pt x="1822635" y="1296440"/>
                  <a:pt x="1878664" y="1275262"/>
                </a:cubicBezTo>
                <a:cubicBezTo>
                  <a:pt x="1941696" y="1254084"/>
                  <a:pt x="2004728" y="1239966"/>
                  <a:pt x="2067760" y="1218788"/>
                </a:cubicBezTo>
                <a:cubicBezTo>
                  <a:pt x="2067760" y="1190550"/>
                  <a:pt x="2067760" y="1169373"/>
                  <a:pt x="2067760" y="1141135"/>
                </a:cubicBezTo>
                <a:close/>
                <a:moveTo>
                  <a:pt x="5473668" y="1128284"/>
                </a:moveTo>
                <a:cubicBezTo>
                  <a:pt x="5473668" y="1177646"/>
                  <a:pt x="5473668" y="1234060"/>
                  <a:pt x="5473668" y="1283423"/>
                </a:cubicBezTo>
                <a:cubicBezTo>
                  <a:pt x="5452661" y="1283423"/>
                  <a:pt x="5431653" y="1290475"/>
                  <a:pt x="5410646" y="1297526"/>
                </a:cubicBezTo>
                <a:cubicBezTo>
                  <a:pt x="5396640" y="1297526"/>
                  <a:pt x="5375632" y="1304578"/>
                  <a:pt x="5354624" y="1304578"/>
                </a:cubicBezTo>
                <a:cubicBezTo>
                  <a:pt x="5354624" y="1255216"/>
                  <a:pt x="5354624" y="1205853"/>
                  <a:pt x="5354624" y="1156491"/>
                </a:cubicBezTo>
                <a:cubicBezTo>
                  <a:pt x="5375632" y="1156491"/>
                  <a:pt x="5396640" y="1149439"/>
                  <a:pt x="5410646" y="1142387"/>
                </a:cubicBezTo>
                <a:cubicBezTo>
                  <a:pt x="5431653" y="1142387"/>
                  <a:pt x="5452661" y="1135336"/>
                  <a:pt x="5473668" y="1128284"/>
                </a:cubicBezTo>
                <a:close/>
                <a:moveTo>
                  <a:pt x="4232506" y="1106435"/>
                </a:moveTo>
                <a:cubicBezTo>
                  <a:pt x="4253512" y="1106435"/>
                  <a:pt x="4274516" y="1106435"/>
                  <a:pt x="4295521" y="1106435"/>
                </a:cubicBezTo>
                <a:cubicBezTo>
                  <a:pt x="4295521" y="1134638"/>
                  <a:pt x="4295521" y="1155789"/>
                  <a:pt x="4295521" y="1183992"/>
                </a:cubicBezTo>
                <a:cubicBezTo>
                  <a:pt x="4274516" y="1183992"/>
                  <a:pt x="4253512" y="1183992"/>
                  <a:pt x="4232506" y="1183992"/>
                </a:cubicBezTo>
                <a:cubicBezTo>
                  <a:pt x="4232506" y="1155789"/>
                  <a:pt x="4232506" y="1134638"/>
                  <a:pt x="4232506" y="1106435"/>
                </a:cubicBezTo>
                <a:close/>
                <a:moveTo>
                  <a:pt x="2172814" y="1091720"/>
                </a:moveTo>
                <a:cubicBezTo>
                  <a:pt x="2172814" y="1451745"/>
                  <a:pt x="2172814" y="1451745"/>
                  <a:pt x="2172814" y="1451745"/>
                </a:cubicBezTo>
                <a:cubicBezTo>
                  <a:pt x="2186821" y="1444686"/>
                  <a:pt x="2186821" y="1444686"/>
                  <a:pt x="2186821" y="1444686"/>
                </a:cubicBezTo>
                <a:cubicBezTo>
                  <a:pt x="2333896" y="1388212"/>
                  <a:pt x="2333896" y="1388212"/>
                  <a:pt x="2333896" y="1388212"/>
                </a:cubicBezTo>
                <a:cubicBezTo>
                  <a:pt x="2333896" y="1134076"/>
                  <a:pt x="2333896" y="1134076"/>
                  <a:pt x="2333896" y="1134076"/>
                </a:cubicBezTo>
                <a:cubicBezTo>
                  <a:pt x="2172814" y="1091720"/>
                  <a:pt x="2172814" y="1091720"/>
                  <a:pt x="2172814" y="1091720"/>
                </a:cubicBezTo>
                <a:close/>
                <a:moveTo>
                  <a:pt x="3385313" y="1064132"/>
                </a:moveTo>
                <a:cubicBezTo>
                  <a:pt x="3420322" y="1064132"/>
                  <a:pt x="3462331" y="1064132"/>
                  <a:pt x="3497340" y="1064132"/>
                </a:cubicBezTo>
                <a:cubicBezTo>
                  <a:pt x="3497340" y="1113486"/>
                  <a:pt x="3497340" y="1155789"/>
                  <a:pt x="3497340" y="1198093"/>
                </a:cubicBezTo>
                <a:cubicBezTo>
                  <a:pt x="3462331" y="1198093"/>
                  <a:pt x="3420322" y="1198093"/>
                  <a:pt x="3385313" y="1198093"/>
                </a:cubicBezTo>
                <a:cubicBezTo>
                  <a:pt x="3385313" y="1155789"/>
                  <a:pt x="3385313" y="1113486"/>
                  <a:pt x="3385313" y="1064132"/>
                </a:cubicBezTo>
                <a:close/>
                <a:moveTo>
                  <a:pt x="3196269" y="1064132"/>
                </a:moveTo>
                <a:cubicBezTo>
                  <a:pt x="3231278" y="1064132"/>
                  <a:pt x="3266285" y="1064132"/>
                  <a:pt x="3308295" y="1064132"/>
                </a:cubicBezTo>
                <a:cubicBezTo>
                  <a:pt x="3308295" y="1113486"/>
                  <a:pt x="3308295" y="1155789"/>
                  <a:pt x="3308295" y="1198093"/>
                </a:cubicBezTo>
                <a:cubicBezTo>
                  <a:pt x="3266285" y="1198093"/>
                  <a:pt x="3231278" y="1198093"/>
                  <a:pt x="3196269" y="1198093"/>
                </a:cubicBezTo>
                <a:cubicBezTo>
                  <a:pt x="3196269" y="1155789"/>
                  <a:pt x="3196269" y="1113486"/>
                  <a:pt x="3196269" y="1064132"/>
                </a:cubicBezTo>
                <a:close/>
                <a:moveTo>
                  <a:pt x="3007226" y="1064132"/>
                </a:moveTo>
                <a:cubicBezTo>
                  <a:pt x="3042234" y="1064132"/>
                  <a:pt x="3077242" y="1064132"/>
                  <a:pt x="3119251" y="1064132"/>
                </a:cubicBezTo>
                <a:cubicBezTo>
                  <a:pt x="3119251" y="1113486"/>
                  <a:pt x="3119251" y="1155789"/>
                  <a:pt x="3119251" y="1198093"/>
                </a:cubicBezTo>
                <a:cubicBezTo>
                  <a:pt x="3077242" y="1198093"/>
                  <a:pt x="3042234" y="1198093"/>
                  <a:pt x="3007226" y="1198093"/>
                </a:cubicBezTo>
                <a:cubicBezTo>
                  <a:pt x="3007226" y="1155789"/>
                  <a:pt x="3007226" y="1113486"/>
                  <a:pt x="3007226" y="1064132"/>
                </a:cubicBezTo>
                <a:close/>
                <a:moveTo>
                  <a:pt x="4878445" y="1050714"/>
                </a:moveTo>
                <a:cubicBezTo>
                  <a:pt x="4878445" y="1085973"/>
                  <a:pt x="4878445" y="1121232"/>
                  <a:pt x="4878445" y="1156491"/>
                </a:cubicBezTo>
                <a:cubicBezTo>
                  <a:pt x="4864440" y="1163543"/>
                  <a:pt x="4850436" y="1163543"/>
                  <a:pt x="4836431" y="1163543"/>
                </a:cubicBezTo>
                <a:cubicBezTo>
                  <a:pt x="4822426" y="1163543"/>
                  <a:pt x="4808420" y="1163543"/>
                  <a:pt x="4794415" y="1170594"/>
                </a:cubicBezTo>
                <a:cubicBezTo>
                  <a:pt x="4794415" y="1135336"/>
                  <a:pt x="4794415" y="1093025"/>
                  <a:pt x="4794415" y="1057766"/>
                </a:cubicBezTo>
                <a:cubicBezTo>
                  <a:pt x="4808420" y="1057766"/>
                  <a:pt x="4822426" y="1057766"/>
                  <a:pt x="4836431" y="1057766"/>
                </a:cubicBezTo>
                <a:cubicBezTo>
                  <a:pt x="4850436" y="1050714"/>
                  <a:pt x="4864440" y="1050714"/>
                  <a:pt x="4878445" y="1050714"/>
                </a:cubicBezTo>
                <a:close/>
                <a:moveTo>
                  <a:pt x="9053725" y="1043665"/>
                </a:moveTo>
                <a:cubicBezTo>
                  <a:pt x="8934600" y="1085987"/>
                  <a:pt x="8934600" y="1085987"/>
                  <a:pt x="8934600" y="1085987"/>
                </a:cubicBezTo>
                <a:cubicBezTo>
                  <a:pt x="8710366" y="1170632"/>
                  <a:pt x="8710366" y="1170632"/>
                  <a:pt x="8710366" y="1170632"/>
                </a:cubicBezTo>
                <a:cubicBezTo>
                  <a:pt x="8710366" y="1325813"/>
                  <a:pt x="8710366" y="1325813"/>
                  <a:pt x="8710366" y="1325813"/>
                </a:cubicBezTo>
                <a:cubicBezTo>
                  <a:pt x="8934600" y="1255276"/>
                  <a:pt x="8934600" y="1255276"/>
                  <a:pt x="8934600" y="1255276"/>
                </a:cubicBezTo>
                <a:cubicBezTo>
                  <a:pt x="9053725" y="1212954"/>
                  <a:pt x="9053725" y="1212954"/>
                  <a:pt x="9053725" y="1212954"/>
                </a:cubicBezTo>
                <a:cubicBezTo>
                  <a:pt x="9053725" y="1156524"/>
                  <a:pt x="9053725" y="1156524"/>
                  <a:pt x="9053725" y="1156524"/>
                </a:cubicBezTo>
                <a:cubicBezTo>
                  <a:pt x="9053725" y="1043665"/>
                  <a:pt x="9053725" y="1043665"/>
                  <a:pt x="9053725" y="1043665"/>
                </a:cubicBezTo>
                <a:close/>
                <a:moveTo>
                  <a:pt x="5557700" y="1001352"/>
                </a:moveTo>
                <a:cubicBezTo>
                  <a:pt x="5081523" y="1078921"/>
                  <a:pt x="5081523" y="1078921"/>
                  <a:pt x="5081523" y="1078921"/>
                </a:cubicBezTo>
                <a:lnTo>
                  <a:pt x="5081523" y="2135137"/>
                </a:lnTo>
                <a:lnTo>
                  <a:pt x="5557700" y="2135137"/>
                </a:lnTo>
                <a:lnTo>
                  <a:pt x="5557700" y="1936840"/>
                </a:lnTo>
                <a:cubicBezTo>
                  <a:pt x="5557700" y="1001352"/>
                  <a:pt x="5557700" y="1001352"/>
                  <a:pt x="5557700" y="1001352"/>
                </a:cubicBezTo>
                <a:close/>
                <a:moveTo>
                  <a:pt x="4232506" y="986575"/>
                </a:moveTo>
                <a:cubicBezTo>
                  <a:pt x="4253512" y="986575"/>
                  <a:pt x="4274516" y="986575"/>
                  <a:pt x="4295521" y="986575"/>
                </a:cubicBezTo>
                <a:cubicBezTo>
                  <a:pt x="4295521" y="1014778"/>
                  <a:pt x="4295521" y="1042980"/>
                  <a:pt x="4295521" y="1064132"/>
                </a:cubicBezTo>
                <a:cubicBezTo>
                  <a:pt x="4274516" y="1064132"/>
                  <a:pt x="4253512" y="1064132"/>
                  <a:pt x="4232506" y="1064132"/>
                </a:cubicBezTo>
                <a:cubicBezTo>
                  <a:pt x="4232506" y="1042980"/>
                  <a:pt x="4232506" y="1014778"/>
                  <a:pt x="4232506" y="986575"/>
                </a:cubicBezTo>
                <a:close/>
                <a:moveTo>
                  <a:pt x="4878445" y="909679"/>
                </a:moveTo>
                <a:cubicBezTo>
                  <a:pt x="4878445" y="944938"/>
                  <a:pt x="4878445" y="980196"/>
                  <a:pt x="4878445" y="1015455"/>
                </a:cubicBezTo>
                <a:cubicBezTo>
                  <a:pt x="4864440" y="1015455"/>
                  <a:pt x="4850436" y="1022507"/>
                  <a:pt x="4836431" y="1022507"/>
                </a:cubicBezTo>
                <a:cubicBezTo>
                  <a:pt x="4822426" y="1022507"/>
                  <a:pt x="4808420" y="1029559"/>
                  <a:pt x="4794415" y="1029559"/>
                </a:cubicBezTo>
                <a:cubicBezTo>
                  <a:pt x="4794415" y="994300"/>
                  <a:pt x="4794415" y="959041"/>
                  <a:pt x="4794415" y="923782"/>
                </a:cubicBezTo>
                <a:cubicBezTo>
                  <a:pt x="4808420" y="923782"/>
                  <a:pt x="4822426" y="916731"/>
                  <a:pt x="4836431" y="916731"/>
                </a:cubicBezTo>
                <a:cubicBezTo>
                  <a:pt x="4850436" y="909679"/>
                  <a:pt x="4864440" y="909679"/>
                  <a:pt x="4878445" y="909679"/>
                </a:cubicBezTo>
                <a:close/>
                <a:moveTo>
                  <a:pt x="7401259" y="887251"/>
                </a:moveTo>
                <a:lnTo>
                  <a:pt x="7401259" y="1092158"/>
                </a:lnTo>
                <a:lnTo>
                  <a:pt x="7554939" y="1092158"/>
                </a:lnTo>
                <a:lnTo>
                  <a:pt x="7554939" y="887251"/>
                </a:lnTo>
                <a:close/>
                <a:moveTo>
                  <a:pt x="7097995" y="887251"/>
                </a:moveTo>
                <a:lnTo>
                  <a:pt x="7097995" y="1092158"/>
                </a:lnTo>
                <a:lnTo>
                  <a:pt x="7245529" y="1092158"/>
                </a:lnTo>
                <a:lnTo>
                  <a:pt x="7245529" y="887251"/>
                </a:lnTo>
                <a:close/>
                <a:moveTo>
                  <a:pt x="6776291" y="887251"/>
                </a:moveTo>
                <a:lnTo>
                  <a:pt x="6776291" y="1092158"/>
                </a:lnTo>
                <a:lnTo>
                  <a:pt x="6923824" y="1092158"/>
                </a:lnTo>
                <a:lnTo>
                  <a:pt x="6923824" y="887251"/>
                </a:lnTo>
                <a:close/>
                <a:moveTo>
                  <a:pt x="9789495" y="874376"/>
                </a:moveTo>
                <a:cubicBezTo>
                  <a:pt x="9635334" y="930806"/>
                  <a:pt x="9502194" y="987236"/>
                  <a:pt x="9376062" y="1036611"/>
                </a:cubicBezTo>
                <a:cubicBezTo>
                  <a:pt x="9158835" y="1114202"/>
                  <a:pt x="9158835" y="1114202"/>
                  <a:pt x="9158835" y="1114202"/>
                </a:cubicBezTo>
                <a:cubicBezTo>
                  <a:pt x="9158835" y="1234115"/>
                  <a:pt x="9158835" y="1234115"/>
                  <a:pt x="9158835" y="1234115"/>
                </a:cubicBezTo>
                <a:cubicBezTo>
                  <a:pt x="9376062" y="1163578"/>
                  <a:pt x="9376062" y="1163578"/>
                  <a:pt x="9376062" y="1163578"/>
                </a:cubicBezTo>
                <a:cubicBezTo>
                  <a:pt x="9789495" y="1022504"/>
                  <a:pt x="9789495" y="1022504"/>
                  <a:pt x="9789495" y="1022504"/>
                </a:cubicBezTo>
                <a:cubicBezTo>
                  <a:pt x="9789495" y="874376"/>
                  <a:pt x="9789495" y="874376"/>
                  <a:pt x="9789495" y="874376"/>
                </a:cubicBezTo>
                <a:close/>
                <a:moveTo>
                  <a:pt x="4232506" y="866715"/>
                </a:moveTo>
                <a:cubicBezTo>
                  <a:pt x="4253512" y="866715"/>
                  <a:pt x="4274516" y="866715"/>
                  <a:pt x="4295521" y="866715"/>
                </a:cubicBezTo>
                <a:cubicBezTo>
                  <a:pt x="4295521" y="894918"/>
                  <a:pt x="4295521" y="923120"/>
                  <a:pt x="4295521" y="951323"/>
                </a:cubicBezTo>
                <a:cubicBezTo>
                  <a:pt x="4274516" y="951323"/>
                  <a:pt x="4253512" y="951323"/>
                  <a:pt x="4232506" y="951323"/>
                </a:cubicBezTo>
                <a:cubicBezTo>
                  <a:pt x="4232506" y="923120"/>
                  <a:pt x="4232506" y="894918"/>
                  <a:pt x="4232506" y="866715"/>
                </a:cubicBezTo>
                <a:close/>
                <a:moveTo>
                  <a:pt x="3385313" y="866715"/>
                </a:moveTo>
                <a:cubicBezTo>
                  <a:pt x="3420322" y="866715"/>
                  <a:pt x="3462331" y="866715"/>
                  <a:pt x="3497340" y="866715"/>
                </a:cubicBezTo>
                <a:cubicBezTo>
                  <a:pt x="3497340" y="909019"/>
                  <a:pt x="3497340" y="951323"/>
                  <a:pt x="3497340" y="1000677"/>
                </a:cubicBezTo>
                <a:cubicBezTo>
                  <a:pt x="3462331" y="1000677"/>
                  <a:pt x="3420322" y="1000677"/>
                  <a:pt x="3385313" y="1000677"/>
                </a:cubicBezTo>
                <a:cubicBezTo>
                  <a:pt x="3385313" y="951323"/>
                  <a:pt x="3385313" y="909019"/>
                  <a:pt x="3385313" y="866715"/>
                </a:cubicBezTo>
                <a:close/>
                <a:moveTo>
                  <a:pt x="3196269" y="866715"/>
                </a:moveTo>
                <a:cubicBezTo>
                  <a:pt x="3231278" y="866715"/>
                  <a:pt x="3266285" y="866715"/>
                  <a:pt x="3308295" y="866715"/>
                </a:cubicBezTo>
                <a:cubicBezTo>
                  <a:pt x="3308295" y="909019"/>
                  <a:pt x="3308295" y="951323"/>
                  <a:pt x="3308295" y="1000677"/>
                </a:cubicBezTo>
                <a:cubicBezTo>
                  <a:pt x="3266285" y="1000677"/>
                  <a:pt x="3231278" y="1000677"/>
                  <a:pt x="3196269" y="1000677"/>
                </a:cubicBezTo>
                <a:cubicBezTo>
                  <a:pt x="3196269" y="951323"/>
                  <a:pt x="3196269" y="909019"/>
                  <a:pt x="3196269" y="866715"/>
                </a:cubicBezTo>
                <a:close/>
                <a:moveTo>
                  <a:pt x="3007226" y="866715"/>
                </a:moveTo>
                <a:cubicBezTo>
                  <a:pt x="3042234" y="866715"/>
                  <a:pt x="3077242" y="866715"/>
                  <a:pt x="3119251" y="866715"/>
                </a:cubicBezTo>
                <a:cubicBezTo>
                  <a:pt x="3119251" y="909019"/>
                  <a:pt x="3119251" y="951323"/>
                  <a:pt x="3119251" y="1000677"/>
                </a:cubicBezTo>
                <a:cubicBezTo>
                  <a:pt x="3077242" y="1000677"/>
                  <a:pt x="3042234" y="1000677"/>
                  <a:pt x="3007226" y="1000677"/>
                </a:cubicBezTo>
                <a:cubicBezTo>
                  <a:pt x="3007226" y="951323"/>
                  <a:pt x="3007226" y="909019"/>
                  <a:pt x="3007226" y="866715"/>
                </a:cubicBezTo>
                <a:close/>
                <a:moveTo>
                  <a:pt x="3980450" y="810311"/>
                </a:moveTo>
                <a:cubicBezTo>
                  <a:pt x="3980450" y="1085284"/>
                  <a:pt x="3980450" y="1085284"/>
                  <a:pt x="3980450" y="1085284"/>
                </a:cubicBezTo>
                <a:cubicBezTo>
                  <a:pt x="4127484" y="1085284"/>
                  <a:pt x="4127484" y="1085284"/>
                  <a:pt x="4127484" y="1085284"/>
                </a:cubicBezTo>
                <a:cubicBezTo>
                  <a:pt x="4197498" y="1085284"/>
                  <a:pt x="4197498" y="1085284"/>
                  <a:pt x="4197498" y="1085284"/>
                </a:cubicBezTo>
                <a:cubicBezTo>
                  <a:pt x="4197498" y="1155789"/>
                  <a:pt x="4197498" y="1155789"/>
                  <a:pt x="4197498" y="1155789"/>
                </a:cubicBezTo>
                <a:lnTo>
                  <a:pt x="4197498" y="2135137"/>
                </a:lnTo>
                <a:lnTo>
                  <a:pt x="4330529" y="2135137"/>
                </a:lnTo>
                <a:lnTo>
                  <a:pt x="4330529" y="2021807"/>
                </a:lnTo>
                <a:cubicBezTo>
                  <a:pt x="4330529" y="810311"/>
                  <a:pt x="4330529" y="810311"/>
                  <a:pt x="4330529" y="810311"/>
                </a:cubicBezTo>
                <a:cubicBezTo>
                  <a:pt x="3980450" y="810311"/>
                  <a:pt x="3980450" y="810311"/>
                  <a:pt x="3980450" y="810311"/>
                </a:cubicBezTo>
                <a:close/>
                <a:moveTo>
                  <a:pt x="4878445" y="768643"/>
                </a:moveTo>
                <a:cubicBezTo>
                  <a:pt x="4878445" y="803902"/>
                  <a:pt x="4878445" y="839161"/>
                  <a:pt x="4878445" y="874420"/>
                </a:cubicBezTo>
                <a:cubicBezTo>
                  <a:pt x="4864440" y="881472"/>
                  <a:pt x="4850436" y="881472"/>
                  <a:pt x="4836431" y="888523"/>
                </a:cubicBezTo>
                <a:cubicBezTo>
                  <a:pt x="4822426" y="888523"/>
                  <a:pt x="4808420" y="888523"/>
                  <a:pt x="4794415" y="895575"/>
                </a:cubicBezTo>
                <a:cubicBezTo>
                  <a:pt x="4794415" y="860316"/>
                  <a:pt x="4794415" y="825057"/>
                  <a:pt x="4794415" y="789799"/>
                </a:cubicBezTo>
                <a:cubicBezTo>
                  <a:pt x="4808420" y="782747"/>
                  <a:pt x="4822426" y="782747"/>
                  <a:pt x="4836431" y="775695"/>
                </a:cubicBezTo>
                <a:cubicBezTo>
                  <a:pt x="4850436" y="775695"/>
                  <a:pt x="4864440" y="768643"/>
                  <a:pt x="4878445" y="768643"/>
                </a:cubicBezTo>
                <a:close/>
                <a:moveTo>
                  <a:pt x="9642341" y="761517"/>
                </a:moveTo>
                <a:cubicBezTo>
                  <a:pt x="9376062" y="874376"/>
                  <a:pt x="9376062" y="874376"/>
                  <a:pt x="9376062" y="874376"/>
                </a:cubicBezTo>
                <a:cubicBezTo>
                  <a:pt x="9348033" y="888484"/>
                  <a:pt x="9348033" y="888484"/>
                  <a:pt x="9348033" y="888484"/>
                </a:cubicBezTo>
                <a:cubicBezTo>
                  <a:pt x="9642341" y="761517"/>
                  <a:pt x="9642341" y="761517"/>
                  <a:pt x="9642341" y="761517"/>
                </a:cubicBezTo>
                <a:close/>
                <a:moveTo>
                  <a:pt x="3385313" y="662249"/>
                </a:moveTo>
                <a:cubicBezTo>
                  <a:pt x="3385313" y="662249"/>
                  <a:pt x="3385313" y="662249"/>
                  <a:pt x="3497340" y="662249"/>
                </a:cubicBezTo>
                <a:cubicBezTo>
                  <a:pt x="3497340" y="662249"/>
                  <a:pt x="3497340" y="662249"/>
                  <a:pt x="3497340" y="796210"/>
                </a:cubicBezTo>
                <a:cubicBezTo>
                  <a:pt x="3497340" y="796210"/>
                  <a:pt x="3497340" y="796210"/>
                  <a:pt x="3385313" y="796210"/>
                </a:cubicBezTo>
                <a:cubicBezTo>
                  <a:pt x="3385313" y="796210"/>
                  <a:pt x="3385313" y="796210"/>
                  <a:pt x="3385313" y="662249"/>
                </a:cubicBezTo>
                <a:close/>
                <a:moveTo>
                  <a:pt x="3196269" y="662249"/>
                </a:moveTo>
                <a:cubicBezTo>
                  <a:pt x="3196269" y="662249"/>
                  <a:pt x="3196269" y="662249"/>
                  <a:pt x="3308295" y="662249"/>
                </a:cubicBezTo>
                <a:cubicBezTo>
                  <a:pt x="3308295" y="662249"/>
                  <a:pt x="3308295" y="662249"/>
                  <a:pt x="3308295" y="796210"/>
                </a:cubicBezTo>
                <a:cubicBezTo>
                  <a:pt x="3308295" y="796210"/>
                  <a:pt x="3308295" y="796210"/>
                  <a:pt x="3196269" y="796210"/>
                </a:cubicBezTo>
                <a:cubicBezTo>
                  <a:pt x="3196269" y="796210"/>
                  <a:pt x="3196269" y="796210"/>
                  <a:pt x="3196269" y="662249"/>
                </a:cubicBezTo>
                <a:close/>
                <a:moveTo>
                  <a:pt x="3007226" y="662249"/>
                </a:moveTo>
                <a:cubicBezTo>
                  <a:pt x="3007226" y="662249"/>
                  <a:pt x="3007226" y="662249"/>
                  <a:pt x="3119251" y="662249"/>
                </a:cubicBezTo>
                <a:cubicBezTo>
                  <a:pt x="3119251" y="662249"/>
                  <a:pt x="3119251" y="662249"/>
                  <a:pt x="3119251" y="796210"/>
                </a:cubicBezTo>
                <a:cubicBezTo>
                  <a:pt x="3119251" y="796210"/>
                  <a:pt x="3119251" y="796210"/>
                  <a:pt x="3007226" y="796210"/>
                </a:cubicBezTo>
                <a:cubicBezTo>
                  <a:pt x="3007226" y="796210"/>
                  <a:pt x="3007226" y="796210"/>
                  <a:pt x="3007226" y="662249"/>
                </a:cubicBezTo>
                <a:close/>
                <a:moveTo>
                  <a:pt x="5746769" y="634660"/>
                </a:moveTo>
                <a:cubicBezTo>
                  <a:pt x="5746769" y="669918"/>
                  <a:pt x="5746769" y="712229"/>
                  <a:pt x="5746769" y="747488"/>
                </a:cubicBezTo>
                <a:cubicBezTo>
                  <a:pt x="5732764" y="747488"/>
                  <a:pt x="5718759" y="747488"/>
                  <a:pt x="5704754" y="747488"/>
                </a:cubicBezTo>
                <a:cubicBezTo>
                  <a:pt x="5690749" y="754540"/>
                  <a:pt x="5676743" y="754540"/>
                  <a:pt x="5662739" y="754540"/>
                </a:cubicBezTo>
                <a:cubicBezTo>
                  <a:pt x="5662739" y="719281"/>
                  <a:pt x="5662739" y="684022"/>
                  <a:pt x="5662739" y="648763"/>
                </a:cubicBezTo>
                <a:cubicBezTo>
                  <a:pt x="5676743" y="648763"/>
                  <a:pt x="5690749" y="641711"/>
                  <a:pt x="5704754" y="641711"/>
                </a:cubicBezTo>
                <a:cubicBezTo>
                  <a:pt x="5718759" y="641711"/>
                  <a:pt x="5732764" y="641711"/>
                  <a:pt x="5746769" y="634660"/>
                </a:cubicBezTo>
                <a:close/>
                <a:moveTo>
                  <a:pt x="5914832" y="613504"/>
                </a:moveTo>
                <a:cubicBezTo>
                  <a:pt x="5914832" y="648763"/>
                  <a:pt x="5914832" y="691074"/>
                  <a:pt x="5914832" y="726333"/>
                </a:cubicBezTo>
                <a:cubicBezTo>
                  <a:pt x="5900826" y="726333"/>
                  <a:pt x="5886821" y="733384"/>
                  <a:pt x="5872816" y="733384"/>
                </a:cubicBezTo>
                <a:cubicBezTo>
                  <a:pt x="5858812" y="733384"/>
                  <a:pt x="5844806" y="733384"/>
                  <a:pt x="5830801" y="733384"/>
                </a:cubicBezTo>
                <a:cubicBezTo>
                  <a:pt x="5830801" y="698125"/>
                  <a:pt x="5830801" y="662867"/>
                  <a:pt x="5830801" y="627608"/>
                </a:cubicBezTo>
                <a:cubicBezTo>
                  <a:pt x="5844806" y="627608"/>
                  <a:pt x="5858812" y="620556"/>
                  <a:pt x="5872816" y="620556"/>
                </a:cubicBezTo>
                <a:cubicBezTo>
                  <a:pt x="5886821" y="620556"/>
                  <a:pt x="5900826" y="613504"/>
                  <a:pt x="5914832" y="613504"/>
                </a:cubicBezTo>
                <a:close/>
                <a:moveTo>
                  <a:pt x="5221573" y="613504"/>
                </a:moveTo>
                <a:cubicBezTo>
                  <a:pt x="4752400" y="719281"/>
                  <a:pt x="4752400" y="719281"/>
                  <a:pt x="4752400" y="719281"/>
                </a:cubicBezTo>
                <a:cubicBezTo>
                  <a:pt x="4752400" y="1959512"/>
                  <a:pt x="4752400" y="2114541"/>
                  <a:pt x="4752400" y="2133919"/>
                </a:cubicBezTo>
                <a:lnTo>
                  <a:pt x="4752400" y="2135137"/>
                </a:lnTo>
                <a:lnTo>
                  <a:pt x="4927465" y="2135137"/>
                </a:lnTo>
                <a:lnTo>
                  <a:pt x="4927465" y="1931875"/>
                </a:lnTo>
                <a:cubicBezTo>
                  <a:pt x="4927465" y="973145"/>
                  <a:pt x="4927465" y="973145"/>
                  <a:pt x="4927465" y="973145"/>
                </a:cubicBezTo>
                <a:cubicBezTo>
                  <a:pt x="5221573" y="909679"/>
                  <a:pt x="5221573" y="909679"/>
                  <a:pt x="5221573" y="909679"/>
                </a:cubicBezTo>
                <a:cubicBezTo>
                  <a:pt x="5221573" y="613504"/>
                  <a:pt x="5221573" y="613504"/>
                  <a:pt x="5221573" y="613504"/>
                </a:cubicBezTo>
                <a:close/>
                <a:moveTo>
                  <a:pt x="2923206" y="528287"/>
                </a:moveTo>
                <a:cubicBezTo>
                  <a:pt x="2923206" y="1840137"/>
                  <a:pt x="2923206" y="2086109"/>
                  <a:pt x="2923206" y="2132228"/>
                </a:cubicBezTo>
                <a:lnTo>
                  <a:pt x="2923206" y="2135137"/>
                </a:lnTo>
                <a:lnTo>
                  <a:pt x="3574357" y="2135137"/>
                </a:lnTo>
                <a:lnTo>
                  <a:pt x="3574357" y="1996185"/>
                </a:lnTo>
                <a:cubicBezTo>
                  <a:pt x="3574357" y="528287"/>
                  <a:pt x="3574357" y="528287"/>
                  <a:pt x="3574357" y="528287"/>
                </a:cubicBezTo>
                <a:cubicBezTo>
                  <a:pt x="2923206" y="528287"/>
                  <a:pt x="2923206" y="528287"/>
                  <a:pt x="2923206" y="528287"/>
                </a:cubicBezTo>
                <a:close/>
                <a:moveTo>
                  <a:pt x="9348033" y="514638"/>
                </a:moveTo>
                <a:cubicBezTo>
                  <a:pt x="9200879" y="592229"/>
                  <a:pt x="9060732" y="655712"/>
                  <a:pt x="8934600" y="719195"/>
                </a:cubicBezTo>
                <a:cubicBezTo>
                  <a:pt x="8934600" y="719195"/>
                  <a:pt x="8934600" y="719195"/>
                  <a:pt x="8710366" y="832054"/>
                </a:cubicBezTo>
                <a:cubicBezTo>
                  <a:pt x="8710366" y="832054"/>
                  <a:pt x="8710366" y="832054"/>
                  <a:pt x="8710366" y="987236"/>
                </a:cubicBezTo>
                <a:cubicBezTo>
                  <a:pt x="8710366" y="987236"/>
                  <a:pt x="8710366" y="987236"/>
                  <a:pt x="8934600" y="888484"/>
                </a:cubicBezTo>
                <a:cubicBezTo>
                  <a:pt x="8934600" y="888484"/>
                  <a:pt x="8934600" y="888484"/>
                  <a:pt x="9348033" y="705088"/>
                </a:cubicBezTo>
                <a:cubicBezTo>
                  <a:pt x="9348033" y="705088"/>
                  <a:pt x="9348033" y="705088"/>
                  <a:pt x="9348033" y="514638"/>
                </a:cubicBezTo>
                <a:close/>
                <a:moveTo>
                  <a:pt x="5746769" y="493624"/>
                </a:moveTo>
                <a:cubicBezTo>
                  <a:pt x="5746769" y="528883"/>
                  <a:pt x="5746769" y="564142"/>
                  <a:pt x="5746769" y="606452"/>
                </a:cubicBezTo>
                <a:cubicBezTo>
                  <a:pt x="5732764" y="606452"/>
                  <a:pt x="5718759" y="606452"/>
                  <a:pt x="5704754" y="613504"/>
                </a:cubicBezTo>
                <a:cubicBezTo>
                  <a:pt x="5690749" y="613504"/>
                  <a:pt x="5676743" y="613504"/>
                  <a:pt x="5662739" y="620556"/>
                </a:cubicBezTo>
                <a:cubicBezTo>
                  <a:pt x="5662739" y="585297"/>
                  <a:pt x="5662739" y="542986"/>
                  <a:pt x="5662739" y="507728"/>
                </a:cubicBezTo>
                <a:cubicBezTo>
                  <a:pt x="5676743" y="507728"/>
                  <a:pt x="5690749" y="507728"/>
                  <a:pt x="5704754" y="500676"/>
                </a:cubicBezTo>
                <a:cubicBezTo>
                  <a:pt x="5718759" y="500676"/>
                  <a:pt x="5732764" y="500676"/>
                  <a:pt x="5746769" y="493624"/>
                </a:cubicBezTo>
                <a:close/>
                <a:moveTo>
                  <a:pt x="5914832" y="465417"/>
                </a:moveTo>
                <a:cubicBezTo>
                  <a:pt x="5914832" y="507728"/>
                  <a:pt x="5914832" y="542986"/>
                  <a:pt x="5914832" y="578245"/>
                </a:cubicBezTo>
                <a:cubicBezTo>
                  <a:pt x="5900826" y="585297"/>
                  <a:pt x="5886821" y="585297"/>
                  <a:pt x="5872816" y="585297"/>
                </a:cubicBezTo>
                <a:cubicBezTo>
                  <a:pt x="5858812" y="592349"/>
                  <a:pt x="5844806" y="592349"/>
                  <a:pt x="5830801" y="592349"/>
                </a:cubicBezTo>
                <a:cubicBezTo>
                  <a:pt x="5830801" y="557090"/>
                  <a:pt x="5830801" y="521831"/>
                  <a:pt x="5830801" y="486572"/>
                </a:cubicBezTo>
                <a:cubicBezTo>
                  <a:pt x="5844806" y="479520"/>
                  <a:pt x="5858812" y="479520"/>
                  <a:pt x="5872816" y="472469"/>
                </a:cubicBezTo>
                <a:cubicBezTo>
                  <a:pt x="5886821" y="472469"/>
                  <a:pt x="5900826" y="472469"/>
                  <a:pt x="5914832" y="465417"/>
                </a:cubicBezTo>
                <a:close/>
                <a:moveTo>
                  <a:pt x="5746769" y="352589"/>
                </a:moveTo>
                <a:cubicBezTo>
                  <a:pt x="5746769" y="387847"/>
                  <a:pt x="5746769" y="430158"/>
                  <a:pt x="5746769" y="465417"/>
                </a:cubicBezTo>
                <a:cubicBezTo>
                  <a:pt x="5732764" y="465417"/>
                  <a:pt x="5718759" y="472469"/>
                  <a:pt x="5704754" y="472469"/>
                </a:cubicBezTo>
                <a:cubicBezTo>
                  <a:pt x="5690749" y="472469"/>
                  <a:pt x="5676743" y="479520"/>
                  <a:pt x="5662739" y="479520"/>
                </a:cubicBezTo>
                <a:cubicBezTo>
                  <a:pt x="5662739" y="444262"/>
                  <a:pt x="5662739" y="409003"/>
                  <a:pt x="5662739" y="373744"/>
                </a:cubicBezTo>
                <a:cubicBezTo>
                  <a:pt x="5676743" y="373744"/>
                  <a:pt x="5690749" y="366692"/>
                  <a:pt x="5704754" y="366692"/>
                </a:cubicBezTo>
                <a:cubicBezTo>
                  <a:pt x="5718759" y="359640"/>
                  <a:pt x="5732764" y="359640"/>
                  <a:pt x="5746769" y="352589"/>
                </a:cubicBezTo>
                <a:close/>
                <a:moveTo>
                  <a:pt x="5914832" y="324381"/>
                </a:moveTo>
                <a:cubicBezTo>
                  <a:pt x="5914832" y="359640"/>
                  <a:pt x="5914832" y="394899"/>
                  <a:pt x="5914832" y="437210"/>
                </a:cubicBezTo>
                <a:cubicBezTo>
                  <a:pt x="5900826" y="437210"/>
                  <a:pt x="5886821" y="444262"/>
                  <a:pt x="5872816" y="444262"/>
                </a:cubicBezTo>
                <a:cubicBezTo>
                  <a:pt x="5858812" y="444262"/>
                  <a:pt x="5844806" y="451313"/>
                  <a:pt x="5830801" y="451313"/>
                </a:cubicBezTo>
                <a:cubicBezTo>
                  <a:pt x="5830801" y="416054"/>
                  <a:pt x="5830801" y="380796"/>
                  <a:pt x="5830801" y="345537"/>
                </a:cubicBezTo>
                <a:cubicBezTo>
                  <a:pt x="5844806" y="338485"/>
                  <a:pt x="5858812" y="338485"/>
                  <a:pt x="5872816" y="331433"/>
                </a:cubicBezTo>
                <a:cubicBezTo>
                  <a:pt x="5886821" y="331433"/>
                  <a:pt x="5900826" y="324381"/>
                  <a:pt x="5914832" y="324381"/>
                </a:cubicBezTo>
                <a:close/>
                <a:moveTo>
                  <a:pt x="6068888" y="197449"/>
                </a:moveTo>
                <a:cubicBezTo>
                  <a:pt x="5249586" y="387847"/>
                  <a:pt x="5249586" y="387847"/>
                  <a:pt x="5249586" y="387847"/>
                </a:cubicBezTo>
                <a:cubicBezTo>
                  <a:pt x="5249586" y="444262"/>
                  <a:pt x="5249586" y="444262"/>
                  <a:pt x="5249586" y="444262"/>
                </a:cubicBezTo>
                <a:cubicBezTo>
                  <a:pt x="5284598" y="437210"/>
                  <a:pt x="5284598" y="437210"/>
                  <a:pt x="5284598" y="437210"/>
                </a:cubicBezTo>
                <a:cubicBezTo>
                  <a:pt x="5382635" y="416054"/>
                  <a:pt x="5382635" y="416054"/>
                  <a:pt x="5382635" y="416054"/>
                </a:cubicBezTo>
                <a:cubicBezTo>
                  <a:pt x="5592712" y="535935"/>
                  <a:pt x="5592712" y="535935"/>
                  <a:pt x="5592712" y="535935"/>
                </a:cubicBezTo>
                <a:cubicBezTo>
                  <a:pt x="5592712" y="825057"/>
                  <a:pt x="5592712" y="825057"/>
                  <a:pt x="5592712" y="825057"/>
                </a:cubicBezTo>
                <a:cubicBezTo>
                  <a:pt x="5613721" y="825057"/>
                  <a:pt x="5613721" y="825057"/>
                  <a:pt x="5613721" y="825057"/>
                </a:cubicBezTo>
                <a:cubicBezTo>
                  <a:pt x="5711756" y="803902"/>
                  <a:pt x="5711756" y="803902"/>
                  <a:pt x="5711756" y="803902"/>
                </a:cubicBezTo>
                <a:cubicBezTo>
                  <a:pt x="5963850" y="944938"/>
                  <a:pt x="5963850" y="944938"/>
                  <a:pt x="5963850" y="944938"/>
                </a:cubicBezTo>
                <a:cubicBezTo>
                  <a:pt x="5963850" y="1987719"/>
                  <a:pt x="5963850" y="2118067"/>
                  <a:pt x="5963850" y="2134360"/>
                </a:cubicBezTo>
                <a:lnTo>
                  <a:pt x="5963850" y="2135137"/>
                </a:lnTo>
                <a:lnTo>
                  <a:pt x="6068888" y="2135137"/>
                </a:lnTo>
                <a:lnTo>
                  <a:pt x="6068888" y="1960506"/>
                </a:lnTo>
                <a:cubicBezTo>
                  <a:pt x="6068888" y="197449"/>
                  <a:pt x="6068888" y="197449"/>
                  <a:pt x="6068888" y="197449"/>
                </a:cubicBezTo>
                <a:close/>
                <a:moveTo>
                  <a:pt x="6229948" y="0"/>
                </a:moveTo>
                <a:cubicBezTo>
                  <a:pt x="6482042" y="246812"/>
                  <a:pt x="6482042" y="246812"/>
                  <a:pt x="6482042" y="246812"/>
                </a:cubicBezTo>
                <a:cubicBezTo>
                  <a:pt x="6482042" y="1900453"/>
                  <a:pt x="6482042" y="2107158"/>
                  <a:pt x="6482042" y="2132997"/>
                </a:cubicBezTo>
                <a:lnTo>
                  <a:pt x="6482042" y="2135137"/>
                </a:lnTo>
                <a:lnTo>
                  <a:pt x="6636953" y="2135137"/>
                </a:lnTo>
                <a:lnTo>
                  <a:pt x="6636953" y="719226"/>
                </a:lnTo>
                <a:lnTo>
                  <a:pt x="6524254" y="719226"/>
                </a:lnTo>
                <a:lnTo>
                  <a:pt x="6524254" y="647509"/>
                </a:lnTo>
                <a:lnTo>
                  <a:pt x="6761947" y="543006"/>
                </a:lnTo>
                <a:lnTo>
                  <a:pt x="7155370" y="358589"/>
                </a:lnTo>
                <a:lnTo>
                  <a:pt x="7546743" y="543006"/>
                </a:lnTo>
                <a:lnTo>
                  <a:pt x="7772141" y="641361"/>
                </a:lnTo>
                <a:lnTo>
                  <a:pt x="7772141" y="719226"/>
                </a:lnTo>
                <a:lnTo>
                  <a:pt x="7679933" y="719226"/>
                </a:lnTo>
                <a:lnTo>
                  <a:pt x="7679933" y="1135189"/>
                </a:lnTo>
                <a:lnTo>
                  <a:pt x="8556937" y="1135189"/>
                </a:lnTo>
                <a:lnTo>
                  <a:pt x="8556937" y="1254035"/>
                </a:lnTo>
                <a:lnTo>
                  <a:pt x="8513906" y="1254035"/>
                </a:lnTo>
                <a:lnTo>
                  <a:pt x="8513906" y="2135137"/>
                </a:lnTo>
                <a:lnTo>
                  <a:pt x="8612263" y="2135137"/>
                </a:lnTo>
                <a:lnTo>
                  <a:pt x="8612263" y="2093784"/>
                </a:lnTo>
                <a:cubicBezTo>
                  <a:pt x="8612263" y="2064688"/>
                  <a:pt x="8612263" y="2034709"/>
                  <a:pt x="8612263" y="2002968"/>
                </a:cubicBezTo>
                <a:cubicBezTo>
                  <a:pt x="8612263" y="1854840"/>
                  <a:pt x="8612263" y="1854840"/>
                  <a:pt x="8612263" y="1854840"/>
                </a:cubicBezTo>
                <a:cubicBezTo>
                  <a:pt x="8612263" y="1798411"/>
                  <a:pt x="8612263" y="1741981"/>
                  <a:pt x="8612263" y="1678498"/>
                </a:cubicBezTo>
                <a:cubicBezTo>
                  <a:pt x="8612263" y="1530370"/>
                  <a:pt x="8612263" y="1530370"/>
                  <a:pt x="8612263" y="1530370"/>
                </a:cubicBezTo>
                <a:cubicBezTo>
                  <a:pt x="8612263" y="1473941"/>
                  <a:pt x="8612263" y="1410457"/>
                  <a:pt x="8612263" y="1354028"/>
                </a:cubicBezTo>
                <a:cubicBezTo>
                  <a:pt x="8612263" y="1205900"/>
                  <a:pt x="8612263" y="1205900"/>
                  <a:pt x="8612263" y="1205900"/>
                </a:cubicBezTo>
                <a:cubicBezTo>
                  <a:pt x="8612263" y="1149471"/>
                  <a:pt x="8612263" y="1085987"/>
                  <a:pt x="8612263" y="1029558"/>
                </a:cubicBezTo>
                <a:cubicBezTo>
                  <a:pt x="8612263" y="881430"/>
                  <a:pt x="8612263" y="881430"/>
                  <a:pt x="8612263" y="881430"/>
                </a:cubicBezTo>
                <a:cubicBezTo>
                  <a:pt x="8612263" y="825001"/>
                  <a:pt x="8612263" y="761517"/>
                  <a:pt x="8612263" y="705088"/>
                </a:cubicBezTo>
                <a:cubicBezTo>
                  <a:pt x="8717373" y="648658"/>
                  <a:pt x="8822483" y="585175"/>
                  <a:pt x="8934600" y="521692"/>
                </a:cubicBezTo>
                <a:cubicBezTo>
                  <a:pt x="9060732" y="451155"/>
                  <a:pt x="9200879" y="373564"/>
                  <a:pt x="9348033" y="288920"/>
                </a:cubicBezTo>
                <a:cubicBezTo>
                  <a:pt x="9656356" y="387671"/>
                  <a:pt x="9656356" y="387671"/>
                  <a:pt x="9656356" y="387671"/>
                </a:cubicBezTo>
                <a:cubicBezTo>
                  <a:pt x="9656356" y="754464"/>
                  <a:pt x="9656356" y="754464"/>
                  <a:pt x="9656356" y="754464"/>
                </a:cubicBezTo>
                <a:cubicBezTo>
                  <a:pt x="9789495" y="698034"/>
                  <a:pt x="9789495" y="698034"/>
                  <a:pt x="9789495" y="698034"/>
                </a:cubicBezTo>
                <a:cubicBezTo>
                  <a:pt x="10315045" y="951967"/>
                  <a:pt x="10315045" y="951967"/>
                  <a:pt x="10315045" y="951967"/>
                </a:cubicBezTo>
                <a:cubicBezTo>
                  <a:pt x="10315045" y="1723465"/>
                  <a:pt x="10315045" y="2012777"/>
                  <a:pt x="10315045" y="2121269"/>
                </a:cubicBezTo>
                <a:lnTo>
                  <a:pt x="10315045" y="2135137"/>
                </a:lnTo>
                <a:lnTo>
                  <a:pt x="10526099" y="2135137"/>
                </a:lnTo>
                <a:lnTo>
                  <a:pt x="10526099" y="2100303"/>
                </a:lnTo>
                <a:lnTo>
                  <a:pt x="10483068" y="2100303"/>
                </a:lnTo>
                <a:lnTo>
                  <a:pt x="10483068" y="2044978"/>
                </a:lnTo>
                <a:lnTo>
                  <a:pt x="10526099" y="2044978"/>
                </a:lnTo>
                <a:lnTo>
                  <a:pt x="10526099" y="1973260"/>
                </a:lnTo>
                <a:lnTo>
                  <a:pt x="10483068" y="1973260"/>
                </a:lnTo>
                <a:lnTo>
                  <a:pt x="10483068" y="1917935"/>
                </a:lnTo>
                <a:lnTo>
                  <a:pt x="10526099" y="1917935"/>
                </a:lnTo>
                <a:lnTo>
                  <a:pt x="10526099" y="1874905"/>
                </a:lnTo>
                <a:lnTo>
                  <a:pt x="10581424" y="1833923"/>
                </a:lnTo>
                <a:lnTo>
                  <a:pt x="10644945" y="1874905"/>
                </a:lnTo>
                <a:lnTo>
                  <a:pt x="10644945" y="1917935"/>
                </a:lnTo>
                <a:lnTo>
                  <a:pt x="10671583" y="1917935"/>
                </a:lnTo>
                <a:lnTo>
                  <a:pt x="10671583" y="1655653"/>
                </a:lnTo>
                <a:lnTo>
                  <a:pt x="10511755" y="1655653"/>
                </a:lnTo>
                <a:lnTo>
                  <a:pt x="10511755" y="1542954"/>
                </a:lnTo>
                <a:lnTo>
                  <a:pt x="10735104" y="1381077"/>
                </a:lnTo>
                <a:lnTo>
                  <a:pt x="11105987" y="1100354"/>
                </a:lnTo>
                <a:lnTo>
                  <a:pt x="11478919" y="1381077"/>
                </a:lnTo>
                <a:lnTo>
                  <a:pt x="11687924" y="1536807"/>
                </a:lnTo>
                <a:lnTo>
                  <a:pt x="11687924" y="1655653"/>
                </a:lnTo>
                <a:lnTo>
                  <a:pt x="11548587" y="1655653"/>
                </a:lnTo>
                <a:lnTo>
                  <a:pt x="11548587" y="1917935"/>
                </a:lnTo>
                <a:lnTo>
                  <a:pt x="11589569" y="1917935"/>
                </a:lnTo>
                <a:lnTo>
                  <a:pt x="11589569" y="1874905"/>
                </a:lnTo>
                <a:lnTo>
                  <a:pt x="11646943" y="1833923"/>
                </a:lnTo>
                <a:lnTo>
                  <a:pt x="11702268" y="1874905"/>
                </a:lnTo>
                <a:lnTo>
                  <a:pt x="11702268" y="1917935"/>
                </a:lnTo>
                <a:lnTo>
                  <a:pt x="11730955" y="1917935"/>
                </a:lnTo>
                <a:lnTo>
                  <a:pt x="11730955" y="1874905"/>
                </a:lnTo>
                <a:lnTo>
                  <a:pt x="11786280" y="1833923"/>
                </a:lnTo>
                <a:lnTo>
                  <a:pt x="11849801" y="1874905"/>
                </a:lnTo>
                <a:lnTo>
                  <a:pt x="11849801" y="1917935"/>
                </a:lnTo>
                <a:lnTo>
                  <a:pt x="11878488" y="1917935"/>
                </a:lnTo>
                <a:lnTo>
                  <a:pt x="11878488" y="1874905"/>
                </a:lnTo>
                <a:lnTo>
                  <a:pt x="11933813" y="1833923"/>
                </a:lnTo>
                <a:lnTo>
                  <a:pt x="11989138" y="1874905"/>
                </a:lnTo>
                <a:lnTo>
                  <a:pt x="11989138" y="1917935"/>
                </a:lnTo>
                <a:lnTo>
                  <a:pt x="12032169" y="1917935"/>
                </a:lnTo>
                <a:lnTo>
                  <a:pt x="12032169" y="1973260"/>
                </a:lnTo>
                <a:lnTo>
                  <a:pt x="11989138" y="1973260"/>
                </a:lnTo>
                <a:lnTo>
                  <a:pt x="11989138" y="2044978"/>
                </a:lnTo>
                <a:lnTo>
                  <a:pt x="12032169" y="2044978"/>
                </a:lnTo>
                <a:lnTo>
                  <a:pt x="12032169" y="2100303"/>
                </a:lnTo>
                <a:lnTo>
                  <a:pt x="11989138" y="2100303"/>
                </a:lnTo>
                <a:lnTo>
                  <a:pt x="11989138" y="2135137"/>
                </a:lnTo>
                <a:lnTo>
                  <a:pt x="12191997" y="2135137"/>
                </a:lnTo>
                <a:lnTo>
                  <a:pt x="12191997" y="2354389"/>
                </a:lnTo>
                <a:lnTo>
                  <a:pt x="4575586" y="2354389"/>
                </a:lnTo>
                <a:lnTo>
                  <a:pt x="4226799" y="2354389"/>
                </a:lnTo>
                <a:lnTo>
                  <a:pt x="3921551" y="2354389"/>
                </a:lnTo>
                <a:lnTo>
                  <a:pt x="3656939" y="2354389"/>
                </a:lnTo>
                <a:lnTo>
                  <a:pt x="3430058" y="2354389"/>
                </a:lnTo>
                <a:lnTo>
                  <a:pt x="3077884" y="2354389"/>
                </a:lnTo>
                <a:lnTo>
                  <a:pt x="2841812" y="2354389"/>
                </a:lnTo>
                <a:lnTo>
                  <a:pt x="2698621" y="2354389"/>
                </a:lnTo>
                <a:lnTo>
                  <a:pt x="2625091" y="2354389"/>
                </a:lnTo>
                <a:lnTo>
                  <a:pt x="2598000" y="2354389"/>
                </a:lnTo>
                <a:lnTo>
                  <a:pt x="2594130" y="2354389"/>
                </a:lnTo>
                <a:lnTo>
                  <a:pt x="0" y="2354389"/>
                </a:lnTo>
                <a:lnTo>
                  <a:pt x="0" y="2135137"/>
                </a:lnTo>
                <a:lnTo>
                  <a:pt x="133190" y="2135137"/>
                </a:lnTo>
                <a:lnTo>
                  <a:pt x="133190" y="2065469"/>
                </a:lnTo>
                <a:lnTo>
                  <a:pt x="155729" y="2065469"/>
                </a:lnTo>
                <a:lnTo>
                  <a:pt x="155729" y="1655654"/>
                </a:lnTo>
                <a:lnTo>
                  <a:pt x="98355" y="1655654"/>
                </a:lnTo>
                <a:lnTo>
                  <a:pt x="98355" y="1444599"/>
                </a:lnTo>
                <a:lnTo>
                  <a:pt x="671964" y="1444599"/>
                </a:lnTo>
                <a:lnTo>
                  <a:pt x="708981" y="1415911"/>
                </a:lnTo>
                <a:lnTo>
                  <a:pt x="723324" y="1409764"/>
                </a:lnTo>
                <a:lnTo>
                  <a:pt x="737668" y="1415911"/>
                </a:lnTo>
                <a:lnTo>
                  <a:pt x="775610" y="1444599"/>
                </a:lnTo>
                <a:lnTo>
                  <a:pt x="1297065" y="1444599"/>
                </a:lnTo>
                <a:lnTo>
                  <a:pt x="1297065" y="1643360"/>
                </a:lnTo>
                <a:lnTo>
                  <a:pt x="1262230" y="1643360"/>
                </a:lnTo>
                <a:lnTo>
                  <a:pt x="1262230" y="2065469"/>
                </a:lnTo>
                <a:lnTo>
                  <a:pt x="1290918" y="2065469"/>
                </a:lnTo>
                <a:lnTo>
                  <a:pt x="1290918" y="2135137"/>
                </a:lnTo>
                <a:lnTo>
                  <a:pt x="1395418" y="2135137"/>
                </a:lnTo>
                <a:lnTo>
                  <a:pt x="1395418" y="1882364"/>
                </a:lnTo>
                <a:cubicBezTo>
                  <a:pt x="1395418" y="1790593"/>
                  <a:pt x="1395418" y="1698822"/>
                  <a:pt x="1395418" y="1599991"/>
                </a:cubicBezTo>
                <a:cubicBezTo>
                  <a:pt x="1465454" y="1578813"/>
                  <a:pt x="1535490" y="1557635"/>
                  <a:pt x="1605525" y="1536457"/>
                </a:cubicBezTo>
                <a:cubicBezTo>
                  <a:pt x="1654550" y="1557635"/>
                  <a:pt x="1654550" y="1557635"/>
                  <a:pt x="1654550" y="1557635"/>
                </a:cubicBezTo>
                <a:cubicBezTo>
                  <a:pt x="1654550" y="1190550"/>
                  <a:pt x="1654550" y="1190550"/>
                  <a:pt x="1654550" y="1190550"/>
                </a:cubicBezTo>
                <a:cubicBezTo>
                  <a:pt x="1724586" y="1162313"/>
                  <a:pt x="1808628" y="1134076"/>
                  <a:pt x="1892671" y="1098779"/>
                </a:cubicBezTo>
                <a:cubicBezTo>
                  <a:pt x="1976714" y="1070542"/>
                  <a:pt x="2074764" y="1035245"/>
                  <a:pt x="2172814" y="999949"/>
                </a:cubicBezTo>
                <a:cubicBezTo>
                  <a:pt x="2389924" y="1056423"/>
                  <a:pt x="2389924" y="1056423"/>
                  <a:pt x="2389924" y="1056423"/>
                </a:cubicBezTo>
                <a:cubicBezTo>
                  <a:pt x="2424942" y="1063483"/>
                  <a:pt x="2424942" y="1063483"/>
                  <a:pt x="2424942" y="1063483"/>
                </a:cubicBezTo>
                <a:cubicBezTo>
                  <a:pt x="2424942" y="1098779"/>
                  <a:pt x="2424942" y="1098779"/>
                  <a:pt x="2424942" y="1098779"/>
                </a:cubicBezTo>
                <a:cubicBezTo>
                  <a:pt x="2424942" y="1352915"/>
                  <a:pt x="2424942" y="1352915"/>
                  <a:pt x="2424942" y="1352915"/>
                </a:cubicBezTo>
                <a:cubicBezTo>
                  <a:pt x="2438949" y="1345856"/>
                  <a:pt x="2438949" y="1345856"/>
                  <a:pt x="2438949" y="1345856"/>
                </a:cubicBezTo>
                <a:cubicBezTo>
                  <a:pt x="2501981" y="1367034"/>
                  <a:pt x="2572017" y="1388212"/>
                  <a:pt x="2628045" y="1402330"/>
                </a:cubicBezTo>
                <a:cubicBezTo>
                  <a:pt x="2659561" y="1412919"/>
                  <a:pt x="2689326" y="1421743"/>
                  <a:pt x="2718216" y="1429685"/>
                </a:cubicBezTo>
                <a:lnTo>
                  <a:pt x="2783174" y="1446560"/>
                </a:lnTo>
                <a:lnTo>
                  <a:pt x="2783174" y="1378018"/>
                </a:lnTo>
                <a:cubicBezTo>
                  <a:pt x="2783174" y="457782"/>
                  <a:pt x="2783174" y="457782"/>
                  <a:pt x="2783174" y="457782"/>
                </a:cubicBezTo>
                <a:cubicBezTo>
                  <a:pt x="2783174" y="387276"/>
                  <a:pt x="2783174" y="387276"/>
                  <a:pt x="2783174" y="387276"/>
                </a:cubicBezTo>
                <a:cubicBezTo>
                  <a:pt x="2853190" y="387276"/>
                  <a:pt x="2853190" y="387276"/>
                  <a:pt x="2853190" y="387276"/>
                </a:cubicBezTo>
                <a:cubicBezTo>
                  <a:pt x="3644374" y="387276"/>
                  <a:pt x="3644374" y="387276"/>
                  <a:pt x="3644374" y="387276"/>
                </a:cubicBezTo>
                <a:cubicBezTo>
                  <a:pt x="3714390" y="387276"/>
                  <a:pt x="3714390" y="387276"/>
                  <a:pt x="3714390" y="387276"/>
                </a:cubicBezTo>
                <a:cubicBezTo>
                  <a:pt x="3714390" y="457782"/>
                  <a:pt x="3714390" y="457782"/>
                  <a:pt x="3714390" y="457782"/>
                </a:cubicBezTo>
                <a:cubicBezTo>
                  <a:pt x="3714390" y="1085284"/>
                  <a:pt x="3714390" y="1085284"/>
                  <a:pt x="3714390" y="1085284"/>
                </a:cubicBezTo>
                <a:cubicBezTo>
                  <a:pt x="3847418" y="1085284"/>
                  <a:pt x="3847418" y="1085284"/>
                  <a:pt x="3847418" y="1085284"/>
                </a:cubicBezTo>
                <a:cubicBezTo>
                  <a:pt x="3847418" y="739805"/>
                  <a:pt x="3847418" y="739805"/>
                  <a:pt x="3847418" y="739805"/>
                </a:cubicBezTo>
                <a:cubicBezTo>
                  <a:pt x="3847418" y="676350"/>
                  <a:pt x="3847418" y="676350"/>
                  <a:pt x="3847418" y="676350"/>
                </a:cubicBezTo>
                <a:cubicBezTo>
                  <a:pt x="3917435" y="676350"/>
                  <a:pt x="3917435" y="676350"/>
                  <a:pt x="3917435" y="676350"/>
                </a:cubicBezTo>
                <a:cubicBezTo>
                  <a:pt x="4393543" y="676350"/>
                  <a:pt x="4393543" y="676350"/>
                  <a:pt x="4393543" y="676350"/>
                </a:cubicBezTo>
                <a:cubicBezTo>
                  <a:pt x="4463559" y="676350"/>
                  <a:pt x="4463559" y="676350"/>
                  <a:pt x="4463559" y="676350"/>
                </a:cubicBezTo>
                <a:cubicBezTo>
                  <a:pt x="4463559" y="739805"/>
                  <a:pt x="4463559" y="739805"/>
                  <a:pt x="4463559" y="739805"/>
                </a:cubicBezTo>
                <a:cubicBezTo>
                  <a:pt x="4463559" y="1879796"/>
                  <a:pt x="4463559" y="2093545"/>
                  <a:pt x="4463559" y="2133623"/>
                </a:cubicBezTo>
                <a:lnTo>
                  <a:pt x="4463559" y="2135137"/>
                </a:lnTo>
                <a:lnTo>
                  <a:pt x="4591340" y="2135137"/>
                </a:lnTo>
                <a:lnTo>
                  <a:pt x="4591340" y="2002149"/>
                </a:lnTo>
                <a:cubicBezTo>
                  <a:pt x="4591340" y="655815"/>
                  <a:pt x="4591340" y="655815"/>
                  <a:pt x="4591340" y="655815"/>
                </a:cubicBezTo>
                <a:cubicBezTo>
                  <a:pt x="4591340" y="592349"/>
                  <a:pt x="4591340" y="592349"/>
                  <a:pt x="4591340" y="592349"/>
                </a:cubicBezTo>
                <a:cubicBezTo>
                  <a:pt x="4654362" y="578245"/>
                  <a:pt x="4654362" y="578245"/>
                  <a:pt x="4654362" y="578245"/>
                </a:cubicBezTo>
                <a:cubicBezTo>
                  <a:pt x="5088526" y="479520"/>
                  <a:pt x="5088526" y="479520"/>
                  <a:pt x="5088526" y="479520"/>
                </a:cubicBezTo>
                <a:cubicBezTo>
                  <a:pt x="5088526" y="317330"/>
                  <a:pt x="5088526" y="317330"/>
                  <a:pt x="5088526" y="317330"/>
                </a:cubicBezTo>
                <a:cubicBezTo>
                  <a:pt x="5088526" y="253864"/>
                  <a:pt x="5088526" y="253864"/>
                  <a:pt x="5088526" y="253864"/>
                </a:cubicBezTo>
                <a:cubicBezTo>
                  <a:pt x="5151549" y="239760"/>
                  <a:pt x="5151549" y="239760"/>
                  <a:pt x="5151549" y="239760"/>
                </a:cubicBezTo>
                <a:cubicBezTo>
                  <a:pt x="6229948" y="0"/>
                  <a:pt x="6229948" y="0"/>
                  <a:pt x="6229948" y="0"/>
                </a:cubicBezTo>
                <a:close/>
              </a:path>
            </a:pathLst>
          </a:custGeom>
          <a:solidFill>
            <a:srgbClr val="FFFFFF">
              <a:lumMod val="95000"/>
            </a:srgbClr>
          </a:solidFill>
          <a:ln>
            <a:noFill/>
          </a:ln>
        </p:spPr>
        <p:txBody>
          <a:bodyPr wrap="square" anchor="ctr">
            <a:noAutofit/>
          </a:bodyPr>
          <a:lstStyle/>
          <a:p>
            <a:pPr algn="ctr"/>
            <a:endParaRPr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68" name="任意多边形: 形状 267"/>
          <p:cNvSpPr/>
          <p:nvPr>
            <p:custDataLst>
              <p:tags r:id="rId2"/>
            </p:custDataLst>
          </p:nvPr>
        </p:nvSpPr>
        <p:spPr>
          <a:xfrm>
            <a:off x="6350241" y="1401675"/>
            <a:ext cx="1578437" cy="421894"/>
          </a:xfrm>
          <a:custGeom>
            <a:avLst/>
            <a:gdLst>
              <a:gd name="connsiteX0" fmla="*/ 0 w 1578437"/>
              <a:gd name="connsiteY0" fmla="*/ 0 h 383540"/>
              <a:gd name="connsiteX1" fmla="*/ 95885 w 1578437"/>
              <a:gd name="connsiteY1" fmla="*/ 0 h 383540"/>
              <a:gd name="connsiteX2" fmla="*/ 191770 w 1578437"/>
              <a:gd name="connsiteY2" fmla="*/ 0 h 383540"/>
              <a:gd name="connsiteX3" fmla="*/ 1386667 w 1578437"/>
              <a:gd name="connsiteY3" fmla="*/ 0 h 383540"/>
              <a:gd name="connsiteX4" fmla="*/ 1483119 w 1578437"/>
              <a:gd name="connsiteY4" fmla="*/ 0 h 383540"/>
              <a:gd name="connsiteX5" fmla="*/ 1578437 w 1578437"/>
              <a:gd name="connsiteY5" fmla="*/ 0 h 383540"/>
              <a:gd name="connsiteX6" fmla="*/ 1483119 w 1578437"/>
              <a:gd name="connsiteY6" fmla="*/ 190636 h 383540"/>
              <a:gd name="connsiteX7" fmla="*/ 1483119 w 1578437"/>
              <a:gd name="connsiteY7" fmla="*/ 192904 h 383540"/>
              <a:gd name="connsiteX8" fmla="*/ 1578437 w 1578437"/>
              <a:gd name="connsiteY8" fmla="*/ 383540 h 383540"/>
              <a:gd name="connsiteX9" fmla="*/ 1483119 w 1578437"/>
              <a:gd name="connsiteY9" fmla="*/ 383540 h 383540"/>
              <a:gd name="connsiteX10" fmla="*/ 1386667 w 1578437"/>
              <a:gd name="connsiteY10" fmla="*/ 383540 h 383540"/>
              <a:gd name="connsiteX11" fmla="*/ 191770 w 1578437"/>
              <a:gd name="connsiteY11" fmla="*/ 383540 h 383540"/>
              <a:gd name="connsiteX12" fmla="*/ 95885 w 1578437"/>
              <a:gd name="connsiteY12" fmla="*/ 383540 h 383540"/>
              <a:gd name="connsiteX13" fmla="*/ 0 w 1578437"/>
              <a:gd name="connsiteY13" fmla="*/ 383540 h 383540"/>
              <a:gd name="connsiteX14" fmla="*/ 95885 w 1578437"/>
              <a:gd name="connsiteY14" fmla="*/ 191770 h 3835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1578437" h="383540">
                <a:moveTo>
                  <a:pt x="0" y="0"/>
                </a:moveTo>
                <a:lnTo>
                  <a:pt x="95885" y="0"/>
                </a:lnTo>
                <a:lnTo>
                  <a:pt x="191770" y="0"/>
                </a:lnTo>
                <a:lnTo>
                  <a:pt x="1386667" y="0"/>
                </a:lnTo>
                <a:lnTo>
                  <a:pt x="1483119" y="0"/>
                </a:lnTo>
                <a:lnTo>
                  <a:pt x="1578437" y="0"/>
                </a:lnTo>
                <a:lnTo>
                  <a:pt x="1483119" y="190636"/>
                </a:lnTo>
                <a:lnTo>
                  <a:pt x="1483119" y="192904"/>
                </a:lnTo>
                <a:lnTo>
                  <a:pt x="1578437" y="383540"/>
                </a:lnTo>
                <a:lnTo>
                  <a:pt x="1483119" y="383540"/>
                </a:lnTo>
                <a:lnTo>
                  <a:pt x="1386667" y="383540"/>
                </a:lnTo>
                <a:lnTo>
                  <a:pt x="191770" y="383540"/>
                </a:lnTo>
                <a:lnTo>
                  <a:pt x="95885" y="383540"/>
                </a:lnTo>
                <a:lnTo>
                  <a:pt x="0" y="383540"/>
                </a:lnTo>
                <a:lnTo>
                  <a:pt x="95885" y="19177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rgbClr val="0C0C0C">
              <a:shade val="50000"/>
            </a:srgbClr>
          </a:lnRef>
          <a:fillRef idx="1">
            <a:srgbClr val="0C0C0C"/>
          </a:fillRef>
          <a:effectRef idx="0">
            <a:srgbClr val="0C0C0C"/>
          </a:effectRef>
          <a:fontRef idx="minor">
            <a:srgbClr val="FFFFFF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3"/>
            </p:custDataLst>
          </p:nvPr>
        </p:nvSpPr>
        <p:spPr>
          <a:xfrm>
            <a:off x="6154056" y="1848109"/>
            <a:ext cx="5588001" cy="1972408"/>
          </a:xfrm>
          <a:prstGeom prst="rect">
            <a:avLst/>
          </a:prstGeom>
          <a:noFill/>
        </p:spPr>
        <p:txBody>
          <a:bodyPr wrap="square" rtlCol="0" anchor="ctr">
            <a:normAutofit fontScale="97500" lnSpcReduction="10000"/>
          </a:bodyPr>
          <a:lstStyle/>
          <a:p>
            <a:pPr fontAlgn="ctr"/>
            <a:r>
              <a:rPr lang="en-US" altLang="zh-CN" sz="13400" b="1" dirty="0">
                <a:ln w="25400">
                  <a:noFill/>
                </a:ln>
                <a:solidFill>
                  <a:schemeClr val="tx1">
                    <a:lumMod val="85000"/>
                    <a:lumOff val="15000"/>
                  </a:schemeClr>
                </a:solidFill>
                <a:effectLst>
                  <a:outerShdw dist="50800" dir="2700000" algn="tl" rotWithShape="0">
                    <a:srgbClr val="44546A">
                      <a:lumMod val="20000"/>
                      <a:lumOff val="80000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</a:rPr>
              <a:t>666套！</a:t>
            </a:r>
            <a:endParaRPr lang="en-US" altLang="zh-CN" sz="13400" b="1" dirty="0">
              <a:ln w="25400">
                <a:noFill/>
              </a:ln>
              <a:solidFill>
                <a:schemeClr val="tx1">
                  <a:lumMod val="85000"/>
                  <a:lumOff val="15000"/>
                </a:schemeClr>
              </a:solidFill>
              <a:effectLst>
                <a:outerShdw dist="50800" dir="2700000" algn="tl" rotWithShape="0">
                  <a:srgbClr val="44546A">
                    <a:lumMod val="20000"/>
                    <a:lumOff val="80000"/>
                  </a:srgbClr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844" name="文本框 1843"/>
          <p:cNvSpPr txBox="1"/>
          <p:nvPr>
            <p:custDataLst>
              <p:tags r:id="rId4"/>
            </p:custDataLst>
          </p:nvPr>
        </p:nvSpPr>
        <p:spPr>
          <a:xfrm>
            <a:off x="6154055" y="3859234"/>
            <a:ext cx="5588001" cy="1338827"/>
          </a:xfrm>
          <a:prstGeom prst="rect">
            <a:avLst/>
          </a:prstGeom>
          <a:noFill/>
        </p:spPr>
        <p:txBody>
          <a:bodyPr wrap="square" lIns="90000" tIns="46800" rIns="90000" bIns="46800" rtlCol="0" anchor="t" anchorCtr="0">
            <a:normAutofit/>
          </a:bodyPr>
          <a:lstStyle>
            <a:defPPr>
              <a:defRPr lang="zh-CN"/>
            </a:defPPr>
            <a:lvl1pPr fontAlgn="auto">
              <a:lnSpc>
                <a:spcPct val="130000"/>
              </a:lnSpc>
              <a:spcAft>
                <a:spcPts val="1000"/>
              </a:spcAft>
              <a:defRPr sz="1600" spc="150"/>
            </a:lvl1pPr>
          </a:lstStyle>
          <a:p>
            <a:pPr marL="285750" lvl="0" indent="-285750" algn="l">
              <a:lnSpc>
                <a:spcPct val="120000"/>
              </a:lnSpc>
              <a:spcBef>
                <a:spcPts val="1000"/>
              </a:spcBef>
              <a:spcAft>
                <a:spcPts val="0"/>
              </a:spcAft>
              <a:buClr>
                <a:srgbClr val="0C0C0C"/>
              </a:buClr>
              <a:buFont typeface="WPS-Bullets" pitchFamily="2" charset="0"/>
              <a:buChar char=""/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  <a:sym typeface="微软雅黑" panose="020B0503020204020204" pitchFamily="34" charset="-122"/>
              </a:rPr>
              <a:t>单击此处添加文本具体内容，简明扼要的阐述您的观点。根据需要可酌情增减文字，以便观者准确的理解您传达的思想。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850" name="任意多边形: 形状 1849"/>
          <p:cNvSpPr/>
          <p:nvPr>
            <p:custDataLst>
              <p:tags r:id="rId5"/>
            </p:custDataLst>
          </p:nvPr>
        </p:nvSpPr>
        <p:spPr>
          <a:xfrm>
            <a:off x="605161" y="4517600"/>
            <a:ext cx="5455007" cy="1106856"/>
          </a:xfrm>
          <a:custGeom>
            <a:avLst/>
            <a:gdLst>
              <a:gd name="connsiteX0" fmla="*/ 0 w 5702300"/>
              <a:gd name="connsiteY0" fmla="*/ 139700 h 1155700"/>
              <a:gd name="connsiteX1" fmla="*/ 0 w 5702300"/>
              <a:gd name="connsiteY1" fmla="*/ 266700 h 1155700"/>
              <a:gd name="connsiteX2" fmla="*/ 2717800 w 5702300"/>
              <a:gd name="connsiteY2" fmla="*/ 1155700 h 1155700"/>
              <a:gd name="connsiteX3" fmla="*/ 5702300 w 5702300"/>
              <a:gd name="connsiteY3" fmla="*/ 114300 h 1155700"/>
              <a:gd name="connsiteX4" fmla="*/ 5702300 w 5702300"/>
              <a:gd name="connsiteY4" fmla="*/ 0 h 1155700"/>
              <a:gd name="connsiteX5" fmla="*/ 50800 w 5702300"/>
              <a:gd name="connsiteY5" fmla="*/ 152400 h 1155700"/>
              <a:gd name="connsiteX6" fmla="*/ 50800 w 5702300"/>
              <a:gd name="connsiteY6" fmla="*/ 152400 h 1155700"/>
              <a:gd name="connsiteX7" fmla="*/ 0 w 5702300"/>
              <a:gd name="connsiteY7" fmla="*/ 139700 h 1155700"/>
              <a:gd name="connsiteX0-1" fmla="*/ 0 w 5702300"/>
              <a:gd name="connsiteY0-2" fmla="*/ 139700 h 1155700"/>
              <a:gd name="connsiteX1-3" fmla="*/ 0 w 5702300"/>
              <a:gd name="connsiteY1-4" fmla="*/ 266700 h 1155700"/>
              <a:gd name="connsiteX2-5" fmla="*/ 2717800 w 5702300"/>
              <a:gd name="connsiteY2-6" fmla="*/ 1155700 h 1155700"/>
              <a:gd name="connsiteX3-7" fmla="*/ 5702300 w 5702300"/>
              <a:gd name="connsiteY3-8" fmla="*/ 126207 h 1155700"/>
              <a:gd name="connsiteX4-9" fmla="*/ 5702300 w 5702300"/>
              <a:gd name="connsiteY4-10" fmla="*/ 0 h 1155700"/>
              <a:gd name="connsiteX5-11" fmla="*/ 50800 w 5702300"/>
              <a:gd name="connsiteY5-12" fmla="*/ 152400 h 1155700"/>
              <a:gd name="connsiteX6-13" fmla="*/ 50800 w 5702300"/>
              <a:gd name="connsiteY6-14" fmla="*/ 152400 h 1155700"/>
              <a:gd name="connsiteX7-15" fmla="*/ 0 w 5702300"/>
              <a:gd name="connsiteY7-16" fmla="*/ 139700 h 1155700"/>
              <a:gd name="connsiteX0-17" fmla="*/ 0 w 5707063"/>
              <a:gd name="connsiteY0-18" fmla="*/ 137319 h 1153319"/>
              <a:gd name="connsiteX1-19" fmla="*/ 0 w 5707063"/>
              <a:gd name="connsiteY1-20" fmla="*/ 264319 h 1153319"/>
              <a:gd name="connsiteX2-21" fmla="*/ 2717800 w 5707063"/>
              <a:gd name="connsiteY2-22" fmla="*/ 1153319 h 1153319"/>
              <a:gd name="connsiteX3-23" fmla="*/ 5702300 w 5707063"/>
              <a:gd name="connsiteY3-24" fmla="*/ 123826 h 1153319"/>
              <a:gd name="connsiteX4-25" fmla="*/ 5707063 w 5707063"/>
              <a:gd name="connsiteY4-26" fmla="*/ 0 h 1153319"/>
              <a:gd name="connsiteX5-27" fmla="*/ 50800 w 5707063"/>
              <a:gd name="connsiteY5-28" fmla="*/ 150019 h 1153319"/>
              <a:gd name="connsiteX6-29" fmla="*/ 50800 w 5707063"/>
              <a:gd name="connsiteY6-30" fmla="*/ 150019 h 1153319"/>
              <a:gd name="connsiteX7-31" fmla="*/ 0 w 5707063"/>
              <a:gd name="connsiteY7-32" fmla="*/ 137319 h 1153319"/>
              <a:gd name="connsiteX0-33" fmla="*/ 0 w 5716587"/>
              <a:gd name="connsiteY0-34" fmla="*/ 137319 h 1153319"/>
              <a:gd name="connsiteX1-35" fmla="*/ 0 w 5716587"/>
              <a:gd name="connsiteY1-36" fmla="*/ 264319 h 1153319"/>
              <a:gd name="connsiteX2-37" fmla="*/ 2717800 w 5716587"/>
              <a:gd name="connsiteY2-38" fmla="*/ 1153319 h 1153319"/>
              <a:gd name="connsiteX3-39" fmla="*/ 5716587 w 5716587"/>
              <a:gd name="connsiteY3-40" fmla="*/ 126207 h 1153319"/>
              <a:gd name="connsiteX4-41" fmla="*/ 5707063 w 5716587"/>
              <a:gd name="connsiteY4-42" fmla="*/ 0 h 1153319"/>
              <a:gd name="connsiteX5-43" fmla="*/ 50800 w 5716587"/>
              <a:gd name="connsiteY5-44" fmla="*/ 150019 h 1153319"/>
              <a:gd name="connsiteX6-45" fmla="*/ 50800 w 5716587"/>
              <a:gd name="connsiteY6-46" fmla="*/ 150019 h 1153319"/>
              <a:gd name="connsiteX7-47" fmla="*/ 0 w 5716587"/>
              <a:gd name="connsiteY7-48" fmla="*/ 137319 h 1153319"/>
              <a:gd name="connsiteX0-49" fmla="*/ 0 w 5721351"/>
              <a:gd name="connsiteY0-50" fmla="*/ 127794 h 1143794"/>
              <a:gd name="connsiteX1-51" fmla="*/ 0 w 5721351"/>
              <a:gd name="connsiteY1-52" fmla="*/ 254794 h 1143794"/>
              <a:gd name="connsiteX2-53" fmla="*/ 2717800 w 5721351"/>
              <a:gd name="connsiteY2-54" fmla="*/ 1143794 h 1143794"/>
              <a:gd name="connsiteX3-55" fmla="*/ 5716587 w 5721351"/>
              <a:gd name="connsiteY3-56" fmla="*/ 116682 h 1143794"/>
              <a:gd name="connsiteX4-57" fmla="*/ 5721351 w 5721351"/>
              <a:gd name="connsiteY4-58" fmla="*/ 0 h 1143794"/>
              <a:gd name="connsiteX5-59" fmla="*/ 50800 w 5721351"/>
              <a:gd name="connsiteY5-60" fmla="*/ 140494 h 1143794"/>
              <a:gd name="connsiteX6-61" fmla="*/ 50800 w 5721351"/>
              <a:gd name="connsiteY6-62" fmla="*/ 140494 h 1143794"/>
              <a:gd name="connsiteX7-63" fmla="*/ 0 w 5721351"/>
              <a:gd name="connsiteY7-64" fmla="*/ 127794 h 1143794"/>
              <a:gd name="connsiteX0-65" fmla="*/ 0 w 5716588"/>
              <a:gd name="connsiteY0-66" fmla="*/ 137319 h 1153319"/>
              <a:gd name="connsiteX1-67" fmla="*/ 0 w 5716588"/>
              <a:gd name="connsiteY1-68" fmla="*/ 264319 h 1153319"/>
              <a:gd name="connsiteX2-69" fmla="*/ 2717800 w 5716588"/>
              <a:gd name="connsiteY2-70" fmla="*/ 1153319 h 1153319"/>
              <a:gd name="connsiteX3-71" fmla="*/ 5716587 w 5716588"/>
              <a:gd name="connsiteY3-72" fmla="*/ 126207 h 1153319"/>
              <a:gd name="connsiteX4-73" fmla="*/ 5716588 w 5716588"/>
              <a:gd name="connsiteY4-74" fmla="*/ 0 h 1153319"/>
              <a:gd name="connsiteX5-75" fmla="*/ 50800 w 5716588"/>
              <a:gd name="connsiteY5-76" fmla="*/ 150019 h 1153319"/>
              <a:gd name="connsiteX6-77" fmla="*/ 50800 w 5716588"/>
              <a:gd name="connsiteY6-78" fmla="*/ 150019 h 1153319"/>
              <a:gd name="connsiteX7-79" fmla="*/ 0 w 5716588"/>
              <a:gd name="connsiteY7-80" fmla="*/ 137319 h 1153319"/>
              <a:gd name="connsiteX0-81" fmla="*/ 0 w 5728494"/>
              <a:gd name="connsiteY0-82" fmla="*/ 101601 h 1117601"/>
              <a:gd name="connsiteX1-83" fmla="*/ 0 w 5728494"/>
              <a:gd name="connsiteY1-84" fmla="*/ 228601 h 1117601"/>
              <a:gd name="connsiteX2-85" fmla="*/ 2717800 w 5728494"/>
              <a:gd name="connsiteY2-86" fmla="*/ 1117601 h 1117601"/>
              <a:gd name="connsiteX3-87" fmla="*/ 5716587 w 5728494"/>
              <a:gd name="connsiteY3-88" fmla="*/ 90489 h 1117601"/>
              <a:gd name="connsiteX4-89" fmla="*/ 5728494 w 5728494"/>
              <a:gd name="connsiteY4-90" fmla="*/ 0 h 1117601"/>
              <a:gd name="connsiteX5-91" fmla="*/ 50800 w 5728494"/>
              <a:gd name="connsiteY5-92" fmla="*/ 114301 h 1117601"/>
              <a:gd name="connsiteX6-93" fmla="*/ 50800 w 5728494"/>
              <a:gd name="connsiteY6-94" fmla="*/ 114301 h 1117601"/>
              <a:gd name="connsiteX7-95" fmla="*/ 0 w 5728494"/>
              <a:gd name="connsiteY7-96" fmla="*/ 101601 h 1117601"/>
              <a:gd name="connsiteX0-97" fmla="*/ 0 w 5716587"/>
              <a:gd name="connsiteY0-98" fmla="*/ 139701 h 1155701"/>
              <a:gd name="connsiteX1-99" fmla="*/ 0 w 5716587"/>
              <a:gd name="connsiteY1-100" fmla="*/ 266701 h 1155701"/>
              <a:gd name="connsiteX2-101" fmla="*/ 2717800 w 5716587"/>
              <a:gd name="connsiteY2-102" fmla="*/ 1155701 h 1155701"/>
              <a:gd name="connsiteX3-103" fmla="*/ 5716587 w 5716587"/>
              <a:gd name="connsiteY3-104" fmla="*/ 128589 h 1155701"/>
              <a:gd name="connsiteX4-105" fmla="*/ 5714207 w 5716587"/>
              <a:gd name="connsiteY4-106" fmla="*/ 0 h 1155701"/>
              <a:gd name="connsiteX5-107" fmla="*/ 50800 w 5716587"/>
              <a:gd name="connsiteY5-108" fmla="*/ 152401 h 1155701"/>
              <a:gd name="connsiteX6-109" fmla="*/ 50800 w 5716587"/>
              <a:gd name="connsiteY6-110" fmla="*/ 152401 h 1155701"/>
              <a:gd name="connsiteX7-111" fmla="*/ 0 w 5716587"/>
              <a:gd name="connsiteY7-112" fmla="*/ 139701 h 1155701"/>
              <a:gd name="connsiteX0-113" fmla="*/ 2381 w 5716587"/>
              <a:gd name="connsiteY0-114" fmla="*/ 158751 h 1155701"/>
              <a:gd name="connsiteX1-115" fmla="*/ 0 w 5716587"/>
              <a:gd name="connsiteY1-116" fmla="*/ 266701 h 1155701"/>
              <a:gd name="connsiteX2-117" fmla="*/ 2717800 w 5716587"/>
              <a:gd name="connsiteY2-118" fmla="*/ 1155701 h 1155701"/>
              <a:gd name="connsiteX3-119" fmla="*/ 5716587 w 5716587"/>
              <a:gd name="connsiteY3-120" fmla="*/ 128589 h 1155701"/>
              <a:gd name="connsiteX4-121" fmla="*/ 5714207 w 5716587"/>
              <a:gd name="connsiteY4-122" fmla="*/ 0 h 1155701"/>
              <a:gd name="connsiteX5-123" fmla="*/ 50800 w 5716587"/>
              <a:gd name="connsiteY5-124" fmla="*/ 152401 h 1155701"/>
              <a:gd name="connsiteX6-125" fmla="*/ 50800 w 5716587"/>
              <a:gd name="connsiteY6-126" fmla="*/ 152401 h 1155701"/>
              <a:gd name="connsiteX7-127" fmla="*/ 2381 w 5716587"/>
              <a:gd name="connsiteY7-128" fmla="*/ 158751 h 1155701"/>
              <a:gd name="connsiteX0-129" fmla="*/ 230 w 5714436"/>
              <a:gd name="connsiteY0-130" fmla="*/ 158751 h 1155701"/>
              <a:gd name="connsiteX1-131" fmla="*/ 231 w 5714436"/>
              <a:gd name="connsiteY1-132" fmla="*/ 266701 h 1155701"/>
              <a:gd name="connsiteX2-133" fmla="*/ 2715649 w 5714436"/>
              <a:gd name="connsiteY2-134" fmla="*/ 1155701 h 1155701"/>
              <a:gd name="connsiteX3-135" fmla="*/ 5714436 w 5714436"/>
              <a:gd name="connsiteY3-136" fmla="*/ 128589 h 1155701"/>
              <a:gd name="connsiteX4-137" fmla="*/ 5712056 w 5714436"/>
              <a:gd name="connsiteY4-138" fmla="*/ 0 h 1155701"/>
              <a:gd name="connsiteX5-139" fmla="*/ 48649 w 5714436"/>
              <a:gd name="connsiteY5-140" fmla="*/ 152401 h 1155701"/>
              <a:gd name="connsiteX6-141" fmla="*/ 48649 w 5714436"/>
              <a:gd name="connsiteY6-142" fmla="*/ 152401 h 1155701"/>
              <a:gd name="connsiteX7-143" fmla="*/ 230 w 5714436"/>
              <a:gd name="connsiteY7-144" fmla="*/ 158751 h 1155701"/>
              <a:gd name="connsiteX0-145" fmla="*/ 230 w 5714436"/>
              <a:gd name="connsiteY0-146" fmla="*/ 158751 h 1155701"/>
              <a:gd name="connsiteX1-147" fmla="*/ 231 w 5714436"/>
              <a:gd name="connsiteY1-148" fmla="*/ 266701 h 1155701"/>
              <a:gd name="connsiteX2-149" fmla="*/ 2715649 w 5714436"/>
              <a:gd name="connsiteY2-150" fmla="*/ 1155701 h 1155701"/>
              <a:gd name="connsiteX3-151" fmla="*/ 5714436 w 5714436"/>
              <a:gd name="connsiteY3-152" fmla="*/ 128589 h 1155701"/>
              <a:gd name="connsiteX4-153" fmla="*/ 5712056 w 5714436"/>
              <a:gd name="connsiteY4-154" fmla="*/ 0 h 1155701"/>
              <a:gd name="connsiteX5-155" fmla="*/ 48649 w 5714436"/>
              <a:gd name="connsiteY5-156" fmla="*/ 152401 h 1155701"/>
              <a:gd name="connsiteX6-157" fmla="*/ 53411 w 5714436"/>
              <a:gd name="connsiteY6-158" fmla="*/ 157163 h 1155701"/>
              <a:gd name="connsiteX7-159" fmla="*/ 230 w 5714436"/>
              <a:gd name="connsiteY7-160" fmla="*/ 158751 h 1155701"/>
              <a:gd name="connsiteX0-161" fmla="*/ 230 w 5719200"/>
              <a:gd name="connsiteY0-162" fmla="*/ 158751 h 1155701"/>
              <a:gd name="connsiteX1-163" fmla="*/ 231 w 5719200"/>
              <a:gd name="connsiteY1-164" fmla="*/ 266701 h 1155701"/>
              <a:gd name="connsiteX2-165" fmla="*/ 2715649 w 5719200"/>
              <a:gd name="connsiteY2-166" fmla="*/ 1155701 h 1155701"/>
              <a:gd name="connsiteX3-167" fmla="*/ 5714436 w 5719200"/>
              <a:gd name="connsiteY3-168" fmla="*/ 128589 h 1155701"/>
              <a:gd name="connsiteX4-169" fmla="*/ 5719200 w 5719200"/>
              <a:gd name="connsiteY4-170" fmla="*/ 0 h 1155701"/>
              <a:gd name="connsiteX5-171" fmla="*/ 48649 w 5719200"/>
              <a:gd name="connsiteY5-172" fmla="*/ 152401 h 1155701"/>
              <a:gd name="connsiteX6-173" fmla="*/ 53411 w 5719200"/>
              <a:gd name="connsiteY6-174" fmla="*/ 157163 h 1155701"/>
              <a:gd name="connsiteX7-175" fmla="*/ 230 w 5719200"/>
              <a:gd name="connsiteY7-176" fmla="*/ 158751 h 1155701"/>
              <a:gd name="connsiteX0-177" fmla="*/ 230 w 5719200"/>
              <a:gd name="connsiteY0-178" fmla="*/ 158751 h 1155701"/>
              <a:gd name="connsiteX1-179" fmla="*/ 231 w 5719200"/>
              <a:gd name="connsiteY1-180" fmla="*/ 266701 h 1155701"/>
              <a:gd name="connsiteX2-181" fmla="*/ 2715649 w 5719200"/>
              <a:gd name="connsiteY2-182" fmla="*/ 1155701 h 1155701"/>
              <a:gd name="connsiteX3-183" fmla="*/ 5719198 w 5719200"/>
              <a:gd name="connsiteY3-184" fmla="*/ 126208 h 1155701"/>
              <a:gd name="connsiteX4-185" fmla="*/ 5719200 w 5719200"/>
              <a:gd name="connsiteY4-186" fmla="*/ 0 h 1155701"/>
              <a:gd name="connsiteX5-187" fmla="*/ 48649 w 5719200"/>
              <a:gd name="connsiteY5-188" fmla="*/ 152401 h 1155701"/>
              <a:gd name="connsiteX6-189" fmla="*/ 53411 w 5719200"/>
              <a:gd name="connsiteY6-190" fmla="*/ 157163 h 1155701"/>
              <a:gd name="connsiteX7-191" fmla="*/ 230 w 5719200"/>
              <a:gd name="connsiteY7-192" fmla="*/ 158751 h 1155701"/>
              <a:gd name="connsiteX0-193" fmla="*/ 230 w 5719200"/>
              <a:gd name="connsiteY0-194" fmla="*/ 158751 h 1174751"/>
              <a:gd name="connsiteX1-195" fmla="*/ 231 w 5719200"/>
              <a:gd name="connsiteY1-196" fmla="*/ 266701 h 1174751"/>
              <a:gd name="connsiteX2-197" fmla="*/ 2720412 w 5719200"/>
              <a:gd name="connsiteY2-198" fmla="*/ 1174751 h 1174751"/>
              <a:gd name="connsiteX3-199" fmla="*/ 5719198 w 5719200"/>
              <a:gd name="connsiteY3-200" fmla="*/ 126208 h 1174751"/>
              <a:gd name="connsiteX4-201" fmla="*/ 5719200 w 5719200"/>
              <a:gd name="connsiteY4-202" fmla="*/ 0 h 1174751"/>
              <a:gd name="connsiteX5-203" fmla="*/ 48649 w 5719200"/>
              <a:gd name="connsiteY5-204" fmla="*/ 152401 h 1174751"/>
              <a:gd name="connsiteX6-205" fmla="*/ 53411 w 5719200"/>
              <a:gd name="connsiteY6-206" fmla="*/ 157163 h 1174751"/>
              <a:gd name="connsiteX7-207" fmla="*/ 230 w 5719200"/>
              <a:gd name="connsiteY7-208" fmla="*/ 158751 h 1174751"/>
              <a:gd name="connsiteX0-209" fmla="*/ 230 w 5719200"/>
              <a:gd name="connsiteY0-210" fmla="*/ 158751 h 1160463"/>
              <a:gd name="connsiteX1-211" fmla="*/ 231 w 5719200"/>
              <a:gd name="connsiteY1-212" fmla="*/ 266701 h 1160463"/>
              <a:gd name="connsiteX2-213" fmla="*/ 2720412 w 5719200"/>
              <a:gd name="connsiteY2-214" fmla="*/ 1160463 h 1160463"/>
              <a:gd name="connsiteX3-215" fmla="*/ 5719198 w 5719200"/>
              <a:gd name="connsiteY3-216" fmla="*/ 126208 h 1160463"/>
              <a:gd name="connsiteX4-217" fmla="*/ 5719200 w 5719200"/>
              <a:gd name="connsiteY4-218" fmla="*/ 0 h 1160463"/>
              <a:gd name="connsiteX5-219" fmla="*/ 48649 w 5719200"/>
              <a:gd name="connsiteY5-220" fmla="*/ 152401 h 1160463"/>
              <a:gd name="connsiteX6-221" fmla="*/ 53411 w 5719200"/>
              <a:gd name="connsiteY6-222" fmla="*/ 157163 h 1160463"/>
              <a:gd name="connsiteX7-223" fmla="*/ 230 w 5719200"/>
              <a:gd name="connsiteY7-224" fmla="*/ 158751 h 1160463"/>
              <a:gd name="connsiteX0-225" fmla="*/ 230 w 5719200"/>
              <a:gd name="connsiteY0-226" fmla="*/ 158751 h 1160463"/>
              <a:gd name="connsiteX1-227" fmla="*/ 231 w 5719200"/>
              <a:gd name="connsiteY1-228" fmla="*/ 266701 h 1160463"/>
              <a:gd name="connsiteX2-229" fmla="*/ 2720412 w 5719200"/>
              <a:gd name="connsiteY2-230" fmla="*/ 1160463 h 1160463"/>
              <a:gd name="connsiteX3-231" fmla="*/ 5719198 w 5719200"/>
              <a:gd name="connsiteY3-232" fmla="*/ 126208 h 1160463"/>
              <a:gd name="connsiteX4-233" fmla="*/ 5719200 w 5719200"/>
              <a:gd name="connsiteY4-234" fmla="*/ 0 h 1160463"/>
              <a:gd name="connsiteX5-235" fmla="*/ 48649 w 5719200"/>
              <a:gd name="connsiteY5-236" fmla="*/ 152401 h 1160463"/>
              <a:gd name="connsiteX6-237" fmla="*/ 53411 w 5719200"/>
              <a:gd name="connsiteY6-238" fmla="*/ 157163 h 1160463"/>
              <a:gd name="connsiteX7-239" fmla="*/ 230 w 5719200"/>
              <a:gd name="connsiteY7-240" fmla="*/ 158751 h 1160463"/>
              <a:gd name="connsiteX0-241" fmla="*/ 69 w 5719039"/>
              <a:gd name="connsiteY0-242" fmla="*/ 158751 h 1160463"/>
              <a:gd name="connsiteX1-243" fmla="*/ 4832 w 5719039"/>
              <a:gd name="connsiteY1-244" fmla="*/ 266701 h 1160463"/>
              <a:gd name="connsiteX2-245" fmla="*/ 2720251 w 5719039"/>
              <a:gd name="connsiteY2-246" fmla="*/ 1160463 h 1160463"/>
              <a:gd name="connsiteX3-247" fmla="*/ 5719037 w 5719039"/>
              <a:gd name="connsiteY3-248" fmla="*/ 126208 h 1160463"/>
              <a:gd name="connsiteX4-249" fmla="*/ 5719039 w 5719039"/>
              <a:gd name="connsiteY4-250" fmla="*/ 0 h 1160463"/>
              <a:gd name="connsiteX5-251" fmla="*/ 48488 w 5719039"/>
              <a:gd name="connsiteY5-252" fmla="*/ 152401 h 1160463"/>
              <a:gd name="connsiteX6-253" fmla="*/ 53250 w 5719039"/>
              <a:gd name="connsiteY6-254" fmla="*/ 157163 h 1160463"/>
              <a:gd name="connsiteX7-255" fmla="*/ 69 w 5719039"/>
              <a:gd name="connsiteY7-256" fmla="*/ 158751 h 1160463"/>
              <a:gd name="connsiteX0-257" fmla="*/ 69 w 5719039"/>
              <a:gd name="connsiteY0-258" fmla="*/ 158751 h 1160463"/>
              <a:gd name="connsiteX1-259" fmla="*/ 4832 w 5719039"/>
              <a:gd name="connsiteY1-260" fmla="*/ 266701 h 1160463"/>
              <a:gd name="connsiteX2-261" fmla="*/ 2720251 w 5719039"/>
              <a:gd name="connsiteY2-262" fmla="*/ 1160463 h 1160463"/>
              <a:gd name="connsiteX3-263" fmla="*/ 5719037 w 5719039"/>
              <a:gd name="connsiteY3-264" fmla="*/ 126208 h 1160463"/>
              <a:gd name="connsiteX4-265" fmla="*/ 5719039 w 5719039"/>
              <a:gd name="connsiteY4-266" fmla="*/ 0 h 1160463"/>
              <a:gd name="connsiteX5-267" fmla="*/ 48488 w 5719039"/>
              <a:gd name="connsiteY5-268" fmla="*/ 152401 h 1160463"/>
              <a:gd name="connsiteX6-269" fmla="*/ 53250 w 5719039"/>
              <a:gd name="connsiteY6-270" fmla="*/ 157163 h 1160463"/>
              <a:gd name="connsiteX7-271" fmla="*/ 69 w 5719039"/>
              <a:gd name="connsiteY7-272" fmla="*/ 158751 h 1160463"/>
              <a:gd name="connsiteX0-273" fmla="*/ 229 w 5719199"/>
              <a:gd name="connsiteY0-274" fmla="*/ 158751 h 1160463"/>
              <a:gd name="connsiteX1-275" fmla="*/ 229 w 5719199"/>
              <a:gd name="connsiteY1-276" fmla="*/ 261939 h 1160463"/>
              <a:gd name="connsiteX2-277" fmla="*/ 2720411 w 5719199"/>
              <a:gd name="connsiteY2-278" fmla="*/ 1160463 h 1160463"/>
              <a:gd name="connsiteX3-279" fmla="*/ 5719197 w 5719199"/>
              <a:gd name="connsiteY3-280" fmla="*/ 126208 h 1160463"/>
              <a:gd name="connsiteX4-281" fmla="*/ 5719199 w 5719199"/>
              <a:gd name="connsiteY4-282" fmla="*/ 0 h 1160463"/>
              <a:gd name="connsiteX5-283" fmla="*/ 48648 w 5719199"/>
              <a:gd name="connsiteY5-284" fmla="*/ 152401 h 1160463"/>
              <a:gd name="connsiteX6-285" fmla="*/ 53410 w 5719199"/>
              <a:gd name="connsiteY6-286" fmla="*/ 157163 h 1160463"/>
              <a:gd name="connsiteX7-287" fmla="*/ 229 w 5719199"/>
              <a:gd name="connsiteY7-288" fmla="*/ 158751 h 116046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</a:cxnLst>
            <a:rect l="l" t="t" r="r" b="b"/>
            <a:pathLst>
              <a:path w="5719199" h="1160463">
                <a:moveTo>
                  <a:pt x="229" y="158751"/>
                </a:moveTo>
                <a:cubicBezTo>
                  <a:pt x="-565" y="194734"/>
                  <a:pt x="1023" y="225956"/>
                  <a:pt x="229" y="261939"/>
                </a:cubicBezTo>
                <a:lnTo>
                  <a:pt x="2720411" y="1160463"/>
                </a:lnTo>
                <a:lnTo>
                  <a:pt x="5719197" y="126208"/>
                </a:lnTo>
                <a:cubicBezTo>
                  <a:pt x="5719197" y="84139"/>
                  <a:pt x="5719199" y="42069"/>
                  <a:pt x="5719199" y="0"/>
                </a:cubicBezTo>
                <a:lnTo>
                  <a:pt x="48648" y="152401"/>
                </a:lnTo>
                <a:lnTo>
                  <a:pt x="53410" y="157163"/>
                </a:lnTo>
                <a:lnTo>
                  <a:pt x="229" y="158751"/>
                </a:lnTo>
                <a:close/>
              </a:path>
            </a:pathLst>
          </a:custGeom>
          <a:solidFill>
            <a:srgbClr val="44546A">
              <a:lumMod val="60000"/>
              <a:lumOff val="40000"/>
            </a:srgbClr>
          </a:solidFill>
          <a:ln>
            <a:noFill/>
          </a:ln>
        </p:spPr>
        <p:style>
          <a:lnRef idx="2">
            <a:srgbClr val="0C0C0C">
              <a:shade val="50000"/>
            </a:srgbClr>
          </a:lnRef>
          <a:fillRef idx="1">
            <a:srgbClr val="0C0C0C"/>
          </a:fillRef>
          <a:effectRef idx="0">
            <a:srgbClr val="0C0C0C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849" name="菱形 1848"/>
          <p:cNvSpPr/>
          <p:nvPr>
            <p:custDataLst>
              <p:tags r:id="rId6"/>
            </p:custDataLst>
          </p:nvPr>
        </p:nvSpPr>
        <p:spPr>
          <a:xfrm>
            <a:off x="610189" y="3757269"/>
            <a:ext cx="5450488" cy="1745697"/>
          </a:xfrm>
          <a:custGeom>
            <a:avLst/>
            <a:gdLst>
              <a:gd name="connsiteX0" fmla="*/ 0 w 5803362"/>
              <a:gd name="connsiteY0" fmla="*/ 915122 h 1830243"/>
              <a:gd name="connsiteX1" fmla="*/ 2901681 w 5803362"/>
              <a:gd name="connsiteY1" fmla="*/ 0 h 1830243"/>
              <a:gd name="connsiteX2" fmla="*/ 5803362 w 5803362"/>
              <a:gd name="connsiteY2" fmla="*/ 915122 h 1830243"/>
              <a:gd name="connsiteX3" fmla="*/ 2901681 w 5803362"/>
              <a:gd name="connsiteY3" fmla="*/ 1830243 h 1830243"/>
              <a:gd name="connsiteX4" fmla="*/ 0 w 5803362"/>
              <a:gd name="connsiteY4" fmla="*/ 915122 h 1830243"/>
              <a:gd name="connsiteX0-1" fmla="*/ 0 w 5612862"/>
              <a:gd name="connsiteY0-2" fmla="*/ 953222 h 1830243"/>
              <a:gd name="connsiteX1-3" fmla="*/ 2711181 w 5612862"/>
              <a:gd name="connsiteY1-4" fmla="*/ 0 h 1830243"/>
              <a:gd name="connsiteX2-5" fmla="*/ 5612862 w 5612862"/>
              <a:gd name="connsiteY2-6" fmla="*/ 915122 h 1830243"/>
              <a:gd name="connsiteX3-7" fmla="*/ 2711181 w 5612862"/>
              <a:gd name="connsiteY3-8" fmla="*/ 1830243 h 1830243"/>
              <a:gd name="connsiteX4-9" fmla="*/ 0 w 5612862"/>
              <a:gd name="connsiteY4-10" fmla="*/ 953222 h 1830243"/>
              <a:gd name="connsiteX0-11" fmla="*/ 0 w 5676362"/>
              <a:gd name="connsiteY0-12" fmla="*/ 953222 h 1830243"/>
              <a:gd name="connsiteX1-13" fmla="*/ 2711181 w 5676362"/>
              <a:gd name="connsiteY1-14" fmla="*/ 0 h 1830243"/>
              <a:gd name="connsiteX2-15" fmla="*/ 5676362 w 5676362"/>
              <a:gd name="connsiteY2-16" fmla="*/ 788122 h 1830243"/>
              <a:gd name="connsiteX3-17" fmla="*/ 2711181 w 5676362"/>
              <a:gd name="connsiteY3-18" fmla="*/ 1830243 h 1830243"/>
              <a:gd name="connsiteX4-19" fmla="*/ 0 w 5676362"/>
              <a:gd name="connsiteY4-20" fmla="*/ 953222 h 1830243"/>
              <a:gd name="connsiteX0-21" fmla="*/ 0 w 5714462"/>
              <a:gd name="connsiteY0-22" fmla="*/ 953222 h 1830243"/>
              <a:gd name="connsiteX1-23" fmla="*/ 2711181 w 5714462"/>
              <a:gd name="connsiteY1-24" fmla="*/ 0 h 1830243"/>
              <a:gd name="connsiteX2-25" fmla="*/ 5714462 w 5714462"/>
              <a:gd name="connsiteY2-26" fmla="*/ 800822 h 1830243"/>
              <a:gd name="connsiteX3-27" fmla="*/ 2711181 w 5714462"/>
              <a:gd name="connsiteY3-28" fmla="*/ 1830243 h 1830243"/>
              <a:gd name="connsiteX4-29" fmla="*/ 0 w 5714462"/>
              <a:gd name="connsiteY4-30" fmla="*/ 953222 h 1830243"/>
              <a:gd name="connsiteX0-31" fmla="*/ 0 w 5714462"/>
              <a:gd name="connsiteY0-32" fmla="*/ 953222 h 1830243"/>
              <a:gd name="connsiteX1-33" fmla="*/ 2711181 w 5714462"/>
              <a:gd name="connsiteY1-34" fmla="*/ 0 h 1830243"/>
              <a:gd name="connsiteX2-35" fmla="*/ 5714462 w 5714462"/>
              <a:gd name="connsiteY2-36" fmla="*/ 800822 h 1830243"/>
              <a:gd name="connsiteX3-37" fmla="*/ 2711181 w 5714462"/>
              <a:gd name="connsiteY3-38" fmla="*/ 1830243 h 1830243"/>
              <a:gd name="connsiteX4-39" fmla="*/ 0 w 5714462"/>
              <a:gd name="connsiteY4-40" fmla="*/ 953222 h 1830243"/>
              <a:gd name="connsiteX0-41" fmla="*/ 0 w 5714462"/>
              <a:gd name="connsiteY0-42" fmla="*/ 953222 h 1830243"/>
              <a:gd name="connsiteX1-43" fmla="*/ 2711181 w 5714462"/>
              <a:gd name="connsiteY1-44" fmla="*/ 0 h 1830243"/>
              <a:gd name="connsiteX2-45" fmla="*/ 5714462 w 5714462"/>
              <a:gd name="connsiteY2-46" fmla="*/ 800822 h 1830243"/>
              <a:gd name="connsiteX3-47" fmla="*/ 2711181 w 5714462"/>
              <a:gd name="connsiteY3-48" fmla="*/ 1830243 h 1830243"/>
              <a:gd name="connsiteX4-49" fmla="*/ 0 w 5714462"/>
              <a:gd name="connsiteY4-50" fmla="*/ 953222 h 1830243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5714462" h="1830243">
                <a:moveTo>
                  <a:pt x="0" y="953222"/>
                </a:moveTo>
                <a:lnTo>
                  <a:pt x="2711181" y="0"/>
                </a:lnTo>
                <a:lnTo>
                  <a:pt x="5714462" y="800822"/>
                </a:lnTo>
                <a:lnTo>
                  <a:pt x="2711181" y="1830243"/>
                </a:lnTo>
                <a:lnTo>
                  <a:pt x="0" y="953222"/>
                </a:lnTo>
                <a:close/>
              </a:path>
            </a:pathLst>
          </a:custGeom>
          <a:solidFill>
            <a:srgbClr val="154F93"/>
          </a:solidFill>
          <a:ln>
            <a:noFill/>
          </a:ln>
        </p:spPr>
        <p:style>
          <a:lnRef idx="2">
            <a:srgbClr val="0C0C0C">
              <a:shade val="50000"/>
            </a:srgbClr>
          </a:lnRef>
          <a:fillRef idx="1">
            <a:srgbClr val="0C0C0C"/>
          </a:fillRef>
          <a:effectRef idx="0">
            <a:srgbClr val="0C0C0C"/>
          </a:effectRef>
          <a:fontRef idx="minor">
            <a:srgbClr val="FFFFFF"/>
          </a:fontRef>
        </p:style>
        <p:txBody>
          <a:bodyPr rtlCol="0" anchor="ctr"/>
          <a:lstStyle/>
          <a:p>
            <a:pPr algn="ctr"/>
            <a:endParaRPr kumimoji="1" lang="zh-CN" altLang="en-US" sz="16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38" name="îs1iḑe"/>
          <p:cNvSpPr/>
          <p:nvPr>
            <p:custDataLst>
              <p:tags r:id="rId7"/>
            </p:custDataLst>
          </p:nvPr>
        </p:nvSpPr>
        <p:spPr>
          <a:xfrm>
            <a:off x="4197976" y="2971602"/>
            <a:ext cx="402938" cy="1877323"/>
          </a:xfrm>
          <a:custGeom>
            <a:avLst/>
            <a:gdLst/>
            <a:ahLst/>
            <a:cxnLst/>
            <a:rect l="0" t="0" r="0" b="0"/>
            <a:pathLst>
              <a:path w="291829" h="1359661">
                <a:moveTo>
                  <a:pt x="290835" y="1310912"/>
                </a:moveTo>
                <a:lnTo>
                  <a:pt x="4974" y="1359330"/>
                </a:lnTo>
                <a:lnTo>
                  <a:pt x="4974" y="156858"/>
                </a:lnTo>
                <a:lnTo>
                  <a:pt x="290835" y="4974"/>
                </a:lnTo>
                <a:close/>
              </a:path>
            </a:pathLst>
          </a:custGeom>
          <a:solidFill>
            <a:srgbClr val="4FA0CA">
              <a:lumMod val="50000"/>
            </a:srgbClr>
          </a:solidFill>
          <a:ln w="9525" cap="flat">
            <a:noFill/>
            <a:prstDash val="solid"/>
            <a:miter/>
          </a:ln>
        </p:spPr>
        <p:txBody>
          <a:bodyPr anchor="ctr"/>
          <a:lstStyle/>
          <a:p>
            <a:pPr algn="ctr"/>
            <a:endParaRPr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40" name="î$ľïḓé"/>
          <p:cNvSpPr/>
          <p:nvPr>
            <p:custDataLst>
              <p:tags r:id="rId8"/>
            </p:custDataLst>
          </p:nvPr>
        </p:nvSpPr>
        <p:spPr>
          <a:xfrm>
            <a:off x="4032224" y="3402927"/>
            <a:ext cx="293045" cy="1556803"/>
          </a:xfrm>
          <a:custGeom>
            <a:avLst/>
            <a:gdLst/>
            <a:ahLst/>
            <a:cxnLst/>
            <a:rect l="0" t="0" r="0" b="0"/>
            <a:pathLst>
              <a:path w="212239" h="1127524">
                <a:moveTo>
                  <a:pt x="210582" y="1123876"/>
                </a:moveTo>
                <a:lnTo>
                  <a:pt x="4974" y="1070816"/>
                </a:lnTo>
                <a:lnTo>
                  <a:pt x="4974" y="67983"/>
                </a:lnTo>
                <a:lnTo>
                  <a:pt x="210582" y="4974"/>
                </a:lnTo>
                <a:close/>
              </a:path>
            </a:pathLst>
          </a:custGeom>
          <a:solidFill>
            <a:srgbClr val="4FA0CA">
              <a:lumMod val="50000"/>
            </a:srgbClr>
          </a:solidFill>
          <a:ln w="9525" cap="flat">
            <a:noFill/>
            <a:prstDash val="solid"/>
            <a:miter/>
          </a:ln>
        </p:spPr>
        <p:txBody>
          <a:bodyPr anchor="ctr"/>
          <a:lstStyle/>
          <a:p>
            <a:pPr algn="ctr"/>
            <a:endParaRPr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41" name="iṧlîḓe"/>
          <p:cNvSpPr/>
          <p:nvPr>
            <p:custDataLst>
              <p:tags r:id="rId9"/>
            </p:custDataLst>
          </p:nvPr>
        </p:nvSpPr>
        <p:spPr>
          <a:xfrm>
            <a:off x="4930590" y="3464284"/>
            <a:ext cx="448726" cy="1144709"/>
          </a:xfrm>
          <a:custGeom>
            <a:avLst/>
            <a:gdLst/>
            <a:ahLst/>
            <a:cxnLst/>
            <a:rect l="0" t="0" r="0" b="0"/>
            <a:pathLst>
              <a:path w="324992" h="829061">
                <a:moveTo>
                  <a:pt x="320681" y="830057"/>
                </a:moveTo>
                <a:lnTo>
                  <a:pt x="320681" y="4974"/>
                </a:lnTo>
                <a:lnTo>
                  <a:pt x="4974" y="124359"/>
                </a:lnTo>
                <a:lnTo>
                  <a:pt x="4974" y="747151"/>
                </a:lnTo>
                <a:close/>
              </a:path>
            </a:pathLst>
          </a:custGeom>
          <a:solidFill>
            <a:srgbClr val="4FA0CA">
              <a:lumMod val="50000"/>
            </a:srgbClr>
          </a:solidFill>
          <a:ln w="9525" cap="flat">
            <a:noFill/>
            <a:prstDash val="solid"/>
            <a:miter/>
          </a:ln>
        </p:spPr>
        <p:txBody>
          <a:bodyPr anchor="ctr"/>
          <a:lstStyle/>
          <a:p>
            <a:pPr algn="ctr"/>
            <a:endParaRPr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42" name="iŝḻiḍê"/>
          <p:cNvSpPr/>
          <p:nvPr>
            <p:custDataLst>
              <p:tags r:id="rId10"/>
            </p:custDataLst>
          </p:nvPr>
        </p:nvSpPr>
        <p:spPr>
          <a:xfrm>
            <a:off x="4719965" y="3150177"/>
            <a:ext cx="293045" cy="1630065"/>
          </a:xfrm>
          <a:custGeom>
            <a:avLst/>
            <a:gdLst/>
            <a:ahLst/>
            <a:cxnLst/>
            <a:rect l="0" t="0" r="0" b="0"/>
            <a:pathLst>
              <a:path w="212239" h="1180584">
                <a:moveTo>
                  <a:pt x="209919" y="1181579"/>
                </a:moveTo>
                <a:lnTo>
                  <a:pt x="4974" y="1128519"/>
                </a:lnTo>
                <a:lnTo>
                  <a:pt x="4974" y="110431"/>
                </a:lnTo>
                <a:lnTo>
                  <a:pt x="209919" y="4974"/>
                </a:lnTo>
                <a:close/>
              </a:path>
            </a:pathLst>
          </a:custGeom>
          <a:solidFill>
            <a:srgbClr val="4FA0CA">
              <a:lumMod val="50000"/>
            </a:srgbClr>
          </a:solidFill>
          <a:ln w="9525" cap="flat">
            <a:noFill/>
            <a:prstDash val="solid"/>
            <a:miter/>
          </a:ln>
        </p:spPr>
        <p:txBody>
          <a:bodyPr anchor="ctr"/>
          <a:lstStyle/>
          <a:p>
            <a:pPr algn="ctr"/>
            <a:endParaRPr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51" name="任意多边形: 形状 250"/>
          <p:cNvSpPr/>
          <p:nvPr>
            <p:custDataLst>
              <p:tags r:id="rId11"/>
            </p:custDataLst>
          </p:nvPr>
        </p:nvSpPr>
        <p:spPr>
          <a:xfrm>
            <a:off x="4322978" y="2978470"/>
            <a:ext cx="593418" cy="1976223"/>
          </a:xfrm>
          <a:custGeom>
            <a:avLst/>
            <a:gdLst>
              <a:gd name="connsiteX0" fmla="*/ 276561 w 593418"/>
              <a:gd name="connsiteY0" fmla="*/ 0 h 1976223"/>
              <a:gd name="connsiteX1" fmla="*/ 593418 w 593418"/>
              <a:gd name="connsiteY1" fmla="*/ 163007 h 1976223"/>
              <a:gd name="connsiteX2" fmla="*/ 593418 w 593418"/>
              <a:gd name="connsiteY2" fmla="*/ 1822377 h 1976223"/>
              <a:gd name="connsiteX3" fmla="*/ 284805 w 593418"/>
              <a:gd name="connsiteY3" fmla="*/ 1902651 h 1976223"/>
              <a:gd name="connsiteX4" fmla="*/ 284805 w 593418"/>
              <a:gd name="connsiteY4" fmla="*/ 1902962 h 1976223"/>
              <a:gd name="connsiteX5" fmla="*/ 0 w 593418"/>
              <a:gd name="connsiteY5" fmla="*/ 1976223 h 1976223"/>
              <a:gd name="connsiteX6" fmla="*/ 0 w 593418"/>
              <a:gd name="connsiteY6" fmla="*/ 431325 h 1976223"/>
              <a:gd name="connsiteX7" fmla="*/ 276561 w 593418"/>
              <a:gd name="connsiteY7" fmla="*/ 515805 h 19762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93418" h="1976223">
                <a:moveTo>
                  <a:pt x="276561" y="0"/>
                </a:moveTo>
                <a:lnTo>
                  <a:pt x="593418" y="163007"/>
                </a:lnTo>
                <a:lnTo>
                  <a:pt x="593418" y="1822377"/>
                </a:lnTo>
                <a:lnTo>
                  <a:pt x="284805" y="1902651"/>
                </a:lnTo>
                <a:lnTo>
                  <a:pt x="284805" y="1902962"/>
                </a:lnTo>
                <a:lnTo>
                  <a:pt x="0" y="1976223"/>
                </a:lnTo>
                <a:lnTo>
                  <a:pt x="0" y="431325"/>
                </a:lnTo>
                <a:lnTo>
                  <a:pt x="276561" y="515805"/>
                </a:lnTo>
                <a:close/>
              </a:path>
            </a:pathLst>
          </a:custGeom>
          <a:solidFill>
            <a:srgbClr val="4FA0CA"/>
          </a:solidFill>
          <a:ln w="9525" cap="flat">
            <a:noFill/>
            <a:prstDash val="solid"/>
            <a:miter/>
          </a:ln>
        </p:spPr>
        <p:txBody>
          <a:bodyPr wrap="square" anchor="ctr">
            <a:noAutofit/>
          </a:bodyPr>
          <a:lstStyle/>
          <a:p>
            <a:pPr algn="ctr"/>
            <a:endParaRPr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50" name="任意多边形: 形状 249"/>
          <p:cNvSpPr/>
          <p:nvPr>
            <p:custDataLst>
              <p:tags r:id="rId12"/>
            </p:custDataLst>
          </p:nvPr>
        </p:nvSpPr>
        <p:spPr>
          <a:xfrm>
            <a:off x="4287263" y="3052647"/>
            <a:ext cx="606239" cy="1862672"/>
          </a:xfrm>
          <a:custGeom>
            <a:avLst/>
            <a:gdLst>
              <a:gd name="connsiteX0" fmla="*/ 406603 w 606239"/>
              <a:gd name="connsiteY0" fmla="*/ 1562299 h 1862672"/>
              <a:gd name="connsiteX1" fmla="*/ 406603 w 606239"/>
              <a:gd name="connsiteY1" fmla="*/ 1686845 h 1862672"/>
              <a:gd name="connsiteX2" fmla="*/ 350740 w 606239"/>
              <a:gd name="connsiteY2" fmla="*/ 1697834 h 1862672"/>
              <a:gd name="connsiteX3" fmla="*/ 350740 w 606239"/>
              <a:gd name="connsiteY3" fmla="*/ 1571458 h 1862672"/>
              <a:gd name="connsiteX4" fmla="*/ 237186 w 606239"/>
              <a:gd name="connsiteY4" fmla="*/ 1562299 h 1862672"/>
              <a:gd name="connsiteX5" fmla="*/ 237186 w 606239"/>
              <a:gd name="connsiteY5" fmla="*/ 1836115 h 1862672"/>
              <a:gd name="connsiteX6" fmla="*/ 131872 w 606239"/>
              <a:gd name="connsiteY6" fmla="*/ 1862672 h 1862672"/>
              <a:gd name="connsiteX7" fmla="*/ 131872 w 606239"/>
              <a:gd name="connsiteY7" fmla="*/ 1577867 h 1862672"/>
              <a:gd name="connsiteX8" fmla="*/ 528399 w 606239"/>
              <a:gd name="connsiteY8" fmla="*/ 1542150 h 1862672"/>
              <a:gd name="connsiteX9" fmla="*/ 528399 w 606239"/>
              <a:gd name="connsiteY9" fmla="*/ 1660283 h 1862672"/>
              <a:gd name="connsiteX10" fmla="*/ 478031 w 606239"/>
              <a:gd name="connsiteY10" fmla="*/ 1670357 h 1862672"/>
              <a:gd name="connsiteX11" fmla="*/ 478031 w 606239"/>
              <a:gd name="connsiteY11" fmla="*/ 1550392 h 1862672"/>
              <a:gd name="connsiteX12" fmla="*/ 606239 w 606239"/>
              <a:gd name="connsiteY12" fmla="*/ 1529331 h 1862672"/>
              <a:gd name="connsiteX13" fmla="*/ 606239 w 606239"/>
              <a:gd name="connsiteY13" fmla="*/ 1642886 h 1862672"/>
              <a:gd name="connsiteX14" fmla="*/ 559533 w 606239"/>
              <a:gd name="connsiteY14" fmla="*/ 1652960 h 1862672"/>
              <a:gd name="connsiteX15" fmla="*/ 559533 w 606239"/>
              <a:gd name="connsiteY15" fmla="*/ 1536657 h 1862672"/>
              <a:gd name="connsiteX16" fmla="*/ 160262 w 606239"/>
              <a:gd name="connsiteY16" fmla="*/ 1383724 h 1862672"/>
              <a:gd name="connsiteX17" fmla="*/ 160262 w 606239"/>
              <a:gd name="connsiteY17" fmla="*/ 1505520 h 1862672"/>
              <a:gd name="connsiteX18" fmla="*/ 92494 w 606239"/>
              <a:gd name="connsiteY18" fmla="*/ 1513762 h 1862672"/>
              <a:gd name="connsiteX19" fmla="*/ 92494 w 606239"/>
              <a:gd name="connsiteY19" fmla="*/ 1388304 h 1862672"/>
              <a:gd name="connsiteX20" fmla="*/ 272900 w 606239"/>
              <a:gd name="connsiteY20" fmla="*/ 1374566 h 1862672"/>
              <a:gd name="connsiteX21" fmla="*/ 272900 w 606239"/>
              <a:gd name="connsiteY21" fmla="*/ 1491784 h 1862672"/>
              <a:gd name="connsiteX22" fmla="*/ 210627 w 606239"/>
              <a:gd name="connsiteY22" fmla="*/ 1499110 h 1862672"/>
              <a:gd name="connsiteX23" fmla="*/ 210627 w 606239"/>
              <a:gd name="connsiteY23" fmla="*/ 1379146 h 1862672"/>
              <a:gd name="connsiteX24" fmla="*/ 406603 w 606239"/>
              <a:gd name="connsiteY24" fmla="*/ 1371819 h 1862672"/>
              <a:gd name="connsiteX25" fmla="*/ 406603 w 606239"/>
              <a:gd name="connsiteY25" fmla="*/ 1495448 h 1862672"/>
              <a:gd name="connsiteX26" fmla="*/ 350740 w 606239"/>
              <a:gd name="connsiteY26" fmla="*/ 1502774 h 1862672"/>
              <a:gd name="connsiteX27" fmla="*/ 350740 w 606239"/>
              <a:gd name="connsiteY27" fmla="*/ 1376399 h 1862672"/>
              <a:gd name="connsiteX28" fmla="*/ 528399 w 606239"/>
              <a:gd name="connsiteY28" fmla="*/ 1360830 h 1862672"/>
              <a:gd name="connsiteX29" fmla="*/ 528399 w 606239"/>
              <a:gd name="connsiteY29" fmla="*/ 1478963 h 1862672"/>
              <a:gd name="connsiteX30" fmla="*/ 478031 w 606239"/>
              <a:gd name="connsiteY30" fmla="*/ 1485374 h 1862672"/>
              <a:gd name="connsiteX31" fmla="*/ 478031 w 606239"/>
              <a:gd name="connsiteY31" fmla="*/ 1365410 h 1862672"/>
              <a:gd name="connsiteX32" fmla="*/ 606239 w 606239"/>
              <a:gd name="connsiteY32" fmla="*/ 1354420 h 1862672"/>
              <a:gd name="connsiteX33" fmla="*/ 606239 w 606239"/>
              <a:gd name="connsiteY33" fmla="*/ 1467976 h 1862672"/>
              <a:gd name="connsiteX34" fmla="*/ 559533 w 606239"/>
              <a:gd name="connsiteY34" fmla="*/ 1474387 h 1862672"/>
              <a:gd name="connsiteX35" fmla="*/ 559533 w 606239"/>
              <a:gd name="connsiteY35" fmla="*/ 1358083 h 1862672"/>
              <a:gd name="connsiteX36" fmla="*/ 92494 w 606239"/>
              <a:gd name="connsiteY36" fmla="*/ 1216138 h 1862672"/>
              <a:gd name="connsiteX37" fmla="*/ 160262 w 606239"/>
              <a:gd name="connsiteY37" fmla="*/ 1216138 h 1862672"/>
              <a:gd name="connsiteX38" fmla="*/ 160262 w 606239"/>
              <a:gd name="connsiteY38" fmla="*/ 1337936 h 1862672"/>
              <a:gd name="connsiteX39" fmla="*/ 92494 w 606239"/>
              <a:gd name="connsiteY39" fmla="*/ 1342514 h 1862672"/>
              <a:gd name="connsiteX40" fmla="*/ 210627 w 606239"/>
              <a:gd name="connsiteY40" fmla="*/ 1214307 h 1862672"/>
              <a:gd name="connsiteX41" fmla="*/ 272900 w 606239"/>
              <a:gd name="connsiteY41" fmla="*/ 1214307 h 1862672"/>
              <a:gd name="connsiteX42" fmla="*/ 272900 w 606239"/>
              <a:gd name="connsiteY42" fmla="*/ 1331526 h 1862672"/>
              <a:gd name="connsiteX43" fmla="*/ 210627 w 606239"/>
              <a:gd name="connsiteY43" fmla="*/ 1334274 h 1862672"/>
              <a:gd name="connsiteX44" fmla="*/ 559533 w 606239"/>
              <a:gd name="connsiteY44" fmla="*/ 1087015 h 1862672"/>
              <a:gd name="connsiteX45" fmla="*/ 606239 w 606239"/>
              <a:gd name="connsiteY45" fmla="*/ 1088847 h 1862672"/>
              <a:gd name="connsiteX46" fmla="*/ 606239 w 606239"/>
              <a:gd name="connsiteY46" fmla="*/ 1202403 h 1862672"/>
              <a:gd name="connsiteX47" fmla="*/ 559533 w 606239"/>
              <a:gd name="connsiteY47" fmla="*/ 1203318 h 1862672"/>
              <a:gd name="connsiteX48" fmla="*/ 478031 w 606239"/>
              <a:gd name="connsiteY48" fmla="*/ 1084269 h 1862672"/>
              <a:gd name="connsiteX49" fmla="*/ 528399 w 606239"/>
              <a:gd name="connsiteY49" fmla="*/ 1086101 h 1862672"/>
              <a:gd name="connsiteX50" fmla="*/ 528399 w 606239"/>
              <a:gd name="connsiteY50" fmla="*/ 1204235 h 1862672"/>
              <a:gd name="connsiteX51" fmla="*/ 478031 w 606239"/>
              <a:gd name="connsiteY51" fmla="*/ 1204235 h 1862672"/>
              <a:gd name="connsiteX52" fmla="*/ 350740 w 606239"/>
              <a:gd name="connsiteY52" fmla="*/ 1077857 h 1862672"/>
              <a:gd name="connsiteX53" fmla="*/ 406603 w 606239"/>
              <a:gd name="connsiteY53" fmla="*/ 1080604 h 1862672"/>
              <a:gd name="connsiteX54" fmla="*/ 406603 w 606239"/>
              <a:gd name="connsiteY54" fmla="*/ 1204233 h 1862672"/>
              <a:gd name="connsiteX55" fmla="*/ 350740 w 606239"/>
              <a:gd name="connsiteY55" fmla="*/ 1205148 h 1862672"/>
              <a:gd name="connsiteX56" fmla="*/ 210627 w 606239"/>
              <a:gd name="connsiteY56" fmla="*/ 1057710 h 1862672"/>
              <a:gd name="connsiteX57" fmla="*/ 272900 w 606239"/>
              <a:gd name="connsiteY57" fmla="*/ 1061374 h 1862672"/>
              <a:gd name="connsiteX58" fmla="*/ 272900 w 606239"/>
              <a:gd name="connsiteY58" fmla="*/ 1178592 h 1862672"/>
              <a:gd name="connsiteX59" fmla="*/ 210627 w 606239"/>
              <a:gd name="connsiteY59" fmla="*/ 1177676 h 1862672"/>
              <a:gd name="connsiteX60" fmla="*/ 92494 w 606239"/>
              <a:gd name="connsiteY60" fmla="*/ 1052216 h 1862672"/>
              <a:gd name="connsiteX61" fmla="*/ 160262 w 606239"/>
              <a:gd name="connsiteY61" fmla="*/ 1055879 h 1862672"/>
              <a:gd name="connsiteX62" fmla="*/ 160262 w 606239"/>
              <a:gd name="connsiteY62" fmla="*/ 1178592 h 1862672"/>
              <a:gd name="connsiteX63" fmla="*/ 92494 w 606239"/>
              <a:gd name="connsiteY63" fmla="*/ 1178592 h 1862672"/>
              <a:gd name="connsiteX64" fmla="*/ 559533 w 606239"/>
              <a:gd name="connsiteY64" fmla="*/ 908442 h 1862672"/>
              <a:gd name="connsiteX65" fmla="*/ 606239 w 606239"/>
              <a:gd name="connsiteY65" fmla="*/ 914852 h 1862672"/>
              <a:gd name="connsiteX66" fmla="*/ 606239 w 606239"/>
              <a:gd name="connsiteY66" fmla="*/ 1028408 h 1862672"/>
              <a:gd name="connsiteX67" fmla="*/ 559533 w 606239"/>
              <a:gd name="connsiteY67" fmla="*/ 1024745 h 1862672"/>
              <a:gd name="connsiteX68" fmla="*/ 478031 w 606239"/>
              <a:gd name="connsiteY68" fmla="*/ 899283 h 1862672"/>
              <a:gd name="connsiteX69" fmla="*/ 528399 w 606239"/>
              <a:gd name="connsiteY69" fmla="*/ 905693 h 1862672"/>
              <a:gd name="connsiteX70" fmla="*/ 528399 w 606239"/>
              <a:gd name="connsiteY70" fmla="*/ 1022911 h 1862672"/>
              <a:gd name="connsiteX71" fmla="*/ 478031 w 606239"/>
              <a:gd name="connsiteY71" fmla="*/ 1019248 h 1862672"/>
              <a:gd name="connsiteX72" fmla="*/ 350740 w 606239"/>
              <a:gd name="connsiteY72" fmla="*/ 882800 h 1862672"/>
              <a:gd name="connsiteX73" fmla="*/ 406603 w 606239"/>
              <a:gd name="connsiteY73" fmla="*/ 890126 h 1862672"/>
              <a:gd name="connsiteX74" fmla="*/ 406603 w 606239"/>
              <a:gd name="connsiteY74" fmla="*/ 1013754 h 1862672"/>
              <a:gd name="connsiteX75" fmla="*/ 350740 w 606239"/>
              <a:gd name="connsiteY75" fmla="*/ 1010091 h 1862672"/>
              <a:gd name="connsiteX76" fmla="*/ 210627 w 606239"/>
              <a:gd name="connsiteY76" fmla="*/ 809538 h 1862672"/>
              <a:gd name="connsiteX77" fmla="*/ 272900 w 606239"/>
              <a:gd name="connsiteY77" fmla="*/ 818696 h 1862672"/>
              <a:gd name="connsiteX78" fmla="*/ 272900 w 606239"/>
              <a:gd name="connsiteY78" fmla="*/ 935914 h 1862672"/>
              <a:gd name="connsiteX79" fmla="*/ 210627 w 606239"/>
              <a:gd name="connsiteY79" fmla="*/ 929503 h 1862672"/>
              <a:gd name="connsiteX80" fmla="*/ 92494 w 606239"/>
              <a:gd name="connsiteY80" fmla="*/ 792139 h 1862672"/>
              <a:gd name="connsiteX81" fmla="*/ 160262 w 606239"/>
              <a:gd name="connsiteY81" fmla="*/ 802213 h 1862672"/>
              <a:gd name="connsiteX82" fmla="*/ 160262 w 606239"/>
              <a:gd name="connsiteY82" fmla="*/ 924927 h 1862672"/>
              <a:gd name="connsiteX83" fmla="*/ 92494 w 606239"/>
              <a:gd name="connsiteY83" fmla="*/ 917601 h 1862672"/>
              <a:gd name="connsiteX84" fmla="*/ 559533 w 606239"/>
              <a:gd name="connsiteY84" fmla="*/ 729866 h 1862672"/>
              <a:gd name="connsiteX85" fmla="*/ 606239 w 606239"/>
              <a:gd name="connsiteY85" fmla="*/ 739939 h 1862672"/>
              <a:gd name="connsiteX86" fmla="*/ 606239 w 606239"/>
              <a:gd name="connsiteY86" fmla="*/ 853494 h 1862672"/>
              <a:gd name="connsiteX87" fmla="*/ 559533 w 606239"/>
              <a:gd name="connsiteY87" fmla="*/ 846168 h 1862672"/>
              <a:gd name="connsiteX88" fmla="*/ 478031 w 606239"/>
              <a:gd name="connsiteY88" fmla="*/ 713383 h 1862672"/>
              <a:gd name="connsiteX89" fmla="*/ 528399 w 606239"/>
              <a:gd name="connsiteY89" fmla="*/ 724372 h 1862672"/>
              <a:gd name="connsiteX90" fmla="*/ 528399 w 606239"/>
              <a:gd name="connsiteY90" fmla="*/ 841590 h 1862672"/>
              <a:gd name="connsiteX91" fmla="*/ 478031 w 606239"/>
              <a:gd name="connsiteY91" fmla="*/ 834264 h 1862672"/>
              <a:gd name="connsiteX92" fmla="*/ 350740 w 606239"/>
              <a:gd name="connsiteY92" fmla="*/ 687741 h 1862672"/>
              <a:gd name="connsiteX93" fmla="*/ 406603 w 606239"/>
              <a:gd name="connsiteY93" fmla="*/ 698730 h 1862672"/>
              <a:gd name="connsiteX94" fmla="*/ 406603 w 606239"/>
              <a:gd name="connsiteY94" fmla="*/ 823276 h 1862672"/>
              <a:gd name="connsiteX95" fmla="*/ 350740 w 606239"/>
              <a:gd name="connsiteY95" fmla="*/ 814119 h 1862672"/>
              <a:gd name="connsiteX96" fmla="*/ 210627 w 606239"/>
              <a:gd name="connsiteY96" fmla="*/ 652027 h 1862672"/>
              <a:gd name="connsiteX97" fmla="*/ 272900 w 606239"/>
              <a:gd name="connsiteY97" fmla="*/ 665763 h 1862672"/>
              <a:gd name="connsiteX98" fmla="*/ 272900 w 606239"/>
              <a:gd name="connsiteY98" fmla="*/ 782981 h 1862672"/>
              <a:gd name="connsiteX99" fmla="*/ 210627 w 606239"/>
              <a:gd name="connsiteY99" fmla="*/ 772908 h 1862672"/>
              <a:gd name="connsiteX100" fmla="*/ 92494 w 606239"/>
              <a:gd name="connsiteY100" fmla="*/ 628215 h 1862672"/>
              <a:gd name="connsiteX101" fmla="*/ 160262 w 606239"/>
              <a:gd name="connsiteY101" fmla="*/ 642867 h 1862672"/>
              <a:gd name="connsiteX102" fmla="*/ 160262 w 606239"/>
              <a:gd name="connsiteY102" fmla="*/ 765582 h 1862672"/>
              <a:gd name="connsiteX103" fmla="*/ 92494 w 606239"/>
              <a:gd name="connsiteY103" fmla="*/ 753677 h 1862672"/>
              <a:gd name="connsiteX104" fmla="*/ 210627 w 606239"/>
              <a:gd name="connsiteY104" fmla="*/ 488104 h 1862672"/>
              <a:gd name="connsiteX105" fmla="*/ 272900 w 606239"/>
              <a:gd name="connsiteY105" fmla="*/ 505504 h 1862672"/>
              <a:gd name="connsiteX106" fmla="*/ 272900 w 606239"/>
              <a:gd name="connsiteY106" fmla="*/ 622723 h 1862672"/>
              <a:gd name="connsiteX107" fmla="*/ 210627 w 606239"/>
              <a:gd name="connsiteY107" fmla="*/ 608071 h 1862672"/>
              <a:gd name="connsiteX108" fmla="*/ 559533 w 606239"/>
              <a:gd name="connsiteY108" fmla="*/ 458799 h 1862672"/>
              <a:gd name="connsiteX109" fmla="*/ 606239 w 606239"/>
              <a:gd name="connsiteY109" fmla="*/ 474368 h 1862672"/>
              <a:gd name="connsiteX110" fmla="*/ 606239 w 606239"/>
              <a:gd name="connsiteY110" fmla="*/ 587922 h 1862672"/>
              <a:gd name="connsiteX111" fmla="*/ 559533 w 606239"/>
              <a:gd name="connsiteY111" fmla="*/ 575101 h 1862672"/>
              <a:gd name="connsiteX112" fmla="*/ 92494 w 606239"/>
              <a:gd name="connsiteY112" fmla="*/ 456967 h 1862672"/>
              <a:gd name="connsiteX113" fmla="*/ 160262 w 606239"/>
              <a:gd name="connsiteY113" fmla="*/ 475282 h 1862672"/>
              <a:gd name="connsiteX114" fmla="*/ 160262 w 606239"/>
              <a:gd name="connsiteY114" fmla="*/ 597997 h 1862672"/>
              <a:gd name="connsiteX115" fmla="*/ 92494 w 606239"/>
              <a:gd name="connsiteY115" fmla="*/ 582428 h 1862672"/>
              <a:gd name="connsiteX116" fmla="*/ 478031 w 606239"/>
              <a:gd name="connsiteY116" fmla="*/ 433158 h 1862672"/>
              <a:gd name="connsiteX117" fmla="*/ 528399 w 606239"/>
              <a:gd name="connsiteY117" fmla="*/ 449642 h 1862672"/>
              <a:gd name="connsiteX118" fmla="*/ 528399 w 606239"/>
              <a:gd name="connsiteY118" fmla="*/ 566862 h 1862672"/>
              <a:gd name="connsiteX119" fmla="*/ 478031 w 606239"/>
              <a:gd name="connsiteY119" fmla="*/ 553125 h 1862672"/>
              <a:gd name="connsiteX120" fmla="*/ 350740 w 606239"/>
              <a:gd name="connsiteY120" fmla="*/ 391033 h 1862672"/>
              <a:gd name="connsiteX121" fmla="*/ 406603 w 606239"/>
              <a:gd name="connsiteY121" fmla="*/ 409348 h 1862672"/>
              <a:gd name="connsiteX122" fmla="*/ 406603 w 606239"/>
              <a:gd name="connsiteY122" fmla="*/ 532977 h 1862672"/>
              <a:gd name="connsiteX123" fmla="*/ 350740 w 606239"/>
              <a:gd name="connsiteY123" fmla="*/ 517409 h 1862672"/>
              <a:gd name="connsiteX124" fmla="*/ 559533 w 606239"/>
              <a:gd name="connsiteY124" fmla="*/ 280224 h 1862672"/>
              <a:gd name="connsiteX125" fmla="*/ 606239 w 606239"/>
              <a:gd name="connsiteY125" fmla="*/ 299456 h 1862672"/>
              <a:gd name="connsiteX126" fmla="*/ 606239 w 606239"/>
              <a:gd name="connsiteY126" fmla="*/ 413012 h 1862672"/>
              <a:gd name="connsiteX127" fmla="*/ 559533 w 606239"/>
              <a:gd name="connsiteY127" fmla="*/ 396528 h 1862672"/>
              <a:gd name="connsiteX128" fmla="*/ 54947 w 606239"/>
              <a:gd name="connsiteY128" fmla="*/ 274730 h 1862672"/>
              <a:gd name="connsiteX129" fmla="*/ 54947 w 606239"/>
              <a:gd name="connsiteY129" fmla="*/ 402022 h 1862672"/>
              <a:gd name="connsiteX130" fmla="*/ 0 w 606239"/>
              <a:gd name="connsiteY130" fmla="*/ 422169 h 1862672"/>
              <a:gd name="connsiteX131" fmla="*/ 0 w 606239"/>
              <a:gd name="connsiteY131" fmla="*/ 297625 h 1862672"/>
              <a:gd name="connsiteX132" fmla="*/ 478031 w 606239"/>
              <a:gd name="connsiteY132" fmla="*/ 247256 h 1862672"/>
              <a:gd name="connsiteX133" fmla="*/ 528399 w 606239"/>
              <a:gd name="connsiteY133" fmla="*/ 268319 h 1862672"/>
              <a:gd name="connsiteX134" fmla="*/ 528399 w 606239"/>
              <a:gd name="connsiteY134" fmla="*/ 385538 h 1862672"/>
              <a:gd name="connsiteX135" fmla="*/ 478031 w 606239"/>
              <a:gd name="connsiteY135" fmla="*/ 368138 h 1862672"/>
              <a:gd name="connsiteX136" fmla="*/ 245427 w 606239"/>
              <a:gd name="connsiteY136" fmla="*/ 227110 h 1862672"/>
              <a:gd name="connsiteX137" fmla="*/ 245427 w 606239"/>
              <a:gd name="connsiteY137" fmla="*/ 354402 h 1862672"/>
              <a:gd name="connsiteX138" fmla="*/ 189566 w 606239"/>
              <a:gd name="connsiteY138" fmla="*/ 374549 h 1862672"/>
              <a:gd name="connsiteX139" fmla="*/ 189566 w 606239"/>
              <a:gd name="connsiteY139" fmla="*/ 250005 h 1862672"/>
              <a:gd name="connsiteX140" fmla="*/ 350740 w 606239"/>
              <a:gd name="connsiteY140" fmla="*/ 195058 h 1862672"/>
              <a:gd name="connsiteX141" fmla="*/ 406603 w 606239"/>
              <a:gd name="connsiteY141" fmla="*/ 217953 h 1862672"/>
              <a:gd name="connsiteX142" fmla="*/ 406603 w 606239"/>
              <a:gd name="connsiteY142" fmla="*/ 342497 h 1862672"/>
              <a:gd name="connsiteX143" fmla="*/ 350740 w 606239"/>
              <a:gd name="connsiteY143" fmla="*/ 322350 h 1862672"/>
              <a:gd name="connsiteX144" fmla="*/ 54947 w 606239"/>
              <a:gd name="connsiteY144" fmla="*/ 107145 h 1862672"/>
              <a:gd name="connsiteX145" fmla="*/ 54947 w 606239"/>
              <a:gd name="connsiteY145" fmla="*/ 223449 h 1862672"/>
              <a:gd name="connsiteX146" fmla="*/ 0 w 606239"/>
              <a:gd name="connsiteY146" fmla="*/ 239933 h 1862672"/>
              <a:gd name="connsiteX147" fmla="*/ 0 w 606239"/>
              <a:gd name="connsiteY147" fmla="*/ 134619 h 1862672"/>
              <a:gd name="connsiteX148" fmla="*/ 559533 w 606239"/>
              <a:gd name="connsiteY148" fmla="*/ 101650 h 1862672"/>
              <a:gd name="connsiteX149" fmla="*/ 606239 w 606239"/>
              <a:gd name="connsiteY149" fmla="*/ 124545 h 1862672"/>
              <a:gd name="connsiteX150" fmla="*/ 606239 w 606239"/>
              <a:gd name="connsiteY150" fmla="*/ 238102 h 1862672"/>
              <a:gd name="connsiteX151" fmla="*/ 559533 w 606239"/>
              <a:gd name="connsiteY151" fmla="*/ 217954 h 1862672"/>
              <a:gd name="connsiteX152" fmla="*/ 478031 w 606239"/>
              <a:gd name="connsiteY152" fmla="*/ 62273 h 1862672"/>
              <a:gd name="connsiteX153" fmla="*/ 528399 w 606239"/>
              <a:gd name="connsiteY153" fmla="*/ 86999 h 1862672"/>
              <a:gd name="connsiteX154" fmla="*/ 528399 w 606239"/>
              <a:gd name="connsiteY154" fmla="*/ 205133 h 1862672"/>
              <a:gd name="connsiteX155" fmla="*/ 478031 w 606239"/>
              <a:gd name="connsiteY155" fmla="*/ 183154 h 1862672"/>
              <a:gd name="connsiteX156" fmla="*/ 239015 w 606239"/>
              <a:gd name="connsiteY156" fmla="*/ 11904 h 1862672"/>
              <a:gd name="connsiteX157" fmla="*/ 239015 w 606239"/>
              <a:gd name="connsiteY157" fmla="*/ 138280 h 1862672"/>
              <a:gd name="connsiteX158" fmla="*/ 183154 w 606239"/>
              <a:gd name="connsiteY158" fmla="*/ 156596 h 1862672"/>
              <a:gd name="connsiteX159" fmla="*/ 183154 w 606239"/>
              <a:gd name="connsiteY159" fmla="*/ 40293 h 1862672"/>
              <a:gd name="connsiteX160" fmla="*/ 350740 w 606239"/>
              <a:gd name="connsiteY160" fmla="*/ 0 h 1862672"/>
              <a:gd name="connsiteX161" fmla="*/ 406603 w 606239"/>
              <a:gd name="connsiteY161" fmla="*/ 27474 h 1862672"/>
              <a:gd name="connsiteX162" fmla="*/ 406603 w 606239"/>
              <a:gd name="connsiteY162" fmla="*/ 152019 h 1862672"/>
              <a:gd name="connsiteX163" fmla="*/ 350740 w 606239"/>
              <a:gd name="connsiteY163" fmla="*/ 127293 h 18626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</a:cxnLst>
            <a:rect l="l" t="t" r="r" b="b"/>
            <a:pathLst>
              <a:path w="606239" h="1862672">
                <a:moveTo>
                  <a:pt x="406603" y="1562299"/>
                </a:moveTo>
                <a:lnTo>
                  <a:pt x="406603" y="1686845"/>
                </a:lnTo>
                <a:lnTo>
                  <a:pt x="350740" y="1697834"/>
                </a:lnTo>
                <a:lnTo>
                  <a:pt x="350740" y="1571458"/>
                </a:lnTo>
                <a:close/>
                <a:moveTo>
                  <a:pt x="237186" y="1562299"/>
                </a:moveTo>
                <a:lnTo>
                  <a:pt x="237186" y="1836115"/>
                </a:lnTo>
                <a:lnTo>
                  <a:pt x="131872" y="1862672"/>
                </a:lnTo>
                <a:lnTo>
                  <a:pt x="131872" y="1577867"/>
                </a:lnTo>
                <a:close/>
                <a:moveTo>
                  <a:pt x="528399" y="1542150"/>
                </a:moveTo>
                <a:lnTo>
                  <a:pt x="528399" y="1660283"/>
                </a:lnTo>
                <a:lnTo>
                  <a:pt x="478031" y="1670357"/>
                </a:lnTo>
                <a:lnTo>
                  <a:pt x="478031" y="1550392"/>
                </a:lnTo>
                <a:close/>
                <a:moveTo>
                  <a:pt x="606239" y="1529331"/>
                </a:moveTo>
                <a:lnTo>
                  <a:pt x="606239" y="1642886"/>
                </a:lnTo>
                <a:lnTo>
                  <a:pt x="559533" y="1652960"/>
                </a:lnTo>
                <a:lnTo>
                  <a:pt x="559533" y="1536657"/>
                </a:lnTo>
                <a:close/>
                <a:moveTo>
                  <a:pt x="160262" y="1383724"/>
                </a:moveTo>
                <a:lnTo>
                  <a:pt x="160262" y="1505520"/>
                </a:lnTo>
                <a:lnTo>
                  <a:pt x="92494" y="1513762"/>
                </a:lnTo>
                <a:lnTo>
                  <a:pt x="92494" y="1388304"/>
                </a:lnTo>
                <a:close/>
                <a:moveTo>
                  <a:pt x="272900" y="1374566"/>
                </a:moveTo>
                <a:lnTo>
                  <a:pt x="272900" y="1491784"/>
                </a:lnTo>
                <a:lnTo>
                  <a:pt x="210627" y="1499110"/>
                </a:lnTo>
                <a:lnTo>
                  <a:pt x="210627" y="1379146"/>
                </a:lnTo>
                <a:close/>
                <a:moveTo>
                  <a:pt x="406603" y="1371819"/>
                </a:moveTo>
                <a:lnTo>
                  <a:pt x="406603" y="1495448"/>
                </a:lnTo>
                <a:lnTo>
                  <a:pt x="350740" y="1502774"/>
                </a:lnTo>
                <a:lnTo>
                  <a:pt x="350740" y="1376399"/>
                </a:lnTo>
                <a:close/>
                <a:moveTo>
                  <a:pt x="528399" y="1360830"/>
                </a:moveTo>
                <a:lnTo>
                  <a:pt x="528399" y="1478963"/>
                </a:lnTo>
                <a:lnTo>
                  <a:pt x="478031" y="1485374"/>
                </a:lnTo>
                <a:lnTo>
                  <a:pt x="478031" y="1365410"/>
                </a:lnTo>
                <a:close/>
                <a:moveTo>
                  <a:pt x="606239" y="1354420"/>
                </a:moveTo>
                <a:lnTo>
                  <a:pt x="606239" y="1467976"/>
                </a:lnTo>
                <a:lnTo>
                  <a:pt x="559533" y="1474387"/>
                </a:lnTo>
                <a:lnTo>
                  <a:pt x="559533" y="1358083"/>
                </a:lnTo>
                <a:close/>
                <a:moveTo>
                  <a:pt x="92494" y="1216138"/>
                </a:moveTo>
                <a:lnTo>
                  <a:pt x="160262" y="1216138"/>
                </a:lnTo>
                <a:lnTo>
                  <a:pt x="160262" y="1337936"/>
                </a:lnTo>
                <a:lnTo>
                  <a:pt x="92494" y="1342514"/>
                </a:lnTo>
                <a:close/>
                <a:moveTo>
                  <a:pt x="210627" y="1214307"/>
                </a:moveTo>
                <a:lnTo>
                  <a:pt x="272900" y="1214307"/>
                </a:lnTo>
                <a:lnTo>
                  <a:pt x="272900" y="1331526"/>
                </a:lnTo>
                <a:lnTo>
                  <a:pt x="210627" y="1334274"/>
                </a:lnTo>
                <a:close/>
                <a:moveTo>
                  <a:pt x="559533" y="1087015"/>
                </a:moveTo>
                <a:lnTo>
                  <a:pt x="606239" y="1088847"/>
                </a:lnTo>
                <a:lnTo>
                  <a:pt x="606239" y="1202403"/>
                </a:lnTo>
                <a:lnTo>
                  <a:pt x="559533" y="1203318"/>
                </a:lnTo>
                <a:close/>
                <a:moveTo>
                  <a:pt x="478031" y="1084269"/>
                </a:moveTo>
                <a:lnTo>
                  <a:pt x="528399" y="1086101"/>
                </a:lnTo>
                <a:lnTo>
                  <a:pt x="528399" y="1204235"/>
                </a:lnTo>
                <a:lnTo>
                  <a:pt x="478031" y="1204235"/>
                </a:lnTo>
                <a:close/>
                <a:moveTo>
                  <a:pt x="350740" y="1077857"/>
                </a:moveTo>
                <a:lnTo>
                  <a:pt x="406603" y="1080604"/>
                </a:lnTo>
                <a:lnTo>
                  <a:pt x="406603" y="1204233"/>
                </a:lnTo>
                <a:lnTo>
                  <a:pt x="350740" y="1205148"/>
                </a:lnTo>
                <a:close/>
                <a:moveTo>
                  <a:pt x="210627" y="1057710"/>
                </a:moveTo>
                <a:lnTo>
                  <a:pt x="272900" y="1061374"/>
                </a:lnTo>
                <a:lnTo>
                  <a:pt x="272900" y="1178592"/>
                </a:lnTo>
                <a:lnTo>
                  <a:pt x="210627" y="1177676"/>
                </a:lnTo>
                <a:close/>
                <a:moveTo>
                  <a:pt x="92494" y="1052216"/>
                </a:moveTo>
                <a:lnTo>
                  <a:pt x="160262" y="1055879"/>
                </a:lnTo>
                <a:lnTo>
                  <a:pt x="160262" y="1178592"/>
                </a:lnTo>
                <a:lnTo>
                  <a:pt x="92494" y="1178592"/>
                </a:lnTo>
                <a:close/>
                <a:moveTo>
                  <a:pt x="559533" y="908442"/>
                </a:moveTo>
                <a:lnTo>
                  <a:pt x="606239" y="914852"/>
                </a:lnTo>
                <a:lnTo>
                  <a:pt x="606239" y="1028408"/>
                </a:lnTo>
                <a:lnTo>
                  <a:pt x="559533" y="1024745"/>
                </a:lnTo>
                <a:close/>
                <a:moveTo>
                  <a:pt x="478031" y="899283"/>
                </a:moveTo>
                <a:lnTo>
                  <a:pt x="528399" y="905693"/>
                </a:lnTo>
                <a:lnTo>
                  <a:pt x="528399" y="1022911"/>
                </a:lnTo>
                <a:lnTo>
                  <a:pt x="478031" y="1019248"/>
                </a:lnTo>
                <a:close/>
                <a:moveTo>
                  <a:pt x="350740" y="882800"/>
                </a:moveTo>
                <a:lnTo>
                  <a:pt x="406603" y="890126"/>
                </a:lnTo>
                <a:lnTo>
                  <a:pt x="406603" y="1013754"/>
                </a:lnTo>
                <a:lnTo>
                  <a:pt x="350740" y="1010091"/>
                </a:lnTo>
                <a:close/>
                <a:moveTo>
                  <a:pt x="210627" y="809538"/>
                </a:moveTo>
                <a:lnTo>
                  <a:pt x="272900" y="818696"/>
                </a:lnTo>
                <a:lnTo>
                  <a:pt x="272900" y="935914"/>
                </a:lnTo>
                <a:lnTo>
                  <a:pt x="210627" y="929503"/>
                </a:lnTo>
                <a:close/>
                <a:moveTo>
                  <a:pt x="92494" y="792139"/>
                </a:moveTo>
                <a:lnTo>
                  <a:pt x="160262" y="802213"/>
                </a:lnTo>
                <a:lnTo>
                  <a:pt x="160262" y="924927"/>
                </a:lnTo>
                <a:lnTo>
                  <a:pt x="92494" y="917601"/>
                </a:lnTo>
                <a:close/>
                <a:moveTo>
                  <a:pt x="559533" y="729866"/>
                </a:moveTo>
                <a:lnTo>
                  <a:pt x="606239" y="739939"/>
                </a:lnTo>
                <a:lnTo>
                  <a:pt x="606239" y="853494"/>
                </a:lnTo>
                <a:lnTo>
                  <a:pt x="559533" y="846168"/>
                </a:lnTo>
                <a:close/>
                <a:moveTo>
                  <a:pt x="478031" y="713383"/>
                </a:moveTo>
                <a:lnTo>
                  <a:pt x="528399" y="724372"/>
                </a:lnTo>
                <a:lnTo>
                  <a:pt x="528399" y="841590"/>
                </a:lnTo>
                <a:lnTo>
                  <a:pt x="478031" y="834264"/>
                </a:lnTo>
                <a:close/>
                <a:moveTo>
                  <a:pt x="350740" y="687741"/>
                </a:moveTo>
                <a:lnTo>
                  <a:pt x="406603" y="698730"/>
                </a:lnTo>
                <a:lnTo>
                  <a:pt x="406603" y="823276"/>
                </a:lnTo>
                <a:lnTo>
                  <a:pt x="350740" y="814119"/>
                </a:lnTo>
                <a:close/>
                <a:moveTo>
                  <a:pt x="210627" y="652027"/>
                </a:moveTo>
                <a:lnTo>
                  <a:pt x="272900" y="665763"/>
                </a:lnTo>
                <a:lnTo>
                  <a:pt x="272900" y="782981"/>
                </a:lnTo>
                <a:lnTo>
                  <a:pt x="210627" y="772908"/>
                </a:lnTo>
                <a:close/>
                <a:moveTo>
                  <a:pt x="92494" y="628215"/>
                </a:moveTo>
                <a:lnTo>
                  <a:pt x="160262" y="642867"/>
                </a:lnTo>
                <a:lnTo>
                  <a:pt x="160262" y="765582"/>
                </a:lnTo>
                <a:lnTo>
                  <a:pt x="92494" y="753677"/>
                </a:lnTo>
                <a:close/>
                <a:moveTo>
                  <a:pt x="210627" y="488104"/>
                </a:moveTo>
                <a:lnTo>
                  <a:pt x="272900" y="505504"/>
                </a:lnTo>
                <a:lnTo>
                  <a:pt x="272900" y="622723"/>
                </a:lnTo>
                <a:lnTo>
                  <a:pt x="210627" y="608071"/>
                </a:lnTo>
                <a:close/>
                <a:moveTo>
                  <a:pt x="559533" y="458799"/>
                </a:moveTo>
                <a:lnTo>
                  <a:pt x="606239" y="474368"/>
                </a:lnTo>
                <a:lnTo>
                  <a:pt x="606239" y="587922"/>
                </a:lnTo>
                <a:lnTo>
                  <a:pt x="559533" y="575101"/>
                </a:lnTo>
                <a:close/>
                <a:moveTo>
                  <a:pt x="92494" y="456967"/>
                </a:moveTo>
                <a:lnTo>
                  <a:pt x="160262" y="475282"/>
                </a:lnTo>
                <a:lnTo>
                  <a:pt x="160262" y="597997"/>
                </a:lnTo>
                <a:lnTo>
                  <a:pt x="92494" y="582428"/>
                </a:lnTo>
                <a:close/>
                <a:moveTo>
                  <a:pt x="478031" y="433158"/>
                </a:moveTo>
                <a:lnTo>
                  <a:pt x="528399" y="449642"/>
                </a:lnTo>
                <a:lnTo>
                  <a:pt x="528399" y="566862"/>
                </a:lnTo>
                <a:lnTo>
                  <a:pt x="478031" y="553125"/>
                </a:lnTo>
                <a:close/>
                <a:moveTo>
                  <a:pt x="350740" y="391033"/>
                </a:moveTo>
                <a:lnTo>
                  <a:pt x="406603" y="409348"/>
                </a:lnTo>
                <a:lnTo>
                  <a:pt x="406603" y="532977"/>
                </a:lnTo>
                <a:lnTo>
                  <a:pt x="350740" y="517409"/>
                </a:lnTo>
                <a:close/>
                <a:moveTo>
                  <a:pt x="559533" y="280224"/>
                </a:moveTo>
                <a:lnTo>
                  <a:pt x="606239" y="299456"/>
                </a:lnTo>
                <a:lnTo>
                  <a:pt x="606239" y="413012"/>
                </a:lnTo>
                <a:lnTo>
                  <a:pt x="559533" y="396528"/>
                </a:lnTo>
                <a:close/>
                <a:moveTo>
                  <a:pt x="54947" y="274730"/>
                </a:moveTo>
                <a:lnTo>
                  <a:pt x="54947" y="402022"/>
                </a:lnTo>
                <a:lnTo>
                  <a:pt x="0" y="422169"/>
                </a:lnTo>
                <a:lnTo>
                  <a:pt x="0" y="297625"/>
                </a:lnTo>
                <a:close/>
                <a:moveTo>
                  <a:pt x="478031" y="247256"/>
                </a:moveTo>
                <a:lnTo>
                  <a:pt x="528399" y="268319"/>
                </a:lnTo>
                <a:lnTo>
                  <a:pt x="528399" y="385538"/>
                </a:lnTo>
                <a:lnTo>
                  <a:pt x="478031" y="368138"/>
                </a:lnTo>
                <a:close/>
                <a:moveTo>
                  <a:pt x="245427" y="227110"/>
                </a:moveTo>
                <a:lnTo>
                  <a:pt x="245427" y="354402"/>
                </a:lnTo>
                <a:lnTo>
                  <a:pt x="189566" y="374549"/>
                </a:lnTo>
                <a:lnTo>
                  <a:pt x="189566" y="250005"/>
                </a:lnTo>
                <a:close/>
                <a:moveTo>
                  <a:pt x="350740" y="195058"/>
                </a:moveTo>
                <a:lnTo>
                  <a:pt x="406603" y="217953"/>
                </a:lnTo>
                <a:lnTo>
                  <a:pt x="406603" y="342497"/>
                </a:lnTo>
                <a:lnTo>
                  <a:pt x="350740" y="322350"/>
                </a:lnTo>
                <a:close/>
                <a:moveTo>
                  <a:pt x="54947" y="107145"/>
                </a:moveTo>
                <a:lnTo>
                  <a:pt x="54947" y="223449"/>
                </a:lnTo>
                <a:lnTo>
                  <a:pt x="0" y="239933"/>
                </a:lnTo>
                <a:lnTo>
                  <a:pt x="0" y="134619"/>
                </a:lnTo>
                <a:close/>
                <a:moveTo>
                  <a:pt x="559533" y="101650"/>
                </a:moveTo>
                <a:lnTo>
                  <a:pt x="606239" y="124545"/>
                </a:lnTo>
                <a:lnTo>
                  <a:pt x="606239" y="238102"/>
                </a:lnTo>
                <a:lnTo>
                  <a:pt x="559533" y="217954"/>
                </a:lnTo>
                <a:close/>
                <a:moveTo>
                  <a:pt x="478031" y="62273"/>
                </a:moveTo>
                <a:lnTo>
                  <a:pt x="528399" y="86999"/>
                </a:lnTo>
                <a:lnTo>
                  <a:pt x="528399" y="205133"/>
                </a:lnTo>
                <a:lnTo>
                  <a:pt x="478031" y="183154"/>
                </a:lnTo>
                <a:close/>
                <a:moveTo>
                  <a:pt x="239015" y="11904"/>
                </a:moveTo>
                <a:lnTo>
                  <a:pt x="239015" y="138280"/>
                </a:lnTo>
                <a:lnTo>
                  <a:pt x="183154" y="156596"/>
                </a:lnTo>
                <a:lnTo>
                  <a:pt x="183154" y="40293"/>
                </a:lnTo>
                <a:close/>
                <a:moveTo>
                  <a:pt x="350740" y="0"/>
                </a:moveTo>
                <a:lnTo>
                  <a:pt x="406603" y="27474"/>
                </a:lnTo>
                <a:lnTo>
                  <a:pt x="406603" y="152019"/>
                </a:lnTo>
                <a:lnTo>
                  <a:pt x="350740" y="127293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wrap="square" anchor="ctr">
            <a:noAutofit/>
          </a:bodyPr>
          <a:lstStyle/>
          <a:p>
            <a:pPr algn="ctr"/>
            <a:endParaRPr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85" name="íṡḷíḓè"/>
          <p:cNvSpPr/>
          <p:nvPr>
            <p:custDataLst>
              <p:tags r:id="rId13"/>
            </p:custDataLst>
          </p:nvPr>
        </p:nvSpPr>
        <p:spPr>
          <a:xfrm>
            <a:off x="5002935" y="3150177"/>
            <a:ext cx="293045" cy="1630065"/>
          </a:xfrm>
          <a:custGeom>
            <a:avLst/>
            <a:gdLst/>
            <a:ahLst/>
            <a:cxnLst/>
            <a:rect l="0" t="0" r="0" b="0"/>
            <a:pathLst>
              <a:path w="212239" h="1180584">
                <a:moveTo>
                  <a:pt x="4974" y="1181579"/>
                </a:moveTo>
                <a:lnTo>
                  <a:pt x="210582" y="1128519"/>
                </a:lnTo>
                <a:lnTo>
                  <a:pt x="210582" y="110431"/>
                </a:lnTo>
                <a:lnTo>
                  <a:pt x="4974" y="4974"/>
                </a:lnTo>
                <a:close/>
              </a:path>
            </a:pathLst>
          </a:custGeom>
          <a:solidFill>
            <a:srgbClr val="4FA0CA"/>
          </a:solidFill>
          <a:ln w="9525" cap="flat">
            <a:noFill/>
            <a:prstDash val="solid"/>
            <a:miter/>
          </a:ln>
        </p:spPr>
        <p:txBody>
          <a:bodyPr anchor="ctr"/>
          <a:lstStyle/>
          <a:p>
            <a:pPr algn="ctr"/>
            <a:endParaRPr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52" name="任意多边形: 形状 251"/>
          <p:cNvSpPr/>
          <p:nvPr>
            <p:custDataLst>
              <p:tags r:id="rId14"/>
            </p:custDataLst>
          </p:nvPr>
        </p:nvSpPr>
        <p:spPr>
          <a:xfrm>
            <a:off x="5031782" y="3214737"/>
            <a:ext cx="244510" cy="1456072"/>
          </a:xfrm>
          <a:custGeom>
            <a:avLst/>
            <a:gdLst>
              <a:gd name="connsiteX0" fmla="*/ 41211 w 244510"/>
              <a:gd name="connsiteY0" fmla="*/ 1340684 h 1456072"/>
              <a:gd name="connsiteX1" fmla="*/ 41211 w 244510"/>
              <a:gd name="connsiteY1" fmla="*/ 1447829 h 1456072"/>
              <a:gd name="connsiteX2" fmla="*/ 0 w 244510"/>
              <a:gd name="connsiteY2" fmla="*/ 1456072 h 1456072"/>
              <a:gd name="connsiteX3" fmla="*/ 0 w 244510"/>
              <a:gd name="connsiteY3" fmla="*/ 1347095 h 1456072"/>
              <a:gd name="connsiteX4" fmla="*/ 104399 w 244510"/>
              <a:gd name="connsiteY4" fmla="*/ 1330611 h 1456072"/>
              <a:gd name="connsiteX5" fmla="*/ 104399 w 244510"/>
              <a:gd name="connsiteY5" fmla="*/ 1434093 h 1456072"/>
              <a:gd name="connsiteX6" fmla="*/ 65936 w 244510"/>
              <a:gd name="connsiteY6" fmla="*/ 1442336 h 1456072"/>
              <a:gd name="connsiteX7" fmla="*/ 65936 w 244510"/>
              <a:gd name="connsiteY7" fmla="*/ 1337022 h 1456072"/>
              <a:gd name="connsiteX8" fmla="*/ 189564 w 244510"/>
              <a:gd name="connsiteY8" fmla="*/ 1316873 h 1456072"/>
              <a:gd name="connsiteX9" fmla="*/ 189564 w 244510"/>
              <a:gd name="connsiteY9" fmla="*/ 1415777 h 1456072"/>
              <a:gd name="connsiteX10" fmla="*/ 153848 w 244510"/>
              <a:gd name="connsiteY10" fmla="*/ 1423104 h 1456072"/>
              <a:gd name="connsiteX11" fmla="*/ 153848 w 244510"/>
              <a:gd name="connsiteY11" fmla="*/ 1322368 h 1456072"/>
              <a:gd name="connsiteX12" fmla="*/ 244510 w 244510"/>
              <a:gd name="connsiteY12" fmla="*/ 1306799 h 1456072"/>
              <a:gd name="connsiteX13" fmla="*/ 244510 w 244510"/>
              <a:gd name="connsiteY13" fmla="*/ 1402957 h 1456072"/>
              <a:gd name="connsiteX14" fmla="*/ 211542 w 244510"/>
              <a:gd name="connsiteY14" fmla="*/ 1410282 h 1456072"/>
              <a:gd name="connsiteX15" fmla="*/ 211542 w 244510"/>
              <a:gd name="connsiteY15" fmla="*/ 1312294 h 1456072"/>
              <a:gd name="connsiteX16" fmla="*/ 41211 w 244510"/>
              <a:gd name="connsiteY16" fmla="*/ 1176761 h 1456072"/>
              <a:gd name="connsiteX17" fmla="*/ 41211 w 244510"/>
              <a:gd name="connsiteY17" fmla="*/ 1282990 h 1456072"/>
              <a:gd name="connsiteX18" fmla="*/ 0 w 244510"/>
              <a:gd name="connsiteY18" fmla="*/ 1288486 h 1456072"/>
              <a:gd name="connsiteX19" fmla="*/ 0 w 244510"/>
              <a:gd name="connsiteY19" fmla="*/ 1179508 h 1456072"/>
              <a:gd name="connsiteX20" fmla="*/ 104399 w 244510"/>
              <a:gd name="connsiteY20" fmla="*/ 1172183 h 1456072"/>
              <a:gd name="connsiteX21" fmla="*/ 104399 w 244510"/>
              <a:gd name="connsiteY21" fmla="*/ 1275665 h 1456072"/>
              <a:gd name="connsiteX22" fmla="*/ 65936 w 244510"/>
              <a:gd name="connsiteY22" fmla="*/ 1280245 h 1456072"/>
              <a:gd name="connsiteX23" fmla="*/ 65936 w 244510"/>
              <a:gd name="connsiteY23" fmla="*/ 1174930 h 1456072"/>
              <a:gd name="connsiteX24" fmla="*/ 189564 w 244510"/>
              <a:gd name="connsiteY24" fmla="*/ 1163940 h 1456072"/>
              <a:gd name="connsiteX25" fmla="*/ 189564 w 244510"/>
              <a:gd name="connsiteY25" fmla="*/ 1263760 h 1456072"/>
              <a:gd name="connsiteX26" fmla="*/ 153848 w 244510"/>
              <a:gd name="connsiteY26" fmla="*/ 1267424 h 1456072"/>
              <a:gd name="connsiteX27" fmla="*/ 153848 w 244510"/>
              <a:gd name="connsiteY27" fmla="*/ 1166687 h 1456072"/>
              <a:gd name="connsiteX28" fmla="*/ 244510 w 244510"/>
              <a:gd name="connsiteY28" fmla="*/ 1159361 h 1456072"/>
              <a:gd name="connsiteX29" fmla="*/ 244510 w 244510"/>
              <a:gd name="connsiteY29" fmla="*/ 1255518 h 1456072"/>
              <a:gd name="connsiteX30" fmla="*/ 211542 w 244510"/>
              <a:gd name="connsiteY30" fmla="*/ 1260097 h 1456072"/>
              <a:gd name="connsiteX31" fmla="*/ 211542 w 244510"/>
              <a:gd name="connsiteY31" fmla="*/ 1162108 h 1456072"/>
              <a:gd name="connsiteX32" fmla="*/ 211542 w 244510"/>
              <a:gd name="connsiteY32" fmla="*/ 933166 h 1456072"/>
              <a:gd name="connsiteX33" fmla="*/ 244510 w 244510"/>
              <a:gd name="connsiteY33" fmla="*/ 934998 h 1456072"/>
              <a:gd name="connsiteX34" fmla="*/ 244510 w 244510"/>
              <a:gd name="connsiteY34" fmla="*/ 1031154 h 1456072"/>
              <a:gd name="connsiteX35" fmla="*/ 211542 w 244510"/>
              <a:gd name="connsiteY35" fmla="*/ 1031154 h 1456072"/>
              <a:gd name="connsiteX36" fmla="*/ 153848 w 244510"/>
              <a:gd name="connsiteY36" fmla="*/ 931335 h 1456072"/>
              <a:gd name="connsiteX37" fmla="*/ 189564 w 244510"/>
              <a:gd name="connsiteY37" fmla="*/ 933167 h 1456072"/>
              <a:gd name="connsiteX38" fmla="*/ 189564 w 244510"/>
              <a:gd name="connsiteY38" fmla="*/ 1032071 h 1456072"/>
              <a:gd name="connsiteX39" fmla="*/ 153848 w 244510"/>
              <a:gd name="connsiteY39" fmla="*/ 1032071 h 1456072"/>
              <a:gd name="connsiteX40" fmla="*/ 65936 w 244510"/>
              <a:gd name="connsiteY40" fmla="*/ 927672 h 1456072"/>
              <a:gd name="connsiteX41" fmla="*/ 104399 w 244510"/>
              <a:gd name="connsiteY41" fmla="*/ 929504 h 1456072"/>
              <a:gd name="connsiteX42" fmla="*/ 104399 w 244510"/>
              <a:gd name="connsiteY42" fmla="*/ 1032986 h 1456072"/>
              <a:gd name="connsiteX43" fmla="*/ 65936 w 244510"/>
              <a:gd name="connsiteY43" fmla="*/ 1032986 h 1456072"/>
              <a:gd name="connsiteX44" fmla="*/ 0 w 244510"/>
              <a:gd name="connsiteY44" fmla="*/ 924010 h 1456072"/>
              <a:gd name="connsiteX45" fmla="*/ 41211 w 244510"/>
              <a:gd name="connsiteY45" fmla="*/ 925842 h 1456072"/>
              <a:gd name="connsiteX46" fmla="*/ 41211 w 244510"/>
              <a:gd name="connsiteY46" fmla="*/ 1032987 h 1456072"/>
              <a:gd name="connsiteX47" fmla="*/ 0 w 244510"/>
              <a:gd name="connsiteY47" fmla="*/ 1032987 h 1456072"/>
              <a:gd name="connsiteX48" fmla="*/ 211542 w 244510"/>
              <a:gd name="connsiteY48" fmla="*/ 782981 h 1456072"/>
              <a:gd name="connsiteX49" fmla="*/ 244510 w 244510"/>
              <a:gd name="connsiteY49" fmla="*/ 787561 h 1456072"/>
              <a:gd name="connsiteX50" fmla="*/ 244510 w 244510"/>
              <a:gd name="connsiteY50" fmla="*/ 883717 h 1456072"/>
              <a:gd name="connsiteX51" fmla="*/ 211542 w 244510"/>
              <a:gd name="connsiteY51" fmla="*/ 880969 h 1456072"/>
              <a:gd name="connsiteX52" fmla="*/ 153848 w 244510"/>
              <a:gd name="connsiteY52" fmla="*/ 776571 h 1456072"/>
              <a:gd name="connsiteX53" fmla="*/ 189564 w 244510"/>
              <a:gd name="connsiteY53" fmla="*/ 781151 h 1456072"/>
              <a:gd name="connsiteX54" fmla="*/ 189564 w 244510"/>
              <a:gd name="connsiteY54" fmla="*/ 880055 h 1456072"/>
              <a:gd name="connsiteX55" fmla="*/ 153848 w 244510"/>
              <a:gd name="connsiteY55" fmla="*/ 877307 h 1456072"/>
              <a:gd name="connsiteX56" fmla="*/ 65936 w 244510"/>
              <a:gd name="connsiteY56" fmla="*/ 765582 h 1456072"/>
              <a:gd name="connsiteX57" fmla="*/ 104399 w 244510"/>
              <a:gd name="connsiteY57" fmla="*/ 770162 h 1456072"/>
              <a:gd name="connsiteX58" fmla="*/ 104399 w 244510"/>
              <a:gd name="connsiteY58" fmla="*/ 873644 h 1456072"/>
              <a:gd name="connsiteX59" fmla="*/ 65936 w 244510"/>
              <a:gd name="connsiteY59" fmla="*/ 870896 h 1456072"/>
              <a:gd name="connsiteX60" fmla="*/ 0 w 244510"/>
              <a:gd name="connsiteY60" fmla="*/ 756424 h 1456072"/>
              <a:gd name="connsiteX61" fmla="*/ 41211 w 244510"/>
              <a:gd name="connsiteY61" fmla="*/ 761919 h 1456072"/>
              <a:gd name="connsiteX62" fmla="*/ 41211 w 244510"/>
              <a:gd name="connsiteY62" fmla="*/ 869064 h 1456072"/>
              <a:gd name="connsiteX63" fmla="*/ 0 w 244510"/>
              <a:gd name="connsiteY63" fmla="*/ 865401 h 1456072"/>
              <a:gd name="connsiteX64" fmla="*/ 211542 w 244510"/>
              <a:gd name="connsiteY64" fmla="*/ 632796 h 1456072"/>
              <a:gd name="connsiteX65" fmla="*/ 244510 w 244510"/>
              <a:gd name="connsiteY65" fmla="*/ 639206 h 1456072"/>
              <a:gd name="connsiteX66" fmla="*/ 244510 w 244510"/>
              <a:gd name="connsiteY66" fmla="*/ 735363 h 1456072"/>
              <a:gd name="connsiteX67" fmla="*/ 211542 w 244510"/>
              <a:gd name="connsiteY67" fmla="*/ 730784 h 1456072"/>
              <a:gd name="connsiteX68" fmla="*/ 153848 w 244510"/>
              <a:gd name="connsiteY68" fmla="*/ 621807 h 1456072"/>
              <a:gd name="connsiteX69" fmla="*/ 189564 w 244510"/>
              <a:gd name="connsiteY69" fmla="*/ 629133 h 1456072"/>
              <a:gd name="connsiteX70" fmla="*/ 189564 w 244510"/>
              <a:gd name="connsiteY70" fmla="*/ 728037 h 1456072"/>
              <a:gd name="connsiteX71" fmla="*/ 153848 w 244510"/>
              <a:gd name="connsiteY71" fmla="*/ 722543 h 1456072"/>
              <a:gd name="connsiteX72" fmla="*/ 65936 w 244510"/>
              <a:gd name="connsiteY72" fmla="*/ 602575 h 1456072"/>
              <a:gd name="connsiteX73" fmla="*/ 104399 w 244510"/>
              <a:gd name="connsiteY73" fmla="*/ 610818 h 1456072"/>
              <a:gd name="connsiteX74" fmla="*/ 104399 w 244510"/>
              <a:gd name="connsiteY74" fmla="*/ 714300 h 1456072"/>
              <a:gd name="connsiteX75" fmla="*/ 65936 w 244510"/>
              <a:gd name="connsiteY75" fmla="*/ 708805 h 1456072"/>
              <a:gd name="connsiteX76" fmla="*/ 0 w 244510"/>
              <a:gd name="connsiteY76" fmla="*/ 588839 h 1456072"/>
              <a:gd name="connsiteX77" fmla="*/ 41211 w 244510"/>
              <a:gd name="connsiteY77" fmla="*/ 597997 h 1456072"/>
              <a:gd name="connsiteX78" fmla="*/ 41211 w 244510"/>
              <a:gd name="connsiteY78" fmla="*/ 704227 h 1456072"/>
              <a:gd name="connsiteX79" fmla="*/ 0 w 244510"/>
              <a:gd name="connsiteY79" fmla="*/ 697816 h 1456072"/>
              <a:gd name="connsiteX80" fmla="*/ 211542 w 244510"/>
              <a:gd name="connsiteY80" fmla="*/ 403854 h 1456072"/>
              <a:gd name="connsiteX81" fmla="*/ 244510 w 244510"/>
              <a:gd name="connsiteY81" fmla="*/ 414843 h 1456072"/>
              <a:gd name="connsiteX82" fmla="*/ 244510 w 244510"/>
              <a:gd name="connsiteY82" fmla="*/ 510999 h 1456072"/>
              <a:gd name="connsiteX83" fmla="*/ 211542 w 244510"/>
              <a:gd name="connsiteY83" fmla="*/ 501842 h 1456072"/>
              <a:gd name="connsiteX84" fmla="*/ 153848 w 244510"/>
              <a:gd name="connsiteY84" fmla="*/ 385538 h 1456072"/>
              <a:gd name="connsiteX85" fmla="*/ 189564 w 244510"/>
              <a:gd name="connsiteY85" fmla="*/ 397444 h 1456072"/>
              <a:gd name="connsiteX86" fmla="*/ 189564 w 244510"/>
              <a:gd name="connsiteY86" fmla="*/ 496347 h 1456072"/>
              <a:gd name="connsiteX87" fmla="*/ 153848 w 244510"/>
              <a:gd name="connsiteY87" fmla="*/ 487189 h 1456072"/>
              <a:gd name="connsiteX88" fmla="*/ 65936 w 244510"/>
              <a:gd name="connsiteY88" fmla="*/ 357151 h 1456072"/>
              <a:gd name="connsiteX89" fmla="*/ 104399 w 244510"/>
              <a:gd name="connsiteY89" fmla="*/ 369057 h 1456072"/>
              <a:gd name="connsiteX90" fmla="*/ 104399 w 244510"/>
              <a:gd name="connsiteY90" fmla="*/ 472539 h 1456072"/>
              <a:gd name="connsiteX91" fmla="*/ 65936 w 244510"/>
              <a:gd name="connsiteY91" fmla="*/ 462465 h 1456072"/>
              <a:gd name="connsiteX92" fmla="*/ 0 w 244510"/>
              <a:gd name="connsiteY92" fmla="*/ 335172 h 1456072"/>
              <a:gd name="connsiteX93" fmla="*/ 41211 w 244510"/>
              <a:gd name="connsiteY93" fmla="*/ 348909 h 1456072"/>
              <a:gd name="connsiteX94" fmla="*/ 41211 w 244510"/>
              <a:gd name="connsiteY94" fmla="*/ 455138 h 1456072"/>
              <a:gd name="connsiteX95" fmla="*/ 0 w 244510"/>
              <a:gd name="connsiteY95" fmla="*/ 444149 h 1456072"/>
              <a:gd name="connsiteX96" fmla="*/ 211542 w 244510"/>
              <a:gd name="connsiteY96" fmla="*/ 253668 h 1456072"/>
              <a:gd name="connsiteX97" fmla="*/ 244510 w 244510"/>
              <a:gd name="connsiteY97" fmla="*/ 267405 h 1456072"/>
              <a:gd name="connsiteX98" fmla="*/ 244510 w 244510"/>
              <a:gd name="connsiteY98" fmla="*/ 363561 h 1456072"/>
              <a:gd name="connsiteX99" fmla="*/ 211542 w 244510"/>
              <a:gd name="connsiteY99" fmla="*/ 351656 h 1456072"/>
              <a:gd name="connsiteX100" fmla="*/ 153848 w 244510"/>
              <a:gd name="connsiteY100" fmla="*/ 230774 h 1456072"/>
              <a:gd name="connsiteX101" fmla="*/ 189564 w 244510"/>
              <a:gd name="connsiteY101" fmla="*/ 245426 h 1456072"/>
              <a:gd name="connsiteX102" fmla="*/ 189564 w 244510"/>
              <a:gd name="connsiteY102" fmla="*/ 344330 h 1456072"/>
              <a:gd name="connsiteX103" fmla="*/ 153848 w 244510"/>
              <a:gd name="connsiteY103" fmla="*/ 331510 h 1456072"/>
              <a:gd name="connsiteX104" fmla="*/ 65936 w 244510"/>
              <a:gd name="connsiteY104" fmla="*/ 194143 h 1456072"/>
              <a:gd name="connsiteX105" fmla="*/ 104399 w 244510"/>
              <a:gd name="connsiteY105" fmla="*/ 210627 h 1456072"/>
              <a:gd name="connsiteX106" fmla="*/ 104399 w 244510"/>
              <a:gd name="connsiteY106" fmla="*/ 314109 h 1456072"/>
              <a:gd name="connsiteX107" fmla="*/ 65936 w 244510"/>
              <a:gd name="connsiteY107" fmla="*/ 300372 h 1456072"/>
              <a:gd name="connsiteX108" fmla="*/ 0 w 244510"/>
              <a:gd name="connsiteY108" fmla="*/ 167586 h 1456072"/>
              <a:gd name="connsiteX109" fmla="*/ 41211 w 244510"/>
              <a:gd name="connsiteY109" fmla="*/ 184070 h 1456072"/>
              <a:gd name="connsiteX110" fmla="*/ 41211 w 244510"/>
              <a:gd name="connsiteY110" fmla="*/ 291214 h 1456072"/>
              <a:gd name="connsiteX111" fmla="*/ 0 w 244510"/>
              <a:gd name="connsiteY111" fmla="*/ 276562 h 1456072"/>
              <a:gd name="connsiteX112" fmla="*/ 211542 w 244510"/>
              <a:gd name="connsiteY112" fmla="*/ 103482 h 1456072"/>
              <a:gd name="connsiteX113" fmla="*/ 244510 w 244510"/>
              <a:gd name="connsiteY113" fmla="*/ 119966 h 1456072"/>
              <a:gd name="connsiteX114" fmla="*/ 244510 w 244510"/>
              <a:gd name="connsiteY114" fmla="*/ 216122 h 1456072"/>
              <a:gd name="connsiteX115" fmla="*/ 211542 w 244510"/>
              <a:gd name="connsiteY115" fmla="*/ 201470 h 1456072"/>
              <a:gd name="connsiteX116" fmla="*/ 153848 w 244510"/>
              <a:gd name="connsiteY116" fmla="*/ 76009 h 1456072"/>
              <a:gd name="connsiteX117" fmla="*/ 189564 w 244510"/>
              <a:gd name="connsiteY117" fmla="*/ 93409 h 1456072"/>
              <a:gd name="connsiteX118" fmla="*/ 189564 w 244510"/>
              <a:gd name="connsiteY118" fmla="*/ 192312 h 1456072"/>
              <a:gd name="connsiteX119" fmla="*/ 153848 w 244510"/>
              <a:gd name="connsiteY119" fmla="*/ 176745 h 1456072"/>
              <a:gd name="connsiteX120" fmla="*/ 65936 w 244510"/>
              <a:gd name="connsiteY120" fmla="*/ 32053 h 1456072"/>
              <a:gd name="connsiteX121" fmla="*/ 104399 w 244510"/>
              <a:gd name="connsiteY121" fmla="*/ 51285 h 1456072"/>
              <a:gd name="connsiteX122" fmla="*/ 104399 w 244510"/>
              <a:gd name="connsiteY122" fmla="*/ 154767 h 1456072"/>
              <a:gd name="connsiteX123" fmla="*/ 65936 w 244510"/>
              <a:gd name="connsiteY123" fmla="*/ 138282 h 1456072"/>
              <a:gd name="connsiteX124" fmla="*/ 0 w 244510"/>
              <a:gd name="connsiteY124" fmla="*/ 0 h 1456072"/>
              <a:gd name="connsiteX125" fmla="*/ 41211 w 244510"/>
              <a:gd name="connsiteY125" fmla="*/ 20147 h 1456072"/>
              <a:gd name="connsiteX126" fmla="*/ 41211 w 244510"/>
              <a:gd name="connsiteY126" fmla="*/ 127291 h 1456072"/>
              <a:gd name="connsiteX127" fmla="*/ 0 w 244510"/>
              <a:gd name="connsiteY127" fmla="*/ 108976 h 14560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</a:cxnLst>
            <a:rect l="l" t="t" r="r" b="b"/>
            <a:pathLst>
              <a:path w="244510" h="1456072">
                <a:moveTo>
                  <a:pt x="41211" y="1340684"/>
                </a:moveTo>
                <a:lnTo>
                  <a:pt x="41211" y="1447829"/>
                </a:lnTo>
                <a:lnTo>
                  <a:pt x="0" y="1456072"/>
                </a:lnTo>
                <a:lnTo>
                  <a:pt x="0" y="1347095"/>
                </a:lnTo>
                <a:close/>
                <a:moveTo>
                  <a:pt x="104399" y="1330611"/>
                </a:moveTo>
                <a:lnTo>
                  <a:pt x="104399" y="1434093"/>
                </a:lnTo>
                <a:lnTo>
                  <a:pt x="65936" y="1442336"/>
                </a:lnTo>
                <a:lnTo>
                  <a:pt x="65936" y="1337022"/>
                </a:lnTo>
                <a:close/>
                <a:moveTo>
                  <a:pt x="189564" y="1316873"/>
                </a:moveTo>
                <a:lnTo>
                  <a:pt x="189564" y="1415777"/>
                </a:lnTo>
                <a:lnTo>
                  <a:pt x="153848" y="1423104"/>
                </a:lnTo>
                <a:lnTo>
                  <a:pt x="153848" y="1322368"/>
                </a:lnTo>
                <a:close/>
                <a:moveTo>
                  <a:pt x="244510" y="1306799"/>
                </a:moveTo>
                <a:lnTo>
                  <a:pt x="244510" y="1402957"/>
                </a:lnTo>
                <a:lnTo>
                  <a:pt x="211542" y="1410282"/>
                </a:lnTo>
                <a:lnTo>
                  <a:pt x="211542" y="1312294"/>
                </a:lnTo>
                <a:close/>
                <a:moveTo>
                  <a:pt x="41211" y="1176761"/>
                </a:moveTo>
                <a:lnTo>
                  <a:pt x="41211" y="1282990"/>
                </a:lnTo>
                <a:lnTo>
                  <a:pt x="0" y="1288486"/>
                </a:lnTo>
                <a:lnTo>
                  <a:pt x="0" y="1179508"/>
                </a:lnTo>
                <a:close/>
                <a:moveTo>
                  <a:pt x="104399" y="1172183"/>
                </a:moveTo>
                <a:lnTo>
                  <a:pt x="104399" y="1275665"/>
                </a:lnTo>
                <a:lnTo>
                  <a:pt x="65936" y="1280245"/>
                </a:lnTo>
                <a:lnTo>
                  <a:pt x="65936" y="1174930"/>
                </a:lnTo>
                <a:close/>
                <a:moveTo>
                  <a:pt x="189564" y="1163940"/>
                </a:moveTo>
                <a:lnTo>
                  <a:pt x="189564" y="1263760"/>
                </a:lnTo>
                <a:lnTo>
                  <a:pt x="153848" y="1267424"/>
                </a:lnTo>
                <a:lnTo>
                  <a:pt x="153848" y="1166687"/>
                </a:lnTo>
                <a:close/>
                <a:moveTo>
                  <a:pt x="244510" y="1159361"/>
                </a:moveTo>
                <a:lnTo>
                  <a:pt x="244510" y="1255518"/>
                </a:lnTo>
                <a:lnTo>
                  <a:pt x="211542" y="1260097"/>
                </a:lnTo>
                <a:lnTo>
                  <a:pt x="211542" y="1162108"/>
                </a:lnTo>
                <a:close/>
                <a:moveTo>
                  <a:pt x="211542" y="933166"/>
                </a:moveTo>
                <a:lnTo>
                  <a:pt x="244510" y="934998"/>
                </a:lnTo>
                <a:lnTo>
                  <a:pt x="244510" y="1031154"/>
                </a:lnTo>
                <a:lnTo>
                  <a:pt x="211542" y="1031154"/>
                </a:lnTo>
                <a:close/>
                <a:moveTo>
                  <a:pt x="153848" y="931335"/>
                </a:moveTo>
                <a:lnTo>
                  <a:pt x="189564" y="933167"/>
                </a:lnTo>
                <a:lnTo>
                  <a:pt x="189564" y="1032071"/>
                </a:lnTo>
                <a:lnTo>
                  <a:pt x="153848" y="1032071"/>
                </a:lnTo>
                <a:close/>
                <a:moveTo>
                  <a:pt x="65936" y="927672"/>
                </a:moveTo>
                <a:lnTo>
                  <a:pt x="104399" y="929504"/>
                </a:lnTo>
                <a:lnTo>
                  <a:pt x="104399" y="1032986"/>
                </a:lnTo>
                <a:lnTo>
                  <a:pt x="65936" y="1032986"/>
                </a:lnTo>
                <a:close/>
                <a:moveTo>
                  <a:pt x="0" y="924010"/>
                </a:moveTo>
                <a:lnTo>
                  <a:pt x="41211" y="925842"/>
                </a:lnTo>
                <a:lnTo>
                  <a:pt x="41211" y="1032987"/>
                </a:lnTo>
                <a:lnTo>
                  <a:pt x="0" y="1032987"/>
                </a:lnTo>
                <a:close/>
                <a:moveTo>
                  <a:pt x="211542" y="782981"/>
                </a:moveTo>
                <a:lnTo>
                  <a:pt x="244510" y="787561"/>
                </a:lnTo>
                <a:lnTo>
                  <a:pt x="244510" y="883717"/>
                </a:lnTo>
                <a:lnTo>
                  <a:pt x="211542" y="880969"/>
                </a:lnTo>
                <a:close/>
                <a:moveTo>
                  <a:pt x="153848" y="776571"/>
                </a:moveTo>
                <a:lnTo>
                  <a:pt x="189564" y="781151"/>
                </a:lnTo>
                <a:lnTo>
                  <a:pt x="189564" y="880055"/>
                </a:lnTo>
                <a:lnTo>
                  <a:pt x="153848" y="877307"/>
                </a:lnTo>
                <a:close/>
                <a:moveTo>
                  <a:pt x="65936" y="765582"/>
                </a:moveTo>
                <a:lnTo>
                  <a:pt x="104399" y="770162"/>
                </a:lnTo>
                <a:lnTo>
                  <a:pt x="104399" y="873644"/>
                </a:lnTo>
                <a:lnTo>
                  <a:pt x="65936" y="870896"/>
                </a:lnTo>
                <a:close/>
                <a:moveTo>
                  <a:pt x="0" y="756424"/>
                </a:moveTo>
                <a:lnTo>
                  <a:pt x="41211" y="761919"/>
                </a:lnTo>
                <a:lnTo>
                  <a:pt x="41211" y="869064"/>
                </a:lnTo>
                <a:lnTo>
                  <a:pt x="0" y="865401"/>
                </a:lnTo>
                <a:close/>
                <a:moveTo>
                  <a:pt x="211542" y="632796"/>
                </a:moveTo>
                <a:lnTo>
                  <a:pt x="244510" y="639206"/>
                </a:lnTo>
                <a:lnTo>
                  <a:pt x="244510" y="735363"/>
                </a:lnTo>
                <a:lnTo>
                  <a:pt x="211542" y="730784"/>
                </a:lnTo>
                <a:close/>
                <a:moveTo>
                  <a:pt x="153848" y="621807"/>
                </a:moveTo>
                <a:lnTo>
                  <a:pt x="189564" y="629133"/>
                </a:lnTo>
                <a:lnTo>
                  <a:pt x="189564" y="728037"/>
                </a:lnTo>
                <a:lnTo>
                  <a:pt x="153848" y="722543"/>
                </a:lnTo>
                <a:close/>
                <a:moveTo>
                  <a:pt x="65936" y="602575"/>
                </a:moveTo>
                <a:lnTo>
                  <a:pt x="104399" y="610818"/>
                </a:lnTo>
                <a:lnTo>
                  <a:pt x="104399" y="714300"/>
                </a:lnTo>
                <a:lnTo>
                  <a:pt x="65936" y="708805"/>
                </a:lnTo>
                <a:close/>
                <a:moveTo>
                  <a:pt x="0" y="588839"/>
                </a:moveTo>
                <a:lnTo>
                  <a:pt x="41211" y="597997"/>
                </a:lnTo>
                <a:lnTo>
                  <a:pt x="41211" y="704227"/>
                </a:lnTo>
                <a:lnTo>
                  <a:pt x="0" y="697816"/>
                </a:lnTo>
                <a:close/>
                <a:moveTo>
                  <a:pt x="211542" y="403854"/>
                </a:moveTo>
                <a:lnTo>
                  <a:pt x="244510" y="414843"/>
                </a:lnTo>
                <a:lnTo>
                  <a:pt x="244510" y="510999"/>
                </a:lnTo>
                <a:lnTo>
                  <a:pt x="211542" y="501842"/>
                </a:lnTo>
                <a:close/>
                <a:moveTo>
                  <a:pt x="153848" y="385538"/>
                </a:moveTo>
                <a:lnTo>
                  <a:pt x="189564" y="397444"/>
                </a:lnTo>
                <a:lnTo>
                  <a:pt x="189564" y="496347"/>
                </a:lnTo>
                <a:lnTo>
                  <a:pt x="153848" y="487189"/>
                </a:lnTo>
                <a:close/>
                <a:moveTo>
                  <a:pt x="65936" y="357151"/>
                </a:moveTo>
                <a:lnTo>
                  <a:pt x="104399" y="369057"/>
                </a:lnTo>
                <a:lnTo>
                  <a:pt x="104399" y="472539"/>
                </a:lnTo>
                <a:lnTo>
                  <a:pt x="65936" y="462465"/>
                </a:lnTo>
                <a:close/>
                <a:moveTo>
                  <a:pt x="0" y="335172"/>
                </a:moveTo>
                <a:lnTo>
                  <a:pt x="41211" y="348909"/>
                </a:lnTo>
                <a:lnTo>
                  <a:pt x="41211" y="455138"/>
                </a:lnTo>
                <a:lnTo>
                  <a:pt x="0" y="444149"/>
                </a:lnTo>
                <a:close/>
                <a:moveTo>
                  <a:pt x="211542" y="253668"/>
                </a:moveTo>
                <a:lnTo>
                  <a:pt x="244510" y="267405"/>
                </a:lnTo>
                <a:lnTo>
                  <a:pt x="244510" y="363561"/>
                </a:lnTo>
                <a:lnTo>
                  <a:pt x="211542" y="351656"/>
                </a:lnTo>
                <a:close/>
                <a:moveTo>
                  <a:pt x="153848" y="230774"/>
                </a:moveTo>
                <a:lnTo>
                  <a:pt x="189564" y="245426"/>
                </a:lnTo>
                <a:lnTo>
                  <a:pt x="189564" y="344330"/>
                </a:lnTo>
                <a:lnTo>
                  <a:pt x="153848" y="331510"/>
                </a:lnTo>
                <a:close/>
                <a:moveTo>
                  <a:pt x="65936" y="194143"/>
                </a:moveTo>
                <a:lnTo>
                  <a:pt x="104399" y="210627"/>
                </a:lnTo>
                <a:lnTo>
                  <a:pt x="104399" y="314109"/>
                </a:lnTo>
                <a:lnTo>
                  <a:pt x="65936" y="300372"/>
                </a:lnTo>
                <a:close/>
                <a:moveTo>
                  <a:pt x="0" y="167586"/>
                </a:moveTo>
                <a:lnTo>
                  <a:pt x="41211" y="184070"/>
                </a:lnTo>
                <a:lnTo>
                  <a:pt x="41211" y="291214"/>
                </a:lnTo>
                <a:lnTo>
                  <a:pt x="0" y="276562"/>
                </a:lnTo>
                <a:close/>
                <a:moveTo>
                  <a:pt x="211542" y="103482"/>
                </a:moveTo>
                <a:lnTo>
                  <a:pt x="244510" y="119966"/>
                </a:lnTo>
                <a:lnTo>
                  <a:pt x="244510" y="216122"/>
                </a:lnTo>
                <a:lnTo>
                  <a:pt x="211542" y="201470"/>
                </a:lnTo>
                <a:close/>
                <a:moveTo>
                  <a:pt x="153848" y="76009"/>
                </a:moveTo>
                <a:lnTo>
                  <a:pt x="189564" y="93409"/>
                </a:lnTo>
                <a:lnTo>
                  <a:pt x="189564" y="192312"/>
                </a:lnTo>
                <a:lnTo>
                  <a:pt x="153848" y="176745"/>
                </a:lnTo>
                <a:close/>
                <a:moveTo>
                  <a:pt x="65936" y="32053"/>
                </a:moveTo>
                <a:lnTo>
                  <a:pt x="104399" y="51285"/>
                </a:lnTo>
                <a:lnTo>
                  <a:pt x="104399" y="154767"/>
                </a:lnTo>
                <a:lnTo>
                  <a:pt x="65936" y="138282"/>
                </a:lnTo>
                <a:close/>
                <a:moveTo>
                  <a:pt x="0" y="0"/>
                </a:moveTo>
                <a:lnTo>
                  <a:pt x="41211" y="20147"/>
                </a:lnTo>
                <a:lnTo>
                  <a:pt x="41211" y="127291"/>
                </a:lnTo>
                <a:lnTo>
                  <a:pt x="0" y="108976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wrap="square" anchor="ctr">
            <a:noAutofit/>
          </a:bodyPr>
          <a:lstStyle/>
          <a:p>
            <a:pPr algn="ctr"/>
            <a:endParaRPr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18" name="işlïḓe"/>
          <p:cNvSpPr/>
          <p:nvPr>
            <p:custDataLst>
              <p:tags r:id="rId15"/>
            </p:custDataLst>
          </p:nvPr>
        </p:nvSpPr>
        <p:spPr>
          <a:xfrm>
            <a:off x="3196130" y="1302159"/>
            <a:ext cx="1043972" cy="4029374"/>
          </a:xfrm>
          <a:custGeom>
            <a:avLst/>
            <a:gdLst/>
            <a:ahLst/>
            <a:cxnLst/>
            <a:rect l="0" t="0" r="0" b="0"/>
            <a:pathLst>
              <a:path w="756104" h="2918297">
                <a:moveTo>
                  <a:pt x="754446" y="2717665"/>
                </a:moveTo>
                <a:lnTo>
                  <a:pt x="4974" y="2917966"/>
                </a:lnTo>
                <a:lnTo>
                  <a:pt x="4974" y="4974"/>
                </a:lnTo>
                <a:lnTo>
                  <a:pt x="754446" y="597919"/>
                </a:lnTo>
                <a:close/>
              </a:path>
            </a:pathLst>
          </a:custGeom>
          <a:solidFill>
            <a:srgbClr val="4FA0CA"/>
          </a:solidFill>
          <a:ln w="9525" cap="flat">
            <a:noFill/>
            <a:prstDash val="solid"/>
            <a:miter/>
          </a:ln>
        </p:spPr>
        <p:txBody>
          <a:bodyPr anchor="ctr"/>
          <a:lstStyle/>
          <a:p>
            <a:pPr algn="ctr"/>
            <a:endParaRPr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19" name="îś1idè"/>
          <p:cNvSpPr/>
          <p:nvPr>
            <p:custDataLst>
              <p:tags r:id="rId16"/>
            </p:custDataLst>
          </p:nvPr>
        </p:nvSpPr>
        <p:spPr>
          <a:xfrm>
            <a:off x="3196130" y="1302159"/>
            <a:ext cx="1043972" cy="906610"/>
          </a:xfrm>
          <a:custGeom>
            <a:avLst/>
            <a:gdLst/>
            <a:ahLst/>
            <a:cxnLst/>
            <a:rect l="0" t="0" r="0" b="0"/>
            <a:pathLst>
              <a:path w="756104" h="656617">
                <a:moveTo>
                  <a:pt x="754446" y="656949"/>
                </a:moveTo>
                <a:lnTo>
                  <a:pt x="4974" y="85228"/>
                </a:lnTo>
                <a:lnTo>
                  <a:pt x="4974" y="4974"/>
                </a:lnTo>
                <a:lnTo>
                  <a:pt x="754446" y="597919"/>
                </a:lnTo>
                <a:close/>
              </a:path>
            </a:pathLst>
          </a:custGeom>
          <a:solidFill>
            <a:srgbClr val="4FA0CA">
              <a:lumMod val="75000"/>
            </a:srgbClr>
          </a:solidFill>
          <a:ln w="9525" cap="flat">
            <a:noFill/>
            <a:prstDash val="solid"/>
            <a:miter/>
          </a:ln>
        </p:spPr>
        <p:txBody>
          <a:bodyPr anchor="ctr"/>
          <a:lstStyle/>
          <a:p>
            <a:pPr algn="ctr"/>
            <a:endParaRPr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46" name="任意多边形: 形状 245"/>
          <p:cNvSpPr/>
          <p:nvPr>
            <p:custDataLst>
              <p:tags r:id="rId17"/>
            </p:custDataLst>
          </p:nvPr>
        </p:nvSpPr>
        <p:spPr>
          <a:xfrm>
            <a:off x="3323877" y="1673502"/>
            <a:ext cx="845255" cy="3442369"/>
          </a:xfrm>
          <a:custGeom>
            <a:avLst/>
            <a:gdLst>
              <a:gd name="connsiteX0" fmla="*/ 247259 w 845255"/>
              <a:gd name="connsiteY0" fmla="*/ 3152069 h 3442369"/>
              <a:gd name="connsiteX1" fmla="*/ 247259 w 845255"/>
              <a:gd name="connsiteY1" fmla="*/ 3301341 h 3442369"/>
              <a:gd name="connsiteX2" fmla="*/ 0 w 845255"/>
              <a:gd name="connsiteY2" fmla="*/ 3347129 h 3442369"/>
              <a:gd name="connsiteX3" fmla="*/ 0 w 845255"/>
              <a:gd name="connsiteY3" fmla="*/ 3186869 h 3442369"/>
              <a:gd name="connsiteX4" fmla="*/ 572356 w 845255"/>
              <a:gd name="connsiteY4" fmla="*/ 3105364 h 3442369"/>
              <a:gd name="connsiteX5" fmla="*/ 572356 w 845255"/>
              <a:gd name="connsiteY5" fmla="*/ 3240898 h 3442369"/>
              <a:gd name="connsiteX6" fmla="*/ 371803 w 845255"/>
              <a:gd name="connsiteY6" fmla="*/ 3278446 h 3442369"/>
              <a:gd name="connsiteX7" fmla="*/ 371803 w 845255"/>
              <a:gd name="connsiteY7" fmla="*/ 3133753 h 3442369"/>
              <a:gd name="connsiteX8" fmla="*/ 845255 w 845255"/>
              <a:gd name="connsiteY8" fmla="*/ 2991810 h 3442369"/>
              <a:gd name="connsiteX9" fmla="*/ 845255 w 845255"/>
              <a:gd name="connsiteY9" fmla="*/ 3398412 h 3442369"/>
              <a:gd name="connsiteX10" fmla="*/ 679500 w 845255"/>
              <a:gd name="connsiteY10" fmla="*/ 3442369 h 3442369"/>
              <a:gd name="connsiteX11" fmla="*/ 679500 w 845255"/>
              <a:gd name="connsiteY11" fmla="*/ 3004631 h 3442369"/>
              <a:gd name="connsiteX12" fmla="*/ 247259 w 845255"/>
              <a:gd name="connsiteY12" fmla="*/ 2922208 h 3442369"/>
              <a:gd name="connsiteX13" fmla="*/ 247259 w 845255"/>
              <a:gd name="connsiteY13" fmla="*/ 3072394 h 3442369"/>
              <a:gd name="connsiteX14" fmla="*/ 0 w 845255"/>
              <a:gd name="connsiteY14" fmla="*/ 3101700 h 3442369"/>
              <a:gd name="connsiteX15" fmla="*/ 0 w 845255"/>
              <a:gd name="connsiteY15" fmla="*/ 2941441 h 3442369"/>
              <a:gd name="connsiteX16" fmla="*/ 572356 w 845255"/>
              <a:gd name="connsiteY16" fmla="*/ 2897485 h 3442369"/>
              <a:gd name="connsiteX17" fmla="*/ 572356 w 845255"/>
              <a:gd name="connsiteY17" fmla="*/ 3033021 h 3442369"/>
              <a:gd name="connsiteX18" fmla="*/ 371803 w 845255"/>
              <a:gd name="connsiteY18" fmla="*/ 3056830 h 3442369"/>
              <a:gd name="connsiteX19" fmla="*/ 371803 w 845255"/>
              <a:gd name="connsiteY19" fmla="*/ 2913054 h 3442369"/>
              <a:gd name="connsiteX20" fmla="*/ 845255 w 845255"/>
              <a:gd name="connsiteY20" fmla="*/ 2734479 h 3442369"/>
              <a:gd name="connsiteX21" fmla="*/ 845255 w 845255"/>
              <a:gd name="connsiteY21" fmla="*/ 2858109 h 3442369"/>
              <a:gd name="connsiteX22" fmla="*/ 679500 w 845255"/>
              <a:gd name="connsiteY22" fmla="*/ 2867267 h 3442369"/>
              <a:gd name="connsiteX23" fmla="*/ 679500 w 845255"/>
              <a:gd name="connsiteY23" fmla="*/ 2736311 h 3442369"/>
              <a:gd name="connsiteX24" fmla="*/ 247259 w 845255"/>
              <a:gd name="connsiteY24" fmla="*/ 2692353 h 3442369"/>
              <a:gd name="connsiteX25" fmla="*/ 247259 w 845255"/>
              <a:gd name="connsiteY25" fmla="*/ 2842539 h 3442369"/>
              <a:gd name="connsiteX26" fmla="*/ 0 w 845255"/>
              <a:gd name="connsiteY26" fmla="*/ 2855361 h 3442369"/>
              <a:gd name="connsiteX27" fmla="*/ 0 w 845255"/>
              <a:gd name="connsiteY27" fmla="*/ 2695101 h 3442369"/>
              <a:gd name="connsiteX28" fmla="*/ 572356 w 845255"/>
              <a:gd name="connsiteY28" fmla="*/ 2689605 h 3442369"/>
              <a:gd name="connsiteX29" fmla="*/ 572356 w 845255"/>
              <a:gd name="connsiteY29" fmla="*/ 2825139 h 3442369"/>
              <a:gd name="connsiteX30" fmla="*/ 371803 w 845255"/>
              <a:gd name="connsiteY30" fmla="*/ 2836129 h 3442369"/>
              <a:gd name="connsiteX31" fmla="*/ 371803 w 845255"/>
              <a:gd name="connsiteY31" fmla="*/ 2691438 h 3442369"/>
              <a:gd name="connsiteX32" fmla="*/ 679500 w 845255"/>
              <a:gd name="connsiteY32" fmla="*/ 2492716 h 3442369"/>
              <a:gd name="connsiteX33" fmla="*/ 845255 w 845255"/>
              <a:gd name="connsiteY33" fmla="*/ 2502790 h 3442369"/>
              <a:gd name="connsiteX34" fmla="*/ 845255 w 845255"/>
              <a:gd name="connsiteY34" fmla="*/ 2626420 h 3442369"/>
              <a:gd name="connsiteX35" fmla="*/ 679500 w 845255"/>
              <a:gd name="connsiteY35" fmla="*/ 2622757 h 3442369"/>
              <a:gd name="connsiteX36" fmla="*/ 371803 w 845255"/>
              <a:gd name="connsiteY36" fmla="*/ 2448760 h 3442369"/>
              <a:gd name="connsiteX37" fmla="*/ 572356 w 845255"/>
              <a:gd name="connsiteY37" fmla="*/ 2461581 h 3442369"/>
              <a:gd name="connsiteX38" fmla="*/ 572356 w 845255"/>
              <a:gd name="connsiteY38" fmla="*/ 2597115 h 3442369"/>
              <a:gd name="connsiteX39" fmla="*/ 371803 w 845255"/>
              <a:gd name="connsiteY39" fmla="*/ 2593452 h 3442369"/>
              <a:gd name="connsiteX40" fmla="*/ 0 w 845255"/>
              <a:gd name="connsiteY40" fmla="*/ 2425866 h 3442369"/>
              <a:gd name="connsiteX41" fmla="*/ 247259 w 845255"/>
              <a:gd name="connsiteY41" fmla="*/ 2441433 h 3442369"/>
              <a:gd name="connsiteX42" fmla="*/ 247259 w 845255"/>
              <a:gd name="connsiteY42" fmla="*/ 2590704 h 3442369"/>
              <a:gd name="connsiteX43" fmla="*/ 0 w 845255"/>
              <a:gd name="connsiteY43" fmla="*/ 2586125 h 3442369"/>
              <a:gd name="connsiteX44" fmla="*/ 679500 w 845255"/>
              <a:gd name="connsiteY44" fmla="*/ 2248207 h 3442369"/>
              <a:gd name="connsiteX45" fmla="*/ 845255 w 845255"/>
              <a:gd name="connsiteY45" fmla="*/ 2271102 h 3442369"/>
              <a:gd name="connsiteX46" fmla="*/ 845255 w 845255"/>
              <a:gd name="connsiteY46" fmla="*/ 2394730 h 3442369"/>
              <a:gd name="connsiteX47" fmla="*/ 679500 w 845255"/>
              <a:gd name="connsiteY47" fmla="*/ 2379162 h 3442369"/>
              <a:gd name="connsiteX48" fmla="*/ 371803 w 845255"/>
              <a:gd name="connsiteY48" fmla="*/ 2206082 h 3442369"/>
              <a:gd name="connsiteX49" fmla="*/ 572356 w 845255"/>
              <a:gd name="connsiteY49" fmla="*/ 2233555 h 3442369"/>
              <a:gd name="connsiteX50" fmla="*/ 572356 w 845255"/>
              <a:gd name="connsiteY50" fmla="*/ 2369089 h 3442369"/>
              <a:gd name="connsiteX51" fmla="*/ 371803 w 845255"/>
              <a:gd name="connsiteY51" fmla="*/ 2350773 h 3442369"/>
              <a:gd name="connsiteX52" fmla="*/ 0 w 845255"/>
              <a:gd name="connsiteY52" fmla="*/ 2155715 h 3442369"/>
              <a:gd name="connsiteX53" fmla="*/ 247259 w 845255"/>
              <a:gd name="connsiteY53" fmla="*/ 2189598 h 3442369"/>
              <a:gd name="connsiteX54" fmla="*/ 247259 w 845255"/>
              <a:gd name="connsiteY54" fmla="*/ 2338868 h 3442369"/>
              <a:gd name="connsiteX55" fmla="*/ 0 w 845255"/>
              <a:gd name="connsiteY55" fmla="*/ 2315974 h 3442369"/>
              <a:gd name="connsiteX56" fmla="*/ 679500 w 845255"/>
              <a:gd name="connsiteY56" fmla="*/ 2028423 h 3442369"/>
              <a:gd name="connsiteX57" fmla="*/ 845255 w 845255"/>
              <a:gd name="connsiteY57" fmla="*/ 2063223 h 3442369"/>
              <a:gd name="connsiteX58" fmla="*/ 845255 w 845255"/>
              <a:gd name="connsiteY58" fmla="*/ 2186851 h 3442369"/>
              <a:gd name="connsiteX59" fmla="*/ 679500 w 845255"/>
              <a:gd name="connsiteY59" fmla="*/ 2159379 h 3442369"/>
              <a:gd name="connsiteX60" fmla="*/ 371803 w 845255"/>
              <a:gd name="connsiteY60" fmla="*/ 1964321 h 3442369"/>
              <a:gd name="connsiteX61" fmla="*/ 572356 w 845255"/>
              <a:gd name="connsiteY61" fmla="*/ 2006447 h 3442369"/>
              <a:gd name="connsiteX62" fmla="*/ 572356 w 845255"/>
              <a:gd name="connsiteY62" fmla="*/ 2141064 h 3442369"/>
              <a:gd name="connsiteX63" fmla="*/ 371803 w 845255"/>
              <a:gd name="connsiteY63" fmla="*/ 2108096 h 3442369"/>
              <a:gd name="connsiteX64" fmla="*/ 0 w 845255"/>
              <a:gd name="connsiteY64" fmla="*/ 1886479 h 3442369"/>
              <a:gd name="connsiteX65" fmla="*/ 247259 w 845255"/>
              <a:gd name="connsiteY65" fmla="*/ 1937762 h 3442369"/>
              <a:gd name="connsiteX66" fmla="*/ 247259 w 845255"/>
              <a:gd name="connsiteY66" fmla="*/ 2087948 h 3442369"/>
              <a:gd name="connsiteX67" fmla="*/ 0 w 845255"/>
              <a:gd name="connsiteY67" fmla="*/ 2046738 h 3442369"/>
              <a:gd name="connsiteX68" fmla="*/ 679500 w 845255"/>
              <a:gd name="connsiteY68" fmla="*/ 1808639 h 3442369"/>
              <a:gd name="connsiteX69" fmla="*/ 845255 w 845255"/>
              <a:gd name="connsiteY69" fmla="*/ 1855343 h 3442369"/>
              <a:gd name="connsiteX70" fmla="*/ 845255 w 845255"/>
              <a:gd name="connsiteY70" fmla="*/ 1978973 h 3442369"/>
              <a:gd name="connsiteX71" fmla="*/ 679500 w 845255"/>
              <a:gd name="connsiteY71" fmla="*/ 1938679 h 3442369"/>
              <a:gd name="connsiteX72" fmla="*/ 371803 w 845255"/>
              <a:gd name="connsiteY72" fmla="*/ 1721640 h 3442369"/>
              <a:gd name="connsiteX73" fmla="*/ 572356 w 845255"/>
              <a:gd name="connsiteY73" fmla="*/ 1778418 h 3442369"/>
              <a:gd name="connsiteX74" fmla="*/ 572356 w 845255"/>
              <a:gd name="connsiteY74" fmla="*/ 1913953 h 3442369"/>
              <a:gd name="connsiteX75" fmla="*/ 371803 w 845255"/>
              <a:gd name="connsiteY75" fmla="*/ 1865416 h 3442369"/>
              <a:gd name="connsiteX76" fmla="*/ 0 w 845255"/>
              <a:gd name="connsiteY76" fmla="*/ 1617243 h 3442369"/>
              <a:gd name="connsiteX77" fmla="*/ 247259 w 845255"/>
              <a:gd name="connsiteY77" fmla="*/ 1686841 h 3442369"/>
              <a:gd name="connsiteX78" fmla="*/ 247259 w 845255"/>
              <a:gd name="connsiteY78" fmla="*/ 1836112 h 3442369"/>
              <a:gd name="connsiteX79" fmla="*/ 0 w 845255"/>
              <a:gd name="connsiteY79" fmla="*/ 1777503 h 3442369"/>
              <a:gd name="connsiteX80" fmla="*/ 679500 w 845255"/>
              <a:gd name="connsiteY80" fmla="*/ 1587939 h 3442369"/>
              <a:gd name="connsiteX81" fmla="*/ 845255 w 845255"/>
              <a:gd name="connsiteY81" fmla="*/ 1647464 h 3442369"/>
              <a:gd name="connsiteX82" fmla="*/ 845255 w 845255"/>
              <a:gd name="connsiteY82" fmla="*/ 1771092 h 3442369"/>
              <a:gd name="connsiteX83" fmla="*/ 679500 w 845255"/>
              <a:gd name="connsiteY83" fmla="*/ 1718893 h 3442369"/>
              <a:gd name="connsiteX84" fmla="*/ 371803 w 845255"/>
              <a:gd name="connsiteY84" fmla="*/ 1478963 h 3442369"/>
              <a:gd name="connsiteX85" fmla="*/ 572356 w 845255"/>
              <a:gd name="connsiteY85" fmla="*/ 1550394 h 3442369"/>
              <a:gd name="connsiteX86" fmla="*/ 572356 w 845255"/>
              <a:gd name="connsiteY86" fmla="*/ 1685928 h 3442369"/>
              <a:gd name="connsiteX87" fmla="*/ 371803 w 845255"/>
              <a:gd name="connsiteY87" fmla="*/ 1623655 h 3442369"/>
              <a:gd name="connsiteX88" fmla="*/ 679500 w 845255"/>
              <a:gd name="connsiteY88" fmla="*/ 1368154 h 3442369"/>
              <a:gd name="connsiteX89" fmla="*/ 845255 w 845255"/>
              <a:gd name="connsiteY89" fmla="*/ 1438668 h 3442369"/>
              <a:gd name="connsiteX90" fmla="*/ 845255 w 845255"/>
              <a:gd name="connsiteY90" fmla="*/ 1563213 h 3442369"/>
              <a:gd name="connsiteX91" fmla="*/ 679500 w 845255"/>
              <a:gd name="connsiteY91" fmla="*/ 1499110 h 3442369"/>
              <a:gd name="connsiteX92" fmla="*/ 0 w 845255"/>
              <a:gd name="connsiteY92" fmla="*/ 1347092 h 3442369"/>
              <a:gd name="connsiteX93" fmla="*/ 247259 w 845255"/>
              <a:gd name="connsiteY93" fmla="*/ 1435005 h 3442369"/>
              <a:gd name="connsiteX94" fmla="*/ 247259 w 845255"/>
              <a:gd name="connsiteY94" fmla="*/ 1584275 h 3442369"/>
              <a:gd name="connsiteX95" fmla="*/ 0 w 845255"/>
              <a:gd name="connsiteY95" fmla="*/ 1507351 h 3442369"/>
              <a:gd name="connsiteX96" fmla="*/ 371803 w 845255"/>
              <a:gd name="connsiteY96" fmla="*/ 1236285 h 3442369"/>
              <a:gd name="connsiteX97" fmla="*/ 572356 w 845255"/>
              <a:gd name="connsiteY97" fmla="*/ 1322368 h 3442369"/>
              <a:gd name="connsiteX98" fmla="*/ 572356 w 845255"/>
              <a:gd name="connsiteY98" fmla="*/ 1457902 h 3442369"/>
              <a:gd name="connsiteX99" fmla="*/ 371803 w 845255"/>
              <a:gd name="connsiteY99" fmla="*/ 1380977 h 3442369"/>
              <a:gd name="connsiteX100" fmla="*/ 679500 w 845255"/>
              <a:gd name="connsiteY100" fmla="*/ 1148371 h 3442369"/>
              <a:gd name="connsiteX101" fmla="*/ 845255 w 845255"/>
              <a:gd name="connsiteY101" fmla="*/ 1230791 h 3442369"/>
              <a:gd name="connsiteX102" fmla="*/ 845255 w 845255"/>
              <a:gd name="connsiteY102" fmla="*/ 1354420 h 3442369"/>
              <a:gd name="connsiteX103" fmla="*/ 679500 w 845255"/>
              <a:gd name="connsiteY103" fmla="*/ 1278411 h 3442369"/>
              <a:gd name="connsiteX104" fmla="*/ 0 w 845255"/>
              <a:gd name="connsiteY104" fmla="*/ 1077858 h 3442369"/>
              <a:gd name="connsiteX105" fmla="*/ 247259 w 845255"/>
              <a:gd name="connsiteY105" fmla="*/ 1183171 h 3442369"/>
              <a:gd name="connsiteX106" fmla="*/ 247259 w 845255"/>
              <a:gd name="connsiteY106" fmla="*/ 1332442 h 3442369"/>
              <a:gd name="connsiteX107" fmla="*/ 0 w 845255"/>
              <a:gd name="connsiteY107" fmla="*/ 1238117 h 3442369"/>
              <a:gd name="connsiteX108" fmla="*/ 371803 w 845255"/>
              <a:gd name="connsiteY108" fmla="*/ 994523 h 3442369"/>
              <a:gd name="connsiteX109" fmla="*/ 572356 w 845255"/>
              <a:gd name="connsiteY109" fmla="*/ 1094342 h 3442369"/>
              <a:gd name="connsiteX110" fmla="*/ 572356 w 845255"/>
              <a:gd name="connsiteY110" fmla="*/ 1229875 h 3442369"/>
              <a:gd name="connsiteX111" fmla="*/ 371803 w 845255"/>
              <a:gd name="connsiteY111" fmla="*/ 1138299 h 3442369"/>
              <a:gd name="connsiteX112" fmla="*/ 679500 w 845255"/>
              <a:gd name="connsiteY112" fmla="*/ 927672 h 3442369"/>
              <a:gd name="connsiteX113" fmla="*/ 845255 w 845255"/>
              <a:gd name="connsiteY113" fmla="*/ 1022912 h 3442369"/>
              <a:gd name="connsiteX114" fmla="*/ 845255 w 845255"/>
              <a:gd name="connsiteY114" fmla="*/ 1146541 h 3442369"/>
              <a:gd name="connsiteX115" fmla="*/ 679500 w 845255"/>
              <a:gd name="connsiteY115" fmla="*/ 1058627 h 3442369"/>
              <a:gd name="connsiteX116" fmla="*/ 0 w 845255"/>
              <a:gd name="connsiteY116" fmla="*/ 808623 h 3442369"/>
              <a:gd name="connsiteX117" fmla="*/ 247259 w 845255"/>
              <a:gd name="connsiteY117" fmla="*/ 931336 h 3442369"/>
              <a:gd name="connsiteX118" fmla="*/ 247259 w 845255"/>
              <a:gd name="connsiteY118" fmla="*/ 1081522 h 3442369"/>
              <a:gd name="connsiteX119" fmla="*/ 0 w 845255"/>
              <a:gd name="connsiteY119" fmla="*/ 968882 h 3442369"/>
              <a:gd name="connsiteX120" fmla="*/ 371803 w 845255"/>
              <a:gd name="connsiteY120" fmla="*/ 751845 h 3442369"/>
              <a:gd name="connsiteX121" fmla="*/ 572356 w 845255"/>
              <a:gd name="connsiteY121" fmla="*/ 867233 h 3442369"/>
              <a:gd name="connsiteX122" fmla="*/ 572356 w 845255"/>
              <a:gd name="connsiteY122" fmla="*/ 1002767 h 3442369"/>
              <a:gd name="connsiteX123" fmla="*/ 371803 w 845255"/>
              <a:gd name="connsiteY123" fmla="*/ 895622 h 3442369"/>
              <a:gd name="connsiteX124" fmla="*/ 679500 w 845255"/>
              <a:gd name="connsiteY124" fmla="*/ 707888 h 3442369"/>
              <a:gd name="connsiteX125" fmla="*/ 845255 w 845255"/>
              <a:gd name="connsiteY125" fmla="*/ 815034 h 3442369"/>
              <a:gd name="connsiteX126" fmla="*/ 845255 w 845255"/>
              <a:gd name="connsiteY126" fmla="*/ 938662 h 3442369"/>
              <a:gd name="connsiteX127" fmla="*/ 679500 w 845255"/>
              <a:gd name="connsiteY127" fmla="*/ 838843 h 3442369"/>
              <a:gd name="connsiteX128" fmla="*/ 0 w 845255"/>
              <a:gd name="connsiteY128" fmla="*/ 538471 h 3442369"/>
              <a:gd name="connsiteX129" fmla="*/ 247259 w 845255"/>
              <a:gd name="connsiteY129" fmla="*/ 680415 h 3442369"/>
              <a:gd name="connsiteX130" fmla="*/ 247259 w 845255"/>
              <a:gd name="connsiteY130" fmla="*/ 829685 h 3442369"/>
              <a:gd name="connsiteX131" fmla="*/ 0 w 845255"/>
              <a:gd name="connsiteY131" fmla="*/ 698730 h 3442369"/>
              <a:gd name="connsiteX132" fmla="*/ 371803 w 845255"/>
              <a:gd name="connsiteY132" fmla="*/ 509166 h 3442369"/>
              <a:gd name="connsiteX133" fmla="*/ 572356 w 845255"/>
              <a:gd name="connsiteY133" fmla="*/ 639206 h 3442369"/>
              <a:gd name="connsiteX134" fmla="*/ 572356 w 845255"/>
              <a:gd name="connsiteY134" fmla="*/ 774740 h 3442369"/>
              <a:gd name="connsiteX135" fmla="*/ 371803 w 845255"/>
              <a:gd name="connsiteY135" fmla="*/ 653858 h 3442369"/>
              <a:gd name="connsiteX136" fmla="*/ 679500 w 845255"/>
              <a:gd name="connsiteY136" fmla="*/ 488103 h 3442369"/>
              <a:gd name="connsiteX137" fmla="*/ 845255 w 845255"/>
              <a:gd name="connsiteY137" fmla="*/ 607154 h 3442369"/>
              <a:gd name="connsiteX138" fmla="*/ 845255 w 845255"/>
              <a:gd name="connsiteY138" fmla="*/ 730783 h 3442369"/>
              <a:gd name="connsiteX139" fmla="*/ 679500 w 845255"/>
              <a:gd name="connsiteY139" fmla="*/ 619058 h 3442369"/>
              <a:gd name="connsiteX140" fmla="*/ 0 w 845255"/>
              <a:gd name="connsiteY140" fmla="*/ 269236 h 3442369"/>
              <a:gd name="connsiteX141" fmla="*/ 247259 w 845255"/>
              <a:gd name="connsiteY141" fmla="*/ 428580 h 3442369"/>
              <a:gd name="connsiteX142" fmla="*/ 247259 w 845255"/>
              <a:gd name="connsiteY142" fmla="*/ 577849 h 3442369"/>
              <a:gd name="connsiteX143" fmla="*/ 0 w 845255"/>
              <a:gd name="connsiteY143" fmla="*/ 429495 h 3442369"/>
              <a:gd name="connsiteX144" fmla="*/ 371803 w 845255"/>
              <a:gd name="connsiteY144" fmla="*/ 266488 h 3442369"/>
              <a:gd name="connsiteX145" fmla="*/ 572356 w 845255"/>
              <a:gd name="connsiteY145" fmla="*/ 411180 h 3442369"/>
              <a:gd name="connsiteX146" fmla="*/ 572356 w 845255"/>
              <a:gd name="connsiteY146" fmla="*/ 546714 h 3442369"/>
              <a:gd name="connsiteX147" fmla="*/ 371803 w 845255"/>
              <a:gd name="connsiteY147" fmla="*/ 411180 h 3442369"/>
              <a:gd name="connsiteX148" fmla="*/ 0 w 845255"/>
              <a:gd name="connsiteY148" fmla="*/ 0 h 3442369"/>
              <a:gd name="connsiteX149" fmla="*/ 247259 w 845255"/>
              <a:gd name="connsiteY149" fmla="*/ 176744 h 3442369"/>
              <a:gd name="connsiteX150" fmla="*/ 247259 w 845255"/>
              <a:gd name="connsiteY150" fmla="*/ 326929 h 3442369"/>
              <a:gd name="connsiteX151" fmla="*/ 0 w 845255"/>
              <a:gd name="connsiteY151" fmla="*/ 160260 h 34423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</a:cxnLst>
            <a:rect l="l" t="t" r="r" b="b"/>
            <a:pathLst>
              <a:path w="845255" h="3442369">
                <a:moveTo>
                  <a:pt x="247259" y="3152069"/>
                </a:moveTo>
                <a:lnTo>
                  <a:pt x="247259" y="3301341"/>
                </a:lnTo>
                <a:lnTo>
                  <a:pt x="0" y="3347129"/>
                </a:lnTo>
                <a:lnTo>
                  <a:pt x="0" y="3186869"/>
                </a:lnTo>
                <a:close/>
                <a:moveTo>
                  <a:pt x="572356" y="3105364"/>
                </a:moveTo>
                <a:lnTo>
                  <a:pt x="572356" y="3240898"/>
                </a:lnTo>
                <a:lnTo>
                  <a:pt x="371803" y="3278446"/>
                </a:lnTo>
                <a:lnTo>
                  <a:pt x="371803" y="3133753"/>
                </a:lnTo>
                <a:close/>
                <a:moveTo>
                  <a:pt x="845255" y="2991810"/>
                </a:moveTo>
                <a:lnTo>
                  <a:pt x="845255" y="3398412"/>
                </a:lnTo>
                <a:lnTo>
                  <a:pt x="679500" y="3442369"/>
                </a:lnTo>
                <a:lnTo>
                  <a:pt x="679500" y="3004631"/>
                </a:lnTo>
                <a:close/>
                <a:moveTo>
                  <a:pt x="247259" y="2922208"/>
                </a:moveTo>
                <a:lnTo>
                  <a:pt x="247259" y="3072394"/>
                </a:lnTo>
                <a:lnTo>
                  <a:pt x="0" y="3101700"/>
                </a:lnTo>
                <a:lnTo>
                  <a:pt x="0" y="2941441"/>
                </a:lnTo>
                <a:close/>
                <a:moveTo>
                  <a:pt x="572356" y="2897485"/>
                </a:moveTo>
                <a:lnTo>
                  <a:pt x="572356" y="3033021"/>
                </a:lnTo>
                <a:lnTo>
                  <a:pt x="371803" y="3056830"/>
                </a:lnTo>
                <a:lnTo>
                  <a:pt x="371803" y="2913054"/>
                </a:lnTo>
                <a:close/>
                <a:moveTo>
                  <a:pt x="845255" y="2734479"/>
                </a:moveTo>
                <a:lnTo>
                  <a:pt x="845255" y="2858109"/>
                </a:lnTo>
                <a:lnTo>
                  <a:pt x="679500" y="2867267"/>
                </a:lnTo>
                <a:lnTo>
                  <a:pt x="679500" y="2736311"/>
                </a:lnTo>
                <a:close/>
                <a:moveTo>
                  <a:pt x="247259" y="2692353"/>
                </a:moveTo>
                <a:lnTo>
                  <a:pt x="247259" y="2842539"/>
                </a:lnTo>
                <a:lnTo>
                  <a:pt x="0" y="2855361"/>
                </a:lnTo>
                <a:lnTo>
                  <a:pt x="0" y="2695101"/>
                </a:lnTo>
                <a:close/>
                <a:moveTo>
                  <a:pt x="572356" y="2689605"/>
                </a:moveTo>
                <a:lnTo>
                  <a:pt x="572356" y="2825139"/>
                </a:lnTo>
                <a:lnTo>
                  <a:pt x="371803" y="2836129"/>
                </a:lnTo>
                <a:lnTo>
                  <a:pt x="371803" y="2691438"/>
                </a:lnTo>
                <a:close/>
                <a:moveTo>
                  <a:pt x="679500" y="2492716"/>
                </a:moveTo>
                <a:lnTo>
                  <a:pt x="845255" y="2502790"/>
                </a:lnTo>
                <a:lnTo>
                  <a:pt x="845255" y="2626420"/>
                </a:lnTo>
                <a:lnTo>
                  <a:pt x="679500" y="2622757"/>
                </a:lnTo>
                <a:close/>
                <a:moveTo>
                  <a:pt x="371803" y="2448760"/>
                </a:moveTo>
                <a:lnTo>
                  <a:pt x="572356" y="2461581"/>
                </a:lnTo>
                <a:lnTo>
                  <a:pt x="572356" y="2597115"/>
                </a:lnTo>
                <a:lnTo>
                  <a:pt x="371803" y="2593452"/>
                </a:lnTo>
                <a:close/>
                <a:moveTo>
                  <a:pt x="0" y="2425866"/>
                </a:moveTo>
                <a:lnTo>
                  <a:pt x="247259" y="2441433"/>
                </a:lnTo>
                <a:lnTo>
                  <a:pt x="247259" y="2590704"/>
                </a:lnTo>
                <a:lnTo>
                  <a:pt x="0" y="2586125"/>
                </a:lnTo>
                <a:close/>
                <a:moveTo>
                  <a:pt x="679500" y="2248207"/>
                </a:moveTo>
                <a:lnTo>
                  <a:pt x="845255" y="2271102"/>
                </a:lnTo>
                <a:lnTo>
                  <a:pt x="845255" y="2394730"/>
                </a:lnTo>
                <a:lnTo>
                  <a:pt x="679500" y="2379162"/>
                </a:lnTo>
                <a:close/>
                <a:moveTo>
                  <a:pt x="371803" y="2206082"/>
                </a:moveTo>
                <a:lnTo>
                  <a:pt x="572356" y="2233555"/>
                </a:lnTo>
                <a:lnTo>
                  <a:pt x="572356" y="2369089"/>
                </a:lnTo>
                <a:lnTo>
                  <a:pt x="371803" y="2350773"/>
                </a:lnTo>
                <a:close/>
                <a:moveTo>
                  <a:pt x="0" y="2155715"/>
                </a:moveTo>
                <a:lnTo>
                  <a:pt x="247259" y="2189598"/>
                </a:lnTo>
                <a:lnTo>
                  <a:pt x="247259" y="2338868"/>
                </a:lnTo>
                <a:lnTo>
                  <a:pt x="0" y="2315974"/>
                </a:lnTo>
                <a:close/>
                <a:moveTo>
                  <a:pt x="679500" y="2028423"/>
                </a:moveTo>
                <a:lnTo>
                  <a:pt x="845255" y="2063223"/>
                </a:lnTo>
                <a:lnTo>
                  <a:pt x="845255" y="2186851"/>
                </a:lnTo>
                <a:lnTo>
                  <a:pt x="679500" y="2159379"/>
                </a:lnTo>
                <a:close/>
                <a:moveTo>
                  <a:pt x="371803" y="1964321"/>
                </a:moveTo>
                <a:lnTo>
                  <a:pt x="572356" y="2006447"/>
                </a:lnTo>
                <a:lnTo>
                  <a:pt x="572356" y="2141064"/>
                </a:lnTo>
                <a:lnTo>
                  <a:pt x="371803" y="2108096"/>
                </a:lnTo>
                <a:close/>
                <a:moveTo>
                  <a:pt x="0" y="1886479"/>
                </a:moveTo>
                <a:lnTo>
                  <a:pt x="247259" y="1937762"/>
                </a:lnTo>
                <a:lnTo>
                  <a:pt x="247259" y="2087948"/>
                </a:lnTo>
                <a:lnTo>
                  <a:pt x="0" y="2046738"/>
                </a:lnTo>
                <a:close/>
                <a:moveTo>
                  <a:pt x="679500" y="1808639"/>
                </a:moveTo>
                <a:lnTo>
                  <a:pt x="845255" y="1855343"/>
                </a:lnTo>
                <a:lnTo>
                  <a:pt x="845255" y="1978973"/>
                </a:lnTo>
                <a:lnTo>
                  <a:pt x="679500" y="1938679"/>
                </a:lnTo>
                <a:close/>
                <a:moveTo>
                  <a:pt x="371803" y="1721640"/>
                </a:moveTo>
                <a:lnTo>
                  <a:pt x="572356" y="1778418"/>
                </a:lnTo>
                <a:lnTo>
                  <a:pt x="572356" y="1913953"/>
                </a:lnTo>
                <a:lnTo>
                  <a:pt x="371803" y="1865416"/>
                </a:lnTo>
                <a:close/>
                <a:moveTo>
                  <a:pt x="0" y="1617243"/>
                </a:moveTo>
                <a:lnTo>
                  <a:pt x="247259" y="1686841"/>
                </a:lnTo>
                <a:lnTo>
                  <a:pt x="247259" y="1836112"/>
                </a:lnTo>
                <a:lnTo>
                  <a:pt x="0" y="1777503"/>
                </a:lnTo>
                <a:close/>
                <a:moveTo>
                  <a:pt x="679500" y="1587939"/>
                </a:moveTo>
                <a:lnTo>
                  <a:pt x="845255" y="1647464"/>
                </a:lnTo>
                <a:lnTo>
                  <a:pt x="845255" y="1771092"/>
                </a:lnTo>
                <a:lnTo>
                  <a:pt x="679500" y="1718893"/>
                </a:lnTo>
                <a:close/>
                <a:moveTo>
                  <a:pt x="371803" y="1478963"/>
                </a:moveTo>
                <a:lnTo>
                  <a:pt x="572356" y="1550394"/>
                </a:lnTo>
                <a:lnTo>
                  <a:pt x="572356" y="1685928"/>
                </a:lnTo>
                <a:lnTo>
                  <a:pt x="371803" y="1623655"/>
                </a:lnTo>
                <a:close/>
                <a:moveTo>
                  <a:pt x="679500" y="1368154"/>
                </a:moveTo>
                <a:lnTo>
                  <a:pt x="845255" y="1438668"/>
                </a:lnTo>
                <a:lnTo>
                  <a:pt x="845255" y="1563213"/>
                </a:lnTo>
                <a:lnTo>
                  <a:pt x="679500" y="1499110"/>
                </a:lnTo>
                <a:close/>
                <a:moveTo>
                  <a:pt x="0" y="1347092"/>
                </a:moveTo>
                <a:lnTo>
                  <a:pt x="247259" y="1435005"/>
                </a:lnTo>
                <a:lnTo>
                  <a:pt x="247259" y="1584275"/>
                </a:lnTo>
                <a:lnTo>
                  <a:pt x="0" y="1507351"/>
                </a:lnTo>
                <a:close/>
                <a:moveTo>
                  <a:pt x="371803" y="1236285"/>
                </a:moveTo>
                <a:lnTo>
                  <a:pt x="572356" y="1322368"/>
                </a:lnTo>
                <a:lnTo>
                  <a:pt x="572356" y="1457902"/>
                </a:lnTo>
                <a:lnTo>
                  <a:pt x="371803" y="1380977"/>
                </a:lnTo>
                <a:close/>
                <a:moveTo>
                  <a:pt x="679500" y="1148371"/>
                </a:moveTo>
                <a:lnTo>
                  <a:pt x="845255" y="1230791"/>
                </a:lnTo>
                <a:lnTo>
                  <a:pt x="845255" y="1354420"/>
                </a:lnTo>
                <a:lnTo>
                  <a:pt x="679500" y="1278411"/>
                </a:lnTo>
                <a:close/>
                <a:moveTo>
                  <a:pt x="0" y="1077858"/>
                </a:moveTo>
                <a:lnTo>
                  <a:pt x="247259" y="1183171"/>
                </a:lnTo>
                <a:lnTo>
                  <a:pt x="247259" y="1332442"/>
                </a:lnTo>
                <a:lnTo>
                  <a:pt x="0" y="1238117"/>
                </a:lnTo>
                <a:close/>
                <a:moveTo>
                  <a:pt x="371803" y="994523"/>
                </a:moveTo>
                <a:lnTo>
                  <a:pt x="572356" y="1094342"/>
                </a:lnTo>
                <a:lnTo>
                  <a:pt x="572356" y="1229875"/>
                </a:lnTo>
                <a:lnTo>
                  <a:pt x="371803" y="1138299"/>
                </a:lnTo>
                <a:close/>
                <a:moveTo>
                  <a:pt x="679500" y="927672"/>
                </a:moveTo>
                <a:lnTo>
                  <a:pt x="845255" y="1022912"/>
                </a:lnTo>
                <a:lnTo>
                  <a:pt x="845255" y="1146541"/>
                </a:lnTo>
                <a:lnTo>
                  <a:pt x="679500" y="1058627"/>
                </a:lnTo>
                <a:close/>
                <a:moveTo>
                  <a:pt x="0" y="808623"/>
                </a:moveTo>
                <a:lnTo>
                  <a:pt x="247259" y="931336"/>
                </a:lnTo>
                <a:lnTo>
                  <a:pt x="247259" y="1081522"/>
                </a:lnTo>
                <a:lnTo>
                  <a:pt x="0" y="968882"/>
                </a:lnTo>
                <a:close/>
                <a:moveTo>
                  <a:pt x="371803" y="751845"/>
                </a:moveTo>
                <a:lnTo>
                  <a:pt x="572356" y="867233"/>
                </a:lnTo>
                <a:lnTo>
                  <a:pt x="572356" y="1002767"/>
                </a:lnTo>
                <a:lnTo>
                  <a:pt x="371803" y="895622"/>
                </a:lnTo>
                <a:close/>
                <a:moveTo>
                  <a:pt x="679500" y="707888"/>
                </a:moveTo>
                <a:lnTo>
                  <a:pt x="845255" y="815034"/>
                </a:lnTo>
                <a:lnTo>
                  <a:pt x="845255" y="938662"/>
                </a:lnTo>
                <a:lnTo>
                  <a:pt x="679500" y="838843"/>
                </a:lnTo>
                <a:close/>
                <a:moveTo>
                  <a:pt x="0" y="538471"/>
                </a:moveTo>
                <a:lnTo>
                  <a:pt x="247259" y="680415"/>
                </a:lnTo>
                <a:lnTo>
                  <a:pt x="247259" y="829685"/>
                </a:lnTo>
                <a:lnTo>
                  <a:pt x="0" y="698730"/>
                </a:lnTo>
                <a:close/>
                <a:moveTo>
                  <a:pt x="371803" y="509166"/>
                </a:moveTo>
                <a:lnTo>
                  <a:pt x="572356" y="639206"/>
                </a:lnTo>
                <a:lnTo>
                  <a:pt x="572356" y="774740"/>
                </a:lnTo>
                <a:lnTo>
                  <a:pt x="371803" y="653858"/>
                </a:lnTo>
                <a:close/>
                <a:moveTo>
                  <a:pt x="679500" y="488103"/>
                </a:moveTo>
                <a:lnTo>
                  <a:pt x="845255" y="607154"/>
                </a:lnTo>
                <a:lnTo>
                  <a:pt x="845255" y="730783"/>
                </a:lnTo>
                <a:lnTo>
                  <a:pt x="679500" y="619058"/>
                </a:lnTo>
                <a:close/>
                <a:moveTo>
                  <a:pt x="0" y="269236"/>
                </a:moveTo>
                <a:lnTo>
                  <a:pt x="247259" y="428580"/>
                </a:lnTo>
                <a:lnTo>
                  <a:pt x="247259" y="577849"/>
                </a:lnTo>
                <a:lnTo>
                  <a:pt x="0" y="429495"/>
                </a:lnTo>
                <a:close/>
                <a:moveTo>
                  <a:pt x="371803" y="266488"/>
                </a:moveTo>
                <a:lnTo>
                  <a:pt x="572356" y="411180"/>
                </a:lnTo>
                <a:lnTo>
                  <a:pt x="572356" y="546714"/>
                </a:lnTo>
                <a:lnTo>
                  <a:pt x="371803" y="411180"/>
                </a:lnTo>
                <a:close/>
                <a:moveTo>
                  <a:pt x="0" y="0"/>
                </a:moveTo>
                <a:lnTo>
                  <a:pt x="247259" y="176744"/>
                </a:lnTo>
                <a:lnTo>
                  <a:pt x="247259" y="326929"/>
                </a:lnTo>
                <a:lnTo>
                  <a:pt x="0" y="160260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wrap="square" anchor="ctr">
            <a:noAutofit/>
          </a:bodyPr>
          <a:lstStyle/>
          <a:p>
            <a:pPr algn="ctr"/>
            <a:endParaRPr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58" name="ïṡļíḋé"/>
          <p:cNvSpPr/>
          <p:nvPr>
            <p:custDataLst>
              <p:tags r:id="rId18"/>
            </p:custDataLst>
          </p:nvPr>
        </p:nvSpPr>
        <p:spPr>
          <a:xfrm>
            <a:off x="5366494" y="3464282"/>
            <a:ext cx="448726" cy="1144709"/>
          </a:xfrm>
          <a:custGeom>
            <a:avLst/>
            <a:gdLst/>
            <a:ahLst/>
            <a:cxnLst/>
            <a:rect l="0" t="0" r="0" b="0"/>
            <a:pathLst>
              <a:path w="324992" h="829061">
                <a:moveTo>
                  <a:pt x="4974" y="830057"/>
                </a:moveTo>
                <a:lnTo>
                  <a:pt x="4974" y="4974"/>
                </a:lnTo>
                <a:lnTo>
                  <a:pt x="321344" y="117064"/>
                </a:lnTo>
                <a:lnTo>
                  <a:pt x="321344" y="747151"/>
                </a:lnTo>
                <a:close/>
              </a:path>
            </a:pathLst>
          </a:custGeom>
          <a:solidFill>
            <a:srgbClr val="4FA0CA"/>
          </a:solidFill>
          <a:ln w="9525" cap="flat">
            <a:noFill/>
            <a:prstDash val="solid"/>
            <a:miter/>
          </a:ln>
        </p:spPr>
        <p:txBody>
          <a:bodyPr anchor="ctr"/>
          <a:lstStyle/>
          <a:p>
            <a:pPr algn="ctr"/>
            <a:endParaRPr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81" name="任意多边形: 形状 280"/>
          <p:cNvSpPr/>
          <p:nvPr>
            <p:custDataLst>
              <p:tags r:id="rId19"/>
            </p:custDataLst>
          </p:nvPr>
        </p:nvSpPr>
        <p:spPr>
          <a:xfrm>
            <a:off x="5401752" y="3564560"/>
            <a:ext cx="389201" cy="1003680"/>
          </a:xfrm>
          <a:custGeom>
            <a:avLst/>
            <a:gdLst>
              <a:gd name="connsiteX0" fmla="*/ 250005 w 389201"/>
              <a:gd name="connsiteY0" fmla="*/ 750928 h 1003680"/>
              <a:gd name="connsiteX1" fmla="*/ 250005 w 389201"/>
              <a:gd name="connsiteY1" fmla="*/ 972545 h 1003680"/>
              <a:gd name="connsiteX2" fmla="*/ 132786 w 389201"/>
              <a:gd name="connsiteY2" fmla="*/ 1003680 h 1003680"/>
              <a:gd name="connsiteX3" fmla="*/ 132786 w 389201"/>
              <a:gd name="connsiteY3" fmla="*/ 764665 h 1003680"/>
              <a:gd name="connsiteX4" fmla="*/ 42127 w 389201"/>
              <a:gd name="connsiteY4" fmla="*/ 715213 h 1003680"/>
              <a:gd name="connsiteX5" fmla="*/ 42127 w 389201"/>
              <a:gd name="connsiteY5" fmla="*/ 844339 h 1003680"/>
              <a:gd name="connsiteX6" fmla="*/ 0 w 389201"/>
              <a:gd name="connsiteY6" fmla="*/ 851665 h 1003680"/>
              <a:gd name="connsiteX7" fmla="*/ 0 w 389201"/>
              <a:gd name="connsiteY7" fmla="*/ 717961 h 1003680"/>
              <a:gd name="connsiteX8" fmla="*/ 107143 w 389201"/>
              <a:gd name="connsiteY8" fmla="*/ 706972 h 1003680"/>
              <a:gd name="connsiteX9" fmla="*/ 107143 w 389201"/>
              <a:gd name="connsiteY9" fmla="*/ 833350 h 1003680"/>
              <a:gd name="connsiteX10" fmla="*/ 67765 w 389201"/>
              <a:gd name="connsiteY10" fmla="*/ 839761 h 1003680"/>
              <a:gd name="connsiteX11" fmla="*/ 67765 w 389201"/>
              <a:gd name="connsiteY11" fmla="*/ 710635 h 1003680"/>
              <a:gd name="connsiteX12" fmla="*/ 321435 w 389201"/>
              <a:gd name="connsiteY12" fmla="*/ 690486 h 1003680"/>
              <a:gd name="connsiteX13" fmla="*/ 321435 w 389201"/>
              <a:gd name="connsiteY13" fmla="*/ 799464 h 1003680"/>
              <a:gd name="connsiteX14" fmla="*/ 271982 w 389201"/>
              <a:gd name="connsiteY14" fmla="*/ 807705 h 1003680"/>
              <a:gd name="connsiteX15" fmla="*/ 271982 w 389201"/>
              <a:gd name="connsiteY15" fmla="*/ 694149 h 1003680"/>
              <a:gd name="connsiteX16" fmla="*/ 389201 w 389201"/>
              <a:gd name="connsiteY16" fmla="*/ 684993 h 1003680"/>
              <a:gd name="connsiteX17" fmla="*/ 389201 w 389201"/>
              <a:gd name="connsiteY17" fmla="*/ 789392 h 1003680"/>
              <a:gd name="connsiteX18" fmla="*/ 337001 w 389201"/>
              <a:gd name="connsiteY18" fmla="*/ 797634 h 1003680"/>
              <a:gd name="connsiteX19" fmla="*/ 337001 w 389201"/>
              <a:gd name="connsiteY19" fmla="*/ 688656 h 1003680"/>
              <a:gd name="connsiteX20" fmla="*/ 337000 w 389201"/>
              <a:gd name="connsiteY20" fmla="*/ 554953 h 1003680"/>
              <a:gd name="connsiteX21" fmla="*/ 389200 w 389201"/>
              <a:gd name="connsiteY21" fmla="*/ 555870 h 1003680"/>
              <a:gd name="connsiteX22" fmla="*/ 389200 w 389201"/>
              <a:gd name="connsiteY22" fmla="*/ 660267 h 1003680"/>
              <a:gd name="connsiteX23" fmla="*/ 337000 w 389201"/>
              <a:gd name="connsiteY23" fmla="*/ 663015 h 1003680"/>
              <a:gd name="connsiteX24" fmla="*/ 271982 w 389201"/>
              <a:gd name="connsiteY24" fmla="*/ 554039 h 1003680"/>
              <a:gd name="connsiteX25" fmla="*/ 321435 w 389201"/>
              <a:gd name="connsiteY25" fmla="*/ 555871 h 1003680"/>
              <a:gd name="connsiteX26" fmla="*/ 321435 w 389201"/>
              <a:gd name="connsiteY26" fmla="*/ 664847 h 1003680"/>
              <a:gd name="connsiteX27" fmla="*/ 271982 w 389201"/>
              <a:gd name="connsiteY27" fmla="*/ 667595 h 1003680"/>
              <a:gd name="connsiteX28" fmla="*/ 0 w 389201"/>
              <a:gd name="connsiteY28" fmla="*/ 554039 h 1003680"/>
              <a:gd name="connsiteX29" fmla="*/ 42127 w 389201"/>
              <a:gd name="connsiteY29" fmla="*/ 554954 h 1003680"/>
              <a:gd name="connsiteX30" fmla="*/ 42127 w 389201"/>
              <a:gd name="connsiteY30" fmla="*/ 684080 h 1003680"/>
              <a:gd name="connsiteX31" fmla="*/ 0 w 389201"/>
              <a:gd name="connsiteY31" fmla="*/ 686828 h 1003680"/>
              <a:gd name="connsiteX32" fmla="*/ 176743 w 389201"/>
              <a:gd name="connsiteY32" fmla="*/ 553121 h 1003680"/>
              <a:gd name="connsiteX33" fmla="*/ 250004 w 389201"/>
              <a:gd name="connsiteY33" fmla="*/ 554038 h 1003680"/>
              <a:gd name="connsiteX34" fmla="*/ 250004 w 389201"/>
              <a:gd name="connsiteY34" fmla="*/ 668509 h 1003680"/>
              <a:gd name="connsiteX35" fmla="*/ 176743 w 389201"/>
              <a:gd name="connsiteY35" fmla="*/ 673088 h 1003680"/>
              <a:gd name="connsiteX36" fmla="*/ 67765 w 389201"/>
              <a:gd name="connsiteY36" fmla="*/ 551291 h 1003680"/>
              <a:gd name="connsiteX37" fmla="*/ 107143 w 389201"/>
              <a:gd name="connsiteY37" fmla="*/ 552208 h 1003680"/>
              <a:gd name="connsiteX38" fmla="*/ 107143 w 389201"/>
              <a:gd name="connsiteY38" fmla="*/ 677667 h 1003680"/>
              <a:gd name="connsiteX39" fmla="*/ 67765 w 389201"/>
              <a:gd name="connsiteY39" fmla="*/ 680415 h 1003680"/>
              <a:gd name="connsiteX40" fmla="*/ 337000 w 389201"/>
              <a:gd name="connsiteY40" fmla="*/ 358064 h 1003680"/>
              <a:gd name="connsiteX41" fmla="*/ 389200 w 389201"/>
              <a:gd name="connsiteY41" fmla="*/ 366307 h 1003680"/>
              <a:gd name="connsiteX42" fmla="*/ 389200 w 389201"/>
              <a:gd name="connsiteY42" fmla="*/ 470705 h 1003680"/>
              <a:gd name="connsiteX43" fmla="*/ 337000 w 389201"/>
              <a:gd name="connsiteY43" fmla="*/ 467041 h 1003680"/>
              <a:gd name="connsiteX44" fmla="*/ 271982 w 389201"/>
              <a:gd name="connsiteY44" fmla="*/ 347990 h 1003680"/>
              <a:gd name="connsiteX45" fmla="*/ 321435 w 389201"/>
              <a:gd name="connsiteY45" fmla="*/ 356233 h 1003680"/>
              <a:gd name="connsiteX46" fmla="*/ 321435 w 389201"/>
              <a:gd name="connsiteY46" fmla="*/ 465209 h 1003680"/>
              <a:gd name="connsiteX47" fmla="*/ 271982 w 389201"/>
              <a:gd name="connsiteY47" fmla="*/ 461546 h 1003680"/>
              <a:gd name="connsiteX48" fmla="*/ 176743 w 389201"/>
              <a:gd name="connsiteY48" fmla="*/ 334255 h 1003680"/>
              <a:gd name="connsiteX49" fmla="*/ 250004 w 389201"/>
              <a:gd name="connsiteY49" fmla="*/ 345244 h 1003680"/>
              <a:gd name="connsiteX50" fmla="*/ 250004 w 389201"/>
              <a:gd name="connsiteY50" fmla="*/ 460631 h 1003680"/>
              <a:gd name="connsiteX51" fmla="*/ 176743 w 389201"/>
              <a:gd name="connsiteY51" fmla="*/ 455136 h 1003680"/>
              <a:gd name="connsiteX52" fmla="*/ 67765 w 389201"/>
              <a:gd name="connsiteY52" fmla="*/ 317770 h 1003680"/>
              <a:gd name="connsiteX53" fmla="*/ 107143 w 389201"/>
              <a:gd name="connsiteY53" fmla="*/ 324181 h 1003680"/>
              <a:gd name="connsiteX54" fmla="*/ 107143 w 389201"/>
              <a:gd name="connsiteY54" fmla="*/ 449640 h 1003680"/>
              <a:gd name="connsiteX55" fmla="*/ 67765 w 389201"/>
              <a:gd name="connsiteY55" fmla="*/ 446894 h 1003680"/>
              <a:gd name="connsiteX56" fmla="*/ 0 w 389201"/>
              <a:gd name="connsiteY56" fmla="*/ 313192 h 1003680"/>
              <a:gd name="connsiteX57" fmla="*/ 42127 w 389201"/>
              <a:gd name="connsiteY57" fmla="*/ 319603 h 1003680"/>
              <a:gd name="connsiteX58" fmla="*/ 42127 w 389201"/>
              <a:gd name="connsiteY58" fmla="*/ 448727 h 1003680"/>
              <a:gd name="connsiteX59" fmla="*/ 0 w 389201"/>
              <a:gd name="connsiteY59" fmla="*/ 445981 h 1003680"/>
              <a:gd name="connsiteX60" fmla="*/ 337000 w 389201"/>
              <a:gd name="connsiteY60" fmla="*/ 229855 h 1003680"/>
              <a:gd name="connsiteX61" fmla="*/ 389200 w 389201"/>
              <a:gd name="connsiteY61" fmla="*/ 242676 h 1003680"/>
              <a:gd name="connsiteX62" fmla="*/ 389200 w 389201"/>
              <a:gd name="connsiteY62" fmla="*/ 347074 h 1003680"/>
              <a:gd name="connsiteX63" fmla="*/ 337000 w 389201"/>
              <a:gd name="connsiteY63" fmla="*/ 338832 h 1003680"/>
              <a:gd name="connsiteX64" fmla="*/ 271982 w 389201"/>
              <a:gd name="connsiteY64" fmla="*/ 214287 h 1003680"/>
              <a:gd name="connsiteX65" fmla="*/ 321435 w 389201"/>
              <a:gd name="connsiteY65" fmla="*/ 228939 h 1003680"/>
              <a:gd name="connsiteX66" fmla="*/ 321435 w 389201"/>
              <a:gd name="connsiteY66" fmla="*/ 337915 h 1003680"/>
              <a:gd name="connsiteX67" fmla="*/ 271982 w 389201"/>
              <a:gd name="connsiteY67" fmla="*/ 327842 h 1003680"/>
              <a:gd name="connsiteX68" fmla="*/ 176743 w 389201"/>
              <a:gd name="connsiteY68" fmla="*/ 191395 h 1003680"/>
              <a:gd name="connsiteX69" fmla="*/ 250004 w 389201"/>
              <a:gd name="connsiteY69" fmla="*/ 208795 h 1003680"/>
              <a:gd name="connsiteX70" fmla="*/ 250004 w 389201"/>
              <a:gd name="connsiteY70" fmla="*/ 324184 h 1003680"/>
              <a:gd name="connsiteX71" fmla="*/ 176743 w 389201"/>
              <a:gd name="connsiteY71" fmla="*/ 312278 h 1003680"/>
              <a:gd name="connsiteX72" fmla="*/ 67765 w 389201"/>
              <a:gd name="connsiteY72" fmla="*/ 165753 h 1003680"/>
              <a:gd name="connsiteX73" fmla="*/ 107143 w 389201"/>
              <a:gd name="connsiteY73" fmla="*/ 174911 h 1003680"/>
              <a:gd name="connsiteX74" fmla="*/ 107143 w 389201"/>
              <a:gd name="connsiteY74" fmla="*/ 301288 h 1003680"/>
              <a:gd name="connsiteX75" fmla="*/ 67765 w 389201"/>
              <a:gd name="connsiteY75" fmla="*/ 293962 h 1003680"/>
              <a:gd name="connsiteX76" fmla="*/ 0 w 389201"/>
              <a:gd name="connsiteY76" fmla="*/ 155679 h 1003680"/>
              <a:gd name="connsiteX77" fmla="*/ 42127 w 389201"/>
              <a:gd name="connsiteY77" fmla="*/ 165753 h 1003680"/>
              <a:gd name="connsiteX78" fmla="*/ 42127 w 389201"/>
              <a:gd name="connsiteY78" fmla="*/ 295793 h 1003680"/>
              <a:gd name="connsiteX79" fmla="*/ 0 w 389201"/>
              <a:gd name="connsiteY79" fmla="*/ 288468 h 1003680"/>
              <a:gd name="connsiteX80" fmla="*/ 337000 w 389201"/>
              <a:gd name="connsiteY80" fmla="*/ 102563 h 1003680"/>
              <a:gd name="connsiteX81" fmla="*/ 389200 w 389201"/>
              <a:gd name="connsiteY81" fmla="*/ 119963 h 1003680"/>
              <a:gd name="connsiteX82" fmla="*/ 389200 w 389201"/>
              <a:gd name="connsiteY82" fmla="*/ 224362 h 1003680"/>
              <a:gd name="connsiteX83" fmla="*/ 337000 w 389201"/>
              <a:gd name="connsiteY83" fmla="*/ 211540 h 1003680"/>
              <a:gd name="connsiteX84" fmla="*/ 271982 w 389201"/>
              <a:gd name="connsiteY84" fmla="*/ 81503 h 1003680"/>
              <a:gd name="connsiteX85" fmla="*/ 321435 w 389201"/>
              <a:gd name="connsiteY85" fmla="*/ 101650 h 1003680"/>
              <a:gd name="connsiteX86" fmla="*/ 321435 w 389201"/>
              <a:gd name="connsiteY86" fmla="*/ 210627 h 1003680"/>
              <a:gd name="connsiteX87" fmla="*/ 271982 w 389201"/>
              <a:gd name="connsiteY87" fmla="*/ 195058 h 1003680"/>
              <a:gd name="connsiteX88" fmla="*/ 176743 w 389201"/>
              <a:gd name="connsiteY88" fmla="*/ 50365 h 1003680"/>
              <a:gd name="connsiteX89" fmla="*/ 250004 w 389201"/>
              <a:gd name="connsiteY89" fmla="*/ 74176 h 1003680"/>
              <a:gd name="connsiteX90" fmla="*/ 250004 w 389201"/>
              <a:gd name="connsiteY90" fmla="*/ 189563 h 1003680"/>
              <a:gd name="connsiteX91" fmla="*/ 176743 w 389201"/>
              <a:gd name="connsiteY91" fmla="*/ 171247 h 1003680"/>
              <a:gd name="connsiteX92" fmla="*/ 67765 w 389201"/>
              <a:gd name="connsiteY92" fmla="*/ 14651 h 1003680"/>
              <a:gd name="connsiteX93" fmla="*/ 107143 w 389201"/>
              <a:gd name="connsiteY93" fmla="*/ 27472 h 1003680"/>
              <a:gd name="connsiteX94" fmla="*/ 107143 w 389201"/>
              <a:gd name="connsiteY94" fmla="*/ 153849 h 1003680"/>
              <a:gd name="connsiteX95" fmla="*/ 67765 w 389201"/>
              <a:gd name="connsiteY95" fmla="*/ 143776 h 1003680"/>
              <a:gd name="connsiteX96" fmla="*/ 0 w 389201"/>
              <a:gd name="connsiteY96" fmla="*/ 0 h 1003680"/>
              <a:gd name="connsiteX97" fmla="*/ 42127 w 389201"/>
              <a:gd name="connsiteY97" fmla="*/ 13736 h 1003680"/>
              <a:gd name="connsiteX98" fmla="*/ 42127 w 389201"/>
              <a:gd name="connsiteY98" fmla="*/ 143775 h 1003680"/>
              <a:gd name="connsiteX99" fmla="*/ 0 w 389201"/>
              <a:gd name="connsiteY99" fmla="*/ 132787 h 1003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</a:cxnLst>
            <a:rect l="l" t="t" r="r" b="b"/>
            <a:pathLst>
              <a:path w="389201" h="1003680">
                <a:moveTo>
                  <a:pt x="250005" y="750928"/>
                </a:moveTo>
                <a:lnTo>
                  <a:pt x="250005" y="972545"/>
                </a:lnTo>
                <a:lnTo>
                  <a:pt x="132786" y="1003680"/>
                </a:lnTo>
                <a:lnTo>
                  <a:pt x="132786" y="764665"/>
                </a:lnTo>
                <a:close/>
                <a:moveTo>
                  <a:pt x="42127" y="715213"/>
                </a:moveTo>
                <a:lnTo>
                  <a:pt x="42127" y="844339"/>
                </a:lnTo>
                <a:lnTo>
                  <a:pt x="0" y="851665"/>
                </a:lnTo>
                <a:lnTo>
                  <a:pt x="0" y="717961"/>
                </a:lnTo>
                <a:close/>
                <a:moveTo>
                  <a:pt x="107143" y="706972"/>
                </a:moveTo>
                <a:lnTo>
                  <a:pt x="107143" y="833350"/>
                </a:lnTo>
                <a:lnTo>
                  <a:pt x="67765" y="839761"/>
                </a:lnTo>
                <a:lnTo>
                  <a:pt x="67765" y="710635"/>
                </a:lnTo>
                <a:close/>
                <a:moveTo>
                  <a:pt x="321435" y="690486"/>
                </a:moveTo>
                <a:lnTo>
                  <a:pt x="321435" y="799464"/>
                </a:lnTo>
                <a:lnTo>
                  <a:pt x="271982" y="807705"/>
                </a:lnTo>
                <a:lnTo>
                  <a:pt x="271982" y="694149"/>
                </a:lnTo>
                <a:close/>
                <a:moveTo>
                  <a:pt x="389201" y="684993"/>
                </a:moveTo>
                <a:lnTo>
                  <a:pt x="389201" y="789392"/>
                </a:lnTo>
                <a:lnTo>
                  <a:pt x="337001" y="797634"/>
                </a:lnTo>
                <a:lnTo>
                  <a:pt x="337001" y="688656"/>
                </a:lnTo>
                <a:close/>
                <a:moveTo>
                  <a:pt x="337000" y="554953"/>
                </a:moveTo>
                <a:lnTo>
                  <a:pt x="389200" y="555870"/>
                </a:lnTo>
                <a:lnTo>
                  <a:pt x="389200" y="660267"/>
                </a:lnTo>
                <a:lnTo>
                  <a:pt x="337000" y="663015"/>
                </a:lnTo>
                <a:close/>
                <a:moveTo>
                  <a:pt x="271982" y="554039"/>
                </a:moveTo>
                <a:lnTo>
                  <a:pt x="321435" y="555871"/>
                </a:lnTo>
                <a:lnTo>
                  <a:pt x="321435" y="664847"/>
                </a:lnTo>
                <a:lnTo>
                  <a:pt x="271982" y="667595"/>
                </a:lnTo>
                <a:close/>
                <a:moveTo>
                  <a:pt x="0" y="554039"/>
                </a:moveTo>
                <a:lnTo>
                  <a:pt x="42127" y="554954"/>
                </a:lnTo>
                <a:lnTo>
                  <a:pt x="42127" y="684080"/>
                </a:lnTo>
                <a:lnTo>
                  <a:pt x="0" y="686828"/>
                </a:lnTo>
                <a:close/>
                <a:moveTo>
                  <a:pt x="176743" y="553121"/>
                </a:moveTo>
                <a:lnTo>
                  <a:pt x="250004" y="554038"/>
                </a:lnTo>
                <a:lnTo>
                  <a:pt x="250004" y="668509"/>
                </a:lnTo>
                <a:lnTo>
                  <a:pt x="176743" y="673088"/>
                </a:lnTo>
                <a:close/>
                <a:moveTo>
                  <a:pt x="67765" y="551291"/>
                </a:moveTo>
                <a:lnTo>
                  <a:pt x="107143" y="552208"/>
                </a:lnTo>
                <a:lnTo>
                  <a:pt x="107143" y="677667"/>
                </a:lnTo>
                <a:lnTo>
                  <a:pt x="67765" y="680415"/>
                </a:lnTo>
                <a:close/>
                <a:moveTo>
                  <a:pt x="337000" y="358064"/>
                </a:moveTo>
                <a:lnTo>
                  <a:pt x="389200" y="366307"/>
                </a:lnTo>
                <a:lnTo>
                  <a:pt x="389200" y="470705"/>
                </a:lnTo>
                <a:lnTo>
                  <a:pt x="337000" y="467041"/>
                </a:lnTo>
                <a:close/>
                <a:moveTo>
                  <a:pt x="271982" y="347990"/>
                </a:moveTo>
                <a:lnTo>
                  <a:pt x="321435" y="356233"/>
                </a:lnTo>
                <a:lnTo>
                  <a:pt x="321435" y="465209"/>
                </a:lnTo>
                <a:lnTo>
                  <a:pt x="271982" y="461546"/>
                </a:lnTo>
                <a:close/>
                <a:moveTo>
                  <a:pt x="176743" y="334255"/>
                </a:moveTo>
                <a:lnTo>
                  <a:pt x="250004" y="345244"/>
                </a:lnTo>
                <a:lnTo>
                  <a:pt x="250004" y="460631"/>
                </a:lnTo>
                <a:lnTo>
                  <a:pt x="176743" y="455136"/>
                </a:lnTo>
                <a:close/>
                <a:moveTo>
                  <a:pt x="67765" y="317770"/>
                </a:moveTo>
                <a:lnTo>
                  <a:pt x="107143" y="324181"/>
                </a:lnTo>
                <a:lnTo>
                  <a:pt x="107143" y="449640"/>
                </a:lnTo>
                <a:lnTo>
                  <a:pt x="67765" y="446894"/>
                </a:lnTo>
                <a:close/>
                <a:moveTo>
                  <a:pt x="0" y="313192"/>
                </a:moveTo>
                <a:lnTo>
                  <a:pt x="42127" y="319603"/>
                </a:lnTo>
                <a:lnTo>
                  <a:pt x="42127" y="448727"/>
                </a:lnTo>
                <a:lnTo>
                  <a:pt x="0" y="445981"/>
                </a:lnTo>
                <a:close/>
                <a:moveTo>
                  <a:pt x="337000" y="229855"/>
                </a:moveTo>
                <a:lnTo>
                  <a:pt x="389200" y="242676"/>
                </a:lnTo>
                <a:lnTo>
                  <a:pt x="389200" y="347074"/>
                </a:lnTo>
                <a:lnTo>
                  <a:pt x="337000" y="338832"/>
                </a:lnTo>
                <a:close/>
                <a:moveTo>
                  <a:pt x="271982" y="214287"/>
                </a:moveTo>
                <a:lnTo>
                  <a:pt x="321435" y="228939"/>
                </a:lnTo>
                <a:lnTo>
                  <a:pt x="321435" y="337915"/>
                </a:lnTo>
                <a:lnTo>
                  <a:pt x="271982" y="327842"/>
                </a:lnTo>
                <a:close/>
                <a:moveTo>
                  <a:pt x="176743" y="191395"/>
                </a:moveTo>
                <a:lnTo>
                  <a:pt x="250004" y="208795"/>
                </a:lnTo>
                <a:lnTo>
                  <a:pt x="250004" y="324184"/>
                </a:lnTo>
                <a:lnTo>
                  <a:pt x="176743" y="312278"/>
                </a:lnTo>
                <a:close/>
                <a:moveTo>
                  <a:pt x="67765" y="165753"/>
                </a:moveTo>
                <a:lnTo>
                  <a:pt x="107143" y="174911"/>
                </a:lnTo>
                <a:lnTo>
                  <a:pt x="107143" y="301288"/>
                </a:lnTo>
                <a:lnTo>
                  <a:pt x="67765" y="293962"/>
                </a:lnTo>
                <a:close/>
                <a:moveTo>
                  <a:pt x="0" y="155679"/>
                </a:moveTo>
                <a:lnTo>
                  <a:pt x="42127" y="165753"/>
                </a:lnTo>
                <a:lnTo>
                  <a:pt x="42127" y="295793"/>
                </a:lnTo>
                <a:lnTo>
                  <a:pt x="0" y="288468"/>
                </a:lnTo>
                <a:close/>
                <a:moveTo>
                  <a:pt x="337000" y="102563"/>
                </a:moveTo>
                <a:lnTo>
                  <a:pt x="389200" y="119963"/>
                </a:lnTo>
                <a:lnTo>
                  <a:pt x="389200" y="224362"/>
                </a:lnTo>
                <a:lnTo>
                  <a:pt x="337000" y="211540"/>
                </a:lnTo>
                <a:close/>
                <a:moveTo>
                  <a:pt x="271982" y="81503"/>
                </a:moveTo>
                <a:lnTo>
                  <a:pt x="321435" y="101650"/>
                </a:lnTo>
                <a:lnTo>
                  <a:pt x="321435" y="210627"/>
                </a:lnTo>
                <a:lnTo>
                  <a:pt x="271982" y="195058"/>
                </a:lnTo>
                <a:close/>
                <a:moveTo>
                  <a:pt x="176743" y="50365"/>
                </a:moveTo>
                <a:lnTo>
                  <a:pt x="250004" y="74176"/>
                </a:lnTo>
                <a:lnTo>
                  <a:pt x="250004" y="189563"/>
                </a:lnTo>
                <a:lnTo>
                  <a:pt x="176743" y="171247"/>
                </a:lnTo>
                <a:close/>
                <a:moveTo>
                  <a:pt x="67765" y="14651"/>
                </a:moveTo>
                <a:lnTo>
                  <a:pt x="107143" y="27472"/>
                </a:lnTo>
                <a:lnTo>
                  <a:pt x="107143" y="153849"/>
                </a:lnTo>
                <a:lnTo>
                  <a:pt x="67765" y="143776"/>
                </a:lnTo>
                <a:close/>
                <a:moveTo>
                  <a:pt x="0" y="0"/>
                </a:moveTo>
                <a:lnTo>
                  <a:pt x="42127" y="13736"/>
                </a:lnTo>
                <a:lnTo>
                  <a:pt x="42127" y="143775"/>
                </a:lnTo>
                <a:lnTo>
                  <a:pt x="0" y="132787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wrap="square" anchor="ctr">
            <a:noAutofit/>
          </a:bodyPr>
          <a:lstStyle/>
          <a:p>
            <a:pPr algn="ctr"/>
            <a:endParaRPr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84" name="ïŝ1íḓê"/>
          <p:cNvSpPr/>
          <p:nvPr>
            <p:custDataLst>
              <p:tags r:id="rId20"/>
            </p:custDataLst>
          </p:nvPr>
        </p:nvSpPr>
        <p:spPr>
          <a:xfrm>
            <a:off x="1358187" y="3804950"/>
            <a:ext cx="412094" cy="961555"/>
          </a:xfrm>
          <a:custGeom>
            <a:avLst/>
            <a:gdLst/>
            <a:ahLst/>
            <a:cxnLst/>
            <a:rect l="0" t="0" r="0" b="0"/>
            <a:pathLst>
              <a:path w="298462" h="696411">
                <a:moveTo>
                  <a:pt x="299457" y="617817"/>
                </a:moveTo>
                <a:lnTo>
                  <a:pt x="4974" y="694754"/>
                </a:lnTo>
                <a:lnTo>
                  <a:pt x="4974" y="4974"/>
                </a:lnTo>
                <a:lnTo>
                  <a:pt x="299457" y="63340"/>
                </a:lnTo>
                <a:close/>
              </a:path>
            </a:pathLst>
          </a:custGeom>
          <a:solidFill>
            <a:srgbClr val="4FA0CA">
              <a:lumMod val="50000"/>
            </a:srgbClr>
          </a:solidFill>
          <a:ln w="9525" cap="flat">
            <a:noFill/>
            <a:prstDash val="solid"/>
            <a:miter/>
          </a:ln>
        </p:spPr>
        <p:txBody>
          <a:bodyPr anchor="ctr"/>
          <a:lstStyle/>
          <a:p>
            <a:pPr algn="ctr"/>
            <a:endParaRPr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85" name="ïsḷiḑè"/>
          <p:cNvSpPr/>
          <p:nvPr>
            <p:custDataLst>
              <p:tags r:id="rId21"/>
            </p:custDataLst>
          </p:nvPr>
        </p:nvSpPr>
        <p:spPr>
          <a:xfrm>
            <a:off x="1421374" y="3336075"/>
            <a:ext cx="650194" cy="1630065"/>
          </a:xfrm>
          <a:custGeom>
            <a:avLst/>
            <a:gdLst/>
            <a:ahLst/>
            <a:cxnLst/>
            <a:rect l="0" t="0" r="0" b="0"/>
            <a:pathLst>
              <a:path w="470907" h="1180584">
                <a:moveTo>
                  <a:pt x="4974" y="1056225"/>
                </a:moveTo>
                <a:lnTo>
                  <a:pt x="469249" y="1177599"/>
                </a:lnTo>
                <a:lnTo>
                  <a:pt x="469249" y="4974"/>
                </a:lnTo>
                <a:lnTo>
                  <a:pt x="4974" y="157522"/>
                </a:lnTo>
                <a:close/>
              </a:path>
            </a:pathLst>
          </a:custGeom>
          <a:solidFill>
            <a:srgbClr val="4F81BA"/>
          </a:solidFill>
          <a:ln w="9525" cap="flat">
            <a:noFill/>
            <a:prstDash val="solid"/>
            <a:miter/>
          </a:ln>
        </p:spPr>
        <p:txBody>
          <a:bodyPr anchor="ctr"/>
          <a:lstStyle/>
          <a:p>
            <a:pPr algn="ctr"/>
            <a:endParaRPr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86" name="íšļíde"/>
          <p:cNvSpPr/>
          <p:nvPr>
            <p:custDataLst>
              <p:tags r:id="rId22"/>
            </p:custDataLst>
          </p:nvPr>
        </p:nvSpPr>
        <p:spPr>
          <a:xfrm>
            <a:off x="2062410" y="3336075"/>
            <a:ext cx="650194" cy="1630065"/>
          </a:xfrm>
          <a:custGeom>
            <a:avLst/>
            <a:gdLst/>
            <a:ahLst/>
            <a:cxnLst/>
            <a:rect l="0" t="0" r="0" b="0"/>
            <a:pathLst>
              <a:path w="470907" h="1180584">
                <a:moveTo>
                  <a:pt x="469249" y="1056225"/>
                </a:moveTo>
                <a:lnTo>
                  <a:pt x="4974" y="1177599"/>
                </a:lnTo>
                <a:lnTo>
                  <a:pt x="4974" y="4974"/>
                </a:lnTo>
                <a:lnTo>
                  <a:pt x="469249" y="157522"/>
                </a:lnTo>
                <a:close/>
              </a:path>
            </a:pathLst>
          </a:custGeom>
          <a:solidFill>
            <a:srgbClr val="4FA0CA">
              <a:lumMod val="50000"/>
            </a:srgbClr>
          </a:solidFill>
          <a:ln w="9525" cap="flat">
            <a:noFill/>
            <a:prstDash val="solid"/>
            <a:miter/>
          </a:ln>
        </p:spPr>
        <p:txBody>
          <a:bodyPr anchor="ctr"/>
          <a:lstStyle/>
          <a:p>
            <a:pPr algn="ctr"/>
            <a:endParaRPr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48" name="任意多边形: 形状 247"/>
          <p:cNvSpPr/>
          <p:nvPr>
            <p:custDataLst>
              <p:tags r:id="rId23"/>
            </p:custDataLst>
          </p:nvPr>
        </p:nvSpPr>
        <p:spPr>
          <a:xfrm>
            <a:off x="1452053" y="3466571"/>
            <a:ext cx="579678" cy="1346180"/>
          </a:xfrm>
          <a:custGeom>
            <a:avLst/>
            <a:gdLst>
              <a:gd name="connsiteX0" fmla="*/ 510080 w 579678"/>
              <a:gd name="connsiteY0" fmla="*/ 1192330 h 1346180"/>
              <a:gd name="connsiteX1" fmla="*/ 579678 w 579678"/>
              <a:gd name="connsiteY1" fmla="*/ 1203319 h 1346180"/>
              <a:gd name="connsiteX2" fmla="*/ 579678 w 579678"/>
              <a:gd name="connsiteY2" fmla="*/ 1346180 h 1346180"/>
              <a:gd name="connsiteX3" fmla="*/ 510080 w 579678"/>
              <a:gd name="connsiteY3" fmla="*/ 1331528 h 1346180"/>
              <a:gd name="connsiteX4" fmla="*/ 402937 w 579678"/>
              <a:gd name="connsiteY4" fmla="*/ 1176761 h 1346180"/>
              <a:gd name="connsiteX5" fmla="*/ 467042 w 579678"/>
              <a:gd name="connsiteY5" fmla="*/ 1186835 h 1346180"/>
              <a:gd name="connsiteX6" fmla="*/ 467042 w 579678"/>
              <a:gd name="connsiteY6" fmla="*/ 1323284 h 1346180"/>
              <a:gd name="connsiteX7" fmla="*/ 402937 w 579678"/>
              <a:gd name="connsiteY7" fmla="*/ 1309548 h 1346180"/>
              <a:gd name="connsiteX8" fmla="*/ 153849 w 579678"/>
              <a:gd name="connsiteY8" fmla="*/ 1139212 h 1346180"/>
              <a:gd name="connsiteX9" fmla="*/ 322350 w 579678"/>
              <a:gd name="connsiteY9" fmla="*/ 1165769 h 1346180"/>
              <a:gd name="connsiteX10" fmla="*/ 322350 w 579678"/>
              <a:gd name="connsiteY10" fmla="*/ 1293978 h 1346180"/>
              <a:gd name="connsiteX11" fmla="*/ 153849 w 579678"/>
              <a:gd name="connsiteY11" fmla="*/ 1259179 h 1346180"/>
              <a:gd name="connsiteX12" fmla="*/ 81504 w 579678"/>
              <a:gd name="connsiteY12" fmla="*/ 1126395 h 1346180"/>
              <a:gd name="connsiteX13" fmla="*/ 130042 w 579678"/>
              <a:gd name="connsiteY13" fmla="*/ 1133721 h 1346180"/>
              <a:gd name="connsiteX14" fmla="*/ 130042 w 579678"/>
              <a:gd name="connsiteY14" fmla="*/ 1252771 h 1346180"/>
              <a:gd name="connsiteX15" fmla="*/ 81504 w 579678"/>
              <a:gd name="connsiteY15" fmla="*/ 1241782 h 1346180"/>
              <a:gd name="connsiteX16" fmla="*/ 0 w 579678"/>
              <a:gd name="connsiteY16" fmla="*/ 1113571 h 1346180"/>
              <a:gd name="connsiteX17" fmla="*/ 44875 w 579678"/>
              <a:gd name="connsiteY17" fmla="*/ 1119982 h 1346180"/>
              <a:gd name="connsiteX18" fmla="*/ 44875 w 579678"/>
              <a:gd name="connsiteY18" fmla="*/ 1234453 h 1346180"/>
              <a:gd name="connsiteX19" fmla="*/ 0 w 579678"/>
              <a:gd name="connsiteY19" fmla="*/ 1225296 h 1346180"/>
              <a:gd name="connsiteX20" fmla="*/ 510080 w 579678"/>
              <a:gd name="connsiteY20" fmla="*/ 978954 h 1346180"/>
              <a:gd name="connsiteX21" fmla="*/ 579678 w 579678"/>
              <a:gd name="connsiteY21" fmla="*/ 984450 h 1346180"/>
              <a:gd name="connsiteX22" fmla="*/ 579678 w 579678"/>
              <a:gd name="connsiteY22" fmla="*/ 1127309 h 1346180"/>
              <a:gd name="connsiteX23" fmla="*/ 510080 w 579678"/>
              <a:gd name="connsiteY23" fmla="*/ 1118152 h 1346180"/>
              <a:gd name="connsiteX24" fmla="*/ 402937 w 579678"/>
              <a:gd name="connsiteY24" fmla="*/ 971627 h 1346180"/>
              <a:gd name="connsiteX25" fmla="*/ 467042 w 579678"/>
              <a:gd name="connsiteY25" fmla="*/ 977123 h 1346180"/>
              <a:gd name="connsiteX26" fmla="*/ 467042 w 579678"/>
              <a:gd name="connsiteY26" fmla="*/ 1113572 h 1346180"/>
              <a:gd name="connsiteX27" fmla="*/ 402937 w 579678"/>
              <a:gd name="connsiteY27" fmla="*/ 1105330 h 1346180"/>
              <a:gd name="connsiteX28" fmla="*/ 153849 w 579678"/>
              <a:gd name="connsiteY28" fmla="*/ 954229 h 1346180"/>
              <a:gd name="connsiteX29" fmla="*/ 322350 w 579678"/>
              <a:gd name="connsiteY29" fmla="*/ 967051 h 1346180"/>
              <a:gd name="connsiteX30" fmla="*/ 322350 w 579678"/>
              <a:gd name="connsiteY30" fmla="*/ 1096174 h 1346180"/>
              <a:gd name="connsiteX31" fmla="*/ 153849 w 579678"/>
              <a:gd name="connsiteY31" fmla="*/ 1074196 h 1346180"/>
              <a:gd name="connsiteX32" fmla="*/ 81504 w 579678"/>
              <a:gd name="connsiteY32" fmla="*/ 947819 h 1346180"/>
              <a:gd name="connsiteX33" fmla="*/ 130042 w 579678"/>
              <a:gd name="connsiteY33" fmla="*/ 951483 h 1346180"/>
              <a:gd name="connsiteX34" fmla="*/ 130042 w 579678"/>
              <a:gd name="connsiteY34" fmla="*/ 1069616 h 1346180"/>
              <a:gd name="connsiteX35" fmla="*/ 81504 w 579678"/>
              <a:gd name="connsiteY35" fmla="*/ 1063207 h 1346180"/>
              <a:gd name="connsiteX36" fmla="*/ 0 w 579678"/>
              <a:gd name="connsiteY36" fmla="*/ 941409 h 1346180"/>
              <a:gd name="connsiteX37" fmla="*/ 44875 w 579678"/>
              <a:gd name="connsiteY37" fmla="*/ 945073 h 1346180"/>
              <a:gd name="connsiteX38" fmla="*/ 44875 w 579678"/>
              <a:gd name="connsiteY38" fmla="*/ 1058628 h 1346180"/>
              <a:gd name="connsiteX39" fmla="*/ 0 w 579678"/>
              <a:gd name="connsiteY39" fmla="*/ 1053134 h 1346180"/>
              <a:gd name="connsiteX40" fmla="*/ 44875 w 579678"/>
              <a:gd name="connsiteY40" fmla="*/ 725288 h 1346180"/>
              <a:gd name="connsiteX41" fmla="*/ 44875 w 579678"/>
              <a:gd name="connsiteY41" fmla="*/ 839760 h 1346180"/>
              <a:gd name="connsiteX42" fmla="*/ 0 w 579678"/>
              <a:gd name="connsiteY42" fmla="*/ 838844 h 1346180"/>
              <a:gd name="connsiteX43" fmla="*/ 0 w 579678"/>
              <a:gd name="connsiteY43" fmla="*/ 726203 h 1346180"/>
              <a:gd name="connsiteX44" fmla="*/ 130042 w 579678"/>
              <a:gd name="connsiteY44" fmla="*/ 723458 h 1346180"/>
              <a:gd name="connsiteX45" fmla="*/ 130042 w 579678"/>
              <a:gd name="connsiteY45" fmla="*/ 842509 h 1346180"/>
              <a:gd name="connsiteX46" fmla="*/ 81504 w 579678"/>
              <a:gd name="connsiteY46" fmla="*/ 840677 h 1346180"/>
              <a:gd name="connsiteX47" fmla="*/ 81504 w 579678"/>
              <a:gd name="connsiteY47" fmla="*/ 724374 h 1346180"/>
              <a:gd name="connsiteX48" fmla="*/ 322350 w 579678"/>
              <a:gd name="connsiteY48" fmla="*/ 718879 h 1346180"/>
              <a:gd name="connsiteX49" fmla="*/ 322350 w 579678"/>
              <a:gd name="connsiteY49" fmla="*/ 847086 h 1346180"/>
              <a:gd name="connsiteX50" fmla="*/ 153849 w 579678"/>
              <a:gd name="connsiteY50" fmla="*/ 842507 h 1346180"/>
              <a:gd name="connsiteX51" fmla="*/ 153849 w 579678"/>
              <a:gd name="connsiteY51" fmla="*/ 722542 h 1346180"/>
              <a:gd name="connsiteX52" fmla="*/ 467042 w 579678"/>
              <a:gd name="connsiteY52" fmla="*/ 715215 h 1346180"/>
              <a:gd name="connsiteX53" fmla="*/ 467042 w 579678"/>
              <a:gd name="connsiteY53" fmla="*/ 851666 h 1346180"/>
              <a:gd name="connsiteX54" fmla="*/ 402937 w 579678"/>
              <a:gd name="connsiteY54" fmla="*/ 849834 h 1346180"/>
              <a:gd name="connsiteX55" fmla="*/ 402937 w 579678"/>
              <a:gd name="connsiteY55" fmla="*/ 717047 h 1346180"/>
              <a:gd name="connsiteX56" fmla="*/ 579678 w 579678"/>
              <a:gd name="connsiteY56" fmla="*/ 711553 h 1346180"/>
              <a:gd name="connsiteX57" fmla="*/ 579678 w 579678"/>
              <a:gd name="connsiteY57" fmla="*/ 853497 h 1346180"/>
              <a:gd name="connsiteX58" fmla="*/ 510080 w 579678"/>
              <a:gd name="connsiteY58" fmla="*/ 851665 h 1346180"/>
              <a:gd name="connsiteX59" fmla="*/ 510080 w 579678"/>
              <a:gd name="connsiteY59" fmla="*/ 713385 h 1346180"/>
              <a:gd name="connsiteX60" fmla="*/ 44875 w 579678"/>
              <a:gd name="connsiteY60" fmla="*/ 549461 h 1346180"/>
              <a:gd name="connsiteX61" fmla="*/ 44875 w 579678"/>
              <a:gd name="connsiteY61" fmla="*/ 663933 h 1346180"/>
              <a:gd name="connsiteX62" fmla="*/ 0 w 579678"/>
              <a:gd name="connsiteY62" fmla="*/ 666680 h 1346180"/>
              <a:gd name="connsiteX63" fmla="*/ 0 w 579678"/>
              <a:gd name="connsiteY63" fmla="*/ 554956 h 1346180"/>
              <a:gd name="connsiteX64" fmla="*/ 130042 w 579678"/>
              <a:gd name="connsiteY64" fmla="*/ 541219 h 1346180"/>
              <a:gd name="connsiteX65" fmla="*/ 130042 w 579678"/>
              <a:gd name="connsiteY65" fmla="*/ 659355 h 1346180"/>
              <a:gd name="connsiteX66" fmla="*/ 81504 w 579678"/>
              <a:gd name="connsiteY66" fmla="*/ 662101 h 1346180"/>
              <a:gd name="connsiteX67" fmla="*/ 81504 w 579678"/>
              <a:gd name="connsiteY67" fmla="*/ 545799 h 1346180"/>
              <a:gd name="connsiteX68" fmla="*/ 322350 w 579678"/>
              <a:gd name="connsiteY68" fmla="*/ 521073 h 1346180"/>
              <a:gd name="connsiteX69" fmla="*/ 322350 w 579678"/>
              <a:gd name="connsiteY69" fmla="*/ 649282 h 1346180"/>
              <a:gd name="connsiteX70" fmla="*/ 153849 w 579678"/>
              <a:gd name="connsiteY70" fmla="*/ 658440 h 1346180"/>
              <a:gd name="connsiteX71" fmla="*/ 153849 w 579678"/>
              <a:gd name="connsiteY71" fmla="*/ 538473 h 1346180"/>
              <a:gd name="connsiteX72" fmla="*/ 467042 w 579678"/>
              <a:gd name="connsiteY72" fmla="*/ 505505 h 1346180"/>
              <a:gd name="connsiteX73" fmla="*/ 467042 w 579678"/>
              <a:gd name="connsiteY73" fmla="*/ 641957 h 1346180"/>
              <a:gd name="connsiteX74" fmla="*/ 402937 w 579678"/>
              <a:gd name="connsiteY74" fmla="*/ 645618 h 1346180"/>
              <a:gd name="connsiteX75" fmla="*/ 402937 w 579678"/>
              <a:gd name="connsiteY75" fmla="*/ 511915 h 1346180"/>
              <a:gd name="connsiteX76" fmla="*/ 579678 w 579678"/>
              <a:gd name="connsiteY76" fmla="*/ 492684 h 1346180"/>
              <a:gd name="connsiteX77" fmla="*/ 579678 w 579678"/>
              <a:gd name="connsiteY77" fmla="*/ 634628 h 1346180"/>
              <a:gd name="connsiteX78" fmla="*/ 510080 w 579678"/>
              <a:gd name="connsiteY78" fmla="*/ 638291 h 1346180"/>
              <a:gd name="connsiteX79" fmla="*/ 510080 w 579678"/>
              <a:gd name="connsiteY79" fmla="*/ 500010 h 1346180"/>
              <a:gd name="connsiteX80" fmla="*/ 44875 w 579678"/>
              <a:gd name="connsiteY80" fmla="*/ 374550 h 1346180"/>
              <a:gd name="connsiteX81" fmla="*/ 44875 w 579678"/>
              <a:gd name="connsiteY81" fmla="*/ 488106 h 1346180"/>
              <a:gd name="connsiteX82" fmla="*/ 0 w 579678"/>
              <a:gd name="connsiteY82" fmla="*/ 494516 h 1346180"/>
              <a:gd name="connsiteX83" fmla="*/ 0 w 579678"/>
              <a:gd name="connsiteY83" fmla="*/ 382793 h 1346180"/>
              <a:gd name="connsiteX84" fmla="*/ 130042 w 579678"/>
              <a:gd name="connsiteY84" fmla="*/ 358064 h 1346180"/>
              <a:gd name="connsiteX85" fmla="*/ 130042 w 579678"/>
              <a:gd name="connsiteY85" fmla="*/ 477114 h 1346180"/>
              <a:gd name="connsiteX86" fmla="*/ 81504 w 579678"/>
              <a:gd name="connsiteY86" fmla="*/ 483523 h 1346180"/>
              <a:gd name="connsiteX87" fmla="*/ 81504 w 579678"/>
              <a:gd name="connsiteY87" fmla="*/ 367222 h 1346180"/>
              <a:gd name="connsiteX88" fmla="*/ 322350 w 579678"/>
              <a:gd name="connsiteY88" fmla="*/ 322351 h 1346180"/>
              <a:gd name="connsiteX89" fmla="*/ 322350 w 579678"/>
              <a:gd name="connsiteY89" fmla="*/ 451474 h 1346180"/>
              <a:gd name="connsiteX90" fmla="*/ 153849 w 579678"/>
              <a:gd name="connsiteY90" fmla="*/ 473454 h 1346180"/>
              <a:gd name="connsiteX91" fmla="*/ 153849 w 579678"/>
              <a:gd name="connsiteY91" fmla="*/ 353488 h 1346180"/>
              <a:gd name="connsiteX92" fmla="*/ 467042 w 579678"/>
              <a:gd name="connsiteY92" fmla="*/ 295793 h 1346180"/>
              <a:gd name="connsiteX93" fmla="*/ 467042 w 579678"/>
              <a:gd name="connsiteY93" fmla="*/ 432243 h 1346180"/>
              <a:gd name="connsiteX94" fmla="*/ 402937 w 579678"/>
              <a:gd name="connsiteY94" fmla="*/ 440485 h 1346180"/>
              <a:gd name="connsiteX95" fmla="*/ 402937 w 579678"/>
              <a:gd name="connsiteY95" fmla="*/ 307699 h 1346180"/>
              <a:gd name="connsiteX96" fmla="*/ 579678 w 579678"/>
              <a:gd name="connsiteY96" fmla="*/ 273815 h 1346180"/>
              <a:gd name="connsiteX97" fmla="*/ 579678 w 579678"/>
              <a:gd name="connsiteY97" fmla="*/ 415760 h 1346180"/>
              <a:gd name="connsiteX98" fmla="*/ 510080 w 579678"/>
              <a:gd name="connsiteY98" fmla="*/ 424918 h 1346180"/>
              <a:gd name="connsiteX99" fmla="*/ 510080 w 579678"/>
              <a:gd name="connsiteY99" fmla="*/ 286636 h 1346180"/>
              <a:gd name="connsiteX100" fmla="*/ 44875 w 579678"/>
              <a:gd name="connsiteY100" fmla="*/ 154766 h 1346180"/>
              <a:gd name="connsiteX101" fmla="*/ 44875 w 579678"/>
              <a:gd name="connsiteY101" fmla="*/ 269237 h 1346180"/>
              <a:gd name="connsiteX102" fmla="*/ 0 w 579678"/>
              <a:gd name="connsiteY102" fmla="*/ 280226 h 1346180"/>
              <a:gd name="connsiteX103" fmla="*/ 0 w 579678"/>
              <a:gd name="connsiteY103" fmla="*/ 167587 h 1346180"/>
              <a:gd name="connsiteX104" fmla="*/ 130042 w 579678"/>
              <a:gd name="connsiteY104" fmla="*/ 130955 h 1346180"/>
              <a:gd name="connsiteX105" fmla="*/ 130042 w 579678"/>
              <a:gd name="connsiteY105" fmla="*/ 249089 h 1346180"/>
              <a:gd name="connsiteX106" fmla="*/ 81504 w 579678"/>
              <a:gd name="connsiteY106" fmla="*/ 260994 h 1346180"/>
              <a:gd name="connsiteX107" fmla="*/ 81504 w 579678"/>
              <a:gd name="connsiteY107" fmla="*/ 144691 h 1346180"/>
              <a:gd name="connsiteX108" fmla="*/ 322350 w 579678"/>
              <a:gd name="connsiteY108" fmla="*/ 76008 h 1346180"/>
              <a:gd name="connsiteX109" fmla="*/ 322350 w 579678"/>
              <a:gd name="connsiteY109" fmla="*/ 204215 h 1346180"/>
              <a:gd name="connsiteX110" fmla="*/ 153849 w 579678"/>
              <a:gd name="connsiteY110" fmla="*/ 243593 h 1346180"/>
              <a:gd name="connsiteX111" fmla="*/ 153849 w 579678"/>
              <a:gd name="connsiteY111" fmla="*/ 123627 h 1346180"/>
              <a:gd name="connsiteX112" fmla="*/ 467042 w 579678"/>
              <a:gd name="connsiteY112" fmla="*/ 33885 h 1346180"/>
              <a:gd name="connsiteX113" fmla="*/ 467042 w 579678"/>
              <a:gd name="connsiteY113" fmla="*/ 170336 h 1346180"/>
              <a:gd name="connsiteX114" fmla="*/ 402937 w 579678"/>
              <a:gd name="connsiteY114" fmla="*/ 184988 h 1346180"/>
              <a:gd name="connsiteX115" fmla="*/ 402937 w 579678"/>
              <a:gd name="connsiteY115" fmla="*/ 52200 h 1346180"/>
              <a:gd name="connsiteX116" fmla="*/ 579678 w 579678"/>
              <a:gd name="connsiteY116" fmla="*/ 0 h 1346180"/>
              <a:gd name="connsiteX117" fmla="*/ 579678 w 579678"/>
              <a:gd name="connsiteY117" fmla="*/ 142860 h 1346180"/>
              <a:gd name="connsiteX118" fmla="*/ 510080 w 579678"/>
              <a:gd name="connsiteY118" fmla="*/ 159345 h 1346180"/>
              <a:gd name="connsiteX119" fmla="*/ 510080 w 579678"/>
              <a:gd name="connsiteY119" fmla="*/ 20147 h 1346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</a:cxnLst>
            <a:rect l="l" t="t" r="r" b="b"/>
            <a:pathLst>
              <a:path w="579678" h="1346180">
                <a:moveTo>
                  <a:pt x="510080" y="1192330"/>
                </a:moveTo>
                <a:lnTo>
                  <a:pt x="579678" y="1203319"/>
                </a:lnTo>
                <a:lnTo>
                  <a:pt x="579678" y="1346180"/>
                </a:lnTo>
                <a:lnTo>
                  <a:pt x="510080" y="1331528"/>
                </a:lnTo>
                <a:close/>
                <a:moveTo>
                  <a:pt x="402937" y="1176761"/>
                </a:moveTo>
                <a:lnTo>
                  <a:pt x="467042" y="1186835"/>
                </a:lnTo>
                <a:lnTo>
                  <a:pt x="467042" y="1323284"/>
                </a:lnTo>
                <a:lnTo>
                  <a:pt x="402937" y="1309548"/>
                </a:lnTo>
                <a:close/>
                <a:moveTo>
                  <a:pt x="153849" y="1139212"/>
                </a:moveTo>
                <a:lnTo>
                  <a:pt x="322350" y="1165769"/>
                </a:lnTo>
                <a:lnTo>
                  <a:pt x="322350" y="1293978"/>
                </a:lnTo>
                <a:lnTo>
                  <a:pt x="153849" y="1259179"/>
                </a:lnTo>
                <a:close/>
                <a:moveTo>
                  <a:pt x="81504" y="1126395"/>
                </a:moveTo>
                <a:lnTo>
                  <a:pt x="130042" y="1133721"/>
                </a:lnTo>
                <a:lnTo>
                  <a:pt x="130042" y="1252771"/>
                </a:lnTo>
                <a:lnTo>
                  <a:pt x="81504" y="1241782"/>
                </a:lnTo>
                <a:close/>
                <a:moveTo>
                  <a:pt x="0" y="1113571"/>
                </a:moveTo>
                <a:lnTo>
                  <a:pt x="44875" y="1119982"/>
                </a:lnTo>
                <a:lnTo>
                  <a:pt x="44875" y="1234453"/>
                </a:lnTo>
                <a:lnTo>
                  <a:pt x="0" y="1225296"/>
                </a:lnTo>
                <a:close/>
                <a:moveTo>
                  <a:pt x="510080" y="978954"/>
                </a:moveTo>
                <a:lnTo>
                  <a:pt x="579678" y="984450"/>
                </a:lnTo>
                <a:lnTo>
                  <a:pt x="579678" y="1127309"/>
                </a:lnTo>
                <a:lnTo>
                  <a:pt x="510080" y="1118152"/>
                </a:lnTo>
                <a:close/>
                <a:moveTo>
                  <a:pt x="402937" y="971627"/>
                </a:moveTo>
                <a:lnTo>
                  <a:pt x="467042" y="977123"/>
                </a:lnTo>
                <a:lnTo>
                  <a:pt x="467042" y="1113572"/>
                </a:lnTo>
                <a:lnTo>
                  <a:pt x="402937" y="1105330"/>
                </a:lnTo>
                <a:close/>
                <a:moveTo>
                  <a:pt x="153849" y="954229"/>
                </a:moveTo>
                <a:lnTo>
                  <a:pt x="322350" y="967051"/>
                </a:lnTo>
                <a:lnTo>
                  <a:pt x="322350" y="1096174"/>
                </a:lnTo>
                <a:lnTo>
                  <a:pt x="153849" y="1074196"/>
                </a:lnTo>
                <a:close/>
                <a:moveTo>
                  <a:pt x="81504" y="947819"/>
                </a:moveTo>
                <a:lnTo>
                  <a:pt x="130042" y="951483"/>
                </a:lnTo>
                <a:lnTo>
                  <a:pt x="130042" y="1069616"/>
                </a:lnTo>
                <a:lnTo>
                  <a:pt x="81504" y="1063207"/>
                </a:lnTo>
                <a:close/>
                <a:moveTo>
                  <a:pt x="0" y="941409"/>
                </a:moveTo>
                <a:lnTo>
                  <a:pt x="44875" y="945073"/>
                </a:lnTo>
                <a:lnTo>
                  <a:pt x="44875" y="1058628"/>
                </a:lnTo>
                <a:lnTo>
                  <a:pt x="0" y="1053134"/>
                </a:lnTo>
                <a:close/>
                <a:moveTo>
                  <a:pt x="44875" y="725288"/>
                </a:moveTo>
                <a:lnTo>
                  <a:pt x="44875" y="839760"/>
                </a:lnTo>
                <a:lnTo>
                  <a:pt x="0" y="838844"/>
                </a:lnTo>
                <a:lnTo>
                  <a:pt x="0" y="726203"/>
                </a:lnTo>
                <a:close/>
                <a:moveTo>
                  <a:pt x="130042" y="723458"/>
                </a:moveTo>
                <a:lnTo>
                  <a:pt x="130042" y="842509"/>
                </a:lnTo>
                <a:lnTo>
                  <a:pt x="81504" y="840677"/>
                </a:lnTo>
                <a:lnTo>
                  <a:pt x="81504" y="724374"/>
                </a:lnTo>
                <a:close/>
                <a:moveTo>
                  <a:pt x="322350" y="718879"/>
                </a:moveTo>
                <a:lnTo>
                  <a:pt x="322350" y="847086"/>
                </a:lnTo>
                <a:lnTo>
                  <a:pt x="153849" y="842507"/>
                </a:lnTo>
                <a:lnTo>
                  <a:pt x="153849" y="722542"/>
                </a:lnTo>
                <a:close/>
                <a:moveTo>
                  <a:pt x="467042" y="715215"/>
                </a:moveTo>
                <a:lnTo>
                  <a:pt x="467042" y="851666"/>
                </a:lnTo>
                <a:lnTo>
                  <a:pt x="402937" y="849834"/>
                </a:lnTo>
                <a:lnTo>
                  <a:pt x="402937" y="717047"/>
                </a:lnTo>
                <a:close/>
                <a:moveTo>
                  <a:pt x="579678" y="711553"/>
                </a:moveTo>
                <a:lnTo>
                  <a:pt x="579678" y="853497"/>
                </a:lnTo>
                <a:lnTo>
                  <a:pt x="510080" y="851665"/>
                </a:lnTo>
                <a:lnTo>
                  <a:pt x="510080" y="713385"/>
                </a:lnTo>
                <a:close/>
                <a:moveTo>
                  <a:pt x="44875" y="549461"/>
                </a:moveTo>
                <a:lnTo>
                  <a:pt x="44875" y="663933"/>
                </a:lnTo>
                <a:lnTo>
                  <a:pt x="0" y="666680"/>
                </a:lnTo>
                <a:lnTo>
                  <a:pt x="0" y="554956"/>
                </a:lnTo>
                <a:close/>
                <a:moveTo>
                  <a:pt x="130042" y="541219"/>
                </a:moveTo>
                <a:lnTo>
                  <a:pt x="130042" y="659355"/>
                </a:lnTo>
                <a:lnTo>
                  <a:pt x="81504" y="662101"/>
                </a:lnTo>
                <a:lnTo>
                  <a:pt x="81504" y="545799"/>
                </a:lnTo>
                <a:close/>
                <a:moveTo>
                  <a:pt x="322350" y="521073"/>
                </a:moveTo>
                <a:lnTo>
                  <a:pt x="322350" y="649282"/>
                </a:lnTo>
                <a:lnTo>
                  <a:pt x="153849" y="658440"/>
                </a:lnTo>
                <a:lnTo>
                  <a:pt x="153849" y="538473"/>
                </a:lnTo>
                <a:close/>
                <a:moveTo>
                  <a:pt x="467042" y="505505"/>
                </a:moveTo>
                <a:lnTo>
                  <a:pt x="467042" y="641957"/>
                </a:lnTo>
                <a:lnTo>
                  <a:pt x="402937" y="645618"/>
                </a:lnTo>
                <a:lnTo>
                  <a:pt x="402937" y="511915"/>
                </a:lnTo>
                <a:close/>
                <a:moveTo>
                  <a:pt x="579678" y="492684"/>
                </a:moveTo>
                <a:lnTo>
                  <a:pt x="579678" y="634628"/>
                </a:lnTo>
                <a:lnTo>
                  <a:pt x="510080" y="638291"/>
                </a:lnTo>
                <a:lnTo>
                  <a:pt x="510080" y="500010"/>
                </a:lnTo>
                <a:close/>
                <a:moveTo>
                  <a:pt x="44875" y="374550"/>
                </a:moveTo>
                <a:lnTo>
                  <a:pt x="44875" y="488106"/>
                </a:lnTo>
                <a:lnTo>
                  <a:pt x="0" y="494516"/>
                </a:lnTo>
                <a:lnTo>
                  <a:pt x="0" y="382793"/>
                </a:lnTo>
                <a:close/>
                <a:moveTo>
                  <a:pt x="130042" y="358064"/>
                </a:moveTo>
                <a:lnTo>
                  <a:pt x="130042" y="477114"/>
                </a:lnTo>
                <a:lnTo>
                  <a:pt x="81504" y="483523"/>
                </a:lnTo>
                <a:lnTo>
                  <a:pt x="81504" y="367222"/>
                </a:lnTo>
                <a:close/>
                <a:moveTo>
                  <a:pt x="322350" y="322351"/>
                </a:moveTo>
                <a:lnTo>
                  <a:pt x="322350" y="451474"/>
                </a:lnTo>
                <a:lnTo>
                  <a:pt x="153849" y="473454"/>
                </a:lnTo>
                <a:lnTo>
                  <a:pt x="153849" y="353488"/>
                </a:lnTo>
                <a:close/>
                <a:moveTo>
                  <a:pt x="467042" y="295793"/>
                </a:moveTo>
                <a:lnTo>
                  <a:pt x="467042" y="432243"/>
                </a:lnTo>
                <a:lnTo>
                  <a:pt x="402937" y="440485"/>
                </a:lnTo>
                <a:lnTo>
                  <a:pt x="402937" y="307699"/>
                </a:lnTo>
                <a:close/>
                <a:moveTo>
                  <a:pt x="579678" y="273815"/>
                </a:moveTo>
                <a:lnTo>
                  <a:pt x="579678" y="415760"/>
                </a:lnTo>
                <a:lnTo>
                  <a:pt x="510080" y="424918"/>
                </a:lnTo>
                <a:lnTo>
                  <a:pt x="510080" y="286636"/>
                </a:lnTo>
                <a:close/>
                <a:moveTo>
                  <a:pt x="44875" y="154766"/>
                </a:moveTo>
                <a:lnTo>
                  <a:pt x="44875" y="269237"/>
                </a:lnTo>
                <a:lnTo>
                  <a:pt x="0" y="280226"/>
                </a:lnTo>
                <a:lnTo>
                  <a:pt x="0" y="167587"/>
                </a:lnTo>
                <a:close/>
                <a:moveTo>
                  <a:pt x="130042" y="130955"/>
                </a:moveTo>
                <a:lnTo>
                  <a:pt x="130042" y="249089"/>
                </a:lnTo>
                <a:lnTo>
                  <a:pt x="81504" y="260994"/>
                </a:lnTo>
                <a:lnTo>
                  <a:pt x="81504" y="144691"/>
                </a:lnTo>
                <a:close/>
                <a:moveTo>
                  <a:pt x="322350" y="76008"/>
                </a:moveTo>
                <a:lnTo>
                  <a:pt x="322350" y="204215"/>
                </a:lnTo>
                <a:lnTo>
                  <a:pt x="153849" y="243593"/>
                </a:lnTo>
                <a:lnTo>
                  <a:pt x="153849" y="123627"/>
                </a:lnTo>
                <a:close/>
                <a:moveTo>
                  <a:pt x="467042" y="33885"/>
                </a:moveTo>
                <a:lnTo>
                  <a:pt x="467042" y="170336"/>
                </a:lnTo>
                <a:lnTo>
                  <a:pt x="402937" y="184988"/>
                </a:lnTo>
                <a:lnTo>
                  <a:pt x="402937" y="52200"/>
                </a:lnTo>
                <a:close/>
                <a:moveTo>
                  <a:pt x="579678" y="0"/>
                </a:moveTo>
                <a:lnTo>
                  <a:pt x="579678" y="142860"/>
                </a:lnTo>
                <a:lnTo>
                  <a:pt x="510080" y="159345"/>
                </a:lnTo>
                <a:lnTo>
                  <a:pt x="510080" y="20147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wrap="square" anchor="ctr">
            <a:noAutofit/>
          </a:bodyPr>
          <a:lstStyle/>
          <a:p>
            <a:pPr algn="ctr"/>
            <a:endParaRPr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18" name="í$ľiḍé"/>
          <p:cNvSpPr/>
          <p:nvPr>
            <p:custDataLst>
              <p:tags r:id="rId24"/>
            </p:custDataLst>
          </p:nvPr>
        </p:nvSpPr>
        <p:spPr>
          <a:xfrm>
            <a:off x="950671" y="3804950"/>
            <a:ext cx="421253" cy="961555"/>
          </a:xfrm>
          <a:custGeom>
            <a:avLst/>
            <a:gdLst/>
            <a:ahLst/>
            <a:cxnLst/>
            <a:rect l="0" t="0" r="0" b="0"/>
            <a:pathLst>
              <a:path w="305094" h="696411">
                <a:moveTo>
                  <a:pt x="4974" y="617817"/>
                </a:moveTo>
                <a:lnTo>
                  <a:pt x="300120" y="694754"/>
                </a:lnTo>
                <a:lnTo>
                  <a:pt x="300120" y="4974"/>
                </a:lnTo>
                <a:lnTo>
                  <a:pt x="4974" y="63340"/>
                </a:lnTo>
                <a:close/>
              </a:path>
            </a:pathLst>
          </a:custGeom>
          <a:solidFill>
            <a:srgbClr val="4F81BA"/>
          </a:solidFill>
          <a:ln w="9525" cap="flat">
            <a:noFill/>
            <a:prstDash val="solid"/>
            <a:miter/>
          </a:ln>
        </p:spPr>
        <p:txBody>
          <a:bodyPr anchor="ctr"/>
          <a:lstStyle/>
          <a:p>
            <a:pPr algn="ctr"/>
            <a:endParaRPr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49" name="任意多边形: 形状 248"/>
          <p:cNvSpPr/>
          <p:nvPr>
            <p:custDataLst>
              <p:tags r:id="rId25"/>
            </p:custDataLst>
          </p:nvPr>
        </p:nvSpPr>
        <p:spPr>
          <a:xfrm>
            <a:off x="974022" y="3901561"/>
            <a:ext cx="369970" cy="751846"/>
          </a:xfrm>
          <a:custGeom>
            <a:avLst/>
            <a:gdLst>
              <a:gd name="connsiteX0" fmla="*/ 265571 w 369970"/>
              <a:gd name="connsiteY0" fmla="*/ 648363 h 751846"/>
              <a:gd name="connsiteX1" fmla="*/ 369970 w 369970"/>
              <a:gd name="connsiteY1" fmla="*/ 665763 h 751846"/>
              <a:gd name="connsiteX2" fmla="*/ 369970 w 369970"/>
              <a:gd name="connsiteY2" fmla="*/ 751846 h 751846"/>
              <a:gd name="connsiteX3" fmla="*/ 265571 w 369970"/>
              <a:gd name="connsiteY3" fmla="*/ 729868 h 751846"/>
              <a:gd name="connsiteX4" fmla="*/ 60442 w 369970"/>
              <a:gd name="connsiteY4" fmla="*/ 615396 h 751846"/>
              <a:gd name="connsiteX5" fmla="*/ 237187 w 369970"/>
              <a:gd name="connsiteY5" fmla="*/ 644701 h 751846"/>
              <a:gd name="connsiteX6" fmla="*/ 237187 w 369970"/>
              <a:gd name="connsiteY6" fmla="*/ 725289 h 751846"/>
              <a:gd name="connsiteX7" fmla="*/ 60442 w 369970"/>
              <a:gd name="connsiteY7" fmla="*/ 687743 h 751846"/>
              <a:gd name="connsiteX8" fmla="*/ 0 w 369970"/>
              <a:gd name="connsiteY8" fmla="*/ 604407 h 751846"/>
              <a:gd name="connsiteX9" fmla="*/ 41211 w 369970"/>
              <a:gd name="connsiteY9" fmla="*/ 611733 h 751846"/>
              <a:gd name="connsiteX10" fmla="*/ 41211 w 369970"/>
              <a:gd name="connsiteY10" fmla="*/ 684081 h 751846"/>
              <a:gd name="connsiteX11" fmla="*/ 0 w 369970"/>
              <a:gd name="connsiteY11" fmla="*/ 674923 h 751846"/>
              <a:gd name="connsiteX12" fmla="*/ 265571 w 369970"/>
              <a:gd name="connsiteY12" fmla="*/ 490852 h 751846"/>
              <a:gd name="connsiteX13" fmla="*/ 369970 w 369970"/>
              <a:gd name="connsiteY13" fmla="*/ 500010 h 751846"/>
              <a:gd name="connsiteX14" fmla="*/ 369970 w 369970"/>
              <a:gd name="connsiteY14" fmla="*/ 585177 h 751846"/>
              <a:gd name="connsiteX15" fmla="*/ 265571 w 369970"/>
              <a:gd name="connsiteY15" fmla="*/ 571441 h 751846"/>
              <a:gd name="connsiteX16" fmla="*/ 60442 w 369970"/>
              <a:gd name="connsiteY16" fmla="*/ 473451 h 751846"/>
              <a:gd name="connsiteX17" fmla="*/ 237187 w 369970"/>
              <a:gd name="connsiteY17" fmla="*/ 489020 h 751846"/>
              <a:gd name="connsiteX18" fmla="*/ 237187 w 369970"/>
              <a:gd name="connsiteY18" fmla="*/ 569609 h 751846"/>
              <a:gd name="connsiteX19" fmla="*/ 60442 w 369970"/>
              <a:gd name="connsiteY19" fmla="*/ 546713 h 751846"/>
              <a:gd name="connsiteX20" fmla="*/ 0 w 369970"/>
              <a:gd name="connsiteY20" fmla="*/ 467958 h 751846"/>
              <a:gd name="connsiteX21" fmla="*/ 41211 w 369970"/>
              <a:gd name="connsiteY21" fmla="*/ 471622 h 751846"/>
              <a:gd name="connsiteX22" fmla="*/ 41211 w 369970"/>
              <a:gd name="connsiteY22" fmla="*/ 543967 h 751846"/>
              <a:gd name="connsiteX23" fmla="*/ 0 w 369970"/>
              <a:gd name="connsiteY23" fmla="*/ 538473 h 751846"/>
              <a:gd name="connsiteX24" fmla="*/ 265571 w 369970"/>
              <a:gd name="connsiteY24" fmla="*/ 332426 h 751846"/>
              <a:gd name="connsiteX25" fmla="*/ 369970 w 369970"/>
              <a:gd name="connsiteY25" fmla="*/ 333343 h 751846"/>
              <a:gd name="connsiteX26" fmla="*/ 369970 w 369970"/>
              <a:gd name="connsiteY26" fmla="*/ 418510 h 751846"/>
              <a:gd name="connsiteX27" fmla="*/ 265571 w 369970"/>
              <a:gd name="connsiteY27" fmla="*/ 413932 h 751846"/>
              <a:gd name="connsiteX28" fmla="*/ 60442 w 369970"/>
              <a:gd name="connsiteY28" fmla="*/ 332426 h 751846"/>
              <a:gd name="connsiteX29" fmla="*/ 237187 w 369970"/>
              <a:gd name="connsiteY29" fmla="*/ 333343 h 751846"/>
              <a:gd name="connsiteX30" fmla="*/ 237187 w 369970"/>
              <a:gd name="connsiteY30" fmla="*/ 413932 h 751846"/>
              <a:gd name="connsiteX31" fmla="*/ 60442 w 369970"/>
              <a:gd name="connsiteY31" fmla="*/ 404773 h 751846"/>
              <a:gd name="connsiteX32" fmla="*/ 0 w 369970"/>
              <a:gd name="connsiteY32" fmla="*/ 331510 h 751846"/>
              <a:gd name="connsiteX33" fmla="*/ 41211 w 369970"/>
              <a:gd name="connsiteY33" fmla="*/ 332425 h 751846"/>
              <a:gd name="connsiteX34" fmla="*/ 41211 w 369970"/>
              <a:gd name="connsiteY34" fmla="*/ 403856 h 751846"/>
              <a:gd name="connsiteX35" fmla="*/ 0 w 369970"/>
              <a:gd name="connsiteY35" fmla="*/ 402023 h 751846"/>
              <a:gd name="connsiteX36" fmla="*/ 41211 w 369970"/>
              <a:gd name="connsiteY36" fmla="*/ 192312 h 751846"/>
              <a:gd name="connsiteX37" fmla="*/ 41211 w 369970"/>
              <a:gd name="connsiteY37" fmla="*/ 263742 h 751846"/>
              <a:gd name="connsiteX38" fmla="*/ 0 w 369970"/>
              <a:gd name="connsiteY38" fmla="*/ 265573 h 751846"/>
              <a:gd name="connsiteX39" fmla="*/ 0 w 369970"/>
              <a:gd name="connsiteY39" fmla="*/ 195059 h 751846"/>
              <a:gd name="connsiteX40" fmla="*/ 237187 w 369970"/>
              <a:gd name="connsiteY40" fmla="*/ 177659 h 751846"/>
              <a:gd name="connsiteX41" fmla="*/ 237187 w 369970"/>
              <a:gd name="connsiteY41" fmla="*/ 258248 h 751846"/>
              <a:gd name="connsiteX42" fmla="*/ 60442 w 369970"/>
              <a:gd name="connsiteY42" fmla="*/ 263743 h 751846"/>
              <a:gd name="connsiteX43" fmla="*/ 60442 w 369970"/>
              <a:gd name="connsiteY43" fmla="*/ 190481 h 751846"/>
              <a:gd name="connsiteX44" fmla="*/ 369970 w 369970"/>
              <a:gd name="connsiteY44" fmla="*/ 166671 h 751846"/>
              <a:gd name="connsiteX45" fmla="*/ 369970 w 369970"/>
              <a:gd name="connsiteY45" fmla="*/ 252754 h 751846"/>
              <a:gd name="connsiteX46" fmla="*/ 265571 w 369970"/>
              <a:gd name="connsiteY46" fmla="*/ 255500 h 751846"/>
              <a:gd name="connsiteX47" fmla="*/ 265571 w 369970"/>
              <a:gd name="connsiteY47" fmla="*/ 174914 h 751846"/>
              <a:gd name="connsiteX48" fmla="*/ 41211 w 369970"/>
              <a:gd name="connsiteY48" fmla="*/ 52201 h 751846"/>
              <a:gd name="connsiteX49" fmla="*/ 41211 w 369970"/>
              <a:gd name="connsiteY49" fmla="*/ 124546 h 751846"/>
              <a:gd name="connsiteX50" fmla="*/ 0 w 369970"/>
              <a:gd name="connsiteY50" fmla="*/ 129125 h 751846"/>
              <a:gd name="connsiteX51" fmla="*/ 0 w 369970"/>
              <a:gd name="connsiteY51" fmla="*/ 58612 h 751846"/>
              <a:gd name="connsiteX52" fmla="*/ 237187 w 369970"/>
              <a:gd name="connsiteY52" fmla="*/ 21979 h 751846"/>
              <a:gd name="connsiteX53" fmla="*/ 237187 w 369970"/>
              <a:gd name="connsiteY53" fmla="*/ 102567 h 751846"/>
              <a:gd name="connsiteX54" fmla="*/ 60442 w 369970"/>
              <a:gd name="connsiteY54" fmla="*/ 121800 h 751846"/>
              <a:gd name="connsiteX55" fmla="*/ 60442 w 369970"/>
              <a:gd name="connsiteY55" fmla="*/ 49453 h 751846"/>
              <a:gd name="connsiteX56" fmla="*/ 369970 w 369970"/>
              <a:gd name="connsiteY56" fmla="*/ 0 h 751846"/>
              <a:gd name="connsiteX57" fmla="*/ 369970 w 369970"/>
              <a:gd name="connsiteY57" fmla="*/ 86084 h 751846"/>
              <a:gd name="connsiteX58" fmla="*/ 265571 w 369970"/>
              <a:gd name="connsiteY58" fmla="*/ 97989 h 751846"/>
              <a:gd name="connsiteX59" fmla="*/ 265571 w 369970"/>
              <a:gd name="connsiteY59" fmla="*/ 16485 h 7518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</a:cxnLst>
            <a:rect l="l" t="t" r="r" b="b"/>
            <a:pathLst>
              <a:path w="369970" h="751846">
                <a:moveTo>
                  <a:pt x="265571" y="648363"/>
                </a:moveTo>
                <a:lnTo>
                  <a:pt x="369970" y="665763"/>
                </a:lnTo>
                <a:lnTo>
                  <a:pt x="369970" y="751846"/>
                </a:lnTo>
                <a:lnTo>
                  <a:pt x="265571" y="729868"/>
                </a:lnTo>
                <a:close/>
                <a:moveTo>
                  <a:pt x="60442" y="615396"/>
                </a:moveTo>
                <a:lnTo>
                  <a:pt x="237187" y="644701"/>
                </a:lnTo>
                <a:lnTo>
                  <a:pt x="237187" y="725289"/>
                </a:lnTo>
                <a:lnTo>
                  <a:pt x="60442" y="687743"/>
                </a:lnTo>
                <a:close/>
                <a:moveTo>
                  <a:pt x="0" y="604407"/>
                </a:moveTo>
                <a:lnTo>
                  <a:pt x="41211" y="611733"/>
                </a:lnTo>
                <a:lnTo>
                  <a:pt x="41211" y="684081"/>
                </a:lnTo>
                <a:lnTo>
                  <a:pt x="0" y="674923"/>
                </a:lnTo>
                <a:close/>
                <a:moveTo>
                  <a:pt x="265571" y="490852"/>
                </a:moveTo>
                <a:lnTo>
                  <a:pt x="369970" y="500010"/>
                </a:lnTo>
                <a:lnTo>
                  <a:pt x="369970" y="585177"/>
                </a:lnTo>
                <a:lnTo>
                  <a:pt x="265571" y="571441"/>
                </a:lnTo>
                <a:close/>
                <a:moveTo>
                  <a:pt x="60442" y="473451"/>
                </a:moveTo>
                <a:lnTo>
                  <a:pt x="237187" y="489020"/>
                </a:lnTo>
                <a:lnTo>
                  <a:pt x="237187" y="569609"/>
                </a:lnTo>
                <a:lnTo>
                  <a:pt x="60442" y="546713"/>
                </a:lnTo>
                <a:close/>
                <a:moveTo>
                  <a:pt x="0" y="467958"/>
                </a:moveTo>
                <a:lnTo>
                  <a:pt x="41211" y="471622"/>
                </a:lnTo>
                <a:lnTo>
                  <a:pt x="41211" y="543967"/>
                </a:lnTo>
                <a:lnTo>
                  <a:pt x="0" y="538473"/>
                </a:lnTo>
                <a:close/>
                <a:moveTo>
                  <a:pt x="265571" y="332426"/>
                </a:moveTo>
                <a:lnTo>
                  <a:pt x="369970" y="333343"/>
                </a:lnTo>
                <a:lnTo>
                  <a:pt x="369970" y="418510"/>
                </a:lnTo>
                <a:lnTo>
                  <a:pt x="265571" y="413932"/>
                </a:lnTo>
                <a:close/>
                <a:moveTo>
                  <a:pt x="60442" y="332426"/>
                </a:moveTo>
                <a:lnTo>
                  <a:pt x="237187" y="333343"/>
                </a:lnTo>
                <a:lnTo>
                  <a:pt x="237187" y="413932"/>
                </a:lnTo>
                <a:lnTo>
                  <a:pt x="60442" y="404773"/>
                </a:lnTo>
                <a:close/>
                <a:moveTo>
                  <a:pt x="0" y="331510"/>
                </a:moveTo>
                <a:lnTo>
                  <a:pt x="41211" y="332425"/>
                </a:lnTo>
                <a:lnTo>
                  <a:pt x="41211" y="403856"/>
                </a:lnTo>
                <a:lnTo>
                  <a:pt x="0" y="402023"/>
                </a:lnTo>
                <a:close/>
                <a:moveTo>
                  <a:pt x="41211" y="192312"/>
                </a:moveTo>
                <a:lnTo>
                  <a:pt x="41211" y="263742"/>
                </a:lnTo>
                <a:lnTo>
                  <a:pt x="0" y="265573"/>
                </a:lnTo>
                <a:lnTo>
                  <a:pt x="0" y="195059"/>
                </a:lnTo>
                <a:close/>
                <a:moveTo>
                  <a:pt x="237187" y="177659"/>
                </a:moveTo>
                <a:lnTo>
                  <a:pt x="237187" y="258248"/>
                </a:lnTo>
                <a:lnTo>
                  <a:pt x="60442" y="263743"/>
                </a:lnTo>
                <a:lnTo>
                  <a:pt x="60442" y="190481"/>
                </a:lnTo>
                <a:close/>
                <a:moveTo>
                  <a:pt x="369970" y="166671"/>
                </a:moveTo>
                <a:lnTo>
                  <a:pt x="369970" y="252754"/>
                </a:lnTo>
                <a:lnTo>
                  <a:pt x="265571" y="255500"/>
                </a:lnTo>
                <a:lnTo>
                  <a:pt x="265571" y="174914"/>
                </a:lnTo>
                <a:close/>
                <a:moveTo>
                  <a:pt x="41211" y="52201"/>
                </a:moveTo>
                <a:lnTo>
                  <a:pt x="41211" y="124546"/>
                </a:lnTo>
                <a:lnTo>
                  <a:pt x="0" y="129125"/>
                </a:lnTo>
                <a:lnTo>
                  <a:pt x="0" y="58612"/>
                </a:lnTo>
                <a:close/>
                <a:moveTo>
                  <a:pt x="237187" y="21979"/>
                </a:moveTo>
                <a:lnTo>
                  <a:pt x="237187" y="102567"/>
                </a:lnTo>
                <a:lnTo>
                  <a:pt x="60442" y="121800"/>
                </a:lnTo>
                <a:lnTo>
                  <a:pt x="60442" y="49453"/>
                </a:lnTo>
                <a:close/>
                <a:moveTo>
                  <a:pt x="369970" y="0"/>
                </a:moveTo>
                <a:lnTo>
                  <a:pt x="369970" y="86084"/>
                </a:lnTo>
                <a:lnTo>
                  <a:pt x="265571" y="97989"/>
                </a:lnTo>
                <a:lnTo>
                  <a:pt x="265571" y="16485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wrap="square" anchor="ctr">
            <a:noAutofit/>
          </a:bodyPr>
          <a:lstStyle/>
          <a:p>
            <a:pPr algn="ctr"/>
            <a:endParaRPr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67" name="iṧľîďê"/>
          <p:cNvSpPr/>
          <p:nvPr>
            <p:custDataLst>
              <p:tags r:id="rId26"/>
            </p:custDataLst>
          </p:nvPr>
        </p:nvSpPr>
        <p:spPr>
          <a:xfrm>
            <a:off x="2157650" y="1291170"/>
            <a:ext cx="1043972" cy="4038530"/>
          </a:xfrm>
          <a:custGeom>
            <a:avLst/>
            <a:gdLst/>
            <a:ahLst/>
            <a:cxnLst/>
            <a:rect l="0" t="0" r="0" b="0"/>
            <a:pathLst>
              <a:path w="756104" h="2924930">
                <a:moveTo>
                  <a:pt x="757099" y="2925925"/>
                </a:moveTo>
                <a:lnTo>
                  <a:pt x="4974" y="2729604"/>
                </a:lnTo>
                <a:lnTo>
                  <a:pt x="4974" y="602562"/>
                </a:lnTo>
                <a:lnTo>
                  <a:pt x="757099" y="4974"/>
                </a:lnTo>
                <a:close/>
              </a:path>
            </a:pathLst>
          </a:custGeom>
          <a:solidFill>
            <a:srgbClr val="4F81BA"/>
          </a:solidFill>
          <a:ln w="9525" cap="flat">
            <a:noFill/>
            <a:prstDash val="solid"/>
            <a:miter/>
          </a:ln>
        </p:spPr>
        <p:txBody>
          <a:bodyPr anchor="ctr"/>
          <a:lstStyle/>
          <a:p>
            <a:pPr algn="ctr"/>
            <a:endParaRPr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768" name="îśḷíḍe"/>
          <p:cNvSpPr/>
          <p:nvPr>
            <p:custDataLst>
              <p:tags r:id="rId27"/>
            </p:custDataLst>
          </p:nvPr>
        </p:nvSpPr>
        <p:spPr>
          <a:xfrm>
            <a:off x="2157650" y="1291170"/>
            <a:ext cx="1043972" cy="915766"/>
          </a:xfrm>
          <a:custGeom>
            <a:avLst/>
            <a:gdLst/>
            <a:ahLst/>
            <a:cxnLst/>
            <a:rect l="0" t="0" r="0" b="0"/>
            <a:pathLst>
              <a:path w="756104" h="663249">
                <a:moveTo>
                  <a:pt x="757099" y="85891"/>
                </a:moveTo>
                <a:lnTo>
                  <a:pt x="4974" y="660928"/>
                </a:lnTo>
                <a:lnTo>
                  <a:pt x="4974" y="602562"/>
                </a:lnTo>
                <a:lnTo>
                  <a:pt x="757099" y="4974"/>
                </a:lnTo>
                <a:close/>
              </a:path>
            </a:pathLst>
          </a:custGeom>
          <a:solidFill>
            <a:srgbClr val="4F81BA">
              <a:lumMod val="75000"/>
            </a:srgbClr>
          </a:solidFill>
          <a:ln w="9525" cap="flat">
            <a:noFill/>
            <a:prstDash val="solid"/>
            <a:miter/>
          </a:ln>
        </p:spPr>
        <p:txBody>
          <a:bodyPr anchor="ctr"/>
          <a:lstStyle/>
          <a:p>
            <a:pPr algn="ctr"/>
            <a:endParaRPr>
              <a:solidFill>
                <a:srgbClr val="1E6BC5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47" name="任意多边形: 形状 246"/>
          <p:cNvSpPr/>
          <p:nvPr>
            <p:custDataLst>
              <p:tags r:id="rId28"/>
            </p:custDataLst>
          </p:nvPr>
        </p:nvSpPr>
        <p:spPr>
          <a:xfrm>
            <a:off x="2233197" y="1664344"/>
            <a:ext cx="848005" cy="3373686"/>
          </a:xfrm>
          <a:custGeom>
            <a:avLst/>
            <a:gdLst>
              <a:gd name="connsiteX0" fmla="*/ 600746 w 848005"/>
              <a:gd name="connsiteY0" fmla="*/ 3170386 h 3373686"/>
              <a:gd name="connsiteX1" fmla="*/ 848005 w 848005"/>
              <a:gd name="connsiteY1" fmla="*/ 3212512 h 3373686"/>
              <a:gd name="connsiteX2" fmla="*/ 848005 w 848005"/>
              <a:gd name="connsiteY2" fmla="*/ 3373686 h 3373686"/>
              <a:gd name="connsiteX3" fmla="*/ 600746 w 848005"/>
              <a:gd name="connsiteY3" fmla="*/ 3320572 h 3373686"/>
              <a:gd name="connsiteX4" fmla="*/ 270152 w 848005"/>
              <a:gd name="connsiteY4" fmla="*/ 3119108 h 3373686"/>
              <a:gd name="connsiteX5" fmla="*/ 470705 w 848005"/>
              <a:gd name="connsiteY5" fmla="*/ 3148413 h 3373686"/>
              <a:gd name="connsiteX6" fmla="*/ 470705 w 848005"/>
              <a:gd name="connsiteY6" fmla="*/ 3293105 h 3373686"/>
              <a:gd name="connsiteX7" fmla="*/ 270152 w 848005"/>
              <a:gd name="connsiteY7" fmla="*/ 3254642 h 3373686"/>
              <a:gd name="connsiteX8" fmla="*/ 0 w 848005"/>
              <a:gd name="connsiteY8" fmla="*/ 3080628 h 3373686"/>
              <a:gd name="connsiteX9" fmla="*/ 166670 w 848005"/>
              <a:gd name="connsiteY9" fmla="*/ 3104439 h 3373686"/>
              <a:gd name="connsiteX10" fmla="*/ 166670 w 848005"/>
              <a:gd name="connsiteY10" fmla="*/ 3235395 h 3373686"/>
              <a:gd name="connsiteX11" fmla="*/ 0 w 848005"/>
              <a:gd name="connsiteY11" fmla="*/ 3204258 h 3373686"/>
              <a:gd name="connsiteX12" fmla="*/ 600745 w 848005"/>
              <a:gd name="connsiteY12" fmla="*/ 2949684 h 3373686"/>
              <a:gd name="connsiteX13" fmla="*/ 848004 w 848005"/>
              <a:gd name="connsiteY13" fmla="*/ 2968917 h 3373686"/>
              <a:gd name="connsiteX14" fmla="*/ 848004 w 848005"/>
              <a:gd name="connsiteY14" fmla="*/ 3129176 h 3373686"/>
              <a:gd name="connsiteX15" fmla="*/ 600745 w 848005"/>
              <a:gd name="connsiteY15" fmla="*/ 3099870 h 3373686"/>
              <a:gd name="connsiteX16" fmla="*/ 270155 w 848005"/>
              <a:gd name="connsiteY16" fmla="*/ 2910299 h 3373686"/>
              <a:gd name="connsiteX17" fmla="*/ 470708 w 848005"/>
              <a:gd name="connsiteY17" fmla="*/ 2925869 h 3373686"/>
              <a:gd name="connsiteX18" fmla="*/ 470708 w 848005"/>
              <a:gd name="connsiteY18" fmla="*/ 3070559 h 3373686"/>
              <a:gd name="connsiteX19" fmla="*/ 270155 w 848005"/>
              <a:gd name="connsiteY19" fmla="*/ 3046750 h 3373686"/>
              <a:gd name="connsiteX20" fmla="*/ 1 w 848005"/>
              <a:gd name="connsiteY20" fmla="*/ 2889241 h 3373686"/>
              <a:gd name="connsiteX21" fmla="*/ 166671 w 848005"/>
              <a:gd name="connsiteY21" fmla="*/ 2902978 h 3373686"/>
              <a:gd name="connsiteX22" fmla="*/ 166671 w 848005"/>
              <a:gd name="connsiteY22" fmla="*/ 3033934 h 3373686"/>
              <a:gd name="connsiteX23" fmla="*/ 1 w 848005"/>
              <a:gd name="connsiteY23" fmla="*/ 3013786 h 3373686"/>
              <a:gd name="connsiteX24" fmla="*/ 600745 w 848005"/>
              <a:gd name="connsiteY24" fmla="*/ 2706090 h 3373686"/>
              <a:gd name="connsiteX25" fmla="*/ 848004 w 848005"/>
              <a:gd name="connsiteY25" fmla="*/ 2707923 h 3373686"/>
              <a:gd name="connsiteX26" fmla="*/ 848004 w 848005"/>
              <a:gd name="connsiteY26" fmla="*/ 2869098 h 3373686"/>
              <a:gd name="connsiteX27" fmla="*/ 600745 w 848005"/>
              <a:gd name="connsiteY27" fmla="*/ 2856276 h 3373686"/>
              <a:gd name="connsiteX28" fmla="*/ 270155 w 848005"/>
              <a:gd name="connsiteY28" fmla="*/ 2702431 h 3373686"/>
              <a:gd name="connsiteX29" fmla="*/ 470708 w 848005"/>
              <a:gd name="connsiteY29" fmla="*/ 2704264 h 3373686"/>
              <a:gd name="connsiteX30" fmla="*/ 470708 w 848005"/>
              <a:gd name="connsiteY30" fmla="*/ 2848955 h 3373686"/>
              <a:gd name="connsiteX31" fmla="*/ 270155 w 848005"/>
              <a:gd name="connsiteY31" fmla="*/ 2837965 h 3373686"/>
              <a:gd name="connsiteX32" fmla="*/ 1 w 848005"/>
              <a:gd name="connsiteY32" fmla="*/ 2698766 h 3373686"/>
              <a:gd name="connsiteX33" fmla="*/ 166671 w 848005"/>
              <a:gd name="connsiteY33" fmla="*/ 2700598 h 3373686"/>
              <a:gd name="connsiteX34" fmla="*/ 166671 w 848005"/>
              <a:gd name="connsiteY34" fmla="*/ 2832470 h 3373686"/>
              <a:gd name="connsiteX35" fmla="*/ 1 w 848005"/>
              <a:gd name="connsiteY35" fmla="*/ 2823311 h 3373686"/>
              <a:gd name="connsiteX36" fmla="*/ 166671 w 848005"/>
              <a:gd name="connsiteY36" fmla="*/ 2479896 h 3373686"/>
              <a:gd name="connsiteX37" fmla="*/ 166671 w 848005"/>
              <a:gd name="connsiteY37" fmla="*/ 2611768 h 3373686"/>
              <a:gd name="connsiteX38" fmla="*/ 1 w 848005"/>
              <a:gd name="connsiteY38" fmla="*/ 2614515 h 3373686"/>
              <a:gd name="connsiteX39" fmla="*/ 1 w 848005"/>
              <a:gd name="connsiteY39" fmla="*/ 2489970 h 3373686"/>
              <a:gd name="connsiteX40" fmla="*/ 470708 w 848005"/>
              <a:gd name="connsiteY40" fmla="*/ 2460665 h 3373686"/>
              <a:gd name="connsiteX41" fmla="*/ 470708 w 848005"/>
              <a:gd name="connsiteY41" fmla="*/ 2605357 h 3373686"/>
              <a:gd name="connsiteX42" fmla="*/ 270155 w 848005"/>
              <a:gd name="connsiteY42" fmla="*/ 2609020 h 3373686"/>
              <a:gd name="connsiteX43" fmla="*/ 270155 w 848005"/>
              <a:gd name="connsiteY43" fmla="*/ 2473486 h 3373686"/>
              <a:gd name="connsiteX44" fmla="*/ 848004 w 848005"/>
              <a:gd name="connsiteY44" fmla="*/ 2437774 h 3373686"/>
              <a:gd name="connsiteX45" fmla="*/ 848004 w 848005"/>
              <a:gd name="connsiteY45" fmla="*/ 2598948 h 3373686"/>
              <a:gd name="connsiteX46" fmla="*/ 600745 w 848005"/>
              <a:gd name="connsiteY46" fmla="*/ 2603528 h 3373686"/>
              <a:gd name="connsiteX47" fmla="*/ 600745 w 848005"/>
              <a:gd name="connsiteY47" fmla="*/ 2453343 h 3373686"/>
              <a:gd name="connsiteX48" fmla="*/ 166671 w 848005"/>
              <a:gd name="connsiteY48" fmla="*/ 2259196 h 3373686"/>
              <a:gd name="connsiteX49" fmla="*/ 166671 w 848005"/>
              <a:gd name="connsiteY49" fmla="*/ 2390151 h 3373686"/>
              <a:gd name="connsiteX50" fmla="*/ 1 w 848005"/>
              <a:gd name="connsiteY50" fmla="*/ 2405719 h 3373686"/>
              <a:gd name="connsiteX51" fmla="*/ 1 w 848005"/>
              <a:gd name="connsiteY51" fmla="*/ 2282091 h 3373686"/>
              <a:gd name="connsiteX52" fmla="*/ 470708 w 848005"/>
              <a:gd name="connsiteY52" fmla="*/ 2217987 h 3373686"/>
              <a:gd name="connsiteX53" fmla="*/ 470708 w 848005"/>
              <a:gd name="connsiteY53" fmla="*/ 2362678 h 3373686"/>
              <a:gd name="connsiteX54" fmla="*/ 270155 w 848005"/>
              <a:gd name="connsiteY54" fmla="*/ 2380994 h 3373686"/>
              <a:gd name="connsiteX55" fmla="*/ 270155 w 848005"/>
              <a:gd name="connsiteY55" fmla="*/ 2245460 h 3373686"/>
              <a:gd name="connsiteX56" fmla="*/ 848004 w 848005"/>
              <a:gd name="connsiteY56" fmla="*/ 2166704 h 3373686"/>
              <a:gd name="connsiteX57" fmla="*/ 848004 w 848005"/>
              <a:gd name="connsiteY57" fmla="*/ 2327878 h 3373686"/>
              <a:gd name="connsiteX58" fmla="*/ 600745 w 848005"/>
              <a:gd name="connsiteY58" fmla="*/ 2350773 h 3373686"/>
              <a:gd name="connsiteX59" fmla="*/ 600745 w 848005"/>
              <a:gd name="connsiteY59" fmla="*/ 2200588 h 3373686"/>
              <a:gd name="connsiteX60" fmla="*/ 166671 w 848005"/>
              <a:gd name="connsiteY60" fmla="*/ 2038495 h 3373686"/>
              <a:gd name="connsiteX61" fmla="*/ 166671 w 848005"/>
              <a:gd name="connsiteY61" fmla="*/ 2169451 h 3373686"/>
              <a:gd name="connsiteX62" fmla="*/ 1 w 848005"/>
              <a:gd name="connsiteY62" fmla="*/ 2196925 h 3373686"/>
              <a:gd name="connsiteX63" fmla="*/ 1 w 848005"/>
              <a:gd name="connsiteY63" fmla="*/ 2073295 h 3373686"/>
              <a:gd name="connsiteX64" fmla="*/ 470708 w 848005"/>
              <a:gd name="connsiteY64" fmla="*/ 1974392 h 3373686"/>
              <a:gd name="connsiteX65" fmla="*/ 470708 w 848005"/>
              <a:gd name="connsiteY65" fmla="*/ 2119084 h 3373686"/>
              <a:gd name="connsiteX66" fmla="*/ 270155 w 848005"/>
              <a:gd name="connsiteY66" fmla="*/ 2152052 h 3373686"/>
              <a:gd name="connsiteX67" fmla="*/ 270155 w 848005"/>
              <a:gd name="connsiteY67" fmla="*/ 2016518 h 3373686"/>
              <a:gd name="connsiteX68" fmla="*/ 848004 w 848005"/>
              <a:gd name="connsiteY68" fmla="*/ 1895637 h 3373686"/>
              <a:gd name="connsiteX69" fmla="*/ 848004 w 848005"/>
              <a:gd name="connsiteY69" fmla="*/ 2056812 h 3373686"/>
              <a:gd name="connsiteX70" fmla="*/ 600745 w 848005"/>
              <a:gd name="connsiteY70" fmla="*/ 2098021 h 3373686"/>
              <a:gd name="connsiteX71" fmla="*/ 600745 w 848005"/>
              <a:gd name="connsiteY71" fmla="*/ 1947835 h 3373686"/>
              <a:gd name="connsiteX72" fmla="*/ 166671 w 848005"/>
              <a:gd name="connsiteY72" fmla="*/ 1816878 h 3373686"/>
              <a:gd name="connsiteX73" fmla="*/ 166671 w 848005"/>
              <a:gd name="connsiteY73" fmla="*/ 1948749 h 3373686"/>
              <a:gd name="connsiteX74" fmla="*/ 1 w 848005"/>
              <a:gd name="connsiteY74" fmla="*/ 1988127 h 3373686"/>
              <a:gd name="connsiteX75" fmla="*/ 1 w 848005"/>
              <a:gd name="connsiteY75" fmla="*/ 1864498 h 3373686"/>
              <a:gd name="connsiteX76" fmla="*/ 470708 w 848005"/>
              <a:gd name="connsiteY76" fmla="*/ 1731714 h 3373686"/>
              <a:gd name="connsiteX77" fmla="*/ 470708 w 848005"/>
              <a:gd name="connsiteY77" fmla="*/ 1876407 h 3373686"/>
              <a:gd name="connsiteX78" fmla="*/ 270155 w 848005"/>
              <a:gd name="connsiteY78" fmla="*/ 1924027 h 3373686"/>
              <a:gd name="connsiteX79" fmla="*/ 270155 w 848005"/>
              <a:gd name="connsiteY79" fmla="*/ 1788492 h 3373686"/>
              <a:gd name="connsiteX80" fmla="*/ 848004 w 848005"/>
              <a:gd name="connsiteY80" fmla="*/ 1624568 h 3373686"/>
              <a:gd name="connsiteX81" fmla="*/ 848004 w 848005"/>
              <a:gd name="connsiteY81" fmla="*/ 1785743 h 3373686"/>
              <a:gd name="connsiteX82" fmla="*/ 600745 w 848005"/>
              <a:gd name="connsiteY82" fmla="*/ 1845269 h 3373686"/>
              <a:gd name="connsiteX83" fmla="*/ 600745 w 848005"/>
              <a:gd name="connsiteY83" fmla="*/ 1695082 h 3373686"/>
              <a:gd name="connsiteX84" fmla="*/ 166671 w 848005"/>
              <a:gd name="connsiteY84" fmla="*/ 1596180 h 3373686"/>
              <a:gd name="connsiteX85" fmla="*/ 166671 w 848005"/>
              <a:gd name="connsiteY85" fmla="*/ 1728050 h 3373686"/>
              <a:gd name="connsiteX86" fmla="*/ 1 w 848005"/>
              <a:gd name="connsiteY86" fmla="*/ 1779333 h 3373686"/>
              <a:gd name="connsiteX87" fmla="*/ 1 w 848005"/>
              <a:gd name="connsiteY87" fmla="*/ 1655705 h 3373686"/>
              <a:gd name="connsiteX88" fmla="*/ 470708 w 848005"/>
              <a:gd name="connsiteY88" fmla="*/ 1488120 h 3373686"/>
              <a:gd name="connsiteX89" fmla="*/ 470708 w 848005"/>
              <a:gd name="connsiteY89" fmla="*/ 1632812 h 3373686"/>
              <a:gd name="connsiteX90" fmla="*/ 270155 w 848005"/>
              <a:gd name="connsiteY90" fmla="*/ 1695085 h 3373686"/>
              <a:gd name="connsiteX91" fmla="*/ 270155 w 848005"/>
              <a:gd name="connsiteY91" fmla="*/ 1559551 h 3373686"/>
              <a:gd name="connsiteX92" fmla="*/ 166671 w 848005"/>
              <a:gd name="connsiteY92" fmla="*/ 1375482 h 3373686"/>
              <a:gd name="connsiteX93" fmla="*/ 166671 w 848005"/>
              <a:gd name="connsiteY93" fmla="*/ 1506438 h 3373686"/>
              <a:gd name="connsiteX94" fmla="*/ 1 w 848005"/>
              <a:gd name="connsiteY94" fmla="*/ 1570543 h 3373686"/>
              <a:gd name="connsiteX95" fmla="*/ 1 w 848005"/>
              <a:gd name="connsiteY95" fmla="*/ 1446913 h 3373686"/>
              <a:gd name="connsiteX96" fmla="*/ 848004 w 848005"/>
              <a:gd name="connsiteY96" fmla="*/ 1354417 h 3373686"/>
              <a:gd name="connsiteX97" fmla="*/ 848004 w 848005"/>
              <a:gd name="connsiteY97" fmla="*/ 1515591 h 3373686"/>
              <a:gd name="connsiteX98" fmla="*/ 600745 w 848005"/>
              <a:gd name="connsiteY98" fmla="*/ 1592516 h 3373686"/>
              <a:gd name="connsiteX99" fmla="*/ 600745 w 848005"/>
              <a:gd name="connsiteY99" fmla="*/ 1442330 h 3373686"/>
              <a:gd name="connsiteX100" fmla="*/ 470708 w 848005"/>
              <a:gd name="connsiteY100" fmla="*/ 1245442 h 3373686"/>
              <a:gd name="connsiteX101" fmla="*/ 470708 w 848005"/>
              <a:gd name="connsiteY101" fmla="*/ 1389217 h 3373686"/>
              <a:gd name="connsiteX102" fmla="*/ 270155 w 848005"/>
              <a:gd name="connsiteY102" fmla="*/ 1467059 h 3373686"/>
              <a:gd name="connsiteX103" fmla="*/ 270155 w 848005"/>
              <a:gd name="connsiteY103" fmla="*/ 1331525 h 3373686"/>
              <a:gd name="connsiteX104" fmla="*/ 166671 w 848005"/>
              <a:gd name="connsiteY104" fmla="*/ 1153865 h 3373686"/>
              <a:gd name="connsiteX105" fmla="*/ 166671 w 848005"/>
              <a:gd name="connsiteY105" fmla="*/ 1285736 h 3373686"/>
              <a:gd name="connsiteX106" fmla="*/ 1 w 848005"/>
              <a:gd name="connsiteY106" fmla="*/ 1361745 h 3373686"/>
              <a:gd name="connsiteX107" fmla="*/ 1 w 848005"/>
              <a:gd name="connsiteY107" fmla="*/ 1238116 h 3373686"/>
              <a:gd name="connsiteX108" fmla="*/ 848004 w 848005"/>
              <a:gd name="connsiteY108" fmla="*/ 1083352 h 3373686"/>
              <a:gd name="connsiteX109" fmla="*/ 848004 w 848005"/>
              <a:gd name="connsiteY109" fmla="*/ 1244527 h 3373686"/>
              <a:gd name="connsiteX110" fmla="*/ 600745 w 848005"/>
              <a:gd name="connsiteY110" fmla="*/ 1339767 h 3373686"/>
              <a:gd name="connsiteX111" fmla="*/ 600745 w 848005"/>
              <a:gd name="connsiteY111" fmla="*/ 1189581 h 3373686"/>
              <a:gd name="connsiteX112" fmla="*/ 470708 w 848005"/>
              <a:gd name="connsiteY112" fmla="*/ 1001849 h 3373686"/>
              <a:gd name="connsiteX113" fmla="*/ 470708 w 848005"/>
              <a:gd name="connsiteY113" fmla="*/ 1146540 h 3373686"/>
              <a:gd name="connsiteX114" fmla="*/ 270155 w 848005"/>
              <a:gd name="connsiteY114" fmla="*/ 1238117 h 3373686"/>
              <a:gd name="connsiteX115" fmla="*/ 270155 w 848005"/>
              <a:gd name="connsiteY115" fmla="*/ 1102583 h 3373686"/>
              <a:gd name="connsiteX116" fmla="*/ 166671 w 848005"/>
              <a:gd name="connsiteY116" fmla="*/ 933166 h 3373686"/>
              <a:gd name="connsiteX117" fmla="*/ 166671 w 848005"/>
              <a:gd name="connsiteY117" fmla="*/ 1065037 h 3373686"/>
              <a:gd name="connsiteX118" fmla="*/ 1 w 848005"/>
              <a:gd name="connsiteY118" fmla="*/ 1152951 h 3373686"/>
              <a:gd name="connsiteX119" fmla="*/ 1 w 848005"/>
              <a:gd name="connsiteY119" fmla="*/ 1029323 h 3373686"/>
              <a:gd name="connsiteX120" fmla="*/ 848004 w 848005"/>
              <a:gd name="connsiteY120" fmla="*/ 812285 h 3373686"/>
              <a:gd name="connsiteX121" fmla="*/ 848004 w 848005"/>
              <a:gd name="connsiteY121" fmla="*/ 973460 h 3373686"/>
              <a:gd name="connsiteX122" fmla="*/ 600745 w 848005"/>
              <a:gd name="connsiteY122" fmla="*/ 1087015 h 3373686"/>
              <a:gd name="connsiteX123" fmla="*/ 600745 w 848005"/>
              <a:gd name="connsiteY123" fmla="*/ 936829 h 3373686"/>
              <a:gd name="connsiteX124" fmla="*/ 470708 w 848005"/>
              <a:gd name="connsiteY124" fmla="*/ 758254 h 3373686"/>
              <a:gd name="connsiteX125" fmla="*/ 470708 w 848005"/>
              <a:gd name="connsiteY125" fmla="*/ 902946 h 3373686"/>
              <a:gd name="connsiteX126" fmla="*/ 270155 w 848005"/>
              <a:gd name="connsiteY126" fmla="*/ 1010090 h 3373686"/>
              <a:gd name="connsiteX127" fmla="*/ 270155 w 848005"/>
              <a:gd name="connsiteY127" fmla="*/ 874556 h 3373686"/>
              <a:gd name="connsiteX128" fmla="*/ 166671 w 848005"/>
              <a:gd name="connsiteY128" fmla="*/ 712466 h 3373686"/>
              <a:gd name="connsiteX129" fmla="*/ 166671 w 848005"/>
              <a:gd name="connsiteY129" fmla="*/ 843421 h 3373686"/>
              <a:gd name="connsiteX130" fmla="*/ 1 w 848005"/>
              <a:gd name="connsiteY130" fmla="*/ 944155 h 3373686"/>
              <a:gd name="connsiteX131" fmla="*/ 1 w 848005"/>
              <a:gd name="connsiteY131" fmla="*/ 820527 h 3373686"/>
              <a:gd name="connsiteX132" fmla="*/ 848004 w 848005"/>
              <a:gd name="connsiteY132" fmla="*/ 541217 h 3373686"/>
              <a:gd name="connsiteX133" fmla="*/ 848004 w 848005"/>
              <a:gd name="connsiteY133" fmla="*/ 702391 h 3373686"/>
              <a:gd name="connsiteX134" fmla="*/ 600745 w 848005"/>
              <a:gd name="connsiteY134" fmla="*/ 834262 h 3373686"/>
              <a:gd name="connsiteX135" fmla="*/ 600745 w 848005"/>
              <a:gd name="connsiteY135" fmla="*/ 684076 h 3373686"/>
              <a:gd name="connsiteX136" fmla="*/ 470708 w 848005"/>
              <a:gd name="connsiteY136" fmla="*/ 515576 h 3373686"/>
              <a:gd name="connsiteX137" fmla="*/ 470708 w 848005"/>
              <a:gd name="connsiteY137" fmla="*/ 660268 h 3373686"/>
              <a:gd name="connsiteX138" fmla="*/ 270155 w 848005"/>
              <a:gd name="connsiteY138" fmla="*/ 781150 h 3373686"/>
              <a:gd name="connsiteX139" fmla="*/ 270155 w 848005"/>
              <a:gd name="connsiteY139" fmla="*/ 645616 h 3373686"/>
              <a:gd name="connsiteX140" fmla="*/ 166671 w 848005"/>
              <a:gd name="connsiteY140" fmla="*/ 491767 h 3373686"/>
              <a:gd name="connsiteX141" fmla="*/ 166671 w 848005"/>
              <a:gd name="connsiteY141" fmla="*/ 622722 h 3373686"/>
              <a:gd name="connsiteX142" fmla="*/ 1 w 848005"/>
              <a:gd name="connsiteY142" fmla="*/ 736278 h 3373686"/>
              <a:gd name="connsiteX143" fmla="*/ 1 w 848005"/>
              <a:gd name="connsiteY143" fmla="*/ 611733 h 3373686"/>
              <a:gd name="connsiteX144" fmla="*/ 470708 w 848005"/>
              <a:gd name="connsiteY144" fmla="*/ 271983 h 3373686"/>
              <a:gd name="connsiteX145" fmla="*/ 470708 w 848005"/>
              <a:gd name="connsiteY145" fmla="*/ 416675 h 3373686"/>
              <a:gd name="connsiteX146" fmla="*/ 270155 w 848005"/>
              <a:gd name="connsiteY146" fmla="*/ 553124 h 3373686"/>
              <a:gd name="connsiteX147" fmla="*/ 270155 w 848005"/>
              <a:gd name="connsiteY147" fmla="*/ 416675 h 3373686"/>
              <a:gd name="connsiteX148" fmla="*/ 848004 w 848005"/>
              <a:gd name="connsiteY148" fmla="*/ 271067 h 3373686"/>
              <a:gd name="connsiteX149" fmla="*/ 848004 w 848005"/>
              <a:gd name="connsiteY149" fmla="*/ 432242 h 3373686"/>
              <a:gd name="connsiteX150" fmla="*/ 600745 w 848005"/>
              <a:gd name="connsiteY150" fmla="*/ 581512 h 3373686"/>
              <a:gd name="connsiteX151" fmla="*/ 600745 w 848005"/>
              <a:gd name="connsiteY151" fmla="*/ 431326 h 3373686"/>
              <a:gd name="connsiteX152" fmla="*/ 848004 w 848005"/>
              <a:gd name="connsiteY152" fmla="*/ 0 h 3373686"/>
              <a:gd name="connsiteX153" fmla="*/ 848004 w 848005"/>
              <a:gd name="connsiteY153" fmla="*/ 161175 h 3373686"/>
              <a:gd name="connsiteX154" fmla="*/ 600745 w 848005"/>
              <a:gd name="connsiteY154" fmla="*/ 328762 h 3373686"/>
              <a:gd name="connsiteX155" fmla="*/ 600745 w 848005"/>
              <a:gd name="connsiteY155" fmla="*/ 178575 h 3373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</a:cxnLst>
            <a:rect l="l" t="t" r="r" b="b"/>
            <a:pathLst>
              <a:path w="848005" h="3373686">
                <a:moveTo>
                  <a:pt x="600746" y="3170386"/>
                </a:moveTo>
                <a:lnTo>
                  <a:pt x="848005" y="3212512"/>
                </a:lnTo>
                <a:lnTo>
                  <a:pt x="848005" y="3373686"/>
                </a:lnTo>
                <a:lnTo>
                  <a:pt x="600746" y="3320572"/>
                </a:lnTo>
                <a:close/>
                <a:moveTo>
                  <a:pt x="270152" y="3119108"/>
                </a:moveTo>
                <a:lnTo>
                  <a:pt x="470705" y="3148413"/>
                </a:lnTo>
                <a:lnTo>
                  <a:pt x="470705" y="3293105"/>
                </a:lnTo>
                <a:lnTo>
                  <a:pt x="270152" y="3254642"/>
                </a:lnTo>
                <a:close/>
                <a:moveTo>
                  <a:pt x="0" y="3080628"/>
                </a:moveTo>
                <a:lnTo>
                  <a:pt x="166670" y="3104439"/>
                </a:lnTo>
                <a:lnTo>
                  <a:pt x="166670" y="3235395"/>
                </a:lnTo>
                <a:lnTo>
                  <a:pt x="0" y="3204258"/>
                </a:lnTo>
                <a:close/>
                <a:moveTo>
                  <a:pt x="600745" y="2949684"/>
                </a:moveTo>
                <a:lnTo>
                  <a:pt x="848004" y="2968917"/>
                </a:lnTo>
                <a:lnTo>
                  <a:pt x="848004" y="3129176"/>
                </a:lnTo>
                <a:lnTo>
                  <a:pt x="600745" y="3099870"/>
                </a:lnTo>
                <a:close/>
                <a:moveTo>
                  <a:pt x="270155" y="2910299"/>
                </a:moveTo>
                <a:lnTo>
                  <a:pt x="470708" y="2925869"/>
                </a:lnTo>
                <a:lnTo>
                  <a:pt x="470708" y="3070559"/>
                </a:lnTo>
                <a:lnTo>
                  <a:pt x="270155" y="3046750"/>
                </a:lnTo>
                <a:close/>
                <a:moveTo>
                  <a:pt x="1" y="2889241"/>
                </a:moveTo>
                <a:lnTo>
                  <a:pt x="166671" y="2902978"/>
                </a:lnTo>
                <a:lnTo>
                  <a:pt x="166671" y="3033934"/>
                </a:lnTo>
                <a:lnTo>
                  <a:pt x="1" y="3013786"/>
                </a:lnTo>
                <a:close/>
                <a:moveTo>
                  <a:pt x="600745" y="2706090"/>
                </a:moveTo>
                <a:lnTo>
                  <a:pt x="848004" y="2707923"/>
                </a:lnTo>
                <a:lnTo>
                  <a:pt x="848004" y="2869098"/>
                </a:lnTo>
                <a:lnTo>
                  <a:pt x="600745" y="2856276"/>
                </a:lnTo>
                <a:close/>
                <a:moveTo>
                  <a:pt x="270155" y="2702431"/>
                </a:moveTo>
                <a:lnTo>
                  <a:pt x="470708" y="2704264"/>
                </a:lnTo>
                <a:lnTo>
                  <a:pt x="470708" y="2848955"/>
                </a:lnTo>
                <a:lnTo>
                  <a:pt x="270155" y="2837965"/>
                </a:lnTo>
                <a:close/>
                <a:moveTo>
                  <a:pt x="1" y="2698766"/>
                </a:moveTo>
                <a:lnTo>
                  <a:pt x="166671" y="2700598"/>
                </a:lnTo>
                <a:lnTo>
                  <a:pt x="166671" y="2832470"/>
                </a:lnTo>
                <a:lnTo>
                  <a:pt x="1" y="2823311"/>
                </a:lnTo>
                <a:close/>
                <a:moveTo>
                  <a:pt x="166671" y="2479896"/>
                </a:moveTo>
                <a:lnTo>
                  <a:pt x="166671" y="2611768"/>
                </a:lnTo>
                <a:lnTo>
                  <a:pt x="1" y="2614515"/>
                </a:lnTo>
                <a:lnTo>
                  <a:pt x="1" y="2489970"/>
                </a:lnTo>
                <a:close/>
                <a:moveTo>
                  <a:pt x="470708" y="2460665"/>
                </a:moveTo>
                <a:lnTo>
                  <a:pt x="470708" y="2605357"/>
                </a:lnTo>
                <a:lnTo>
                  <a:pt x="270155" y="2609020"/>
                </a:lnTo>
                <a:lnTo>
                  <a:pt x="270155" y="2473486"/>
                </a:lnTo>
                <a:close/>
                <a:moveTo>
                  <a:pt x="848004" y="2437774"/>
                </a:moveTo>
                <a:lnTo>
                  <a:pt x="848004" y="2598948"/>
                </a:lnTo>
                <a:lnTo>
                  <a:pt x="600745" y="2603528"/>
                </a:lnTo>
                <a:lnTo>
                  <a:pt x="600745" y="2453343"/>
                </a:lnTo>
                <a:close/>
                <a:moveTo>
                  <a:pt x="166671" y="2259196"/>
                </a:moveTo>
                <a:lnTo>
                  <a:pt x="166671" y="2390151"/>
                </a:lnTo>
                <a:lnTo>
                  <a:pt x="1" y="2405719"/>
                </a:lnTo>
                <a:lnTo>
                  <a:pt x="1" y="2282091"/>
                </a:lnTo>
                <a:close/>
                <a:moveTo>
                  <a:pt x="470708" y="2217987"/>
                </a:moveTo>
                <a:lnTo>
                  <a:pt x="470708" y="2362678"/>
                </a:lnTo>
                <a:lnTo>
                  <a:pt x="270155" y="2380994"/>
                </a:lnTo>
                <a:lnTo>
                  <a:pt x="270155" y="2245460"/>
                </a:lnTo>
                <a:close/>
                <a:moveTo>
                  <a:pt x="848004" y="2166704"/>
                </a:moveTo>
                <a:lnTo>
                  <a:pt x="848004" y="2327878"/>
                </a:lnTo>
                <a:lnTo>
                  <a:pt x="600745" y="2350773"/>
                </a:lnTo>
                <a:lnTo>
                  <a:pt x="600745" y="2200588"/>
                </a:lnTo>
                <a:close/>
                <a:moveTo>
                  <a:pt x="166671" y="2038495"/>
                </a:moveTo>
                <a:lnTo>
                  <a:pt x="166671" y="2169451"/>
                </a:lnTo>
                <a:lnTo>
                  <a:pt x="1" y="2196925"/>
                </a:lnTo>
                <a:lnTo>
                  <a:pt x="1" y="2073295"/>
                </a:lnTo>
                <a:close/>
                <a:moveTo>
                  <a:pt x="470708" y="1974392"/>
                </a:moveTo>
                <a:lnTo>
                  <a:pt x="470708" y="2119084"/>
                </a:lnTo>
                <a:lnTo>
                  <a:pt x="270155" y="2152052"/>
                </a:lnTo>
                <a:lnTo>
                  <a:pt x="270155" y="2016518"/>
                </a:lnTo>
                <a:close/>
                <a:moveTo>
                  <a:pt x="848004" y="1895637"/>
                </a:moveTo>
                <a:lnTo>
                  <a:pt x="848004" y="2056812"/>
                </a:lnTo>
                <a:lnTo>
                  <a:pt x="600745" y="2098021"/>
                </a:lnTo>
                <a:lnTo>
                  <a:pt x="600745" y="1947835"/>
                </a:lnTo>
                <a:close/>
                <a:moveTo>
                  <a:pt x="166671" y="1816878"/>
                </a:moveTo>
                <a:lnTo>
                  <a:pt x="166671" y="1948749"/>
                </a:lnTo>
                <a:lnTo>
                  <a:pt x="1" y="1988127"/>
                </a:lnTo>
                <a:lnTo>
                  <a:pt x="1" y="1864498"/>
                </a:lnTo>
                <a:close/>
                <a:moveTo>
                  <a:pt x="470708" y="1731714"/>
                </a:moveTo>
                <a:lnTo>
                  <a:pt x="470708" y="1876407"/>
                </a:lnTo>
                <a:lnTo>
                  <a:pt x="270155" y="1924027"/>
                </a:lnTo>
                <a:lnTo>
                  <a:pt x="270155" y="1788492"/>
                </a:lnTo>
                <a:close/>
                <a:moveTo>
                  <a:pt x="848004" y="1624568"/>
                </a:moveTo>
                <a:lnTo>
                  <a:pt x="848004" y="1785743"/>
                </a:lnTo>
                <a:lnTo>
                  <a:pt x="600745" y="1845269"/>
                </a:lnTo>
                <a:lnTo>
                  <a:pt x="600745" y="1695082"/>
                </a:lnTo>
                <a:close/>
                <a:moveTo>
                  <a:pt x="166671" y="1596180"/>
                </a:moveTo>
                <a:lnTo>
                  <a:pt x="166671" y="1728050"/>
                </a:lnTo>
                <a:lnTo>
                  <a:pt x="1" y="1779333"/>
                </a:lnTo>
                <a:lnTo>
                  <a:pt x="1" y="1655705"/>
                </a:lnTo>
                <a:close/>
                <a:moveTo>
                  <a:pt x="470708" y="1488120"/>
                </a:moveTo>
                <a:lnTo>
                  <a:pt x="470708" y="1632812"/>
                </a:lnTo>
                <a:lnTo>
                  <a:pt x="270155" y="1695085"/>
                </a:lnTo>
                <a:lnTo>
                  <a:pt x="270155" y="1559551"/>
                </a:lnTo>
                <a:close/>
                <a:moveTo>
                  <a:pt x="166671" y="1375482"/>
                </a:moveTo>
                <a:lnTo>
                  <a:pt x="166671" y="1506438"/>
                </a:lnTo>
                <a:lnTo>
                  <a:pt x="1" y="1570543"/>
                </a:lnTo>
                <a:lnTo>
                  <a:pt x="1" y="1446913"/>
                </a:lnTo>
                <a:close/>
                <a:moveTo>
                  <a:pt x="848004" y="1354417"/>
                </a:moveTo>
                <a:lnTo>
                  <a:pt x="848004" y="1515591"/>
                </a:lnTo>
                <a:lnTo>
                  <a:pt x="600745" y="1592516"/>
                </a:lnTo>
                <a:lnTo>
                  <a:pt x="600745" y="1442330"/>
                </a:lnTo>
                <a:close/>
                <a:moveTo>
                  <a:pt x="470708" y="1245442"/>
                </a:moveTo>
                <a:lnTo>
                  <a:pt x="470708" y="1389217"/>
                </a:lnTo>
                <a:lnTo>
                  <a:pt x="270155" y="1467059"/>
                </a:lnTo>
                <a:lnTo>
                  <a:pt x="270155" y="1331525"/>
                </a:lnTo>
                <a:close/>
                <a:moveTo>
                  <a:pt x="166671" y="1153865"/>
                </a:moveTo>
                <a:lnTo>
                  <a:pt x="166671" y="1285736"/>
                </a:lnTo>
                <a:lnTo>
                  <a:pt x="1" y="1361745"/>
                </a:lnTo>
                <a:lnTo>
                  <a:pt x="1" y="1238116"/>
                </a:lnTo>
                <a:close/>
                <a:moveTo>
                  <a:pt x="848004" y="1083352"/>
                </a:moveTo>
                <a:lnTo>
                  <a:pt x="848004" y="1244527"/>
                </a:lnTo>
                <a:lnTo>
                  <a:pt x="600745" y="1339767"/>
                </a:lnTo>
                <a:lnTo>
                  <a:pt x="600745" y="1189581"/>
                </a:lnTo>
                <a:close/>
                <a:moveTo>
                  <a:pt x="470708" y="1001849"/>
                </a:moveTo>
                <a:lnTo>
                  <a:pt x="470708" y="1146540"/>
                </a:lnTo>
                <a:lnTo>
                  <a:pt x="270155" y="1238117"/>
                </a:lnTo>
                <a:lnTo>
                  <a:pt x="270155" y="1102583"/>
                </a:lnTo>
                <a:close/>
                <a:moveTo>
                  <a:pt x="166671" y="933166"/>
                </a:moveTo>
                <a:lnTo>
                  <a:pt x="166671" y="1065037"/>
                </a:lnTo>
                <a:lnTo>
                  <a:pt x="1" y="1152951"/>
                </a:lnTo>
                <a:lnTo>
                  <a:pt x="1" y="1029323"/>
                </a:lnTo>
                <a:close/>
                <a:moveTo>
                  <a:pt x="848004" y="812285"/>
                </a:moveTo>
                <a:lnTo>
                  <a:pt x="848004" y="973460"/>
                </a:lnTo>
                <a:lnTo>
                  <a:pt x="600745" y="1087015"/>
                </a:lnTo>
                <a:lnTo>
                  <a:pt x="600745" y="936829"/>
                </a:lnTo>
                <a:close/>
                <a:moveTo>
                  <a:pt x="470708" y="758254"/>
                </a:moveTo>
                <a:lnTo>
                  <a:pt x="470708" y="902946"/>
                </a:lnTo>
                <a:lnTo>
                  <a:pt x="270155" y="1010090"/>
                </a:lnTo>
                <a:lnTo>
                  <a:pt x="270155" y="874556"/>
                </a:lnTo>
                <a:close/>
                <a:moveTo>
                  <a:pt x="166671" y="712466"/>
                </a:moveTo>
                <a:lnTo>
                  <a:pt x="166671" y="843421"/>
                </a:lnTo>
                <a:lnTo>
                  <a:pt x="1" y="944155"/>
                </a:lnTo>
                <a:lnTo>
                  <a:pt x="1" y="820527"/>
                </a:lnTo>
                <a:close/>
                <a:moveTo>
                  <a:pt x="848004" y="541217"/>
                </a:moveTo>
                <a:lnTo>
                  <a:pt x="848004" y="702391"/>
                </a:lnTo>
                <a:lnTo>
                  <a:pt x="600745" y="834262"/>
                </a:lnTo>
                <a:lnTo>
                  <a:pt x="600745" y="684076"/>
                </a:lnTo>
                <a:close/>
                <a:moveTo>
                  <a:pt x="470708" y="515576"/>
                </a:moveTo>
                <a:lnTo>
                  <a:pt x="470708" y="660268"/>
                </a:lnTo>
                <a:lnTo>
                  <a:pt x="270155" y="781150"/>
                </a:lnTo>
                <a:lnTo>
                  <a:pt x="270155" y="645616"/>
                </a:lnTo>
                <a:close/>
                <a:moveTo>
                  <a:pt x="166671" y="491767"/>
                </a:moveTo>
                <a:lnTo>
                  <a:pt x="166671" y="622722"/>
                </a:lnTo>
                <a:lnTo>
                  <a:pt x="1" y="736278"/>
                </a:lnTo>
                <a:lnTo>
                  <a:pt x="1" y="611733"/>
                </a:lnTo>
                <a:close/>
                <a:moveTo>
                  <a:pt x="470708" y="271983"/>
                </a:moveTo>
                <a:lnTo>
                  <a:pt x="470708" y="416675"/>
                </a:lnTo>
                <a:lnTo>
                  <a:pt x="270155" y="553124"/>
                </a:lnTo>
                <a:lnTo>
                  <a:pt x="270155" y="416675"/>
                </a:lnTo>
                <a:close/>
                <a:moveTo>
                  <a:pt x="848004" y="271067"/>
                </a:moveTo>
                <a:lnTo>
                  <a:pt x="848004" y="432242"/>
                </a:lnTo>
                <a:lnTo>
                  <a:pt x="600745" y="581512"/>
                </a:lnTo>
                <a:lnTo>
                  <a:pt x="600745" y="431326"/>
                </a:lnTo>
                <a:close/>
                <a:moveTo>
                  <a:pt x="848004" y="0"/>
                </a:moveTo>
                <a:lnTo>
                  <a:pt x="848004" y="161175"/>
                </a:lnTo>
                <a:lnTo>
                  <a:pt x="600745" y="328762"/>
                </a:lnTo>
                <a:lnTo>
                  <a:pt x="600745" y="178575"/>
                </a:lnTo>
                <a:close/>
              </a:path>
            </a:pathLst>
          </a:custGeom>
          <a:solidFill>
            <a:srgbClr val="FFFFFF"/>
          </a:solidFill>
          <a:ln w="9525" cap="flat">
            <a:noFill/>
            <a:prstDash val="solid"/>
            <a:miter/>
          </a:ln>
        </p:spPr>
        <p:txBody>
          <a:bodyPr wrap="square" anchor="ctr">
            <a:noAutofit/>
          </a:bodyPr>
          <a:lstStyle/>
          <a:p>
            <a:pPr algn="ctr"/>
            <a:endParaRPr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270" name="文本框 269"/>
          <p:cNvSpPr txBox="1"/>
          <p:nvPr>
            <p:custDataLst>
              <p:tags r:id="rId29"/>
            </p:custDataLst>
          </p:nvPr>
        </p:nvSpPr>
        <p:spPr>
          <a:xfrm>
            <a:off x="6590298" y="1401675"/>
            <a:ext cx="1191627" cy="421894"/>
          </a:xfrm>
          <a:prstGeom prst="rect">
            <a:avLst/>
          </a:prstGeom>
          <a:noFill/>
        </p:spPr>
        <p:txBody>
          <a:bodyPr wrap="square" lIns="90000" tIns="46800" rIns="90000" bIns="46800" rtlCol="0" anchor="ctr">
            <a:normAutofit lnSpcReduction="10000"/>
          </a:bodyPr>
          <a:lstStyle>
            <a:defPPr>
              <a:defRPr lang="zh-CN"/>
            </a:defPPr>
            <a:lvl1pPr>
              <a:defRPr sz="2400" spc="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schemeClr val="bg1"/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成交量：</a:t>
            </a:r>
            <a:endParaRPr lang="zh-CN" altLang="en-US" sz="2000" b="1" dirty="0">
              <a:solidFill>
                <a:schemeClr val="bg1"/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30"/>
    </p:custDataLst>
  </p:cSld>
  <p:clrMapOvr>
    <a:masterClrMapping/>
  </p:clrMapOvr>
  <p:transition/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组合 28"/>
          <p:cNvGrpSpPr/>
          <p:nvPr>
            <p:custDataLst>
              <p:tags r:id="rId1"/>
            </p:custDataLst>
          </p:nvPr>
        </p:nvGrpSpPr>
        <p:grpSpPr>
          <a:xfrm>
            <a:off x="435429" y="402772"/>
            <a:ext cx="783771" cy="783771"/>
            <a:chOff x="435429" y="402772"/>
            <a:chExt cx="949778" cy="949778"/>
          </a:xfrm>
        </p:grpSpPr>
        <p:sp>
          <p:nvSpPr>
            <p:cNvPr id="30" name="矩形 29"/>
            <p:cNvSpPr/>
            <p:nvPr>
              <p:custDataLst>
                <p:tags r:id="rId2"/>
              </p:custDataLst>
            </p:nvPr>
          </p:nvSpPr>
          <p:spPr>
            <a:xfrm>
              <a:off x="435429" y="402772"/>
              <a:ext cx="685800" cy="685800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  <p:sp>
          <p:nvSpPr>
            <p:cNvPr id="31" name="矩形 30"/>
            <p:cNvSpPr/>
            <p:nvPr>
              <p:custDataLst>
                <p:tags r:id="rId3"/>
              </p:custDataLst>
            </p:nvPr>
          </p:nvSpPr>
          <p:spPr>
            <a:xfrm>
              <a:off x="857250" y="824593"/>
              <a:ext cx="527957" cy="527957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endParaRPr>
            </a:p>
          </p:txBody>
        </p:sp>
      </p:grpSp>
      <p:sp>
        <p:nvSpPr>
          <p:cNvPr id="49" name="矩形: 圆角 113"/>
          <p:cNvSpPr/>
          <p:nvPr>
            <p:custDataLst>
              <p:tags r:id="rId4"/>
            </p:custDataLst>
          </p:nvPr>
        </p:nvSpPr>
        <p:spPr>
          <a:xfrm>
            <a:off x="2135505" y="4960620"/>
            <a:ext cx="3441065" cy="19113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bg1">
                  <a:lumMod val="95000"/>
                </a:schemeClr>
              </a:gs>
              <a:gs pos="75000">
                <a:schemeClr val="accent1"/>
              </a:gs>
              <a:gs pos="75000">
                <a:schemeClr val="bg1">
                  <a:lumMod val="9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0" name="矩形: 圆角 124"/>
          <p:cNvSpPr/>
          <p:nvPr>
            <p:custDataLst>
              <p:tags r:id="rId5"/>
            </p:custDataLst>
          </p:nvPr>
        </p:nvSpPr>
        <p:spPr>
          <a:xfrm>
            <a:off x="6616065" y="4958080"/>
            <a:ext cx="3441065" cy="19113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6"/>
              </a:gs>
              <a:gs pos="50000">
                <a:schemeClr val="accent6"/>
              </a:gs>
              <a:gs pos="100000">
                <a:schemeClr val="bg1">
                  <a:lumMod val="95000"/>
                </a:schemeClr>
              </a:gs>
              <a:gs pos="50000">
                <a:schemeClr val="bg1">
                  <a:lumMod val="95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1" name="椭圆 50"/>
          <p:cNvSpPr/>
          <p:nvPr>
            <p:custDataLst>
              <p:tags r:id="rId6"/>
            </p:custDataLst>
          </p:nvPr>
        </p:nvSpPr>
        <p:spPr>
          <a:xfrm>
            <a:off x="6616700" y="2145665"/>
            <a:ext cx="1104900" cy="1104900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2" name="椭圆 51"/>
          <p:cNvSpPr/>
          <p:nvPr>
            <p:custDataLst>
              <p:tags r:id="rId7"/>
            </p:custDataLst>
          </p:nvPr>
        </p:nvSpPr>
        <p:spPr>
          <a:xfrm>
            <a:off x="4471670" y="2145665"/>
            <a:ext cx="1104900" cy="110490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3" name="文本框 52"/>
          <p:cNvSpPr txBox="1"/>
          <p:nvPr>
            <p:custDataLst>
              <p:tags r:id="rId8"/>
            </p:custDataLst>
          </p:nvPr>
        </p:nvSpPr>
        <p:spPr>
          <a:xfrm>
            <a:off x="2003425" y="5636260"/>
            <a:ext cx="8185150" cy="319405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 fontScale="85000" lnSpcReduction="20000"/>
          </a:bodyPr>
          <a:lstStyle>
            <a:defPPr>
              <a:defRPr lang="zh-CN"/>
            </a:defPPr>
            <a:lvl1pPr fontAlgn="auto">
              <a:lnSpc>
                <a:spcPct val="130000"/>
              </a:lnSpc>
              <a:defRPr sz="1600" spc="150">
                <a:uFillTx/>
              </a:defRPr>
            </a:lvl1pPr>
          </a:lstStyle>
          <a:p>
            <a:pPr algn="ctr">
              <a:spcAft>
                <a:spcPts val="1000"/>
              </a:spcAft>
            </a:pPr>
            <a:r>
              <a:rPr lang="zh-CN" altLang="en-US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点击此处添加正文，文字是您思想的提炼，请尽量言简意赅的阐述观点。</a:t>
            </a:r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6" name="排球_001"/>
          <p:cNvSpPr>
            <a:spLocks noChangeAspect="1"/>
          </p:cNvSpPr>
          <p:nvPr>
            <p:custDataLst>
              <p:tags r:id="rId9"/>
            </p:custDataLst>
          </p:nvPr>
        </p:nvSpPr>
        <p:spPr bwMode="auto">
          <a:xfrm>
            <a:off x="4719320" y="2393950"/>
            <a:ext cx="609600" cy="608965"/>
          </a:xfrm>
          <a:custGeom>
            <a:avLst/>
            <a:gdLst>
              <a:gd name="connsiteX0" fmla="*/ 429091 w 606086"/>
              <a:gd name="connsiteY0" fmla="*/ 283814 h 605169"/>
              <a:gd name="connsiteX1" fmla="*/ 293517 w 606086"/>
              <a:gd name="connsiteY1" fmla="*/ 588687 h 605169"/>
              <a:gd name="connsiteX2" fmla="*/ 276107 w 606086"/>
              <a:gd name="connsiteY2" fmla="*/ 598676 h 605169"/>
              <a:gd name="connsiteX3" fmla="*/ 279809 w 606086"/>
              <a:gd name="connsiteY3" fmla="*/ 605169 h 605169"/>
              <a:gd name="connsiteX4" fmla="*/ 172250 w 606086"/>
              <a:gd name="connsiteY4" fmla="*/ 576400 h 605169"/>
              <a:gd name="connsiteX5" fmla="*/ 277908 w 606086"/>
              <a:gd name="connsiteY5" fmla="*/ 468416 h 605169"/>
              <a:gd name="connsiteX6" fmla="*/ 282310 w 606086"/>
              <a:gd name="connsiteY6" fmla="*/ 469515 h 605169"/>
              <a:gd name="connsiteX7" fmla="*/ 286713 w 606086"/>
              <a:gd name="connsiteY7" fmla="*/ 452633 h 605169"/>
              <a:gd name="connsiteX8" fmla="*/ 323233 w 606086"/>
              <a:gd name="connsiteY8" fmla="*/ 314981 h 605169"/>
              <a:gd name="connsiteX9" fmla="*/ 429091 w 606086"/>
              <a:gd name="connsiteY9" fmla="*/ 283814 h 605169"/>
              <a:gd name="connsiteX10" fmla="*/ 469814 w 606086"/>
              <a:gd name="connsiteY10" fmla="*/ 283038 h 605169"/>
              <a:gd name="connsiteX11" fmla="*/ 596981 w 606086"/>
              <a:gd name="connsiteY11" fmla="*/ 320399 h 605169"/>
              <a:gd name="connsiteX12" fmla="*/ 606086 w 606086"/>
              <a:gd name="connsiteY12" fmla="*/ 325594 h 605169"/>
              <a:gd name="connsiteX13" fmla="*/ 344147 w 606086"/>
              <a:gd name="connsiteY13" fmla="*/ 603405 h 605169"/>
              <a:gd name="connsiteX14" fmla="*/ 469814 w 606086"/>
              <a:gd name="connsiteY14" fmla="*/ 283038 h 605169"/>
              <a:gd name="connsiteX15" fmla="*/ 22713 w 606086"/>
              <a:gd name="connsiteY15" fmla="*/ 187986 h 605169"/>
              <a:gd name="connsiteX16" fmla="*/ 237735 w 606086"/>
              <a:gd name="connsiteY16" fmla="*/ 456934 h 605169"/>
              <a:gd name="connsiteX17" fmla="*/ 141781 w 606086"/>
              <a:gd name="connsiteY17" fmla="*/ 548249 h 605169"/>
              <a:gd name="connsiteX18" fmla="*/ 132575 w 606086"/>
              <a:gd name="connsiteY18" fmla="*/ 553444 h 605169"/>
              <a:gd name="connsiteX19" fmla="*/ 0 w 606086"/>
              <a:gd name="connsiteY19" fmla="*/ 303078 h 605169"/>
              <a:gd name="connsiteX20" fmla="*/ 22713 w 606086"/>
              <a:gd name="connsiteY20" fmla="*/ 187986 h 605169"/>
              <a:gd name="connsiteX21" fmla="*/ 384005 w 606086"/>
              <a:gd name="connsiteY21" fmla="*/ 132377 h 605169"/>
              <a:gd name="connsiteX22" fmla="*/ 556262 w 606086"/>
              <a:gd name="connsiteY22" fmla="*/ 168834 h 605169"/>
              <a:gd name="connsiteX23" fmla="*/ 573571 w 606086"/>
              <a:gd name="connsiteY23" fmla="*/ 178823 h 605169"/>
              <a:gd name="connsiteX24" fmla="*/ 577272 w 606086"/>
              <a:gd name="connsiteY24" fmla="*/ 172330 h 605169"/>
              <a:gd name="connsiteX25" fmla="*/ 606086 w 606086"/>
              <a:gd name="connsiteY25" fmla="*/ 279704 h 605169"/>
              <a:gd name="connsiteX26" fmla="*/ 459716 w 606086"/>
              <a:gd name="connsiteY26" fmla="*/ 242448 h 605169"/>
              <a:gd name="connsiteX27" fmla="*/ 458416 w 606086"/>
              <a:gd name="connsiteY27" fmla="*/ 238053 h 605169"/>
              <a:gd name="connsiteX28" fmla="*/ 441608 w 606086"/>
              <a:gd name="connsiteY28" fmla="*/ 242748 h 605169"/>
              <a:gd name="connsiteX29" fmla="*/ 303942 w 606086"/>
              <a:gd name="connsiteY29" fmla="*/ 280004 h 605169"/>
              <a:gd name="connsiteX30" fmla="*/ 223904 w 606086"/>
              <a:gd name="connsiteY30" fmla="*/ 204093 h 605169"/>
              <a:gd name="connsiteX31" fmla="*/ 384005 w 606086"/>
              <a:gd name="connsiteY31" fmla="*/ 132377 h 605169"/>
              <a:gd name="connsiteX32" fmla="*/ 131955 w 606086"/>
              <a:gd name="connsiteY32" fmla="*/ 53065 h 605169"/>
              <a:gd name="connsiteX33" fmla="*/ 172880 w 606086"/>
              <a:gd name="connsiteY33" fmla="*/ 198311 h 605169"/>
              <a:gd name="connsiteX34" fmla="*/ 169578 w 606086"/>
              <a:gd name="connsiteY34" fmla="*/ 201508 h 605169"/>
              <a:gd name="connsiteX35" fmla="*/ 182086 w 606086"/>
              <a:gd name="connsiteY35" fmla="*/ 213795 h 605169"/>
              <a:gd name="connsiteX36" fmla="*/ 283249 w 606086"/>
              <a:gd name="connsiteY36" fmla="*/ 314188 h 605169"/>
              <a:gd name="connsiteX37" fmla="*/ 257333 w 606086"/>
              <a:gd name="connsiteY37" fmla="*/ 421275 h 605169"/>
              <a:gd name="connsiteX38" fmla="*/ 60711 w 606086"/>
              <a:gd name="connsiteY38" fmla="*/ 151661 h 605169"/>
              <a:gd name="connsiteX39" fmla="*/ 60711 w 606086"/>
              <a:gd name="connsiteY39" fmla="*/ 131582 h 605169"/>
              <a:gd name="connsiteX40" fmla="*/ 53206 w 606086"/>
              <a:gd name="connsiteY40" fmla="*/ 131582 h 605169"/>
              <a:gd name="connsiteX41" fmla="*/ 131955 w 606086"/>
              <a:gd name="connsiteY41" fmla="*/ 53065 h 605169"/>
              <a:gd name="connsiteX42" fmla="*/ 303450 w 606086"/>
              <a:gd name="connsiteY42" fmla="*/ 0 h 605169"/>
              <a:gd name="connsiteX43" fmla="*/ 543566 w 606086"/>
              <a:gd name="connsiteY43" fmla="*/ 117701 h 605169"/>
              <a:gd name="connsiteX44" fmla="*/ 202901 w 606086"/>
              <a:gd name="connsiteY44" fmla="*/ 169357 h 605169"/>
              <a:gd name="connsiteX45" fmla="*/ 171686 w 606086"/>
              <a:gd name="connsiteY45" fmla="*/ 40666 h 605169"/>
              <a:gd name="connsiteX46" fmla="*/ 171686 w 606086"/>
              <a:gd name="connsiteY46" fmla="*/ 29975 h 605169"/>
              <a:gd name="connsiteX47" fmla="*/ 303450 w 606086"/>
              <a:gd name="connsiteY47" fmla="*/ 0 h 6051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606086" h="605169">
                <a:moveTo>
                  <a:pt x="429091" y="283814"/>
                </a:moveTo>
                <a:cubicBezTo>
                  <a:pt x="455005" y="403585"/>
                  <a:pt x="400775" y="527153"/>
                  <a:pt x="293517" y="588687"/>
                </a:cubicBezTo>
                <a:lnTo>
                  <a:pt x="276107" y="598676"/>
                </a:lnTo>
                <a:lnTo>
                  <a:pt x="279809" y="605169"/>
                </a:lnTo>
                <a:cubicBezTo>
                  <a:pt x="241588" y="602172"/>
                  <a:pt x="205268" y="592183"/>
                  <a:pt x="172250" y="576400"/>
                </a:cubicBezTo>
                <a:cubicBezTo>
                  <a:pt x="215374" y="549229"/>
                  <a:pt x="251694" y="512169"/>
                  <a:pt x="277908" y="468416"/>
                </a:cubicBezTo>
                <a:lnTo>
                  <a:pt x="282310" y="469515"/>
                </a:lnTo>
                <a:lnTo>
                  <a:pt x="286713" y="452633"/>
                </a:lnTo>
                <a:cubicBezTo>
                  <a:pt x="308925" y="410178"/>
                  <a:pt x="321432" y="363129"/>
                  <a:pt x="323233" y="314981"/>
                </a:cubicBezTo>
                <a:cubicBezTo>
                  <a:pt x="356451" y="297499"/>
                  <a:pt x="392471" y="287110"/>
                  <a:pt x="429091" y="283814"/>
                </a:cubicBezTo>
                <a:close/>
                <a:moveTo>
                  <a:pt x="469814" y="283038"/>
                </a:moveTo>
                <a:cubicBezTo>
                  <a:pt x="513837" y="285236"/>
                  <a:pt x="557560" y="297723"/>
                  <a:pt x="596981" y="320399"/>
                </a:cubicBezTo>
                <a:lnTo>
                  <a:pt x="606086" y="325594"/>
                </a:lnTo>
                <a:cubicBezTo>
                  <a:pt x="595580" y="468945"/>
                  <a:pt x="485122" y="584525"/>
                  <a:pt x="344147" y="603405"/>
                </a:cubicBezTo>
                <a:cubicBezTo>
                  <a:pt x="443900" y="529981"/>
                  <a:pt x="493126" y="405311"/>
                  <a:pt x="469814" y="283038"/>
                </a:cubicBezTo>
                <a:close/>
                <a:moveTo>
                  <a:pt x="22713" y="187986"/>
                </a:moveTo>
                <a:cubicBezTo>
                  <a:pt x="36421" y="311071"/>
                  <a:pt x="119968" y="415973"/>
                  <a:pt x="237735" y="456934"/>
                </a:cubicBezTo>
                <a:cubicBezTo>
                  <a:pt x="213721" y="493900"/>
                  <a:pt x="181103" y="525470"/>
                  <a:pt x="141781" y="548249"/>
                </a:cubicBezTo>
                <a:lnTo>
                  <a:pt x="132575" y="553444"/>
                </a:lnTo>
                <a:cubicBezTo>
                  <a:pt x="52530" y="498895"/>
                  <a:pt x="0" y="407081"/>
                  <a:pt x="0" y="303078"/>
                </a:cubicBezTo>
                <a:cubicBezTo>
                  <a:pt x="0" y="262316"/>
                  <a:pt x="8105" y="223453"/>
                  <a:pt x="22713" y="187986"/>
                </a:cubicBezTo>
                <a:close/>
                <a:moveTo>
                  <a:pt x="384005" y="132377"/>
                </a:moveTo>
                <a:cubicBezTo>
                  <a:pt x="442333" y="126109"/>
                  <a:pt x="502687" y="137871"/>
                  <a:pt x="556262" y="168834"/>
                </a:cubicBezTo>
                <a:lnTo>
                  <a:pt x="573571" y="178823"/>
                </a:lnTo>
                <a:lnTo>
                  <a:pt x="577272" y="172330"/>
                </a:lnTo>
                <a:cubicBezTo>
                  <a:pt x="593080" y="205292"/>
                  <a:pt x="603185" y="241549"/>
                  <a:pt x="606086" y="279704"/>
                </a:cubicBezTo>
                <a:cubicBezTo>
                  <a:pt x="560965" y="256032"/>
                  <a:pt x="510641" y="243247"/>
                  <a:pt x="459716" y="242448"/>
                </a:cubicBezTo>
                <a:lnTo>
                  <a:pt x="458416" y="238053"/>
                </a:lnTo>
                <a:lnTo>
                  <a:pt x="441608" y="242748"/>
                </a:lnTo>
                <a:cubicBezTo>
                  <a:pt x="393585" y="244745"/>
                  <a:pt x="346562" y="257430"/>
                  <a:pt x="303942" y="280004"/>
                </a:cubicBezTo>
                <a:cubicBezTo>
                  <a:pt x="272127" y="259928"/>
                  <a:pt x="245114" y="233958"/>
                  <a:pt x="223904" y="204093"/>
                </a:cubicBezTo>
                <a:cubicBezTo>
                  <a:pt x="269376" y="162941"/>
                  <a:pt x="325678" y="138645"/>
                  <a:pt x="384005" y="132377"/>
                </a:cubicBezTo>
                <a:close/>
                <a:moveTo>
                  <a:pt x="131955" y="53065"/>
                </a:moveTo>
                <a:cubicBezTo>
                  <a:pt x="133956" y="103911"/>
                  <a:pt x="147965" y="153758"/>
                  <a:pt x="172880" y="198311"/>
                </a:cubicBezTo>
                <a:lnTo>
                  <a:pt x="169578" y="201508"/>
                </a:lnTo>
                <a:lnTo>
                  <a:pt x="182086" y="213795"/>
                </a:lnTo>
                <a:cubicBezTo>
                  <a:pt x="207802" y="254252"/>
                  <a:pt x="242424" y="288616"/>
                  <a:pt x="283249" y="314188"/>
                </a:cubicBezTo>
                <a:cubicBezTo>
                  <a:pt x="281748" y="351649"/>
                  <a:pt x="272743" y="388010"/>
                  <a:pt x="257333" y="421275"/>
                </a:cubicBezTo>
                <a:cubicBezTo>
                  <a:pt x="140560" y="383815"/>
                  <a:pt x="60411" y="275230"/>
                  <a:pt x="60711" y="151661"/>
                </a:cubicBezTo>
                <a:lnTo>
                  <a:pt x="60711" y="131582"/>
                </a:lnTo>
                <a:lnTo>
                  <a:pt x="53206" y="131582"/>
                </a:lnTo>
                <a:cubicBezTo>
                  <a:pt x="74419" y="100814"/>
                  <a:pt x="101136" y="74243"/>
                  <a:pt x="131955" y="53065"/>
                </a:cubicBezTo>
                <a:close/>
                <a:moveTo>
                  <a:pt x="303450" y="0"/>
                </a:moveTo>
                <a:cubicBezTo>
                  <a:pt x="401197" y="0"/>
                  <a:pt x="488039" y="46161"/>
                  <a:pt x="543566" y="117701"/>
                </a:cubicBezTo>
                <a:cubicBezTo>
                  <a:pt x="430011" y="68142"/>
                  <a:pt x="297247" y="87926"/>
                  <a:pt x="202901" y="169357"/>
                </a:cubicBezTo>
                <a:cubicBezTo>
                  <a:pt x="182791" y="130090"/>
                  <a:pt x="171786" y="86027"/>
                  <a:pt x="171686" y="40666"/>
                </a:cubicBezTo>
                <a:lnTo>
                  <a:pt x="171686" y="29975"/>
                </a:lnTo>
                <a:cubicBezTo>
                  <a:pt x="211605" y="10791"/>
                  <a:pt x="256227" y="0"/>
                  <a:pt x="30345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/>
          <a:p>
            <a:endParaRPr lang="zh-CN" altLang="en-US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7" name="橄榄球_001"/>
          <p:cNvSpPr>
            <a:spLocks noChangeAspect="1"/>
          </p:cNvSpPr>
          <p:nvPr>
            <p:custDataLst>
              <p:tags r:id="rId10"/>
            </p:custDataLst>
          </p:nvPr>
        </p:nvSpPr>
        <p:spPr bwMode="auto">
          <a:xfrm>
            <a:off x="6864350" y="2393950"/>
            <a:ext cx="609600" cy="608965"/>
          </a:xfrm>
          <a:custGeom>
            <a:avLst/>
            <a:gdLst>
              <a:gd name="connsiteX0" fmla="*/ 8669 w 606252"/>
              <a:gd name="connsiteY0" fmla="*/ 358331 h 605381"/>
              <a:gd name="connsiteX1" fmla="*/ 247423 w 606252"/>
              <a:gd name="connsiteY1" fmla="*/ 596755 h 605381"/>
              <a:gd name="connsiteX2" fmla="*/ 157084 w 606252"/>
              <a:gd name="connsiteY2" fmla="*/ 605381 h 605381"/>
              <a:gd name="connsiteX3" fmla="*/ 31774 w 606252"/>
              <a:gd name="connsiteY3" fmla="*/ 588544 h 605381"/>
              <a:gd name="connsiteX4" fmla="*/ 16995 w 606252"/>
              <a:gd name="connsiteY4" fmla="*/ 574097 h 605381"/>
              <a:gd name="connsiteX5" fmla="*/ 551 w 606252"/>
              <a:gd name="connsiteY5" fmla="*/ 425264 h 605381"/>
              <a:gd name="connsiteX6" fmla="*/ 8669 w 606252"/>
              <a:gd name="connsiteY6" fmla="*/ 358331 h 605381"/>
              <a:gd name="connsiteX7" fmla="*/ 315398 w 606252"/>
              <a:gd name="connsiteY7" fmla="*/ 166253 h 605381"/>
              <a:gd name="connsiteX8" fmla="*/ 314045 w 606252"/>
              <a:gd name="connsiteY8" fmla="*/ 171969 h 605381"/>
              <a:gd name="connsiteX9" fmla="*/ 324349 w 606252"/>
              <a:gd name="connsiteY9" fmla="*/ 189013 h 605381"/>
              <a:gd name="connsiteX10" fmla="*/ 356510 w 606252"/>
              <a:gd name="connsiteY10" fmla="*/ 228816 h 605381"/>
              <a:gd name="connsiteX11" fmla="*/ 352242 w 606252"/>
              <a:gd name="connsiteY11" fmla="*/ 232350 h 605381"/>
              <a:gd name="connsiteX12" fmla="*/ 312588 w 606252"/>
              <a:gd name="connsiteY12" fmla="*/ 267165 h 605381"/>
              <a:gd name="connsiteX13" fmla="*/ 302701 w 606252"/>
              <a:gd name="connsiteY13" fmla="*/ 276518 h 605381"/>
              <a:gd name="connsiteX14" fmla="*/ 299995 w 606252"/>
              <a:gd name="connsiteY14" fmla="*/ 279116 h 605381"/>
              <a:gd name="connsiteX15" fmla="*/ 298746 w 606252"/>
              <a:gd name="connsiteY15" fmla="*/ 278804 h 605381"/>
              <a:gd name="connsiteX16" fmla="*/ 297497 w 606252"/>
              <a:gd name="connsiteY16" fmla="*/ 277661 h 605381"/>
              <a:gd name="connsiteX17" fmla="*/ 292605 w 606252"/>
              <a:gd name="connsiteY17" fmla="*/ 273296 h 605381"/>
              <a:gd name="connsiteX18" fmla="*/ 272518 w 606252"/>
              <a:gd name="connsiteY18" fmla="*/ 257084 h 605381"/>
              <a:gd name="connsiteX19" fmla="*/ 253575 w 606252"/>
              <a:gd name="connsiteY19" fmla="*/ 244405 h 605381"/>
              <a:gd name="connsiteX20" fmla="*/ 245665 w 606252"/>
              <a:gd name="connsiteY20" fmla="*/ 240040 h 605381"/>
              <a:gd name="connsiteX21" fmla="*/ 239733 w 606252"/>
              <a:gd name="connsiteY21" fmla="*/ 242430 h 605381"/>
              <a:gd name="connsiteX22" fmla="*/ 241918 w 606252"/>
              <a:gd name="connsiteY22" fmla="*/ 248146 h 605381"/>
              <a:gd name="connsiteX23" fmla="*/ 247018 w 606252"/>
              <a:gd name="connsiteY23" fmla="*/ 256772 h 605381"/>
              <a:gd name="connsiteX24" fmla="*/ 260757 w 606252"/>
              <a:gd name="connsiteY24" fmla="*/ 276206 h 605381"/>
              <a:gd name="connsiteX25" fmla="*/ 277722 w 606252"/>
              <a:gd name="connsiteY25" fmla="*/ 296575 h 605381"/>
              <a:gd name="connsiteX26" fmla="*/ 279283 w 606252"/>
              <a:gd name="connsiteY26" fmla="*/ 298238 h 605381"/>
              <a:gd name="connsiteX27" fmla="*/ 279595 w 606252"/>
              <a:gd name="connsiteY27" fmla="*/ 299381 h 605381"/>
              <a:gd name="connsiteX28" fmla="*/ 277305 w 606252"/>
              <a:gd name="connsiteY28" fmla="*/ 301771 h 605381"/>
              <a:gd name="connsiteX29" fmla="*/ 272830 w 606252"/>
              <a:gd name="connsiteY29" fmla="*/ 306448 h 605381"/>
              <a:gd name="connsiteX30" fmla="*/ 263567 w 606252"/>
              <a:gd name="connsiteY30" fmla="*/ 316321 h 605381"/>
              <a:gd name="connsiteX31" fmla="*/ 229117 w 606252"/>
              <a:gd name="connsiteY31" fmla="*/ 355812 h 605381"/>
              <a:gd name="connsiteX32" fmla="*/ 190191 w 606252"/>
              <a:gd name="connsiteY32" fmla="*/ 324323 h 605381"/>
              <a:gd name="connsiteX33" fmla="*/ 172706 w 606252"/>
              <a:gd name="connsiteY33" fmla="*/ 313723 h 605381"/>
              <a:gd name="connsiteX34" fmla="*/ 166461 w 606252"/>
              <a:gd name="connsiteY34" fmla="*/ 314970 h 605381"/>
              <a:gd name="connsiteX35" fmla="*/ 167814 w 606252"/>
              <a:gd name="connsiteY35" fmla="*/ 320582 h 605381"/>
              <a:gd name="connsiteX36" fmla="*/ 194250 w 606252"/>
              <a:gd name="connsiteY36" fmla="*/ 358619 h 605381"/>
              <a:gd name="connsiteX37" fmla="*/ 202889 w 606252"/>
              <a:gd name="connsiteY37" fmla="*/ 368699 h 605381"/>
              <a:gd name="connsiteX38" fmla="*/ 207572 w 606252"/>
              <a:gd name="connsiteY38" fmla="*/ 373792 h 605381"/>
              <a:gd name="connsiteX39" fmla="*/ 209862 w 606252"/>
              <a:gd name="connsiteY39" fmla="*/ 376182 h 605381"/>
              <a:gd name="connsiteX40" fmla="*/ 210903 w 606252"/>
              <a:gd name="connsiteY40" fmla="*/ 377325 h 605381"/>
              <a:gd name="connsiteX41" fmla="*/ 211319 w 606252"/>
              <a:gd name="connsiteY41" fmla="*/ 378572 h 605381"/>
              <a:gd name="connsiteX42" fmla="*/ 197164 w 606252"/>
              <a:gd name="connsiteY42" fmla="*/ 398838 h 605381"/>
              <a:gd name="connsiteX43" fmla="*/ 192585 w 606252"/>
              <a:gd name="connsiteY43" fmla="*/ 406008 h 605381"/>
              <a:gd name="connsiteX44" fmla="*/ 191648 w 606252"/>
              <a:gd name="connsiteY44" fmla="*/ 411620 h 605381"/>
              <a:gd name="connsiteX45" fmla="*/ 198622 w 606252"/>
              <a:gd name="connsiteY45" fmla="*/ 413699 h 605381"/>
              <a:gd name="connsiteX46" fmla="*/ 202889 w 606252"/>
              <a:gd name="connsiteY46" fmla="*/ 411101 h 605381"/>
              <a:gd name="connsiteX47" fmla="*/ 222352 w 606252"/>
              <a:gd name="connsiteY47" fmla="*/ 397798 h 605381"/>
              <a:gd name="connsiteX48" fmla="*/ 227556 w 606252"/>
              <a:gd name="connsiteY48" fmla="*/ 393953 h 605381"/>
              <a:gd name="connsiteX49" fmla="*/ 232343 w 606252"/>
              <a:gd name="connsiteY49" fmla="*/ 398422 h 605381"/>
              <a:gd name="connsiteX50" fmla="*/ 242231 w 606252"/>
              <a:gd name="connsiteY50" fmla="*/ 407152 h 605381"/>
              <a:gd name="connsiteX51" fmla="*/ 282509 w 606252"/>
              <a:gd name="connsiteY51" fmla="*/ 436043 h 605381"/>
              <a:gd name="connsiteX52" fmla="*/ 288338 w 606252"/>
              <a:gd name="connsiteY52" fmla="*/ 439057 h 605381"/>
              <a:gd name="connsiteX53" fmla="*/ 292397 w 606252"/>
              <a:gd name="connsiteY53" fmla="*/ 434172 h 605381"/>
              <a:gd name="connsiteX54" fmla="*/ 282301 w 606252"/>
              <a:gd name="connsiteY54" fmla="*/ 417128 h 605381"/>
              <a:gd name="connsiteX55" fmla="*/ 249933 w 606252"/>
              <a:gd name="connsiteY55" fmla="*/ 376598 h 605381"/>
              <a:gd name="connsiteX56" fmla="*/ 251077 w 606252"/>
              <a:gd name="connsiteY56" fmla="*/ 375662 h 605381"/>
              <a:gd name="connsiteX57" fmla="*/ 290732 w 606252"/>
              <a:gd name="connsiteY57" fmla="*/ 341159 h 605381"/>
              <a:gd name="connsiteX58" fmla="*/ 300515 w 606252"/>
              <a:gd name="connsiteY58" fmla="*/ 331806 h 605381"/>
              <a:gd name="connsiteX59" fmla="*/ 305615 w 606252"/>
              <a:gd name="connsiteY59" fmla="*/ 326921 h 605381"/>
              <a:gd name="connsiteX60" fmla="*/ 306864 w 606252"/>
              <a:gd name="connsiteY60" fmla="*/ 325778 h 605381"/>
              <a:gd name="connsiteX61" fmla="*/ 308009 w 606252"/>
              <a:gd name="connsiteY61" fmla="*/ 326921 h 605381"/>
              <a:gd name="connsiteX62" fmla="*/ 310507 w 606252"/>
              <a:gd name="connsiteY62" fmla="*/ 329104 h 605381"/>
              <a:gd name="connsiteX63" fmla="*/ 330906 w 606252"/>
              <a:gd name="connsiteY63" fmla="*/ 345732 h 605381"/>
              <a:gd name="connsiteX64" fmla="*/ 351097 w 606252"/>
              <a:gd name="connsiteY64" fmla="*/ 359658 h 605381"/>
              <a:gd name="connsiteX65" fmla="*/ 360048 w 606252"/>
              <a:gd name="connsiteY65" fmla="*/ 364750 h 605381"/>
              <a:gd name="connsiteX66" fmla="*/ 365981 w 606252"/>
              <a:gd name="connsiteY66" fmla="*/ 364023 h 605381"/>
              <a:gd name="connsiteX67" fmla="*/ 364732 w 606252"/>
              <a:gd name="connsiteY67" fmla="*/ 358411 h 605381"/>
              <a:gd name="connsiteX68" fmla="*/ 359216 w 606252"/>
              <a:gd name="connsiteY68" fmla="*/ 348849 h 605381"/>
              <a:gd name="connsiteX69" fmla="*/ 345061 w 606252"/>
              <a:gd name="connsiteY69" fmla="*/ 328688 h 605381"/>
              <a:gd name="connsiteX70" fmla="*/ 328408 w 606252"/>
              <a:gd name="connsiteY70" fmla="*/ 308631 h 605381"/>
              <a:gd name="connsiteX71" fmla="*/ 327055 w 606252"/>
              <a:gd name="connsiteY71" fmla="*/ 307072 h 605381"/>
              <a:gd name="connsiteX72" fmla="*/ 326743 w 606252"/>
              <a:gd name="connsiteY72" fmla="*/ 305928 h 605381"/>
              <a:gd name="connsiteX73" fmla="*/ 328929 w 606252"/>
              <a:gd name="connsiteY73" fmla="*/ 303538 h 605381"/>
              <a:gd name="connsiteX74" fmla="*/ 333508 w 606252"/>
              <a:gd name="connsiteY74" fmla="*/ 298862 h 605381"/>
              <a:gd name="connsiteX75" fmla="*/ 342771 w 606252"/>
              <a:gd name="connsiteY75" fmla="*/ 288989 h 605381"/>
              <a:gd name="connsiteX76" fmla="*/ 377117 w 606252"/>
              <a:gd name="connsiteY76" fmla="*/ 249289 h 605381"/>
              <a:gd name="connsiteX77" fmla="*/ 409694 w 606252"/>
              <a:gd name="connsiteY77" fmla="*/ 276206 h 605381"/>
              <a:gd name="connsiteX78" fmla="*/ 426139 w 606252"/>
              <a:gd name="connsiteY78" fmla="*/ 287118 h 605381"/>
              <a:gd name="connsiteX79" fmla="*/ 433424 w 606252"/>
              <a:gd name="connsiteY79" fmla="*/ 291171 h 605381"/>
              <a:gd name="connsiteX80" fmla="*/ 438003 w 606252"/>
              <a:gd name="connsiteY80" fmla="*/ 292003 h 605381"/>
              <a:gd name="connsiteX81" fmla="*/ 437587 w 606252"/>
              <a:gd name="connsiteY81" fmla="*/ 283585 h 605381"/>
              <a:gd name="connsiteX82" fmla="*/ 429469 w 606252"/>
              <a:gd name="connsiteY82" fmla="*/ 270178 h 605381"/>
              <a:gd name="connsiteX83" fmla="*/ 408237 w 606252"/>
              <a:gd name="connsiteY83" fmla="*/ 242223 h 605381"/>
              <a:gd name="connsiteX84" fmla="*/ 399598 w 606252"/>
              <a:gd name="connsiteY84" fmla="*/ 232454 h 605381"/>
              <a:gd name="connsiteX85" fmla="*/ 394811 w 606252"/>
              <a:gd name="connsiteY85" fmla="*/ 227361 h 605381"/>
              <a:gd name="connsiteX86" fmla="*/ 395019 w 606252"/>
              <a:gd name="connsiteY86" fmla="*/ 226114 h 605381"/>
              <a:gd name="connsiteX87" fmla="*/ 395956 w 606252"/>
              <a:gd name="connsiteY87" fmla="*/ 224971 h 605381"/>
              <a:gd name="connsiteX88" fmla="*/ 397725 w 606252"/>
              <a:gd name="connsiteY88" fmla="*/ 222581 h 605381"/>
              <a:gd name="connsiteX89" fmla="*/ 411047 w 606252"/>
              <a:gd name="connsiteY89" fmla="*/ 203043 h 605381"/>
              <a:gd name="connsiteX90" fmla="*/ 414065 w 606252"/>
              <a:gd name="connsiteY90" fmla="*/ 198054 h 605381"/>
              <a:gd name="connsiteX91" fmla="*/ 411984 w 606252"/>
              <a:gd name="connsiteY91" fmla="*/ 191507 h 605381"/>
              <a:gd name="connsiteX92" fmla="*/ 406988 w 606252"/>
              <a:gd name="connsiteY92" fmla="*/ 192443 h 605381"/>
              <a:gd name="connsiteX93" fmla="*/ 400119 w 606252"/>
              <a:gd name="connsiteY93" fmla="*/ 196807 h 605381"/>
              <a:gd name="connsiteX94" fmla="*/ 379823 w 606252"/>
              <a:gd name="connsiteY94" fmla="*/ 210837 h 605381"/>
              <a:gd name="connsiteX95" fmla="*/ 378158 w 606252"/>
              <a:gd name="connsiteY95" fmla="*/ 210733 h 605381"/>
              <a:gd name="connsiteX96" fmla="*/ 377013 w 606252"/>
              <a:gd name="connsiteY96" fmla="*/ 209694 h 605381"/>
              <a:gd name="connsiteX97" fmla="*/ 374723 w 606252"/>
              <a:gd name="connsiteY97" fmla="*/ 207512 h 605381"/>
              <a:gd name="connsiteX98" fmla="*/ 369936 w 606252"/>
              <a:gd name="connsiteY98" fmla="*/ 203147 h 605381"/>
              <a:gd name="connsiteX99" fmla="*/ 360048 w 606252"/>
              <a:gd name="connsiteY99" fmla="*/ 194625 h 605381"/>
              <a:gd name="connsiteX100" fmla="*/ 321747 w 606252"/>
              <a:gd name="connsiteY100" fmla="*/ 167812 h 605381"/>
              <a:gd name="connsiteX101" fmla="*/ 315398 w 606252"/>
              <a:gd name="connsiteY101" fmla="*/ 166253 h 605381"/>
              <a:gd name="connsiteX102" fmla="*/ 321331 w 606252"/>
              <a:gd name="connsiteY102" fmla="*/ 17641 h 605381"/>
              <a:gd name="connsiteX103" fmla="*/ 588606 w 606252"/>
              <a:gd name="connsiteY103" fmla="*/ 284520 h 605381"/>
              <a:gd name="connsiteX104" fmla="*/ 575492 w 606252"/>
              <a:gd name="connsiteY104" fmla="*/ 323388 h 605381"/>
              <a:gd name="connsiteX105" fmla="*/ 475368 w 606252"/>
              <a:gd name="connsiteY105" fmla="*/ 474599 h 605381"/>
              <a:gd name="connsiteX106" fmla="*/ 285007 w 606252"/>
              <a:gd name="connsiteY106" fmla="*/ 587669 h 605381"/>
              <a:gd name="connsiteX107" fmla="*/ 17732 w 606252"/>
              <a:gd name="connsiteY107" fmla="*/ 320790 h 605381"/>
              <a:gd name="connsiteX108" fmla="*/ 30742 w 606252"/>
              <a:gd name="connsiteY108" fmla="*/ 282234 h 605381"/>
              <a:gd name="connsiteX109" fmla="*/ 130970 w 606252"/>
              <a:gd name="connsiteY109" fmla="*/ 130711 h 605381"/>
              <a:gd name="connsiteX110" fmla="*/ 321331 w 606252"/>
              <a:gd name="connsiteY110" fmla="*/ 17641 h 605381"/>
              <a:gd name="connsiteX111" fmla="*/ 449243 w 606252"/>
              <a:gd name="connsiteY111" fmla="*/ 0 h 605381"/>
              <a:gd name="connsiteX112" fmla="*/ 574952 w 606252"/>
              <a:gd name="connsiteY112" fmla="*/ 16941 h 605381"/>
              <a:gd name="connsiteX113" fmla="*/ 589312 w 606252"/>
              <a:gd name="connsiteY113" fmla="*/ 31284 h 605381"/>
              <a:gd name="connsiteX114" fmla="*/ 605650 w 606252"/>
              <a:gd name="connsiteY114" fmla="*/ 180636 h 605381"/>
              <a:gd name="connsiteX115" fmla="*/ 597638 w 606252"/>
              <a:gd name="connsiteY115" fmla="*/ 247050 h 605381"/>
              <a:gd name="connsiteX116" fmla="*/ 358916 w 606252"/>
              <a:gd name="connsiteY116" fmla="*/ 8626 h 605381"/>
              <a:gd name="connsiteX117" fmla="*/ 449243 w 606252"/>
              <a:gd name="connsiteY117" fmla="*/ 0 h 60538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</a:cxnLst>
            <a:rect l="l" t="t" r="r" b="b"/>
            <a:pathLst>
              <a:path w="606252" h="605381">
                <a:moveTo>
                  <a:pt x="8669" y="358331"/>
                </a:moveTo>
                <a:cubicBezTo>
                  <a:pt x="99425" y="427863"/>
                  <a:pt x="177795" y="506125"/>
                  <a:pt x="247423" y="596755"/>
                </a:cubicBezTo>
                <a:cubicBezTo>
                  <a:pt x="214639" y="603095"/>
                  <a:pt x="183936" y="605381"/>
                  <a:pt x="157084" y="605381"/>
                </a:cubicBezTo>
                <a:cubicBezTo>
                  <a:pt x="86831" y="605381"/>
                  <a:pt x="36874" y="590207"/>
                  <a:pt x="31774" y="588544"/>
                </a:cubicBezTo>
                <a:cubicBezTo>
                  <a:pt x="24905" y="586465"/>
                  <a:pt x="19285" y="581165"/>
                  <a:pt x="16995" y="574097"/>
                </a:cubicBezTo>
                <a:cubicBezTo>
                  <a:pt x="16163" y="571499"/>
                  <a:pt x="-3508" y="510386"/>
                  <a:pt x="551" y="425264"/>
                </a:cubicBezTo>
                <a:cubicBezTo>
                  <a:pt x="1696" y="402503"/>
                  <a:pt x="4402" y="380157"/>
                  <a:pt x="8669" y="358331"/>
                </a:cubicBezTo>
                <a:close/>
                <a:moveTo>
                  <a:pt x="315398" y="166253"/>
                </a:moveTo>
                <a:cubicBezTo>
                  <a:pt x="313004" y="167397"/>
                  <a:pt x="313004" y="169891"/>
                  <a:pt x="314045" y="171969"/>
                </a:cubicBezTo>
                <a:cubicBezTo>
                  <a:pt x="317064" y="177893"/>
                  <a:pt x="320706" y="183505"/>
                  <a:pt x="324349" y="189013"/>
                </a:cubicBezTo>
                <a:cubicBezTo>
                  <a:pt x="333924" y="203147"/>
                  <a:pt x="344853" y="216345"/>
                  <a:pt x="356510" y="228816"/>
                </a:cubicBezTo>
                <a:cubicBezTo>
                  <a:pt x="355157" y="229959"/>
                  <a:pt x="353699" y="231207"/>
                  <a:pt x="352242" y="232350"/>
                </a:cubicBezTo>
                <a:cubicBezTo>
                  <a:pt x="338608" y="243470"/>
                  <a:pt x="325390" y="255109"/>
                  <a:pt x="312588" y="267165"/>
                </a:cubicBezTo>
                <a:cubicBezTo>
                  <a:pt x="309258" y="270282"/>
                  <a:pt x="305927" y="273296"/>
                  <a:pt x="302701" y="276518"/>
                </a:cubicBezTo>
                <a:cubicBezTo>
                  <a:pt x="301764" y="277349"/>
                  <a:pt x="300931" y="278284"/>
                  <a:pt x="299995" y="279116"/>
                </a:cubicBezTo>
                <a:cubicBezTo>
                  <a:pt x="299370" y="279739"/>
                  <a:pt x="299266" y="279220"/>
                  <a:pt x="298746" y="278804"/>
                </a:cubicBezTo>
                <a:cubicBezTo>
                  <a:pt x="298329" y="278388"/>
                  <a:pt x="297913" y="277973"/>
                  <a:pt x="297497" y="277661"/>
                </a:cubicBezTo>
                <a:cubicBezTo>
                  <a:pt x="295935" y="276206"/>
                  <a:pt x="294270" y="274751"/>
                  <a:pt x="292605" y="273296"/>
                </a:cubicBezTo>
                <a:cubicBezTo>
                  <a:pt x="286152" y="267684"/>
                  <a:pt x="279387" y="262280"/>
                  <a:pt x="272518" y="257084"/>
                </a:cubicBezTo>
                <a:cubicBezTo>
                  <a:pt x="266377" y="252615"/>
                  <a:pt x="260132" y="248250"/>
                  <a:pt x="253575" y="244405"/>
                </a:cubicBezTo>
                <a:cubicBezTo>
                  <a:pt x="250973" y="242846"/>
                  <a:pt x="248371" y="241391"/>
                  <a:pt x="245665" y="240040"/>
                </a:cubicBezTo>
                <a:cubicBezTo>
                  <a:pt x="243376" y="238793"/>
                  <a:pt x="240253" y="239520"/>
                  <a:pt x="239733" y="242430"/>
                </a:cubicBezTo>
                <a:cubicBezTo>
                  <a:pt x="239525" y="244405"/>
                  <a:pt x="241086" y="246483"/>
                  <a:pt x="241918" y="248146"/>
                </a:cubicBezTo>
                <a:cubicBezTo>
                  <a:pt x="243480" y="251056"/>
                  <a:pt x="245249" y="253862"/>
                  <a:pt x="247018" y="256772"/>
                </a:cubicBezTo>
                <a:cubicBezTo>
                  <a:pt x="251286" y="263423"/>
                  <a:pt x="255969" y="269970"/>
                  <a:pt x="260757" y="276206"/>
                </a:cubicBezTo>
                <a:cubicBezTo>
                  <a:pt x="266169" y="283273"/>
                  <a:pt x="271789" y="290028"/>
                  <a:pt x="277722" y="296575"/>
                </a:cubicBezTo>
                <a:cubicBezTo>
                  <a:pt x="278242" y="297095"/>
                  <a:pt x="278762" y="297718"/>
                  <a:pt x="279283" y="298238"/>
                </a:cubicBezTo>
                <a:cubicBezTo>
                  <a:pt x="279699" y="298758"/>
                  <a:pt x="280220" y="298862"/>
                  <a:pt x="279595" y="299381"/>
                </a:cubicBezTo>
                <a:cubicBezTo>
                  <a:pt x="278867" y="300213"/>
                  <a:pt x="278034" y="301044"/>
                  <a:pt x="277305" y="301771"/>
                </a:cubicBezTo>
                <a:cubicBezTo>
                  <a:pt x="275848" y="303330"/>
                  <a:pt x="274287" y="304889"/>
                  <a:pt x="272830" y="306448"/>
                </a:cubicBezTo>
                <a:cubicBezTo>
                  <a:pt x="269708" y="309774"/>
                  <a:pt x="266585" y="312995"/>
                  <a:pt x="263567" y="316321"/>
                </a:cubicBezTo>
                <a:cubicBezTo>
                  <a:pt x="251702" y="329104"/>
                  <a:pt x="240149" y="342302"/>
                  <a:pt x="229117" y="355812"/>
                </a:cubicBezTo>
                <a:cubicBezTo>
                  <a:pt x="216939" y="344485"/>
                  <a:pt x="203930" y="333780"/>
                  <a:pt x="190191" y="324323"/>
                </a:cubicBezTo>
                <a:cubicBezTo>
                  <a:pt x="184571" y="320582"/>
                  <a:pt x="178742" y="316841"/>
                  <a:pt x="172706" y="313723"/>
                </a:cubicBezTo>
                <a:cubicBezTo>
                  <a:pt x="170520" y="312684"/>
                  <a:pt x="167814" y="312268"/>
                  <a:pt x="166461" y="314970"/>
                </a:cubicBezTo>
                <a:cubicBezTo>
                  <a:pt x="165524" y="316945"/>
                  <a:pt x="166877" y="318815"/>
                  <a:pt x="167814" y="320582"/>
                </a:cubicBezTo>
                <a:cubicBezTo>
                  <a:pt x="175100" y="334196"/>
                  <a:pt x="184467" y="346667"/>
                  <a:pt x="194250" y="358619"/>
                </a:cubicBezTo>
                <a:cubicBezTo>
                  <a:pt x="197060" y="361944"/>
                  <a:pt x="199975" y="365374"/>
                  <a:pt x="202889" y="368699"/>
                </a:cubicBezTo>
                <a:cubicBezTo>
                  <a:pt x="204450" y="370362"/>
                  <a:pt x="206011" y="372129"/>
                  <a:pt x="207572" y="373792"/>
                </a:cubicBezTo>
                <a:cubicBezTo>
                  <a:pt x="208301" y="374623"/>
                  <a:pt x="209029" y="375351"/>
                  <a:pt x="209862" y="376182"/>
                </a:cubicBezTo>
                <a:cubicBezTo>
                  <a:pt x="210174" y="376598"/>
                  <a:pt x="210591" y="377013"/>
                  <a:pt x="210903" y="377325"/>
                </a:cubicBezTo>
                <a:cubicBezTo>
                  <a:pt x="211423" y="377949"/>
                  <a:pt x="211840" y="377949"/>
                  <a:pt x="211319" y="378572"/>
                </a:cubicBezTo>
                <a:cubicBezTo>
                  <a:pt x="206427" y="385223"/>
                  <a:pt x="201640" y="391979"/>
                  <a:pt x="197164" y="398838"/>
                </a:cubicBezTo>
                <a:cubicBezTo>
                  <a:pt x="195603" y="401228"/>
                  <a:pt x="194042" y="403618"/>
                  <a:pt x="192585" y="406008"/>
                </a:cubicBezTo>
                <a:cubicBezTo>
                  <a:pt x="191544" y="407775"/>
                  <a:pt x="190711" y="409542"/>
                  <a:pt x="191648" y="411620"/>
                </a:cubicBezTo>
                <a:cubicBezTo>
                  <a:pt x="192897" y="414219"/>
                  <a:pt x="196124" y="415154"/>
                  <a:pt x="198622" y="413699"/>
                </a:cubicBezTo>
                <a:cubicBezTo>
                  <a:pt x="200079" y="412867"/>
                  <a:pt x="201536" y="411932"/>
                  <a:pt x="202889" y="411101"/>
                </a:cubicBezTo>
                <a:cubicBezTo>
                  <a:pt x="209550" y="406840"/>
                  <a:pt x="216003" y="402371"/>
                  <a:pt x="222352" y="397798"/>
                </a:cubicBezTo>
                <a:cubicBezTo>
                  <a:pt x="224121" y="396551"/>
                  <a:pt x="225890" y="395304"/>
                  <a:pt x="227556" y="393953"/>
                </a:cubicBezTo>
                <a:cubicBezTo>
                  <a:pt x="229117" y="395512"/>
                  <a:pt x="230782" y="396967"/>
                  <a:pt x="232343" y="398422"/>
                </a:cubicBezTo>
                <a:cubicBezTo>
                  <a:pt x="235570" y="401436"/>
                  <a:pt x="238900" y="404346"/>
                  <a:pt x="242231" y="407152"/>
                </a:cubicBezTo>
                <a:cubicBezTo>
                  <a:pt x="254824" y="417856"/>
                  <a:pt x="268146" y="427833"/>
                  <a:pt x="282509" y="436043"/>
                </a:cubicBezTo>
                <a:cubicBezTo>
                  <a:pt x="284279" y="437082"/>
                  <a:pt x="286256" y="438433"/>
                  <a:pt x="288338" y="439057"/>
                </a:cubicBezTo>
                <a:cubicBezTo>
                  <a:pt x="291252" y="439992"/>
                  <a:pt x="293646" y="436874"/>
                  <a:pt x="292397" y="434172"/>
                </a:cubicBezTo>
                <a:cubicBezTo>
                  <a:pt x="289483" y="428248"/>
                  <a:pt x="285944" y="422636"/>
                  <a:pt x="282301" y="417128"/>
                </a:cubicBezTo>
                <a:cubicBezTo>
                  <a:pt x="272726" y="402787"/>
                  <a:pt x="261693" y="389277"/>
                  <a:pt x="249933" y="376598"/>
                </a:cubicBezTo>
                <a:cubicBezTo>
                  <a:pt x="250245" y="376286"/>
                  <a:pt x="250661" y="375974"/>
                  <a:pt x="251077" y="375662"/>
                </a:cubicBezTo>
                <a:cubicBezTo>
                  <a:pt x="264608" y="364646"/>
                  <a:pt x="277826" y="353006"/>
                  <a:pt x="290732" y="341159"/>
                </a:cubicBezTo>
                <a:cubicBezTo>
                  <a:pt x="293958" y="338041"/>
                  <a:pt x="297289" y="334924"/>
                  <a:pt x="300515" y="331806"/>
                </a:cubicBezTo>
                <a:cubicBezTo>
                  <a:pt x="302284" y="330247"/>
                  <a:pt x="303950" y="328584"/>
                  <a:pt x="305615" y="326921"/>
                </a:cubicBezTo>
                <a:cubicBezTo>
                  <a:pt x="306031" y="326506"/>
                  <a:pt x="306447" y="326194"/>
                  <a:pt x="306864" y="325778"/>
                </a:cubicBezTo>
                <a:cubicBezTo>
                  <a:pt x="307280" y="326194"/>
                  <a:pt x="307592" y="326506"/>
                  <a:pt x="308009" y="326921"/>
                </a:cubicBezTo>
                <a:cubicBezTo>
                  <a:pt x="308841" y="327649"/>
                  <a:pt x="309674" y="328376"/>
                  <a:pt x="310507" y="329104"/>
                </a:cubicBezTo>
                <a:cubicBezTo>
                  <a:pt x="317064" y="334924"/>
                  <a:pt x="323829" y="340535"/>
                  <a:pt x="330906" y="345732"/>
                </a:cubicBezTo>
                <a:cubicBezTo>
                  <a:pt x="337359" y="350720"/>
                  <a:pt x="344124" y="355397"/>
                  <a:pt x="351097" y="359658"/>
                </a:cubicBezTo>
                <a:cubicBezTo>
                  <a:pt x="354012" y="361425"/>
                  <a:pt x="357030" y="363191"/>
                  <a:pt x="360048" y="364750"/>
                </a:cubicBezTo>
                <a:cubicBezTo>
                  <a:pt x="362026" y="365790"/>
                  <a:pt x="364628" y="366517"/>
                  <a:pt x="365981" y="364023"/>
                </a:cubicBezTo>
                <a:cubicBezTo>
                  <a:pt x="367022" y="362048"/>
                  <a:pt x="365669" y="360074"/>
                  <a:pt x="364732" y="358411"/>
                </a:cubicBezTo>
                <a:cubicBezTo>
                  <a:pt x="363067" y="355189"/>
                  <a:pt x="361193" y="351967"/>
                  <a:pt x="359216" y="348849"/>
                </a:cubicBezTo>
                <a:cubicBezTo>
                  <a:pt x="354844" y="341887"/>
                  <a:pt x="350057" y="335235"/>
                  <a:pt x="345061" y="328688"/>
                </a:cubicBezTo>
                <a:cubicBezTo>
                  <a:pt x="339857" y="321725"/>
                  <a:pt x="334237" y="315074"/>
                  <a:pt x="328408" y="308631"/>
                </a:cubicBezTo>
                <a:cubicBezTo>
                  <a:pt x="327992" y="308111"/>
                  <a:pt x="327471" y="307591"/>
                  <a:pt x="327055" y="307072"/>
                </a:cubicBezTo>
                <a:cubicBezTo>
                  <a:pt x="326535" y="306552"/>
                  <a:pt x="326118" y="306448"/>
                  <a:pt x="326743" y="305928"/>
                </a:cubicBezTo>
                <a:cubicBezTo>
                  <a:pt x="327471" y="305097"/>
                  <a:pt x="328200" y="304370"/>
                  <a:pt x="328929" y="303538"/>
                </a:cubicBezTo>
                <a:cubicBezTo>
                  <a:pt x="330490" y="301979"/>
                  <a:pt x="332051" y="300420"/>
                  <a:pt x="333508" y="298862"/>
                </a:cubicBezTo>
                <a:cubicBezTo>
                  <a:pt x="336630" y="295536"/>
                  <a:pt x="339649" y="292314"/>
                  <a:pt x="342771" y="288989"/>
                </a:cubicBezTo>
                <a:cubicBezTo>
                  <a:pt x="354636" y="276102"/>
                  <a:pt x="366085" y="262904"/>
                  <a:pt x="377117" y="249289"/>
                </a:cubicBezTo>
                <a:cubicBezTo>
                  <a:pt x="387421" y="258954"/>
                  <a:pt x="398245" y="267892"/>
                  <a:pt x="409694" y="276206"/>
                </a:cubicBezTo>
                <a:cubicBezTo>
                  <a:pt x="415002" y="280051"/>
                  <a:pt x="420518" y="283689"/>
                  <a:pt x="426139" y="287118"/>
                </a:cubicBezTo>
                <a:cubicBezTo>
                  <a:pt x="428532" y="288469"/>
                  <a:pt x="430926" y="289820"/>
                  <a:pt x="433424" y="291171"/>
                </a:cubicBezTo>
                <a:cubicBezTo>
                  <a:pt x="434777" y="291899"/>
                  <a:pt x="436338" y="292730"/>
                  <a:pt x="438003" y="292003"/>
                </a:cubicBezTo>
                <a:cubicBezTo>
                  <a:pt x="441750" y="290132"/>
                  <a:pt x="438940" y="285975"/>
                  <a:pt x="437587" y="283585"/>
                </a:cubicBezTo>
                <a:cubicBezTo>
                  <a:pt x="435089" y="279012"/>
                  <a:pt x="432383" y="274543"/>
                  <a:pt x="429469" y="270178"/>
                </a:cubicBezTo>
                <a:cubicBezTo>
                  <a:pt x="422912" y="260513"/>
                  <a:pt x="415731" y="251160"/>
                  <a:pt x="408237" y="242223"/>
                </a:cubicBezTo>
                <a:cubicBezTo>
                  <a:pt x="405427" y="238897"/>
                  <a:pt x="402513" y="235675"/>
                  <a:pt x="399598" y="232454"/>
                </a:cubicBezTo>
                <a:cubicBezTo>
                  <a:pt x="398037" y="230791"/>
                  <a:pt x="396372" y="229024"/>
                  <a:pt x="394811" y="227361"/>
                </a:cubicBezTo>
                <a:cubicBezTo>
                  <a:pt x="394290" y="226738"/>
                  <a:pt x="394603" y="226738"/>
                  <a:pt x="395019" y="226114"/>
                </a:cubicBezTo>
                <a:cubicBezTo>
                  <a:pt x="395331" y="225698"/>
                  <a:pt x="395643" y="225387"/>
                  <a:pt x="395956" y="224971"/>
                </a:cubicBezTo>
                <a:cubicBezTo>
                  <a:pt x="396580" y="224140"/>
                  <a:pt x="397100" y="223308"/>
                  <a:pt x="397725" y="222581"/>
                </a:cubicBezTo>
                <a:cubicBezTo>
                  <a:pt x="402304" y="216137"/>
                  <a:pt x="406780" y="209694"/>
                  <a:pt x="411047" y="203043"/>
                </a:cubicBezTo>
                <a:cubicBezTo>
                  <a:pt x="412088" y="201380"/>
                  <a:pt x="413025" y="199717"/>
                  <a:pt x="414065" y="198054"/>
                </a:cubicBezTo>
                <a:cubicBezTo>
                  <a:pt x="415418" y="195768"/>
                  <a:pt x="414586" y="192650"/>
                  <a:pt x="411984" y="191507"/>
                </a:cubicBezTo>
                <a:cubicBezTo>
                  <a:pt x="410110" y="190780"/>
                  <a:pt x="408549" y="191507"/>
                  <a:pt x="406988" y="192443"/>
                </a:cubicBezTo>
                <a:cubicBezTo>
                  <a:pt x="404698" y="193897"/>
                  <a:pt x="402408" y="195352"/>
                  <a:pt x="400119" y="196807"/>
                </a:cubicBezTo>
                <a:cubicBezTo>
                  <a:pt x="393249" y="201276"/>
                  <a:pt x="386484" y="205953"/>
                  <a:pt x="379823" y="210837"/>
                </a:cubicBezTo>
                <a:cubicBezTo>
                  <a:pt x="378991" y="211461"/>
                  <a:pt x="378991" y="211565"/>
                  <a:pt x="378158" y="210733"/>
                </a:cubicBezTo>
                <a:cubicBezTo>
                  <a:pt x="377846" y="210422"/>
                  <a:pt x="377429" y="210006"/>
                  <a:pt x="377013" y="209694"/>
                </a:cubicBezTo>
                <a:cubicBezTo>
                  <a:pt x="376285" y="208967"/>
                  <a:pt x="375452" y="208135"/>
                  <a:pt x="374723" y="207512"/>
                </a:cubicBezTo>
                <a:cubicBezTo>
                  <a:pt x="373162" y="206057"/>
                  <a:pt x="371601" y="204602"/>
                  <a:pt x="369936" y="203147"/>
                </a:cubicBezTo>
                <a:cubicBezTo>
                  <a:pt x="366709" y="200237"/>
                  <a:pt x="363379" y="197431"/>
                  <a:pt x="360048" y="194625"/>
                </a:cubicBezTo>
                <a:cubicBezTo>
                  <a:pt x="348079" y="184752"/>
                  <a:pt x="335381" y="175295"/>
                  <a:pt x="321747" y="167812"/>
                </a:cubicBezTo>
                <a:cubicBezTo>
                  <a:pt x="319874" y="166877"/>
                  <a:pt x="317584" y="165214"/>
                  <a:pt x="315398" y="166253"/>
                </a:cubicBezTo>
                <a:close/>
                <a:moveTo>
                  <a:pt x="321331" y="17641"/>
                </a:moveTo>
                <a:cubicBezTo>
                  <a:pt x="398453" y="120215"/>
                  <a:pt x="485880" y="207616"/>
                  <a:pt x="588606" y="284520"/>
                </a:cubicBezTo>
                <a:cubicBezTo>
                  <a:pt x="584859" y="297718"/>
                  <a:pt x="580488" y="310709"/>
                  <a:pt x="575492" y="323388"/>
                </a:cubicBezTo>
                <a:cubicBezTo>
                  <a:pt x="553531" y="379300"/>
                  <a:pt x="519810" y="430223"/>
                  <a:pt x="475368" y="474599"/>
                </a:cubicBezTo>
                <a:cubicBezTo>
                  <a:pt x="413753" y="536018"/>
                  <a:pt x="346934" y="569898"/>
                  <a:pt x="285007" y="587669"/>
                </a:cubicBezTo>
                <a:cubicBezTo>
                  <a:pt x="207885" y="485095"/>
                  <a:pt x="120458" y="397694"/>
                  <a:pt x="17732" y="320790"/>
                </a:cubicBezTo>
                <a:cubicBezTo>
                  <a:pt x="21479" y="307695"/>
                  <a:pt x="25746" y="294809"/>
                  <a:pt x="30742" y="282234"/>
                </a:cubicBezTo>
                <a:cubicBezTo>
                  <a:pt x="52703" y="226114"/>
                  <a:pt x="86424" y="175191"/>
                  <a:pt x="130970" y="130711"/>
                </a:cubicBezTo>
                <a:cubicBezTo>
                  <a:pt x="192585" y="69188"/>
                  <a:pt x="259404" y="35412"/>
                  <a:pt x="321331" y="17641"/>
                </a:cubicBezTo>
                <a:close/>
                <a:moveTo>
                  <a:pt x="449243" y="0"/>
                </a:moveTo>
                <a:cubicBezTo>
                  <a:pt x="522296" y="0"/>
                  <a:pt x="572870" y="16214"/>
                  <a:pt x="574952" y="16941"/>
                </a:cubicBezTo>
                <a:cubicBezTo>
                  <a:pt x="581820" y="19124"/>
                  <a:pt x="587127" y="24528"/>
                  <a:pt x="589312" y="31284"/>
                </a:cubicBezTo>
                <a:cubicBezTo>
                  <a:pt x="590145" y="33882"/>
                  <a:pt x="609917" y="95619"/>
                  <a:pt x="605650" y="180636"/>
                </a:cubicBezTo>
                <a:cubicBezTo>
                  <a:pt x="604610" y="203190"/>
                  <a:pt x="601904" y="225432"/>
                  <a:pt x="597638" y="247050"/>
                </a:cubicBezTo>
                <a:cubicBezTo>
                  <a:pt x="506894" y="177518"/>
                  <a:pt x="428534" y="99256"/>
                  <a:pt x="358916" y="8626"/>
                </a:cubicBezTo>
                <a:cubicBezTo>
                  <a:pt x="391696" y="2286"/>
                  <a:pt x="422395" y="0"/>
                  <a:pt x="449243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</p:sp>
      <p:sp>
        <p:nvSpPr>
          <p:cNvPr id="58" name="文本框 57"/>
          <p:cNvSpPr txBox="1"/>
          <p:nvPr>
            <p:custDataLst>
              <p:tags r:id="rId11"/>
            </p:custDataLst>
          </p:nvPr>
        </p:nvSpPr>
        <p:spPr>
          <a:xfrm>
            <a:off x="2130425" y="2327275"/>
            <a:ext cx="2254885" cy="381635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 lnSpcReduction="10000"/>
          </a:bodyPr>
          <a:lstStyle>
            <a:defPPr>
              <a:defRPr lang="zh-CN"/>
            </a:defPPr>
            <a:lvl1pPr>
              <a:defRPr sz="2400" spc="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en-US" sz="2000" b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添加标题</a:t>
            </a:r>
            <a:endParaRPr lang="zh-CN" altLang="en-US" sz="2000" b="1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59" name="文本框 58"/>
          <p:cNvSpPr txBox="1"/>
          <p:nvPr>
            <p:custDataLst>
              <p:tags r:id="rId12"/>
            </p:custDataLst>
          </p:nvPr>
        </p:nvSpPr>
        <p:spPr>
          <a:xfrm>
            <a:off x="2130425" y="2752725"/>
            <a:ext cx="2254885" cy="316865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 fontScale="85000" lnSpcReduction="20000"/>
          </a:bodyPr>
          <a:lstStyle/>
          <a:p>
            <a:pPr algn="r" fontAlgn="auto">
              <a:lnSpc>
                <a:spcPct val="130000"/>
              </a:lnSpc>
            </a:pPr>
            <a:r>
              <a:rPr lang="zh-CN" altLang="en-US" sz="1600" spc="1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补充详细说明</a:t>
            </a:r>
            <a:endParaRPr lang="zh-CN" altLang="en-US" sz="1600" spc="15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0" name="文本框 59"/>
          <p:cNvSpPr txBox="1"/>
          <p:nvPr>
            <p:custDataLst>
              <p:tags r:id="rId13"/>
            </p:custDataLst>
          </p:nvPr>
        </p:nvSpPr>
        <p:spPr>
          <a:xfrm>
            <a:off x="7803515" y="2327275"/>
            <a:ext cx="2254885" cy="381635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 lnSpcReduction="10000"/>
          </a:bodyPr>
          <a:lstStyle>
            <a:defPPr>
              <a:defRPr lang="zh-CN"/>
            </a:defPPr>
            <a:lvl1pPr>
              <a:defRPr sz="2400" spc="200"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sz="2000" b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添加标题</a:t>
            </a:r>
            <a:endParaRPr lang="zh-CN" altLang="en-US" sz="2000" b="1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1" name="文本框 60"/>
          <p:cNvSpPr txBox="1"/>
          <p:nvPr>
            <p:custDataLst>
              <p:tags r:id="rId14"/>
            </p:custDataLst>
          </p:nvPr>
        </p:nvSpPr>
        <p:spPr>
          <a:xfrm>
            <a:off x="7803515" y="2752725"/>
            <a:ext cx="2254885" cy="316865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 fontScale="85000" lnSpcReduction="20000"/>
          </a:bodyPr>
          <a:lstStyle/>
          <a:p>
            <a:pPr algn="l" fontAlgn="auto">
              <a:lnSpc>
                <a:spcPct val="130000"/>
              </a:lnSpc>
            </a:pPr>
            <a:r>
              <a:rPr lang="zh-CN" altLang="en-US" sz="1600" spc="1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补充详细说明</a:t>
            </a:r>
            <a:endParaRPr lang="zh-CN" altLang="en-US" sz="1600" spc="15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2" name="文本框 61"/>
          <p:cNvSpPr txBox="1"/>
          <p:nvPr>
            <p:custDataLst>
              <p:tags r:id="rId15"/>
            </p:custDataLst>
          </p:nvPr>
        </p:nvSpPr>
        <p:spPr>
          <a:xfrm>
            <a:off x="5699760" y="2375535"/>
            <a:ext cx="792480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36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VS</a:t>
            </a:r>
            <a:endParaRPr lang="en-US" altLang="zh-CN" sz="3600" b="1" dirty="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4" name="文本框 63"/>
          <p:cNvSpPr txBox="1"/>
          <p:nvPr>
            <p:custDataLst>
              <p:tags r:id="rId16"/>
            </p:custDataLst>
          </p:nvPr>
        </p:nvSpPr>
        <p:spPr>
          <a:xfrm>
            <a:off x="3321685" y="3679825"/>
            <a:ext cx="2254885" cy="316865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 fontScale="85000" lnSpcReduction="20000"/>
          </a:bodyPr>
          <a:lstStyle/>
          <a:p>
            <a:pPr algn="r" fontAlgn="auto">
              <a:lnSpc>
                <a:spcPct val="130000"/>
              </a:lnSpc>
            </a:pPr>
            <a:r>
              <a:rPr lang="zh-CN" altLang="en-US" sz="1600" spc="1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补充详细说明</a:t>
            </a:r>
            <a:endParaRPr lang="zh-CN" altLang="en-US" sz="1600" spc="1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5" name="Rectangle 97"/>
          <p:cNvSpPr>
            <a:spLocks noChangeArrowheads="1"/>
          </p:cNvSpPr>
          <p:nvPr>
            <p:custDataLst>
              <p:tags r:id="rId17"/>
            </p:custDataLst>
          </p:nvPr>
        </p:nvSpPr>
        <p:spPr bwMode="auto">
          <a:xfrm>
            <a:off x="982345" y="3856355"/>
            <a:ext cx="1148080" cy="527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800" b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50%</a:t>
            </a:r>
            <a:endParaRPr lang="en-US" sz="2800" b="1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6" name="文本框 65"/>
          <p:cNvSpPr txBox="1"/>
          <p:nvPr>
            <p:custDataLst>
              <p:tags r:id="rId18"/>
            </p:custDataLst>
          </p:nvPr>
        </p:nvSpPr>
        <p:spPr>
          <a:xfrm>
            <a:off x="3321685" y="4566920"/>
            <a:ext cx="2254885" cy="316865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 fontScale="85000" lnSpcReduction="20000"/>
          </a:bodyPr>
          <a:lstStyle/>
          <a:p>
            <a:pPr algn="r" fontAlgn="auto">
              <a:lnSpc>
                <a:spcPct val="130000"/>
              </a:lnSpc>
            </a:pPr>
            <a:r>
              <a:rPr lang="zh-CN" altLang="en-US" sz="1600" spc="15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补充详细说明</a:t>
            </a:r>
            <a:endParaRPr lang="zh-CN" altLang="en-US" sz="1600" spc="150" dirty="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7" name="Rectangle 97"/>
          <p:cNvSpPr>
            <a:spLocks noChangeArrowheads="1"/>
          </p:cNvSpPr>
          <p:nvPr>
            <p:custDataLst>
              <p:tags r:id="rId19"/>
            </p:custDataLst>
          </p:nvPr>
        </p:nvSpPr>
        <p:spPr bwMode="auto">
          <a:xfrm>
            <a:off x="982980" y="4742180"/>
            <a:ext cx="1148080" cy="5276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800" b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75%</a:t>
            </a:r>
            <a:endParaRPr lang="en-US" sz="2800" b="1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8" name="文本框 67"/>
          <p:cNvSpPr txBox="1"/>
          <p:nvPr>
            <p:custDataLst>
              <p:tags r:id="rId20"/>
            </p:custDataLst>
          </p:nvPr>
        </p:nvSpPr>
        <p:spPr>
          <a:xfrm>
            <a:off x="6616700" y="3679825"/>
            <a:ext cx="2254885" cy="316865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 fontScale="85000" lnSpcReduction="20000"/>
          </a:bodyPr>
          <a:lstStyle/>
          <a:p>
            <a:pPr algn="l" fontAlgn="auto">
              <a:lnSpc>
                <a:spcPct val="130000"/>
              </a:lnSpc>
            </a:pPr>
            <a:r>
              <a:rPr lang="zh-CN" altLang="en-US" sz="1600" spc="1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补充详细说明</a:t>
            </a:r>
            <a:endParaRPr lang="zh-CN" altLang="en-US" sz="1600" spc="15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69" name="矩形: 圆角 124"/>
          <p:cNvSpPr/>
          <p:nvPr>
            <p:custDataLst>
              <p:tags r:id="rId21"/>
            </p:custDataLst>
          </p:nvPr>
        </p:nvSpPr>
        <p:spPr>
          <a:xfrm>
            <a:off x="6616065" y="4072890"/>
            <a:ext cx="3441065" cy="19113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6"/>
              </a:gs>
              <a:gs pos="75000">
                <a:schemeClr val="accent6"/>
              </a:gs>
              <a:gs pos="100000">
                <a:schemeClr val="bg1">
                  <a:lumMod val="95000"/>
                </a:schemeClr>
              </a:gs>
              <a:gs pos="75000">
                <a:schemeClr val="bg1">
                  <a:lumMod val="95000"/>
                </a:schemeClr>
              </a:gs>
            </a:gsLst>
            <a:lin ang="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0" name="Rectangle 97"/>
          <p:cNvSpPr>
            <a:spLocks noChangeArrowheads="1"/>
          </p:cNvSpPr>
          <p:nvPr>
            <p:custDataLst>
              <p:tags r:id="rId22"/>
            </p:custDataLst>
          </p:nvPr>
        </p:nvSpPr>
        <p:spPr bwMode="auto">
          <a:xfrm>
            <a:off x="10057765" y="3835400"/>
            <a:ext cx="116967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800" b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75%</a:t>
            </a:r>
            <a:endParaRPr lang="en-US" sz="2800" b="1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1" name="文本框 70"/>
          <p:cNvSpPr txBox="1"/>
          <p:nvPr>
            <p:custDataLst>
              <p:tags r:id="rId23"/>
            </p:custDataLst>
          </p:nvPr>
        </p:nvSpPr>
        <p:spPr>
          <a:xfrm>
            <a:off x="6616700" y="4566285"/>
            <a:ext cx="2254885" cy="316865"/>
          </a:xfrm>
          <a:prstGeom prst="rect">
            <a:avLst/>
          </a:prstGeom>
          <a:noFill/>
        </p:spPr>
        <p:txBody>
          <a:bodyPr wrap="square" lIns="90000" tIns="46800" rIns="90000" bIns="46800" rtlCol="0">
            <a:normAutofit fontScale="85000" lnSpcReduction="20000"/>
          </a:bodyPr>
          <a:lstStyle/>
          <a:p>
            <a:pPr algn="l" fontAlgn="auto">
              <a:lnSpc>
                <a:spcPct val="130000"/>
              </a:lnSpc>
            </a:pPr>
            <a:r>
              <a:rPr lang="zh-CN" altLang="en-US" sz="1600" spc="15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pitchFamily="34" charset="-122"/>
              </a:rPr>
              <a:t>补充详细说明</a:t>
            </a:r>
            <a:endParaRPr lang="zh-CN" altLang="en-US" sz="1600" spc="150">
              <a:solidFill>
                <a:schemeClr val="tx1">
                  <a:lumMod val="85000"/>
                  <a:lumOff val="15000"/>
                </a:schemeClr>
              </a:solidFill>
              <a:uFillTx/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2" name="Rectangle 97"/>
          <p:cNvSpPr>
            <a:spLocks noChangeArrowheads="1"/>
          </p:cNvSpPr>
          <p:nvPr>
            <p:custDataLst>
              <p:tags r:id="rId24"/>
            </p:custDataLst>
          </p:nvPr>
        </p:nvSpPr>
        <p:spPr bwMode="auto">
          <a:xfrm>
            <a:off x="10058400" y="4720590"/>
            <a:ext cx="1169670" cy="548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0000" tIns="46800" rIns="90000" bIns="46800" numCol="1" anchor="ctr" anchorCtr="0" compatLnSpc="1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</a:pPr>
            <a:r>
              <a:rPr lang="en-US" sz="2800" b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50%</a:t>
            </a:r>
            <a:endParaRPr lang="en-US" sz="2800" b="1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73" name="矩形: 圆角 113"/>
          <p:cNvSpPr/>
          <p:nvPr>
            <p:custDataLst>
              <p:tags r:id="rId25"/>
            </p:custDataLst>
          </p:nvPr>
        </p:nvSpPr>
        <p:spPr>
          <a:xfrm>
            <a:off x="2130425" y="4072890"/>
            <a:ext cx="3441065" cy="191135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accent1"/>
              </a:gs>
              <a:gs pos="100000">
                <a:schemeClr val="bg1">
                  <a:lumMod val="95000"/>
                </a:schemeClr>
              </a:gs>
              <a:gs pos="50000">
                <a:schemeClr val="accent1"/>
              </a:gs>
              <a:gs pos="50000">
                <a:schemeClr val="bg1">
                  <a:lumMod val="95000"/>
                </a:schemeClr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zh-CN" altLang="en-US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6" name="文本框 15"/>
          <p:cNvSpPr txBox="1"/>
          <p:nvPr>
            <p:custDataLst>
              <p:tags r:id="rId26"/>
            </p:custDataLst>
          </p:nvPr>
        </p:nvSpPr>
        <p:spPr>
          <a:xfrm>
            <a:off x="1349454" y="611067"/>
            <a:ext cx="6819244" cy="715273"/>
          </a:xfrm>
          <a:prstGeom prst="rect">
            <a:avLst/>
          </a:prstGeom>
          <a:noFill/>
        </p:spPr>
        <p:txBody>
          <a:bodyPr wrap="square" lIns="90000" tIns="46800" rIns="90000" bIns="46800" anchor="ctr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r>
              <a: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单击此处添加标题</a:t>
            </a:r>
            <a:endParaRPr lang="zh-CN" altLang="en-US" sz="2800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</p:spTree>
    <p:custDataLst>
      <p:tags r:id="rId27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4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4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266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2667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2667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2667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4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4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2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49" grpId="1" animBg="1"/>
      <p:bldP spid="49" grpId="2" animBg="1"/>
      <p:bldP spid="49" grpId="3" animBg="1"/>
      <p:bldP spid="49" grpId="4" bldLvl="0" animBg="1"/>
      <p:bldP spid="50" grpId="0" animBg="1"/>
      <p:bldP spid="50" grpId="1" animBg="1"/>
      <p:bldP spid="50" grpId="2" animBg="1"/>
      <p:bldP spid="50" grpId="3" animBg="1"/>
      <p:bldP spid="50" grpId="4" bldLvl="0" animBg="1"/>
      <p:bldP spid="65" grpId="0"/>
      <p:bldP spid="65" grpId="1"/>
      <p:bldP spid="65" grpId="2"/>
      <p:bldP spid="65" grpId="3"/>
      <p:bldP spid="65" grpId="4"/>
      <p:bldP spid="67" grpId="0"/>
      <p:bldP spid="67" grpId="1"/>
      <p:bldP spid="67" grpId="2"/>
      <p:bldP spid="67" grpId="3"/>
      <p:bldP spid="67" grpId="4"/>
      <p:bldP spid="69" grpId="0" animBg="1"/>
      <p:bldP spid="69" grpId="1" animBg="1"/>
      <p:bldP spid="69" grpId="2" animBg="1"/>
      <p:bldP spid="69" grpId="3" animBg="1"/>
      <p:bldP spid="69" grpId="4" bldLvl="0" animBg="1"/>
      <p:bldP spid="70" grpId="0"/>
      <p:bldP spid="70" grpId="1"/>
      <p:bldP spid="70" grpId="2"/>
      <p:bldP spid="70" grpId="3"/>
      <p:bldP spid="70" grpId="4"/>
      <p:bldP spid="72" grpId="0"/>
      <p:bldP spid="72" grpId="1"/>
      <p:bldP spid="72" grpId="2"/>
      <p:bldP spid="72" grpId="3"/>
      <p:bldP spid="72" grpId="4"/>
      <p:bldP spid="73" grpId="0" animBg="1"/>
      <p:bldP spid="73" grpId="1" animBg="1"/>
      <p:bldP spid="73" grpId="2" animBg="1"/>
      <p:bldP spid="73" grpId="3" animBg="1"/>
      <p:bldP spid="73" grpId="4" bldLvl="0" animBg="1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 dirty="0"/>
              <a:t>前进，无止境</a:t>
            </a:r>
            <a:endParaRPr lang="zh-CN" altLang="en-US" dirty="0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16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/>
              <a:t>单击此处添加正文，文字是您思想的提炼，请尽量言简意赅的阐述观点。</a:t>
            </a:r>
            <a:endParaRPr lang="zh-CN" altLang="en-US" dirty="0"/>
          </a:p>
        </p:txBody>
      </p:sp>
    </p:spTree>
    <p:custDataLst>
      <p:tags r:id="rId3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>
            <p:custDataLst>
              <p:tags r:id="rId1"/>
            </p:custDataLst>
          </p:nvPr>
        </p:nvSpPr>
        <p:spPr>
          <a:xfrm>
            <a:off x="1870716" y="2279822"/>
            <a:ext cx="2298356" cy="22983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2140903" y="3602875"/>
            <a:ext cx="1823165" cy="40011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dist"/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Contents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2723492" y="3557154"/>
            <a:ext cx="65799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1799664" y="2710917"/>
            <a:ext cx="2505645" cy="830997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algn="ctr"/>
            <a:r>
              <a:rPr lang="zh-CN" altLang="en-US" sz="4800" b="1" dirty="0">
                <a:solidFill>
                  <a:schemeClr val="bg1"/>
                </a:solidFill>
                <a:latin typeface="Arial" panose="020B0604020202020204" pitchFamily="34" charset="0"/>
                <a:ea typeface="汉仪旗黑-85S" panose="00020600040101010101" pitchFamily="18" charset="-122"/>
                <a:sym typeface="+mn-lt"/>
              </a:rPr>
              <a:t>目 录</a:t>
            </a:r>
            <a:endParaRPr lang="zh-CN" altLang="en-US" sz="4800" b="1" dirty="0">
              <a:solidFill>
                <a:schemeClr val="bg1"/>
              </a:solidFill>
              <a:latin typeface="Arial" panose="020B0604020202020204" pitchFamily="34" charset="0"/>
              <a:ea typeface="汉仪旗黑-85S" panose="00020600040101010101" pitchFamily="18" charset="-122"/>
              <a:sym typeface="+mn-lt"/>
            </a:endParaRPr>
          </a:p>
        </p:txBody>
      </p:sp>
      <p:sp>
        <p:nvSpPr>
          <p:cNvPr id="9" name="同心圆 3"/>
          <p:cNvSpPr/>
          <p:nvPr>
            <p:custDataLst>
              <p:tags r:id="rId5"/>
            </p:custDataLst>
          </p:nvPr>
        </p:nvSpPr>
        <p:spPr>
          <a:xfrm>
            <a:off x="6916165" y="1543378"/>
            <a:ext cx="345989" cy="345989"/>
          </a:xfrm>
          <a:prstGeom prst="don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0" name="文本框 9"/>
          <p:cNvSpPr txBox="1"/>
          <p:nvPr>
            <p:custDataLst>
              <p:tags r:id="rId6"/>
            </p:custDataLst>
          </p:nvPr>
        </p:nvSpPr>
        <p:spPr>
          <a:xfrm>
            <a:off x="7444332" y="1451877"/>
            <a:ext cx="2307119" cy="345989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单击此处添加标题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11" name="文本框 10"/>
          <p:cNvSpPr txBox="1"/>
          <p:nvPr>
            <p:custDataLst>
              <p:tags r:id="rId7"/>
            </p:custDataLst>
          </p:nvPr>
        </p:nvSpPr>
        <p:spPr>
          <a:xfrm>
            <a:off x="7444332" y="1808891"/>
            <a:ext cx="2474368" cy="453597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2" name="同心圆 17"/>
          <p:cNvSpPr/>
          <p:nvPr>
            <p:custDataLst>
              <p:tags r:id="rId8"/>
            </p:custDataLst>
          </p:nvPr>
        </p:nvSpPr>
        <p:spPr>
          <a:xfrm>
            <a:off x="6916165" y="4476322"/>
            <a:ext cx="345989" cy="345989"/>
          </a:xfrm>
          <a:prstGeom prst="don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3" name="文本框 12"/>
          <p:cNvSpPr txBox="1"/>
          <p:nvPr>
            <p:custDataLst>
              <p:tags r:id="rId9"/>
            </p:custDataLst>
          </p:nvPr>
        </p:nvSpPr>
        <p:spPr>
          <a:xfrm>
            <a:off x="7444332" y="4384821"/>
            <a:ext cx="2307119" cy="345989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单击此处添加标题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14" name="文本框 13"/>
          <p:cNvSpPr txBox="1"/>
          <p:nvPr>
            <p:custDataLst>
              <p:tags r:id="rId10"/>
            </p:custDataLst>
          </p:nvPr>
        </p:nvSpPr>
        <p:spPr>
          <a:xfrm>
            <a:off x="7444332" y="4741835"/>
            <a:ext cx="2474368" cy="453597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8" name="同心圆 3"/>
          <p:cNvSpPr/>
          <p:nvPr>
            <p:custDataLst>
              <p:tags r:id="rId11"/>
            </p:custDataLst>
          </p:nvPr>
        </p:nvSpPr>
        <p:spPr>
          <a:xfrm>
            <a:off x="6916165" y="3009850"/>
            <a:ext cx="345989" cy="345989"/>
          </a:xfrm>
          <a:prstGeom prst="don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9" name="文本框 18"/>
          <p:cNvSpPr txBox="1"/>
          <p:nvPr>
            <p:custDataLst>
              <p:tags r:id="rId12"/>
            </p:custDataLst>
          </p:nvPr>
        </p:nvSpPr>
        <p:spPr>
          <a:xfrm>
            <a:off x="7444332" y="2918349"/>
            <a:ext cx="2307119" cy="345989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单击此处添加标题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20" name="文本框 19"/>
          <p:cNvSpPr txBox="1"/>
          <p:nvPr>
            <p:custDataLst>
              <p:tags r:id="rId13"/>
            </p:custDataLst>
          </p:nvPr>
        </p:nvSpPr>
        <p:spPr>
          <a:xfrm>
            <a:off x="7444332" y="3275363"/>
            <a:ext cx="2474368" cy="453597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</p:spTree>
    <p:custDataLst>
      <p:tags r:id="rId14"/>
    </p:custData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>
            <p:custDataLst>
              <p:tags r:id="rId1"/>
            </p:custDataLst>
          </p:nvPr>
        </p:nvSpPr>
        <p:spPr>
          <a:xfrm>
            <a:off x="1870716" y="2279822"/>
            <a:ext cx="2298356" cy="22983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2140903" y="3602875"/>
            <a:ext cx="1823165" cy="40011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dist"/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Contents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2723492" y="3557154"/>
            <a:ext cx="65799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1799664" y="2710917"/>
            <a:ext cx="2505645" cy="830997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algn="ctr"/>
            <a:r>
              <a:rPr lang="zh-CN" altLang="en-US" sz="4800" b="1" dirty="0">
                <a:solidFill>
                  <a:schemeClr val="bg1"/>
                </a:solidFill>
                <a:latin typeface="Arial" panose="020B0604020202020204" pitchFamily="34" charset="0"/>
                <a:ea typeface="汉仪旗黑-85S" panose="00020600040101010101" pitchFamily="18" charset="-122"/>
                <a:sym typeface="+mn-lt"/>
              </a:rPr>
              <a:t>目 录</a:t>
            </a:r>
            <a:endParaRPr lang="zh-CN" altLang="en-US" sz="4800" b="1" dirty="0">
              <a:solidFill>
                <a:schemeClr val="bg1"/>
              </a:solidFill>
              <a:latin typeface="Arial" panose="020B0604020202020204" pitchFamily="34" charset="0"/>
              <a:ea typeface="汉仪旗黑-85S" panose="00020600040101010101" pitchFamily="18" charset="-122"/>
              <a:sym typeface="+mn-lt"/>
            </a:endParaRPr>
          </a:p>
        </p:txBody>
      </p:sp>
      <p:sp>
        <p:nvSpPr>
          <p:cNvPr id="9" name="同心圆 3"/>
          <p:cNvSpPr/>
          <p:nvPr>
            <p:custDataLst>
              <p:tags r:id="rId5"/>
            </p:custDataLst>
          </p:nvPr>
        </p:nvSpPr>
        <p:spPr>
          <a:xfrm>
            <a:off x="6585965" y="1543378"/>
            <a:ext cx="345989" cy="345989"/>
          </a:xfrm>
          <a:prstGeom prst="don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0" name="文本框 9"/>
          <p:cNvSpPr txBox="1"/>
          <p:nvPr>
            <p:custDataLst>
              <p:tags r:id="rId6"/>
            </p:custDataLst>
          </p:nvPr>
        </p:nvSpPr>
        <p:spPr>
          <a:xfrm>
            <a:off x="7114132" y="1451877"/>
            <a:ext cx="2512468" cy="345989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单击此处添加标题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11" name="文本框 10"/>
          <p:cNvSpPr txBox="1"/>
          <p:nvPr>
            <p:custDataLst>
              <p:tags r:id="rId7"/>
            </p:custDataLst>
          </p:nvPr>
        </p:nvSpPr>
        <p:spPr>
          <a:xfrm>
            <a:off x="7114132" y="1808891"/>
            <a:ext cx="2512468" cy="453597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2" name="同心圆 17"/>
          <p:cNvSpPr/>
          <p:nvPr>
            <p:custDataLst>
              <p:tags r:id="rId8"/>
            </p:custDataLst>
          </p:nvPr>
        </p:nvSpPr>
        <p:spPr>
          <a:xfrm>
            <a:off x="6585965" y="3309635"/>
            <a:ext cx="345989" cy="345989"/>
          </a:xfrm>
          <a:prstGeom prst="don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3" name="文本框 12"/>
          <p:cNvSpPr txBox="1"/>
          <p:nvPr>
            <p:custDataLst>
              <p:tags r:id="rId9"/>
            </p:custDataLst>
          </p:nvPr>
        </p:nvSpPr>
        <p:spPr>
          <a:xfrm>
            <a:off x="7114132" y="3218134"/>
            <a:ext cx="2512468" cy="345989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单击此处添加标题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14" name="文本框 13"/>
          <p:cNvSpPr txBox="1"/>
          <p:nvPr>
            <p:custDataLst>
              <p:tags r:id="rId10"/>
            </p:custDataLst>
          </p:nvPr>
        </p:nvSpPr>
        <p:spPr>
          <a:xfrm>
            <a:off x="7114132" y="3575148"/>
            <a:ext cx="2512468" cy="453597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8" name="同心圆 3"/>
          <p:cNvSpPr/>
          <p:nvPr>
            <p:custDataLst>
              <p:tags r:id="rId11"/>
            </p:custDataLst>
          </p:nvPr>
        </p:nvSpPr>
        <p:spPr>
          <a:xfrm>
            <a:off x="8097316" y="2471492"/>
            <a:ext cx="345989" cy="345989"/>
          </a:xfrm>
          <a:prstGeom prst="don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9" name="文本框 18"/>
          <p:cNvSpPr txBox="1"/>
          <p:nvPr>
            <p:custDataLst>
              <p:tags r:id="rId12"/>
            </p:custDataLst>
          </p:nvPr>
        </p:nvSpPr>
        <p:spPr>
          <a:xfrm>
            <a:off x="8625483" y="2379991"/>
            <a:ext cx="2512468" cy="345989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单击此处添加标题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20" name="文本框 19"/>
          <p:cNvSpPr txBox="1"/>
          <p:nvPr>
            <p:custDataLst>
              <p:tags r:id="rId13"/>
            </p:custDataLst>
          </p:nvPr>
        </p:nvSpPr>
        <p:spPr>
          <a:xfrm>
            <a:off x="8625483" y="2737005"/>
            <a:ext cx="2512468" cy="453597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1" name="同心圆 17"/>
          <p:cNvSpPr/>
          <p:nvPr>
            <p:custDataLst>
              <p:tags r:id="rId14"/>
            </p:custDataLst>
          </p:nvPr>
        </p:nvSpPr>
        <p:spPr>
          <a:xfrm>
            <a:off x="8097316" y="4180974"/>
            <a:ext cx="345989" cy="345989"/>
          </a:xfrm>
          <a:prstGeom prst="don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2" name="文本框 21"/>
          <p:cNvSpPr txBox="1"/>
          <p:nvPr>
            <p:custDataLst>
              <p:tags r:id="rId15"/>
            </p:custDataLst>
          </p:nvPr>
        </p:nvSpPr>
        <p:spPr>
          <a:xfrm>
            <a:off x="8625483" y="4089473"/>
            <a:ext cx="2512468" cy="345989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单击此处添加标题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23" name="文本框 22"/>
          <p:cNvSpPr txBox="1"/>
          <p:nvPr>
            <p:custDataLst>
              <p:tags r:id="rId16"/>
            </p:custDataLst>
          </p:nvPr>
        </p:nvSpPr>
        <p:spPr>
          <a:xfrm>
            <a:off x="8625483" y="4446487"/>
            <a:ext cx="2512468" cy="453597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</p:spTree>
    <p:custDataLst>
      <p:tags r:id="rId17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>
            <p:custDataLst>
              <p:tags r:id="rId1"/>
            </p:custDataLst>
          </p:nvPr>
        </p:nvSpPr>
        <p:spPr>
          <a:xfrm>
            <a:off x="1870716" y="2279822"/>
            <a:ext cx="2298356" cy="22983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2140903" y="3602875"/>
            <a:ext cx="1823165" cy="40011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dist"/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Contents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2723492" y="3557154"/>
            <a:ext cx="65799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1799664" y="2710917"/>
            <a:ext cx="2505645" cy="830997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algn="ctr"/>
            <a:r>
              <a:rPr lang="zh-CN" altLang="en-US" sz="4800" b="1" dirty="0">
                <a:solidFill>
                  <a:schemeClr val="bg1"/>
                </a:solidFill>
                <a:latin typeface="Arial" panose="020B0604020202020204" pitchFamily="34" charset="0"/>
                <a:ea typeface="汉仪旗黑-85S" panose="00020600040101010101" pitchFamily="18" charset="-122"/>
                <a:sym typeface="+mn-lt"/>
              </a:rPr>
              <a:t>目 录</a:t>
            </a:r>
            <a:endParaRPr lang="zh-CN" altLang="en-US" sz="4800" b="1" dirty="0">
              <a:solidFill>
                <a:schemeClr val="bg1"/>
              </a:solidFill>
              <a:latin typeface="Arial" panose="020B0604020202020204" pitchFamily="34" charset="0"/>
              <a:ea typeface="汉仪旗黑-85S" panose="00020600040101010101" pitchFamily="18" charset="-122"/>
              <a:sym typeface="+mn-lt"/>
            </a:endParaRPr>
          </a:p>
        </p:txBody>
      </p:sp>
      <p:sp>
        <p:nvSpPr>
          <p:cNvPr id="9" name="同心圆 3"/>
          <p:cNvSpPr/>
          <p:nvPr>
            <p:custDataLst>
              <p:tags r:id="rId5"/>
            </p:custDataLst>
          </p:nvPr>
        </p:nvSpPr>
        <p:spPr>
          <a:xfrm>
            <a:off x="6585965" y="1035378"/>
            <a:ext cx="345989" cy="345989"/>
          </a:xfrm>
          <a:prstGeom prst="don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0" name="文本框 9"/>
          <p:cNvSpPr txBox="1"/>
          <p:nvPr>
            <p:custDataLst>
              <p:tags r:id="rId6"/>
            </p:custDataLst>
          </p:nvPr>
        </p:nvSpPr>
        <p:spPr>
          <a:xfrm>
            <a:off x="7114132" y="943877"/>
            <a:ext cx="2563268" cy="345989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单击此处添加标题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11" name="文本框 10"/>
          <p:cNvSpPr txBox="1"/>
          <p:nvPr>
            <p:custDataLst>
              <p:tags r:id="rId7"/>
            </p:custDataLst>
          </p:nvPr>
        </p:nvSpPr>
        <p:spPr>
          <a:xfrm>
            <a:off x="7114132" y="1300891"/>
            <a:ext cx="2563268" cy="453597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2" name="同心圆 17"/>
          <p:cNvSpPr/>
          <p:nvPr>
            <p:custDataLst>
              <p:tags r:id="rId8"/>
            </p:custDataLst>
          </p:nvPr>
        </p:nvSpPr>
        <p:spPr>
          <a:xfrm>
            <a:off x="6585965" y="2801635"/>
            <a:ext cx="345989" cy="345989"/>
          </a:xfrm>
          <a:prstGeom prst="don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3" name="文本框 12"/>
          <p:cNvSpPr txBox="1"/>
          <p:nvPr>
            <p:custDataLst>
              <p:tags r:id="rId9"/>
            </p:custDataLst>
          </p:nvPr>
        </p:nvSpPr>
        <p:spPr>
          <a:xfrm>
            <a:off x="7114132" y="2710134"/>
            <a:ext cx="2563268" cy="345989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单击此处添加标题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14" name="文本框 13"/>
          <p:cNvSpPr txBox="1"/>
          <p:nvPr>
            <p:custDataLst>
              <p:tags r:id="rId10"/>
            </p:custDataLst>
          </p:nvPr>
        </p:nvSpPr>
        <p:spPr>
          <a:xfrm>
            <a:off x="7114132" y="3067148"/>
            <a:ext cx="2563268" cy="453597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5" name="同心圆 17"/>
          <p:cNvSpPr/>
          <p:nvPr>
            <p:custDataLst>
              <p:tags r:id="rId11"/>
            </p:custDataLst>
          </p:nvPr>
        </p:nvSpPr>
        <p:spPr>
          <a:xfrm>
            <a:off x="6585965" y="4487992"/>
            <a:ext cx="345989" cy="345989"/>
          </a:xfrm>
          <a:prstGeom prst="don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6" name="文本框 15"/>
          <p:cNvSpPr txBox="1"/>
          <p:nvPr>
            <p:custDataLst>
              <p:tags r:id="rId12"/>
            </p:custDataLst>
          </p:nvPr>
        </p:nvSpPr>
        <p:spPr>
          <a:xfrm>
            <a:off x="7114132" y="4396491"/>
            <a:ext cx="2563268" cy="345989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单击此处添加标题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17" name="文本框 16"/>
          <p:cNvSpPr txBox="1"/>
          <p:nvPr>
            <p:custDataLst>
              <p:tags r:id="rId13"/>
            </p:custDataLst>
          </p:nvPr>
        </p:nvSpPr>
        <p:spPr>
          <a:xfrm>
            <a:off x="7114132" y="4753505"/>
            <a:ext cx="2563268" cy="453597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8" name="同心圆 3"/>
          <p:cNvSpPr/>
          <p:nvPr>
            <p:custDataLst>
              <p:tags r:id="rId14"/>
            </p:custDataLst>
          </p:nvPr>
        </p:nvSpPr>
        <p:spPr>
          <a:xfrm>
            <a:off x="8097316" y="1963492"/>
            <a:ext cx="345989" cy="345989"/>
          </a:xfrm>
          <a:prstGeom prst="don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9" name="文本框 18"/>
          <p:cNvSpPr txBox="1"/>
          <p:nvPr>
            <p:custDataLst>
              <p:tags r:id="rId15"/>
            </p:custDataLst>
          </p:nvPr>
        </p:nvSpPr>
        <p:spPr>
          <a:xfrm>
            <a:off x="8625483" y="1871991"/>
            <a:ext cx="2563268" cy="345989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单击此处添加标题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20" name="文本框 19"/>
          <p:cNvSpPr txBox="1"/>
          <p:nvPr>
            <p:custDataLst>
              <p:tags r:id="rId16"/>
            </p:custDataLst>
          </p:nvPr>
        </p:nvSpPr>
        <p:spPr>
          <a:xfrm>
            <a:off x="8625483" y="2229005"/>
            <a:ext cx="2563268" cy="453597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1" name="同心圆 17"/>
          <p:cNvSpPr/>
          <p:nvPr>
            <p:custDataLst>
              <p:tags r:id="rId17"/>
            </p:custDataLst>
          </p:nvPr>
        </p:nvSpPr>
        <p:spPr>
          <a:xfrm>
            <a:off x="8097316" y="3672974"/>
            <a:ext cx="345989" cy="345989"/>
          </a:xfrm>
          <a:prstGeom prst="don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2" name="文本框 21"/>
          <p:cNvSpPr txBox="1"/>
          <p:nvPr>
            <p:custDataLst>
              <p:tags r:id="rId18"/>
            </p:custDataLst>
          </p:nvPr>
        </p:nvSpPr>
        <p:spPr>
          <a:xfrm>
            <a:off x="8625483" y="3581473"/>
            <a:ext cx="2563268" cy="345989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单击此处添加标题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23" name="文本框 22"/>
          <p:cNvSpPr txBox="1"/>
          <p:nvPr>
            <p:custDataLst>
              <p:tags r:id="rId19"/>
            </p:custDataLst>
          </p:nvPr>
        </p:nvSpPr>
        <p:spPr>
          <a:xfrm>
            <a:off x="8625483" y="3938487"/>
            <a:ext cx="2563268" cy="453597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</p:spTree>
    <p:custDataLst>
      <p:tags r:id="rId20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椭圆 4"/>
          <p:cNvSpPr/>
          <p:nvPr>
            <p:custDataLst>
              <p:tags r:id="rId1"/>
            </p:custDataLst>
          </p:nvPr>
        </p:nvSpPr>
        <p:spPr>
          <a:xfrm>
            <a:off x="1870716" y="2279822"/>
            <a:ext cx="2298356" cy="229835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6" name="文本框 5"/>
          <p:cNvSpPr txBox="1"/>
          <p:nvPr>
            <p:custDataLst>
              <p:tags r:id="rId2"/>
            </p:custDataLst>
          </p:nvPr>
        </p:nvSpPr>
        <p:spPr>
          <a:xfrm>
            <a:off x="2140903" y="3602875"/>
            <a:ext cx="1823165" cy="400110"/>
          </a:xfrm>
          <a:prstGeom prst="rect">
            <a:avLst/>
          </a:prstGeom>
          <a:noFill/>
        </p:spPr>
        <p:txBody>
          <a:bodyPr wrap="square" rtlCol="0">
            <a:normAutofit/>
          </a:bodyPr>
          <a:lstStyle/>
          <a:p>
            <a:pPr algn="dist"/>
            <a:r>
              <a:rPr lang="en-US" altLang="zh-CN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Contents</a:t>
            </a:r>
            <a:endParaRPr lang="en-US" altLang="zh-CN" sz="2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cxnSp>
        <p:nvCxnSpPr>
          <p:cNvPr id="7" name="直接连接符 6"/>
          <p:cNvCxnSpPr/>
          <p:nvPr>
            <p:custDataLst>
              <p:tags r:id="rId3"/>
            </p:custDataLst>
          </p:nvPr>
        </p:nvCxnSpPr>
        <p:spPr>
          <a:xfrm>
            <a:off x="2723492" y="3557154"/>
            <a:ext cx="65799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1799664" y="2710917"/>
            <a:ext cx="2505645" cy="830997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algn="ctr"/>
            <a:r>
              <a:rPr lang="zh-CN" altLang="en-US" sz="4800" b="1" dirty="0">
                <a:solidFill>
                  <a:schemeClr val="bg1"/>
                </a:solidFill>
                <a:latin typeface="Arial" panose="020B0604020202020204" pitchFamily="34" charset="0"/>
                <a:ea typeface="汉仪旗黑-85S" panose="00020600040101010101" pitchFamily="18" charset="-122"/>
                <a:sym typeface="+mn-lt"/>
              </a:rPr>
              <a:t>目 录</a:t>
            </a:r>
            <a:endParaRPr lang="zh-CN" altLang="en-US" sz="4800" b="1" dirty="0">
              <a:solidFill>
                <a:schemeClr val="bg1"/>
              </a:solidFill>
              <a:latin typeface="Arial" panose="020B0604020202020204" pitchFamily="34" charset="0"/>
              <a:ea typeface="汉仪旗黑-85S" panose="00020600040101010101" pitchFamily="18" charset="-122"/>
              <a:sym typeface="+mn-lt"/>
            </a:endParaRPr>
          </a:p>
        </p:txBody>
      </p:sp>
      <p:sp>
        <p:nvSpPr>
          <p:cNvPr id="9" name="同心圆 3"/>
          <p:cNvSpPr/>
          <p:nvPr>
            <p:custDataLst>
              <p:tags r:id="rId5"/>
            </p:custDataLst>
          </p:nvPr>
        </p:nvSpPr>
        <p:spPr>
          <a:xfrm>
            <a:off x="6585965" y="1035378"/>
            <a:ext cx="345989" cy="345989"/>
          </a:xfrm>
          <a:prstGeom prst="don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0" name="文本框 9"/>
          <p:cNvSpPr txBox="1"/>
          <p:nvPr>
            <p:custDataLst>
              <p:tags r:id="rId6"/>
            </p:custDataLst>
          </p:nvPr>
        </p:nvSpPr>
        <p:spPr>
          <a:xfrm>
            <a:off x="7114132" y="943877"/>
            <a:ext cx="2537817" cy="345989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单击此处添加标题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11" name="文本框 10"/>
          <p:cNvSpPr txBox="1"/>
          <p:nvPr>
            <p:custDataLst>
              <p:tags r:id="rId7"/>
            </p:custDataLst>
          </p:nvPr>
        </p:nvSpPr>
        <p:spPr>
          <a:xfrm>
            <a:off x="7114132" y="1300891"/>
            <a:ext cx="2537817" cy="453597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2" name="同心圆 17"/>
          <p:cNvSpPr/>
          <p:nvPr>
            <p:custDataLst>
              <p:tags r:id="rId8"/>
            </p:custDataLst>
          </p:nvPr>
        </p:nvSpPr>
        <p:spPr>
          <a:xfrm>
            <a:off x="6585965" y="2801635"/>
            <a:ext cx="345989" cy="345989"/>
          </a:xfrm>
          <a:prstGeom prst="don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3" name="文本框 12"/>
          <p:cNvSpPr txBox="1"/>
          <p:nvPr>
            <p:custDataLst>
              <p:tags r:id="rId9"/>
            </p:custDataLst>
          </p:nvPr>
        </p:nvSpPr>
        <p:spPr>
          <a:xfrm>
            <a:off x="7114132" y="2710134"/>
            <a:ext cx="2537817" cy="345989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单击此处添加标题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14" name="文本框 13"/>
          <p:cNvSpPr txBox="1"/>
          <p:nvPr>
            <p:custDataLst>
              <p:tags r:id="rId10"/>
            </p:custDataLst>
          </p:nvPr>
        </p:nvSpPr>
        <p:spPr>
          <a:xfrm>
            <a:off x="7114132" y="3067148"/>
            <a:ext cx="2537817" cy="453597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5" name="同心圆 17"/>
          <p:cNvSpPr/>
          <p:nvPr>
            <p:custDataLst>
              <p:tags r:id="rId11"/>
            </p:custDataLst>
          </p:nvPr>
        </p:nvSpPr>
        <p:spPr>
          <a:xfrm>
            <a:off x="6585965" y="4487992"/>
            <a:ext cx="345989" cy="345989"/>
          </a:xfrm>
          <a:prstGeom prst="don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6" name="文本框 15"/>
          <p:cNvSpPr txBox="1"/>
          <p:nvPr>
            <p:custDataLst>
              <p:tags r:id="rId12"/>
            </p:custDataLst>
          </p:nvPr>
        </p:nvSpPr>
        <p:spPr>
          <a:xfrm>
            <a:off x="7114132" y="4396491"/>
            <a:ext cx="2537817" cy="345989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单击此处添加标题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17" name="文本框 16"/>
          <p:cNvSpPr txBox="1"/>
          <p:nvPr>
            <p:custDataLst>
              <p:tags r:id="rId13"/>
            </p:custDataLst>
          </p:nvPr>
        </p:nvSpPr>
        <p:spPr>
          <a:xfrm>
            <a:off x="7114132" y="4753505"/>
            <a:ext cx="2537817" cy="453597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8" name="同心圆 3"/>
          <p:cNvSpPr/>
          <p:nvPr>
            <p:custDataLst>
              <p:tags r:id="rId14"/>
            </p:custDataLst>
          </p:nvPr>
        </p:nvSpPr>
        <p:spPr>
          <a:xfrm>
            <a:off x="8097316" y="1963492"/>
            <a:ext cx="345989" cy="345989"/>
          </a:xfrm>
          <a:prstGeom prst="don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19" name="文本框 18"/>
          <p:cNvSpPr txBox="1"/>
          <p:nvPr>
            <p:custDataLst>
              <p:tags r:id="rId15"/>
            </p:custDataLst>
          </p:nvPr>
        </p:nvSpPr>
        <p:spPr>
          <a:xfrm>
            <a:off x="8625483" y="1871991"/>
            <a:ext cx="2537817" cy="345989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单击此处添加标题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20" name="文本框 19"/>
          <p:cNvSpPr txBox="1"/>
          <p:nvPr>
            <p:custDataLst>
              <p:tags r:id="rId16"/>
            </p:custDataLst>
          </p:nvPr>
        </p:nvSpPr>
        <p:spPr>
          <a:xfrm>
            <a:off x="8625483" y="2229005"/>
            <a:ext cx="2537817" cy="453597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1" name="同心圆 17"/>
          <p:cNvSpPr/>
          <p:nvPr>
            <p:custDataLst>
              <p:tags r:id="rId17"/>
            </p:custDataLst>
          </p:nvPr>
        </p:nvSpPr>
        <p:spPr>
          <a:xfrm>
            <a:off x="8097316" y="3672974"/>
            <a:ext cx="345989" cy="345989"/>
          </a:xfrm>
          <a:prstGeom prst="don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2" name="文本框 21"/>
          <p:cNvSpPr txBox="1"/>
          <p:nvPr>
            <p:custDataLst>
              <p:tags r:id="rId18"/>
            </p:custDataLst>
          </p:nvPr>
        </p:nvSpPr>
        <p:spPr>
          <a:xfrm>
            <a:off x="8625483" y="3581473"/>
            <a:ext cx="2537817" cy="345989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r>
              <a:rPr lang="zh-CN" altLang="en-US" sz="16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单击此处添加标题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23" name="文本框 22"/>
          <p:cNvSpPr txBox="1"/>
          <p:nvPr>
            <p:custDataLst>
              <p:tags r:id="rId19"/>
            </p:custDataLst>
          </p:nvPr>
        </p:nvSpPr>
        <p:spPr>
          <a:xfrm>
            <a:off x="8625483" y="3938487"/>
            <a:ext cx="2537817" cy="453597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zh-CN" alt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4" name="同心圆 17"/>
          <p:cNvSpPr/>
          <p:nvPr>
            <p:custDataLst>
              <p:tags r:id="rId20"/>
            </p:custDataLst>
          </p:nvPr>
        </p:nvSpPr>
        <p:spPr>
          <a:xfrm>
            <a:off x="8097316" y="5382985"/>
            <a:ext cx="345989" cy="345989"/>
          </a:xfrm>
          <a:prstGeom prst="don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  <p:sp>
        <p:nvSpPr>
          <p:cNvPr id="25" name="文本框 24"/>
          <p:cNvSpPr txBox="1"/>
          <p:nvPr>
            <p:custDataLst>
              <p:tags r:id="rId21"/>
            </p:custDataLst>
          </p:nvPr>
        </p:nvSpPr>
        <p:spPr>
          <a:xfrm>
            <a:off x="8625483" y="5291484"/>
            <a:ext cx="2537817" cy="345989"/>
          </a:xfrm>
          <a:prstGeom prst="rect">
            <a:avLst/>
          </a:prstGeom>
          <a:noFill/>
        </p:spPr>
        <p:txBody>
          <a:bodyPr wrap="square" anchor="b" anchorCtr="0">
            <a:normAutofit/>
          </a:bodyPr>
          <a:lstStyle>
            <a:defPPr>
              <a:defRPr lang="zh-CN"/>
            </a:defPPr>
            <a:lvl1pPr>
              <a:defRPr>
                <a:solidFill>
                  <a:srgbClr val="474546"/>
                </a:solidFill>
                <a:latin typeface="+mj-lt"/>
              </a:defRPr>
            </a:lvl1pPr>
          </a:lstStyle>
          <a:p>
            <a:r>
              <a:rPr lang="zh-CN" altLang="en-US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j-cs"/>
                <a:sym typeface="+mn-lt"/>
              </a:rPr>
              <a:t>单击此处添加标题</a:t>
            </a:r>
            <a:endParaRPr lang="zh-CN" altLang="en-US" sz="16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j-cs"/>
              <a:sym typeface="+mn-lt"/>
            </a:endParaRPr>
          </a:p>
        </p:txBody>
      </p:sp>
      <p:sp>
        <p:nvSpPr>
          <p:cNvPr id="26" name="文本框 25"/>
          <p:cNvSpPr txBox="1"/>
          <p:nvPr>
            <p:custDataLst>
              <p:tags r:id="rId22"/>
            </p:custDataLst>
          </p:nvPr>
        </p:nvSpPr>
        <p:spPr>
          <a:xfrm>
            <a:off x="8625483" y="5648498"/>
            <a:ext cx="2537817" cy="453597"/>
          </a:xfrm>
          <a:prstGeom prst="rect">
            <a:avLst/>
          </a:prstGeom>
        </p:spPr>
        <p:txBody>
          <a:bodyPr wrap="square" lIns="90000" tIns="46800" rIns="90000" bIns="46800">
            <a:normAutofit/>
          </a:bodyPr>
          <a:lstStyle>
            <a:defPPr>
              <a:defRPr lang="zh-CN"/>
            </a:defPPr>
            <a:lvl1pPr algn="just">
              <a:defRPr sz="1400">
                <a:solidFill>
                  <a:srgbClr val="474546"/>
                </a:solidFill>
              </a:defRPr>
            </a:lvl1pPr>
          </a:lstStyle>
          <a:p>
            <a:pPr algn="l"/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+mn-lt"/>
              </a:rPr>
              <a:t>单击此处添加文本具体内容</a:t>
            </a:r>
            <a:endParaRPr lang="zh-CN" alt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+mn-lt"/>
            </a:endParaRPr>
          </a:p>
        </p:txBody>
      </p:sp>
    </p:spTree>
    <p:custDataLst>
      <p:tags r:id="rId23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标题 6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/>
          <a:lstStyle/>
          <a:p>
            <a:r>
              <a:rPr lang="zh-CN" altLang="en-US" dirty="0"/>
              <a:t>添加标题</a:t>
            </a:r>
            <a:endParaRPr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zh-CN" altLang="en-US" dirty="0"/>
              <a:t>单击此处添加副标题</a:t>
            </a:r>
            <a:endParaRPr lang="zh-CN" altLang="en-US" dirty="0"/>
          </a:p>
        </p:txBody>
      </p:sp>
      <p:sp>
        <p:nvSpPr>
          <p:cNvPr id="12" name="矩形 11"/>
          <p:cNvSpPr/>
          <p:nvPr>
            <p:custDataLst>
              <p:tags r:id="rId3"/>
            </p:custDataLst>
          </p:nvPr>
        </p:nvSpPr>
        <p:spPr>
          <a:xfrm>
            <a:off x="2326640" y="1819910"/>
            <a:ext cx="2577465" cy="951230"/>
          </a:xfrm>
          <a:prstGeom prst="rect">
            <a:avLst/>
          </a:prstGeom>
        </p:spPr>
        <p:txBody>
          <a:bodyPr wrap="square" anchor="b" anchorCtr="0">
            <a:normAutofit/>
          </a:bodyPr>
          <a:lstStyle/>
          <a:p>
            <a:r>
              <a:rPr lang="zh-CN" altLang="en-US" sz="4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Part 1</a:t>
            </a:r>
            <a:endParaRPr lang="zh-CN" altLang="en-US" sz="4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6"/>
          <p:cNvSpPr txBox="1"/>
          <p:nvPr>
            <p:custDataLst>
              <p:tags r:id="rId1"/>
            </p:custDataLst>
          </p:nvPr>
        </p:nvSpPr>
        <p:spPr>
          <a:xfrm>
            <a:off x="6041390" y="3254375"/>
            <a:ext cx="5455920" cy="2644775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90000" tIns="46800" rIns="90000" bIns="468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Segoe UI" panose="020B0502040204020203" pitchFamily="34" charset="0"/>
              </a:defRPr>
            </a:lvl1pPr>
          </a:lstStyle>
          <a:p>
            <a:pPr algn="just">
              <a:lnSpc>
                <a:spcPct val="130000"/>
              </a:lnSpc>
              <a:spcAft>
                <a:spcPts val="800"/>
              </a:spcAft>
            </a:pPr>
            <a:r>
              <a:rPr lang="zh-CN" altLang="en-US" sz="1600" spc="50" dirty="0">
                <a:ln w="3175">
                  <a:noFill/>
                  <a:prstDash val="dash"/>
                </a:ln>
                <a:solidFill>
                  <a:schemeClr val="tx1">
                    <a:lumMod val="85000"/>
                    <a:lumOff val="15000"/>
                  </a:schemeClr>
                </a:solidFill>
                <a:cs typeface="微软雅黑" panose="020B0503020204020204" pitchFamily="34" charset="-122"/>
              </a:rPr>
              <a:t>单击此处添加文本具体内容，简明扼要的阐述您的观点。根据需要可酌情增减文字，以便观者准确的理解您传达的思想。单击此处添加文本具体内容，简明扼要的阐述您的观点。根据需要可酌情增减文字，以便观者准确的理解您传达的思想。单击此处添加文本具体内容，简明扼要的阐述您的观点。根据需要可酌情增减文字，以便观者准确的理解您传达的思想。</a:t>
            </a:r>
            <a:endParaRPr lang="zh-CN" altLang="en-US" sz="1600" spc="50" dirty="0">
              <a:ln w="3175">
                <a:noFill/>
                <a:prstDash val="dash"/>
              </a:ln>
              <a:solidFill>
                <a:schemeClr val="tx1">
                  <a:lumMod val="85000"/>
                  <a:lumOff val="15000"/>
                </a:schemeClr>
              </a:solidFill>
              <a:cs typeface="微软雅黑" panose="020B0503020204020204" pitchFamily="34" charset="-122"/>
            </a:endParaRPr>
          </a:p>
        </p:txBody>
      </p:sp>
      <p:pic>
        <p:nvPicPr>
          <p:cNvPr id="3" name="图片 2"/>
          <p:cNvPicPr>
            <a:picLocks noChangeAspect="1"/>
          </p:cNvPicPr>
          <p:nvPr>
            <p:custDataLst>
              <p:tags r:id="rId2"/>
            </p:custDataLst>
          </p:nvPr>
        </p:nvPicPr>
        <p:blipFill rotWithShape="1">
          <a:blip r:embed="rId3"/>
          <a:srcRect/>
          <a:stretch>
            <a:fillRect/>
          </a:stretch>
        </p:blipFill>
        <p:spPr>
          <a:xfrm>
            <a:off x="694607" y="2674985"/>
            <a:ext cx="2455296" cy="3223683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4"/>
            </p:custDataLst>
          </p:nvPr>
        </p:nvPicPr>
        <p:blipFill rotWithShape="1">
          <a:blip r:embed="rId5"/>
          <a:srcRect/>
          <a:stretch>
            <a:fillRect/>
          </a:stretch>
        </p:blipFill>
        <p:spPr>
          <a:xfrm>
            <a:off x="3264203" y="2674985"/>
            <a:ext cx="2455296" cy="3223683"/>
          </a:xfrm>
          <a:prstGeom prst="rect">
            <a:avLst/>
          </a:prstGeom>
        </p:spPr>
      </p:pic>
      <p:sp>
        <p:nvSpPr>
          <p:cNvPr id="18" name="Title 6"/>
          <p:cNvSpPr txBox="1"/>
          <p:nvPr>
            <p:custDataLst>
              <p:tags r:id="rId6"/>
            </p:custDataLst>
          </p:nvPr>
        </p:nvSpPr>
        <p:spPr>
          <a:xfrm>
            <a:off x="6040800" y="2674800"/>
            <a:ext cx="5455785" cy="527838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90000" tIns="46800" rIns="90000" bIns="468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Segoe UI" panose="020B0502040204020203" pitchFamily="34" charset="0"/>
              </a:defRPr>
            </a:lvl1pPr>
          </a:lstStyle>
          <a:p>
            <a:pPr marL="0" marR="0" lvl="0" indent="0" defTabSz="913765" rtl="0" eaLnBrk="1" fontAlgn="auto" latinLnBrk="0" hangingPunct="1">
              <a:lnSpc>
                <a:spcPct val="13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lang="zh-CN" altLang="en-US" sz="2400" b="1" i="0" u="none" strike="noStrike" kern="1200" cap="none" spc="150" normalizeH="0" noProof="0" dirty="0">
                <a:ln w="3175">
                  <a:noFill/>
                  <a:prstDash val="dash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微软雅黑" panose="020B0503020204020204" pitchFamily="34" charset="-122"/>
                <a:cs typeface="微软雅黑" panose="020B0503020204020204" pitchFamily="34" charset="-122"/>
              </a:rPr>
              <a:t>点击输入小标题</a:t>
            </a:r>
            <a:endParaRPr kumimoji="0" lang="zh-CN" altLang="en-US" sz="2400" b="1" i="0" u="none" strike="noStrike" kern="1200" cap="none" spc="150" normalizeH="0" noProof="0" dirty="0">
              <a:ln w="3175">
                <a:noFill/>
                <a:prstDash val="dash"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19" name="Title 6"/>
          <p:cNvSpPr txBox="1"/>
          <p:nvPr>
            <p:custDataLst>
              <p:tags r:id="rId7"/>
            </p:custDataLst>
          </p:nvPr>
        </p:nvSpPr>
        <p:spPr>
          <a:xfrm>
            <a:off x="694607" y="1642195"/>
            <a:ext cx="10802787" cy="462899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90000" tIns="46800" rIns="90000" bIns="468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Segoe UI" panose="020B0502040204020203" pitchFamily="34" charset="0"/>
              </a:defRPr>
            </a:lvl1pPr>
          </a:lstStyle>
          <a:p>
            <a:pPr algn="ctr">
              <a:lnSpc>
                <a:spcPct val="130000"/>
              </a:lnSpc>
              <a:spcAft>
                <a:spcPts val="800"/>
              </a:spcAft>
            </a:pPr>
            <a:r>
              <a:rPr lang="zh-CN" altLang="en-US" sz="2000" spc="50" dirty="0">
                <a:ln w="3175">
                  <a:noFill/>
                  <a:prstDash val="dash"/>
                </a:ln>
                <a:solidFill>
                  <a:schemeClr val="tx1">
                    <a:lumMod val="85000"/>
                    <a:lumOff val="15000"/>
                  </a:schemeClr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点击输入正文</a:t>
            </a:r>
            <a:endParaRPr lang="zh-CN" altLang="en-US" sz="2000" spc="50" dirty="0">
              <a:ln w="3175">
                <a:noFill/>
                <a:prstDash val="dash"/>
              </a:ln>
              <a:solidFill>
                <a:schemeClr val="tx1">
                  <a:lumMod val="85000"/>
                  <a:lumOff val="15000"/>
                </a:schemeClr>
              </a:solidFill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  <p:sp>
        <p:nvSpPr>
          <p:cNvPr id="20" name="Title 6"/>
          <p:cNvSpPr txBox="1"/>
          <p:nvPr>
            <p:custDataLst>
              <p:tags r:id="rId8"/>
            </p:custDataLst>
          </p:nvPr>
        </p:nvSpPr>
        <p:spPr>
          <a:xfrm>
            <a:off x="694607" y="730020"/>
            <a:ext cx="10802787" cy="648512"/>
          </a:xfrm>
          <a:prstGeom prst="rect">
            <a:avLst/>
          </a:prstGeom>
          <a:noFill/>
          <a:ln w="3175">
            <a:noFill/>
            <a:prstDash val="dash"/>
          </a:ln>
        </p:spPr>
        <p:txBody>
          <a:bodyPr wrap="square" lIns="90000" tIns="46800" rIns="90000" bIns="46800" anchor="t" anchorCtr="0">
            <a:normAutofit/>
          </a:bodyPr>
          <a:lstStyle>
            <a:lvl1pPr algn="l" defTabSz="913765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en-US" sz="2745" b="0" kern="1200" cap="none" spc="-49" baseline="0" dirty="0" smtClean="0">
                <a:ln w="3175"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ea typeface="微软雅黑" panose="020B0503020204020204" pitchFamily="34" charset="-122"/>
                <a:cs typeface="Segoe UI" panose="020B0502040204020203" pitchFamily="34" charset="0"/>
              </a:defRPr>
            </a:lvl1pPr>
          </a:lstStyle>
          <a:p>
            <a:pPr marL="0" marR="0" lvl="0" indent="0" algn="ctr" defTabSz="913765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800"/>
              </a:spcAft>
              <a:buClrTx/>
              <a:buSzTx/>
              <a:buFontTx/>
              <a:buNone/>
            </a:pPr>
            <a:r>
              <a:rPr kumimoji="0" lang="zh-CN" altLang="en-US" sz="3600" b="1" i="0" u="none" strike="noStrike" kern="1200" cap="none" spc="300" normalizeH="0" noProof="0" dirty="0">
                <a:ln w="3175">
                  <a:noFill/>
                  <a:prstDash val="dash"/>
                </a:ln>
                <a:solidFill>
                  <a:schemeClr val="tx1">
                    <a:lumMod val="85000"/>
                    <a:lumOff val="15000"/>
                  </a:schemeClr>
                </a:solidFill>
                <a:effectLst/>
                <a:uLnTx/>
                <a:uFillTx/>
                <a:ea typeface="微软雅黑" panose="020B0503020204020204" pitchFamily="34" charset="-122"/>
                <a:cs typeface="微软雅黑" panose="020B0503020204020204" pitchFamily="34" charset="-122"/>
              </a:rPr>
              <a:t>点击输入大标题</a:t>
            </a:r>
            <a:endParaRPr kumimoji="0" lang="zh-CN" altLang="en-US" sz="3600" b="1" i="0" u="none" strike="noStrike" kern="1200" cap="none" spc="300" normalizeH="0" noProof="0" dirty="0">
              <a:ln w="3175">
                <a:noFill/>
                <a:prstDash val="dash"/>
              </a:ln>
              <a:solidFill>
                <a:schemeClr val="tx1">
                  <a:lumMod val="85000"/>
                  <a:lumOff val="15000"/>
                </a:schemeClr>
              </a:solidFill>
              <a:effectLst/>
              <a:uLnTx/>
              <a:uFillTx/>
              <a:ea typeface="微软雅黑" panose="020B0503020204020204" pitchFamily="34" charset="-122"/>
              <a:cs typeface="微软雅黑" panose="020B0503020204020204" pitchFamily="34" charset="-122"/>
            </a:endParaRPr>
          </a:p>
        </p:txBody>
      </p:sp>
    </p:spTree>
    <p:custDataLst>
      <p:tags r:id="rId9"/>
    </p:custData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等腰三角形 11"/>
          <p:cNvSpPr/>
          <p:nvPr>
            <p:custDataLst>
              <p:tags r:id="rId1"/>
            </p:custDataLst>
          </p:nvPr>
        </p:nvSpPr>
        <p:spPr>
          <a:xfrm flipV="1">
            <a:off x="5832397" y="0"/>
            <a:ext cx="527207" cy="304800"/>
          </a:xfrm>
          <a:prstGeom prst="triangl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zh-CN" altLang="en-US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3" name="文本框 15"/>
          <p:cNvSpPr txBox="1"/>
          <p:nvPr>
            <p:custDataLst>
              <p:tags r:id="rId2"/>
            </p:custDataLst>
          </p:nvPr>
        </p:nvSpPr>
        <p:spPr>
          <a:xfrm>
            <a:off x="3233736" y="684498"/>
            <a:ext cx="5724529" cy="639950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 rtlCol="0" anchor="b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1pPr>
            <a:lvl2pPr marL="4572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2pPr>
            <a:lvl3pPr marL="9144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3pPr>
            <a:lvl4pPr marL="13716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4pPr>
            <a:lvl5pPr marL="18288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5pPr>
            <a:lvl6pPr marL="22860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6pPr>
            <a:lvl7pPr marL="27432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7pPr>
            <a:lvl8pPr marL="32004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8pPr>
            <a:lvl9pPr marL="3657600" algn="l" defTabSz="914400" rtl="0" eaLnBrk="1" latinLnBrk="0" hangingPunct="1">
              <a:defRPr sz="1800" kern="120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</a:defRPr>
            </a:lvl9pPr>
          </a:lstStyle>
          <a:p>
            <a:pPr algn="ctr" fontAlgn="auto">
              <a:lnSpc>
                <a:spcPct val="100000"/>
              </a:lnSpc>
            </a:pPr>
            <a:r>
              <a:rPr lang="zh-CN" altLang="en-US" sz="3200" b="1" spc="300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</a:rPr>
              <a:t>添加标题内容</a:t>
            </a:r>
            <a:endParaRPr lang="zh-CN" altLang="en-US" sz="3200" b="1" spc="300" dirty="0">
              <a:solidFill>
                <a:schemeClr val="tx1">
                  <a:lumMod val="85000"/>
                  <a:lumOff val="15000"/>
                </a:schemeClr>
              </a:solidFill>
              <a:uFillTx/>
            </a:endParaRPr>
          </a:p>
        </p:txBody>
      </p:sp>
      <p:sp>
        <p:nvSpPr>
          <p:cNvPr id="14" name="文本框 2"/>
          <p:cNvSpPr txBox="1"/>
          <p:nvPr>
            <p:custDataLst>
              <p:tags r:id="rId3"/>
            </p:custDataLst>
          </p:nvPr>
        </p:nvSpPr>
        <p:spPr>
          <a:xfrm>
            <a:off x="2659696" y="1465401"/>
            <a:ext cx="6872608" cy="757099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 rtlCol="0">
            <a:normAutofit/>
          </a:bodyPr>
          <a:lstStyle>
            <a:defPPr>
              <a:defRPr lang="zh-CN"/>
            </a:defPPr>
            <a:lvl1pPr fontAlgn="auto">
              <a:lnSpc>
                <a:spcPct val="130000"/>
              </a:lnSpc>
              <a:spcAft>
                <a:spcPts val="1000"/>
              </a:spcAft>
              <a:defRPr sz="1600" spc="150"/>
            </a:lvl1pPr>
          </a:lstStyle>
          <a:p>
            <a:pPr algn="ctr"/>
            <a:r>
              <a:rPr lang="en-US" altLang="zh-CN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点击此处添加正文，文字是您思想的提炼，为了最终演示发布的良好效果，请尽量言简意赅的阐述观点；根据需要可酌情增减文字。</a:t>
            </a:r>
            <a:endParaRPr lang="en-US" altLang="zh-CN" dirty="0" err="1">
              <a:solidFill>
                <a:schemeClr val="tx1">
                  <a:lumMod val="85000"/>
                  <a:lumOff val="1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2" name="PA-图片 1" descr="TB2qRDPr5CYBuNkHFCcXXcHtVXa-1714128138"/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5"/>
          <a:srcRect/>
          <a:stretch>
            <a:fillRect/>
          </a:stretch>
        </p:blipFill>
        <p:spPr>
          <a:xfrm>
            <a:off x="2895546" y="2639484"/>
            <a:ext cx="6400850" cy="3601959"/>
          </a:xfrm>
          <a:prstGeom prst="rect">
            <a:avLst/>
          </a:prstGeom>
          <a:ln>
            <a:noFill/>
          </a:ln>
          <a:effectLst>
            <a:outerShdw blurRad="127000" dist="38100" dir="5400000" algn="t" rotWithShape="0">
              <a:prstClr val="black">
                <a:alpha val="10000"/>
              </a:prstClr>
            </a:outerShdw>
          </a:effectLst>
        </p:spPr>
      </p:pic>
      <p:pic>
        <p:nvPicPr>
          <p:cNvPr id="3" name="PA-图片 2" descr="TIM截图20190114184142"/>
          <p:cNvPicPr>
            <a:picLocks noChangeAspect="1"/>
          </p:cNvPicPr>
          <p:nvPr>
            <p:custDataLst>
              <p:tags r:id="rId6"/>
            </p:custDataLst>
          </p:nvPr>
        </p:nvPicPr>
        <p:blipFill>
          <a:blip r:embed="rId7"/>
          <a:srcRect/>
          <a:stretch>
            <a:fillRect/>
          </a:stretch>
        </p:blipFill>
        <p:spPr>
          <a:xfrm>
            <a:off x="-3568726" y="2639484"/>
            <a:ext cx="6400850" cy="3599459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10000"/>
              </a:prstClr>
            </a:outerShdw>
          </a:effectLst>
        </p:spPr>
      </p:pic>
      <p:pic>
        <p:nvPicPr>
          <p:cNvPr id="7" name="PA-图片 6" descr="TB24.eWAAOWBuNjSsppXXXPgpXa-1714128138"/>
          <p:cNvPicPr>
            <a:picLocks noChangeAspect="1"/>
          </p:cNvPicPr>
          <p:nvPr>
            <p:custDataLst>
              <p:tags r:id="rId8"/>
            </p:custDataLst>
          </p:nvPr>
        </p:nvPicPr>
        <p:blipFill>
          <a:blip r:embed="rId9"/>
          <a:srcRect/>
          <a:stretch>
            <a:fillRect/>
          </a:stretch>
        </p:blipFill>
        <p:spPr>
          <a:xfrm>
            <a:off x="9359873" y="2639484"/>
            <a:ext cx="6400850" cy="360196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10000"/>
              </a:prstClr>
            </a:outerShdw>
          </a:effectLst>
        </p:spPr>
      </p:pic>
      <p:sp>
        <p:nvSpPr>
          <p:cNvPr id="4" name="PA-半闭框 7"/>
          <p:cNvSpPr/>
          <p:nvPr>
            <p:custDataLst>
              <p:tags r:id="rId10"/>
            </p:custDataLst>
          </p:nvPr>
        </p:nvSpPr>
        <p:spPr>
          <a:xfrm flipH="1">
            <a:off x="8977327" y="2597660"/>
            <a:ext cx="381000" cy="381000"/>
          </a:xfrm>
          <a:prstGeom prst="halfFrame">
            <a:avLst>
              <a:gd name="adj1" fmla="val 12280"/>
              <a:gd name="adj2" fmla="val 12280"/>
            </a:avLst>
          </a:prstGeom>
          <a:solidFill>
            <a:srgbClr val="000000">
              <a:lumMod val="95000"/>
              <a:lumOff val="5000"/>
            </a:srgbClr>
          </a:solidFill>
          <a:ln>
            <a:noFill/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0" name="PA-半闭框 8"/>
          <p:cNvSpPr/>
          <p:nvPr>
            <p:custDataLst>
              <p:tags r:id="rId11"/>
            </p:custDataLst>
          </p:nvPr>
        </p:nvSpPr>
        <p:spPr>
          <a:xfrm flipV="1">
            <a:off x="2846372" y="5934196"/>
            <a:ext cx="381000" cy="381000"/>
          </a:xfrm>
          <a:prstGeom prst="halfFrame">
            <a:avLst>
              <a:gd name="adj1" fmla="val 12280"/>
              <a:gd name="adj2" fmla="val 12280"/>
            </a:avLst>
          </a:prstGeom>
          <a:solidFill>
            <a:srgbClr val="000000">
              <a:lumMod val="95000"/>
              <a:lumOff val="5000"/>
            </a:srgbClr>
          </a:solidFill>
          <a:ln>
            <a:noFill/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1" name="PA-半闭框 8"/>
          <p:cNvSpPr/>
          <p:nvPr>
            <p:custDataLst>
              <p:tags r:id="rId12"/>
            </p:custDataLst>
          </p:nvPr>
        </p:nvSpPr>
        <p:spPr>
          <a:xfrm rot="5400000" flipV="1">
            <a:off x="2846372" y="2597660"/>
            <a:ext cx="381000" cy="381000"/>
          </a:xfrm>
          <a:prstGeom prst="halfFrame">
            <a:avLst>
              <a:gd name="adj1" fmla="val 12280"/>
              <a:gd name="adj2" fmla="val 12280"/>
            </a:avLst>
          </a:prstGeom>
          <a:solidFill>
            <a:srgbClr val="000000">
              <a:lumMod val="95000"/>
              <a:lumOff val="5000"/>
            </a:srgbClr>
          </a:solidFill>
          <a:ln>
            <a:noFill/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15" name="PA-半闭框 7"/>
          <p:cNvSpPr/>
          <p:nvPr>
            <p:custDataLst>
              <p:tags r:id="rId13"/>
            </p:custDataLst>
          </p:nvPr>
        </p:nvSpPr>
        <p:spPr>
          <a:xfrm rot="5400000" flipH="1">
            <a:off x="8977327" y="5934196"/>
            <a:ext cx="381000" cy="381000"/>
          </a:xfrm>
          <a:prstGeom prst="halfFrame">
            <a:avLst>
              <a:gd name="adj1" fmla="val 12280"/>
              <a:gd name="adj2" fmla="val 12280"/>
            </a:avLst>
          </a:prstGeom>
          <a:solidFill>
            <a:srgbClr val="000000">
              <a:lumMod val="95000"/>
              <a:lumOff val="5000"/>
            </a:srgbClr>
          </a:solidFill>
          <a:ln>
            <a:noFill/>
          </a:ln>
        </p:spPr>
        <p:style>
          <a:lnRef idx="2">
            <a:srgbClr val="1E6BC5">
              <a:shade val="50000"/>
            </a:srgbClr>
          </a:lnRef>
          <a:fillRef idx="1">
            <a:srgbClr val="1E6BC5"/>
          </a:fillRef>
          <a:effectRef idx="0">
            <a:srgbClr val="1E6BC5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/>
            <a:endParaRPr lang="id-ID" sz="135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custDataLst>
      <p:tags r:id="rId14"/>
    </p:custData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530206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00018234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+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+0.000364685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0.5302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+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+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40000">
                                          <p:val>
                                            <p:fltVal val="1.525"/>
                                          </p:val>
                                        </p:tav>
                                        <p:tav tm="50000">
                                          <p:val>
                                            <p:fltVal val="1.525"/>
                                          </p:val>
                                        </p:tav>
                                        <p:tav tm="55000">
                                          <p:val>
                                            <p:fltVal val="-0.525"/>
                                          </p:val>
                                        </p:tav>
                                        <p:tav tm="60000">
                                          <p:val>
                                            <p:fltVal val="-0.525"/>
                                          </p:val>
                                        </p:tav>
                                        <p:tav tm="100000">
                                          <p:val>
                                            <p:fltVal val="-0.0302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4000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fltVal val="2.05044"/>
                                          </p:val>
                                        </p:tav>
                                        <p:tav tm="55000">
                                          <p:val>
                                            <p:fltVal val="2.05044"/>
                                          </p:val>
                                        </p:tav>
                                        <p:tav tm="60000">
                                          <p:val>
                                            <p:fltVal val="0.6473"/>
                                          </p:val>
                                        </p:tav>
                                        <p:tav tm="100000">
                                          <p:val>
                                            <p:fltVal val="0.647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+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+-0.000364685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1.0604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00018234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+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+0.000364685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40000">
                                          <p:val>
                                            <p:fltVal val="1.525"/>
                                          </p:val>
                                        </p:tav>
                                        <p:tav tm="50000">
                                          <p:val>
                                            <p:fltVal val="1.525"/>
                                          </p:val>
                                        </p:tav>
                                        <p:tav tm="55000">
                                          <p:val>
                                            <p:fltVal val="-0.525"/>
                                          </p:val>
                                        </p:tav>
                                        <p:tav tm="60000">
                                          <p:val>
                                            <p:fltVal val="-0.525"/>
                                          </p:val>
                                        </p:tav>
                                        <p:tav tm="100000">
                                          <p:val>
                                            <p:fltVal val="-0.0302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40000">
                                          <p:val>
                                            <p:strVal val="ppt_y"/>
                                          </p:val>
                                        </p:tav>
                                        <p:tav tm="50000">
                                          <p:val>
                                            <p:fltVal val="2.05044"/>
                                          </p:val>
                                        </p:tav>
                                        <p:tav tm="55000">
                                          <p:val>
                                            <p:fltVal val="2.05044"/>
                                          </p:val>
                                        </p:tav>
                                        <p:tav tm="60000">
                                          <p:val>
                                            <p:fltVal val="0.6473"/>
                                          </p:val>
                                        </p:tav>
                                        <p:tav tm="100000">
                                          <p:val>
                                            <p:fltVal val="0.647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+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+-0.000364685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+-0.5302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+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+0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3"/>
  <p:tag name="KSO_WM_UNIT_LAYERLEVEL" val="1"/>
  <p:tag name="KSO_WM_TAG_VERSION" val="1.0"/>
  <p:tag name="KSO_WM_BEAUTIFY_FLAG" val="#wm#"/>
  <p:tag name="KSO_WM_UNIT_BK_DARK_LIGHT" val="1"/>
  <p:tag name="KSO_WM_UNIT_TYPE" val="y"/>
  <p:tag name="KSO_WM_UNIT_INDEX" val="3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  <p:tag name="KSO_WM_UNIT_BK_DARK_LIGHT" val="1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2"/>
  <p:tag name="KSO_WM_UNIT_LAYERLEVEL" val="1"/>
  <p:tag name="KSO_WM_TAG_VERSION" val="1.0"/>
  <p:tag name="KSO_WM_BEAUTIFY_FLAG" val="#wm#"/>
  <p:tag name="KSO_WM_UNIT_TYPE" val="y"/>
  <p:tag name="KSO_WM_UNIT_INDEX" val="2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</p:tagLst>
</file>

<file path=ppt/tags/tag2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</p:tagLst>
</file>

<file path=ppt/tags/tag2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836"/>
</p:tagLst>
</file>

<file path=ppt/tags/tag2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2836"/>
</p:tagLst>
</file>

<file path=ppt/tags/tag2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36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AG_VERSION" val="1.0"/>
  <p:tag name="KSO_WM_BEAUTIFY_FLAG" val="#wm#"/>
  <p:tag name="KSO_WM_TEMPLATE_CATEGORY" val="custom"/>
  <p:tag name="KSO_WM_TEMPLATE_INDEX" val="20202836"/>
  <p:tag name="KSO_WM_TEMPLATE_MASTER_THUMB_INDEX" val="12"/>
  <p:tag name="KSO_WM_TEMPLATE_THUMBS_INDEX" val="1、3、7、8、14、19、20、22、23、27、28"/>
</p:tagLst>
</file>

<file path=ppt/tags/tag237.xml><?xml version="1.0" encoding="utf-8"?>
<p:tagLst xmlns:p="http://schemas.openxmlformats.org/presentationml/2006/main">
  <p:tag name="KSO_WM_UNIT_ISCONTENTSTITLE" val="0"/>
  <p:tag name="KSO_WM_UNIT_PRESET_TEXT" val="商务风通用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2836_1*a*1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ISNUMDGMTITLE" val="0"/>
</p:tagLst>
</file>

<file path=ppt/tags/tag238.xml><?xml version="1.0" encoding="utf-8"?>
<p:tagLst xmlns:p="http://schemas.openxmlformats.org/presentationml/2006/main">
  <p:tag name="KSO_WM_UNIT_ISCONTENTSTITLE" val="0"/>
  <p:tag name="KSO_WM_UNIT_PRESET_TEXT" val="锦志卓越 • 尚无止境"/>
  <p:tag name="KSO_WM_UNIT_NOCLEAR" val="0"/>
  <p:tag name="KSO_WM_UNIT_VALUE" val="19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2836_1*b*1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ISNUMDGMTITLE" val="0"/>
</p:tagLst>
</file>

<file path=ppt/tags/tag239.xml><?xml version="1.0" encoding="utf-8"?>
<p:tagLst xmlns:p="http://schemas.openxmlformats.org/presentationml/2006/main">
  <p:tag name="KSO_WM_UNIT_ISCONTENTSTITLE" val="0"/>
  <p:tag name="KSO_WM_UNIT_PRESET_TEXT" val="单击此处添加正文，文字是您思想的提炼，请尽量言简意赅的阐述观点。"/>
  <p:tag name="KSO_WM_UNIT_NOCLEAR" val="0"/>
  <p:tag name="KSO_WM_UNIT_VALUE" val="42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2"/>
  <p:tag name="KSO_WM_UNIT_ID" val="custom20202836_1*b*2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ISNUMDGMTITLE" val="0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  <p:tag name="KSO_WM_UNIT_BK_DARK_LIGHT" val="1"/>
</p:tagLst>
</file>

<file path=ppt/tags/tag240.xml><?xml version="1.0" encoding="utf-8"?>
<p:tagLst xmlns:p="http://schemas.openxmlformats.org/presentationml/2006/main">
  <p:tag name="KSO_WM_SLIDE_ID" val="custom20202836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2836"/>
  <p:tag name="KSO_WM_SLIDE_LAYOUT" val="a_b"/>
  <p:tag name="KSO_WM_SLIDE_LAYOUT_CNT" val="1_2"/>
  <p:tag name="KSO_WM_TEMPLATE_MASTER_THUMB_INDEX" val="12"/>
  <p:tag name="KSO_WM_TEMPLATE_THUMBS_INDEX" val="1、3、7、8、14、19、20、22、23、27、28"/>
  <p:tag name="KSO_WM_SPECIAL_SOURCE" val="bdnull"/>
</p:tagLst>
</file>

<file path=ppt/tags/tag2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1"/>
  <p:tag name="KSO_WM_UNIT_ID" val="custom20202836_2*i*1"/>
  <p:tag name="KSO_WM_TEMPLATE_CATEGORY" val="custom"/>
  <p:tag name="KSO_WM_TEMPLATE_INDEX" val="20202836"/>
  <p:tag name="KSO_WM_UNIT_LAYERLEVEL" val="1"/>
  <p:tag name="KSO_WM_TAG_VERSION" val="1.0"/>
  <p:tag name="KSO_WM_BEAUTIFY_FLAG" val="#wm#"/>
</p:tagLst>
</file>

<file path=ppt/tags/tag242.xml><?xml version="1.0" encoding="utf-8"?>
<p:tagLst xmlns:p="http://schemas.openxmlformats.org/presentationml/2006/main">
  <p:tag name="KSO_WM_UNIT_ISCONTENTSTITLE" val="0"/>
  <p:tag name="KSO_WM_UNIT_PRESET_TEXT" val="Contents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b"/>
  <p:tag name="KSO_WM_UNIT_INDEX" val="1"/>
  <p:tag name="KSO_WM_UNIT_ID" val="custom20202836_2*b*1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ISNUMDGMTITLE" val="0"/>
</p:tagLst>
</file>

<file path=ppt/tags/tag2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2"/>
  <p:tag name="KSO_WM_UNIT_ID" val="custom20202836_2*i*2"/>
  <p:tag name="KSO_WM_TEMPLATE_CATEGORY" val="custom"/>
  <p:tag name="KSO_WM_TEMPLATE_INDEX" val="20202836"/>
  <p:tag name="KSO_WM_UNIT_LAYERLEVEL" val="1"/>
  <p:tag name="KSO_WM_TAG_VERSION" val="1.0"/>
  <p:tag name="KSO_WM_BEAUTIFY_FLAG" val="#wm#"/>
</p:tagLst>
</file>

<file path=ppt/tags/tag244.xml><?xml version="1.0" encoding="utf-8"?>
<p:tagLst xmlns:p="http://schemas.openxmlformats.org/presentationml/2006/main">
  <p:tag name="KSO_WM_UNIT_ISCONTENTSTITLE" val="1"/>
  <p:tag name="KSO_WM_UNIT_PRESET_TEXT" val="目 录"/>
  <p:tag name="KSO_WM_UNIT_NOCLEAR" val="0"/>
  <p:tag name="KSO_WM_UNIT_VALUE" val="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a"/>
  <p:tag name="KSO_WM_UNIT_INDEX" val="1"/>
  <p:tag name="KSO_WM_UNIT_ID" val="custom20202836_2*a*1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ISNUMDGMTITLE" val="0"/>
</p:tagLst>
</file>

<file path=ppt/tags/tag2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custom20202836_2*l_h_i*1_1_1"/>
  <p:tag name="KSO_WM_TEMPLATE_CATEGORY" val="custom"/>
  <p:tag name="KSO_WM_TEMPLATE_INDEX" val="20202836"/>
  <p:tag name="KSO_WM_UNIT_LAYERLEVEL" val="1_1_1"/>
  <p:tag name="KSO_WM_TAG_VERSION" val="1.0"/>
  <p:tag name="KSO_WM_BEAUTIFY_FLAG" val="#wm#"/>
</p:tagLst>
</file>

<file path=ppt/tags/tag246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1_1"/>
  <p:tag name="KSO_WM_UNIT_LAYERLEVEL" val="1_1_1"/>
  <p:tag name="KSO_WM_UNIT_VALUE" val="9"/>
  <p:tag name="KSO_WM_UNIT_HIGHLIGHT" val="0"/>
  <p:tag name="KSO_WM_UNIT_COMPATIBLE" val="0"/>
  <p:tag name="KSO_WM_TEMPLATE_CATEGORY" val="custom"/>
  <p:tag name="KSO_WM_TEMPLATE_INDEX" val="20202836"/>
  <p:tag name="KSO_WM_DIAGRAM_GROUP_CODE" val="l1-1"/>
  <p:tag name="KSO_WM_UNIT_ID" val="custom20202836_2*l_h_a*1_1_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247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1_1"/>
  <p:tag name="KSO_WM_UNIT_LAYERLEVEL" val="1_1_1"/>
  <p:tag name="KSO_WM_UNIT_VALUE" val="15"/>
  <p:tag name="KSO_WM_UNIT_HIGHLIGHT" val="0"/>
  <p:tag name="KSO_WM_UNIT_COMPATIBLE" val="0"/>
  <p:tag name="KSO_WM_TEMPLATE_CATEGORY" val="custom"/>
  <p:tag name="KSO_WM_TEMPLATE_INDEX" val="20202836"/>
  <p:tag name="KSO_WM_DIAGRAM_GROUP_CODE" val="l1-1"/>
  <p:tag name="KSO_WM_UNIT_ID" val="custom20202836_2*l_h_f*1_1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2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custom20202836_2*l_h_i*1_2_1"/>
  <p:tag name="KSO_WM_TEMPLATE_CATEGORY" val="custom"/>
  <p:tag name="KSO_WM_TEMPLATE_INDEX" val="20202836"/>
  <p:tag name="KSO_WM_UNIT_LAYERLEVEL" val="1_1_1"/>
  <p:tag name="KSO_WM_TAG_VERSION" val="1.0"/>
  <p:tag name="KSO_WM_BEAUTIFY_FLAG" val="#wm#"/>
</p:tagLst>
</file>

<file path=ppt/tags/tag249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2_1"/>
  <p:tag name="KSO_WM_UNIT_LAYERLEVEL" val="1_1_1"/>
  <p:tag name="KSO_WM_UNIT_VALUE" val="9"/>
  <p:tag name="KSO_WM_UNIT_HIGHLIGHT" val="0"/>
  <p:tag name="KSO_WM_UNIT_COMPATIBLE" val="0"/>
  <p:tag name="KSO_WM_TEMPLATE_CATEGORY" val="custom"/>
  <p:tag name="KSO_WM_TEMPLATE_INDEX" val="20202836"/>
  <p:tag name="KSO_WM_DIAGRAM_GROUP_CODE" val="l1-1"/>
  <p:tag name="KSO_WM_UNIT_ID" val="custom20202836_2*l_h_a*1_2_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2_1"/>
  <p:tag name="KSO_WM_UNIT_LAYERLEVEL" val="1_1_1"/>
  <p:tag name="KSO_WM_UNIT_VALUE" val="15"/>
  <p:tag name="KSO_WM_UNIT_HIGHLIGHT" val="0"/>
  <p:tag name="KSO_WM_UNIT_COMPATIBLE" val="0"/>
  <p:tag name="KSO_WM_TEMPLATE_CATEGORY" val="custom"/>
  <p:tag name="KSO_WM_TEMPLATE_INDEX" val="20202836"/>
  <p:tag name="KSO_WM_DIAGRAM_GROUP_CODE" val="l1-1"/>
  <p:tag name="KSO_WM_UNIT_ID" val="custom20202836_2*l_h_f*1_2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251.xml><?xml version="1.0" encoding="utf-8"?>
<p:tagLst xmlns:p="http://schemas.openxmlformats.org/presentationml/2006/main">
  <p:tag name="KSO_WM_SLIDE_ID" val="custom20202836_2"/>
  <p:tag name="KSO_WM_TEMPLATE_SUBCATEGORY" val="0"/>
  <p:tag name="KSO_WM_TEMPLATE_MASTER_TYPE" val="1"/>
  <p:tag name="KSO_WM_TEMPLATE_COLOR_TYPE" val="1"/>
  <p:tag name="KSO_WM_SLIDE_TYPE" val="contents"/>
  <p:tag name="KSO_WM_SLIDE_SUBTYPE" val="diag"/>
  <p:tag name="KSO_WM_SLIDE_ITEM_CNT" val="2"/>
  <p:tag name="KSO_WM_SLIDE_INDEX" val="2"/>
  <p:tag name="KSO_WM_DIAGRAM_GROUP_CODE" val="l1-1"/>
  <p:tag name="KSO_WM_SLIDE_DIAGTYPE" val="l"/>
  <p:tag name="KSO_WM_TAG_VERSION" val="1.0"/>
  <p:tag name="KSO_WM_BEAUTIFY_FLAG" val="#wm#"/>
  <p:tag name="KSO_WM_TEMPLATE_CATEGORY" val="custom"/>
  <p:tag name="KSO_WM_TEMPLATE_INDEX" val="20202836"/>
  <p:tag name="KSO_WM_SLIDE_LAYOUT" val="a_b_l"/>
  <p:tag name="KSO_WM_SLIDE_LAYOUT_CNT" val="1_1_1"/>
  <p:tag name="KSO_WM_SPECIAL_SOURCE" val="bdnull"/>
</p:tagLst>
</file>

<file path=ppt/tags/tag2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1"/>
  <p:tag name="KSO_WM_UNIT_ID" val="custom20202836_3*i*1"/>
  <p:tag name="KSO_WM_TEMPLATE_CATEGORY" val="custom"/>
  <p:tag name="KSO_WM_TEMPLATE_INDEX" val="20202836"/>
  <p:tag name="KSO_WM_UNIT_LAYERLEVEL" val="1"/>
  <p:tag name="KSO_WM_TAG_VERSION" val="1.0"/>
  <p:tag name="KSO_WM_BEAUTIFY_FLAG" val="#wm#"/>
</p:tagLst>
</file>

<file path=ppt/tags/tag253.xml><?xml version="1.0" encoding="utf-8"?>
<p:tagLst xmlns:p="http://schemas.openxmlformats.org/presentationml/2006/main">
  <p:tag name="KSO_WM_UNIT_ISCONTENTSTITLE" val="0"/>
  <p:tag name="KSO_WM_UNIT_PRESET_TEXT" val="Contents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b"/>
  <p:tag name="KSO_WM_UNIT_INDEX" val="1"/>
  <p:tag name="KSO_WM_UNIT_ID" val="custom20202836_3*b*1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ISNUMDGMTITLE" val="0"/>
</p:tagLst>
</file>

<file path=ppt/tags/tag2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2"/>
  <p:tag name="KSO_WM_UNIT_ID" val="custom20202836_3*i*2"/>
  <p:tag name="KSO_WM_TEMPLATE_CATEGORY" val="custom"/>
  <p:tag name="KSO_WM_TEMPLATE_INDEX" val="20202836"/>
  <p:tag name="KSO_WM_UNIT_LAYERLEVEL" val="1"/>
  <p:tag name="KSO_WM_TAG_VERSION" val="1.0"/>
  <p:tag name="KSO_WM_BEAUTIFY_FLAG" val="#wm#"/>
</p:tagLst>
</file>

<file path=ppt/tags/tag255.xml><?xml version="1.0" encoding="utf-8"?>
<p:tagLst xmlns:p="http://schemas.openxmlformats.org/presentationml/2006/main">
  <p:tag name="KSO_WM_UNIT_ISCONTENTSTITLE" val="1"/>
  <p:tag name="KSO_WM_UNIT_PRESET_TEXT" val="目 录"/>
  <p:tag name="KSO_WM_UNIT_NOCLEAR" val="0"/>
  <p:tag name="KSO_WM_UNIT_VALUE" val="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a"/>
  <p:tag name="KSO_WM_UNIT_INDEX" val="1"/>
  <p:tag name="KSO_WM_UNIT_ID" val="custom20202836_3*a*1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ISNUMDGMTITLE" val="0"/>
</p:tagLst>
</file>

<file path=ppt/tags/tag2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custom20202836_3*l_h_i*1_1_1"/>
  <p:tag name="KSO_WM_TEMPLATE_CATEGORY" val="custom"/>
  <p:tag name="KSO_WM_TEMPLATE_INDEX" val="20202836"/>
  <p:tag name="KSO_WM_UNIT_LAYERLEVEL" val="1_1_1"/>
  <p:tag name="KSO_WM_TAG_VERSION" val="1.0"/>
  <p:tag name="KSO_WM_BEAUTIFY_FLAG" val="#wm#"/>
</p:tagLst>
</file>

<file path=ppt/tags/tag257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1_1"/>
  <p:tag name="KSO_WM_UNIT_LAYERLEVEL" val="1_1_1"/>
  <p:tag name="KSO_WM_UNIT_VALUE" val="9"/>
  <p:tag name="KSO_WM_UNIT_HIGHLIGHT" val="0"/>
  <p:tag name="KSO_WM_UNIT_COMPATIBLE" val="0"/>
  <p:tag name="KSO_WM_TEMPLATE_CATEGORY" val="custom"/>
  <p:tag name="KSO_WM_TEMPLATE_INDEX" val="20202836"/>
  <p:tag name="KSO_WM_DIAGRAM_GROUP_CODE" val="l1-1"/>
  <p:tag name="KSO_WM_UNIT_ID" val="custom20202836_3*l_h_a*1_1_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258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1_1"/>
  <p:tag name="KSO_WM_UNIT_LAYERLEVEL" val="1_1_1"/>
  <p:tag name="KSO_WM_UNIT_VALUE" val="15"/>
  <p:tag name="KSO_WM_UNIT_HIGHLIGHT" val="0"/>
  <p:tag name="KSO_WM_UNIT_COMPATIBLE" val="0"/>
  <p:tag name="KSO_WM_TEMPLATE_CATEGORY" val="custom"/>
  <p:tag name="KSO_WM_TEMPLATE_INDEX" val="20202836"/>
  <p:tag name="KSO_WM_DIAGRAM_GROUP_CODE" val="l1-1"/>
  <p:tag name="KSO_WM_UNIT_ID" val="custom20202836_3*l_h_f*1_1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2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1"/>
  <p:tag name="KSO_WM_UNIT_ID" val="custom20202836_3*l_h_i*1_3_1"/>
  <p:tag name="KSO_WM_TEMPLATE_CATEGORY" val="custom"/>
  <p:tag name="KSO_WM_TEMPLATE_INDEX" val="20202836"/>
  <p:tag name="KSO_WM_UNIT_LAYERLEVEL" val="1_1_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3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1"/>
  <p:tag name="KSO_WM_UNIT_ID" val="custom20202836_3*l_h_a*1_3_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261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3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1"/>
  <p:tag name="KSO_WM_UNIT_ID" val="custom20202836_3*l_h_f*1_3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2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custom20202836_3*l_h_i*1_2_1"/>
  <p:tag name="KSO_WM_TEMPLATE_CATEGORY" val="custom"/>
  <p:tag name="KSO_WM_TEMPLATE_INDEX" val="20202836"/>
  <p:tag name="KSO_WM_UNIT_LAYERLEVEL" val="1_1_1"/>
  <p:tag name="KSO_WM_TAG_VERSION" val="1.0"/>
  <p:tag name="KSO_WM_BEAUTIFY_FLAG" val="#wm#"/>
</p:tagLst>
</file>

<file path=ppt/tags/tag263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2_1"/>
  <p:tag name="KSO_WM_UNIT_LAYERLEVEL" val="1_1_1"/>
  <p:tag name="KSO_WM_UNIT_VALUE" val="9"/>
  <p:tag name="KSO_WM_UNIT_HIGHLIGHT" val="0"/>
  <p:tag name="KSO_WM_UNIT_COMPATIBLE" val="0"/>
  <p:tag name="KSO_WM_TEMPLATE_CATEGORY" val="custom"/>
  <p:tag name="KSO_WM_TEMPLATE_INDEX" val="20202836"/>
  <p:tag name="KSO_WM_DIAGRAM_GROUP_CODE" val="l1-1"/>
  <p:tag name="KSO_WM_UNIT_ID" val="custom20202836_3*l_h_a*1_2_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264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2_1"/>
  <p:tag name="KSO_WM_UNIT_LAYERLEVEL" val="1_1_1"/>
  <p:tag name="KSO_WM_UNIT_VALUE" val="15"/>
  <p:tag name="KSO_WM_UNIT_HIGHLIGHT" val="0"/>
  <p:tag name="KSO_WM_UNIT_COMPATIBLE" val="0"/>
  <p:tag name="KSO_WM_TEMPLATE_CATEGORY" val="custom"/>
  <p:tag name="KSO_WM_TEMPLATE_INDEX" val="20202836"/>
  <p:tag name="KSO_WM_DIAGRAM_GROUP_CODE" val="l1-1"/>
  <p:tag name="KSO_WM_UNIT_ID" val="custom20202836_3*l_h_f*1_2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265.xml><?xml version="1.0" encoding="utf-8"?>
<p:tagLst xmlns:p="http://schemas.openxmlformats.org/presentationml/2006/main">
  <p:tag name="KSO_WM_SLIDE_ID" val="custom20202836_3"/>
  <p:tag name="KSO_WM_TEMPLATE_SUBCATEGORY" val="0"/>
  <p:tag name="KSO_WM_TEMPLATE_MASTER_TYPE" val="1"/>
  <p:tag name="KSO_WM_TEMPLATE_COLOR_TYPE" val="1"/>
  <p:tag name="KSO_WM_SLIDE_TYPE" val="contents"/>
  <p:tag name="KSO_WM_SLIDE_SUBTYPE" val="diag"/>
  <p:tag name="KSO_WM_SLIDE_ITEM_CNT" val="3"/>
  <p:tag name="KSO_WM_SLIDE_INDEX" val="3"/>
  <p:tag name="KSO_WM_DIAGRAM_GROUP_CODE" val="l1-1"/>
  <p:tag name="KSO_WM_SLIDE_DIAGTYPE" val="l"/>
  <p:tag name="KSO_WM_TAG_VERSION" val="1.0"/>
  <p:tag name="KSO_WM_BEAUTIFY_FLAG" val="#wm#"/>
  <p:tag name="KSO_WM_TEMPLATE_CATEGORY" val="custom"/>
  <p:tag name="KSO_WM_TEMPLATE_INDEX" val="20202836"/>
  <p:tag name="KSO_WM_SLIDE_LAYOUT" val="a_b_l"/>
  <p:tag name="KSO_WM_SLIDE_LAYOUT_CNT" val="1_1_1"/>
  <p:tag name="KSO_WM_SPECIAL_SOURCE" val="bdnull"/>
</p:tagLst>
</file>

<file path=ppt/tags/tag2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1"/>
  <p:tag name="KSO_WM_UNIT_ID" val="custom20202836_4*i*1"/>
  <p:tag name="KSO_WM_TEMPLATE_CATEGORY" val="custom"/>
  <p:tag name="KSO_WM_TEMPLATE_INDEX" val="20202836"/>
  <p:tag name="KSO_WM_UNIT_LAYERLEVEL" val="1"/>
  <p:tag name="KSO_WM_TAG_VERSION" val="1.0"/>
  <p:tag name="KSO_WM_BEAUTIFY_FLAG" val="#wm#"/>
</p:tagLst>
</file>

<file path=ppt/tags/tag267.xml><?xml version="1.0" encoding="utf-8"?>
<p:tagLst xmlns:p="http://schemas.openxmlformats.org/presentationml/2006/main">
  <p:tag name="KSO_WM_UNIT_ISCONTENTSTITLE" val="0"/>
  <p:tag name="KSO_WM_UNIT_PRESET_TEXT" val="Contents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b"/>
  <p:tag name="KSO_WM_UNIT_INDEX" val="1"/>
  <p:tag name="KSO_WM_UNIT_ID" val="custom20202836_4*b*1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ISNUMDGMTITLE" val="0"/>
</p:tagLst>
</file>

<file path=ppt/tags/tag2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2"/>
  <p:tag name="KSO_WM_UNIT_ID" val="custom20202836_4*i*2"/>
  <p:tag name="KSO_WM_TEMPLATE_CATEGORY" val="custom"/>
  <p:tag name="KSO_WM_TEMPLATE_INDEX" val="20202836"/>
  <p:tag name="KSO_WM_UNIT_LAYERLEVEL" val="1"/>
  <p:tag name="KSO_WM_TAG_VERSION" val="1.0"/>
  <p:tag name="KSO_WM_BEAUTIFY_FLAG" val="#wm#"/>
</p:tagLst>
</file>

<file path=ppt/tags/tag269.xml><?xml version="1.0" encoding="utf-8"?>
<p:tagLst xmlns:p="http://schemas.openxmlformats.org/presentationml/2006/main">
  <p:tag name="KSO_WM_UNIT_ISCONTENTSTITLE" val="1"/>
  <p:tag name="KSO_WM_UNIT_PRESET_TEXT" val="目 录"/>
  <p:tag name="KSO_WM_UNIT_NOCLEAR" val="0"/>
  <p:tag name="KSO_WM_UNIT_VALUE" val="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a"/>
  <p:tag name="KSO_WM_UNIT_INDEX" val="1"/>
  <p:tag name="KSO_WM_UNIT_ID" val="custom20202836_4*a*1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ISNUMDGMTITLE" val="0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custom20202836_4*l_h_i*1_1_1"/>
  <p:tag name="KSO_WM_TEMPLATE_CATEGORY" val="custom"/>
  <p:tag name="KSO_WM_TEMPLATE_INDEX" val="20202836"/>
  <p:tag name="KSO_WM_UNIT_LAYERLEVEL" val="1_1_1"/>
  <p:tag name="KSO_WM_TAG_VERSION" val="1.0"/>
  <p:tag name="KSO_WM_BEAUTIFY_FLAG" val="#wm#"/>
</p:tagLst>
</file>

<file path=ppt/tags/tag271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1_1"/>
  <p:tag name="KSO_WM_UNIT_LAYERLEVEL" val="1_1_1"/>
  <p:tag name="KSO_WM_UNIT_VALUE" val="9"/>
  <p:tag name="KSO_WM_UNIT_HIGHLIGHT" val="0"/>
  <p:tag name="KSO_WM_UNIT_COMPATIBLE" val="0"/>
  <p:tag name="KSO_WM_TEMPLATE_CATEGORY" val="custom"/>
  <p:tag name="KSO_WM_TEMPLATE_INDEX" val="20202836"/>
  <p:tag name="KSO_WM_DIAGRAM_GROUP_CODE" val="l1-1"/>
  <p:tag name="KSO_WM_UNIT_ID" val="custom20202836_4*l_h_a*1_1_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272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1_1"/>
  <p:tag name="KSO_WM_UNIT_LAYERLEVEL" val="1_1_1"/>
  <p:tag name="KSO_WM_UNIT_VALUE" val="15"/>
  <p:tag name="KSO_WM_UNIT_HIGHLIGHT" val="0"/>
  <p:tag name="KSO_WM_UNIT_COMPATIBLE" val="0"/>
  <p:tag name="KSO_WM_TEMPLATE_CATEGORY" val="custom"/>
  <p:tag name="KSO_WM_TEMPLATE_INDEX" val="20202836"/>
  <p:tag name="KSO_WM_DIAGRAM_GROUP_CODE" val="l1-1"/>
  <p:tag name="KSO_WM_UNIT_ID" val="custom20202836_4*l_h_f*1_1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2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1"/>
  <p:tag name="KSO_WM_UNIT_ID" val="custom20202836_4*l_h_i*1_3_1"/>
  <p:tag name="KSO_WM_TEMPLATE_CATEGORY" val="custom"/>
  <p:tag name="KSO_WM_TEMPLATE_INDEX" val="20202836"/>
  <p:tag name="KSO_WM_UNIT_LAYERLEVEL" val="1_1_1"/>
  <p:tag name="KSO_WM_TAG_VERSION" val="1.0"/>
  <p:tag name="KSO_WM_BEAUTIFY_FLAG" val="#wm#"/>
</p:tagLst>
</file>

<file path=ppt/tags/tag274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3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1"/>
  <p:tag name="KSO_WM_UNIT_ID" val="custom20202836_4*l_h_a*1_3_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275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3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1"/>
  <p:tag name="KSO_WM_UNIT_ID" val="custom20202836_4*l_h_f*1_3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2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custom20202836_4*l_h_i*1_2_1"/>
  <p:tag name="KSO_WM_TEMPLATE_CATEGORY" val="custom"/>
  <p:tag name="KSO_WM_TEMPLATE_INDEX" val="20202836"/>
  <p:tag name="KSO_WM_UNIT_LAYERLEVEL" val="1_1_1"/>
  <p:tag name="KSO_WM_TAG_VERSION" val="1.0"/>
  <p:tag name="KSO_WM_BEAUTIFY_FLAG" val="#wm#"/>
</p:tagLst>
</file>

<file path=ppt/tags/tag277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2_1"/>
  <p:tag name="KSO_WM_UNIT_LAYERLEVEL" val="1_1_1"/>
  <p:tag name="KSO_WM_UNIT_VALUE" val="9"/>
  <p:tag name="KSO_WM_UNIT_HIGHLIGHT" val="0"/>
  <p:tag name="KSO_WM_UNIT_COMPATIBLE" val="0"/>
  <p:tag name="KSO_WM_TEMPLATE_CATEGORY" val="custom"/>
  <p:tag name="KSO_WM_TEMPLATE_INDEX" val="20202836"/>
  <p:tag name="KSO_WM_DIAGRAM_GROUP_CODE" val="l1-1"/>
  <p:tag name="KSO_WM_UNIT_ID" val="custom20202836_4*l_h_a*1_2_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278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2_1"/>
  <p:tag name="KSO_WM_UNIT_LAYERLEVEL" val="1_1_1"/>
  <p:tag name="KSO_WM_UNIT_VALUE" val="15"/>
  <p:tag name="KSO_WM_UNIT_HIGHLIGHT" val="0"/>
  <p:tag name="KSO_WM_UNIT_COMPATIBLE" val="0"/>
  <p:tag name="KSO_WM_TEMPLATE_CATEGORY" val="custom"/>
  <p:tag name="KSO_WM_TEMPLATE_INDEX" val="20202836"/>
  <p:tag name="KSO_WM_DIAGRAM_GROUP_CODE" val="l1-1"/>
  <p:tag name="KSO_WM_UNIT_ID" val="custom20202836_4*l_h_f*1_2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2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1"/>
  <p:tag name="KSO_WM_UNIT_ID" val="custom20202836_4*l_h_i*1_4_1"/>
  <p:tag name="KSO_WM_TEMPLATE_CATEGORY" val="custom"/>
  <p:tag name="KSO_WM_TEMPLATE_INDEX" val="20202836"/>
  <p:tag name="KSO_WM_UNIT_LAYERLEVEL" val="1_1_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4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1"/>
  <p:tag name="KSO_WM_UNIT_ID" val="custom20202836_4*l_h_a*1_4_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281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4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1"/>
  <p:tag name="KSO_WM_UNIT_ID" val="custom20202836_4*l_h_f*1_4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282.xml><?xml version="1.0" encoding="utf-8"?>
<p:tagLst xmlns:p="http://schemas.openxmlformats.org/presentationml/2006/main">
  <p:tag name="KSO_WM_SLIDE_ID" val="custom20202836_4"/>
  <p:tag name="KSO_WM_TEMPLATE_SUBCATEGORY" val="0"/>
  <p:tag name="KSO_WM_TEMPLATE_MASTER_TYPE" val="1"/>
  <p:tag name="KSO_WM_TEMPLATE_COLOR_TYPE" val="1"/>
  <p:tag name="KSO_WM_SLIDE_TYPE" val="contents"/>
  <p:tag name="KSO_WM_SLIDE_SUBTYPE" val="diag"/>
  <p:tag name="KSO_WM_SLIDE_ITEM_CNT" val="4"/>
  <p:tag name="KSO_WM_SLIDE_INDEX" val="4"/>
  <p:tag name="KSO_WM_DIAGRAM_GROUP_CODE" val="l1-1"/>
  <p:tag name="KSO_WM_SLIDE_DIAGTYPE" val="l"/>
  <p:tag name="KSO_WM_TAG_VERSION" val="1.0"/>
  <p:tag name="KSO_WM_BEAUTIFY_FLAG" val="#wm#"/>
  <p:tag name="KSO_WM_TEMPLATE_CATEGORY" val="custom"/>
  <p:tag name="KSO_WM_TEMPLATE_INDEX" val="20202836"/>
  <p:tag name="KSO_WM_SLIDE_LAYOUT" val="a_b_l"/>
  <p:tag name="KSO_WM_SLIDE_LAYOUT_CNT" val="1_1_1"/>
  <p:tag name="KSO_WM_SPECIAL_SOURCE" val="bdnull"/>
</p:tagLst>
</file>

<file path=ppt/tags/tag2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1"/>
  <p:tag name="KSO_WM_UNIT_ID" val="custom20202836_5*i*1"/>
  <p:tag name="KSO_WM_TEMPLATE_CATEGORY" val="custom"/>
  <p:tag name="KSO_WM_TEMPLATE_INDEX" val="20202836"/>
  <p:tag name="KSO_WM_UNIT_LAYERLEVEL" val="1"/>
  <p:tag name="KSO_WM_TAG_VERSION" val="1.0"/>
  <p:tag name="KSO_WM_BEAUTIFY_FLAG" val="#wm#"/>
</p:tagLst>
</file>

<file path=ppt/tags/tag284.xml><?xml version="1.0" encoding="utf-8"?>
<p:tagLst xmlns:p="http://schemas.openxmlformats.org/presentationml/2006/main">
  <p:tag name="KSO_WM_UNIT_ISCONTENTSTITLE" val="0"/>
  <p:tag name="KSO_WM_UNIT_PRESET_TEXT" val="Contents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b"/>
  <p:tag name="KSO_WM_UNIT_INDEX" val="1"/>
  <p:tag name="KSO_WM_UNIT_ID" val="custom20202836_5*b*1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ISNUMDGMTITLE" val="0"/>
</p:tagLst>
</file>

<file path=ppt/tags/tag2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2"/>
  <p:tag name="KSO_WM_UNIT_ID" val="custom20202836_5*i*2"/>
  <p:tag name="KSO_WM_TEMPLATE_CATEGORY" val="custom"/>
  <p:tag name="KSO_WM_TEMPLATE_INDEX" val="20202836"/>
  <p:tag name="KSO_WM_UNIT_LAYERLEVEL" val="1"/>
  <p:tag name="KSO_WM_TAG_VERSION" val="1.0"/>
  <p:tag name="KSO_WM_BEAUTIFY_FLAG" val="#wm#"/>
</p:tagLst>
</file>

<file path=ppt/tags/tag286.xml><?xml version="1.0" encoding="utf-8"?>
<p:tagLst xmlns:p="http://schemas.openxmlformats.org/presentationml/2006/main">
  <p:tag name="KSO_WM_UNIT_ISCONTENTSTITLE" val="1"/>
  <p:tag name="KSO_WM_UNIT_PRESET_TEXT" val="目 录"/>
  <p:tag name="KSO_WM_UNIT_NOCLEAR" val="0"/>
  <p:tag name="KSO_WM_UNIT_VALUE" val="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a"/>
  <p:tag name="KSO_WM_UNIT_INDEX" val="1"/>
  <p:tag name="KSO_WM_UNIT_ID" val="custom20202836_5*a*1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ISNUMDGMTITLE" val="0"/>
</p:tagLst>
</file>

<file path=ppt/tags/tag2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custom20202836_5*l_h_i*1_1_1"/>
  <p:tag name="KSO_WM_TEMPLATE_CATEGORY" val="custom"/>
  <p:tag name="KSO_WM_TEMPLATE_INDEX" val="20202836"/>
  <p:tag name="KSO_WM_UNIT_LAYERLEVEL" val="1_1_1"/>
  <p:tag name="KSO_WM_TAG_VERSION" val="1.0"/>
  <p:tag name="KSO_WM_BEAUTIFY_FLAG" val="#wm#"/>
</p:tagLst>
</file>

<file path=ppt/tags/tag288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1_1"/>
  <p:tag name="KSO_WM_UNIT_LAYERLEVEL" val="1_1_1"/>
  <p:tag name="KSO_WM_UNIT_VALUE" val="9"/>
  <p:tag name="KSO_WM_UNIT_HIGHLIGHT" val="0"/>
  <p:tag name="KSO_WM_UNIT_COMPATIBLE" val="0"/>
  <p:tag name="KSO_WM_TEMPLATE_CATEGORY" val="custom"/>
  <p:tag name="KSO_WM_TEMPLATE_INDEX" val="20202836"/>
  <p:tag name="KSO_WM_DIAGRAM_GROUP_CODE" val="l1-1"/>
  <p:tag name="KSO_WM_UNIT_ID" val="custom20202836_5*l_h_a*1_1_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289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1_1"/>
  <p:tag name="KSO_WM_UNIT_LAYERLEVEL" val="1_1_1"/>
  <p:tag name="KSO_WM_UNIT_VALUE" val="15"/>
  <p:tag name="KSO_WM_UNIT_HIGHLIGHT" val="0"/>
  <p:tag name="KSO_WM_UNIT_COMPATIBLE" val="0"/>
  <p:tag name="KSO_WM_TEMPLATE_CATEGORY" val="custom"/>
  <p:tag name="KSO_WM_TEMPLATE_INDEX" val="20202836"/>
  <p:tag name="KSO_WM_DIAGRAM_GROUP_CODE" val="l1-1"/>
  <p:tag name="KSO_WM_UNIT_ID" val="custom20202836_5*l_h_f*1_1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1"/>
  <p:tag name="KSO_WM_UNIT_ID" val="custom20202836_5*l_h_i*1_3_1"/>
  <p:tag name="KSO_WM_TEMPLATE_CATEGORY" val="custom"/>
  <p:tag name="KSO_WM_TEMPLATE_INDEX" val="20202836"/>
  <p:tag name="KSO_WM_UNIT_LAYERLEVEL" val="1_1_1"/>
  <p:tag name="KSO_WM_TAG_VERSION" val="1.0"/>
  <p:tag name="KSO_WM_BEAUTIFY_FLAG" val="#wm#"/>
</p:tagLst>
</file>

<file path=ppt/tags/tag291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3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1"/>
  <p:tag name="KSO_WM_UNIT_ID" val="custom20202836_5*l_h_a*1_3_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292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3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1"/>
  <p:tag name="KSO_WM_UNIT_ID" val="custom20202836_5*l_h_f*1_3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2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5_1"/>
  <p:tag name="KSO_WM_UNIT_ID" val="custom20202836_5*l_h_i*1_5_1"/>
  <p:tag name="KSO_WM_TEMPLATE_CATEGORY" val="custom"/>
  <p:tag name="KSO_WM_TEMPLATE_INDEX" val="20202836"/>
  <p:tag name="KSO_WM_UNIT_LAYERLEVEL" val="1_1_1"/>
  <p:tag name="KSO_WM_TAG_VERSION" val="1.0"/>
  <p:tag name="KSO_WM_BEAUTIFY_FLAG" val="#wm#"/>
</p:tagLst>
</file>

<file path=ppt/tags/tag294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5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1"/>
  <p:tag name="KSO_WM_UNIT_ID" val="custom20202836_5*l_h_a*1_5_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295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5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1"/>
  <p:tag name="KSO_WM_UNIT_ID" val="custom20202836_5*l_h_f*1_5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2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custom20202836_5*l_h_i*1_2_1"/>
  <p:tag name="KSO_WM_TEMPLATE_CATEGORY" val="custom"/>
  <p:tag name="KSO_WM_TEMPLATE_INDEX" val="20202836"/>
  <p:tag name="KSO_WM_UNIT_LAYERLEVEL" val="1_1_1"/>
  <p:tag name="KSO_WM_TAG_VERSION" val="1.0"/>
  <p:tag name="KSO_WM_BEAUTIFY_FLAG" val="#wm#"/>
</p:tagLst>
</file>

<file path=ppt/tags/tag297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2_1"/>
  <p:tag name="KSO_WM_UNIT_LAYERLEVEL" val="1_1_1"/>
  <p:tag name="KSO_WM_UNIT_VALUE" val="9"/>
  <p:tag name="KSO_WM_UNIT_HIGHLIGHT" val="0"/>
  <p:tag name="KSO_WM_UNIT_COMPATIBLE" val="0"/>
  <p:tag name="KSO_WM_TEMPLATE_CATEGORY" val="custom"/>
  <p:tag name="KSO_WM_TEMPLATE_INDEX" val="20202836"/>
  <p:tag name="KSO_WM_DIAGRAM_GROUP_CODE" val="l1-1"/>
  <p:tag name="KSO_WM_UNIT_ID" val="custom20202836_5*l_h_a*1_2_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298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2_1"/>
  <p:tag name="KSO_WM_UNIT_LAYERLEVEL" val="1_1_1"/>
  <p:tag name="KSO_WM_UNIT_VALUE" val="15"/>
  <p:tag name="KSO_WM_UNIT_HIGHLIGHT" val="0"/>
  <p:tag name="KSO_WM_UNIT_COMPATIBLE" val="0"/>
  <p:tag name="KSO_WM_TEMPLATE_CATEGORY" val="custom"/>
  <p:tag name="KSO_WM_TEMPLATE_INDEX" val="20202836"/>
  <p:tag name="KSO_WM_DIAGRAM_GROUP_CODE" val="l1-1"/>
  <p:tag name="KSO_WM_UNIT_ID" val="custom20202836_5*l_h_f*1_2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2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1"/>
  <p:tag name="KSO_WM_UNIT_ID" val="custom20202836_5*l_h_i*1_4_1"/>
  <p:tag name="KSO_WM_TEMPLATE_CATEGORY" val="custom"/>
  <p:tag name="KSO_WM_TEMPLATE_INDEX" val="20202836"/>
  <p:tag name="KSO_WM_UNIT_LAYERLEVEL" val="1_1_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y*3"/>
  <p:tag name="KSO_WM_UNIT_LAYERLEVEL" val="1"/>
  <p:tag name="KSO_WM_TAG_VERSION" val="1.0"/>
  <p:tag name="KSO_WM_BEAUTIFY_FLAG" val="#wm#"/>
  <p:tag name="KSO_WM_UNIT_TYPE" val="y"/>
  <p:tag name="KSO_WM_UNIT_INDEX" val="3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4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1"/>
  <p:tag name="KSO_WM_UNIT_ID" val="custom20202836_5*l_h_a*1_4_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301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4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1"/>
  <p:tag name="KSO_WM_UNIT_ID" val="custom20202836_5*l_h_f*1_4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302.xml><?xml version="1.0" encoding="utf-8"?>
<p:tagLst xmlns:p="http://schemas.openxmlformats.org/presentationml/2006/main">
  <p:tag name="KSO_WM_SLIDE_ID" val="custom20202836_5"/>
  <p:tag name="KSO_WM_TEMPLATE_SUBCATEGORY" val="0"/>
  <p:tag name="KSO_WM_TEMPLATE_MASTER_TYPE" val="1"/>
  <p:tag name="KSO_WM_TEMPLATE_COLOR_TYPE" val="1"/>
  <p:tag name="KSO_WM_SLIDE_TYPE" val="contents"/>
  <p:tag name="KSO_WM_SLIDE_SUBTYPE" val="diag"/>
  <p:tag name="KSO_WM_SLIDE_ITEM_CNT" val="5"/>
  <p:tag name="KSO_WM_SLIDE_INDEX" val="5"/>
  <p:tag name="KSO_WM_DIAGRAM_GROUP_CODE" val="l1-1"/>
  <p:tag name="KSO_WM_SLIDE_DIAGTYPE" val="l"/>
  <p:tag name="KSO_WM_TAG_VERSION" val="1.0"/>
  <p:tag name="KSO_WM_BEAUTIFY_FLAG" val="#wm#"/>
  <p:tag name="KSO_WM_TEMPLATE_CATEGORY" val="custom"/>
  <p:tag name="KSO_WM_TEMPLATE_INDEX" val="20202836"/>
  <p:tag name="KSO_WM_SLIDE_LAYOUT" val="a_b_l"/>
  <p:tag name="KSO_WM_SLIDE_LAYOUT_CNT" val="1_1_1"/>
  <p:tag name="KSO_WM_SPECIAL_SOURCE" val="bdnull"/>
</p:tagLst>
</file>

<file path=ppt/tags/tag3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1"/>
  <p:tag name="KSO_WM_UNIT_ID" val="custom20202836_6*i*1"/>
  <p:tag name="KSO_WM_TEMPLATE_CATEGORY" val="custom"/>
  <p:tag name="KSO_WM_TEMPLATE_INDEX" val="20202836"/>
  <p:tag name="KSO_WM_UNIT_LAYERLEVEL" val="1"/>
  <p:tag name="KSO_WM_TAG_VERSION" val="1.0"/>
  <p:tag name="KSO_WM_BEAUTIFY_FLAG" val="#wm#"/>
</p:tagLst>
</file>

<file path=ppt/tags/tag304.xml><?xml version="1.0" encoding="utf-8"?>
<p:tagLst xmlns:p="http://schemas.openxmlformats.org/presentationml/2006/main">
  <p:tag name="KSO_WM_UNIT_ISCONTENTSTITLE" val="0"/>
  <p:tag name="KSO_WM_UNIT_PRESET_TEXT" val="Contents"/>
  <p:tag name="KSO_WM_UNIT_NOCLEAR" val="0"/>
  <p:tag name="KSO_WM_UNIT_VALUE" val="7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b"/>
  <p:tag name="KSO_WM_UNIT_INDEX" val="1"/>
  <p:tag name="KSO_WM_UNIT_ID" val="custom20202836_6*b*1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ISNUMDGMTITLE" val="0"/>
</p:tagLst>
</file>

<file path=ppt/tags/tag3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i"/>
  <p:tag name="KSO_WM_UNIT_INDEX" val="2"/>
  <p:tag name="KSO_WM_UNIT_ID" val="custom20202836_6*i*2"/>
  <p:tag name="KSO_WM_TEMPLATE_CATEGORY" val="custom"/>
  <p:tag name="KSO_WM_TEMPLATE_INDEX" val="20202836"/>
  <p:tag name="KSO_WM_UNIT_LAYERLEVEL" val="1"/>
  <p:tag name="KSO_WM_TAG_VERSION" val="1.0"/>
  <p:tag name="KSO_WM_BEAUTIFY_FLAG" val="#wm#"/>
</p:tagLst>
</file>

<file path=ppt/tags/tag306.xml><?xml version="1.0" encoding="utf-8"?>
<p:tagLst xmlns:p="http://schemas.openxmlformats.org/presentationml/2006/main">
  <p:tag name="KSO_WM_UNIT_ISCONTENTSTITLE" val="1"/>
  <p:tag name="KSO_WM_UNIT_PRESET_TEXT" val="目 录"/>
  <p:tag name="KSO_WM_UNIT_NOCLEAR" val="0"/>
  <p:tag name="KSO_WM_UNIT_VALUE" val="4"/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a"/>
  <p:tag name="KSO_WM_UNIT_INDEX" val="1"/>
  <p:tag name="KSO_WM_UNIT_ID" val="custom20202836_6*a*1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ISNUMDGMTITLE" val="0"/>
</p:tagLst>
</file>

<file path=ppt/tags/tag3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1_1"/>
  <p:tag name="KSO_WM_UNIT_ID" val="custom20202836_6*l_h_i*1_1_1"/>
  <p:tag name="KSO_WM_TEMPLATE_CATEGORY" val="custom"/>
  <p:tag name="KSO_WM_TEMPLATE_INDEX" val="20202836"/>
  <p:tag name="KSO_WM_UNIT_LAYERLEVEL" val="1_1_1"/>
  <p:tag name="KSO_WM_TAG_VERSION" val="1.0"/>
  <p:tag name="KSO_WM_BEAUTIFY_FLAG" val="#wm#"/>
</p:tagLst>
</file>

<file path=ppt/tags/tag308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1_1"/>
  <p:tag name="KSO_WM_UNIT_LAYERLEVEL" val="1_1_1"/>
  <p:tag name="KSO_WM_UNIT_VALUE" val="9"/>
  <p:tag name="KSO_WM_UNIT_HIGHLIGHT" val="0"/>
  <p:tag name="KSO_WM_UNIT_COMPATIBLE" val="0"/>
  <p:tag name="KSO_WM_TEMPLATE_CATEGORY" val="custom"/>
  <p:tag name="KSO_WM_TEMPLATE_INDEX" val="20202836"/>
  <p:tag name="KSO_WM_DIAGRAM_GROUP_CODE" val="l1-1"/>
  <p:tag name="KSO_WM_UNIT_ID" val="custom20202836_6*l_h_a*1_1_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309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1_1"/>
  <p:tag name="KSO_WM_UNIT_LAYERLEVEL" val="1_1_1"/>
  <p:tag name="KSO_WM_UNIT_VALUE" val="15"/>
  <p:tag name="KSO_WM_UNIT_HIGHLIGHT" val="0"/>
  <p:tag name="KSO_WM_UNIT_COMPATIBLE" val="0"/>
  <p:tag name="KSO_WM_TEMPLATE_CATEGORY" val="custom"/>
  <p:tag name="KSO_WM_TEMPLATE_INDEX" val="20202836"/>
  <p:tag name="KSO_WM_DIAGRAM_GROUP_CODE" val="l1-1"/>
  <p:tag name="KSO_WM_UNIT_ID" val="custom20202836_6*l_h_f*1_1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3_1"/>
  <p:tag name="KSO_WM_UNIT_ID" val="custom20202836_6*l_h_i*1_3_1"/>
  <p:tag name="KSO_WM_TEMPLATE_CATEGORY" val="custom"/>
  <p:tag name="KSO_WM_TEMPLATE_INDEX" val="20202836"/>
  <p:tag name="KSO_WM_UNIT_LAYERLEVEL" val="1_1_1"/>
  <p:tag name="KSO_WM_TAG_VERSION" val="1.0"/>
  <p:tag name="KSO_WM_BEAUTIFY_FLAG" val="#wm#"/>
</p:tagLst>
</file>

<file path=ppt/tags/tag311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3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1"/>
  <p:tag name="KSO_WM_UNIT_ID" val="custom20202836_6*l_h_a*1_3_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312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3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1"/>
  <p:tag name="KSO_WM_UNIT_ID" val="custom20202836_6*l_h_f*1_3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3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5_1"/>
  <p:tag name="KSO_WM_UNIT_ID" val="custom20202836_6*l_h_i*1_5_1"/>
  <p:tag name="KSO_WM_TEMPLATE_CATEGORY" val="custom"/>
  <p:tag name="KSO_WM_TEMPLATE_INDEX" val="20202836"/>
  <p:tag name="KSO_WM_UNIT_LAYERLEVEL" val="1_1_1"/>
  <p:tag name="KSO_WM_TAG_VERSION" val="1.0"/>
  <p:tag name="KSO_WM_BEAUTIFY_FLAG" val="#wm#"/>
</p:tagLst>
</file>

<file path=ppt/tags/tag314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5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1"/>
  <p:tag name="KSO_WM_UNIT_ID" val="custom20202836_6*l_h_a*1_5_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315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5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1"/>
  <p:tag name="KSO_WM_UNIT_ID" val="custom20202836_6*l_h_f*1_5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3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2_1"/>
  <p:tag name="KSO_WM_UNIT_ID" val="custom20202836_6*l_h_i*1_2_1"/>
  <p:tag name="KSO_WM_TEMPLATE_CATEGORY" val="custom"/>
  <p:tag name="KSO_WM_TEMPLATE_INDEX" val="20202836"/>
  <p:tag name="KSO_WM_UNIT_LAYERLEVEL" val="1_1_1"/>
  <p:tag name="KSO_WM_TAG_VERSION" val="1.0"/>
  <p:tag name="KSO_WM_BEAUTIFY_FLAG" val="#wm#"/>
</p:tagLst>
</file>

<file path=ppt/tags/tag317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2_1"/>
  <p:tag name="KSO_WM_UNIT_LAYERLEVEL" val="1_1_1"/>
  <p:tag name="KSO_WM_UNIT_VALUE" val="9"/>
  <p:tag name="KSO_WM_UNIT_HIGHLIGHT" val="0"/>
  <p:tag name="KSO_WM_UNIT_COMPATIBLE" val="0"/>
  <p:tag name="KSO_WM_TEMPLATE_CATEGORY" val="custom"/>
  <p:tag name="KSO_WM_TEMPLATE_INDEX" val="20202836"/>
  <p:tag name="KSO_WM_DIAGRAM_GROUP_CODE" val="l1-1"/>
  <p:tag name="KSO_WM_UNIT_ID" val="custom20202836_6*l_h_a*1_2_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318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2_1"/>
  <p:tag name="KSO_WM_UNIT_LAYERLEVEL" val="1_1_1"/>
  <p:tag name="KSO_WM_UNIT_VALUE" val="15"/>
  <p:tag name="KSO_WM_UNIT_HIGHLIGHT" val="0"/>
  <p:tag name="KSO_WM_UNIT_COMPATIBLE" val="0"/>
  <p:tag name="KSO_WM_TEMPLATE_CATEGORY" val="custom"/>
  <p:tag name="KSO_WM_TEMPLATE_INDEX" val="20202836"/>
  <p:tag name="KSO_WM_DIAGRAM_GROUP_CODE" val="l1-1"/>
  <p:tag name="KSO_WM_UNIT_ID" val="custom20202836_6*l_h_f*1_2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3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4_1"/>
  <p:tag name="KSO_WM_UNIT_ID" val="custom20202836_6*l_h_i*1_4_1"/>
  <p:tag name="KSO_WM_TEMPLATE_CATEGORY" val="custom"/>
  <p:tag name="KSO_WM_TEMPLATE_INDEX" val="20202836"/>
  <p:tag name="KSO_WM_UNIT_LAYERLEVEL" val="1_1_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4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1"/>
  <p:tag name="KSO_WM_UNIT_ID" val="custom20202836_6*l_h_a*1_4_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321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4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1"/>
  <p:tag name="KSO_WM_UNIT_ID" val="custom20202836_6*l_h_f*1_4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3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1"/>
  <p:tag name="KSO_WM_UNIT_TYPE" val="l_h_i"/>
  <p:tag name="KSO_WM_UNIT_INDEX" val="1_6_1"/>
  <p:tag name="KSO_WM_UNIT_ID" val="custom20202836_6*l_h_i*1_6_1"/>
  <p:tag name="KSO_WM_TEMPLATE_CATEGORY" val="custom"/>
  <p:tag name="KSO_WM_TEMPLATE_INDEX" val="20202836"/>
  <p:tag name="KSO_WM_UNIT_LAYERLEVEL" val="1_1_1"/>
  <p:tag name="KSO_WM_TAG_VERSION" val="1.0"/>
  <p:tag name="KSO_WM_BEAUTIFY_FLAG" val="#wm#"/>
</p:tagLst>
</file>

<file path=ppt/tags/tag323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6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1"/>
  <p:tag name="KSO_WM_UNIT_ID" val="custom20202836_6*l_h_a*1_6_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324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6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1"/>
  <p:tag name="KSO_WM_UNIT_ID" val="custom20202836_6*l_h_f*1_6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325.xml><?xml version="1.0" encoding="utf-8"?>
<p:tagLst xmlns:p="http://schemas.openxmlformats.org/presentationml/2006/main">
  <p:tag name="KSO_WM_SLIDE_ID" val="custom20202836_6"/>
  <p:tag name="KSO_WM_TEMPLATE_SUBCATEGORY" val="0"/>
  <p:tag name="KSO_WM_TEMPLATE_MASTER_TYPE" val="1"/>
  <p:tag name="KSO_WM_TEMPLATE_COLOR_TYPE" val="1"/>
  <p:tag name="KSO_WM_SLIDE_TYPE" val="contents"/>
  <p:tag name="KSO_WM_SLIDE_SUBTYPE" val="diag"/>
  <p:tag name="KSO_WM_SLIDE_ITEM_CNT" val="6"/>
  <p:tag name="KSO_WM_SLIDE_INDEX" val="6"/>
  <p:tag name="KSO_WM_DIAGRAM_GROUP_CODE" val="l1-1"/>
  <p:tag name="KSO_WM_SLIDE_DIAGTYPE" val="l"/>
  <p:tag name="KSO_WM_TAG_VERSION" val="1.0"/>
  <p:tag name="KSO_WM_BEAUTIFY_FLAG" val="#wm#"/>
  <p:tag name="KSO_WM_TEMPLATE_CATEGORY" val="custom"/>
  <p:tag name="KSO_WM_TEMPLATE_INDEX" val="20202836"/>
  <p:tag name="KSO_WM_SLIDE_LAYOUT" val="a_b_l"/>
  <p:tag name="KSO_WM_SLIDE_LAYOUT_CNT" val="1_1_1"/>
  <p:tag name="KSO_WM_SPECIAL_SOURCE" val="bdnull"/>
</p:tagLst>
</file>

<file path=ppt/tags/tag3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7*a*1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ISCONTENTSTITLE" val="0"/>
  <p:tag name="KSO_WM_UNIT_PRESET_TEXT" val="添加标题"/>
  <p:tag name="KSO_WM_UNIT_NOCLEAR" val="0"/>
  <p:tag name="KSO_WM_UNIT_VALUE" val="6"/>
  <p:tag name="KSO_WM_UNIT_TYPE" val="a"/>
  <p:tag name="KSO_WM_UNIT_INDEX" val="1"/>
  <p:tag name="KSO_WM_UNIT_ISNUMDGMTITLE" val="0"/>
</p:tagLst>
</file>

<file path=ppt/tags/tag3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7*b*1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ISCONTENTSTITLE" val="0"/>
  <p:tag name="KSO_WM_UNIT_PRESET_TEXT" val="单击此处添加副标题"/>
  <p:tag name="KSO_WM_UNIT_NOCLEAR" val="0"/>
  <p:tag name="KSO_WM_UNIT_VALUE" val="21"/>
  <p:tag name="KSO_WM_UNIT_TYPE" val="b"/>
  <p:tag name="KSO_WM_UNIT_INDEX" val="1"/>
  <p:tag name="KSO_WM_UNIT_ISNUMDGMTITLE" val="0"/>
</p:tagLst>
</file>

<file path=ppt/tags/tag3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7*e*1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PRESET_TEXT" val="Part 1"/>
  <p:tag name="KSO_WM_UNIT_NOCLEAR" val="0"/>
  <p:tag name="KSO_WM_UNIT_VALUE" val="3"/>
  <p:tag name="KSO_WM_UNIT_TYPE" val="e"/>
  <p:tag name="KSO_WM_UNIT_INDEX" val="1"/>
</p:tagLst>
</file>

<file path=ppt/tags/tag329.xml><?xml version="1.0" encoding="utf-8"?>
<p:tagLst xmlns:p="http://schemas.openxmlformats.org/presentationml/2006/main">
  <p:tag name="KSO_WM_SLIDE_ID" val="custom20202836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2836"/>
  <p:tag name="KSO_WM_SLIDE_TYPE" val="sectionTitle"/>
  <p:tag name="KSO_WM_SLIDE_SUBTYPE" val="pureTxt"/>
  <p:tag name="KSO_WM_SLIDE_LAYOUT" val="a_b_e"/>
  <p:tag name="KSO_WM_SLIDE_LAYOUT_CNT" val="1_1_1"/>
  <p:tag name="KSO_WM_SPECIAL_SOURCE" val="bdnull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UNIT_ISCONTENTSTITLE" val="0"/>
  <p:tag name="KSO_WM_UNIT_NOCLEAR" val="0"/>
  <p:tag name="KSO_WM_UNIT_SHOW_EDIT_AREA_INDICATION" val="1"/>
  <p:tag name="KSO_WM_UNIT_HIGHLIGHT" val="0"/>
  <p:tag name="KSO_WM_UNIT_COMPATIBLE" val="0"/>
  <p:tag name="KSO_WM_UNIT_DIAGRAM_ISNUMVISUAL" val="0"/>
  <p:tag name="KSO_WM_UNIT_DIAGRAM_ISREFERUNIT" val="0"/>
  <p:tag name="KSO_WM_UNIT_ID" val="custom20202836_8*h_f*1_1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DEFAULT_FONT" val="14;20;2"/>
  <p:tag name="KSO_WM_UNIT_BLOCK" val="0"/>
  <p:tag name="KSO_WM_UNIT_PRESET_TEXT" val="单击此处添加文本具体内容，简明扼要的阐述您的观点。根据需要可酌情增减文字，以便观者准确的理解您传达的思想。单击此处添加文本具体内容，简明扼要的阐述您的观点。根据需要可酌情增减文字，以便观者准确的理解您传达的思想。单击此处添加文本具体内容，简明扼要的阐述您的观点。根据需要可酌情增减文字，以便观者准确的理解您传达的思想。"/>
  <p:tag name="KSO_WM_UNIT_VALUE" val="261"/>
  <p:tag name="KSO_WM_UNIT_TYPE" val="h_f"/>
  <p:tag name="KSO_WM_UNIT_INDEX" val="1_1"/>
  <p:tag name="KSO_WM_UNIT_SUBTYPE" val="a"/>
</p:tagLst>
</file>

<file path=ppt/tags/tag3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8*d*1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BLOCK" val="0"/>
  <p:tag name="KSO_WM_UNIT_PLACING_PICTURE_INFO" val="{&quot;full_picture&quot;:false,&quot;last_crop_picture&quot;:&quot;2-2&quot;,&quot;selected&quot;:&quot;2-2&quot;,&quot;spacing&quot;:6}"/>
  <p:tag name="KSO_WM_UNIT_VALUE" val="895*681"/>
  <p:tag name="KSO_WM_UNIT_TYPE" val="d"/>
  <p:tag name="KSO_WM_UNIT_INDEX" val="1"/>
  <p:tag name="KSO_WM_UNIT_SUPPORT_UNIT_TYPE" val="[&quot;all&quot;]"/>
</p:tagLst>
</file>

<file path=ppt/tags/tag3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8*d*2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BLOCK" val="0"/>
  <p:tag name="KSO_WM_UNIT_PLACING_PICTURE_INFO" val="{&quot;full_picture&quot;:false,&quot;last_crop_picture&quot;:&quot;2-2&quot;,&quot;selected&quot;:&quot;2-2&quot;,&quot;spacing&quot;:6}"/>
  <p:tag name="KSO_WM_UNIT_VALUE" val="895*681"/>
  <p:tag name="KSO_WM_UNIT_TYPE" val="d"/>
  <p:tag name="KSO_WM_UNIT_INDEX" val="2"/>
  <p:tag name="KSO_WM_UNIT_SUPPORT_UNIT_TYPE" val="[&quot;all&quot;]"/>
</p:tagLst>
</file>

<file path=ppt/tags/tag333.xml><?xml version="1.0" encoding="utf-8"?>
<p:tagLst xmlns:p="http://schemas.openxmlformats.org/presentationml/2006/main">
  <p:tag name="KSO_WM_UNIT_ISCONTENTSTITLE" val="0"/>
  <p:tag name="KSO_WM_UNIT_NOCLEAR" val="0"/>
  <p:tag name="KSO_WM_UNIT_SHOW_EDIT_AREA_INDICATION" val="1"/>
  <p:tag name="KSO_WM_UNIT_HIGHLIGHT" val="0"/>
  <p:tag name="KSO_WM_UNIT_COMPATIBLE" val="0"/>
  <p:tag name="KSO_WM_UNIT_DIAGRAM_ISNUMVISUAL" val="0"/>
  <p:tag name="KSO_WM_UNIT_DIAGRAM_ISREFERUNIT" val="0"/>
  <p:tag name="KSO_WM_UNIT_ID" val="custom20202836_8*h_a*1_1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DEFAULT_FONT" val="18;24;2"/>
  <p:tag name="KSO_WM_UNIT_BLOCK" val="1"/>
  <p:tag name="KSO_WM_UNIT_PRESET_TEXT" val="点击输入小标题"/>
  <p:tag name="KSO_WM_UNIT_VALUE" val="20"/>
  <p:tag name="KSO_WM_UNIT_TYPE" val="h_a"/>
  <p:tag name="KSO_WM_UNIT_INDEX" val="1_1"/>
  <p:tag name="KSO_WM_UNIT_ISNUMDGMTITLE" val="0"/>
</p:tagLst>
</file>

<file path=ppt/tags/tag334.xml><?xml version="1.0" encoding="utf-8"?>
<p:tagLst xmlns:p="http://schemas.openxmlformats.org/presentationml/2006/main">
  <p:tag name="KSO_WM_UNIT_NOCLEAR" val="0"/>
  <p:tag name="KSO_WM_UNIT_SHOW_EDIT_AREA_INDICATION" val="1"/>
  <p:tag name="KSO_WM_UNIT_HIGHLIGHT" val="0"/>
  <p:tag name="KSO_WM_UNIT_COMPATIBLE" val="0"/>
  <p:tag name="KSO_WM_UNIT_DIAGRAM_ISNUMVISUAL" val="0"/>
  <p:tag name="KSO_WM_UNIT_DIAGRAM_ISREFERUNIT" val="0"/>
  <p:tag name="KSO_WM_UNIT_ID" val="custom20202836_8*f*1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DEFAULT_FONT" val="14;20;2"/>
  <p:tag name="KSO_WM_UNIT_BLOCK" val="0"/>
  <p:tag name="KSO_WM_UNIT_PRESET_TEXT" val="点击输入正文"/>
  <p:tag name="KSO_WM_UNIT_VALUE" val="41"/>
  <p:tag name="KSO_WM_UNIT_TYPE" val="f"/>
  <p:tag name="KSO_WM_UNIT_INDEX" val="1"/>
  <p:tag name="KSO_WM_UNIT_SUBTYPE" val="a"/>
</p:tagLst>
</file>

<file path=ppt/tags/tag335.xml><?xml version="1.0" encoding="utf-8"?>
<p:tagLst xmlns:p="http://schemas.openxmlformats.org/presentationml/2006/main">
  <p:tag name="KSO_WM_UNIT_ISCONTENTSTITLE" val="0"/>
  <p:tag name="KSO_WM_UNIT_NOCLEAR" val="0"/>
  <p:tag name="KSO_WM_UNIT_SHOW_EDIT_AREA_INDICATION" val="1"/>
  <p:tag name="KSO_WM_UNIT_HIGHLIGHT" val="0"/>
  <p:tag name="KSO_WM_UNIT_COMPATIBLE" val="0"/>
  <p:tag name="KSO_WM_UNIT_DIAGRAM_ISNUMVISUAL" val="0"/>
  <p:tag name="KSO_WM_UNIT_DIAGRAM_ISREFERUNIT" val="0"/>
  <p:tag name="KSO_WM_UNIT_ID" val="custom20202836_8*a*1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DEFAULT_FONT" val="24;44;4"/>
  <p:tag name="KSO_WM_UNIT_BLOCK" val="1"/>
  <p:tag name="KSO_WM_UNIT_PRESET_TEXT" val="点击输入大标题"/>
  <p:tag name="KSO_WM_UNIT_VALUE" val="26"/>
  <p:tag name="KSO_WM_UNIT_TYPE" val="a"/>
  <p:tag name="KSO_WM_UNIT_INDEX" val="1"/>
  <p:tag name="KSO_WM_UNIT_ISNUMDGMTITLE" val="0"/>
</p:tagLst>
</file>

<file path=ppt/tags/tag336.xml><?xml version="1.0" encoding="utf-8"?>
<p:tagLst xmlns:p="http://schemas.openxmlformats.org/presentationml/2006/main">
  <p:tag name="KSO_WM_SLIDE_ID" val="custom20202836_8"/>
  <p:tag name="KSO_WM_TEMPLATE_SUBCATEGORY" val="11"/>
  <p:tag name="KSO_WM_SLIDE_TYPE" val="text"/>
  <p:tag name="KSO_WM_SLIDE_SUBTYPE" val="picTxt"/>
  <p:tag name="KSO_WM_SLIDE_ITEM_CNT" val="0"/>
  <p:tag name="KSO_WM_SLIDE_INDEX" val="8"/>
  <p:tag name="KSO_WM_SLIDE_SIZE" val="429.6*208.25"/>
  <p:tag name="KSO_WM_SLIDE_POSITION" val="475.7*256.25"/>
  <p:tag name="KSO_WM_TAG_VERSION" val="1.0"/>
  <p:tag name="KSO_WM_BEAUTIFY_FLAG" val="#wm#"/>
  <p:tag name="KSO_WM_TEMPLATE_CATEGORY" val="custom"/>
  <p:tag name="KSO_WM_TEMPLATE_INDEX" val="20202836"/>
  <p:tag name="KSO_WM_SLIDE_LAYOUT" val="a_d_f_h"/>
  <p:tag name="KSO_WM_SLIDE_LAYOUT_CNT" val="1_2_1_1"/>
  <p:tag name="KSO_WM_SLIDE_LAYOUT_INFO" val="{&quot;direction&quot;:0,&quot;horizontalAlign&quot;:-1,&quot;verticalAlign&quot;:-1,&quot;type&quot;:0,&quot;diagramDirection&quot;:0,&quot;canSetOverLayout&quot;:0,&quot;isOverLayout&quot;:0,&quot;normalSize&quot;:{&quot;size1&quot;:38.9},&quot;minSize&quot;:{&quot;size1&quot;:38.9},&quot;maxSize&quot;:{&quot;size1&quot;:53.2},&quot;edge&quot;:{&quot;left&quot;:true,&quot;top&quot;:true,&quot;right&quot;:true,&quot;bottom&quot;:true},&quot;backgroundInfo&quot;:[{&quot;type&quot;:&quot;general&quot;,&quot;left&quot;:0.0,&quot;top&quot;:0.0,&quot;right&quot;:0.0,&quot;bottom&quot;:0.0},{&quot;type&quot;:&quot;frame&quot;,&quot;left&quot;:0.0,&quot;top&quot;:0.0,&quot;right&quot;:0.0,&quot;bottom&quot;:0.0}],&quot;subLayout&quot;:[{&quot;direction&quot;:0,&quot;horizontalAlign&quot;:-1,&quot;verticalAlign&quot;:-1,&quot;type&quot;:0,&quot;diagramDirection&quot;:0,&quot;canSetOverLayout&quot;:0,&quot;isOverLayout&quot;:0,&quot;margin&quot;:{&quot;left&quot;:1.929,&quot;top&quot;:2.028,&quot;right&quot;:1.929,&quot;bottom&quot;:1.556},&quot;edge&quot;:{&quot;left&quot;:true,&quot;top&quot;:true,&quot;right&quot;:true,&quot;bottom&quot;:false}},{&quot;direction&quot;:1,&quot;horizontalAlign&quot;:-1,&quot;verticalAlign&quot;:-1,&quot;type&quot;:0,&quot;diagramDirection&quot;:0,&quot;canSetOverLayout&quot;:0,&quot;isOverLayout&quot;:0,&quot;normalSize&quot;:{&quot;size1&quot;:49.5},&quot;minSize&quot;:{&quot;size1&quot;:33.1},&quot;maxSize&quot;:{&quot;size1&quot;:49.5},&quot;edge&quot;:{&quot;left&quot;:true,&quot;top&quot;:false,&quot;right&quot;:true,&quot;bottom&quot;:true},&quot;subLayout&quot;:[{&quot;direction&quot;:0,&quot;horizontalAlign&quot;:2,&quot;verticalAlign&quot;:0,&quot;type&quot;:0,&quot;diagramDirection&quot;:0,&quot;canSetOverLayout&quot;:1,&quot;isOverLayout&quot;:0,&quot;margin&quot;:{&quot;left&quot;:1.929,&quot;top&quot;:0.027,&quot;right&quot;:0.866,&quot;bottom&quot;:2.665},&quot;marginOverLayout&quot;:{&quot;left&quot;:0.0,&quot;top&quot;:0.027,&quot;right&quot;:0.866,&quot;bottom&quot;:2.665},&quot;edge&quot;:{&quot;left&quot;:true,&quot;top&quot;:false,&quot;right&quot;:false,&quot;bottom&quot;:true}},{&quot;direction&quot;:0,&quot;horizontalAlign&quot;:0,&quot;verticalAlign&quot;:0,&quot;type&quot;:0,&quot;diagramDirection&quot;:0,&quot;canSetOverLayout&quot;:0,&quot;isOverLayout&quot;:0,&quot;margin&quot;:{&quot;left&quot;:0.026,&quot;top&quot;:0.026,&quot;right&quot;:1.929,&quot;bottom&quot;:2.66},&quot;edge&quot;:{&quot;left&quot;:false,&quot;top&quot;:false,&quot;right&quot;:true,&quot;bottom&quot;:true}}]}]}"/>
  <p:tag name="KSO_WM_SLIDE_CAN_ADD_NAVIGATION" val="1"/>
  <p:tag name="KSO_WM_SLIDE_BACKGROUND" val="[&quot;general&quot;,&quot;leftRight&quot;,&quot;frame&quot;,&quot;navigation&quot;,&quot;belt&quot;]"/>
  <p:tag name="KSO_WM_SLIDE_RATIO" val="1.777778"/>
  <p:tag name="KSO_WM_UNIT_SHOW_EDIT_AREA_INDICATION" val="1"/>
  <p:tag name="KSO_WM_TEMPLATE_MASTER_TYPE" val="1"/>
  <p:tag name="KSO_WM_TEMPLATE_COLOR_TYPE" val="1"/>
  <p:tag name="KSO_WM_SPECIAL_SOURCE" val="bdnull"/>
</p:tagLst>
</file>

<file path=ppt/tags/tag3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i"/>
  <p:tag name="KSO_WM_UNIT_INDEX" val="1"/>
  <p:tag name="KSO_WM_UNIT_ID" val="custom20202836_9*i*1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EXT_FILL_FORE_SCHEMECOLOR_INDEX" val="2"/>
  <p:tag name="KSO_WM_UNIT_TEXT_FILL_TYPE" val="1"/>
  <p:tag name="KSO_WM_UNIT_USESOURCEFORMAT_APPLY" val="1"/>
</p:tagLst>
</file>

<file path=ppt/tags/tag338.xml><?xml version="1.0" encoding="utf-8"?>
<p:tagLst xmlns:p="http://schemas.openxmlformats.org/presentationml/2006/main">
  <p:tag name="KSO_WM_UNIT_ISCONTENTSTITLE" val="0"/>
  <p:tag name="KSO_WM_UNIT_PRESET_TEXT" val="添加标题内容"/>
  <p:tag name="KSO_WM_UNIT_NOCLEAR" val="0"/>
  <p:tag name="KSO_WM_UNIT_VALUE" val="15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a"/>
  <p:tag name="KSO_WM_UNIT_INDEX" val="1"/>
  <p:tag name="KSO_WM_UNIT_ID" val="custom20202836_9*a*1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339.xml><?xml version="1.0" encoding="utf-8"?>
<p:tagLst xmlns:p="http://schemas.openxmlformats.org/presentationml/2006/main">
  <p:tag name="KSO_WM_UNIT_PRESET_TEXT" val="点击此处添加正文，文字是您思想的提炼，为了最终演示发布的良好效果，请尽量言简意赅的阐述观点；根据需要可酌情增减文字。"/>
  <p:tag name="KSO_WM_UNIT_NOCLEAR" val="0"/>
  <p:tag name="KSO_WM_UNIT_VALUE" val="64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f"/>
  <p:tag name="KSO_WM_UNIT_INDEX" val="1"/>
  <p:tag name="KSO_WM_UNIT_ID" val="custom20202836_9*f*1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EXT_FILL_FORE_SCHEMECOLOR_INDEX" val="13"/>
  <p:tag name="KSO_WM_UNIT_TEXT_FILL_TYPE" val="1"/>
  <p:tag name="KSO_WM_UNIT_USESOURCEFORMAT_APPLY" val="1"/>
  <p:tag name="KSO_WM_UNIT_SUBTYPE" val="a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PA" val="v5.2.4"/>
  <p:tag name="KSO_WM_UNIT_DIAGRAM_MODELTYPE" val="flashPicture"/>
  <p:tag name="KSO_WM_UNIT_VALUE" val="1000*1777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ζ_h_d"/>
  <p:tag name="KSO_WM_UNIT_INDEX" val="1_2_1"/>
  <p:tag name="KSO_WM_UNIT_ID" val="custom20202836_9*ζ_h_d*1_2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RESOURCELIBID_ANIM" val="557083"/>
  <p:tag name="KSO_WM_UNIT_FLASH_PICTURE_RATE" val="2"/>
  <p:tag name="KSO_WM_UNIT_USESOURCEFORMAT_APPLY" val="1"/>
  <p:tag name="KSO_WM_UNIT_SUPPORT_UNIT_TYPE" val="[&quot;all&quot;]"/>
</p:tagLst>
</file>

<file path=ppt/tags/tag341.xml><?xml version="1.0" encoding="utf-8"?>
<p:tagLst xmlns:p="http://schemas.openxmlformats.org/presentationml/2006/main">
  <p:tag name="PA" val="v5.2.4"/>
  <p:tag name="KSO_WM_UNIT_DIAGRAM_MODELTYPE" val="flashPicture"/>
  <p:tag name="KSO_WM_UNIT_VALUE" val="999*1777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ζ_h_d"/>
  <p:tag name="KSO_WM_UNIT_INDEX" val="1_1_1"/>
  <p:tag name="KSO_WM_UNIT_ID" val="custom20202836_9*ζ_h_d*1_1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RESOURCELIBID_ANIM" val="557083"/>
  <p:tag name="KSO_WM_UNIT_FLASH_PICTURE_RATE" val="2"/>
  <p:tag name="KSO_WM_UNIT_USESOURCEFORMAT_APPLY" val="1"/>
  <p:tag name="KSO_WM_UNIT_SUPPORT_UNIT_TYPE" val="[&quot;all&quot;]"/>
</p:tagLst>
</file>

<file path=ppt/tags/tag342.xml><?xml version="1.0" encoding="utf-8"?>
<p:tagLst xmlns:p="http://schemas.openxmlformats.org/presentationml/2006/main">
  <p:tag name="PA" val="v5.2.4"/>
  <p:tag name="KSO_WM_UNIT_DIAGRAM_MODELTYPE" val="flashPicture"/>
  <p:tag name="KSO_WM_UNIT_VALUE" val="1000*1777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ζ_h_d"/>
  <p:tag name="KSO_WM_UNIT_INDEX" val="1_3_1"/>
  <p:tag name="KSO_WM_UNIT_ID" val="custom20202836_9*ζ_h_d*1_3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RESOURCELIBID_ANIM" val="557083"/>
  <p:tag name="KSO_WM_UNIT_FLASH_PICTURE_RATE" val="2"/>
  <p:tag name="KSO_WM_UNIT_USESOURCEFORMAT_APPLY" val="1"/>
  <p:tag name="KSO_WM_UNIT_SUPPORT_UNIT_TYPE" val="[&quot;all&quot;]"/>
</p:tagLst>
</file>

<file path=ppt/tags/tag343.xml><?xml version="1.0" encoding="utf-8"?>
<p:tagLst xmlns:p="http://schemas.openxmlformats.org/presentationml/2006/main">
  <p:tag name="PA" val="v5.2.4"/>
  <p:tag name="RESOURCELIBID_ANIM" val="289"/>
  <p:tag name="KSO_WM_UNIT_DIAGRAM_MODELTYPE" val="flashPicture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ζ_i"/>
  <p:tag name="KSO_WM_UNIT_INDEX" val="1_1"/>
  <p:tag name="KSO_WM_UNIT_ID" val="custom20202836_9*ζ_i*1_1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SUBTYPE" val="f"/>
  <p:tag name="KSO_WM_UNIT_FILL_FORE_SCHEMECOLOR_INDEX" val="13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344.xml><?xml version="1.0" encoding="utf-8"?>
<p:tagLst xmlns:p="http://schemas.openxmlformats.org/presentationml/2006/main">
  <p:tag name="PA" val="v5.2.4"/>
  <p:tag name="RESOURCELIBID_ANIM" val="289"/>
  <p:tag name="KSO_WM_UNIT_DIAGRAM_MODELTYPE" val="flashPicture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ζ_i"/>
  <p:tag name="KSO_WM_UNIT_INDEX" val="1_3"/>
  <p:tag name="KSO_WM_UNIT_ID" val="custom20202836_9*ζ_i*1_3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SUBTYPE" val="f"/>
  <p:tag name="KSO_WM_UNIT_FILL_FORE_SCHEMECOLOR_INDEX" val="13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345.xml><?xml version="1.0" encoding="utf-8"?>
<p:tagLst xmlns:p="http://schemas.openxmlformats.org/presentationml/2006/main">
  <p:tag name="PA" val="v5.2.4"/>
  <p:tag name="RESOURCELIBID_ANIM" val="289"/>
  <p:tag name="KSO_WM_UNIT_DIAGRAM_MODELTYPE" val="flashPicture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ζ_i"/>
  <p:tag name="KSO_WM_UNIT_INDEX" val="1_4"/>
  <p:tag name="KSO_WM_UNIT_ID" val="custom20202836_9*ζ_i*1_4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SUBTYPE" val="f"/>
  <p:tag name="KSO_WM_UNIT_FILL_FORE_SCHEMECOLOR_INDEX" val="13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346.xml><?xml version="1.0" encoding="utf-8"?>
<p:tagLst xmlns:p="http://schemas.openxmlformats.org/presentationml/2006/main">
  <p:tag name="PA" val="v5.2.4"/>
  <p:tag name="RESOURCELIBID_ANIM" val="289"/>
  <p:tag name="KSO_WM_UNIT_DIAGRAM_MODELTYPE" val="flashPicture"/>
  <p:tag name="KSO_WM_UNIT_HIGHLIGHT" val="0"/>
  <p:tag name="KSO_WM_UNIT_COMPATIBLE" val="0"/>
  <p:tag name="KSO_WM_UNIT_DIAGRAM_ISNUMVISUAL" val="0"/>
  <p:tag name="KSO_WM_UNIT_DIAGRAM_ISREFERUNIT" val="0"/>
  <p:tag name="KSO_WM_DIAGRAM_GROUP_CODE" val="ζ1-1"/>
  <p:tag name="KSO_WM_UNIT_TYPE" val="ζ_i"/>
  <p:tag name="KSO_WM_UNIT_INDEX" val="1_2"/>
  <p:tag name="KSO_WM_UNIT_ID" val="custom20202836_9*ζ_i*1_2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SUBTYPE" val="f"/>
  <p:tag name="KSO_WM_UNIT_FILL_FORE_SCHEMECOLOR_INDEX" val="13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347.xml><?xml version="1.0" encoding="utf-8"?>
<p:tagLst xmlns:p="http://schemas.openxmlformats.org/presentationml/2006/main">
  <p:tag name="KSO_WM_BEAUTIFY_FLAG" val="#wm#"/>
  <p:tag name="KSO_WM_TEMPLATE_CATEGORY" val="custom"/>
  <p:tag name="KSO_WM_TEMPLATE_INDEX" val="20202836"/>
  <p:tag name="KSO_WM_SLIDE_ID" val="custom20202836_9"/>
  <p:tag name="KSO_WM_TEMPLATE_SUBCATEGORY" val="10"/>
  <p:tag name="KSO_WM_SLIDE_ITEM_CNT" val="3"/>
  <p:tag name="KSO_WM_SLIDE_INDEX" val="9"/>
  <p:tag name="KSO_WM_DIAGRAM_GROUP_CODE" val="ζ1-1"/>
  <p:tag name="KSO_WM_SLIDE_DIAGTYPE" val="ζ"/>
  <p:tag name="KSO_WM_TAG_VERSION" val="1.0"/>
  <p:tag name="KSO_WM_SLIDE_LAYOUT" val="a_f_ζ"/>
  <p:tag name="KSO_WM_SLIDE_LAYOUT_CNT" val="1_1_1"/>
  <p:tag name="KSO_WM_SLIDE_TYPE" val="text"/>
  <p:tag name="KSO_WM_SLIDE_SUBTYPE" val="picTxt"/>
  <p:tag name="KSO_WM_SLIDE_SIZE" val="1522*292.719"/>
  <p:tag name="KSO_WM_SLIDE_POSITION" val="-281.002*204.54"/>
  <p:tag name="KSO_WM_UNIT_FLASH_PICTURE_TYPE" val="1"/>
  <p:tag name="KSO_WM_TEMPLATE_MASTER_TYPE" val="1"/>
  <p:tag name="KSO_WM_TEMPLATE_COLOR_TYPE" val="1"/>
  <p:tag name="KSO_WM_SPECIAL_SOURCE" val="bdnull"/>
</p:tagLst>
</file>

<file path=ppt/tags/tag3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0*i*1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3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0*i*2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0*i*3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351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a"/>
  <p:tag name="KSO_WM_UNIT_INDEX" val="1"/>
  <p:tag name="KSO_WM_UNIT_LAYERLEVEL" val="1"/>
  <p:tag name="KSO_WM_UNIT_VALUE" val="11"/>
  <p:tag name="KSO_WM_UNIT_HIGHLIGHT" val="0"/>
  <p:tag name="KSO_WM_UNIT_COMPATIBLE" val="0"/>
  <p:tag name="KSO_WM_TEMPLATE_CATEGORY" val="custom"/>
  <p:tag name="KSO_WM_TEMPLATE_INDEX" val="20202836"/>
  <p:tag name="KSO_WM_DIAGRAM_GROUP_CODE" val="l1-2"/>
  <p:tag name="KSO_WM_UNIT_ID" val="custom20202836_10*a*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3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0*l_h_i*1_2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2_1"/>
</p:tagLst>
</file>

<file path=ppt/tags/tag3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0*l_h_i*1_1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1_1"/>
</p:tagLst>
</file>

<file path=ppt/tags/tag3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0*l_h_i*1_1_2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1_2"/>
</p:tagLst>
</file>

<file path=ppt/tags/tag3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0*l_h_i*1_2_2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2_2"/>
</p:tagLst>
</file>

<file path=ppt/tags/tag356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2_1"/>
  <p:tag name="KSO_WM_UNIT_LAYERLEVEL" val="1_1_1"/>
  <p:tag name="KSO_WM_UNIT_VALUE" val="11"/>
  <p:tag name="KSO_WM_UNIT_HIGHLIGHT" val="0"/>
  <p:tag name="KSO_WM_UNIT_COMPATIBLE" val="0"/>
  <p:tag name="KSO_WM_TEMPLATE_CATEGORY" val="custom"/>
  <p:tag name="KSO_WM_TEMPLATE_INDEX" val="20202836"/>
  <p:tag name="KSO_WM_DIAGRAM_GROUP_CODE" val="l1-2"/>
  <p:tag name="KSO_WM_UNIT_ID" val="custom20202836_10*l_h_a*1_2_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357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2_1"/>
  <p:tag name="KSO_WM_UNIT_LAYERLEVEL" val="1_1_1"/>
  <p:tag name="KSO_WM_UNIT_VALUE" val="52"/>
  <p:tag name="KSO_WM_UNIT_HIGHLIGHT" val="0"/>
  <p:tag name="KSO_WM_UNIT_COMPATIBLE" val="0"/>
  <p:tag name="KSO_WM_TEMPLATE_CATEGORY" val="custom"/>
  <p:tag name="KSO_WM_TEMPLATE_INDEX" val="20202836"/>
  <p:tag name="KSO_WM_DIAGRAM_GROUP_CODE" val="l1-2"/>
  <p:tag name="KSO_WM_UNIT_ID" val="custom20202836_10*l_h_f*1_2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358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1_1"/>
  <p:tag name="KSO_WM_UNIT_LAYERLEVEL" val="1_1_1"/>
  <p:tag name="KSO_WM_UNIT_VALUE" val="11"/>
  <p:tag name="KSO_WM_UNIT_HIGHLIGHT" val="0"/>
  <p:tag name="KSO_WM_UNIT_COMPATIBLE" val="0"/>
  <p:tag name="KSO_WM_TEMPLATE_CATEGORY" val="custom"/>
  <p:tag name="KSO_WM_TEMPLATE_INDEX" val="20202836"/>
  <p:tag name="KSO_WM_DIAGRAM_GROUP_CODE" val="l1-2"/>
  <p:tag name="KSO_WM_UNIT_ID" val="custom20202836_10*l_h_a*1_1_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359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1_1"/>
  <p:tag name="KSO_WM_UNIT_LAYERLEVEL" val="1_1_1"/>
  <p:tag name="KSO_WM_UNIT_VALUE" val="52"/>
  <p:tag name="KSO_WM_UNIT_HIGHLIGHT" val="0"/>
  <p:tag name="KSO_WM_UNIT_COMPATIBLE" val="0"/>
  <p:tag name="KSO_WM_TEMPLATE_CATEGORY" val="custom"/>
  <p:tag name="KSO_WM_TEMPLATE_INDEX" val="20202836"/>
  <p:tag name="KSO_WM_DIAGRAM_GROUP_CODE" val="l1-2"/>
  <p:tag name="KSO_WM_UNIT_ID" val="custom20202836_10*l_h_f*1_1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ID" val="custom20202836_10"/>
  <p:tag name="KSO_WM_TEMPLATE_SUBCATEGORY" val="0"/>
  <p:tag name="KSO_WM_TEMPLATE_MASTER_TYPE" val="1"/>
  <p:tag name="KSO_WM_TEMPLATE_COLOR_TYPE" val="1"/>
  <p:tag name="KSO_WM_SLIDE_ITEM_CNT" val="2"/>
  <p:tag name="KSO_WM_SLIDE_INDEX" val="10"/>
  <p:tag name="KSO_WM_DIAGRAM_GROUP_CODE" val="l1-2"/>
  <p:tag name="KSO_WM_SLIDE_DIAGTYPE" val="l"/>
  <p:tag name="KSO_WM_TAG_VERSION" val="1.0"/>
  <p:tag name="KSO_WM_BEAUTIFY_FLAG" val="#wm#"/>
  <p:tag name="KSO_WM_TEMPLATE_CATEGORY" val="custom"/>
  <p:tag name="KSO_WM_TEMPLATE_INDEX" val="20202836"/>
  <p:tag name="KSO_WM_SLIDE_LAYOUT" val="a_l"/>
  <p:tag name="KSO_WM_SLIDE_LAYOUT_CNT" val="1_1"/>
  <p:tag name="KSO_WM_SLIDE_TYPE" val="text"/>
  <p:tag name="KSO_WM_SLIDE_SUBTYPE" val="diag"/>
  <p:tag name="KSO_WM_SLIDE_SIZE" val="787.787*139.037"/>
  <p:tag name="KSO_WM_SLIDE_POSITION" val="86.1065*207.744"/>
  <p:tag name="KSO_WM_SPECIAL_SOURCE" val="bdnull"/>
</p:tagLst>
</file>

<file path=ppt/tags/tag3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1*i*1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3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1*i*2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3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1*i*3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364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a"/>
  <p:tag name="KSO_WM_UNIT_INDEX" val="1"/>
  <p:tag name="KSO_WM_UNIT_LAYERLEVEL" val="1"/>
  <p:tag name="KSO_WM_UNIT_VALUE" val="21"/>
  <p:tag name="KSO_WM_UNIT_HIGHLIGHT" val="0"/>
  <p:tag name="KSO_WM_UNIT_COMPATIBLE" val="0"/>
  <p:tag name="KSO_WM_TEMPLATE_CATEGORY" val="custom"/>
  <p:tag name="KSO_WM_TEMPLATE_INDEX" val="20202836"/>
  <p:tag name="KSO_WM_DIAGRAM_GROUP_CODE" val="l1-2"/>
  <p:tag name="KSO_WM_UNIT_ID" val="custom20202836_11*a*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3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1*l_h_i*1_3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3_1"/>
</p:tagLst>
</file>

<file path=ppt/tags/tag3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1*l_h_i*1_2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2_1"/>
</p:tagLst>
</file>

<file path=ppt/tags/tag3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1*l_h_i*1_1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1_1"/>
</p:tagLst>
</file>

<file path=ppt/tags/tag3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1*l_h_i*1_1_2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1_2"/>
</p:tagLst>
</file>

<file path=ppt/tags/tag3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1*l_h_i*1_2_2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2_2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1*l_h_i*1_3_2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3_2"/>
</p:tagLst>
</file>

<file path=ppt/tags/tag371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3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2"/>
  <p:tag name="KSO_WM_UNIT_ID" val="custom20202836_11*l_h_a*1_3_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372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3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2"/>
  <p:tag name="KSO_WM_UNIT_ID" val="custom20202836_11*l_h_f*1_3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373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1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2"/>
  <p:tag name="KSO_WM_UNIT_ID" val="custom20202836_11*l_h_a*1_1_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374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1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2"/>
  <p:tag name="KSO_WM_UNIT_ID" val="custom20202836_11*l_h_f*1_1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375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2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2"/>
  <p:tag name="KSO_WM_UNIT_ID" val="custom20202836_11*l_h_a*1_2_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376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2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2"/>
  <p:tag name="KSO_WM_UNIT_ID" val="custom20202836_11*l_h_f*1_2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377.xml><?xml version="1.0" encoding="utf-8"?>
<p:tagLst xmlns:p="http://schemas.openxmlformats.org/presentationml/2006/main">
  <p:tag name="KSO_WM_SLIDE_ID" val="custom20202836_11"/>
  <p:tag name="KSO_WM_TEMPLATE_SUBCATEGORY" val="0"/>
  <p:tag name="KSO_WM_TEMPLATE_MASTER_TYPE" val="1"/>
  <p:tag name="KSO_WM_TEMPLATE_COLOR_TYPE" val="1"/>
  <p:tag name="KSO_WM_SLIDE_ITEM_CNT" val="3"/>
  <p:tag name="KSO_WM_SLIDE_INDEX" val="11"/>
  <p:tag name="KSO_WM_DIAGRAM_GROUP_CODE" val="l1-2"/>
  <p:tag name="KSO_WM_SLIDE_DIAGTYPE" val="l"/>
  <p:tag name="KSO_WM_TAG_VERSION" val="1.0"/>
  <p:tag name="KSO_WM_BEAUTIFY_FLAG" val="#wm#"/>
  <p:tag name="KSO_WM_TEMPLATE_CATEGORY" val="custom"/>
  <p:tag name="KSO_WM_TEMPLATE_INDEX" val="20202836"/>
  <p:tag name="KSO_WM_SLIDE_LAYOUT" val="a_l"/>
  <p:tag name="KSO_WM_SLIDE_LAYOUT_CNT" val="1_1"/>
  <p:tag name="KSO_WM_SLIDE_TYPE" val="text"/>
  <p:tag name="KSO_WM_SLIDE_SUBTYPE" val="diag"/>
  <p:tag name="KSO_WM_SLIDE_SIZE" val="787.787*210.908"/>
  <p:tag name="KSO_WM_SLIDE_POSITION" val="86.1065*176.73"/>
  <p:tag name="KSO_WM_SPECIAL_SOURCE" val="bdnull"/>
</p:tagLst>
</file>

<file path=ppt/tags/tag3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2*i*1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3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2*i*2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2*i*3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381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a"/>
  <p:tag name="KSO_WM_UNIT_INDEX" val="1"/>
  <p:tag name="KSO_WM_UNIT_LAYERLEVEL" val="1"/>
  <p:tag name="KSO_WM_UNIT_VALUE" val="21"/>
  <p:tag name="KSO_WM_UNIT_HIGHLIGHT" val="0"/>
  <p:tag name="KSO_WM_UNIT_COMPATIBLE" val="0"/>
  <p:tag name="KSO_WM_TEMPLATE_CATEGORY" val="custom"/>
  <p:tag name="KSO_WM_TEMPLATE_INDEX" val="20202836"/>
  <p:tag name="KSO_WM_DIAGRAM_GROUP_CODE" val="l1-2"/>
  <p:tag name="KSO_WM_UNIT_ID" val="custom20202836_12*a*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3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2*l_h_i*1_3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3_1"/>
</p:tagLst>
</file>

<file path=ppt/tags/tag3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2*l_h_i*1_4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4_1"/>
</p:tagLst>
</file>

<file path=ppt/tags/tag3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2*l_h_i*1_2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2_1"/>
</p:tagLst>
</file>

<file path=ppt/tags/tag3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2*l_h_i*1_1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1_1"/>
</p:tagLst>
</file>

<file path=ppt/tags/tag3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2*l_h_i*1_1_2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1_2"/>
</p:tagLst>
</file>

<file path=ppt/tags/tag3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2*l_h_i*1_2_2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2_2"/>
</p:tagLst>
</file>

<file path=ppt/tags/tag3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2*l_h_i*1_3_2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3_2"/>
</p:tagLst>
</file>

<file path=ppt/tags/tag3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2*l_h_i*1_4_2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4_2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3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2"/>
  <p:tag name="KSO_WM_UNIT_ID" val="custom20202836_12*l_h_a*1_3_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391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3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2"/>
  <p:tag name="KSO_WM_UNIT_ID" val="custom20202836_12*l_h_f*1_3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392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4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2"/>
  <p:tag name="KSO_WM_UNIT_ID" val="custom20202836_12*l_h_a*1_4_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393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4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2"/>
  <p:tag name="KSO_WM_UNIT_ID" val="custom20202836_12*l_h_f*1_4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394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1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2"/>
  <p:tag name="KSO_WM_UNIT_ID" val="custom20202836_12*l_h_a*1_1_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395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1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2"/>
  <p:tag name="KSO_WM_UNIT_ID" val="custom20202836_12*l_h_f*1_1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396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2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2"/>
  <p:tag name="KSO_WM_UNIT_ID" val="custom20202836_12*l_h_a*1_2_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397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2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2"/>
  <p:tag name="KSO_WM_UNIT_ID" val="custom20202836_12*l_h_f*1_2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398.xml><?xml version="1.0" encoding="utf-8"?>
<p:tagLst xmlns:p="http://schemas.openxmlformats.org/presentationml/2006/main">
  <p:tag name="KSO_WM_SLIDE_ID" val="custom20202836_12"/>
  <p:tag name="KSO_WM_TEMPLATE_SUBCATEGORY" val="0"/>
  <p:tag name="KSO_WM_TEMPLATE_MASTER_TYPE" val="1"/>
  <p:tag name="KSO_WM_TEMPLATE_COLOR_TYPE" val="1"/>
  <p:tag name="KSO_WM_SLIDE_ITEM_CNT" val="4"/>
  <p:tag name="KSO_WM_SLIDE_INDEX" val="12"/>
  <p:tag name="KSO_WM_DIAGRAM_GROUP_CODE" val="l1-2"/>
  <p:tag name="KSO_WM_SLIDE_DIAGTYPE" val="l"/>
  <p:tag name="KSO_WM_TAG_VERSION" val="1.0"/>
  <p:tag name="KSO_WM_BEAUTIFY_FLAG" val="#wm#"/>
  <p:tag name="KSO_WM_TEMPLATE_CATEGORY" val="custom"/>
  <p:tag name="KSO_WM_TEMPLATE_INDEX" val="20202836"/>
  <p:tag name="KSO_WM_SLIDE_LAYOUT" val="a_l"/>
  <p:tag name="KSO_WM_SLIDE_LAYOUT_CNT" val="1_1"/>
  <p:tag name="KSO_WM_SLIDE_TYPE" val="text"/>
  <p:tag name="KSO_WM_SLIDE_SUBTYPE" val="diag"/>
  <p:tag name="KSO_WM_SLIDE_SIZE" val="787.787*214.308"/>
  <p:tag name="KSO_WM_SLIDE_POSITION" val="86.1065*158.03"/>
  <p:tag name="KSO_WM_SPECIAL_SOURCE" val="bdnull"/>
</p:tagLst>
</file>

<file path=ppt/tags/tag3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3*i*1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3*i*2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4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3*i*3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402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a"/>
  <p:tag name="KSO_WM_UNIT_INDEX" val="1"/>
  <p:tag name="KSO_WM_UNIT_LAYERLEVEL" val="1"/>
  <p:tag name="KSO_WM_UNIT_VALUE" val="21"/>
  <p:tag name="KSO_WM_UNIT_HIGHLIGHT" val="0"/>
  <p:tag name="KSO_WM_UNIT_COMPATIBLE" val="0"/>
  <p:tag name="KSO_WM_TEMPLATE_CATEGORY" val="custom"/>
  <p:tag name="KSO_WM_TEMPLATE_INDEX" val="20202836"/>
  <p:tag name="KSO_WM_DIAGRAM_GROUP_CODE" val="l1-2"/>
  <p:tag name="KSO_WM_UNIT_ID" val="custom20202836_13*a*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4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3*l_h_i*1_3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3_1"/>
</p:tagLst>
</file>

<file path=ppt/tags/tag4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3*l_h_i*1_4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4_1"/>
</p:tagLst>
</file>

<file path=ppt/tags/tag4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3*l_h_i*1_2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2_1"/>
</p:tagLst>
</file>

<file path=ppt/tags/tag4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3*l_h_i*1_1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1_1"/>
</p:tagLst>
</file>

<file path=ppt/tags/tag4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3*l_h_i*1_5_2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5_2"/>
</p:tagLst>
</file>

<file path=ppt/tags/tag4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3*l_h_i*1_1_2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1_2"/>
</p:tagLst>
</file>

<file path=ppt/tags/tag4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3*l_h_i*1_2_2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2_2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3*l_h_i*1_3_2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3_2"/>
</p:tagLst>
</file>

<file path=ppt/tags/tag4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3*l_h_i*1_4_2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4_2"/>
</p:tagLst>
</file>

<file path=ppt/tags/tag4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3*l_h_i*1_5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5_1"/>
</p:tagLst>
</file>

<file path=ppt/tags/tag413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3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2"/>
  <p:tag name="KSO_WM_UNIT_ID" val="custom20202836_13*l_h_a*1_3_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414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3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2"/>
  <p:tag name="KSO_WM_UNIT_ID" val="custom20202836_13*l_h_f*1_3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415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4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2"/>
  <p:tag name="KSO_WM_UNIT_ID" val="custom20202836_13*l_h_a*1_4_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416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4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2"/>
  <p:tag name="KSO_WM_UNIT_ID" val="custom20202836_13*l_h_f*1_4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VALUE" val="34"/>
  <p:tag name="KSO_WM_UNIT_SUBTYPE" val="a"/>
</p:tagLst>
</file>

<file path=ppt/tags/tag417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1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2"/>
  <p:tag name="KSO_WM_UNIT_ID" val="custom20202836_13*l_h_a*1_1_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418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1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2"/>
  <p:tag name="KSO_WM_UNIT_ID" val="custom20202836_13*l_h_f*1_1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419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2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2"/>
  <p:tag name="KSO_WM_UNIT_ID" val="custom20202836_13*l_h_a*1_2_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2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2"/>
  <p:tag name="KSO_WM_UNIT_ID" val="custom20202836_13*l_h_f*1_2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421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5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2"/>
  <p:tag name="KSO_WM_UNIT_ID" val="custom20202836_13*l_h_a*1_5_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422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5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2"/>
  <p:tag name="KSO_WM_UNIT_ID" val="custom20202836_13*l_h_f*1_5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423.xml><?xml version="1.0" encoding="utf-8"?>
<p:tagLst xmlns:p="http://schemas.openxmlformats.org/presentationml/2006/main">
  <p:tag name="KSO_WM_SLIDE_ID" val="custom20202836_13"/>
  <p:tag name="KSO_WM_TEMPLATE_SUBCATEGORY" val="0"/>
  <p:tag name="KSO_WM_TEMPLATE_MASTER_TYPE" val="1"/>
  <p:tag name="KSO_WM_TEMPLATE_COLOR_TYPE" val="1"/>
  <p:tag name="KSO_WM_SLIDE_ITEM_CNT" val="5"/>
  <p:tag name="KSO_WM_SLIDE_INDEX" val="13"/>
  <p:tag name="KSO_WM_DIAGRAM_GROUP_CODE" val="l1-2"/>
  <p:tag name="KSO_WM_SLIDE_DIAGTYPE" val="l"/>
  <p:tag name="KSO_WM_TAG_VERSION" val="1.0"/>
  <p:tag name="KSO_WM_BEAUTIFY_FLAG" val="#wm#"/>
  <p:tag name="KSO_WM_TEMPLATE_CATEGORY" val="custom"/>
  <p:tag name="KSO_WM_TEMPLATE_INDEX" val="20202836"/>
  <p:tag name="KSO_WM_SLIDE_LAYOUT" val="a_l"/>
  <p:tag name="KSO_WM_SLIDE_LAYOUT_CNT" val="1_1"/>
  <p:tag name="KSO_WM_SLIDE_TYPE" val="text"/>
  <p:tag name="KSO_WM_SLIDE_SUBTYPE" val="diag"/>
  <p:tag name="KSO_WM_SLIDE_SIZE" val="787.787*265.3"/>
  <p:tag name="KSO_WM_SLIDE_POSITION" val="86.1065*158.03"/>
  <p:tag name="KSO_WM_SPECIAL_SOURCE" val="bdnull"/>
</p:tagLst>
</file>

<file path=ppt/tags/tag4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4*i*1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4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4*i*2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4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4*i*3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427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a"/>
  <p:tag name="KSO_WM_UNIT_INDEX" val="1"/>
  <p:tag name="KSO_WM_UNIT_LAYERLEVEL" val="1"/>
  <p:tag name="KSO_WM_UNIT_VALUE" val="21"/>
  <p:tag name="KSO_WM_UNIT_HIGHLIGHT" val="0"/>
  <p:tag name="KSO_WM_UNIT_COMPATIBLE" val="0"/>
  <p:tag name="KSO_WM_TEMPLATE_CATEGORY" val="custom"/>
  <p:tag name="KSO_WM_TEMPLATE_INDEX" val="20202836"/>
  <p:tag name="KSO_WM_DIAGRAM_GROUP_CODE" val="l1-2"/>
  <p:tag name="KSO_WM_UNIT_ID" val="custom20202836_14*a*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4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4*l_h_i*1_3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3_1"/>
</p:tagLst>
</file>

<file path=ppt/tags/tag4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4*l_h_i*1_4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4_1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4*l_h_i*1_2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2_1"/>
</p:tagLst>
</file>

<file path=ppt/tags/tag4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4*l_h_i*1_1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1_1"/>
</p:tagLst>
</file>

<file path=ppt/tags/tag4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4*l_h_i*1_5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5_1"/>
</p:tagLst>
</file>

<file path=ppt/tags/tag4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4*l_h_i*1_6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6_1"/>
</p:tagLst>
</file>

<file path=ppt/tags/tag4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4*l_h_i*1_1_2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1_2"/>
</p:tagLst>
</file>

<file path=ppt/tags/tag4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4*l_h_i*1_2_2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2_2"/>
</p:tagLst>
</file>

<file path=ppt/tags/tag4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4*l_h_i*1_3_2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3_2"/>
</p:tagLst>
</file>

<file path=ppt/tags/tag4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4*l_h_i*1_4_2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4_2"/>
</p:tagLst>
</file>

<file path=ppt/tags/tag4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4*l_h_i*1_5_2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5_2"/>
</p:tagLst>
</file>

<file path=ppt/tags/tag4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2"/>
  <p:tag name="KSO_WM_UNIT_ID" val="custom20202836_14*l_h_i*1_6_2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6_2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3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2"/>
  <p:tag name="KSO_WM_UNIT_ID" val="custom20202836_14*l_h_a*1_3_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441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3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2"/>
  <p:tag name="KSO_WM_UNIT_ID" val="custom20202836_14*l_h_f*1_3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442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4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2"/>
  <p:tag name="KSO_WM_UNIT_ID" val="custom20202836_14*l_h_a*1_4_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443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4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2"/>
  <p:tag name="KSO_WM_UNIT_ID" val="custom20202836_14*l_h_f*1_4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444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6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2"/>
  <p:tag name="KSO_WM_UNIT_ID" val="custom20202836_14*l_h_a*1_6_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445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6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2"/>
  <p:tag name="KSO_WM_UNIT_ID" val="custom20202836_14*l_h_f*1_6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446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1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2"/>
  <p:tag name="KSO_WM_UNIT_ID" val="custom20202836_14*l_h_a*1_1_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447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1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2"/>
  <p:tag name="KSO_WM_UNIT_ID" val="custom20202836_14*l_h_f*1_1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448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2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2"/>
  <p:tag name="KSO_WM_UNIT_ID" val="custom20202836_14*l_h_a*1_2_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449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2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2"/>
  <p:tag name="KSO_WM_UNIT_ID" val="custom20202836_14*l_h_f*1_2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5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2"/>
  <p:tag name="KSO_WM_UNIT_ID" val="custom20202836_14*l_h_a*1_5_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451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5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2"/>
  <p:tag name="KSO_WM_UNIT_ID" val="custom20202836_14*l_h_f*1_5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452.xml><?xml version="1.0" encoding="utf-8"?>
<p:tagLst xmlns:p="http://schemas.openxmlformats.org/presentationml/2006/main">
  <p:tag name="KSO_WM_SLIDE_ID" val="custom20202836_14"/>
  <p:tag name="KSO_WM_TEMPLATE_SUBCATEGORY" val="0"/>
  <p:tag name="KSO_WM_TEMPLATE_MASTER_TYPE" val="1"/>
  <p:tag name="KSO_WM_TEMPLATE_COLOR_TYPE" val="1"/>
  <p:tag name="KSO_WM_SLIDE_ITEM_CNT" val="6"/>
  <p:tag name="KSO_WM_SLIDE_INDEX" val="14"/>
  <p:tag name="KSO_WM_DIAGRAM_GROUP_CODE" val="l1-2"/>
  <p:tag name="KSO_WM_SLIDE_DIAGTYPE" val="l"/>
  <p:tag name="KSO_WM_TAG_VERSION" val="1.0"/>
  <p:tag name="KSO_WM_BEAUTIFY_FLAG" val="#wm#"/>
  <p:tag name="KSO_WM_TEMPLATE_CATEGORY" val="custom"/>
  <p:tag name="KSO_WM_TEMPLATE_INDEX" val="20202836"/>
  <p:tag name="KSO_WM_SLIDE_LAYOUT" val="a_l"/>
  <p:tag name="KSO_WM_SLIDE_LAYOUT_CNT" val="1_1"/>
  <p:tag name="KSO_WM_SLIDE_TYPE" val="text"/>
  <p:tag name="KSO_WM_SLIDE_SUBTYPE" val="diag"/>
  <p:tag name="KSO_WM_SLIDE_SIZE" val="787.787*289.1"/>
  <p:tag name="KSO_WM_SLIDE_POSITION" val="86.1065*158.03"/>
  <p:tag name="KSO_WM_SPECIAL_SOURCE" val="bdnull"/>
</p:tagLst>
</file>

<file path=ppt/tags/tag4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5*i*1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4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5*i*2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4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5*i*3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456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a"/>
  <p:tag name="KSO_WM_UNIT_INDEX" val="1"/>
  <p:tag name="KSO_WM_UNIT_LAYERLEVEL" val="1"/>
  <p:tag name="KSO_WM_UNIT_VALUE" val="11"/>
  <p:tag name="KSO_WM_UNIT_HIGHLIGHT" val="0"/>
  <p:tag name="KSO_WM_UNIT_COMPATIBLE" val="0"/>
  <p:tag name="KSO_WM_TEMPLATE_CATEGORY" val="custom"/>
  <p:tag name="KSO_WM_TEMPLATE_INDEX" val="20202836"/>
  <p:tag name="KSO_WM_DIAGRAM_GROUP_CODE" val="l1-3"/>
  <p:tag name="KSO_WM_UNIT_ID" val="custom20202836_15*a*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4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5*l_h_i*1_1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1_1"/>
</p:tagLst>
</file>

<file path=ppt/tags/tag4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5*l_h_i*1_2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2_1"/>
</p:tagLst>
</file>

<file path=ppt/tags/tag4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5*l_h_i*1_1_2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1_2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5*l_h_i*1_2_2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2_2"/>
</p:tagLst>
</file>

<file path=ppt/tags/tag461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1_1"/>
  <p:tag name="KSO_WM_UNIT_LAYERLEVEL" val="1_1_1"/>
  <p:tag name="KSO_WM_UNIT_VALUE" val="72"/>
  <p:tag name="KSO_WM_UNIT_HIGHLIGHT" val="0"/>
  <p:tag name="KSO_WM_UNIT_COMPATIBLE" val="0"/>
  <p:tag name="KSO_WM_TEMPLATE_CATEGORY" val="custom"/>
  <p:tag name="KSO_WM_TEMPLATE_INDEX" val="20202836"/>
  <p:tag name="KSO_WM_DIAGRAM_GROUP_CODE" val="l1-3"/>
  <p:tag name="KSO_WM_UNIT_ID" val="custom20202836_15*l_h_f*1_1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4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5*l_h_a*1_1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ISCONTENTSTITLE" val="0"/>
  <p:tag name="KSO_WM_UNIT_PRESET_TEXT" val="单击此处添加标题"/>
  <p:tag name="KSO_WM_UNIT_NOCLEAR" val="0"/>
  <p:tag name="KSO_WM_UNIT_VALUE" val="9"/>
  <p:tag name="KSO_WM_UNIT_TYPE" val="l_h_a"/>
  <p:tag name="KSO_WM_UNIT_INDEX" val="1_1_1"/>
  <p:tag name="KSO_WM_UNIT_ISNUMDGMTITLE" val="0"/>
</p:tagLst>
</file>

<file path=ppt/tags/tag463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2_1"/>
  <p:tag name="KSO_WM_UNIT_LAYERLEVEL" val="1_1_1"/>
  <p:tag name="KSO_WM_UNIT_VALUE" val="72"/>
  <p:tag name="KSO_WM_UNIT_HIGHLIGHT" val="0"/>
  <p:tag name="KSO_WM_UNIT_COMPATIBLE" val="0"/>
  <p:tag name="KSO_WM_TEMPLATE_CATEGORY" val="custom"/>
  <p:tag name="KSO_WM_TEMPLATE_INDEX" val="20202836"/>
  <p:tag name="KSO_WM_DIAGRAM_GROUP_CODE" val="l1-3"/>
  <p:tag name="KSO_WM_UNIT_ID" val="custom20202836_15*l_h_f*1_2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4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5*l_h_a*1_2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ISCONTENTSTITLE" val="0"/>
  <p:tag name="KSO_WM_UNIT_PRESET_TEXT" val="单击此处添加标题"/>
  <p:tag name="KSO_WM_UNIT_NOCLEAR" val="0"/>
  <p:tag name="KSO_WM_UNIT_VALUE" val="9"/>
  <p:tag name="KSO_WM_UNIT_TYPE" val="l_h_a"/>
  <p:tag name="KSO_WM_UNIT_INDEX" val="1_2_1"/>
  <p:tag name="KSO_WM_UNIT_ISNUMDGMTITLE" val="0"/>
</p:tagLst>
</file>

<file path=ppt/tags/tag4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5*i*4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4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5*i*5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4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5*i*6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6"/>
</p:tagLst>
</file>

<file path=ppt/tags/tag468.xml><?xml version="1.0" encoding="utf-8"?>
<p:tagLst xmlns:p="http://schemas.openxmlformats.org/presentationml/2006/main">
  <p:tag name="KSO_WM_SLIDE_ID" val="custom20202836_15"/>
  <p:tag name="KSO_WM_TEMPLATE_SUBCATEGORY" val="0"/>
  <p:tag name="KSO_WM_TEMPLATE_MASTER_TYPE" val="1"/>
  <p:tag name="KSO_WM_TEMPLATE_COLOR_TYPE" val="1"/>
  <p:tag name="KSO_WM_SLIDE_ITEM_CNT" val="2"/>
  <p:tag name="KSO_WM_SLIDE_INDEX" val="15"/>
  <p:tag name="KSO_WM_DIAGRAM_GROUP_CODE" val="l1-3"/>
  <p:tag name="KSO_WM_SLIDE_DIAGTYPE" val="l"/>
  <p:tag name="KSO_WM_TAG_VERSION" val="1.0"/>
  <p:tag name="KSO_WM_BEAUTIFY_FLAG" val="#wm#"/>
  <p:tag name="KSO_WM_TEMPLATE_CATEGORY" val="custom"/>
  <p:tag name="KSO_WM_TEMPLATE_INDEX" val="20202836"/>
  <p:tag name="KSO_WM_SLIDE_LAYOUT" val="a_l"/>
  <p:tag name="KSO_WM_SLIDE_LAYOUT_CNT" val="1_1"/>
  <p:tag name="KSO_WM_SLIDE_TYPE" val="text"/>
  <p:tag name="KSO_WM_SLIDE_SUBTYPE" val="diag"/>
  <p:tag name="KSO_WM_SLIDE_SIZE" val="789.818*69.2512"/>
  <p:tag name="KSO_WM_SLIDE_POSITION" val="90.1818*266.852"/>
  <p:tag name="KSO_WM_SPECIAL_SOURCE" val="bdnull"/>
</p:tagLst>
</file>

<file path=ppt/tags/tag4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6*i*1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6*i*2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4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6*i*3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472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a"/>
  <p:tag name="KSO_WM_UNIT_INDEX" val="1"/>
  <p:tag name="KSO_WM_UNIT_LAYERLEVEL" val="1"/>
  <p:tag name="KSO_WM_UNIT_VALUE" val="11"/>
  <p:tag name="KSO_WM_UNIT_HIGHLIGHT" val="0"/>
  <p:tag name="KSO_WM_UNIT_COMPATIBLE" val="0"/>
  <p:tag name="KSO_WM_TEMPLATE_CATEGORY" val="custom"/>
  <p:tag name="KSO_WM_TEMPLATE_INDEX" val="20202836"/>
  <p:tag name="KSO_WM_DIAGRAM_GROUP_CODE" val="l1-3"/>
  <p:tag name="KSO_WM_UNIT_ID" val="custom20202836_16*a*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4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6*l_h_i*1_1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1_1"/>
</p:tagLst>
</file>

<file path=ppt/tags/tag4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6*l_h_i*1_2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2_1"/>
</p:tagLst>
</file>

<file path=ppt/tags/tag4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6*l_h_i*1_1_2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1_2"/>
</p:tagLst>
</file>

<file path=ppt/tags/tag4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6*l_h_i*1_3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3_1"/>
</p:tagLst>
</file>

<file path=ppt/tags/tag4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6*l_h_i*1_3_2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3_2"/>
</p:tagLst>
</file>

<file path=ppt/tags/tag4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6*l_h_i*1_2_2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2_2"/>
</p:tagLst>
</file>

<file path=ppt/tags/tag479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3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3"/>
  <p:tag name="KSO_WM_UNIT_ID" val="custom20202836_16*l_h_f*1_3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6*l_h_a*1_3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ISCONTENTSTITLE" val="0"/>
  <p:tag name="KSO_WM_UNIT_PRESET_TEXT" val="单击此处添加标题"/>
  <p:tag name="KSO_WM_UNIT_NOCLEAR" val="0"/>
  <p:tag name="KSO_WM_UNIT_VALUE" val="9"/>
  <p:tag name="KSO_WM_UNIT_TYPE" val="l_h_a"/>
  <p:tag name="KSO_WM_UNIT_INDEX" val="1_3_1"/>
  <p:tag name="KSO_WM_UNIT_ISNUMDGMTITLE" val="0"/>
</p:tagLst>
</file>

<file path=ppt/tags/tag481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1_1"/>
  <p:tag name="KSO_WM_UNIT_LAYERLEVEL" val="1_1_1"/>
  <p:tag name="KSO_WM_UNIT_VALUE" val="72"/>
  <p:tag name="KSO_WM_UNIT_HIGHLIGHT" val="0"/>
  <p:tag name="KSO_WM_UNIT_COMPATIBLE" val="0"/>
  <p:tag name="KSO_WM_TEMPLATE_CATEGORY" val="custom"/>
  <p:tag name="KSO_WM_TEMPLATE_INDEX" val="20202836"/>
  <p:tag name="KSO_WM_DIAGRAM_GROUP_CODE" val="l1-3"/>
  <p:tag name="KSO_WM_UNIT_ID" val="custom20202836_16*l_h_f*1_1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4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6*l_h_a*1_1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ISCONTENTSTITLE" val="0"/>
  <p:tag name="KSO_WM_UNIT_PRESET_TEXT" val="单击此处添加标题"/>
  <p:tag name="KSO_WM_UNIT_NOCLEAR" val="0"/>
  <p:tag name="KSO_WM_UNIT_VALUE" val="9"/>
  <p:tag name="KSO_WM_UNIT_TYPE" val="l_h_a"/>
  <p:tag name="KSO_WM_UNIT_INDEX" val="1_1_1"/>
  <p:tag name="KSO_WM_UNIT_ISNUMDGMTITLE" val="0"/>
</p:tagLst>
</file>

<file path=ppt/tags/tag483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2_1"/>
  <p:tag name="KSO_WM_UNIT_LAYERLEVEL" val="1_1_1"/>
  <p:tag name="KSO_WM_UNIT_VALUE" val="72"/>
  <p:tag name="KSO_WM_UNIT_HIGHLIGHT" val="0"/>
  <p:tag name="KSO_WM_UNIT_COMPATIBLE" val="0"/>
  <p:tag name="KSO_WM_TEMPLATE_CATEGORY" val="custom"/>
  <p:tag name="KSO_WM_TEMPLATE_INDEX" val="20202836"/>
  <p:tag name="KSO_WM_DIAGRAM_GROUP_CODE" val="l1-3"/>
  <p:tag name="KSO_WM_UNIT_ID" val="custom20202836_16*l_h_f*1_2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4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6*l_h_a*1_2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ISCONTENTSTITLE" val="0"/>
  <p:tag name="KSO_WM_UNIT_PRESET_TEXT" val="单击此处添加标题"/>
  <p:tag name="KSO_WM_UNIT_NOCLEAR" val="0"/>
  <p:tag name="KSO_WM_UNIT_VALUE" val="9"/>
  <p:tag name="KSO_WM_UNIT_TYPE" val="l_h_a"/>
  <p:tag name="KSO_WM_UNIT_INDEX" val="1_2_1"/>
  <p:tag name="KSO_WM_UNIT_ISNUMDGMTITLE" val="0"/>
</p:tagLst>
</file>

<file path=ppt/tags/tag4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6*i*4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4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6*i*5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4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6*i*6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6"/>
</p:tagLst>
</file>

<file path=ppt/tags/tag4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6*i*7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7"/>
</p:tagLst>
</file>

<file path=ppt/tags/tag489.xml><?xml version="1.0" encoding="utf-8"?>
<p:tagLst xmlns:p="http://schemas.openxmlformats.org/presentationml/2006/main">
  <p:tag name="KSO_WM_SLIDE_ID" val="custom20202836_16"/>
  <p:tag name="KSO_WM_TEMPLATE_SUBCATEGORY" val="0"/>
  <p:tag name="KSO_WM_TEMPLATE_MASTER_TYPE" val="1"/>
  <p:tag name="KSO_WM_TEMPLATE_COLOR_TYPE" val="1"/>
  <p:tag name="KSO_WM_SLIDE_ITEM_CNT" val="3"/>
  <p:tag name="KSO_WM_SLIDE_INDEX" val="16"/>
  <p:tag name="KSO_WM_DIAGRAM_GROUP_CODE" val="l1-3"/>
  <p:tag name="KSO_WM_SLIDE_DIAGTYPE" val="l"/>
  <p:tag name="KSO_WM_TAG_VERSION" val="1.0"/>
  <p:tag name="KSO_WM_BEAUTIFY_FLAG" val="#wm#"/>
  <p:tag name="KSO_WM_TEMPLATE_CATEGORY" val="custom"/>
  <p:tag name="KSO_WM_TEMPLATE_INDEX" val="20202836"/>
  <p:tag name="KSO_WM_SLIDE_LAYOUT" val="a_l"/>
  <p:tag name="KSO_WM_SLIDE_LAYOUT_CNT" val="1_1"/>
  <p:tag name="KSO_WM_SLIDE_TYPE" val="text"/>
  <p:tag name="KSO_WM_SLIDE_SUBTYPE" val="diag"/>
  <p:tag name="KSO_WM_SLIDE_SIZE" val="804.364*242.907"/>
  <p:tag name="KSO_WM_SLIDE_POSITION" val="90.1818*212.852"/>
  <p:tag name="KSO_WM_SPECIAL_SOURCE" val="bdnull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7*i*1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4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7*i*2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4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7*i*3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493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a"/>
  <p:tag name="KSO_WM_UNIT_INDEX" val="1"/>
  <p:tag name="KSO_WM_UNIT_LAYERLEVEL" val="1"/>
  <p:tag name="KSO_WM_UNIT_VALUE" val="11"/>
  <p:tag name="KSO_WM_UNIT_HIGHLIGHT" val="0"/>
  <p:tag name="KSO_WM_UNIT_COMPATIBLE" val="0"/>
  <p:tag name="KSO_WM_TEMPLATE_CATEGORY" val="custom"/>
  <p:tag name="KSO_WM_TEMPLATE_INDEX" val="20202836"/>
  <p:tag name="KSO_WM_DIAGRAM_GROUP_CODE" val="l1-3"/>
  <p:tag name="KSO_WM_UNIT_ID" val="custom20202836_17*a*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4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TYPE" val="i"/>
  <p:tag name="KSO_WM_UNIT_INDEX" val="4"/>
  <p:tag name="KSO_WM_UNIT_ID" val="custom20202836_17*i*4"/>
  <p:tag name="KSO_WM_TEMPLATE_CATEGORY" val="custom"/>
  <p:tag name="KSO_WM_TEMPLATE_INDEX" val="20202836"/>
  <p:tag name="KSO_WM_UNIT_LAYERLEVEL" val="1"/>
  <p:tag name="KSO_WM_TAG_VERSION" val="1.0"/>
  <p:tag name="KSO_WM_BEAUTIFY_FLAG" val="#wm#"/>
</p:tagLst>
</file>

<file path=ppt/tags/tag4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7*l_h_i*1_1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1_1"/>
</p:tagLst>
</file>

<file path=ppt/tags/tag4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7*l_h_i*1_1_2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1_2"/>
</p:tagLst>
</file>

<file path=ppt/tags/tag4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TYPE" val="i"/>
  <p:tag name="KSO_WM_UNIT_INDEX" val="5"/>
  <p:tag name="KSO_WM_UNIT_ID" val="custom20202836_17*i*5"/>
  <p:tag name="KSO_WM_TEMPLATE_CATEGORY" val="custom"/>
  <p:tag name="KSO_WM_TEMPLATE_INDEX" val="20202836"/>
  <p:tag name="KSO_WM_UNIT_LAYERLEVEL" val="1"/>
  <p:tag name="KSO_WM_TAG_VERSION" val="1.0"/>
  <p:tag name="KSO_WM_BEAUTIFY_FLAG" val="#wm#"/>
</p:tagLst>
</file>

<file path=ppt/tags/tag4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7*l_h_i*1_3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3_1"/>
</p:tagLst>
</file>

<file path=ppt/tags/tag4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7*l_h_i*1_3_2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3_2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TYPE" val="i"/>
  <p:tag name="KSO_WM_UNIT_INDEX" val="6"/>
  <p:tag name="KSO_WM_UNIT_ID" val="custom20202836_17*i*6"/>
  <p:tag name="KSO_WM_TEMPLATE_CATEGORY" val="custom"/>
  <p:tag name="KSO_WM_TEMPLATE_INDEX" val="20202836"/>
  <p:tag name="KSO_WM_UNIT_LAYERLEVEL" val="1"/>
  <p:tag name="KSO_WM_TAG_VERSION" val="1.0"/>
  <p:tag name="KSO_WM_BEAUTIFY_FLAG" val="#wm#"/>
</p:tagLst>
</file>

<file path=ppt/tags/tag5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7*l_h_i*1_4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4_1"/>
</p:tagLst>
</file>

<file path=ppt/tags/tag5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7*l_h_i*1_4_2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4_2"/>
</p:tagLst>
</file>

<file path=ppt/tags/tag5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TYPE" val="i"/>
  <p:tag name="KSO_WM_UNIT_INDEX" val="7"/>
  <p:tag name="KSO_WM_UNIT_ID" val="custom20202836_17*i*7"/>
  <p:tag name="KSO_WM_TEMPLATE_CATEGORY" val="custom"/>
  <p:tag name="KSO_WM_TEMPLATE_INDEX" val="20202836"/>
  <p:tag name="KSO_WM_UNIT_LAYERLEVEL" val="1"/>
  <p:tag name="KSO_WM_TAG_VERSION" val="1.0"/>
  <p:tag name="KSO_WM_BEAUTIFY_FLAG" val="#wm#"/>
</p:tagLst>
</file>

<file path=ppt/tags/tag5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7*l_h_i*1_2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2_1"/>
</p:tagLst>
</file>

<file path=ppt/tags/tag5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7*l_h_i*1_2_2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2_2"/>
</p:tagLst>
</file>

<file path=ppt/tags/tag506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4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3"/>
  <p:tag name="KSO_WM_UNIT_ID" val="custom20202836_17*l_h_f*1_4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5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7*l_h_a*1_4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ISCONTENTSTITLE" val="0"/>
  <p:tag name="KSO_WM_UNIT_PRESET_TEXT" val="单击此处添加标题"/>
  <p:tag name="KSO_WM_UNIT_NOCLEAR" val="0"/>
  <p:tag name="KSO_WM_UNIT_VALUE" val="9"/>
  <p:tag name="KSO_WM_UNIT_TYPE" val="l_h_a"/>
  <p:tag name="KSO_WM_UNIT_INDEX" val="1_4_1"/>
  <p:tag name="KSO_WM_UNIT_ISNUMDGMTITLE" val="0"/>
</p:tagLst>
</file>

<file path=ppt/tags/tag508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3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3"/>
  <p:tag name="KSO_WM_UNIT_ID" val="custom20202836_17*l_h_f*1_3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5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7*l_h_a*1_3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ISCONTENTSTITLE" val="0"/>
  <p:tag name="KSO_WM_UNIT_PRESET_TEXT" val="单击此处添加标题"/>
  <p:tag name="KSO_WM_UNIT_NOCLEAR" val="0"/>
  <p:tag name="KSO_WM_UNIT_VALUE" val="9"/>
  <p:tag name="KSO_WM_UNIT_TYPE" val="l_h_a"/>
  <p:tag name="KSO_WM_UNIT_INDEX" val="1_3_1"/>
  <p:tag name="KSO_WM_UNIT_ISNUMDGMTITLE" val="0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0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1_1"/>
  <p:tag name="KSO_WM_UNIT_LAYERLEVEL" val="1_1_1"/>
  <p:tag name="KSO_WM_UNIT_VALUE" val="72"/>
  <p:tag name="KSO_WM_UNIT_HIGHLIGHT" val="0"/>
  <p:tag name="KSO_WM_UNIT_COMPATIBLE" val="0"/>
  <p:tag name="KSO_WM_TEMPLATE_CATEGORY" val="custom"/>
  <p:tag name="KSO_WM_TEMPLATE_INDEX" val="20202836"/>
  <p:tag name="KSO_WM_DIAGRAM_GROUP_CODE" val="l1-3"/>
  <p:tag name="KSO_WM_UNIT_ID" val="custom20202836_17*l_h_f*1_1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5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7*l_h_a*1_1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ISCONTENTSTITLE" val="0"/>
  <p:tag name="KSO_WM_UNIT_PRESET_TEXT" val="单击此处添加标题"/>
  <p:tag name="KSO_WM_UNIT_NOCLEAR" val="0"/>
  <p:tag name="KSO_WM_UNIT_VALUE" val="9"/>
  <p:tag name="KSO_WM_UNIT_TYPE" val="l_h_a"/>
  <p:tag name="KSO_WM_UNIT_INDEX" val="1_1_1"/>
  <p:tag name="KSO_WM_UNIT_ISNUMDGMTITLE" val="0"/>
</p:tagLst>
</file>

<file path=ppt/tags/tag512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2_1"/>
  <p:tag name="KSO_WM_UNIT_LAYERLEVEL" val="1_1_1"/>
  <p:tag name="KSO_WM_UNIT_VALUE" val="72"/>
  <p:tag name="KSO_WM_UNIT_HIGHLIGHT" val="0"/>
  <p:tag name="KSO_WM_UNIT_COMPATIBLE" val="0"/>
  <p:tag name="KSO_WM_TEMPLATE_CATEGORY" val="custom"/>
  <p:tag name="KSO_WM_TEMPLATE_INDEX" val="20202836"/>
  <p:tag name="KSO_WM_DIAGRAM_GROUP_CODE" val="l1-3"/>
  <p:tag name="KSO_WM_UNIT_ID" val="custom20202836_17*l_h_f*1_2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5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7*l_h_a*1_2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ISCONTENTSTITLE" val="0"/>
  <p:tag name="KSO_WM_UNIT_PRESET_TEXT" val="单击此处添加标题"/>
  <p:tag name="KSO_WM_UNIT_NOCLEAR" val="0"/>
  <p:tag name="KSO_WM_UNIT_VALUE" val="9"/>
  <p:tag name="KSO_WM_UNIT_TYPE" val="l_h_a"/>
  <p:tag name="KSO_WM_UNIT_INDEX" val="1_2_1"/>
  <p:tag name="KSO_WM_UNIT_ISNUMDGMTITLE" val="0"/>
</p:tagLst>
</file>

<file path=ppt/tags/tag5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7*i*8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8"/>
</p:tagLst>
</file>

<file path=ppt/tags/tag5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7*i*9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9"/>
</p:tagLst>
</file>

<file path=ppt/tags/tag5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7*i*10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10"/>
</p:tagLst>
</file>

<file path=ppt/tags/tag5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7*i*11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11"/>
</p:tagLst>
</file>

<file path=ppt/tags/tag518.xml><?xml version="1.0" encoding="utf-8"?>
<p:tagLst xmlns:p="http://schemas.openxmlformats.org/presentationml/2006/main">
  <p:tag name="KSO_WM_SLIDE_ID" val="custom20202836_17"/>
  <p:tag name="KSO_WM_TEMPLATE_SUBCATEGORY" val="0"/>
  <p:tag name="KSO_WM_TEMPLATE_MASTER_TYPE" val="1"/>
  <p:tag name="KSO_WM_TEMPLATE_COLOR_TYPE" val="1"/>
  <p:tag name="KSO_WM_SLIDE_ITEM_CNT" val="4"/>
  <p:tag name="KSO_WM_SLIDE_INDEX" val="17"/>
  <p:tag name="KSO_WM_DIAGRAM_GROUP_CODE" val="l1-3"/>
  <p:tag name="KSO_WM_SLIDE_DIAGTYPE" val="l"/>
  <p:tag name="KSO_WM_TAG_VERSION" val="1.0"/>
  <p:tag name="KSO_WM_BEAUTIFY_FLAG" val="#wm#"/>
  <p:tag name="KSO_WM_TEMPLATE_CATEGORY" val="custom"/>
  <p:tag name="KSO_WM_TEMPLATE_INDEX" val="20202836"/>
  <p:tag name="KSO_WM_SLIDE_LAYOUT" val="a_l"/>
  <p:tag name="KSO_WM_SLIDE_LAYOUT_CNT" val="1_1"/>
  <p:tag name="KSO_WM_SLIDE_TYPE" val="text"/>
  <p:tag name="KSO_WM_SLIDE_SUBTYPE" val="diag"/>
  <p:tag name="KSO_WM_SLIDE_SIZE" val="731.984*233.8"/>
  <p:tag name="KSO_WM_SLIDE_POSITION" val="116.875*163.85"/>
  <p:tag name="KSO_WM_SPECIAL_SOURCE" val="bdnull"/>
</p:tagLst>
</file>

<file path=ppt/tags/tag5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8*i*1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8*i*2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5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8*i*3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522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a"/>
  <p:tag name="KSO_WM_UNIT_INDEX" val="1"/>
  <p:tag name="KSO_WM_UNIT_LAYERLEVEL" val="1"/>
  <p:tag name="KSO_WM_UNIT_VALUE" val="11"/>
  <p:tag name="KSO_WM_UNIT_HIGHLIGHT" val="0"/>
  <p:tag name="KSO_WM_UNIT_COMPATIBLE" val="0"/>
  <p:tag name="KSO_WM_TEMPLATE_CATEGORY" val="custom"/>
  <p:tag name="KSO_WM_TEMPLATE_INDEX" val="20202836"/>
  <p:tag name="KSO_WM_DIAGRAM_GROUP_CODE" val="l1-3"/>
  <p:tag name="KSO_WM_UNIT_ID" val="custom20202836_18*a*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5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8*l_h_i*1_1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1_1"/>
</p:tagLst>
</file>

<file path=ppt/tags/tag5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8*l_h_i*1_2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2_1"/>
</p:tagLst>
</file>

<file path=ppt/tags/tag5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8*l_h_i*1_6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6_1"/>
</p:tagLst>
</file>

<file path=ppt/tags/tag5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8*l_h_i*1_1_2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1_2"/>
</p:tagLst>
</file>

<file path=ppt/tags/tag5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8*l_h_i*1_3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3_1"/>
</p:tagLst>
</file>

<file path=ppt/tags/tag5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8*l_h_i*1_3_2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3_2"/>
</p:tagLst>
</file>

<file path=ppt/tags/tag5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8*l_h_i*1_6_2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6_2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8*l_h_i*1_4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4_1"/>
</p:tagLst>
</file>

<file path=ppt/tags/tag5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8*l_h_i*1_4_2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4_2"/>
</p:tagLst>
</file>

<file path=ppt/tags/tag5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8*l_h_i*1_2_2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2_2"/>
</p:tagLst>
</file>

<file path=ppt/tags/tag533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4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3"/>
  <p:tag name="KSO_WM_UNIT_ID" val="custom20202836_18*l_h_f*1_4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5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8*l_h_a*1_4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ISCONTENTSTITLE" val="0"/>
  <p:tag name="KSO_WM_UNIT_PRESET_TEXT" val="单击此处添加标题"/>
  <p:tag name="KSO_WM_UNIT_NOCLEAR" val="0"/>
  <p:tag name="KSO_WM_UNIT_VALUE" val="9"/>
  <p:tag name="KSO_WM_UNIT_TYPE" val="l_h_a"/>
  <p:tag name="KSO_WM_UNIT_INDEX" val="1_4_1"/>
  <p:tag name="KSO_WM_UNIT_ISNUMDGMTITLE" val="0"/>
</p:tagLst>
</file>

<file path=ppt/tags/tag535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6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3"/>
  <p:tag name="KSO_WM_UNIT_ID" val="custom20202836_18*l_h_f*1_6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5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8*l_h_a*1_6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ISCONTENTSTITLE" val="0"/>
  <p:tag name="KSO_WM_UNIT_PRESET_TEXT" val="单击此处添加标题"/>
  <p:tag name="KSO_WM_UNIT_NOCLEAR" val="0"/>
  <p:tag name="KSO_WM_UNIT_VALUE" val="9"/>
  <p:tag name="KSO_WM_UNIT_TYPE" val="l_h_a"/>
  <p:tag name="KSO_WM_UNIT_INDEX" val="1_6_1"/>
  <p:tag name="KSO_WM_UNIT_ISNUMDGMTITLE" val="0"/>
</p:tagLst>
</file>

<file path=ppt/tags/tag537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3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3"/>
  <p:tag name="KSO_WM_UNIT_ID" val="custom20202836_18*l_h_f*1_3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5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8*l_h_a*1_3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ISCONTENTSTITLE" val="0"/>
  <p:tag name="KSO_WM_UNIT_PRESET_TEXT" val="单击此处添加标题"/>
  <p:tag name="KSO_WM_UNIT_NOCLEAR" val="0"/>
  <p:tag name="KSO_WM_UNIT_VALUE" val="9"/>
  <p:tag name="KSO_WM_UNIT_TYPE" val="l_h_a"/>
  <p:tag name="KSO_WM_UNIT_INDEX" val="1_3_1"/>
  <p:tag name="KSO_WM_UNIT_ISNUMDGMTITLE" val="0"/>
</p:tagLst>
</file>

<file path=ppt/tags/tag539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1_1"/>
  <p:tag name="KSO_WM_UNIT_LAYERLEVEL" val="1_1_1"/>
  <p:tag name="KSO_WM_UNIT_VALUE" val="72"/>
  <p:tag name="KSO_WM_UNIT_HIGHLIGHT" val="0"/>
  <p:tag name="KSO_WM_UNIT_COMPATIBLE" val="0"/>
  <p:tag name="KSO_WM_TEMPLATE_CATEGORY" val="custom"/>
  <p:tag name="KSO_WM_TEMPLATE_INDEX" val="20202836"/>
  <p:tag name="KSO_WM_DIAGRAM_GROUP_CODE" val="l1-3"/>
  <p:tag name="KSO_WM_UNIT_ID" val="custom20202836_18*l_h_f*1_1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8*l_h_a*1_1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ISCONTENTSTITLE" val="0"/>
  <p:tag name="KSO_WM_UNIT_PRESET_TEXT" val="单击此处添加标题"/>
  <p:tag name="KSO_WM_UNIT_NOCLEAR" val="0"/>
  <p:tag name="KSO_WM_UNIT_VALUE" val="9"/>
  <p:tag name="KSO_WM_UNIT_TYPE" val="l_h_a"/>
  <p:tag name="KSO_WM_UNIT_INDEX" val="1_1_1"/>
  <p:tag name="KSO_WM_UNIT_ISNUMDGMTITLE" val="0"/>
</p:tagLst>
</file>

<file path=ppt/tags/tag541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2_1"/>
  <p:tag name="KSO_WM_UNIT_LAYERLEVEL" val="1_1_1"/>
  <p:tag name="KSO_WM_UNIT_VALUE" val="72"/>
  <p:tag name="KSO_WM_UNIT_HIGHLIGHT" val="0"/>
  <p:tag name="KSO_WM_UNIT_COMPATIBLE" val="0"/>
  <p:tag name="KSO_WM_TEMPLATE_CATEGORY" val="custom"/>
  <p:tag name="KSO_WM_TEMPLATE_INDEX" val="20202836"/>
  <p:tag name="KSO_WM_DIAGRAM_GROUP_CODE" val="l1-3"/>
  <p:tag name="KSO_WM_UNIT_ID" val="custom20202836_18*l_h_f*1_2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5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8*l_h_a*1_2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ISCONTENTSTITLE" val="0"/>
  <p:tag name="KSO_WM_UNIT_PRESET_TEXT" val="单击此处添加标题"/>
  <p:tag name="KSO_WM_UNIT_NOCLEAR" val="0"/>
  <p:tag name="KSO_WM_UNIT_VALUE" val="9"/>
  <p:tag name="KSO_WM_UNIT_TYPE" val="l_h_a"/>
  <p:tag name="KSO_WM_UNIT_INDEX" val="1_2_1"/>
  <p:tag name="KSO_WM_UNIT_ISNUMDGMTITLE" val="0"/>
</p:tagLst>
</file>

<file path=ppt/tags/tag5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8*i*4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5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8*i*5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5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8*i*6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6"/>
</p:tagLst>
</file>

<file path=ppt/tags/tag5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8*i*7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7"/>
</p:tagLst>
</file>

<file path=ppt/tags/tag5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8*i*8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8"/>
</p:tagLst>
</file>

<file path=ppt/tags/tag5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8*i*9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9"/>
</p:tagLst>
</file>

<file path=ppt/tags/tag549.xml><?xml version="1.0" encoding="utf-8"?>
<p:tagLst xmlns:p="http://schemas.openxmlformats.org/presentationml/2006/main">
  <p:tag name="KSO_WM_SLIDE_ID" val="custom20202836_18"/>
  <p:tag name="KSO_WM_TEMPLATE_SUBCATEGORY" val="0"/>
  <p:tag name="KSO_WM_TEMPLATE_MASTER_TYPE" val="1"/>
  <p:tag name="KSO_WM_TEMPLATE_COLOR_TYPE" val="1"/>
  <p:tag name="KSO_WM_SLIDE_ITEM_CNT" val="5"/>
  <p:tag name="KSO_WM_SLIDE_INDEX" val="18"/>
  <p:tag name="KSO_WM_DIAGRAM_GROUP_CODE" val="l1-3"/>
  <p:tag name="KSO_WM_SLIDE_DIAGTYPE" val="l"/>
  <p:tag name="KSO_WM_TAG_VERSION" val="1.0"/>
  <p:tag name="KSO_WM_BEAUTIFY_FLAG" val="#wm#"/>
  <p:tag name="KSO_WM_TEMPLATE_CATEGORY" val="custom"/>
  <p:tag name="KSO_WM_TEMPLATE_INDEX" val="20202836"/>
  <p:tag name="KSO_WM_SLIDE_LAYOUT" val="a_l"/>
  <p:tag name="KSO_WM_SLIDE_LAYOUT_CNT" val="1_1"/>
  <p:tag name="KSO_WM_SLIDE_TYPE" val="text"/>
  <p:tag name="KSO_WM_SLIDE_SUBTYPE" val="diag"/>
  <p:tag name="KSO_WM_SLIDE_SIZE" val="747.487*330.598"/>
  <p:tag name="KSO_WM_SLIDE_POSITION" val="106.256*156.852"/>
  <p:tag name="KSO_WM_SPECIAL_SOURCE" val="bdnull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9*i*1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5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9*i*2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5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9*i*3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553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a"/>
  <p:tag name="KSO_WM_UNIT_INDEX" val="1"/>
  <p:tag name="KSO_WM_UNIT_LAYERLEVEL" val="1"/>
  <p:tag name="KSO_WM_UNIT_VALUE" val="11"/>
  <p:tag name="KSO_WM_UNIT_HIGHLIGHT" val="0"/>
  <p:tag name="KSO_WM_UNIT_COMPATIBLE" val="0"/>
  <p:tag name="KSO_WM_TEMPLATE_CATEGORY" val="custom"/>
  <p:tag name="KSO_WM_TEMPLATE_INDEX" val="20202836"/>
  <p:tag name="KSO_WM_DIAGRAM_GROUP_CODE" val="l1-3"/>
  <p:tag name="KSO_WM_UNIT_ID" val="custom20202836_19*a*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5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9*i*4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5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9*i*5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5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9*i*6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6"/>
</p:tagLst>
</file>

<file path=ppt/tags/tag5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9*i*7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7"/>
</p:tagLst>
</file>

<file path=ppt/tags/tag5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9*i*8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8"/>
</p:tagLst>
</file>

<file path=ppt/tags/tag5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9*l_h_i*1_1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1_1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9*l_h_i*1_2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2_1"/>
</p:tagLst>
</file>

<file path=ppt/tags/tag5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9*l_h_i*1_5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5_1"/>
</p:tagLst>
</file>

<file path=ppt/tags/tag5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9*l_h_i*1_6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6_1"/>
</p:tagLst>
</file>

<file path=ppt/tags/tag5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9*l_h_i*1_1_2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1_2"/>
</p:tagLst>
</file>

<file path=ppt/tags/tag5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9*l_h_i*1_3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3_1"/>
</p:tagLst>
</file>

<file path=ppt/tags/tag5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9*l_h_i*1_3_2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3_2"/>
</p:tagLst>
</file>

<file path=ppt/tags/tag5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9*l_h_i*1_5_2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5_2"/>
</p:tagLst>
</file>

<file path=ppt/tags/tag5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9*l_h_i*1_6_2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6_2"/>
</p:tagLst>
</file>

<file path=ppt/tags/tag5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9*l_h_i*1_4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4_1"/>
</p:tagLst>
</file>

<file path=ppt/tags/tag5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9*l_h_i*1_4_2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4_2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9*l_h_i*1_2_2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2_2"/>
</p:tagLst>
</file>

<file path=ppt/tags/tag571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4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3"/>
  <p:tag name="KSO_WM_UNIT_ID" val="custom20202836_19*l_h_f*1_4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5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9*l_h_a*1_4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ISCONTENTSTITLE" val="0"/>
  <p:tag name="KSO_WM_UNIT_PRESET_TEXT" val="单击此处添加标题"/>
  <p:tag name="KSO_WM_UNIT_NOCLEAR" val="0"/>
  <p:tag name="KSO_WM_UNIT_VALUE" val="9"/>
  <p:tag name="KSO_WM_UNIT_TYPE" val="l_h_a"/>
  <p:tag name="KSO_WM_UNIT_INDEX" val="1_4_1"/>
  <p:tag name="KSO_WM_UNIT_ISNUMDGMTITLE" val="0"/>
</p:tagLst>
</file>

<file path=ppt/tags/tag573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6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3"/>
  <p:tag name="KSO_WM_UNIT_ID" val="custom20202836_19*l_h_f*1_6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5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9*l_h_a*1_6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ISCONTENTSTITLE" val="0"/>
  <p:tag name="KSO_WM_UNIT_PRESET_TEXT" val="单击此处添加标题"/>
  <p:tag name="KSO_WM_UNIT_NOCLEAR" val="0"/>
  <p:tag name="KSO_WM_UNIT_VALUE" val="9"/>
  <p:tag name="KSO_WM_UNIT_TYPE" val="l_h_a"/>
  <p:tag name="KSO_WM_UNIT_INDEX" val="1_6_1"/>
  <p:tag name="KSO_WM_UNIT_ISNUMDGMTITLE" val="0"/>
</p:tagLst>
</file>

<file path=ppt/tags/tag575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3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3"/>
  <p:tag name="KSO_WM_UNIT_ID" val="custom20202836_19*l_h_f*1_3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5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9*l_h_a*1_3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ISCONTENTSTITLE" val="0"/>
  <p:tag name="KSO_WM_UNIT_PRESET_TEXT" val="单击此处添加标题"/>
  <p:tag name="KSO_WM_UNIT_NOCLEAR" val="0"/>
  <p:tag name="KSO_WM_UNIT_VALUE" val="9"/>
  <p:tag name="KSO_WM_UNIT_TYPE" val="l_h_a"/>
  <p:tag name="KSO_WM_UNIT_INDEX" val="1_3_1"/>
  <p:tag name="KSO_WM_UNIT_ISNUMDGMTITLE" val="0"/>
</p:tagLst>
</file>

<file path=ppt/tags/tag577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1_1"/>
  <p:tag name="KSO_WM_UNIT_LAYERLEVEL" val="1_1_1"/>
  <p:tag name="KSO_WM_UNIT_VALUE" val="72"/>
  <p:tag name="KSO_WM_UNIT_HIGHLIGHT" val="0"/>
  <p:tag name="KSO_WM_UNIT_COMPATIBLE" val="0"/>
  <p:tag name="KSO_WM_TEMPLATE_CATEGORY" val="custom"/>
  <p:tag name="KSO_WM_TEMPLATE_INDEX" val="20202836"/>
  <p:tag name="KSO_WM_DIAGRAM_GROUP_CODE" val="l1-3"/>
  <p:tag name="KSO_WM_UNIT_ID" val="custom20202836_19*l_h_f*1_1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5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9*l_h_a*1_1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ISCONTENTSTITLE" val="0"/>
  <p:tag name="KSO_WM_UNIT_PRESET_TEXT" val="单击此处添加标题"/>
  <p:tag name="KSO_WM_UNIT_NOCLEAR" val="0"/>
  <p:tag name="KSO_WM_UNIT_VALUE" val="9"/>
  <p:tag name="KSO_WM_UNIT_TYPE" val="l_h_a"/>
  <p:tag name="KSO_WM_UNIT_INDEX" val="1_1_1"/>
  <p:tag name="KSO_WM_UNIT_ISNUMDGMTITLE" val="0"/>
</p:tagLst>
</file>

<file path=ppt/tags/tag5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9*d*1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VALUE" val="289*283"/>
  <p:tag name="KSO_WM_UNIT_TYPE" val="d"/>
  <p:tag name="KSO_WM_UNIT_INDEX" val="1"/>
  <p:tag name="KSO_WM_UNIT_SUPPORT_UNIT_TYPE" val="[&quot;d&quot;]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80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2_1"/>
  <p:tag name="KSO_WM_UNIT_LAYERLEVEL" val="1_1_1"/>
  <p:tag name="KSO_WM_UNIT_VALUE" val="72"/>
  <p:tag name="KSO_WM_UNIT_HIGHLIGHT" val="0"/>
  <p:tag name="KSO_WM_UNIT_COMPATIBLE" val="0"/>
  <p:tag name="KSO_WM_TEMPLATE_CATEGORY" val="custom"/>
  <p:tag name="KSO_WM_TEMPLATE_INDEX" val="20202836"/>
  <p:tag name="KSO_WM_DIAGRAM_GROUP_CODE" val="l1-3"/>
  <p:tag name="KSO_WM_UNIT_ID" val="custom20202836_19*l_h_f*1_2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5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9*l_h_a*1_2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ISCONTENTSTITLE" val="0"/>
  <p:tag name="KSO_WM_UNIT_PRESET_TEXT" val="单击此处添加标题"/>
  <p:tag name="KSO_WM_UNIT_NOCLEAR" val="0"/>
  <p:tag name="KSO_WM_UNIT_VALUE" val="9"/>
  <p:tag name="KSO_WM_UNIT_TYPE" val="l_h_a"/>
  <p:tag name="KSO_WM_UNIT_INDEX" val="1_2_1"/>
  <p:tag name="KSO_WM_UNIT_ISNUMDGMTITLE" val="0"/>
</p:tagLst>
</file>

<file path=ppt/tags/tag582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5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3"/>
  <p:tag name="KSO_WM_UNIT_ID" val="custom20202836_19*l_h_f*1_5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5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3"/>
  <p:tag name="KSO_WM_UNIT_ID" val="custom20202836_19*l_h_a*1_5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ISCONTENTSTITLE" val="0"/>
  <p:tag name="KSO_WM_UNIT_PRESET_TEXT" val="单击此处添加标题"/>
  <p:tag name="KSO_WM_UNIT_NOCLEAR" val="0"/>
  <p:tag name="KSO_WM_UNIT_VALUE" val="9"/>
  <p:tag name="KSO_WM_UNIT_TYPE" val="l_h_a"/>
  <p:tag name="KSO_WM_UNIT_INDEX" val="1_5_1"/>
  <p:tag name="KSO_WM_UNIT_ISNUMDGMTITLE" val="0"/>
</p:tagLst>
</file>

<file path=ppt/tags/tag584.xml><?xml version="1.0" encoding="utf-8"?>
<p:tagLst xmlns:p="http://schemas.openxmlformats.org/presentationml/2006/main">
  <p:tag name="KSO_WM_SLIDE_ID" val="custom20202836_19"/>
  <p:tag name="KSO_WM_TEMPLATE_SUBCATEGORY" val="0"/>
  <p:tag name="KSO_WM_TEMPLATE_MASTER_TYPE" val="1"/>
  <p:tag name="KSO_WM_TEMPLATE_COLOR_TYPE" val="1"/>
  <p:tag name="KSO_WM_SLIDE_ITEM_CNT" val="6"/>
  <p:tag name="KSO_WM_SLIDE_INDEX" val="19"/>
  <p:tag name="KSO_WM_DIAGRAM_GROUP_CODE" val="l1-3"/>
  <p:tag name="KSO_WM_SLIDE_DIAGTYPE" val="l"/>
  <p:tag name="KSO_WM_TAG_VERSION" val="1.0"/>
  <p:tag name="KSO_WM_BEAUTIFY_FLAG" val="#wm#"/>
  <p:tag name="KSO_WM_TEMPLATE_CATEGORY" val="custom"/>
  <p:tag name="KSO_WM_TEMPLATE_INDEX" val="20202836"/>
  <p:tag name="KSO_WM_SLIDE_LAYOUT" val="a_d_l"/>
  <p:tag name="KSO_WM_SLIDE_LAYOUT_CNT" val="1_1_1"/>
  <p:tag name="KSO_WM_SLIDE_TYPE" val="text"/>
  <p:tag name="KSO_WM_SLIDE_SUBTYPE" val="diag"/>
  <p:tag name="KSO_WM_SLIDE_SIZE" val="745.294*256.473"/>
  <p:tag name="KSO_WM_SLIDE_POSITION" val="106.256*163.852"/>
  <p:tag name="KSO_WM_SPECIAL_SOURCE" val="bdnull"/>
</p:tagLst>
</file>

<file path=ppt/tags/tag5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0*i*1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5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0*i*2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5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0*i*3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588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a"/>
  <p:tag name="KSO_WM_UNIT_INDEX" val="1"/>
  <p:tag name="KSO_WM_UNIT_LAYERLEVEL" val="1"/>
  <p:tag name="KSO_WM_UNIT_VALUE" val="11"/>
  <p:tag name="KSO_WM_UNIT_HIGHLIGHT" val="0"/>
  <p:tag name="KSO_WM_UNIT_COMPATIBLE" val="0"/>
  <p:tag name="KSO_WM_TEMPLATE_CATEGORY" val="custom"/>
  <p:tag name="KSO_WM_TEMPLATE_INDEX" val="20202836"/>
  <p:tag name="KSO_WM_UNIT_ID" val="custom20202836_20*a*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5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0*d*1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VALUE" val="1022*3388"/>
  <p:tag name="KSO_WM_UNIT_TYPE" val="d"/>
  <p:tag name="KSO_WM_UNIT_INDEX" val="1"/>
  <p:tag name="KSO_WM_UNIT_SUPPORT_UNIT_TYPE" val="[&quot;d&quot;]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0*h_i*1_7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TYPE" val="h_i"/>
  <p:tag name="KSO_WM_UNIT_INDEX" val="1_7"/>
</p:tagLst>
</file>

<file path=ppt/tags/tag5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0*h_i*1_8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TYPE" val="h_i"/>
  <p:tag name="KSO_WM_UNIT_INDEX" val="1_8"/>
</p:tagLst>
</file>

<file path=ppt/tags/tag5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0*i*4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593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h_a"/>
  <p:tag name="KSO_WM_UNIT_INDEX" val="1_1"/>
  <p:tag name="KSO_WM_UNIT_LAYERLEVEL" val="1_1"/>
  <p:tag name="KSO_WM_UNIT_VALUE" val="11"/>
  <p:tag name="KSO_WM_UNIT_HIGHLIGHT" val="0"/>
  <p:tag name="KSO_WM_UNIT_COMPATIBLE" val="0"/>
  <p:tag name="KSO_WM_TEMPLATE_CATEGORY" val="custom"/>
  <p:tag name="KSO_WM_TEMPLATE_INDEX" val="20202836"/>
  <p:tag name="KSO_WM_UNIT_ID" val="custom20202836_20*h_a*1_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594.xml><?xml version="1.0" encoding="utf-8"?>
<p:tagLst xmlns:p="http://schemas.openxmlformats.org/presentationml/2006/main">
  <p:tag name="KSO_WM_TAG_VERSION" val="1.0"/>
  <p:tag name="KSO_WM_BEAUTIFY_FLAG" val="#wm#"/>
  <p:tag name="KSO_WM_UNIT_TYPE" val="h_f"/>
  <p:tag name="KSO_WM_UNIT_INDEX" val="1_1"/>
  <p:tag name="KSO_WM_UNIT_LAYERLEVEL" val="1_1"/>
  <p:tag name="KSO_WM_UNIT_VALUE" val="52"/>
  <p:tag name="KSO_WM_UNIT_HIGHLIGHT" val="0"/>
  <p:tag name="KSO_WM_UNIT_COMPATIBLE" val="0"/>
  <p:tag name="KSO_WM_TEMPLATE_CATEGORY" val="custom"/>
  <p:tag name="KSO_WM_TEMPLATE_INDEX" val="20202836"/>
  <p:tag name="KSO_WM_UNIT_ID" val="custom20202836_20*h_f*1_1"/>
  <p:tag name="KSO_WM_UNIT_NOCLEAR" val="0"/>
  <p:tag name="KSO_WM_UNIT_DIAGRAM_ISNUMVISUAL" val="0"/>
  <p:tag name="KSO_WM_UNIT_DIAGRAM_ISREFERUNIT" val="0"/>
  <p:tag name="KSO_WM_UNIT_PRESET_TEXT" val="单击此处添加文本具体内容，简明扼要地阐述你的观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5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0*h_i*1_1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TYPE" val="h_i"/>
  <p:tag name="KSO_WM_UNIT_INDEX" val="1_1"/>
</p:tagLst>
</file>

<file path=ppt/tags/tag5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0*h_i*1_2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TYPE" val="h_i"/>
  <p:tag name="KSO_WM_UNIT_INDEX" val="1_2"/>
</p:tagLst>
</file>

<file path=ppt/tags/tag5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0*h_i*1_3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TYPE" val="h_i"/>
  <p:tag name="KSO_WM_UNIT_INDEX" val="1_3"/>
</p:tagLst>
</file>

<file path=ppt/tags/tag5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0*h_i*1_4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TYPE" val="h_i"/>
  <p:tag name="KSO_WM_UNIT_INDEX" val="1_4"/>
</p:tagLst>
</file>

<file path=ppt/tags/tag5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0*h_i*1_5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TYPE" val="h_i"/>
  <p:tag name="KSO_WM_UNIT_INDEX" val="1_5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0*h_i*1_6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TYPE" val="h_i"/>
  <p:tag name="KSO_WM_UNIT_INDEX" val="1_6"/>
</p:tagLst>
</file>

<file path=ppt/tags/tag6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0*f*1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PRESET_TEXT" val="单击此处添加文本具体内容，简明扼要的阐述您的观点。根据需要可酌情增减文字，以便观者准确的理解您传达的思想。"/>
  <p:tag name="KSO_WM_UNIT_NOCLEAR" val="0"/>
  <p:tag name="KSO_WM_UNIT_VALUE" val="192"/>
  <p:tag name="KSO_WM_UNIT_TYPE" val="f"/>
  <p:tag name="KSO_WM_UNIT_INDEX" val="1"/>
  <p:tag name="KSO_WM_UNIT_SUBTYPE" val="a"/>
</p:tagLst>
</file>

<file path=ppt/tags/tag602.xml><?xml version="1.0" encoding="utf-8"?>
<p:tagLst xmlns:p="http://schemas.openxmlformats.org/presentationml/2006/main">
  <p:tag name="KSO_WM_SLIDE_ID" val="custom20202836_20"/>
  <p:tag name="KSO_WM_TEMPLATE_SUBCATEGORY" val="0"/>
  <p:tag name="KSO_WM_TEMPLATE_MASTER_TYPE" val="1"/>
  <p:tag name="KSO_WM_TEMPLATE_COLOR_TYPE" val="1"/>
  <p:tag name="KSO_WM_SLIDE_ITEM_CNT" val="0"/>
  <p:tag name="KSO_WM_SLIDE_INDEX" val="20"/>
  <p:tag name="KSO_WM_TAG_VERSION" val="1.0"/>
  <p:tag name="KSO_WM_BEAUTIFY_FLAG" val="#wm#"/>
  <p:tag name="KSO_WM_TEMPLATE_CATEGORY" val="custom"/>
  <p:tag name="KSO_WM_TEMPLATE_INDEX" val="20202836"/>
  <p:tag name="KSO_WM_SLIDE_LAYOUT" val="a_d_f_h"/>
  <p:tag name="KSO_WM_SLIDE_LAYOUT_CNT" val="1_1_1_1"/>
  <p:tag name="KSO_WM_SLIDE_TYPE" val="text"/>
  <p:tag name="KSO_WM_SLIDE_SUBTYPE" val="picTxt"/>
  <p:tag name="KSO_WM_SLIDE_SIZE" val="365*290"/>
  <p:tag name="KSO_WM_SLIDE_POSITION" val="297.5*148"/>
  <p:tag name="KSO_WM_SPECIAL_SOURCE" val="bdnull"/>
</p:tagLst>
</file>

<file path=ppt/tags/tag6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4"/>
  <p:tag name="KSO_WM_UNIT_ID" val="custom20202836_21*i*1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6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4"/>
  <p:tag name="KSO_WM_UNIT_ID" val="custom20202836_21*i*2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6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4"/>
  <p:tag name="KSO_WM_UNIT_ID" val="custom20202836_21*i*3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606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a"/>
  <p:tag name="KSO_WM_UNIT_INDEX" val="1"/>
  <p:tag name="KSO_WM_UNIT_LAYERLEVEL" val="1"/>
  <p:tag name="KSO_WM_UNIT_VALUE" val="21"/>
  <p:tag name="KSO_WM_UNIT_HIGHLIGHT" val="0"/>
  <p:tag name="KSO_WM_UNIT_COMPATIBLE" val="0"/>
  <p:tag name="KSO_WM_TEMPLATE_CATEGORY" val="custom"/>
  <p:tag name="KSO_WM_TEMPLATE_INDEX" val="20202836"/>
  <p:tag name="KSO_WM_DIAGRAM_GROUP_CODE" val="l1-4"/>
  <p:tag name="KSO_WM_UNIT_ID" val="custom20202836_21*a*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6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4"/>
  <p:tag name="KSO_WM_UNIT_ID" val="custom20202836_21*l_h_i*1_2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2_1"/>
</p:tagLst>
</file>

<file path=ppt/tags/tag6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4"/>
  <p:tag name="KSO_WM_UNIT_ID" val="custom20202836_21*l_h_i*1_4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4_1"/>
</p:tagLst>
</file>

<file path=ppt/tags/tag6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4"/>
  <p:tag name="KSO_WM_UNIT_ID" val="custom20202836_21*l_h_i*1_3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3_1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4"/>
  <p:tag name="KSO_WM_UNIT_ID" val="custom20202836_21*l_h_i*1_1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1_1"/>
</p:tagLst>
</file>

<file path=ppt/tags/tag6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4"/>
  <p:tag name="KSO_WM_UNIT_ID" val="custom20202836_21*l_h_i*1_4_2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4_2"/>
</p:tagLst>
</file>

<file path=ppt/tags/tag6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4"/>
  <p:tag name="KSO_WM_UNIT_ID" val="custom20202836_21*l_h_i*1_1_2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1_2"/>
</p:tagLst>
</file>

<file path=ppt/tags/tag6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4"/>
  <p:tag name="KSO_WM_UNIT_ID" val="custom20202836_21*l_h_i*1_3_2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3_2"/>
</p:tagLst>
</file>

<file path=ppt/tags/tag6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-4"/>
  <p:tag name="KSO_WM_UNIT_ID" val="custom20202836_21*l_h_i*1_2_2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TYPE" val="l_h_i"/>
  <p:tag name="KSO_WM_UNIT_INDEX" val="1_2_2"/>
</p:tagLst>
</file>

<file path=ppt/tags/tag615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2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4"/>
  <p:tag name="KSO_WM_UNIT_ID" val="custom20202836_21*l_h_a*1_2_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616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2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4"/>
  <p:tag name="KSO_WM_UNIT_ID" val="custom20202836_21*l_h_f*1_2_1"/>
  <p:tag name="KSO_WM_UNIT_NOCLEAR" val="0"/>
  <p:tag name="KSO_WM_UNIT_DIAGRAM_ISNUMVISUAL" val="0"/>
  <p:tag name="KSO_WM_UNIT_DIAGRAM_ISREFERUNIT" val="0"/>
  <p:tag name="KSO_WM_UNIT_PRESET_TEXT" val="单击此处添加文本具体内容，简明扼要地阐述你的观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617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4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4"/>
  <p:tag name="KSO_WM_UNIT_ID" val="custom20202836_21*l_h_a*1_4_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618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4_1"/>
  <p:tag name="KSO_WM_UNIT_LAYERLEVEL" val="1_1_1"/>
  <p:tag name="KSO_WM_UNIT_HIGHLIGHT" val="0"/>
  <p:tag name="KSO_WM_UNIT_COMPATIBLE" val="0"/>
  <p:tag name="KSO_WM_TEMPLATE_CATEGORY" val="custom"/>
  <p:tag name="KSO_WM_TEMPLATE_INDEX" val="20202836"/>
  <p:tag name="KSO_WM_DIAGRAM_GROUP_CODE" val="l1-4"/>
  <p:tag name="KSO_WM_UNIT_ID" val="custom20202836_21*l_h_f*1_4_1"/>
  <p:tag name="KSO_WM_UNIT_NOCLEAR" val="0"/>
  <p:tag name="KSO_WM_UNIT_DIAGRAM_ISNUMVISUAL" val="0"/>
  <p:tag name="KSO_WM_UNIT_DIAGRAM_ISREFERUNIT" val="0"/>
  <p:tag name="KSO_WM_UNIT_PRESET_TEXT" val="单击此处添加文本具体内容，简明扼要地阐述你的观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619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1_1"/>
  <p:tag name="KSO_WM_UNIT_LAYERLEVEL" val="1_1_1"/>
  <p:tag name="KSO_WM_UNIT_VALUE" val="26"/>
  <p:tag name="KSO_WM_UNIT_HIGHLIGHT" val="0"/>
  <p:tag name="KSO_WM_UNIT_COMPATIBLE" val="0"/>
  <p:tag name="KSO_WM_TEMPLATE_CATEGORY" val="custom"/>
  <p:tag name="KSO_WM_TEMPLATE_INDEX" val="20202836"/>
  <p:tag name="KSO_WM_DIAGRAM_GROUP_CODE" val="l1-4"/>
  <p:tag name="KSO_WM_UNIT_ID" val="custom20202836_21*l_h_a*1_1_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620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1_1"/>
  <p:tag name="KSO_WM_UNIT_LAYERLEVEL" val="1_1_1"/>
  <p:tag name="KSO_WM_UNIT_VALUE" val="90"/>
  <p:tag name="KSO_WM_UNIT_HIGHLIGHT" val="0"/>
  <p:tag name="KSO_WM_UNIT_COMPATIBLE" val="0"/>
  <p:tag name="KSO_WM_TEMPLATE_CATEGORY" val="custom"/>
  <p:tag name="KSO_WM_TEMPLATE_INDEX" val="20202836"/>
  <p:tag name="KSO_WM_DIAGRAM_GROUP_CODE" val="l1-4"/>
  <p:tag name="KSO_WM_UNIT_ID" val="custom20202836_21*l_h_f*1_1_1"/>
  <p:tag name="KSO_WM_UNIT_NOCLEAR" val="0"/>
  <p:tag name="KSO_WM_UNIT_DIAGRAM_ISNUMVISUAL" val="0"/>
  <p:tag name="KSO_WM_UNIT_DIAGRAM_ISREFERUNIT" val="0"/>
  <p:tag name="KSO_WM_UNIT_PRESET_TEXT" val="单击此处添加文本具体内容，简明扼要地阐述你的观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621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3_1"/>
  <p:tag name="KSO_WM_UNIT_LAYERLEVEL" val="1_1_1"/>
  <p:tag name="KSO_WM_UNIT_VALUE" val="26"/>
  <p:tag name="KSO_WM_UNIT_HIGHLIGHT" val="0"/>
  <p:tag name="KSO_WM_UNIT_COMPATIBLE" val="0"/>
  <p:tag name="KSO_WM_TEMPLATE_CATEGORY" val="custom"/>
  <p:tag name="KSO_WM_TEMPLATE_INDEX" val="20202836"/>
  <p:tag name="KSO_WM_DIAGRAM_GROUP_CODE" val="l1-4"/>
  <p:tag name="KSO_WM_UNIT_ID" val="custom20202836_21*l_h_a*1_3_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622.xml><?xml version="1.0" encoding="utf-8"?>
<p:tagLst xmlns:p="http://schemas.openxmlformats.org/presentationml/2006/main">
  <p:tag name="KSO_WM_TAG_VERSION" val="1.0"/>
  <p:tag name="KSO_WM_BEAUTIFY_FLAG" val="#wm#"/>
  <p:tag name="KSO_WM_UNIT_TYPE" val="l_h_f"/>
  <p:tag name="KSO_WM_UNIT_INDEX" val="1_3_1"/>
  <p:tag name="KSO_WM_UNIT_LAYERLEVEL" val="1_1_1"/>
  <p:tag name="KSO_WM_UNIT_VALUE" val="90"/>
  <p:tag name="KSO_WM_UNIT_HIGHLIGHT" val="0"/>
  <p:tag name="KSO_WM_UNIT_COMPATIBLE" val="0"/>
  <p:tag name="KSO_WM_TEMPLATE_CATEGORY" val="custom"/>
  <p:tag name="KSO_WM_TEMPLATE_INDEX" val="20202836"/>
  <p:tag name="KSO_WM_DIAGRAM_GROUP_CODE" val="l1-4"/>
  <p:tag name="KSO_WM_UNIT_ID" val="custom20202836_21*l_h_f*1_3_1"/>
  <p:tag name="KSO_WM_UNIT_NOCLEAR" val="0"/>
  <p:tag name="KSO_WM_UNIT_DIAGRAM_ISNUMVISUAL" val="0"/>
  <p:tag name="KSO_WM_UNIT_DIAGRAM_ISREFERUNIT" val="0"/>
  <p:tag name="KSO_WM_UNIT_PRESET_TEXT" val="单击此处添加文本具体内容，简明扼要地阐述你的观点"/>
  <p:tag name="KSO_WM_UNIT_TEXT_FILL_FORE_SCHEMECOLOR_INDEX" val="13"/>
  <p:tag name="KSO_WM_UNIT_TEXT_FILL_TYPE" val="1"/>
  <p:tag name="KSO_WM_UNIT_USESOURCEFORMAT_APPLY" val="1"/>
  <p:tag name="KSO_WM_UNIT_SUBTYPE" val="a"/>
</p:tagLst>
</file>

<file path=ppt/tags/tag623.xml><?xml version="1.0" encoding="utf-8"?>
<p:tagLst xmlns:p="http://schemas.openxmlformats.org/presentationml/2006/main">
  <p:tag name="KSO_WM_SLIDE_ID" val="custom20202836_21"/>
  <p:tag name="KSO_WM_TEMPLATE_SUBCATEGORY" val="0"/>
  <p:tag name="KSO_WM_TEMPLATE_MASTER_TYPE" val="1"/>
  <p:tag name="KSO_WM_TEMPLATE_COLOR_TYPE" val="1"/>
  <p:tag name="KSO_WM_SLIDE_ITEM_CNT" val="4"/>
  <p:tag name="KSO_WM_SLIDE_INDEX" val="21"/>
  <p:tag name="KSO_WM_DIAGRAM_GROUP_CODE" val="l1-4"/>
  <p:tag name="KSO_WM_SLIDE_DIAGTYPE" val="l"/>
  <p:tag name="KSO_WM_TAG_VERSION" val="1.0"/>
  <p:tag name="KSO_WM_BEAUTIFY_FLAG" val="#wm#"/>
  <p:tag name="KSO_WM_TEMPLATE_CATEGORY" val="custom"/>
  <p:tag name="KSO_WM_TEMPLATE_INDEX" val="20202836"/>
  <p:tag name="KSO_WM_SLIDE_LAYOUT" val="a_l"/>
  <p:tag name="KSO_WM_SLIDE_LAYOUT_CNT" val="1_1"/>
  <p:tag name="KSO_WM_SLIDE_TYPE" val="text"/>
  <p:tag name="KSO_WM_SLIDE_SUBTYPE" val="diag"/>
  <p:tag name="KSO_WM_SLIDE_SIZE" val="930.323*290.064"/>
  <p:tag name="KSO_WM_SLIDE_POSITION" val="14.8383*194.694"/>
  <p:tag name="KSO_WM_SPECIAL_SOURCE" val="bdnull"/>
</p:tagLst>
</file>

<file path=ppt/tags/tag6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2*h_i*1_3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TYPE" val="h_i"/>
  <p:tag name="KSO_WM_UNIT_INDEX" val="1_3"/>
</p:tagLst>
</file>

<file path=ppt/tags/tag6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2*i*1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6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2*i*2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6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2*i*3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6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2*i*4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6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2*h_f*1_1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PRESET_TEXT" val="单击此处添加文本具体内容，简明扼要的阐述您的观点。根据需要可酌情增减文字，以便观者准确的理解您传达的思想。"/>
  <p:tag name="KSO_WM_UNIT_NOCLEAR" val="0"/>
  <p:tag name="KSO_WM_UNIT_VALUE" val="52"/>
  <p:tag name="KSO_WM_UNIT_TYPE" val="h_f"/>
  <p:tag name="KSO_WM_UNIT_INDEX" val="1_1"/>
  <p:tag name="KSO_WM_UNIT_SUBTYPE" val="a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2*h_i*1_1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TYPE" val="h_i"/>
  <p:tag name="KSO_WM_UNIT_INDEX" val="1_1"/>
</p:tagLst>
</file>

<file path=ppt/tags/tag6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2*h_i*1_2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TYPE" val="h_i"/>
  <p:tag name="KSO_WM_UNIT_INDEX" val="1_2"/>
</p:tagLst>
</file>

<file path=ppt/tags/tag6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2*i*5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633.xml><?xml version="1.0" encoding="utf-8"?>
<p:tagLst xmlns:p="http://schemas.openxmlformats.org/presentationml/2006/main">
  <p:tag name="KSO_WM_TAG_VERSION" val="1.0"/>
  <p:tag name="KSO_WM_BEAUTIFY_FLAG" val="#wm#"/>
  <p:tag name="KSO_WM_UNIT_TYPE" val="a"/>
  <p:tag name="KSO_WM_UNIT_INDEX" val="1"/>
  <p:tag name="KSO_WM_UNIT_LAYERLEVEL" val="1"/>
  <p:tag name="KSO_WM_UNIT_VALUE" val="23"/>
  <p:tag name="KSO_WM_UNIT_ISCONTENTSTITLE" val="0"/>
  <p:tag name="KSO_WM_UNIT_HIGHLIGHT" val="0"/>
  <p:tag name="KSO_WM_UNIT_COMPATIBLE" val="0"/>
  <p:tag name="KSO_WM_TEMPLATE_CATEGORY" val="custom"/>
  <p:tag name="KSO_WM_TEMPLATE_INDEX" val="20202836"/>
  <p:tag name="KSO_WM_UNIT_ID" val="custom20202836_22*a*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5"/>
  <p:tag name="KSO_WM_UNIT_TEXT_FILL_TYPE" val="1"/>
  <p:tag name="KSO_WM_UNIT_USESOURCEFORMAT_APPLY" val="1"/>
  <p:tag name="KSO_WM_UNIT_ISNUMDGMTITLE" val="0"/>
</p:tagLst>
</file>

<file path=ppt/tags/tag6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2*f*1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PRESET_TEXT" val="点击此处添加正文，文字是您思想的提炼，为了演示发布的良好效果，请言简意赅的阐述您的观点。&#13;您的正文已经经简明扼要，字字珠玑，但信息却千丝万缕、错综复杂，需要用更多的文字来表述；但请您尽可能提炼思想的精髓，否则容易造成观者的阅读压力，适得其反。"/>
  <p:tag name="KSO_WM_UNIT_NOCLEAR" val="0"/>
  <p:tag name="KSO_WM_UNIT_VALUE" val="150"/>
  <p:tag name="KSO_WM_UNIT_TYPE" val="f"/>
  <p:tag name="KSO_WM_UNIT_INDEX" val="1"/>
  <p:tag name="KSO_WM_UNIT_SUBTYPE" val="a"/>
</p:tagLst>
</file>

<file path=ppt/tags/tag6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2*i*6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6"/>
</p:tagLst>
</file>

<file path=ppt/tags/tag636.xml><?xml version="1.0" encoding="utf-8"?>
<p:tagLst xmlns:p="http://schemas.openxmlformats.org/presentationml/2006/main">
  <p:tag name="KSO_WM_SLIDE_ID" val="custom20202836_22"/>
  <p:tag name="KSO_WM_TEMPLATE_SUBCATEGORY" val="0"/>
  <p:tag name="KSO_WM_TEMPLATE_MASTER_TYPE" val="1"/>
  <p:tag name="KSO_WM_TEMPLATE_COLOR_TYPE" val="1"/>
  <p:tag name="KSO_WM_SLIDE_ITEM_CNT" val="0"/>
  <p:tag name="KSO_WM_SLIDE_INDEX" val="22"/>
  <p:tag name="KSO_WM_TAG_VERSION" val="1.0"/>
  <p:tag name="KSO_WM_BEAUTIFY_FLAG" val="#wm#"/>
  <p:tag name="KSO_WM_TEMPLATE_CATEGORY" val="custom"/>
  <p:tag name="KSO_WM_TEMPLATE_INDEX" val="20202836"/>
  <p:tag name="KSO_WM_SLIDE_LAYOUT" val="a_f_h"/>
  <p:tag name="KSO_WM_SLIDE_LAYOUT_CNT" val="1_1_1"/>
  <p:tag name="KSO_WM_SLIDE_TYPE" val="text"/>
  <p:tag name="KSO_WM_SLIDE_SUBTYPE" val="pureTxt"/>
  <p:tag name="KSO_WM_SLIDE_SIZE" val="382*434"/>
  <p:tag name="KSO_WM_SLIDE_POSITION" val="38*53"/>
  <p:tag name="KSO_WM_SPECIAL_SOURCE" val="bdnull"/>
</p:tagLst>
</file>

<file path=ppt/tags/tag6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3*i*1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6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3*i*2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6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3*i*3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3*a*1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ISCONTENTSTITLE" val="0"/>
  <p:tag name="KSO_WM_UNIT_PRESET_TEXT" val="单击此处添加标题"/>
  <p:tag name="KSO_WM_UNIT_NOCLEAR" val="0"/>
  <p:tag name="KSO_WM_UNIT_VALUE" val="40"/>
  <p:tag name="KSO_WM_UNIT_TYPE" val="a"/>
  <p:tag name="KSO_WM_UNIT_INDEX" val="1"/>
  <p:tag name="KSO_WM_UNIT_ISNUMDGMTITLE" val="0"/>
</p:tagLst>
</file>

<file path=ppt/tags/tag6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3*f*1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PRESET_TEXT" val="点击此处添加正文，文字是您思想的提炼，为了演示发布的良好效果，请言简意赅的阐述您的观点。&#13;您的正文已经经简明扼要，字字珠玑，但信息却千丝万缕、错综复杂，需要用更多的文字来表述；但请您尽可能提炼思想的精髓，否则容易造成观者的阅读压力，适得其反。&#13;正如我们都希望改变世界，希望给别人带去光明，但更多时候我们只需要播下一颗种子，自然有微风吹拂，雨露滋养。恰如其分的表达观点，往往事半功倍。"/>
  <p:tag name="KSO_WM_UNIT_NOCLEAR" val="0"/>
  <p:tag name="KSO_WM_UNIT_VALUE" val="700"/>
  <p:tag name="KSO_WM_UNIT_TYPE" val="f"/>
  <p:tag name="KSO_WM_UNIT_INDEX" val="1"/>
  <p:tag name="KSO_WM_UNIT_SUBTYPE" val="a"/>
</p:tagLst>
</file>

<file path=ppt/tags/tag6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3*i*4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4"/>
</p:tagLst>
</file>

<file path=ppt/tags/tag6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3*i*5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6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3*i*6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6"/>
</p:tagLst>
</file>

<file path=ppt/tags/tag6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3*i*7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7"/>
</p:tagLst>
</file>

<file path=ppt/tags/tag6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3*i*8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8"/>
</p:tagLst>
</file>

<file path=ppt/tags/tag6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3*i*9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9"/>
</p:tagLst>
</file>

<file path=ppt/tags/tag6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3*i*10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10"/>
</p:tagLst>
</file>

<file path=ppt/tags/tag6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3*i*11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11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3*i*12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12"/>
</p:tagLst>
</file>

<file path=ppt/tags/tag6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3*i*13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13"/>
</p:tagLst>
</file>

<file path=ppt/tags/tag6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3*i*14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14"/>
</p:tagLst>
</file>

<file path=ppt/tags/tag6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3*i*15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15"/>
</p:tagLst>
</file>

<file path=ppt/tags/tag6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3*i*16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16"/>
</p:tagLst>
</file>

<file path=ppt/tags/tag6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3*i*17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17"/>
</p:tagLst>
</file>

<file path=ppt/tags/tag6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3*i*18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18"/>
</p:tagLst>
</file>

<file path=ppt/tags/tag6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3*i*19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19"/>
</p:tagLst>
</file>

<file path=ppt/tags/tag6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3*i*20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20"/>
</p:tagLst>
</file>

<file path=ppt/tags/tag6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3*i*21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21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0.xml><?xml version="1.0" encoding="utf-8"?>
<p:tagLst xmlns:p="http://schemas.openxmlformats.org/presentationml/2006/main">
  <p:tag name="KSO_WM_SLIDE_ID" val="custom20202836_23"/>
  <p:tag name="KSO_WM_TEMPLATE_SUBCATEGORY" val="0"/>
  <p:tag name="KSO_WM_TEMPLATE_MASTER_TYPE" val="1"/>
  <p:tag name="KSO_WM_TEMPLATE_COLOR_TYPE" val="1"/>
  <p:tag name="KSO_WM_SLIDE_ITEM_CNT" val="0"/>
  <p:tag name="KSO_WM_SLIDE_INDEX" val="23"/>
  <p:tag name="KSO_WM_TAG_VERSION" val="1.0"/>
  <p:tag name="KSO_WM_BEAUTIFY_FLAG" val="#wm#"/>
  <p:tag name="KSO_WM_TEMPLATE_CATEGORY" val="custom"/>
  <p:tag name="KSO_WM_TEMPLATE_INDEX" val="20202836"/>
  <p:tag name="KSO_WM_SLIDE_TYPE" val="text"/>
  <p:tag name="KSO_WM_SLIDE_SUBTYPE" val="pureTxt"/>
  <p:tag name="KSO_WM_SLIDE_SIZE" val="864*486"/>
  <p:tag name="KSO_WM_SLIDE_POSITION" val="66*28"/>
  <p:tag name="KSO_WM_SLIDE_LAYOUT" val="a_f"/>
  <p:tag name="KSO_WM_SLIDE_LAYOUT_CNT" val="1_1"/>
  <p:tag name="KSO_WM_SPECIAL_SOURCE" val="bdnull"/>
</p:tagLst>
</file>

<file path=ppt/tags/tag661.xml><?xml version="1.0" encoding="utf-8"?>
<p:tagLst xmlns:p="http://schemas.openxmlformats.org/presentationml/2006/main">
  <p:tag name="KSO_WM_UNIT_VALUE" val="1011*3045"/>
  <p:tag name="KSO_WM_UNIT_HIGHLIGHT" val="0"/>
  <p:tag name="KSO_WM_UNIT_COMPATIBLE" val="0"/>
  <p:tag name="KSO_WM_UNIT_DIAGRAM_ISNUMVISUAL" val="0"/>
  <p:tag name="KSO_WM_UNIT_DIAGRAM_ISREFERUNIT" val="0"/>
  <p:tag name="KSO_WM_UNIT_TYPE" val="d"/>
  <p:tag name="KSO_WM_UNIT_INDEX" val="1"/>
  <p:tag name="KSO_WM_UNIT_ID" val="custom20202836_24*d*1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SUPPORT_UNIT_TYPE" val="[&quot;all&quot;]"/>
</p:tagLst>
</file>

<file path=ppt/tags/tag662.xml><?xml version="1.0" encoding="utf-8"?>
<p:tagLst xmlns:p="http://schemas.openxmlformats.org/presentationml/2006/main">
  <p:tag name="KSO_WM_UNIT_PRESET_TEXT" val="点击此处添加正文，文字是您思想的提炼，为了演示发布的良好效果，请言简意赅的阐述您的观点。"/>
  <p:tag name="KSO_WM_UNIT_NOCLEAR" val="0"/>
  <p:tag name="KSO_WM_UNIT_VALUE" val="141"/>
  <p:tag name="KSO_WM_UNIT_HIGHLIGHT" val="0"/>
  <p:tag name="KSO_WM_UNIT_COMPATIBLE" val="0"/>
  <p:tag name="KSO_WM_UNIT_DIAGRAM_ISNUMVISUAL" val="0"/>
  <p:tag name="KSO_WM_UNIT_DIAGRAM_ISREFERUNIT" val="0"/>
  <p:tag name="KSO_WM_UNIT_TYPE" val="f"/>
  <p:tag name="KSO_WM_UNIT_INDEX" val="1"/>
  <p:tag name="KSO_WM_UNIT_ID" val="custom20202836_24*f*1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SUBTYPE" val="a"/>
</p:tagLst>
</file>

<file path=ppt/tags/tag663.xml><?xml version="1.0" encoding="utf-8"?>
<p:tagLst xmlns:p="http://schemas.openxmlformats.org/presentationml/2006/main">
  <p:tag name="KSO_WM_UNIT_ISCONTENTSTITLE" val="0"/>
  <p:tag name="KSO_WM_UNIT_PRESET_TEXT" val="单击此处添加标题"/>
  <p:tag name="KSO_WM_UNIT_NOCLEAR" val="0"/>
  <p:tag name="KSO_WM_UNIT_VALUE" val="3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2836_24*a*1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ISNUMDGMTITLE" val="0"/>
</p:tagLst>
</file>

<file path=ppt/tags/tag664.xml><?xml version="1.0" encoding="utf-8"?>
<p:tagLst xmlns:p="http://schemas.openxmlformats.org/presentationml/2006/main">
  <p:tag name="KSO_WM_SLIDE_ID" val="custom20202836_24"/>
  <p:tag name="KSO_WM_TEMPLATE_SUBCATEGORY" val="0"/>
  <p:tag name="KSO_WM_TEMPLATE_MASTER_TYPE" val="1"/>
  <p:tag name="KSO_WM_TEMPLATE_COLOR_TYPE" val="1"/>
  <p:tag name="KSO_WM_SLIDE_ITEM_CNT" val="0"/>
  <p:tag name="KSO_WM_SLIDE_INDEX" val="24"/>
  <p:tag name="KSO_WM_TAG_VERSION" val="1.0"/>
  <p:tag name="KSO_WM_BEAUTIFY_FLAG" val="#wm#"/>
  <p:tag name="KSO_WM_TEMPLATE_CATEGORY" val="custom"/>
  <p:tag name="KSO_WM_TEMPLATE_INDEX" val="20202836"/>
  <p:tag name="KSO_WM_SLIDE_LAYOUT" val="a_d_f"/>
  <p:tag name="KSO_WM_SLIDE_LAYOUT_CNT" val="1_1_1"/>
  <p:tag name="KSO_WM_SLIDE_TYPE" val="text"/>
  <p:tag name="KSO_WM_SLIDE_SUBTYPE" val="picTxt"/>
  <p:tag name="KSO_WM_SLIDE_SIZE" val="864*457"/>
  <p:tag name="KSO_WM_SLIDE_POSITION" val="47*34"/>
  <p:tag name="KSO_WM_SPECIAL_SOURCE" val="bdnull"/>
</p:tagLst>
</file>

<file path=ppt/tags/tag6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5*h_i*1_1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TYPE" val="h_i"/>
  <p:tag name="KSO_WM_UNIT_INDEX" val="1_1"/>
</p:tagLst>
</file>

<file path=ppt/tags/tag6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5*i*1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1"/>
</p:tagLst>
</file>

<file path=ppt/tags/tag6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5*i*2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2"/>
</p:tagLst>
</file>

<file path=ppt/tags/tag6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5*i*3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3"/>
</p:tagLst>
</file>

<file path=ppt/tags/tag669.xml><?xml version="1.0" encoding="utf-8"?>
<p:tagLst xmlns:p="http://schemas.openxmlformats.org/presentationml/2006/main">
  <p:tag name="KSO_WM_TAG_VERSION" val="1.0"/>
  <p:tag name="KSO_WM_BEAUTIFY_FLAG" val="#wm#"/>
  <p:tag name="KSO_WM_UNIT_TYPE" val="h_a"/>
  <p:tag name="KSO_WM_UNIT_INDEX" val="1_1"/>
  <p:tag name="KSO_WM_UNIT_LAYERLEVEL" val="1_1"/>
  <p:tag name="KSO_WM_UNIT_VALUE" val="23"/>
  <p:tag name="KSO_WM_UNIT_ISCONTENTSTITLE" val="0"/>
  <p:tag name="KSO_WM_UNIT_HIGHLIGHT" val="0"/>
  <p:tag name="KSO_WM_UNIT_COMPATIBLE" val="0"/>
  <p:tag name="KSO_WM_TEMPLATE_CATEGORY" val="custom"/>
  <p:tag name="KSO_WM_TEMPLATE_INDEX" val="20202836"/>
  <p:tag name="KSO_WM_UNIT_ID" val="custom20202836_25*h_a*1_1"/>
  <p:tag name="KSO_WM_UNIT_NOCLEAR" val="0"/>
  <p:tag name="KSO_WM_UNIT_DIAGRAM_ISNUMVISUAL" val="0"/>
  <p:tag name="KSO_WM_UNIT_DIAGRAM_ISREFERUNIT" val="0"/>
  <p:tag name="KSO_WM_UNIT_PRESET_TEXT" val="单击此处添加文本具体内容"/>
  <p:tag name="KSO_WM_UNIT_TEXT_FILL_FORE_SCHEMECOLOR_INDEX" val="5"/>
  <p:tag name="KSO_WM_UNIT_TEXT_FILL_TYPE" val="1"/>
  <p:tag name="KSO_WM_UNIT_USESOURCEFORMAT_APPLY" val="1"/>
  <p:tag name="KSO_WM_UNIT_ISNUMDGMTITLE" val="0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5*h_f*1_1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PRESET_TEXT" val="单击此处添加文本具体内容，简明扼要的阐述您的观点。根据需要可酌情增减文字，以便观者准确的理解您传达的思想。"/>
  <p:tag name="KSO_WM_UNIT_NOCLEAR" val="0"/>
  <p:tag name="KSO_WM_UNIT_VALUE" val="134"/>
  <p:tag name="KSO_WM_UNIT_TYPE" val="h_f"/>
  <p:tag name="KSO_WM_UNIT_INDEX" val="1_1"/>
  <p:tag name="KSO_WM_UNIT_SUBTYPE" val="a"/>
</p:tagLst>
</file>

<file path=ppt/tags/tag671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a"/>
  <p:tag name="KSO_WM_UNIT_INDEX" val="1"/>
  <p:tag name="KSO_WM_UNIT_LAYERLEVEL" val="1"/>
  <p:tag name="KSO_WM_UNIT_VALUE" val="11"/>
  <p:tag name="KSO_WM_UNIT_HIGHLIGHT" val="0"/>
  <p:tag name="KSO_WM_UNIT_COMPATIBLE" val="0"/>
  <p:tag name="KSO_WM_TEMPLATE_CATEGORY" val="custom"/>
  <p:tag name="KSO_WM_TEMPLATE_INDEX" val="20202836"/>
  <p:tag name="KSO_WM_UNIT_ID" val="custom20202836_25*a*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6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5*d*1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VALUE" val="479*782"/>
  <p:tag name="KSO_WM_UNIT_TYPE" val="d"/>
  <p:tag name="KSO_WM_UNIT_INDEX" val="1"/>
  <p:tag name="KSO_WM_UNIT_SUPPORT_UNIT_TYPE" val="[&quot;all&quot;]"/>
</p:tagLst>
</file>

<file path=ppt/tags/tag6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5*d*2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VALUE" val="706*860"/>
  <p:tag name="KSO_WM_UNIT_TYPE" val="d"/>
  <p:tag name="KSO_WM_UNIT_INDEX" val="2"/>
  <p:tag name="KSO_WM_UNIT_SUPPORT_UNIT_TYPE" val="[&quot;all&quot;]"/>
</p:tagLst>
</file>

<file path=ppt/tags/tag6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5*d*3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VALUE" val="592*602"/>
  <p:tag name="KSO_WM_UNIT_TYPE" val="d"/>
  <p:tag name="KSO_WM_UNIT_INDEX" val="3"/>
  <p:tag name="KSO_WM_UNIT_SUPPORT_UNIT_TYPE" val="[&quot;all&quot;]"/>
</p:tagLst>
</file>

<file path=ppt/tags/tag6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5*d*4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VALUE" val="677*665"/>
  <p:tag name="KSO_WM_UNIT_TYPE" val="d"/>
  <p:tag name="KSO_WM_UNIT_INDEX" val="4"/>
  <p:tag name="KSO_WM_UNIT_SUPPORT_UNIT_TYPE" val="[&quot;all&quot;]"/>
</p:tagLst>
</file>

<file path=ppt/tags/tag676.xml><?xml version="1.0" encoding="utf-8"?>
<p:tagLst xmlns:p="http://schemas.openxmlformats.org/presentationml/2006/main">
  <p:tag name="KSO_WM_SLIDE_ID" val="custom20202836_25"/>
  <p:tag name="KSO_WM_TEMPLATE_SUBCATEGORY" val="0"/>
  <p:tag name="KSO_WM_TEMPLATE_MASTER_TYPE" val="1"/>
  <p:tag name="KSO_WM_TEMPLATE_COLOR_TYPE" val="1"/>
  <p:tag name="KSO_WM_SLIDE_ITEM_CNT" val="0"/>
  <p:tag name="KSO_WM_SLIDE_INDEX" val="25"/>
  <p:tag name="KSO_WM_TAG_VERSION" val="1.0"/>
  <p:tag name="KSO_WM_BEAUTIFY_FLAG" val="#wm#"/>
  <p:tag name="KSO_WM_TEMPLATE_CATEGORY" val="custom"/>
  <p:tag name="KSO_WM_TEMPLATE_INDEX" val="20202836"/>
  <p:tag name="KSO_WM_SLIDE_LAYOUT" val="a_d_h"/>
  <p:tag name="KSO_WM_SLIDE_LAYOUT_CNT" val="1_4_1"/>
  <p:tag name="KSO_WM_SLIDE_TYPE" val="text"/>
  <p:tag name="KSO_WM_SLIDE_SUBTYPE" val="picTxt"/>
  <p:tag name="KSO_WM_SLIDE_SIZE" val="809*130"/>
  <p:tag name="KSO_WM_SLIDE_POSITION" val="75.5*320.75"/>
  <p:tag name="KSO_WM_SPECIAL_SOURCE" val="bdnull"/>
</p:tagLst>
</file>

<file path=ppt/tags/tag677.xml><?xml version="1.0" encoding="utf-8"?>
<p:tagLst xmlns:p="http://schemas.openxmlformats.org/presentationml/2006/main">
  <p:tag name="KSO_WM_UNIT_DIAGRAM_MODELTYPE" val="creativeNum"/>
  <p:tag name="KSO_WM_UNIT_HIGHLIGHT" val="0"/>
  <p:tag name="KSO_WM_UNIT_COMPATIBLE" val="0"/>
  <p:tag name="KSO_WM_UNIT_DIAGRAM_ISNUMVISUAL" val="0"/>
  <p:tag name="KSO_WM_UNIT_DIAGRAM_ISREFERUNIT" val="0"/>
  <p:tag name="KSO_WM_DIAGRAM_GROUP_CODE" val="ζ1-2"/>
  <p:tag name="KSO_WM_UNIT_TYPE" val="ζ_i"/>
  <p:tag name="KSO_WM_UNIT_INDEX" val="1_1"/>
  <p:tag name="KSO_WM_UNIT_ID" val="custom20202836_26*ζ_i*1_1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678.xml><?xml version="1.0" encoding="utf-8"?>
<p:tagLst xmlns:p="http://schemas.openxmlformats.org/presentationml/2006/main">
  <p:tag name="KSO_WM_UNIT_DIAGRAM_MODELTYPE" val="creativeNum"/>
  <p:tag name="KSO_WM_UNIT_HIGHLIGHT" val="0"/>
  <p:tag name="KSO_WM_UNIT_COMPATIBLE" val="0"/>
  <p:tag name="KSO_WM_UNIT_DIAGRAM_ISNUMVISUAL" val="0"/>
  <p:tag name="KSO_WM_UNIT_DIAGRAM_ISREFERUNIT" val="0"/>
  <p:tag name="KSO_WM_DIAGRAM_GROUP_CODE" val="ζ1-2"/>
  <p:tag name="KSO_WM_UNIT_TYPE" val="ζ_i"/>
  <p:tag name="KSO_WM_UNIT_INDEX" val="1_2"/>
  <p:tag name="KSO_WM_UNIT_ID" val="custom20202836_26*ζ_i*1_2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FILL_FORE_SCHEMECOLOR_INDEX" val="7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679.xml><?xml version="1.0" encoding="utf-8"?>
<p:tagLst xmlns:p="http://schemas.openxmlformats.org/presentationml/2006/main">
  <p:tag name="KSO_WM_UNIT_DIAGRAM_MODELTYPE" val="creativeNum"/>
  <p:tag name="KSO_WM_UNIT_ISCONTENTSTITLE" val="0"/>
  <p:tag name="KSO_WM_UNIT_NOCLEAR" val="0"/>
  <p:tag name="KSO_WM_UNIT_VALUE" val="4"/>
  <p:tag name="KSO_WM_UNIT_HIGHLIGHT" val="0"/>
  <p:tag name="KSO_WM_UNIT_COMPATIBLE" val="0"/>
  <p:tag name="KSO_WM_UNIT_DIAGRAM_ISNUMVISUAL" val="0"/>
  <p:tag name="KSO_WM_UNIT_DIAGRAM_ISREFERUNIT" val="0"/>
  <p:tag name="KSO_WM_DIAGRAM_GROUP_CODE" val="ζ1-2"/>
  <p:tag name="KSO_WM_UNIT_TYPE" val="ζ_h_a"/>
  <p:tag name="KSO_WM_UNIT_INDEX" val="1_1_1"/>
  <p:tag name="KSO_WM_UNIT_ID" val="custom20202836_26*ζ_h_a*1_1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PRESET_TEXT" val="666套！"/>
  <p:tag name="KSO_WM_UNIT_TEXT_FILL_FORE_SCHEMECOLOR_INDEX" val="13"/>
  <p:tag name="KSO_WM_UNIT_TEXT_FILL_BACK_SCHEMECOLOR_INDEX" val="13"/>
  <p:tag name="KSO_WM_UNIT_TEXT_FILL_TYPE" val="2"/>
  <p:tag name="KSO_WM_UNIT_TEXT_SHADOW_SCHEMECOLOR_INDEX" val="15"/>
  <p:tag name="KSO_WM_UNIT_USESOURCEFORMAT_APPLY" val="1"/>
  <p:tag name="KSO_WM_UNIT_ISNUMDGMTITLE" val="0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0.xml><?xml version="1.0" encoding="utf-8"?>
<p:tagLst xmlns:p="http://schemas.openxmlformats.org/presentationml/2006/main">
  <p:tag name="KSO_WM_UNIT_TEXT_PART_ID_V2" val="d-5-1"/>
  <p:tag name="KSO_WM_UNIT_DIAGRAM_MODELTYPE" val="creativeNum"/>
  <p:tag name="KSO_WM_UNIT_NOCLEAR" val="0"/>
  <p:tag name="KSO_WM_UNIT_VALUE" val="104"/>
  <p:tag name="KSO_WM_UNIT_HIGHLIGHT" val="0"/>
  <p:tag name="KSO_WM_UNIT_COMPATIBLE" val="0"/>
  <p:tag name="KSO_WM_UNIT_DIAGRAM_ISNUMVISUAL" val="0"/>
  <p:tag name="KSO_WM_UNIT_DIAGRAM_ISREFERUNIT" val="0"/>
  <p:tag name="KSO_WM_DIAGRAM_GROUP_CODE" val="ζ1-2"/>
  <p:tag name="KSO_WM_UNIT_TYPE" val="ζ_h_f"/>
  <p:tag name="KSO_WM_UNIT_INDEX" val="1_1_1"/>
  <p:tag name="KSO_WM_UNIT_ID" val="custom20202836_26*ζ_h_f*1_1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PRESET_TEXT" val="单击此处添加文本具体内容，简明扼要的阐述您的观点。根据需要可酌情增减文字，以便观者准确的理解您传达的思想。"/>
  <p:tag name="KSO_WM_UNIT_TEXT_FILL_FORE_SCHEMECOLOR_INDEX" val="13"/>
  <p:tag name="KSO_WM_UNIT_TEXT_FILL_TYPE" val="1"/>
  <p:tag name="KSO_WM_UNIT_USESOURCEFORMAT_APPLY" val="1"/>
  <p:tag name="KSO_WM_UNIT_SUBTYPE" val="a"/>
</p:tagLst>
</file>

<file path=ppt/tags/tag681.xml><?xml version="1.0" encoding="utf-8"?>
<p:tagLst xmlns:p="http://schemas.openxmlformats.org/presentationml/2006/main">
  <p:tag name="KSO_WM_UNIT_DIAGRAM_MODELTYPE" val="creativeNum"/>
  <p:tag name="KSO_WM_UNIT_HIGHLIGHT" val="0"/>
  <p:tag name="KSO_WM_UNIT_COMPATIBLE" val="0"/>
  <p:tag name="KSO_WM_UNIT_DIAGRAM_ISNUMVISUAL" val="0"/>
  <p:tag name="KSO_WM_UNIT_DIAGRAM_ISREFERUNIT" val="0"/>
  <p:tag name="KSO_WM_DIAGRAM_GROUP_CODE" val="ζ1-2"/>
  <p:tag name="KSO_WM_UNIT_TYPE" val="ζ_i"/>
  <p:tag name="KSO_WM_UNIT_INDEX" val="1_3"/>
  <p:tag name="KSO_WM_UNIT_ID" val="custom20202836_26*ζ_i*1_3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FILL_FORE_SCHEMECOLOR_INDEX" val="15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682.xml><?xml version="1.0" encoding="utf-8"?>
<p:tagLst xmlns:p="http://schemas.openxmlformats.org/presentationml/2006/main">
  <p:tag name="KSO_WM_UNIT_DIAGRAM_MODELTYPE" val="creativeNum"/>
  <p:tag name="KSO_WM_UNIT_HIGHLIGHT" val="0"/>
  <p:tag name="KSO_WM_UNIT_COMPATIBLE" val="0"/>
  <p:tag name="KSO_WM_UNIT_DIAGRAM_ISNUMVISUAL" val="0"/>
  <p:tag name="KSO_WM_UNIT_DIAGRAM_ISREFERUNIT" val="0"/>
  <p:tag name="KSO_WM_DIAGRAM_GROUP_CODE" val="ζ1-2"/>
  <p:tag name="KSO_WM_UNIT_TYPE" val="ζ_i"/>
  <p:tag name="KSO_WM_UNIT_INDEX" val="1_4"/>
  <p:tag name="KSO_WM_UNIT_ID" val="custom20202836_26*ζ_i*1_4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FILL_FORE_SCHEMECOLOR_INDEX" val="6"/>
  <p:tag name="KSO_WM_UNIT_FILL_TYPE" val="1"/>
  <p:tag name="KSO_WM_UNIT_TEXT_FILL_FORE_SCHEMECOLOR_INDEX" val="14"/>
  <p:tag name="KSO_WM_UNIT_TEXT_FILL_TYPE" val="1"/>
  <p:tag name="KSO_WM_UNIT_USESOURCEFORMAT_APPLY" val="1"/>
</p:tagLst>
</file>

<file path=ppt/tags/tag683.xml><?xml version="1.0" encoding="utf-8"?>
<p:tagLst xmlns:p="http://schemas.openxmlformats.org/presentationml/2006/main">
  <p:tag name="KSO_WM_UNIT_DIAGRAM_MODELTYPE" val="creativeNum"/>
  <p:tag name="KSO_WM_UNIT_HIGHLIGHT" val="0"/>
  <p:tag name="KSO_WM_UNIT_COMPATIBLE" val="0"/>
  <p:tag name="KSO_WM_UNIT_DIAGRAM_ISNUMVISUAL" val="0"/>
  <p:tag name="KSO_WM_UNIT_DIAGRAM_ISREFERUNIT" val="0"/>
  <p:tag name="KSO_WM_DIAGRAM_GROUP_CODE" val="ζ1-2"/>
  <p:tag name="KSO_WM_UNIT_TYPE" val="ζ_i"/>
  <p:tag name="KSO_WM_UNIT_INDEX" val="1_5"/>
  <p:tag name="KSO_WM_UNIT_ID" val="custom20202836_26*ζ_i*1_5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FILL_FORE_SCHEMECOLOR_INDEX" val="10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684.xml><?xml version="1.0" encoding="utf-8"?>
<p:tagLst xmlns:p="http://schemas.openxmlformats.org/presentationml/2006/main">
  <p:tag name="KSO_WM_UNIT_DIAGRAM_MODELTYPE" val="creativeNum"/>
  <p:tag name="KSO_WM_UNIT_HIGHLIGHT" val="0"/>
  <p:tag name="KSO_WM_UNIT_COMPATIBLE" val="0"/>
  <p:tag name="KSO_WM_UNIT_DIAGRAM_ISNUMVISUAL" val="0"/>
  <p:tag name="KSO_WM_UNIT_DIAGRAM_ISREFERUNIT" val="0"/>
  <p:tag name="KSO_WM_DIAGRAM_GROUP_CODE" val="ζ1-2"/>
  <p:tag name="KSO_WM_UNIT_TYPE" val="ζ_i"/>
  <p:tag name="KSO_WM_UNIT_INDEX" val="1_6"/>
  <p:tag name="KSO_WM_UNIT_ID" val="custom20202836_26*ζ_i*1_6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FILL_FORE_SCHEMECOLOR_INDEX" val="10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685.xml><?xml version="1.0" encoding="utf-8"?>
<p:tagLst xmlns:p="http://schemas.openxmlformats.org/presentationml/2006/main">
  <p:tag name="KSO_WM_UNIT_DIAGRAM_MODELTYPE" val="creativeNum"/>
  <p:tag name="KSO_WM_UNIT_HIGHLIGHT" val="0"/>
  <p:tag name="KSO_WM_UNIT_COMPATIBLE" val="0"/>
  <p:tag name="KSO_WM_UNIT_DIAGRAM_ISNUMVISUAL" val="0"/>
  <p:tag name="KSO_WM_UNIT_DIAGRAM_ISREFERUNIT" val="0"/>
  <p:tag name="KSO_WM_DIAGRAM_GROUP_CODE" val="ζ1-2"/>
  <p:tag name="KSO_WM_UNIT_TYPE" val="ζ_i"/>
  <p:tag name="KSO_WM_UNIT_INDEX" val="1_7"/>
  <p:tag name="KSO_WM_UNIT_ID" val="custom20202836_26*ζ_i*1_7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FILL_FORE_SCHEMECOLOR_INDEX" val="10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686.xml><?xml version="1.0" encoding="utf-8"?>
<p:tagLst xmlns:p="http://schemas.openxmlformats.org/presentationml/2006/main">
  <p:tag name="KSO_WM_UNIT_DIAGRAM_MODELTYPE" val="creativeNum"/>
  <p:tag name="KSO_WM_UNIT_HIGHLIGHT" val="0"/>
  <p:tag name="KSO_WM_UNIT_COMPATIBLE" val="0"/>
  <p:tag name="KSO_WM_UNIT_DIAGRAM_ISNUMVISUAL" val="0"/>
  <p:tag name="KSO_WM_UNIT_DIAGRAM_ISREFERUNIT" val="0"/>
  <p:tag name="KSO_WM_DIAGRAM_GROUP_CODE" val="ζ1-2"/>
  <p:tag name="KSO_WM_UNIT_TYPE" val="ζ_i"/>
  <p:tag name="KSO_WM_UNIT_INDEX" val="1_8"/>
  <p:tag name="KSO_WM_UNIT_ID" val="custom20202836_26*ζ_i*1_8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FILL_FORE_SCHEMECOLOR_INDEX" val="10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687.xml><?xml version="1.0" encoding="utf-8"?>
<p:tagLst xmlns:p="http://schemas.openxmlformats.org/presentationml/2006/main">
  <p:tag name="KSO_WM_UNIT_DIAGRAM_MODELTYPE" val="creativeNum"/>
  <p:tag name="KSO_WM_UNIT_HIGHLIGHT" val="0"/>
  <p:tag name="KSO_WM_UNIT_COMPATIBLE" val="0"/>
  <p:tag name="KSO_WM_UNIT_DIAGRAM_ISNUMVISUAL" val="0"/>
  <p:tag name="KSO_WM_UNIT_DIAGRAM_ISREFERUNIT" val="0"/>
  <p:tag name="KSO_WM_DIAGRAM_GROUP_CODE" val="ζ1-2"/>
  <p:tag name="KSO_WM_UNIT_TYPE" val="ζ_i"/>
  <p:tag name="KSO_WM_UNIT_INDEX" val="1_9"/>
  <p:tag name="KSO_WM_UNIT_ID" val="custom20202836_26*ζ_i*1_9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FILL_FORE_SCHEMECOLOR_INDEX" val="10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688.xml><?xml version="1.0" encoding="utf-8"?>
<p:tagLst xmlns:p="http://schemas.openxmlformats.org/presentationml/2006/main">
  <p:tag name="KSO_WM_UNIT_DIAGRAM_MODELTYPE" val="creativeNum"/>
  <p:tag name="KSO_WM_UNIT_HIGHLIGHT" val="0"/>
  <p:tag name="KSO_WM_UNIT_COMPATIBLE" val="0"/>
  <p:tag name="KSO_WM_UNIT_DIAGRAM_ISNUMVISUAL" val="0"/>
  <p:tag name="KSO_WM_UNIT_DIAGRAM_ISREFERUNIT" val="0"/>
  <p:tag name="KSO_WM_DIAGRAM_GROUP_CODE" val="ζ1-2"/>
  <p:tag name="KSO_WM_UNIT_TYPE" val="ζ_i"/>
  <p:tag name="KSO_WM_UNIT_INDEX" val="1_10"/>
  <p:tag name="KSO_WM_UNIT_ID" val="custom20202836_26*ζ_i*1_10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689.xml><?xml version="1.0" encoding="utf-8"?>
<p:tagLst xmlns:p="http://schemas.openxmlformats.org/presentationml/2006/main">
  <p:tag name="KSO_WM_UNIT_DIAGRAM_MODELTYPE" val="creativeNum"/>
  <p:tag name="KSO_WM_UNIT_HIGHLIGHT" val="0"/>
  <p:tag name="KSO_WM_UNIT_COMPATIBLE" val="0"/>
  <p:tag name="KSO_WM_UNIT_DIAGRAM_ISNUMVISUAL" val="0"/>
  <p:tag name="KSO_WM_UNIT_DIAGRAM_ISREFERUNIT" val="0"/>
  <p:tag name="KSO_WM_DIAGRAM_GROUP_CODE" val="ζ1-2"/>
  <p:tag name="KSO_WM_UNIT_TYPE" val="ζ_i"/>
  <p:tag name="KSO_WM_UNIT_INDEX" val="1_11"/>
  <p:tag name="KSO_WM_UNIT_ID" val="custom20202836_26*ζ_i*1_11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FILL_FORE_SCHEMECOLOR_INDEX" val="10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0.xml><?xml version="1.0" encoding="utf-8"?>
<p:tagLst xmlns:p="http://schemas.openxmlformats.org/presentationml/2006/main">
  <p:tag name="KSO_WM_UNIT_DIAGRAM_MODELTYPE" val="creativeNum"/>
  <p:tag name="KSO_WM_UNIT_HIGHLIGHT" val="0"/>
  <p:tag name="KSO_WM_UNIT_COMPATIBLE" val="0"/>
  <p:tag name="KSO_WM_UNIT_DIAGRAM_ISNUMVISUAL" val="0"/>
  <p:tag name="KSO_WM_UNIT_DIAGRAM_ISREFERUNIT" val="0"/>
  <p:tag name="KSO_WM_DIAGRAM_GROUP_CODE" val="ζ1-2"/>
  <p:tag name="KSO_WM_UNIT_TYPE" val="ζ_i"/>
  <p:tag name="KSO_WM_UNIT_INDEX" val="1_12"/>
  <p:tag name="KSO_WM_UNIT_ID" val="custom20202836_26*ζ_i*1_12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691.xml><?xml version="1.0" encoding="utf-8"?>
<p:tagLst xmlns:p="http://schemas.openxmlformats.org/presentationml/2006/main">
  <p:tag name="KSO_WM_UNIT_DIAGRAM_MODELTYPE" val="creativeNum"/>
  <p:tag name="KSO_WM_UNIT_HIGHLIGHT" val="0"/>
  <p:tag name="KSO_WM_UNIT_COMPATIBLE" val="0"/>
  <p:tag name="KSO_WM_UNIT_DIAGRAM_ISNUMVISUAL" val="0"/>
  <p:tag name="KSO_WM_UNIT_DIAGRAM_ISREFERUNIT" val="0"/>
  <p:tag name="KSO_WM_DIAGRAM_GROUP_CODE" val="ζ1-2"/>
  <p:tag name="KSO_WM_UNIT_TYPE" val="ζ_i"/>
  <p:tag name="KSO_WM_UNIT_INDEX" val="1_13"/>
  <p:tag name="KSO_WM_UNIT_ID" val="custom20202836_26*ζ_i*1_13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FILL_FORE_SCHEMECOLOR_INDEX" val="10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692.xml><?xml version="1.0" encoding="utf-8"?>
<p:tagLst xmlns:p="http://schemas.openxmlformats.org/presentationml/2006/main">
  <p:tag name="KSO_WM_UNIT_DIAGRAM_MODELTYPE" val="creativeNum"/>
  <p:tag name="KSO_WM_UNIT_HIGHLIGHT" val="0"/>
  <p:tag name="KSO_WM_UNIT_COMPATIBLE" val="0"/>
  <p:tag name="KSO_WM_UNIT_DIAGRAM_ISNUMVISUAL" val="0"/>
  <p:tag name="KSO_WM_UNIT_DIAGRAM_ISREFERUNIT" val="0"/>
  <p:tag name="KSO_WM_DIAGRAM_GROUP_CODE" val="ζ1-2"/>
  <p:tag name="KSO_WM_UNIT_TYPE" val="ζ_i"/>
  <p:tag name="KSO_WM_UNIT_INDEX" val="1_14"/>
  <p:tag name="KSO_WM_UNIT_ID" val="custom20202836_26*ζ_i*1_14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FILL_FORE_SCHEMECOLOR_INDEX" val="10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693.xml><?xml version="1.0" encoding="utf-8"?>
<p:tagLst xmlns:p="http://schemas.openxmlformats.org/presentationml/2006/main">
  <p:tag name="KSO_WM_UNIT_DIAGRAM_MODELTYPE" val="creativeNum"/>
  <p:tag name="KSO_WM_UNIT_HIGHLIGHT" val="0"/>
  <p:tag name="KSO_WM_UNIT_COMPATIBLE" val="0"/>
  <p:tag name="KSO_WM_UNIT_DIAGRAM_ISNUMVISUAL" val="0"/>
  <p:tag name="KSO_WM_UNIT_DIAGRAM_ISREFERUNIT" val="0"/>
  <p:tag name="KSO_WM_DIAGRAM_GROUP_CODE" val="ζ1-2"/>
  <p:tag name="KSO_WM_UNIT_TYPE" val="ζ_i"/>
  <p:tag name="KSO_WM_UNIT_INDEX" val="1_15"/>
  <p:tag name="KSO_WM_UNIT_ID" val="custom20202836_26*ζ_i*1_15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694.xml><?xml version="1.0" encoding="utf-8"?>
<p:tagLst xmlns:p="http://schemas.openxmlformats.org/presentationml/2006/main">
  <p:tag name="KSO_WM_UNIT_DIAGRAM_MODELTYPE" val="creativeNum"/>
  <p:tag name="KSO_WM_UNIT_HIGHLIGHT" val="0"/>
  <p:tag name="KSO_WM_UNIT_COMPATIBLE" val="0"/>
  <p:tag name="KSO_WM_UNIT_DIAGRAM_ISNUMVISUAL" val="0"/>
  <p:tag name="KSO_WM_UNIT_DIAGRAM_ISREFERUNIT" val="0"/>
  <p:tag name="KSO_WM_DIAGRAM_GROUP_CODE" val="ζ1-2"/>
  <p:tag name="KSO_WM_UNIT_TYPE" val="ζ_i"/>
  <p:tag name="KSO_WM_UNIT_INDEX" val="1_16"/>
  <p:tag name="KSO_WM_UNIT_ID" val="custom20202836_26*ζ_i*1_16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FILL_FORE_SCHEMECOLOR_INDEX" val="10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695.xml><?xml version="1.0" encoding="utf-8"?>
<p:tagLst xmlns:p="http://schemas.openxmlformats.org/presentationml/2006/main">
  <p:tag name="KSO_WM_UNIT_DIAGRAM_MODELTYPE" val="creativeNum"/>
  <p:tag name="KSO_WM_UNIT_HIGHLIGHT" val="0"/>
  <p:tag name="KSO_WM_UNIT_COMPATIBLE" val="0"/>
  <p:tag name="KSO_WM_UNIT_DIAGRAM_ISNUMVISUAL" val="0"/>
  <p:tag name="KSO_WM_UNIT_DIAGRAM_ISREFERUNIT" val="0"/>
  <p:tag name="KSO_WM_DIAGRAM_GROUP_CODE" val="ζ1-2"/>
  <p:tag name="KSO_WM_UNIT_TYPE" val="ζ_i"/>
  <p:tag name="KSO_WM_UNIT_INDEX" val="1_17"/>
  <p:tag name="KSO_WM_UNIT_ID" val="custom20202836_26*ζ_i*1_17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696.xml><?xml version="1.0" encoding="utf-8"?>
<p:tagLst xmlns:p="http://schemas.openxmlformats.org/presentationml/2006/main">
  <p:tag name="KSO_WM_UNIT_DIAGRAM_MODELTYPE" val="creativeNum"/>
  <p:tag name="KSO_WM_UNIT_HIGHLIGHT" val="0"/>
  <p:tag name="KSO_WM_UNIT_COMPATIBLE" val="0"/>
  <p:tag name="KSO_WM_UNIT_DIAGRAM_ISNUMVISUAL" val="0"/>
  <p:tag name="KSO_WM_UNIT_DIAGRAM_ISREFERUNIT" val="0"/>
  <p:tag name="KSO_WM_DIAGRAM_GROUP_CODE" val="ζ1-2"/>
  <p:tag name="KSO_WM_UNIT_TYPE" val="ζ_i"/>
  <p:tag name="KSO_WM_UNIT_INDEX" val="1_18"/>
  <p:tag name="KSO_WM_UNIT_ID" val="custom20202836_26*ζ_i*1_18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FILL_FORE_SCHEMECOLOR_INDEX" val="10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697.xml><?xml version="1.0" encoding="utf-8"?>
<p:tagLst xmlns:p="http://schemas.openxmlformats.org/presentationml/2006/main">
  <p:tag name="KSO_WM_UNIT_DIAGRAM_MODELTYPE" val="creativeNum"/>
  <p:tag name="KSO_WM_UNIT_HIGHLIGHT" val="0"/>
  <p:tag name="KSO_WM_UNIT_COMPATIBLE" val="0"/>
  <p:tag name="KSO_WM_UNIT_DIAGRAM_ISNUMVISUAL" val="0"/>
  <p:tag name="KSO_WM_UNIT_DIAGRAM_ISREFERUNIT" val="0"/>
  <p:tag name="KSO_WM_DIAGRAM_GROUP_CODE" val="ζ1-2"/>
  <p:tag name="KSO_WM_UNIT_TYPE" val="ζ_i"/>
  <p:tag name="KSO_WM_UNIT_INDEX" val="1_19"/>
  <p:tag name="KSO_WM_UNIT_ID" val="custom20202836_26*ζ_i*1_19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698.xml><?xml version="1.0" encoding="utf-8"?>
<p:tagLst xmlns:p="http://schemas.openxmlformats.org/presentationml/2006/main">
  <p:tag name="KSO_WM_UNIT_DIAGRAM_MODELTYPE" val="creativeNum"/>
  <p:tag name="KSO_WM_UNIT_HIGHLIGHT" val="0"/>
  <p:tag name="KSO_WM_UNIT_COMPATIBLE" val="0"/>
  <p:tag name="KSO_WM_UNIT_DIAGRAM_ISNUMVISUAL" val="0"/>
  <p:tag name="KSO_WM_UNIT_DIAGRAM_ISREFERUNIT" val="0"/>
  <p:tag name="KSO_WM_DIAGRAM_GROUP_CODE" val="ζ1-2"/>
  <p:tag name="KSO_WM_UNIT_TYPE" val="ζ_i"/>
  <p:tag name="KSO_WM_UNIT_INDEX" val="1_20"/>
  <p:tag name="KSO_WM_UNIT_ID" val="custom20202836_26*ζ_i*1_20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FILL_FORE_SCHEMECOLOR_INDEX" val="10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699.xml><?xml version="1.0" encoding="utf-8"?>
<p:tagLst xmlns:p="http://schemas.openxmlformats.org/presentationml/2006/main">
  <p:tag name="KSO_WM_UNIT_DIAGRAM_MODELTYPE" val="creativeNum"/>
  <p:tag name="KSO_WM_UNIT_HIGHLIGHT" val="0"/>
  <p:tag name="KSO_WM_UNIT_COMPATIBLE" val="0"/>
  <p:tag name="KSO_WM_UNIT_DIAGRAM_ISNUMVISUAL" val="0"/>
  <p:tag name="KSO_WM_UNIT_DIAGRAM_ISREFERUNIT" val="0"/>
  <p:tag name="KSO_WM_DIAGRAM_GROUP_CODE" val="ζ1-2"/>
  <p:tag name="KSO_WM_UNIT_TYPE" val="ζ_i"/>
  <p:tag name="KSO_WM_UNIT_INDEX" val="1_21"/>
  <p:tag name="KSO_WM_UNIT_ID" val="custom20202836_26*ζ_i*1_21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00.xml><?xml version="1.0" encoding="utf-8"?>
<p:tagLst xmlns:p="http://schemas.openxmlformats.org/presentationml/2006/main">
  <p:tag name="KSO_WM_UNIT_DIAGRAM_MODELTYPE" val="creativeNum"/>
  <p:tag name="KSO_WM_UNIT_HIGHLIGHT" val="0"/>
  <p:tag name="KSO_WM_UNIT_COMPATIBLE" val="0"/>
  <p:tag name="KSO_WM_UNIT_DIAGRAM_ISNUMVISUAL" val="0"/>
  <p:tag name="KSO_WM_UNIT_DIAGRAM_ISREFERUNIT" val="0"/>
  <p:tag name="KSO_WM_DIAGRAM_GROUP_CODE" val="ζ1-2"/>
  <p:tag name="KSO_WM_UNIT_TYPE" val="ζ_i"/>
  <p:tag name="KSO_WM_UNIT_INDEX" val="1_22"/>
  <p:tag name="KSO_WM_UNIT_ID" val="custom20202836_26*ζ_i*1_22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701.xml><?xml version="1.0" encoding="utf-8"?>
<p:tagLst xmlns:p="http://schemas.openxmlformats.org/presentationml/2006/main">
  <p:tag name="KSO_WM_UNIT_DIAGRAM_MODELTYPE" val="creativeNum"/>
  <p:tag name="KSO_WM_UNIT_HIGHLIGHT" val="0"/>
  <p:tag name="KSO_WM_UNIT_COMPATIBLE" val="0"/>
  <p:tag name="KSO_WM_UNIT_DIAGRAM_ISNUMVISUAL" val="0"/>
  <p:tag name="KSO_WM_UNIT_DIAGRAM_ISREFERUNIT" val="0"/>
  <p:tag name="KSO_WM_DIAGRAM_GROUP_CODE" val="ζ1-2"/>
  <p:tag name="KSO_WM_UNIT_TYPE" val="ζ_i"/>
  <p:tag name="KSO_WM_UNIT_INDEX" val="1_23"/>
  <p:tag name="KSO_WM_UNIT_ID" val="custom20202836_26*ζ_i*1_23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702.xml><?xml version="1.0" encoding="utf-8"?>
<p:tagLst xmlns:p="http://schemas.openxmlformats.org/presentationml/2006/main">
  <p:tag name="KSO_WM_UNIT_DIAGRAM_MODELTYPE" val="creativeNum"/>
  <p:tag name="KSO_WM_UNIT_HIGHLIGHT" val="0"/>
  <p:tag name="KSO_WM_UNIT_COMPATIBLE" val="0"/>
  <p:tag name="KSO_WM_UNIT_DIAGRAM_ISNUMVISUAL" val="0"/>
  <p:tag name="KSO_WM_UNIT_DIAGRAM_ISREFERUNIT" val="0"/>
  <p:tag name="KSO_WM_DIAGRAM_GROUP_CODE" val="ζ1-2"/>
  <p:tag name="KSO_WM_UNIT_TYPE" val="ζ_i"/>
  <p:tag name="KSO_WM_UNIT_INDEX" val="1_24"/>
  <p:tag name="KSO_WM_UNIT_ID" val="custom20202836_26*ζ_i*1_24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703.xml><?xml version="1.0" encoding="utf-8"?>
<p:tagLst xmlns:p="http://schemas.openxmlformats.org/presentationml/2006/main">
  <p:tag name="KSO_WM_UNIT_DIAGRAM_MODELTYPE" val="creativeNum"/>
  <p:tag name="KSO_WM_UNIT_HIGHLIGHT" val="0"/>
  <p:tag name="KSO_WM_UNIT_COMPATIBLE" val="0"/>
  <p:tag name="KSO_WM_UNIT_DIAGRAM_ISNUMVISUAL" val="0"/>
  <p:tag name="KSO_WM_UNIT_DIAGRAM_ISREFERUNIT" val="0"/>
  <p:tag name="KSO_WM_DIAGRAM_GROUP_CODE" val="ζ1-2"/>
  <p:tag name="KSO_WM_UNIT_TYPE" val="ζ_i"/>
  <p:tag name="KSO_WM_UNIT_INDEX" val="1_25"/>
  <p:tag name="KSO_WM_UNIT_ID" val="custom20202836_26*ζ_i*1_25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FILL_FORE_SCHEMECOLOR_INDEX" val="8"/>
  <p:tag name="KSO_WM_UNIT_FILL_TYPE" val="1"/>
  <p:tag name="KSO_WM_UNIT_TEXT_FILL_FORE_SCHEMECOLOR_INDEX" val="7"/>
  <p:tag name="KSO_WM_UNIT_TEXT_FILL_TYPE" val="1"/>
  <p:tag name="KSO_WM_UNIT_USESOURCEFORMAT_APPLY" val="1"/>
</p:tagLst>
</file>

<file path=ppt/tags/tag704.xml><?xml version="1.0" encoding="utf-8"?>
<p:tagLst xmlns:p="http://schemas.openxmlformats.org/presentationml/2006/main">
  <p:tag name="KSO_WM_UNIT_DIAGRAM_MODELTYPE" val="creativeNum"/>
  <p:tag name="KSO_WM_UNIT_HIGHLIGHT" val="0"/>
  <p:tag name="KSO_WM_UNIT_COMPATIBLE" val="0"/>
  <p:tag name="KSO_WM_UNIT_DIAGRAM_ISNUMVISUAL" val="0"/>
  <p:tag name="KSO_WM_UNIT_DIAGRAM_ISREFERUNIT" val="0"/>
  <p:tag name="KSO_WM_DIAGRAM_GROUP_CODE" val="ζ1-2"/>
  <p:tag name="KSO_WM_UNIT_TYPE" val="ζ_i"/>
  <p:tag name="KSO_WM_UNIT_INDEX" val="1_26"/>
  <p:tag name="KSO_WM_UNIT_ID" val="custom20202836_26*ζ_i*1_26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FILL_FORE_SCHEMECOLOR_INDEX" val="14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705.xml><?xml version="1.0" encoding="utf-8"?>
<p:tagLst xmlns:p="http://schemas.openxmlformats.org/presentationml/2006/main">
  <p:tag name="KSO_WM_UNIT_TEXT_PART_ID_V2" val="c-1-1"/>
  <p:tag name="KSO_WM_UNIT_DIAGRAM_MODELTYPE" val="creativeNum"/>
  <p:tag name="KSO_WM_UNIT_ISCONTENTSTITLE" val="0"/>
  <p:tag name="KSO_WM_UNIT_NOCLEAR" val="0"/>
  <p:tag name="KSO_WM_UNIT_VALUE" val="11"/>
  <p:tag name="KSO_WM_UNIT_HIGHLIGHT" val="0"/>
  <p:tag name="KSO_WM_UNIT_COMPATIBLE" val="0"/>
  <p:tag name="KSO_WM_UNIT_DIAGRAM_ISNUMVISUAL" val="0"/>
  <p:tag name="KSO_WM_UNIT_DIAGRAM_ISREFERUNIT" val="0"/>
  <p:tag name="KSO_WM_DIAGRAM_GROUP_CODE" val="ζ1-2"/>
  <p:tag name="KSO_WM_UNIT_TYPE" val="ζ_h_b"/>
  <p:tag name="KSO_WM_UNIT_INDEX" val="1_1_1"/>
  <p:tag name="KSO_WM_UNIT_ID" val="custom20202836_26*ζ_h_b*1_1_1"/>
  <p:tag name="KSO_WM_TEMPLATE_CATEGORY" val="custom"/>
  <p:tag name="KSO_WM_TEMPLATE_INDEX" val="20202836"/>
  <p:tag name="KSO_WM_UNIT_LAYERLEVEL" val="1_1_1"/>
  <p:tag name="KSO_WM_TAG_VERSION" val="1.0"/>
  <p:tag name="KSO_WM_BEAUTIFY_FLAG" val="#wm#"/>
  <p:tag name="KSO_WM_UNIT_PRESET_TEXT" val="成交量："/>
  <p:tag name="KSO_WM_UNIT_TEXT_FILL_FORE_SCHEMECOLOR_INDEX" val="14"/>
  <p:tag name="KSO_WM_UNIT_TEXT_FILL_TYPE" val="1"/>
  <p:tag name="KSO_WM_UNIT_USESOURCEFORMAT_APPLY" val="1"/>
  <p:tag name="KSO_WM_UNIT_ISNUMDGMTITLE" val="0"/>
</p:tagLst>
</file>

<file path=ppt/tags/tag706.xml><?xml version="1.0" encoding="utf-8"?>
<p:tagLst xmlns:p="http://schemas.openxmlformats.org/presentationml/2006/main">
  <p:tag name="KSO_WM_SLIDE_ID" val="custom20202836_26"/>
  <p:tag name="KSO_WM_TEMPLATE_SUBCATEGORY" val="0"/>
  <p:tag name="KSO_WM_SLIDE_ITEM_CNT" val="1"/>
  <p:tag name="KSO_WM_SLIDE_INDEX" val="26"/>
  <p:tag name="KSO_WM_DIAGRAM_GROUP_CODE" val="ζ1-2"/>
  <p:tag name="KSO_WM_SLIDE_DIAGTYPE" val="ζ"/>
  <p:tag name="KSO_WM_TAG_VERSION" val="1.0"/>
  <p:tag name="KSO_WM_BEAUTIFY_FLAG" val="#wm#"/>
  <p:tag name="KSO_WM_TEMPLATE_CATEGORY" val="custom"/>
  <p:tag name="KSO_WM_TEMPLATE_INDEX" val="20202836"/>
  <p:tag name="KSO_WM_SLIDE_LAYOUT" val="ζ"/>
  <p:tag name="KSO_WM_SLIDE_LAYOUT_CNT" val="1"/>
  <p:tag name="KSO_WM_SLIDE_TYPE" val="text"/>
  <p:tag name="KSO_WM_SLIDE_SUBTYPE" val="diag"/>
  <p:tag name="KSO_WM_SLIDE_SIZE" val="960*438.333"/>
  <p:tag name="KSO_WM_SLIDE_POSITION" val="0.000393701*101.667"/>
  <p:tag name="KSO_WM_TEMPLATE_MASTER_TYPE" val="1"/>
  <p:tag name="KSO_WM_TEMPLATE_COLOR_TYPE" val="1"/>
  <p:tag name="KSO_WM_SPECIAL_SOURCE" val="bdnull"/>
</p:tagLst>
</file>

<file path=ppt/tags/tag7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ε1-1"/>
  <p:tag name="KSO_WM_UNIT_ID" val="custom20202836_27*i*5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5"/>
</p:tagLst>
</file>

<file path=ppt/tags/tag7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ε1-1"/>
  <p:tag name="KSO_WM_UNIT_ID" val="custom20202836_27*i*6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6"/>
</p:tagLst>
</file>

<file path=ppt/tags/tag7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ε1-1"/>
  <p:tag name="KSO_WM_UNIT_ID" val="custom20202836_27*i*7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TYPE" val="i"/>
  <p:tag name="KSO_WM_UNIT_INDEX" val="7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710.xml><?xml version="1.0" encoding="utf-8"?>
<p:tagLst xmlns:p="http://schemas.openxmlformats.org/presentationml/2006/main">
  <p:tag name="KSO_WM_UNIT_DIAGRAM_NUM_VISUAL_MAIN_COLOR" val="5"/>
  <p:tag name="KSO_WM_UNIT_DIAGRAM_NUM_VISUAL_SECOND_COLOR" val="14"/>
  <p:tag name="KSO_WM_UNIT_DIAGRAM_NUMVISUAL_CHANGE_MODES" val="1"/>
  <p:tag name="KSO_WM_UNIT_DIAGRAM_NUMVISUAL_GRADIENT_DIRECTION" val="4"/>
  <p:tag name="KSO_WM_UNIT_HIGHLIGHT" val="0"/>
  <p:tag name="KSO_WM_UNIT_COMPATIBLE" val="0"/>
  <p:tag name="KSO_WM_UNIT_DIAGRAM_ISNUMVISUAL" val="1"/>
  <p:tag name="KSO_WM_UNIT_DIAGRAM_ISREFERUNIT" val="0"/>
  <p:tag name="KSO_WM_UNIT_DIAGRAM_NUM_VALUE" val="75"/>
  <p:tag name="KSO_WM_UNIT_DIAGRAM_NUMVISUAL_BIND_NUMID" val="ab60d00f-b2e8-4acc-8ec9-d0c3d900993e"/>
  <p:tag name="KSO_WM_DIAGRAM_GROUP_CODE" val="l1ε1-1"/>
  <p:tag name="KSO_WM_UNIT_TYPE" val="ε_h_h_h_i"/>
  <p:tag name="KSO_WM_UNIT_INDEX" val="1_2_1_2_1"/>
  <p:tag name="KSO_WM_UNIT_ID" val="custom20202836_27*ε_h_h_h_i*1_2_1_2_1"/>
  <p:tag name="KSO_WM_TEMPLATE_CATEGORY" val="custom"/>
  <p:tag name="KSO_WM_TEMPLATE_INDEX" val="20202836"/>
  <p:tag name="KSO_WM_UNIT_LAYERLEVEL" val="1_1_1_1_1"/>
  <p:tag name="KSO_WM_TAG_VERSION" val="1.0"/>
  <p:tag name="KSO_WM_BEAUTIFY_FLAG" val="#wm#"/>
  <p:tag name="KSO_WM_UNIT_DIAGRAM_MAX_ITEM_COUNT" val="8"/>
  <p:tag name="KSO_WM_UNIT_DIAGRAM_SUBTYPE" val="d"/>
  <p:tag name="KSO_WM_UNIT_FILL_FORE_SCHEMECOLOR_INDEX" val="5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711.xml><?xml version="1.0" encoding="utf-8"?>
<p:tagLst xmlns:p="http://schemas.openxmlformats.org/presentationml/2006/main">
  <p:tag name="KSO_WM_UNIT_DIAGRAM_NUM_VISUAL_MAIN_COLOR" val="10"/>
  <p:tag name="KSO_WM_UNIT_DIAGRAM_NUM_VISUAL_SECOND_COLOR" val="14"/>
  <p:tag name="KSO_WM_UNIT_DIAGRAM_NUMVISUAL_CHANGE_MODES" val="1"/>
  <p:tag name="KSO_WM_UNIT_DIAGRAM_NUMVISUAL_GRADIENT_DIRECTION" val="3"/>
  <p:tag name="KSO_WM_UNIT_HIGHLIGHT" val="0"/>
  <p:tag name="KSO_WM_UNIT_COMPATIBLE" val="0"/>
  <p:tag name="KSO_WM_UNIT_DIAGRAM_ISNUMVISUAL" val="1"/>
  <p:tag name="KSO_WM_UNIT_DIAGRAM_ISREFERUNIT" val="0"/>
  <p:tag name="KSO_WM_UNIT_DIAGRAM_NUM_VALUE" val="50"/>
  <p:tag name="KSO_WM_UNIT_DIAGRAM_NUMVISUAL_BIND_NUMID" val="a251f318-ef5e-402a-9020-c535caaefc59"/>
  <p:tag name="KSO_WM_DIAGRAM_GROUP_CODE" val="l1ε1-1"/>
  <p:tag name="KSO_WM_UNIT_TYPE" val="ε_h_h_h_i"/>
  <p:tag name="KSO_WM_UNIT_INDEX" val="1_2_2_2_1"/>
  <p:tag name="KSO_WM_UNIT_ID" val="custom20202836_27*ε_h_h_h_i*1_2_2_2_1"/>
  <p:tag name="KSO_WM_TEMPLATE_CATEGORY" val="custom"/>
  <p:tag name="KSO_WM_TEMPLATE_INDEX" val="20202836"/>
  <p:tag name="KSO_WM_UNIT_LAYERLEVEL" val="1_1_1_1_1"/>
  <p:tag name="KSO_WM_TAG_VERSION" val="1.0"/>
  <p:tag name="KSO_WM_BEAUTIFY_FLAG" val="#wm#"/>
  <p:tag name="KSO_WM_UNIT_DIAGRAM_MAX_ITEM_COUNT" val="8"/>
  <p:tag name="KSO_WM_UNIT_DIAGRAM_SUBTYPE" val="d"/>
  <p:tag name="KSO_WM_UNIT_FILL_FORE_SCHEMECOLOR_INDEX" val="10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7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ε1-1"/>
  <p:tag name="KSO_WM_UNIT_TYPE" val="ε_i"/>
  <p:tag name="KSO_WM_UNIT_INDEX" val="1_5"/>
  <p:tag name="KSO_WM_UNIT_ID" val="custom20202836_27*ε_i*1_5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DIAGRAM_MAX_ITEM_COUNT" val="8"/>
  <p:tag name="KSO_WM_UNIT_DIAGRAM_SUBTYPE" val="d"/>
  <p:tag name="KSO_WM_UNIT_FILL_FORE_SCHEMECOLOR_INDEX" val="10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7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ε1-1"/>
  <p:tag name="KSO_WM_UNIT_TYPE" val="ε_i"/>
  <p:tag name="KSO_WM_UNIT_INDEX" val="1_3"/>
  <p:tag name="KSO_WM_UNIT_ID" val="custom20202836_27*ε_i*1_3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DIAGRAM_MAX_ITEM_COUNT" val="8"/>
  <p:tag name="KSO_WM_UNIT_DIAGRAM_SUBTYPE" val="d"/>
  <p:tag name="KSO_WM_UNIT_FILL_FORE_SCHEMECOLOR_INDEX" val="5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714.xml><?xml version="1.0" encoding="utf-8"?>
<p:tagLst xmlns:p="http://schemas.openxmlformats.org/presentationml/2006/main">
  <p:tag name="KSO_WM_UNIT_TEXT_PART_ID_V2" val="d-3-1"/>
  <p:tag name="KSO_WM_UNIT_NOCLEAR" val="0"/>
  <p:tag name="KSO_WM_UNIT_VALUE" val="39"/>
  <p:tag name="KSO_WM_UNIT_HIGHLIGHT" val="0"/>
  <p:tag name="KSO_WM_UNIT_COMPATIBLE" val="0"/>
  <p:tag name="KSO_WM_UNIT_DIAGRAM_ISNUMVISUAL" val="0"/>
  <p:tag name="KSO_WM_UNIT_DIAGRAM_ISREFERUNIT" val="0"/>
  <p:tag name="KSO_WM_DIAGRAM_GROUP_CODE" val="l1ε1-1"/>
  <p:tag name="KSO_WM_UNIT_TYPE" val="ε_f"/>
  <p:tag name="KSO_WM_UNIT_INDEX" val="1_1"/>
  <p:tag name="KSO_WM_UNIT_ID" val="custom20202836_27*ε_f*1_1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PRESET_TEXT" val="点击此处添加正文，文字是您思想的提炼，请尽量言简意赅的阐述观点。"/>
  <p:tag name="KSO_WM_UNIT_DIAGRAM_MAX_ITEM_COUNT" val="8"/>
  <p:tag name="KSO_WM_UNIT_DIAGRAM_SUBTYPE" val="d"/>
  <p:tag name="KSO_WM_UNIT_TEXT_FILL_FORE_SCHEMECOLOR_INDEX" val="13"/>
  <p:tag name="KSO_WM_UNIT_TEXT_FILL_TYPE" val="1"/>
  <p:tag name="KSO_WM_UNIT_USESOURCEFORMAT_APPLY" val="1"/>
  <p:tag name="KSO_WM_UNIT_SUBTYPE" val="a"/>
</p:tagLst>
</file>

<file path=ppt/tags/tag715.xml><?xml version="1.0" encoding="utf-8"?>
<p:tagLst xmlns:p="http://schemas.openxmlformats.org/presentationml/2006/main">
  <p:tag name="KSO_WM_UNIT_ICON_FILEID" val="3096795"/>
  <p:tag name="KSO_WM_UNIT_ICON_STYLE" val="1"/>
  <p:tag name="KSO_WM_UNIT_HIGHLIGHT" val="0"/>
  <p:tag name="KSO_WM_UNIT_COMPATIBLE" val="0"/>
  <p:tag name="KSO_WM_UNIT_DIAGRAM_ISNUMVISUAL" val="0"/>
  <p:tag name="KSO_WM_UNIT_DIAGRAM_ISREFERUNIT" val="0"/>
  <p:tag name="KSO_WM_DIAGRAM_GROUP_CODE" val="l1ε1-1"/>
  <p:tag name="KSO_WM_UNIT_TYPE" val="ε_i"/>
  <p:tag name="KSO_WM_UNIT_INDEX" val="1_2"/>
  <p:tag name="KSO_WM_UNIT_ID" val="custom20202836_27*ε_i*1_2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DIAGRAM_MAX_ITEM_COUNT" val="8"/>
  <p:tag name="KSO_WM_UNIT_DIAGRAM_SUBTYPE" val="d"/>
  <p:tag name="KSO_WM_UNIT_FILL_FORE_SCHEMECOLOR_INDEX" val="14"/>
  <p:tag name="KSO_WM_UNIT_FILL_TYPE" val="1"/>
  <p:tag name="KSO_WM_UNIT_TEXT_FILL_FORE_SCHEMECOLOR_INDEX" val="13"/>
  <p:tag name="KSO_WM_UNIT_TEXT_FILL_TYPE" val="1"/>
  <p:tag name="KSO_WM_UNIT_USESOURCEFORMAT_APPLY" val="1"/>
</p:tagLst>
</file>

<file path=ppt/tags/tag716.xml><?xml version="1.0" encoding="utf-8"?>
<p:tagLst xmlns:p="http://schemas.openxmlformats.org/presentationml/2006/main">
  <p:tag name="KSO_WM_UNIT_ICON_FILEID" val="3096798"/>
  <p:tag name="KSO_WM_UNIT_ICON_STYLE" val="1"/>
  <p:tag name="KSO_WM_UNIT_HIGHLIGHT" val="0"/>
  <p:tag name="KSO_WM_UNIT_COMPATIBLE" val="0"/>
  <p:tag name="KSO_WM_UNIT_DIAGRAM_ISNUMVISUAL" val="0"/>
  <p:tag name="KSO_WM_UNIT_DIAGRAM_ISREFERUNIT" val="0"/>
  <p:tag name="KSO_WM_DIAGRAM_GROUP_CODE" val="l1ε1-1"/>
  <p:tag name="KSO_WM_UNIT_TYPE" val="ε_i"/>
  <p:tag name="KSO_WM_UNIT_INDEX" val="1_4"/>
  <p:tag name="KSO_WM_UNIT_ID" val="custom20202836_27*ε_i*1_4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DIAGRAM_MAX_ITEM_COUNT" val="8"/>
  <p:tag name="KSO_WM_UNIT_DIAGRAM_SUBTYPE" val="d"/>
  <p:tag name="KSO_WM_UNIT_FILL_FORE_SCHEMECOLOR_INDEX" val="14"/>
  <p:tag name="KSO_WM_UNIT_FILL_TYPE" val="1"/>
  <p:tag name="KSO_WM_UNIT_USESOURCEFORMAT_APPLY" val="1"/>
</p:tagLst>
</file>

<file path=ppt/tags/tag717.xml><?xml version="1.0" encoding="utf-8"?>
<p:tagLst xmlns:p="http://schemas.openxmlformats.org/presentationml/2006/main">
  <p:tag name="KSO_WM_UNIT_ISCONTENTSTITLE" val="0"/>
  <p:tag name="KSO_WM_UNIT_NOCLEAR" val="0"/>
  <p:tag name="KSO_WM_UNIT_VALUE" val="9"/>
  <p:tag name="KSO_WM_UNIT_HIGHLIGHT" val="0"/>
  <p:tag name="KSO_WM_UNIT_COMPATIBLE" val="0"/>
  <p:tag name="KSO_WM_UNIT_DIAGRAM_ISNUMVISUAL" val="0"/>
  <p:tag name="KSO_WM_UNIT_DIAGRAM_ISREFERUNIT" val="0"/>
  <p:tag name="KSO_WM_DIAGRAM_GROUP_CODE" val="l1ε1-1"/>
  <p:tag name="KSO_WM_UNIT_TYPE" val="ε_a"/>
  <p:tag name="KSO_WM_UNIT_INDEX" val="1_1"/>
  <p:tag name="KSO_WM_UNIT_ID" val="custom20202836_27*ε_a*1_1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PRESET_TEXT" val="添加标题"/>
  <p:tag name="KSO_WM_UNIT_DIAGRAM_MAX_ITEM_COUNT" val="8"/>
  <p:tag name="KSO_WM_UNIT_DIAGRAM_SUBTYPE" val="d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718.xml><?xml version="1.0" encoding="utf-8"?>
<p:tagLst xmlns:p="http://schemas.openxmlformats.org/presentationml/2006/main"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DIAGRAM_GROUP_CODE" val="l1ε1-1"/>
  <p:tag name="KSO_WM_UNIT_TYPE" val="ε_f"/>
  <p:tag name="KSO_WM_UNIT_INDEX" val="1_2"/>
  <p:tag name="KSO_WM_UNIT_ID" val="custom20202836_27*ε_f*1_2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PRESET_TEXT" val="补充详细说明"/>
  <p:tag name="KSO_WM_UNIT_DIAGRAM_MAX_ITEM_COUNT" val="8"/>
  <p:tag name="KSO_WM_UNIT_DIAGRAM_SUBTYPE" val="d"/>
  <p:tag name="KSO_WM_UNIT_TEXT_FILL_FORE_SCHEMECOLOR_INDEX" val="13"/>
  <p:tag name="KSO_WM_UNIT_TEXT_FILL_TYPE" val="1"/>
  <p:tag name="KSO_WM_UNIT_USESOURCEFORMAT_APPLY" val="1"/>
  <p:tag name="KSO_WM_UNIT_SUBTYPE" val="a"/>
</p:tagLst>
</file>

<file path=ppt/tags/tag719.xml><?xml version="1.0" encoding="utf-8"?>
<p:tagLst xmlns:p="http://schemas.openxmlformats.org/presentationml/2006/main">
  <p:tag name="KSO_WM_UNIT_ISCONTENTSTITLE" val="0"/>
  <p:tag name="KSO_WM_UNIT_NOCLEAR" val="0"/>
  <p:tag name="KSO_WM_UNIT_VALUE" val="9"/>
  <p:tag name="KSO_WM_UNIT_HIGHLIGHT" val="0"/>
  <p:tag name="KSO_WM_UNIT_COMPATIBLE" val="0"/>
  <p:tag name="KSO_WM_UNIT_DIAGRAM_ISNUMVISUAL" val="0"/>
  <p:tag name="KSO_WM_UNIT_DIAGRAM_ISREFERUNIT" val="0"/>
  <p:tag name="KSO_WM_DIAGRAM_GROUP_CODE" val="l1ε1-1"/>
  <p:tag name="KSO_WM_UNIT_TYPE" val="ε_a"/>
  <p:tag name="KSO_WM_UNIT_INDEX" val="1_2"/>
  <p:tag name="KSO_WM_UNIT_ID" val="custom20202836_27*ε_a*1_2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PRESET_TEXT" val="添加标题"/>
  <p:tag name="KSO_WM_UNIT_DIAGRAM_MAX_ITEM_COUNT" val="8"/>
  <p:tag name="KSO_WM_UNIT_DIAGRAM_SUBTYPE" val="d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720.xml><?xml version="1.0" encoding="utf-8"?>
<p:tagLst xmlns:p="http://schemas.openxmlformats.org/presentationml/2006/main"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DIAGRAM_GROUP_CODE" val="l1ε1-1"/>
  <p:tag name="KSO_WM_UNIT_TYPE" val="ε_f"/>
  <p:tag name="KSO_WM_UNIT_INDEX" val="1_3"/>
  <p:tag name="KSO_WM_UNIT_ID" val="custom20202836_27*ε_f*1_3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PRESET_TEXT" val="补充详细说明"/>
  <p:tag name="KSO_WM_UNIT_DIAGRAM_MAX_ITEM_COUNT" val="8"/>
  <p:tag name="KSO_WM_UNIT_DIAGRAM_SUBTYPE" val="d"/>
  <p:tag name="KSO_WM_UNIT_TEXT_FILL_FORE_SCHEMECOLOR_INDEX" val="13"/>
  <p:tag name="KSO_WM_UNIT_TEXT_FILL_TYPE" val="1"/>
  <p:tag name="KSO_WM_UNIT_USESOURCEFORMAT_APPLY" val="1"/>
  <p:tag name="KSO_WM_UNIT_SUBTYPE" val="a"/>
</p:tagLst>
</file>

<file path=ppt/tags/tag7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DIAGRAM_GROUP_CODE" val="l1ε1-1"/>
  <p:tag name="KSO_WM_UNIT_TYPE" val="ε_i"/>
  <p:tag name="KSO_WM_UNIT_INDEX" val="1_1"/>
  <p:tag name="KSO_WM_UNIT_ID" val="custom20202836_27*ε_i*1_1"/>
  <p:tag name="KSO_WM_TEMPLATE_CATEGORY" val="custom"/>
  <p:tag name="KSO_WM_TEMPLATE_INDEX" val="20202836"/>
  <p:tag name="KSO_WM_UNIT_LAYERLEVEL" val="1_1"/>
  <p:tag name="KSO_WM_TAG_VERSION" val="1.0"/>
  <p:tag name="KSO_WM_BEAUTIFY_FLAG" val="#wm#"/>
  <p:tag name="KSO_WM_UNIT_DIAGRAM_MAX_ITEM_COUNT" val="8"/>
  <p:tag name="KSO_WM_UNIT_DIAGRAM_SUBTYPE" val="d"/>
  <p:tag name="KSO_WM_UNIT_TEXT_FILL_FORE_SCHEMECOLOR_INDEX" val="13"/>
  <p:tag name="KSO_WM_UNIT_TEXT_FILL_TYPE" val="1"/>
  <p:tag name="KSO_WM_UNIT_USESOURCEFORMAT_APPLY" val="1"/>
</p:tagLst>
</file>

<file path=ppt/tags/tag722.xml><?xml version="1.0" encoding="utf-8"?>
<p:tagLst xmlns:p="http://schemas.openxmlformats.org/presentationml/2006/main"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DIAGRAM_GROUP_CODE" val="l1ε1-1"/>
  <p:tag name="KSO_WM_UNIT_TYPE" val="ε_h_h_f"/>
  <p:tag name="KSO_WM_UNIT_INDEX" val="1_1_1_1"/>
  <p:tag name="KSO_WM_UNIT_ID" val="custom20202836_27*ε_h_h_f*1_1_1_1"/>
  <p:tag name="KSO_WM_TEMPLATE_CATEGORY" val="custom"/>
  <p:tag name="KSO_WM_TEMPLATE_INDEX" val="20202836"/>
  <p:tag name="KSO_WM_UNIT_LAYERLEVEL" val="1_1_1_1"/>
  <p:tag name="KSO_WM_TAG_VERSION" val="1.0"/>
  <p:tag name="KSO_WM_BEAUTIFY_FLAG" val="#wm#"/>
  <p:tag name="KSO_WM_UNIT_PRESET_TEXT" val="补充详细说明"/>
  <p:tag name="KSO_WM_UNIT_DIAGRAM_MAX_ITEM_COUNT" val="8"/>
  <p:tag name="KSO_WM_UNIT_DIAGRAM_SUBTYPE" val="d"/>
  <p:tag name="KSO_WM_UNIT_TEXT_FILL_FORE_SCHEMECOLOR_INDEX" val="13"/>
  <p:tag name="KSO_WM_UNIT_TEXT_FILL_TYPE" val="1"/>
  <p:tag name="KSO_WM_UNIT_USESOURCEFORMAT_APPLY" val="1"/>
  <p:tag name="KSO_WM_UNIT_SUBTYPE" val="a"/>
</p:tagLst>
</file>

<file path=ppt/tags/tag723.xml><?xml version="1.0" encoding="utf-8"?>
<p:tagLst xmlns:p="http://schemas.openxmlformats.org/presentationml/2006/main">
  <p:tag name="KSO_WM_UNIT_DIAGRAM_NUMVISUAL_CHANGE_MODES" val="32"/>
  <p:tag name="KSO_WM_UNIT_NOCLEAR" val="0"/>
  <p:tag name="KSO_WM_UNIT_VALUE" val="3"/>
  <p:tag name="KSO_WM_UNIT_HIGHLIGHT" val="0"/>
  <p:tag name="KSO_WM_UNIT_COMPATIBLE" val="0"/>
  <p:tag name="KSO_WM_UNIT_DIAGRAM_ISNUMVISUAL" val="1"/>
  <p:tag name="KSO_WM_UNIT_DIAGRAM_ISREFERUNIT" val="0"/>
  <p:tag name="KSO_WM_UNIT_DIAGRAM_NUM_VALUE" val="50"/>
  <p:tag name="KSO_WM_UNIT_DIAGRAM_NUMVISUAL_BIND_NUMID" val="da0149fe-3a21-486b-adda-db347a9996e4"/>
  <p:tag name="KSO_WM_DIAGRAM_GROUP_CODE" val="l1ε1-1"/>
  <p:tag name="KSO_WM_UNIT_TYPE" val="ε_h_h_h_f"/>
  <p:tag name="KSO_WM_UNIT_INDEX" val="1_1_1_1_1"/>
  <p:tag name="KSO_WM_UNIT_ID" val="custom20202836_27*ε_h_h_h_f*1_1_1_1_1"/>
  <p:tag name="KSO_WM_TEMPLATE_CATEGORY" val="custom"/>
  <p:tag name="KSO_WM_TEMPLATE_INDEX" val="20202836"/>
  <p:tag name="KSO_WM_UNIT_LAYERLEVEL" val="1_1_1_1_1"/>
  <p:tag name="KSO_WM_TAG_VERSION" val="1.0"/>
  <p:tag name="KSO_WM_BEAUTIFY_FLAG" val="#wm#"/>
  <p:tag name="KSO_WM_UNIT_PRESET_TEXT" val="50%"/>
  <p:tag name="KSO_WM_UNIT_DIAGRAM_MAX_ITEM_COUNT" val="8"/>
  <p:tag name="KSO_WM_UNIT_DIAGRAM_SUBTYPE" val="d"/>
  <p:tag name="KSO_WM_UNIT_TEXT_FILL_FORE_SCHEMECOLOR_INDEX" val="13"/>
  <p:tag name="KSO_WM_UNIT_TEXT_FILL_TYPE" val="1"/>
  <p:tag name="KSO_WM_UNIT_USESOURCEFORMAT_APPLY" val="1"/>
  <p:tag name="KSO_WM_UNIT_SUBTYPE" val="a"/>
</p:tagLst>
</file>

<file path=ppt/tags/tag724.xml><?xml version="1.0" encoding="utf-8"?>
<p:tagLst xmlns:p="http://schemas.openxmlformats.org/presentationml/2006/main"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DIAGRAM_GROUP_CODE" val="l1ε1-1"/>
  <p:tag name="KSO_WM_UNIT_TYPE" val="ε_h_h_f"/>
  <p:tag name="KSO_WM_UNIT_INDEX" val="1_2_1_1"/>
  <p:tag name="KSO_WM_UNIT_ID" val="custom20202836_27*ε_h_h_f*1_2_1_1"/>
  <p:tag name="KSO_WM_TEMPLATE_CATEGORY" val="custom"/>
  <p:tag name="KSO_WM_TEMPLATE_INDEX" val="20202836"/>
  <p:tag name="KSO_WM_UNIT_LAYERLEVEL" val="1_1_1_1"/>
  <p:tag name="KSO_WM_TAG_VERSION" val="1.0"/>
  <p:tag name="KSO_WM_BEAUTIFY_FLAG" val="#wm#"/>
  <p:tag name="KSO_WM_UNIT_PRESET_TEXT" val="补充详细说明"/>
  <p:tag name="KSO_WM_UNIT_DIAGRAM_MAX_ITEM_COUNT" val="8"/>
  <p:tag name="KSO_WM_UNIT_DIAGRAM_SUBTYPE" val="d"/>
  <p:tag name="KSO_WM_UNIT_TEXT_FILL_FORE_SCHEMECOLOR_INDEX" val="13"/>
  <p:tag name="KSO_WM_UNIT_TEXT_FILL_TYPE" val="1"/>
  <p:tag name="KSO_WM_UNIT_USESOURCEFORMAT_APPLY" val="1"/>
  <p:tag name="KSO_WM_UNIT_SUBTYPE" val="a"/>
</p:tagLst>
</file>

<file path=ppt/tags/tag725.xml><?xml version="1.0" encoding="utf-8"?>
<p:tagLst xmlns:p="http://schemas.openxmlformats.org/presentationml/2006/main">
  <p:tag name="KSO_WM_UNIT_DIAGRAM_NUMVISUAL_CHANGE_MODES" val="32"/>
  <p:tag name="KSO_WM_UNIT_NOCLEAR" val="0"/>
  <p:tag name="KSO_WM_UNIT_VALUE" val="3"/>
  <p:tag name="KSO_WM_UNIT_HIGHLIGHT" val="0"/>
  <p:tag name="KSO_WM_UNIT_COMPATIBLE" val="0"/>
  <p:tag name="KSO_WM_UNIT_DIAGRAM_ISNUMVISUAL" val="1"/>
  <p:tag name="KSO_WM_UNIT_DIAGRAM_ISREFERUNIT" val="0"/>
  <p:tag name="KSO_WM_UNIT_DIAGRAM_NUM_VALUE" val="75"/>
  <p:tag name="KSO_WM_UNIT_DIAGRAM_NUMVISUAL_BIND_NUMID" val="ab60d00f-b2e8-4acc-8ec9-d0c3d900993e"/>
  <p:tag name="KSO_WM_DIAGRAM_GROUP_CODE" val="l1ε1-1"/>
  <p:tag name="KSO_WM_UNIT_TYPE" val="ε_h_h_h_f"/>
  <p:tag name="KSO_WM_UNIT_INDEX" val="1_2_1_1_1"/>
  <p:tag name="KSO_WM_UNIT_ID" val="custom20202836_27*ε_h_h_h_f*1_2_1_1_1"/>
  <p:tag name="KSO_WM_TEMPLATE_CATEGORY" val="custom"/>
  <p:tag name="KSO_WM_TEMPLATE_INDEX" val="20202836"/>
  <p:tag name="KSO_WM_UNIT_LAYERLEVEL" val="1_1_1_1_1"/>
  <p:tag name="KSO_WM_TAG_VERSION" val="1.0"/>
  <p:tag name="KSO_WM_BEAUTIFY_FLAG" val="#wm#"/>
  <p:tag name="KSO_WM_UNIT_PRESET_TEXT" val="75%"/>
  <p:tag name="KSO_WM_UNIT_DIAGRAM_MAX_ITEM_COUNT" val="8"/>
  <p:tag name="KSO_WM_UNIT_DIAGRAM_SUBTYPE" val="d"/>
  <p:tag name="KSO_WM_UNIT_TEXT_FILL_FORE_SCHEMECOLOR_INDEX" val="13"/>
  <p:tag name="KSO_WM_UNIT_TEXT_FILL_TYPE" val="1"/>
  <p:tag name="KSO_WM_UNIT_USESOURCEFORMAT_APPLY" val="1"/>
  <p:tag name="KSO_WM_UNIT_SUBTYPE" val="a"/>
</p:tagLst>
</file>

<file path=ppt/tags/tag726.xml><?xml version="1.0" encoding="utf-8"?>
<p:tagLst xmlns:p="http://schemas.openxmlformats.org/presentationml/2006/main"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DIAGRAM_GROUP_CODE" val="l1ε1-1"/>
  <p:tag name="KSO_WM_UNIT_TYPE" val="ε_h_h_f"/>
  <p:tag name="KSO_WM_UNIT_INDEX" val="1_1_2_1"/>
  <p:tag name="KSO_WM_UNIT_ID" val="custom20202836_27*ε_h_h_f*1_1_2_1"/>
  <p:tag name="KSO_WM_TEMPLATE_CATEGORY" val="custom"/>
  <p:tag name="KSO_WM_TEMPLATE_INDEX" val="20202836"/>
  <p:tag name="KSO_WM_UNIT_LAYERLEVEL" val="1_1_1_1"/>
  <p:tag name="KSO_WM_TAG_VERSION" val="1.0"/>
  <p:tag name="KSO_WM_BEAUTIFY_FLAG" val="#wm#"/>
  <p:tag name="KSO_WM_UNIT_PRESET_TEXT" val="补充详细说明"/>
  <p:tag name="KSO_WM_UNIT_DIAGRAM_MAX_ITEM_COUNT" val="8"/>
  <p:tag name="KSO_WM_UNIT_DIAGRAM_SUBTYPE" val="d"/>
  <p:tag name="KSO_WM_UNIT_TEXT_FILL_FORE_SCHEMECOLOR_INDEX" val="13"/>
  <p:tag name="KSO_WM_UNIT_TEXT_FILL_TYPE" val="1"/>
  <p:tag name="KSO_WM_UNIT_USESOURCEFORMAT_APPLY" val="1"/>
  <p:tag name="KSO_WM_UNIT_SUBTYPE" val="a"/>
</p:tagLst>
</file>

<file path=ppt/tags/tag727.xml><?xml version="1.0" encoding="utf-8"?>
<p:tagLst xmlns:p="http://schemas.openxmlformats.org/presentationml/2006/main">
  <p:tag name="KSO_WM_UNIT_DIAGRAM_NUM_VISUAL_MAIN_COLOR" val="10"/>
  <p:tag name="KSO_WM_UNIT_DIAGRAM_NUM_VISUAL_SECOND_COLOR" val="14"/>
  <p:tag name="KSO_WM_UNIT_DIAGRAM_NUMVISUAL_CHANGE_MODES" val="1"/>
  <p:tag name="KSO_WM_UNIT_DIAGRAM_NUMVISUAL_GRADIENT_DIRECTION" val="3"/>
  <p:tag name="KSO_WM_UNIT_HIGHLIGHT" val="0"/>
  <p:tag name="KSO_WM_UNIT_COMPATIBLE" val="0"/>
  <p:tag name="KSO_WM_UNIT_DIAGRAM_ISNUMVISUAL" val="1"/>
  <p:tag name="KSO_WM_UNIT_DIAGRAM_ISREFERUNIT" val="0"/>
  <p:tag name="KSO_WM_UNIT_DIAGRAM_NUM_VALUE" val="75"/>
  <p:tag name="KSO_WM_UNIT_DIAGRAM_NUMVISUAL_BIND_NUMID" val="d1f973df-054c-43af-8258-bd22adc45419"/>
  <p:tag name="KSO_WM_DIAGRAM_GROUP_CODE" val="l1ε1-1"/>
  <p:tag name="KSO_WM_UNIT_TYPE" val="ε_h_h_h_i"/>
  <p:tag name="KSO_WM_UNIT_INDEX" val="1_1_2_2_1"/>
  <p:tag name="KSO_WM_UNIT_ID" val="custom20202836_27*ε_h_h_h_i*1_1_2_2_1"/>
  <p:tag name="KSO_WM_TEMPLATE_CATEGORY" val="custom"/>
  <p:tag name="KSO_WM_TEMPLATE_INDEX" val="20202836"/>
  <p:tag name="KSO_WM_UNIT_LAYERLEVEL" val="1_1_1_1_1"/>
  <p:tag name="KSO_WM_TAG_VERSION" val="1.0"/>
  <p:tag name="KSO_WM_BEAUTIFY_FLAG" val="#wm#"/>
  <p:tag name="KSO_WM_UNIT_DIAGRAM_MAX_ITEM_COUNT" val="8"/>
  <p:tag name="KSO_WM_UNIT_DIAGRAM_SUBTYPE" val="d"/>
  <p:tag name="KSO_WM_UNIT_FILL_FORE_SCHEMECOLOR_INDEX" val="10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728.xml><?xml version="1.0" encoding="utf-8"?>
<p:tagLst xmlns:p="http://schemas.openxmlformats.org/presentationml/2006/main">
  <p:tag name="KSO_WM_UNIT_DIAGRAM_NUMVISUAL_CHANGE_MODES" val="32"/>
  <p:tag name="KSO_WM_UNIT_NOCLEAR" val="0"/>
  <p:tag name="KSO_WM_UNIT_VALUE" val="3"/>
  <p:tag name="KSO_WM_UNIT_HIGHLIGHT" val="0"/>
  <p:tag name="KSO_WM_UNIT_COMPATIBLE" val="0"/>
  <p:tag name="KSO_WM_UNIT_DIAGRAM_ISNUMVISUAL" val="1"/>
  <p:tag name="KSO_WM_UNIT_DIAGRAM_ISREFERUNIT" val="0"/>
  <p:tag name="KSO_WM_UNIT_DIAGRAM_NUM_VALUE" val="75"/>
  <p:tag name="KSO_WM_UNIT_DIAGRAM_NUMVISUAL_BIND_NUMID" val="d1f973df-054c-43af-8258-bd22adc45419"/>
  <p:tag name="KSO_WM_DIAGRAM_GROUP_CODE" val="l1ε1-1"/>
  <p:tag name="KSO_WM_UNIT_TYPE" val="ε_h_h_h_f"/>
  <p:tag name="KSO_WM_UNIT_INDEX" val="1_1_2_1_1"/>
  <p:tag name="KSO_WM_UNIT_ID" val="custom20202836_27*ε_h_h_h_f*1_1_2_1_1"/>
  <p:tag name="KSO_WM_TEMPLATE_CATEGORY" val="custom"/>
  <p:tag name="KSO_WM_TEMPLATE_INDEX" val="20202836"/>
  <p:tag name="KSO_WM_UNIT_LAYERLEVEL" val="1_1_1_1_1"/>
  <p:tag name="KSO_WM_TAG_VERSION" val="1.0"/>
  <p:tag name="KSO_WM_BEAUTIFY_FLAG" val="#wm#"/>
  <p:tag name="KSO_WM_UNIT_PRESET_TEXT" val="75%"/>
  <p:tag name="KSO_WM_UNIT_DIAGRAM_MAX_ITEM_COUNT" val="8"/>
  <p:tag name="KSO_WM_UNIT_DIAGRAM_SUBTYPE" val="d"/>
  <p:tag name="KSO_WM_UNIT_TEXT_FILL_FORE_SCHEMECOLOR_INDEX" val="13"/>
  <p:tag name="KSO_WM_UNIT_TEXT_FILL_TYPE" val="1"/>
  <p:tag name="KSO_WM_UNIT_USESOURCEFORMAT_APPLY" val="1"/>
  <p:tag name="KSO_WM_UNIT_SUBTYPE" val="a"/>
</p:tagLst>
</file>

<file path=ppt/tags/tag729.xml><?xml version="1.0" encoding="utf-8"?>
<p:tagLst xmlns:p="http://schemas.openxmlformats.org/presentationml/2006/main"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DIAGRAM_GROUP_CODE" val="l1ε1-1"/>
  <p:tag name="KSO_WM_UNIT_TYPE" val="ε_h_h_f"/>
  <p:tag name="KSO_WM_UNIT_INDEX" val="1_2_2_1"/>
  <p:tag name="KSO_WM_UNIT_ID" val="custom20202836_27*ε_h_h_f*1_2_2_1"/>
  <p:tag name="KSO_WM_TEMPLATE_CATEGORY" val="custom"/>
  <p:tag name="KSO_WM_TEMPLATE_INDEX" val="20202836"/>
  <p:tag name="KSO_WM_UNIT_LAYERLEVEL" val="1_1_1_1"/>
  <p:tag name="KSO_WM_TAG_VERSION" val="1.0"/>
  <p:tag name="KSO_WM_BEAUTIFY_FLAG" val="#wm#"/>
  <p:tag name="KSO_WM_UNIT_PRESET_TEXT" val="补充详细说明"/>
  <p:tag name="KSO_WM_UNIT_DIAGRAM_MAX_ITEM_COUNT" val="8"/>
  <p:tag name="KSO_WM_UNIT_DIAGRAM_SUBTYPE" val="d"/>
  <p:tag name="KSO_WM_UNIT_TEXT_FILL_FORE_SCHEMECOLOR_INDEX" val="13"/>
  <p:tag name="KSO_WM_UNIT_TEXT_FILL_TYPE" val="1"/>
  <p:tag name="KSO_WM_UNIT_USESOURCEFORMAT_APPLY" val="1"/>
  <p:tag name="KSO_WM_UNIT_SUBTYPE" val="a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730.xml><?xml version="1.0" encoding="utf-8"?>
<p:tagLst xmlns:p="http://schemas.openxmlformats.org/presentationml/2006/main">
  <p:tag name="KSO_WM_UNIT_DIAGRAM_NUMVISUAL_CHANGE_MODES" val="32"/>
  <p:tag name="KSO_WM_UNIT_NOCLEAR" val="0"/>
  <p:tag name="KSO_WM_UNIT_VALUE" val="3"/>
  <p:tag name="KSO_WM_UNIT_HIGHLIGHT" val="0"/>
  <p:tag name="KSO_WM_UNIT_COMPATIBLE" val="0"/>
  <p:tag name="KSO_WM_UNIT_DIAGRAM_ISNUMVISUAL" val="1"/>
  <p:tag name="KSO_WM_UNIT_DIAGRAM_ISREFERUNIT" val="0"/>
  <p:tag name="KSO_WM_UNIT_DIAGRAM_NUM_VALUE" val="50"/>
  <p:tag name="KSO_WM_UNIT_DIAGRAM_NUMVISUAL_BIND_NUMID" val="a251f318-ef5e-402a-9020-c535caaefc59"/>
  <p:tag name="KSO_WM_DIAGRAM_GROUP_CODE" val="l1ε1-1"/>
  <p:tag name="KSO_WM_UNIT_TYPE" val="ε_h_h_h_f"/>
  <p:tag name="KSO_WM_UNIT_INDEX" val="1_2_2_1_1"/>
  <p:tag name="KSO_WM_UNIT_ID" val="custom20202836_27*ε_h_h_h_f*1_2_2_1_1"/>
  <p:tag name="KSO_WM_TEMPLATE_CATEGORY" val="custom"/>
  <p:tag name="KSO_WM_TEMPLATE_INDEX" val="20202836"/>
  <p:tag name="KSO_WM_UNIT_LAYERLEVEL" val="1_1_1_1_1"/>
  <p:tag name="KSO_WM_TAG_VERSION" val="1.0"/>
  <p:tag name="KSO_WM_BEAUTIFY_FLAG" val="#wm#"/>
  <p:tag name="KSO_WM_UNIT_PRESET_TEXT" val="50%"/>
  <p:tag name="KSO_WM_UNIT_DIAGRAM_MAX_ITEM_COUNT" val="8"/>
  <p:tag name="KSO_WM_UNIT_DIAGRAM_SUBTYPE" val="d"/>
  <p:tag name="KSO_WM_UNIT_TEXT_FILL_FORE_SCHEMECOLOR_INDEX" val="13"/>
  <p:tag name="KSO_WM_UNIT_TEXT_FILL_TYPE" val="1"/>
  <p:tag name="KSO_WM_UNIT_USESOURCEFORMAT_APPLY" val="1"/>
  <p:tag name="KSO_WM_UNIT_SUBTYPE" val="a"/>
</p:tagLst>
</file>

<file path=ppt/tags/tag731.xml><?xml version="1.0" encoding="utf-8"?>
<p:tagLst xmlns:p="http://schemas.openxmlformats.org/presentationml/2006/main">
  <p:tag name="KSO_WM_UNIT_DIAGRAM_NUM_VISUAL_MAIN_COLOR" val="5"/>
  <p:tag name="KSO_WM_UNIT_DIAGRAM_NUM_VISUAL_SECOND_COLOR" val="14"/>
  <p:tag name="KSO_WM_UNIT_DIAGRAM_NUMVISUAL_CHANGE_MODES" val="1"/>
  <p:tag name="KSO_WM_UNIT_DIAGRAM_NUMVISUAL_GRADIENT_DIRECTION" val="4"/>
  <p:tag name="KSO_WM_UNIT_HIGHLIGHT" val="0"/>
  <p:tag name="KSO_WM_UNIT_COMPATIBLE" val="0"/>
  <p:tag name="KSO_WM_UNIT_DIAGRAM_ISNUMVISUAL" val="1"/>
  <p:tag name="KSO_WM_UNIT_DIAGRAM_ISREFERUNIT" val="0"/>
  <p:tag name="KSO_WM_UNIT_DIAGRAM_NUM_VALUE" val="50"/>
  <p:tag name="KSO_WM_UNIT_DIAGRAM_NUMVISUAL_BIND_NUMID" val="da0149fe-3a21-486b-adda-db347a9996e4"/>
  <p:tag name="KSO_WM_DIAGRAM_GROUP_CODE" val="l1ε1-1"/>
  <p:tag name="KSO_WM_UNIT_TYPE" val="ε_h_h_h_i"/>
  <p:tag name="KSO_WM_UNIT_INDEX" val="1_1_1_2_1"/>
  <p:tag name="KSO_WM_UNIT_ID" val="custom20202836_27*ε_h_h_h_i*1_1_1_2_1"/>
  <p:tag name="KSO_WM_TEMPLATE_CATEGORY" val="custom"/>
  <p:tag name="KSO_WM_TEMPLATE_INDEX" val="20202836"/>
  <p:tag name="KSO_WM_UNIT_LAYERLEVEL" val="1_1_1_1_1"/>
  <p:tag name="KSO_WM_TAG_VERSION" val="1.0"/>
  <p:tag name="KSO_WM_BEAUTIFY_FLAG" val="#wm#"/>
  <p:tag name="KSO_WM_UNIT_DIAGRAM_MAX_ITEM_COUNT" val="8"/>
  <p:tag name="KSO_WM_UNIT_DIAGRAM_SUBTYPE" val="d"/>
  <p:tag name="KSO_WM_UNIT_FILL_FORE_SCHEMECOLOR_INDEX" val="5"/>
  <p:tag name="KSO_WM_UNIT_FILL_TYPE" val="1"/>
  <p:tag name="KSO_WM_UNIT_TEXT_FILL_FORE_SCHEMECOLOR_INDEX" val="2"/>
  <p:tag name="KSO_WM_UNIT_TEXT_FILL_TYPE" val="1"/>
  <p:tag name="KSO_WM_UNIT_USESOURCEFORMAT_APPLY" val="1"/>
</p:tagLst>
</file>

<file path=ppt/tags/tag732.xml><?xml version="1.0" encoding="utf-8"?>
<p:tagLst xmlns:p="http://schemas.openxmlformats.org/presentationml/2006/main">
  <p:tag name="KSO_WM_TAG_VERSION" val="1.0"/>
  <p:tag name="KSO_WM_BEAUTIFY_FLAG" val="#wm#"/>
  <p:tag name="KSO_WM_UNIT_ISCONTENTSTITLE" val="0"/>
  <p:tag name="KSO_WM_UNIT_TYPE" val="l_h_a"/>
  <p:tag name="KSO_WM_UNIT_INDEX" val="1_2_1"/>
  <p:tag name="KSO_WM_UNIT_LAYERLEVEL" val="1_1_1"/>
  <p:tag name="KSO_WM_UNIT_VALUE" val="11"/>
  <p:tag name="KSO_WM_UNIT_HIGHLIGHT" val="0"/>
  <p:tag name="KSO_WM_UNIT_COMPATIBLE" val="0"/>
  <p:tag name="KSO_WM_TEMPLATE_CATEGORY" val="custom"/>
  <p:tag name="KSO_WM_TEMPLATE_INDEX" val="20202836"/>
  <p:tag name="KSO_WM_DIAGRAM_GROUP_CODE" val="l1ε1-1"/>
  <p:tag name="KSO_WM_UNIT_ID" val="custom20202836_27*l_h_a*1_2_1"/>
  <p:tag name="KSO_WM_UNIT_NOCLEAR" val="0"/>
  <p:tag name="KSO_WM_UNIT_DIAGRAM_ISNUMVISUAL" val="0"/>
  <p:tag name="KSO_WM_UNIT_DIAGRAM_ISREFERUNIT" val="0"/>
  <p:tag name="KSO_WM_UNIT_PRESET_TEXT" val="单击此处添加标题"/>
  <p:tag name="KSO_WM_UNIT_TEXT_FILL_FORE_SCHEMECOLOR_INDEX" val="13"/>
  <p:tag name="KSO_WM_UNIT_TEXT_FILL_TYPE" val="1"/>
  <p:tag name="KSO_WM_UNIT_USESOURCEFORMAT_APPLY" val="1"/>
  <p:tag name="KSO_WM_UNIT_ISNUMDGMTITLE" val="0"/>
</p:tagLst>
</file>

<file path=ppt/tags/tag733.xml><?xml version="1.0" encoding="utf-8"?>
<p:tagLst xmlns:p="http://schemas.openxmlformats.org/presentationml/2006/main">
  <p:tag name="KSO_WM_BEAUTIFY_FLAG" val="#wm#"/>
  <p:tag name="KSO_WM_TEMPLATE_CATEGORY" val="custom"/>
  <p:tag name="KSO_WM_TEMPLATE_INDEX" val="20202836"/>
  <p:tag name="KSO_WM_SLIDE_ID" val="custom20202836_27"/>
  <p:tag name="KSO_WM_SLIDE_TYPE" val="text"/>
  <p:tag name="KSO_WM_SLIDE_SUBTYPE" val="diag"/>
  <p:tag name="KSO_WM_SLIDE_ITEM_CNT" val="5"/>
  <p:tag name="KSO_WM_SLIDE_INDEX" val="27"/>
  <p:tag name="KSO_WM_SLIDE_SIZE" val="806.75*300"/>
  <p:tag name="KSO_WM_SLIDE_POSITION" val="77.35*168.95"/>
  <p:tag name="KSO_WM_DIAGRAM_GROUP_CODE" val="l1ε1-1"/>
  <p:tag name="KSO_WM_SLIDE_DIAGTYPE" val="l|ε"/>
  <p:tag name="KSO_WM_TAG_VERSION" val="1.0"/>
  <p:tag name="KSO_WM_SLIDE_LAYOUT" val="l_ε"/>
  <p:tag name="KSO_WM_SLIDE_LAYOUT_CNT" val="1_1"/>
  <p:tag name="KSO_WM_SLIDE_MODEL_TYPE" val="numdgm"/>
  <p:tag name="KSO_WM_TEMPLATE_SUBCATEGORY" val="0"/>
  <p:tag name="KSO_WM_SLIDE_NUMDIAGRAM_DYNAMICNUMANIM_FLAG" val="1"/>
  <p:tag name="KSO_WM_SLIDE_NUMDIAGRAM_DYNAMICNUMANIM_TYPE" val="1"/>
  <p:tag name="KSO_WM_TEMPLATE_MASTER_TYPE" val="1"/>
  <p:tag name="KSO_WM_TEMPLATE_COLOR_TYPE" val="1"/>
  <p:tag name="KSO_WM_SPECIAL_SOURCE" val="bdnull"/>
</p:tagLst>
</file>

<file path=ppt/tags/tag7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8*a*1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ISCONTENTSTITLE" val="0"/>
  <p:tag name="KSO_WM_UNIT_NOCLEAR" val="1"/>
  <p:tag name="KSO_WM_UNIT_TYPE" val="a"/>
  <p:tag name="KSO_WM_UNIT_INDEX" val="1"/>
  <p:tag name="KSO_WM_UNIT_PRESET_TEXT" val="前进，无止境"/>
  <p:tag name="KSO_WM_UNIT_ISNUMDGMTITLE" val="0"/>
</p:tagLst>
</file>

<file path=ppt/tags/tag7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2836_28*b*1"/>
  <p:tag name="KSO_WM_TEMPLATE_CATEGORY" val="custom"/>
  <p:tag name="KSO_WM_TEMPLATE_INDEX" val="20202836"/>
  <p:tag name="KSO_WM_UNIT_LAYERLEVEL" val="1"/>
  <p:tag name="KSO_WM_TAG_VERSION" val="1.0"/>
  <p:tag name="KSO_WM_BEAUTIFY_FLAG" val="#wm#"/>
  <p:tag name="KSO_WM_UNIT_ISCONTENTSTITLE" val="0"/>
  <p:tag name="KSO_WM_UNIT_PRESET_TEXT" val="单击此处添加正文，文字是您思想的提炼，请尽量言简意赅的阐述观点。"/>
  <p:tag name="KSO_WM_UNIT_NOCLEAR" val="0"/>
  <p:tag name="KSO_WM_UNIT_VALUE" val="52"/>
  <p:tag name="KSO_WM_UNIT_TYPE" val="b"/>
  <p:tag name="KSO_WM_UNIT_INDEX" val="1"/>
  <p:tag name="KSO_WM_UNIT_ISNUMDGMTITLE" val="0"/>
</p:tagLst>
</file>

<file path=ppt/tags/tag736.xml><?xml version="1.0" encoding="utf-8"?>
<p:tagLst xmlns:p="http://schemas.openxmlformats.org/presentationml/2006/main">
  <p:tag name="KSO_WM_SLIDE_ID" val="custom20202836_28"/>
  <p:tag name="KSO_WM_TEMPLATE_SUBCATEGORY" val="0"/>
  <p:tag name="KSO_WM_TEMPLATE_MASTER_TYPE" val="1"/>
  <p:tag name="KSO_WM_TEMPLATE_COLOR_TYPE" val="1"/>
  <p:tag name="KSO_WM_SLIDE_ITEM_CNT" val="0"/>
  <p:tag name="KSO_WM_SLIDE_INDEX" val="28"/>
  <p:tag name="KSO_WM_TAG_VERSION" val="1.0"/>
  <p:tag name="KSO_WM_BEAUTIFY_FLAG" val="#wm#"/>
  <p:tag name="KSO_WM_TEMPLATE_CATEGORY" val="custom"/>
  <p:tag name="KSO_WM_TEMPLATE_INDEX" val="20202836"/>
  <p:tag name="KSO_WM_SLIDE_TYPE" val="endPage"/>
  <p:tag name="KSO_WM_SLIDE_SUBTYPE" val="pureTxt"/>
  <p:tag name="KSO_WM_SLIDE_LAYOUT" val="a_b"/>
  <p:tag name="KSO_WM_SLIDE_LAYOUT_CNT" val="1_1"/>
  <p:tag name="KSO_WM_SPECIAL_SOURCE" val="bdnull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Office 主题​​">
  <a:themeElements>
    <a:clrScheme name="20202836">
      <a:dk1>
        <a:sysClr val="windowText" lastClr="000000"/>
      </a:dk1>
      <a:lt1>
        <a:sysClr val="window" lastClr="FFFFFF"/>
      </a:lt1>
      <a:dk2>
        <a:srgbClr val="DBDFE6"/>
      </a:dk2>
      <a:lt2>
        <a:srgbClr val="FFFFFF"/>
      </a:lt2>
      <a:accent1>
        <a:srgbClr val="304770"/>
      </a:accent1>
      <a:accent2>
        <a:srgbClr val="305A70"/>
      </a:accent2>
      <a:accent3>
        <a:srgbClr val="306D70"/>
      </a:accent3>
      <a:accent4>
        <a:srgbClr val="30705F"/>
      </a:accent4>
      <a:accent5>
        <a:srgbClr val="30704C"/>
      </a:accent5>
      <a:accent6>
        <a:srgbClr val="307039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2595</Words>
  <Application>WPS 演示</Application>
  <PresentationFormat>宽屏</PresentationFormat>
  <Paragraphs>433</Paragraphs>
  <Slides>28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42" baseType="lpstr">
      <vt:lpstr>Arial</vt:lpstr>
      <vt:lpstr>宋体</vt:lpstr>
      <vt:lpstr>Wingdings</vt:lpstr>
      <vt:lpstr>微软雅黑</vt:lpstr>
      <vt:lpstr>汉仪旗黑-85S</vt:lpstr>
      <vt:lpstr>黑体</vt:lpstr>
      <vt:lpstr>Segoe UI</vt:lpstr>
      <vt:lpstr>Arial Unicode MS</vt:lpstr>
      <vt:lpstr>Calibri</vt:lpstr>
      <vt:lpstr>Tempus Sans ITC</vt:lpstr>
      <vt:lpstr>Gabriola</vt:lpstr>
      <vt:lpstr>幼圆</vt:lpstr>
      <vt:lpstr>WPS-Bullets</vt:lpstr>
      <vt:lpstr>Office 主题​​</vt:lpstr>
      <vt:lpstr>商务风通用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添加标题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单击此处添加标题</vt:lpstr>
      <vt:lpstr>PowerPoint 演示文稿</vt:lpstr>
      <vt:lpstr>PowerPoint 演示文稿</vt:lpstr>
      <vt:lpstr>PowerPoint 演示文稿</vt:lpstr>
      <vt:lpstr>PowerPoint 演示文稿</vt:lpstr>
      <vt:lpstr>前进，无止境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铭</cp:lastModifiedBy>
  <cp:revision>29</cp:revision>
  <dcterms:created xsi:type="dcterms:W3CDTF">2019-09-24T12:53:00Z</dcterms:created>
  <dcterms:modified xsi:type="dcterms:W3CDTF">2022-01-17T00:59:02Z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2052-11.1.0.11194</vt:lpwstr>
  </property>
  <property fmtid="{D5CDD505-2E9C-101B-9397-08002B2CF9AE}" pid="3" name="ICV">
    <vt:lpwstr>E6779A9A14B6448B81B86F9F0A7DFC02</vt:lpwstr>
  </property>
</Properties>
</file>